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notesSlides/notesSlide2.xml" ContentType="application/vnd.openxmlformats-officedocument.presentationml.notesSlide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notesSlides/notesSlide3.xml" ContentType="application/vnd.openxmlformats-officedocument.presentationml.notesSlide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57"/>
  </p:notesMasterIdLst>
  <p:sldIdLst>
    <p:sldId id="322" r:id="rId2"/>
    <p:sldId id="1117" r:id="rId3"/>
    <p:sldId id="267" r:id="rId4"/>
    <p:sldId id="387" r:id="rId5"/>
    <p:sldId id="269" r:id="rId6"/>
    <p:sldId id="389" r:id="rId7"/>
    <p:sldId id="270" r:id="rId8"/>
    <p:sldId id="390" r:id="rId9"/>
    <p:sldId id="362" r:id="rId10"/>
    <p:sldId id="363" r:id="rId11"/>
    <p:sldId id="364" r:id="rId12"/>
    <p:sldId id="365" r:id="rId13"/>
    <p:sldId id="391" r:id="rId14"/>
    <p:sldId id="366" r:id="rId15"/>
    <p:sldId id="392" r:id="rId16"/>
    <p:sldId id="368" r:id="rId17"/>
    <p:sldId id="393" r:id="rId18"/>
    <p:sldId id="408" r:id="rId19"/>
    <p:sldId id="369" r:id="rId20"/>
    <p:sldId id="425" r:id="rId21"/>
    <p:sldId id="373" r:id="rId22"/>
    <p:sldId id="395" r:id="rId23"/>
    <p:sldId id="1122" r:id="rId24"/>
    <p:sldId id="416" r:id="rId25"/>
    <p:sldId id="1110" r:id="rId26"/>
    <p:sldId id="407" r:id="rId27"/>
    <p:sldId id="1111" r:id="rId28"/>
    <p:sldId id="1121" r:id="rId29"/>
    <p:sldId id="1073" r:id="rId30"/>
    <p:sldId id="377" r:id="rId31"/>
    <p:sldId id="397" r:id="rId32"/>
    <p:sldId id="1114" r:id="rId33"/>
    <p:sldId id="1095" r:id="rId34"/>
    <p:sldId id="1119" r:id="rId35"/>
    <p:sldId id="1113" r:id="rId36"/>
    <p:sldId id="1120" r:id="rId37"/>
    <p:sldId id="1118" r:id="rId38"/>
    <p:sldId id="432" r:id="rId39"/>
    <p:sldId id="378" r:id="rId40"/>
    <p:sldId id="398" r:id="rId41"/>
    <p:sldId id="379" r:id="rId42"/>
    <p:sldId id="405" r:id="rId43"/>
    <p:sldId id="414" r:id="rId44"/>
    <p:sldId id="1100" r:id="rId45"/>
    <p:sldId id="409" r:id="rId46"/>
    <p:sldId id="1116" r:id="rId47"/>
    <p:sldId id="382" r:id="rId48"/>
    <p:sldId id="399" r:id="rId49"/>
    <p:sldId id="383" r:id="rId50"/>
    <p:sldId id="384" r:id="rId51"/>
    <p:sldId id="385" r:id="rId52"/>
    <p:sldId id="400" r:id="rId53"/>
    <p:sldId id="418" r:id="rId54"/>
    <p:sldId id="1088" r:id="rId55"/>
    <p:sldId id="1089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E5F5FF"/>
    <a:srgbClr val="115740"/>
    <a:srgbClr val="0D2234"/>
    <a:srgbClr val="021523"/>
    <a:srgbClr val="021D52"/>
    <a:srgbClr val="546575"/>
    <a:srgbClr val="690521"/>
    <a:srgbClr val="720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118" autoAdjust="0"/>
  </p:normalViewPr>
  <p:slideViewPr>
    <p:cSldViewPr snapToGrid="0" snapToObjects="1">
      <p:cViewPr varScale="1">
        <p:scale>
          <a:sx n="117" d="100"/>
          <a:sy n="117" d="100"/>
        </p:scale>
        <p:origin x="48" y="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1:42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572 0 1592 0 0,'0'0'262'0'0,"0"0"689"0"0,0 0 1142 0 0,0 0-568 0 0,0 0-491 0 0,0 0-26 0 0,0 0 337 0 0,0 0-33 0 0,0 0-470 0 0,-5 2-235 0 0,-413 35 1971 0 0,288-32-2390 0 0,112-7-6936 0 0,28-1 1223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19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22 1500 0 0,'0'0'156'0'0,"0"0"6225"0"0,0 0-4373 0 0,0 0-1168 0 0,0 0-208 0 0,0 0 176 0 0,0 0 48 0 0,0 0-424 0 0,0 0-216 0 0,-49 3-88 0 0,33-3-124 0 0,-4-1-4 0 0,3 1-328 0 0,0-2-524 0 0,0-2-264 0 0,4 0-312 0 0,5 0-1048 0 0,1-6-3357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6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1 380 0 0,'0'0'2412'0'0,"0"0"613"0"0,0 0-2035 0 0,0 0-501 0 0,0 0 317 0 0,2 6 130 0 0,96 161 2817 0 0,-98-164-3702 0 0,1-1 0 0 0,-1 1 0 0 0,1 0-1 0 0,-1 0 1 0 0,0-1 0 0 0,0 1 0 0 0,-1 0 0 0 0,1 0-1 0 0,0-1 1 0 0,-1 1 0 0 0,0 0 0 0 0,1-1 0 0 0,-1 1-1 0 0,0-1 1 0 0,0 1 0 0 0,-1-1 0 0 0,1 1 0 0 0,0-1 0 0 0,-1 0-1 0 0,0 1 1 0 0,1-1 0 0 0,-1 0 0 0 0,0 0 0 0 0,0 0-1 0 0,0-1 1 0 0,0 1 0 0 0,-1 0 0 0 0,1-1 0 0 0,0 1-1 0 0,-1-1 1 0 0,1 0 0 0 0,-1 0 0 0 0,1 0 0 0 0,-1 0-1 0 0,0 0 1 0 0,1-1 0 0 0,-1 1 0 0 0,0-1 0 0 0,0 1-1 0 0,1-1 1 0 0,-1 0 0 0 0,0 0 0 0 0,0 0 0 0 0,1-1-1 0 0,-1 1 1 0 0,0-1 0 0 0,1 0 0 0 0,-1 1 0 0 0,0-1 0 0 0,1 0-1 0 0,-1 0 1 0 0,1-1 0 0 0,-1 1 0 0 0,1 0 0 0 0,0-1-1 0 0,0 0 1 0 0,-1 1 0 0 0,1-1 0 0 0,0 0 0 0 0,1 0-1 0 0,-1 0 1 0 0,0 0 0 0 0,0-1 0 0 0,1 1 0 0 0,0 0-1 0 0,-1-1 1 0 0,1 1 0 0 0,0-1 0 0 0,-1-2-51 0 0,1 2-31 0 0,0 0 1 0 0,0 0 0 0 0,1-1-1 0 0,-1 1 1 0 0,1 0 0 0 0,0-1-1 0 0,0 1 1 0 0,0 0 0 0 0,0-1-1 0 0,0 1 1 0 0,1 0-1 0 0,0-1 1 0 0,-1 1 0 0 0,1 0-1 0 0,1 0 1 0 0,-1-1 0 0 0,0 1-1 0 0,1 0 1 0 0,-1 0 0 0 0,1 1-1 0 0,0-1 1 0 0,0 0-1 0 0,0 0 1 0 0,0 1 0 0 0,1-1-1 0 0,-1 1 1 0 0,1 0 0 0 0,-1 0-1 0 0,1 0 1 0 0,0 0 0 0 0,2-1 30 0 0,42-12-7772 0 0,-36 14 2288 0 0</inkml:trace>
  <inkml:trace contextRef="#ctx0" brushRef="#br0" timeOffset="279.05">314 32 5673 0 0,'0'0'3680'0'0,"0"0"-1794"0"0,0 0-1163 0 0,0 0-585 0 0,0 0-81 0 0,0 0 82 0 0,0 0 334 0 0,0 0 210 0 0,0 8-25 0 0,-4 41 176 0 0,2-42-811 0 0,0 1 0 0 0,0-1-1 0 0,1 1 1 0 0,0-1 0 0 0,1 1 0 0 0,0 0 0 0 0,0-1 0 0 0,0 1-1 0 0,1 0 1 0 0,0-1 0 0 0,1 1 0 0 0,-1-1 0 0 0,2 1-1 0 0,-1-1 1 0 0,1 0 0 0 0,0 0 0 0 0,0 0 0 0 0,4 5-23 0 0,15 1-1713 0 0,-6-9-3792 0 0,-8-6-364 0 0</inkml:trace>
  <inkml:trace contextRef="#ctx0" brushRef="#br0" timeOffset="528.54">415 149 5673 0 0,'0'0'6272'0'0,"0"0"-5184"0"0,0 0-324 0 0,0 0-588 0 0,-36-5 280 0 0,20 5 12 0 0,2-1-188 0 0,-4 1-268 0 0,1 0-12 0 0,0 0-304 0 0,0-1-736 0 0,0-1-324 0 0,0 0-796 0 0,5 0-2352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5:57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2303 1050 1212 0 0,'0'0'802'0'0,"0"0"274"0"0,0 0 1227 0 0,0 0-545 0 0,0 0-710 0 0,0 0-438 0 0,0 0-206 0 0,0 0-59 0 0,4 4-57 0 0,7 3-63 0 0,2 0 0 0 0,-1-1 1 0 0,1 0-1 0 0,0-2 0 0 0,0 1 0 0 0,1-1 0 0 0,-1-1 0 0 0,1-1 0 0 0,0 0 0 0 0,-1 0 1 0 0,1-1-1 0 0,0-1 0 0 0,0-1 0 0 0,0 0 0 0 0,0 0 0 0 0,0-2 0 0 0,8-2-225 0 0,-8 4 54 0 0,1 0-1 0 0,-1-1 0 0 0,0-1 1 0 0,-1-1-1 0 0,1 0 1 0 0,0 0-1 0 0,-1-2 0 0 0,0 1 1 0 0,0-2-1 0 0,-1 0 0 0 0,0 0 1 0 0,0-1-1 0 0,0-1 1 0 0,-1 1-1 0 0,-1-2 0 0 0,1 0 1 0 0,-2 0-1 0 0,1-1 0 0 0,-1 0 1 0 0,-1-1-1 0 0,0 0 1 0 0,-1 0-1 0 0,0 0 0 0 0,-1-1 1 0 0,0 0-1 0 0,-1 0 1 0 0,0-1-1 0 0,-1 0 0 0 0,-1 0 1 0 0,0 0-1 0 0,-1-1-53 0 0,-3-2 5 0 0,-1-1 0 0 0,0 1 0 0 0,-2-1 1 0 0,0 1-1 0 0,-1 0 0 0 0,0 1 0 0 0,-2-1 0 0 0,0 1 0 0 0,0 0 0 0 0,-2 1 0 0 0,0-1 0 0 0,-1 2 1 0 0,0-1-1 0 0,-1 2 0 0 0,0-1 0 0 0,-2 2 0 0 0,1-1 0 0 0,-1 2 0 0 0,-1 0 0 0 0,0 0 0 0 0,-1 1 1 0 0,0 1-1 0 0,-5-2-5 0 0,-11-6-24 0 0,-1 2 1 0 0,-1 1 0 0 0,0 1-1 0 0,-1 2 1 0 0,0 2 0 0 0,0 0-1 0 0,-1 3 1 0 0,0 1-1 0 0,0 1 1 0 0,-1 2 0 0 0,-6 2 23 0 0,23-1-24 0 0,1 1 0 0 0,-1 1 0 0 0,0 0 0 0 0,1 1 0 0 0,-1 2 0 0 0,1-1 0 0 0,0 2 0 0 0,0 1 0 0 0,0 0 0 0 0,1 1 0 0 0,0 1 0 0 0,0 0 0 0 0,1 2 0 0 0,0 0 0 0 0,0 0 0 0 0,2 2 0 0 0,-1-1 0 0 0,1 2 0 0 0,1 0 0 0 0,0 1 0 0 0,-5 8 24 0 0,11-12 0 0 0,0 1 1 0 0,0 0 0 0 0,1 0 0 0 0,1 1-1 0 0,0-1 1 0 0,1 1 0 0 0,0 0 0 0 0,0 1-1 0 0,2-1 1 0 0,-1 1 0 0 0,2-1 0 0 0,0 1-1 0 0,0 0 1 0 0,1-1 0 0 0,0 1 0 0 0,1 0-1 0 0,1-1 1 0 0,0 1 0 0 0,1-1 0 0 0,0 0-1 0 0,1 1 1 0 0,0-2 0 0 0,1 1-1 0 0,0 0 1 0 0,1-1 0 0 0,1 0 0 0 0,1 3-1 0 0,16 12 272 0 0,0 0 0 0 0,2-1 0 0 0,1-2 0 0 0,0-1 0 0 0,2-1 0 0 0,1-1 0 0 0,0-1 0 0 0,1-2 0 0 0,1-1 0 0 0,1-2 0 0 0,22 7-272 0 0,-30-9 1097 0 0,-28-11 555 0 0,1 1-3561 0 0,6 4-14544 0 0,-10-8 14369 0 0</inkml:trace>
  <inkml:trace contextRef="#ctx0" brushRef="#br0" timeOffset="55429.08">1754 1066 848 0 0,'0'0'4177'0'0,"0"0"-3025"0"0,0 0-990 0 0,6 0 84 0 0,121-13 4300 0 0,-115 11-4385 0 0,-1-1 0 0 0,0 0 1 0 0,-1-1-1 0 0,1 0 0 0 0,-1-1 1 0 0,0 0-1 0 0,0 0 0 0 0,0-1 1 0 0,0-1-1 0 0,-1 1 0 0 0,-1-2 1 0 0,1 1-1 0 0,-1-1 0 0 0,0 0 1 0 0,-1-1-1 0 0,0 0 0 0 0,0 0 1 0 0,-1-1-1 0 0,0 1 0 0 0,0-2 1 0 0,-1 1-1 0 0,-1 0 0 0 0,0-1 1 0 0,0 0-1 0 0,-1 0 0 0 0,0-2-161 0 0,-1-11 29 0 0,-1 0 1 0 0,-1 0-1 0 0,-2 0 0 0 0,0 0 0 0 0,-1 0 0 0 0,-2 1 0 0 0,0-1 0 0 0,-1 1 0 0 0,-2 0 0 0 0,0 1 0 0 0,-2 0 0 0 0,0 0 1 0 0,-1 1-1 0 0,-1 0 0 0 0,-1 1 0 0 0,-1 0 0 0 0,-1 1 0 0 0,-1 0-29 0 0,-19-20 6 0 0,-1 1 0 0 0,-1 1-1 0 0,-3 3 1 0 0,0 1 0 0 0,-2 2 0 0 0,-2 1-1 0 0,-37-17-5 0 0,23 21-36 0 0,-2 3 0 0 0,0 3 0 0 0,-2 2 0 0 0,0 3-1 0 0,0 2 1 0 0,-1 4 0 0 0,-1 2 0 0 0,1 3 0 0 0,-1 2-1 0 0,-60 8 37 0 0,76-4-33 0 0,-1 2 0 0 0,1 2 0 0 0,0 2 0 0 0,0 2 0 0 0,1 2-1 0 0,0 3 1 0 0,2 1 0 0 0,-1 2 0 0 0,2 3 0 0 0,1 1 0 0 0,-29 20 33 0 0,52-29-5 0 0,0 1 0 0 0,0 1 1 0 0,1 1-1 0 0,1 0 0 0 0,1 1 1 0 0,1 1-1 0 0,0 1 0 0 0,1 0 0 0 0,1 1 1 0 0,1 1-1 0 0,0 0 0 0 0,2 0 1 0 0,1 1-1 0 0,0 1 0 0 0,2 0 0 0 0,0 0 1 0 0,2 1-1 0 0,1-1 0 0 0,-1 14 5 0 0,5-26 28 0 0,-4 17 60 0 0,2 0 1 0 0,1 1-1 0 0,2-1 0 0 0,0 1 0 0 0,2-1 0 0 0,1 1 0 0 0,1-1 0 0 0,2 0 1 0 0,1-1-1 0 0,1 1 0 0 0,5 10-88 0 0,-1-11 85 0 0,1 0 1 0 0,1-1-1 0 0,1-1 1 0 0,2 0-1 0 0,0-1 1 0 0,2-1-1 0 0,0-1 0 0 0,2-1 1 0 0,0 0-1 0 0,1-1 1 0 0,1-2-1 0 0,15 9-85 0 0,-13-8 87 0 0,2-2 0 0 0,0-1-1 0 0,0-2 1 0 0,2 0 0 0 0,-1-2-1 0 0,2-1 1 0 0,-1-1 0 0 0,2-2-1 0 0,-1-1 1 0 0,29 3-87 0 0,90-4 143 0 0,0-6 0 0 0,0-6-1 0 0,0-7 1 0 0,36-12-143 0 0,-24 5-38 0 0,-143 18-135 0 0,105-15 289 0 0,-44-4-3394 0 0,-62 12-139 0 0,4-11-3791 0 0</inkml:trace>
  <inkml:trace contextRef="#ctx0" brushRef="#br0" timeOffset="75668.16">2679 1078 508 0 0,'0'0'465'0'0,"0"0"-121"0"0,0 0-36 0 0,0 0 167 0 0,0 0 669 0 0,0 0-327 0 0,0 0-472 0 0,0 0-143 0 0,36-35 2450 0 0,77-105-138 0 0,-107 125-2469 0 0,-1-1 1 0 0,-1 1 0 0 0,-1-1 0 0 0,0 0 0 0 0,-1 0-1 0 0,0 0 1 0 0,-2-1 0 0 0,0 1 0 0 0,0 0 0 0 0,-2 0-1 0 0,0 0 1 0 0,-1 0 0 0 0,0 0 0 0 0,-1 0 0 0 0,-1 1 0 0 0,-1-1-1 0 0,0 1 1 0 0,-1 1 0 0 0,0-1 0 0 0,-1 1 0 0 0,-1 1-1 0 0,0-1 1 0 0,-2 0-46 0 0,-14-18-3 0 0,-1 1-1 0 0,-1 0 0 0 0,-2 2 1 0 0,-1 2-1 0 0,-1 0 1 0 0,-1 2-1 0 0,-2 2 0 0 0,-25-14 4 0 0,42 26-16 0 0,0 0 0 0 0,-1 2 0 0 0,0 0-1 0 0,0 0 1 0 0,-1 2 0 0 0,0 1 0 0 0,0 0-1 0 0,-1 1 1 0 0,1 1 0 0 0,-1 1 0 0 0,0 1-1 0 0,0 0 1 0 0,0 2 0 0 0,0 0 0 0 0,0 1 0 0 0,0 1-1 0 0,-10 3 17 0 0,11-1 23 0 0,1 0 0 0 0,0 1 0 0 0,0 1 0 0 0,0 0 1 0 0,1 1-1 0 0,0 1 0 0 0,0 1 0 0 0,1 1 0 0 0,0 0 0 0 0,1 1 0 0 0,0 0 0 0 0,1 2 0 0 0,0-1 0 0 0,1 2 0 0 0,0 0 0 0 0,1 0 0 0 0,1 1 0 0 0,0 1 0 0 0,1 0 0 0 0,1 0 0 0 0,0 1 0 0 0,1 0 0 0 0,1 0 1 0 0,1 1-1 0 0,0 0 0 0 0,1 0 0 0 0,1 1 0 0 0,0 5-23 0 0,1-6-39 0 0,0 0 0 0 0,1 0 1 0 0,0 1-1 0 0,2-1 1 0 0,0 1-1 0 0,1-1 0 0 0,1 0 1 0 0,1 1-1 0 0,0-1 1 0 0,2 0-1 0 0,0-1 0 0 0,1 1 1 0 0,0-1-1 0 0,2 0 1 0 0,0 0-1 0 0,0-1 0 0 0,2 0 1 0 0,0-1-1 0 0,1 0 1 0 0,2 1 38 0 0,8 9 39 0 0,1-2 1 0 0,1-1 0 0 0,1 0 0 0 0,1-2 0 0 0,0-1 0 0 0,2-1-1 0 0,0-1 1 0 0,1-1 0 0 0,1-2 0 0 0,0 0 0 0 0,7 0-40 0 0,-8-7 102 0 0,0-1 1 0 0,0-1-1 0 0,1-2 1 0 0,-1-1-1 0 0,1-1 1 0 0,0-1-1 0 0,0-1 1 0 0,-1-2-1 0 0,14-3-102 0 0,87-21-5272 0 0,-65 11 840 0 0,-38 7 2544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7:17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1147 987 1280 0 0,'0'0'365'0'0,"-5"5"-158"0"0,-4 5 56 0 0,-1-1 1 0 0,0 0 0 0 0,-1 0 0 0 0,1-1 0 0 0,-2-1 0 0 0,1 0 0 0 0,-1 0-1 0 0,0-1 1 0 0,0-1 0 0 0,-1 0 0 0 0,0-1 0 0 0,0 0 0 0 0,0-1 0 0 0,0 0-1 0 0,0-1 1 0 0,-4 0-264 0 0,-32 4 400 0 0,1-2 0 0 0,-1-2 1 0 0,0-2-1 0 0,1-2 0 0 0,-1-2 0 0 0,1-3 0 0 0,0-1 0 0 0,-12-6-400 0 0,35 6 148 0 0,2-1-1 0 0,-1 0 0 0 0,1-2 1 0 0,1-1-1 0 0,0 0 1 0 0,0-2-1 0 0,2 0 0 0 0,0-2 1 0 0,0 0-1 0 0,1-1 1 0 0,1-2-148 0 0,-3 1 110 0 0,0-2 0 0 0,2 0 0 0 0,0-1 0 0 0,1-1 0 0 0,1-1 0 0 0,1-1 0 0 0,2 0 0 0 0,0 0 0 0 0,1-2 0 0 0,2 0 0 0 0,1 0 0 0 0,1-1 0 0 0,1 0 0 0 0,1 0 0 0 0,1-1 0 0 0,2 0 0 0 0,0-12-110 0 0,6 22-65 0 0,2 0-1 0 0,1 0 1 0 0,0 0 0 0 0,1 1 0 0 0,0 0 0 0 0,2 0 0 0 0,0 1-1 0 0,1 0 1 0 0,1 0 0 0 0,0 1 0 0 0,1 0 0 0 0,0 1 0 0 0,1 0-1 0 0,1 1 1 0 0,1 0 0 0 0,-1 1 0 0 0,2 1 0 0 0,3-2 65 0 0,13-9-215 0 0,1 2 1 0 0,0 1-1 0 0,1 2 1 0 0,2 1 0 0 0,-1 1-1 0 0,2 2 1 0 0,0 2 0 0 0,14-2 214 0 0,-2 4-92 0 0,-1 3 1 0 0,1 1-1 0 0,0 2 1 0 0,1 3-1 0 0,-1 2 1 0 0,0 1-1 0 0,0 3 1 0 0,-1 2-1 0 0,0 2 1 0 0,0 2-1 0 0,-1 2 1 0 0,0 2-1 0 0,-2 2 1 0 0,0 2-1 0 0,27 18 92 0 0,-51-25-34 0 0,1 2-1 0 0,-2 0 1 0 0,0 1-1 0 0,-1 1 1 0 0,0 1-1 0 0,-1 0 0 0 0,-2 1 1 0 0,0 1-1 0 0,-1 1 1 0 0,0 0-1 0 0,-2 0 1 0 0,-1 2-1 0 0,-1-1 1 0 0,0 1-1 0 0,-2 1 0 0 0,-1 0 1 0 0,0 0-1 0 0,-2 3 35 0 0,-1-9 20 0 0,0 0 0 0 0,-2-1 0 0 0,0 1 0 0 0,-1 0 0 0 0,-1 0 0 0 0,-1 0 0 0 0,-1 0 0 0 0,0 0 0 0 0,-1 0 0 0 0,-1 0 0 0 0,0-1 0 0 0,-2 0 0 0 0,0 0 0 0 0,-1 0 0 0 0,0-1 0 0 0,-1 0 0 0 0,-1 0 0 0 0,-1-1 0 0 0,0 0 0 0 0,-1-1 0 0 0,-1 0 0 0 0,0 0 0 0 0,0-2 0 0 0,-2 1 0 0 0,-1-1-20 0 0,-10 5 89 0 0,0-1-1 0 0,-2-1 1 0 0,0-1-1 0 0,0-2 1 0 0,-1 0-1 0 0,-1-2 1 0 0,0-1-1 0 0,0-2 1 0 0,-1-1-1 0 0,0-1 1 0 0,-1-1-89 0 0,-125 8-3128 0 0,131-11 767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6:41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419 554 1356 0 0,'0'0'1884'0'0,"0"0"1155"0"0,0 0-1439 0 0,0 0-331 0 0,0 0-257 0 0,0 0-422 0 0,0 0-158 0 0,0 0 319 0 0,-5 2 32 0 0,-18 4-351 0 0,1-1-1 0 0,-1-1 1 0 0,0-1 0 0 0,0-1 0 0 0,0-1 0 0 0,0-1-1 0 0,-20-3-431 0 0,-16 2-2170 0 0,89 7-7943 0 0,-10-4 6658 0 0</inkml:trace>
  <inkml:trace contextRef="#ctx0" brushRef="#br0" timeOffset="154.89">410 626 1188 0 0,'0'0'5701'0'0,"0"0"-3569"0"0,0 0-864 0 0,0 0-768 0 0,0 0 672 0 0,-39 4 44 0 0,14-4-100 0 0,-3 0-420 0 0,-2 0-456 0 0,-3 0-240 0 0,0 0-328 0 0,3 0-644 0 0,-1 0-304 0 0,6-3-1400 0 0,6 2-2737 0 0</inkml:trace>
  <inkml:trace contextRef="#ctx0" brushRef="#br0" timeOffset="67105.82">387 596 1120 0 0,'0'0'850'0'0,"0"0"-336"0"0,0 0 290 0 0,0 0 322 0 0,0 0-543 0 0,0 0-128 0 0,0 0 63 0 0,0 0-6 0 0,6-2-39 0 0,5-2-303 0 0,-1-1 1 0 0,1-1 0 0 0,-1 0 0 0 0,0 0 0 0 0,0-1-1 0 0,-1 0 1 0 0,0 0 0 0 0,0-1 0 0 0,-1-1 0 0 0,0 1 0 0 0,0-1-1 0 0,-1-1 1 0 0,0 1 0 0 0,-1-1 0 0 0,0 0 0 0 0,0-1-1 0 0,-1 1 1 0 0,-1-1 0 0 0,0 0 0 0 0,0-1 0 0 0,1-5-171 0 0,-4-1 36 0 0,-1 1 0 0 0,0-1-1 0 0,-2 1 1 0 0,0-1 0 0 0,0 1 0 0 0,-2 0 0 0 0,0 0 0 0 0,-1 0 0 0 0,-1 1 0 0 0,0 0 0 0 0,-1 0 0 0 0,-1 0 0 0 0,0 1 0 0 0,-1 0 0 0 0,-1 0 0 0 0,0 1 0 0 0,-1 1 0 0 0,-1 0 0 0 0,0 0 0 0 0,-1 1 0 0 0,0 0 0 0 0,0 2 0 0 0,-2-1-1 0 0,1 2 1 0 0,-1 0 0 0 0,-16-7-36 0 0,18 14 21 0 0,0 1 0 0 0,0 1 0 0 0,-1 0-1 0 0,1 1 1 0 0,0 0 0 0 0,0 1 0 0 0,0 1 0 0 0,0 0-1 0 0,0 0 1 0 0,1 1 0 0 0,-1 1 0 0 0,1 0-1 0 0,0 1 1 0 0,1 0 0 0 0,-1 1 0 0 0,1 0-1 0 0,1 1 1 0 0,-1 0 0 0 0,1 1 0 0 0,1 0 0 0 0,-1 1-1 0 0,2-1 1 0 0,-1 2 0 0 0,1-1 0 0 0,1 1-1 0 0,-1 2-20 0 0,4-7 47 0 0,1 1-1 0 0,0 0 0 0 0,0 0 0 0 0,0 0 0 0 0,1 0 0 0 0,0 0 0 0 0,1 0 1 0 0,-1 0-1 0 0,1 1 0 0 0,1-1 0 0 0,-1 1 0 0 0,1-1 0 0 0,1 1 0 0 0,-1-1 0 0 0,1 0 1 0 0,0 1-1 0 0,1-1 0 0 0,0 0 0 0 0,0 0 0 0 0,1 0 0 0 0,-1 0 0 0 0,2 0 1 0 0,-1-1-1 0 0,1 1 0 0 0,0-1 0 0 0,0 0 0 0 0,3 3-46 0 0,82 97-228 0 0,-28-50-2872 0 0,-54-49 2408 0 0,3 1-3930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5:17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9524 2117 3196 0 0,'0'0'879'0'0,"0"0"-646"0"0,0 0-293 0 0,0 0 145 0 0,0 0 132 0 0,0 0 237 0 0,-25 23 1094 0 0,-116-38 3377 0 0,81 1-4353 0 0,48 10-602 0 0,0 1 0 0 0,0 0 0 0 0,0 1-1 0 0,0 0 1 0 0,-1 1 0 0 0,1 1 0 0 0,0-1 0 0 0,-1 2-1 0 0,1 0 1 0 0,0 0 0 0 0,-1 2 0 0 0,1-1 0 0 0,0 1-1 0 0,0 1 1 0 0,1 0 0 0 0,-1 1 0 0 0,1 0 0 0 0,0 0-1 0 0,0 2 1 0 0,1-1 0 0 0,-1 1 0 0 0,2 1-1 0 0,-1 0 1 0 0,1 0 0 0 0,0 1 0 0 0,1 0 0 0 0,-8 9 30 0 0,12 0 108 0 0,-14-12 94 0 0,-18-15-207 0 0,-1 1 0 0 0,0 2-1 0 0,0 2 1 0 0,0 1-1 0 0,-1 2 1 0 0,-9 2 5 0 0,-35-3 145 0 0,-414-2 1237 0 0,-349 45-1382 0 0,739-32-214 0 0,-346 20 1236 0 0,153-29-4941 0 0,281-2-88 0 0</inkml:trace>
  <inkml:trace contextRef="#ctx0" brushRef="#br0" timeOffset="13434.02">8065 1666 312 0 0,'0'0'0'0'0</inkml:trace>
  <inkml:trace contextRef="#ctx0" brushRef="#br0" timeOffset="13729.85">8457 1705 784 0 0,'0'0'0'0'0</inkml:trace>
  <inkml:trace contextRef="#ctx0" brushRef="#br0" timeOffset="14818.59">9748 1587 3304 0 0,'0'0'5333'0'0,"0"0"-5333"0"0,0 0-1196 0 0,0 0-404 0 0,0 0 531 0 0,0 0-27 0 0,0 0-912 0 0</inkml:trace>
  <inkml:trace contextRef="#ctx0" brushRef="#br0" timeOffset="14570.84">9276 1572 4120 0 0,'0'0'7085'0'0,"0"0"-6273"0"0,0 0-812 0 0,0 0-668 0 0,0 0 320 0 0,0 0 336 0 0,0 0-40 0 0,0 0-492 0 0,0 0-1020 0 0,0 0-252 0 0,2 9-501 0 0,2-7-1639 0 0</inkml:trace>
  <inkml:trace contextRef="#ctx0" brushRef="#br0" timeOffset="15066.37">9321 1598 5653 0 0,'0'0'2628'0'0,"0"0"-2628"0"0,0 0-1896 0 0,0 0-3261 0 0</inkml:trace>
  <inkml:trace contextRef="#ctx0" brushRef="#br0" timeOffset="18843.28">6777 979 248 0 0,'8'-5'254'0'0,"2"0"25"0"0,0-1 0 0 0,-1 0-1 0 0,0-1 1 0 0,1 0 0 0 0,-2 0 0 0 0,1-1-1 0 0,-1 0 1 0 0,-1-1 0 0 0,1 1 0 0 0,-2-2-1 0 0,1 1 1 0 0,-1-1 0 0 0,0 0 0 0 0,-1 0-1 0 0,0 0 1 0 0,-1-1 0 0 0,1-2-279 0 0,-28-79-1919 0 0,9 76 1954 0 0,0 1 0 0 0,0 0 0 0 0,-1 1 0 0 0,-1 1 0 0 0,0 0 0 0 0,-1 2 0 0 0,-1 0 0 0 0,0 0-1 0 0,0 2 1 0 0,-1 0 0 0 0,0 1 0 0 0,0 1 0 0 0,-1 1 0 0 0,0 0 0 0 0,0 2 0 0 0,0 0 0 0 0,-1 1 0 0 0,1 2-1 0 0,-1 0 1 0 0,-18 1-35 0 0,33 1 39 0 0,0 0 0 0 0,0 0 0 0 0,0 0 0 0 0,1 1 0 0 0,-1 0 0 0 0,1 0 0 0 0,-1 0 0 0 0,1 1 0 0 0,0-1 0 0 0,0 1 0 0 0,0 1 0 0 0,0-1 0 0 0,0 1 0 0 0,1 0 0 0 0,0 0 0 0 0,-1 0-1 0 0,2 0 1 0 0,-1 1 0 0 0,0 0 0 0 0,1-1 0 0 0,0 1 0 0 0,0 1 0 0 0,0-1 0 0 0,1 0 0 0 0,0 1 0 0 0,0-1 0 0 0,0 1 0 0 0,1 0 0 0 0,0-1 0 0 0,0 1 0 0 0,0 0 0 0 0,0 0 0 0 0,1 0 0 0 0,0 0 0 0 0,1-1-1 0 0,0 7-38 0 0,-2-1 54 0 0,1-1-1 0 0,0 0 1 0 0,0 1-1 0 0,1-1 0 0 0,0 1 1 0 0,1-1-1 0 0,0 0 1 0 0,1 1-1 0 0,0-1 0 0 0,0-1 1 0 0,1 1-1 0 0,1 0 1 0 0,-1-1-1 0 0,2 0 0 0 0,-1 0 1 0 0,1 0-1 0 0,1-1 0 0 0,-1 0 1 0 0,1 0-1 0 0,1-1 1 0 0,-1 0-1 0 0,1 0 0 0 0,1 0 1 0 0,-1-1-1 0 0,1-1 1 0 0,0 1-1 0 0,2-1-53 0 0,13 4-250 0 0,1-2 0 0 0,0 0 1 0 0,1-2-1 0 0,0-1 0 0 0,-1-1 1 0 0,1-1-1 0 0,18-1 250 0 0,-21-1-2380 0 0</inkml:trace>
  <inkml:trace contextRef="#ctx0" brushRef="#br0" timeOffset="19229.9">7463 947 5040 0 0,'0'0'404'0'0,"0"0"-202"0"0,0 0 224 0 0,7-1 129 0 0,-2 0-486 0 0,1 0 0 0 0,-1-1 0 0 0,0 1 0 0 0,0-1 1 0 0,0-1-1 0 0,0 1 0 0 0,0-1 0 0 0,-1 1 0 0 0,1-1 1 0 0,-1-1-1 0 0,1 1 0 0 0,-1 0 0 0 0,0-1 0 0 0,0 0 1 0 0,-1 0-1 0 0,1 0 0 0 0,-1-1 0 0 0,0 1 0 0 0,0-1 1 0 0,-1 0-1 0 0,1 1 0 0 0,-1-1 0 0 0,0-1-69 0 0,-3-6-71 0 0,-1-1 0 0 0,0 1 1 0 0,-1-1-1 0 0,-1 1 0 0 0,0 0 0 0 0,0 1 0 0 0,-1-1 1 0 0,-1 1-1 0 0,1 0 0 0 0,-2 0 0 0 0,0 0 0 0 0,0 1 0 0 0,-1 0 1 0 0,0 1-1 0 0,-1 0 0 0 0,0 0 0 0 0,0 1 0 0 0,-1 0 1 0 0,0 0-1 0 0,0 1 0 0 0,-1 0 0 0 0,0 1 0 0 0,-8-3 71 0 0,13 5-78 0 0,-10-9 53 0 0,0 2-1 0 0,-1 0 1 0 0,0 0 0 0 0,0 2-1 0 0,-1 0 1 0 0,-1 1 0 0 0,1 1-1 0 0,-1 1 1 0 0,-1 0-1 0 0,1 2 1 0 0,-1 0 0 0 0,1 1-1 0 0,-1 1 1 0 0,-10 0 25 0 0,27 3 76 0 0,-1 0 0 0 0,1 0 0 0 0,-1 0 0 0 0,1 1 1 0 0,-1-1-1 0 0,1 1 0 0 0,0-1 0 0 0,0 1 0 0 0,0 0 0 0 0,0 1 0 0 0,0-1 0 0 0,0 0 0 0 0,0 1 1 0 0,1-1-1 0 0,0 1 0 0 0,-1 0 0 0 0,1 0 0 0 0,0 0 0 0 0,0 0 0 0 0,0 0 0 0 0,1 1 1 0 0,-1-1-1 0 0,1 0 0 0 0,0 1 0 0 0,0-1 0 0 0,0 1 0 0 0,0 0 0 0 0,0-1 0 0 0,1 1 1 0 0,0-1-1 0 0,0 1-76 0 0,0 116 876 0 0,3-104-836 0 0,0 0 1 0 0,1 0-1 0 0,1 0 1 0 0,1-1 0 0 0,0 0-1 0 0,1 0 1 0 0,0-1-1 0 0,1 0 1 0 0,1 0 0 0 0,0-1-1 0 0,1 0 1 0 0,0 0-1 0 0,1-1 1 0 0,1-1 0 0 0,0 1-1 0 0,0-2 1 0 0,6 4-41 0 0,161 78-4627 0 0,-147-83-156 0 0</inkml:trace>
  <inkml:trace contextRef="#ctx0" brushRef="#br0" timeOffset="43151.05">3296 2889 5565 0 0,'0'0'1192'0'0,"0"0"-426"0"0,0 0-540 0 0,0 0-173 0 0,0 0 105 0 0,0 0 51 0 0,-6 0 145 0 0,-625-7 4491 0 0,69-13-4660 0 0,543 22-2827 0 0,56 4-2640 0 0,-2-3 209 0 0</inkml:trace>
  <inkml:trace contextRef="#ctx0" brushRef="#br0" timeOffset="43402.06">2861 2964 9745 0 0,'0'0'1469'0'0,"-9"0"-981"0"0,-254 3 2436 0 0,-87 4-3477 0 0,330-1-1177 0 0,15-3-1345 0 0,8 1-3406 0 0,4-2 3694 0 0</inkml:trace>
  <inkml:trace contextRef="#ctx0" brushRef="#br0" timeOffset="85853.48">3508 4330 444 0 0,'0'0'383'0'0,"0"0"-46"0"0,0 0-63 0 0,-4 6 216 0 0,2-2-251 0 0,-1-1 0 0 0,0 1 0 0 0,1-1 1 0 0,-1 1-1 0 0,-1-1 0 0 0,1 0 0 0 0,0 0 1 0 0,-1-1-1 0 0,1 1 0 0 0,-1-1 0 0 0,0 0 1 0 0,0 0-1 0 0,0 0 0 0 0,0 0 0 0 0,0 0 1 0 0,0-1-1 0 0,-1 0 0 0 0,1 0 0 0 0,0 0 1 0 0,-4 0-240 0 0,-62 3 1087 0 0,0-3-1 0 0,0-3 1 0 0,1-4 0 0 0,-17-4-1087 0 0,-157-9 2193 0 0,24 23-1232 0 0,-228-15 1380 0 0,440 10-2568 0 0,-25-5 961 0 0,33-1-4205 0 0,4 4-2047 0 0,6-7-2555 0 0</inkml:trace>
  <inkml:trace contextRef="#ctx0" brushRef="#br0" timeOffset="88809.5">3913 5764 352 0 0,'0'0'187'0'0,"0"0"-69"0"0,1-6 17 0 0,-7-27 250 0 0,-14 19 3929 0 0,-99 8 1518 0 0,-639-4-2005 0 0,469 11-2599 0 0,282-2-1111 0 0,4 0-1207 0 0,8-1-3293 0 0,2-3-3559 0 0</inkml:trace>
  <inkml:trace contextRef="#ctx0" brushRef="#br0" timeOffset="91476.04">3545 7103 144 0 0,'0'0'1575'0'0,"0"0"308"0"0,0 0-1159 0 0,0 0-538 0 0,-6 0 176 0 0,-276 3 6449 0 0,-149-21-4054 0 0,108-6-2131 0 0,388 41-9308 0 0,-47-13 4412 0 0</inkml:trace>
  <inkml:trace contextRef="#ctx0" brushRef="#br0" timeOffset="91722.96">3074 7137 3192 0 0,'0'0'5689'0'0,"0"0"-4359"0"0,-8 1-805 0 0,-268-16 4071 0 0,151 0-4531 0 0,83 10-169 0 0,-101 3-2420 0 0,139 4 1353 0 0,8 5-7428 0 0,6-7 5600 0 0</inkml:trace>
  <inkml:trace contextRef="#ctx0" brushRef="#br0" timeOffset="117530.5">3489 3647 352 0 0,'0'0'820'0'0,"0"0"966"0"0,0 0-1069 0 0,-7-1-567 0 0,-302-18 5089 0 0,218 19-4419 0 0,-792-30 2551 0 0,95 14-1785 0 0,534 18-1028 0 0,-479-15 575 0 0,559 11-1524 0 0,179 4-6812 0 0,-3-1 2365 0 0</inkml:trace>
  <inkml:trace contextRef="#ctx0" brushRef="#br0" timeOffset="152136.06">931 4907 1280 0 0,'0'0'1475'0'0,"0"0"1833"0"0,0 0-1674 0 0,0 0-1126 0 0,0 0-116 0 0,0 0 345 0 0,-1 6-266 0 0,1-1-373 0 0,-1-1-1 0 0,0 0 1 0 0,0 0-1 0 0,0 0 1 0 0,0 0 0 0 0,-1 0-1 0 0,0 0 1 0 0,1-1-1 0 0,-1 1 1 0 0,-1 0 0 0 0,1-1-1 0 0,0 0 1 0 0,-1 1-1 0 0,0-1 1 0 0,0 0 0 0 0,0 0-1 0 0,0-1 1 0 0,0 1-1 0 0,0-1 1 0 0,-1 1 0 0 0,1-1-1 0 0,-1 0 1 0 0,0 0-1 0 0,0 0 1 0 0,1-1 0 0 0,-1 0-1 0 0,0 1 1 0 0,-3-1-98 0 0,-8 1 101 0 0,0 0 1 0 0,0-1 0 0 0,-1 0-1 0 0,1-1 1 0 0,-1-1-1 0 0,1-1 1 0 0,0 0 0 0 0,0-1-1 0 0,0 0 1 0 0,0-1-1 0 0,0-1 1 0 0,1-1-1 0 0,-1 0 1 0 0,1 0-102 0 0,-67-23 55 0 0,-16 69 1429 0 0,81-37-1353 0 0,1-1 0 0 0,-1-1 0 0 0,0-1 0 0 0,1 0 0 0 0,-1-1 0 0 0,0-1 0 0 0,1-1 0 0 0,-1 0 0 0 0,1 0 0 0 0,0-2 0 0 0,0 0 0 0 0,0 0 0 0 0,1-2 0 0 0,-6-3-131 0 0,-159-37-315 0 0,157 50-1321 0 0,10 3-6749 0 0,11-4 1388 0 0</inkml:trace>
  <inkml:trace contextRef="#ctx0" brushRef="#br0" timeOffset="152756.24">2253 4957 7537 0 0,'0'0'2427'0'0,"0"0"-1583"0"0,0 0-858 0 0,0 0 317 0 0,0 0 31 0 0,0 0 8 0 0,-8 5 119 0 0,-1-1-258 0 0,-1-1 1 0 0,0 1 0 0 0,0-1-1 0 0,0-1 1 0 0,0 0-1 0 0,0-1 1 0 0,0 1 0 0 0,0-2-1 0 0,-1 0 1 0 0,1 0-1 0 0,0-1 1 0 0,-1 0 0 0 0,-3-1-204 0 0,-113 18 1062 0 0,100-11-900 0 0,0 0 1 0 0,-1-2-1 0 0,0-1 1 0 0,1-2 0 0 0,-1 0-1 0 0,0-2 1 0 0,1-1-1 0 0,-1-1 1 0 0,1-2-1 0 0,0 0 1 0 0,1-2 0 0 0,-13-5-163 0 0,-73-16 106 0 0,-8 21 6 0 0,69 10-2610 0 0,20 0-1232 0 0,11-2-2173 0 0</inkml:trace>
  <inkml:trace contextRef="#ctx0" brushRef="#br0" timeOffset="161760.08">967 6285 4212 0 0,'0'0'247'0'0,"-6"0"452"0"0,-338-21 3023 0 0,-105 49-3150 0 0,454-23-5782 0 0,6-4 2116 0 0</inkml:trace>
  <inkml:trace contextRef="#ctx0" brushRef="#br0" timeOffset="162166.84">2793 6299 8885 0 0,'-8'1'350'0'0,"-481"-26"3117"0"0,-309 21-3120 0 0,795 5-1064 0 0,3-1-5945 0 0,2 0 2336 0 0</inkml:trace>
  <inkml:trace contextRef="#ctx0" brushRef="#br0" timeOffset="180592.96">11628 425 4700 0 0,'0'0'3773'0'0,"0"0"-2170"0"0,0 0-789 0 0,0 0-347 0 0,0 0-42 0 0,0 0-4 0 0,0 0 105 0 0,0 0 53 0 0,-7 1-97 0 0,-235-4 378 0 0,273 66-348 0 0,24 57 239 0 0,-38-121 2403 0 0,16-24-2877 0 0,-32 24-189 0 0,47-68 615 0 0,-42 31-3564 0 0,-6 38 151 0 0,0 0-2205 0 0,0 0-1270 0 0</inkml:trace>
  <inkml:trace contextRef="#ctx0" brushRef="#br0" timeOffset="181061.11">11753 392 1760 0 0,'0'0'6151'0'0,"0"0"-3704"0"0,0 0-1155 0 0,0 0-274 0 0,0 0-130 0 0,0 0-200 0 0,7 0-141 0 0,109-11 1784 0 0,-113 10-2307 0 0,0 1-1 0 0,-1-1 1 0 0,1 0-1 0 0,-1 0 1 0 0,1 0-1 0 0,-1 0 1 0 0,0 0 0 0 0,1-1-1 0 0,-1 1 1 0 0,0-1-1 0 0,0 1 1 0 0,0-1-1 0 0,0 0 1 0 0,0 0-1 0 0,0 0 1 0 0,0 0-1 0 0,-1 0 1 0 0,1 0 0 0 0,-1 0-1 0 0,0-1 1 0 0,1 1-1 0 0,-1-1 1 0 0,0 1-1 0 0,0-1 1 0 0,-1 1-1 0 0,1-1 1 0 0,0 1-1 0 0,-1-1 1 0 0,0 0 0 0 0,0 1-1 0 0,1-1 1 0 0,-1 0-1 0 0,-1 1 1 0 0,1-1-1 0 0,0 0 1 0 0,-1 1-1 0 0,1-1 1 0 0,-1 1-1 0 0,0-1 1 0 0,0 1-1 0 0,0-1 1 0 0,0 1 0 0 0,0-1-1 0 0,-1 1 1 0 0,1 0-24 0 0,-60-71-992 0 0,46 120 153 0 0,20 287 617 0 0,-5-328-1687 0 0,0-3-2842 0 0,2-2-2726 0 0</inkml:trace>
  <inkml:trace contextRef="#ctx0" brushRef="#br0" timeOffset="181217.11">11993 555 12837 0 0,'0'0'1664'0'0,"0"0"-1664"0"0,0 0 0 0 0,0 0 104 0 0,-42 0 500 0 0,23-3-140 0 0,-2 2-248 0 0,-4-1-216 0 0,1 1-528 0 0,-1-1-800 0 0,0 0-600 0 0,8 0-2744 0 0,1-5-2761 0 0</inkml:trace>
  <inkml:trace contextRef="#ctx0" brushRef="#br0" timeOffset="181512.91">12201 286 5701 0 0,'0'0'5091'0'0,"0"0"-3230"0"0,0 0-1325 0 0,0 0-400 0 0,0 0 28 0 0,-1 7 544 0 0,-55 251 3409 0 0,55-254-4150 0 0,1 0 0 0 0,-1 1 0 0 0,0-1 0 0 0,1 0 0 0 0,0 0 1 0 0,0 1-1 0 0,1-1 0 0 0,-1 0 0 0 0,1 1 0 0 0,0-1 0 0 0,0 0 0 0 0,0 0 0 0 0,0 0 1 0 0,1 0-1 0 0,0 0 0 0 0,0 0 0 0 0,0 0 0 0 0,0-1 0 0 0,0 1 0 0 0,1-1 1 0 0,0 1-1 0 0,-1-1 0 0 0,1 0 0 0 0,1 0 33 0 0,43 14-9640 0 0,-34-18 2683 0 0</inkml:trace>
  <inkml:trace contextRef="#ctx0" brushRef="#br0" timeOffset="185646.29">14918 314 3248 0 0,'0'0'5809'0'0,"0"0"-3994"0"0,0 0-1188 0 0,0 0 76 0 0,0 0 12 0 0,0 0 150 0 0,0 0 112 0 0,0 0-137 0 0,0 0-568 0 0,-31-1 613 0 0,-122-9-599 0 0,143 2-2744 0 0,12-2-5205 0 0,5-1 742 0 0</inkml:trace>
  <inkml:trace contextRef="#ctx0" brushRef="#br0" timeOffset="185911.99">15112 223 12493 0 0,'0'0'2006'0'0,"1"8"-1332"0"0,-8 151 2414 0 0,21-105-4247 0 0,4-22-7032 0 0,-11-24-440 0 0</inkml:trace>
  <inkml:trace contextRef="#ctx0" brushRef="#br0" timeOffset="187019.03">15016 845 1268 0 0,'0'0'1469'0'0,"0"0"-62"0"0,0 0-938 0 0,0 0-309 0 0,0 0 145 0 0,0 0 570 0 0,0 0 313 0 0,0 0 58 0 0,0 0-87 0 0,-14-4 4525 0 0,16 3-5678 0 0,1-1-1 0 0,-1 1 1 0 0,1 0-1 0 0,-1 0 1 0 0,1 0 0 0 0,0 0-1 0 0,-1 1 1 0 0,1-1-1 0 0,0 1 1 0 0,0-1-1 0 0,-1 1 1 0 0,1 0 0 0 0,0 0-1 0 0,0 0 1 0 0,0 1-1 0 0,-1-1 1 0 0,1 0 0 0 0,0 1-1 0 0,0 0 1 0 0,-1 0-1 0 0,1 0 1 0 0,-1 0-1 0 0,1 0 1 0 0,-1 0 0 0 0,1 1-1 0 0,-1-1 1 0 0,0 1-1 0 0,0 0 1 0 0,1 0 0 0 0,-1 0-1 0 0,0 0 1 0 0,-1 0-1 0 0,1 0 1 0 0,0 0-1 0 0,-1 0 1 0 0,1 1 0 0 0,-1-1-1 0 0,0 1 1 0 0,1-1-1 0 0,-1 3-5 0 0,-1 2 103 0 0,-1 0 0 0 0,0 0-1 0 0,-1 0 1 0 0,1 0-1 0 0,-2 0 1 0 0,1 0-1 0 0,-1 0 1 0 0,0-1-1 0 0,0 1 1 0 0,0-1 0 0 0,-1 0-1 0 0,0 0 1 0 0,0 0-1 0 0,-1-1 1 0 0,0 1-1 0 0,0-1 1 0 0,0 0-1 0 0,-1 0 1 0 0,1-1 0 0 0,-1 0-1 0 0,0 0 1 0 0,0 0-1 0 0,-1-1 1 0 0,-4 3-103 0 0,-45 39 34 0 0,96-38 1204 0 0,157 2-1851 0 0,-191-12-4170 0 0,-5-7-2411 0 0</inkml:trace>
  <inkml:trace contextRef="#ctx0" brushRef="#br0" timeOffset="187561.13">15418 344 8461 0 0,'0'0'2721'0'0,"0"0"-1553"0"0,0 0-493 0 0,0 0 48 0 0,0 0-125 0 0,0 0-247 0 0,0 0-145 0 0,0 0-150 0 0,4-3-150 0 0,112-52 1351 0 0,-95 102-1454 0 0,12 125 2322 0 0,-8 2 1 0 0,-3 65-2126 0 0,-19-210 236 0 0,-1-15-117 0 0,0 1 0 0 0,-1 0-1 0 0,0-1 1 0 0,-1 1 0 0 0,-1 0-1 0 0,0-1 1 0 0,-1 1-1 0 0,-1 0 1 0 0,0-1 0 0 0,-1 0-1 0 0,0 0 1 0 0,-2 3-119 0 0,-71 33 7 0 0,45-44-3719 0 0,3-9-5283 0 0,9-6-29 0 0</inkml:trace>
  <inkml:trace contextRef="#ctx0" brushRef="#br0" timeOffset="184695.65">13716 152 4924 0 0,'0'0'4005'0'0,"0"0"-2320"0"0,0 0-891 0 0,0 0-206 0 0,0 0-237 0 0,0 0-6 0 0,0 0 47 0 0,-7-3-55 0 0,-6-3-318 0 0,1 1 0 0 0,-1 1 1 0 0,0 0-1 0 0,0 1 0 0 0,0 0 0 0 0,-1 1 0 0 0,1 0 0 0 0,-1 1 0 0 0,1 1 0 0 0,-1 0 0 0 0,1 1 1 0 0,-1 0-20 0 0,16 53 1112 0 0,16 31-447 0 0,-4 1-1 0 0,-4 1 1 0 0,-3-1 0 0 0,-4 1 0 0 0,-8 78-665 0 0,-2-105 424 0 0,2-30-270 0 0,2 1 1 0 0,0-1-1 0 0,2 0 0 0 0,2 1 1 0 0,0-1-1 0 0,2 1 0 0 0,1-1 1 0 0,5 11-155 0 0,-7-35 85 0 0,1-1 1 0 0,0 0 0 0 0,1 0 0 0 0,0 0-1 0 0,-1 0 1 0 0,1 0 0 0 0,1-1-1 0 0,-1 0 1 0 0,1 0 0 0 0,-1 0-1 0 0,1 0 1 0 0,1-1 0 0 0,-1 0-1 0 0,0 0 1 0 0,1 0 0 0 0,-1-1-1 0 0,1 0 1 0 0,0 0 0 0 0,0 0-1 0 0,-1-1 1 0 0,1 0 0 0 0,0 0-1 0 0,1 0 1 0 0,3-1-86 0 0,89-18-4596 0 0,-89 9-12 0 0,-1-9-3622 0 0</inkml:trace>
  <inkml:trace contextRef="#ctx0" brushRef="#br0" timeOffset="185221.28">14023 154 7869 0 0,'0'0'4960'0'0,"0"0"-3434"0"0,0 0-1150 0 0,0 0-123 0 0,0 0 19 0 0,0 0-53 0 0,0 0-153 0 0,0 0-183 0 0,4-3-10 0 0,-2 2 130 0 0,-1 0-1 0 0,1 0 0 0 0,-1 0 0 0 0,1 0 0 0 0,0 1 1 0 0,0-1-1 0 0,0 1 0 0 0,-1-1 0 0 0,1 1 0 0 0,0 0 1 0 0,0 0-1 0 0,0 0 0 0 0,0 0 0 0 0,-1 0 0 0 0,1 0 1 0 0,0 0-1 0 0,0 1 0 0 0,0-1 0 0 0,0 1 0 0 0,-1-1 1 0 0,1 1-1 0 0,0-1 0 0 0,-1 1 0 0 0,1 0 0 0 0,0 0 1 0 0,-1 0-1 0 0,1 0 0 0 0,-1 0 0 0 0,1 1 0 0 0,-1-1 1 0 0,0 0-1 0 0,1 1 0 0 0,-1-1 0 0 0,0 0 0 0 0,0 1 1 0 0,0 0-1 0 0,0-1 0 0 0,0 1 0 0 0,-1 0 0 0 0,1-1 1 0 0,0 1-1 0 0,-1 0 0 0 0,1 1-2 0 0,0 2 42 0 0,1-1 0 0 0,-1 0 0 0 0,-1 1 0 0 0,1 0 0 0 0,-1-1 0 0 0,1 1 0 0 0,-1-1 0 0 0,-1 1 0 0 0,1 0 0 0 0,-1-1 0 0 0,1 1 0 0 0,-1-1 0 0 0,-1 1 0 0 0,1-1-1 0 0,-1 1 1 0 0,1-1 0 0 0,-1 0 0 0 0,0 0 0 0 0,-1 0 0 0 0,1 0 0 0 0,-1 0 0 0 0,0 0 0 0 0,0-1 0 0 0,0 0 0 0 0,0 1 0 0 0,-1-1 0 0 0,1 0 0 0 0,-1 0 0 0 0,0-1 0 0 0,1 1 0 0 0,-1-1 0 0 0,-3 1-42 0 0,-46 53 351 0 0,103-49 1574 0 0,-12-12-1816 0 0,47 4-3054 0 0,-79 5-4001 0 0,-5-3 129 0 0</inkml:trace>
  <inkml:trace contextRef="#ctx0" brushRef="#br0" timeOffset="186192.83">14156 973 4332 0 0,'0'0'7202'0'0,"0"0"-5253"0"0,0 0-1687 0 0,-8 1 6 0 0,-232-14 557 0 0,240 13-833 0 0,-7-7-4634 0 0,11 4-730 0 0</inkml:trace>
  <inkml:trace contextRef="#ctx0" brushRef="#br0" timeOffset="186442.6">14285 875 10905 0 0,'0'0'2420'0'0,"0"0"-1656"0"0,4 8-360 0 0,15 148 3464 0 0,-21-145-4061 0 0,-1 46 997 0 0,20-34-5299 0 0,-9-24-522 0 0,7-5-3951 0 0</inkml:trace>
  <inkml:trace contextRef="#ctx0" brushRef="#br0" timeOffset="183213.64">12575 406 2768 0 0,'0'0'1168'0'0,"0"0"2434"0"0,0 0-1976 0 0,0 0-1031 0 0,0 0-352 0 0,0 0 193 0 0,0 6 434 0 0,-42 135 3237 0 0,-30-68-6171 0 0,67-71-918 0 0,0-1-2487 0 0</inkml:trace>
  <inkml:trace contextRef="#ctx0" brushRef="#br0" timeOffset="183476.15">12466 460 4804 0 0,'0'0'4658'0'0,"0"0"-3077"0"0,0 0-805 0 0,7 8 192 0 0,67 111 2688 0 0,-51-84-4348 0 0,-2-18-5893 0 0,-16-15 1019 0 0</inkml:trace>
  <inkml:trace contextRef="#ctx0" brushRef="#br0" timeOffset="183725.96">12726 321 5945 0 0,'0'0'5803'0'0,"5"6"-4354"0"0,4 6-1222 0 0,-1 0 0 0 0,0 1 1 0 0,-1 0-1 0 0,-1 0 0 0 0,0 0 0 0 0,0 1 0 0 0,-2 0 0 0 0,1 0 0 0 0,-2 0 0 0 0,0 0 0 0 0,-1 1 0 0 0,0-1 1 0 0,-1 1-1 0 0,0 0 0 0 0,-2-1 0 0 0,0 1 0 0 0,0-1 0 0 0,-1 1 0 0 0,-1-1 0 0 0,0 1 0 0 0,-4 8-227 0 0,1-10-479 0 0,-3 9-851 0 0,6-9-3353 0 0,5-10-3247 0 0</inkml:trace>
  <inkml:trace contextRef="#ctx0" brushRef="#br0" timeOffset="183972.06">13134 722 7493 0 0,'0'0'8024'0'0,"0"0"-8024"0"0,0 0-808 0 0,0 0 808 0 0,0 0 276 0 0,0 0 92 0 0,-38 7-116 0 0,23-9-252 0 0,-4-1-960 0 0,1-3-920 0 0,5 1-2408 0 0,0-8-2689 0 0</inkml:trace>
  <inkml:trace contextRef="#ctx0" brushRef="#br0" timeOffset="183973.06">13170 608 10637 0 0,'0'0'3864'0'0,"0"0"-2840"0"0,0 0-280 0 0,0 0 129 0 0,0 0-377 0 0,0 0-492 0 0,0 0 320 0 0,0 0-4 0 0,-37 2-208 0 0,-2-7-112 0 0,-7-3-868 0 0,4-1-733 0 0,12 0-2487 0 0,6-7-5257 0 0</inkml:trace>
  <inkml:trace contextRef="#ctx0" brushRef="#br0" timeOffset="6552.01">5391 1727 1408 0 0,'0'0'111'0'0,"0"0"354"0"0,0 0 1489 0 0,0 0-624 0 0,0 0-829 0 0,0 0-224 0 0,0 0 254 0 0,0 0-7 0 0,0 0-122 0 0,0 0-76 0 0,-5 5-53 0 0,0-1-120 0 0,0 0 0 0 0,0 0 0 0 0,0-1-1 0 0,0 0 1 0 0,-1 0 0 0 0,0 0 0 0 0,1 0 0 0 0,-1-1 0 0 0,0 0 0 0 0,0 0-1 0 0,0-1 1 0 0,0 1 0 0 0,-1-2 0 0 0,1 1 0 0 0,0 0 0 0 0,0-1 0 0 0,-1 0-1 0 0,1-1 1 0 0,-5 0-153 0 0,-10-3 151 0 0,19 2-119 0 0,-1 2-1 0 0,0-1 0 0 0,1 0 0 0 0,-1 0 0 0 0,0 1 1 0 0,0-1-1 0 0,0 1 0 0 0,0 0 0 0 0,1 0 1 0 0,-1 0-1 0 0,0 0 0 0 0,0 1 0 0 0,0-1 0 0 0,1 1 1 0 0,-1 0-1 0 0,0-1 0 0 0,0 1 0 0 0,1 0 1 0 0,-1 1-1 0 0,1-1 0 0 0,-1 0 0 0 0,1 1 0 0 0,-1 0 1 0 0,1-1-1 0 0,0 1 0 0 0,-1 1-31 0 0,-7 2 95 0 0,0 1 1 0 0,0-2-1 0 0,-1 1 0 0 0,0-1 0 0 0,0-1 1 0 0,0 0-1 0 0,0-1 0 0 0,-1 0 0 0 0,1 0 1 0 0,-1-1-1 0 0,1-1 0 0 0,-1 0 1 0 0,1 0-1 0 0,-1-1 0 0 0,1-1 0 0 0,0 0 1 0 0,-1 0-1 0 0,1-1 0 0 0,0-1 0 0 0,1 0 1 0 0,-1 0-1 0 0,0-1 0 0 0,1-1 0 0 0,0 1 1 0 0,-2-4-96 0 0,-44-12 30 0 0,-184 17 1390 0 0,199-2-1266 0 0,-99-22 769 0 0,57-8-4657 0 0,75 29-910 0 0,3-3-3176 0 0</inkml:trace>
  <inkml:trace contextRef="#ctx0" brushRef="#br0" timeOffset="6816.49">4498 1807 392 0 0,'0'0'6600'0'0,"0"0"-4452"0"0,0 0-1162 0 0,0 0 266 0 0,0 0 40 0 0,0 0-375 0 0,1 6-414 0 0,47 246 2486 0 0,-48-248-3498 0 0,1 23 1385 0 0,5-31-8696 0 0,-1-8 682 0 0</inkml:trace>
  <inkml:trace contextRef="#ctx0" brushRef="#br0" timeOffset="7113.01">4687 1839 312 0 0,'0'0'7037'0'0,"0"0"-4621"0"0,0 0-1493 0 0,3 6 169 0 0,2 4-686 0 0,-2 0-1 0 0,1 0 0 0 0,-1 0 0 0 0,-1 0 0 0 0,0 1 0 0 0,0-1 1 0 0,-1 0-1 0 0,-1 1 0 0 0,0 0 0 0 0,0-1 0 0 0,-1 1 1 0 0,0 1-406 0 0,2 71 580 0 0,20-33-843 0 0,6-26-6293 0 0,-22-23 1793 0 0,-2-4-878 0 0</inkml:trace>
  <inkml:trace contextRef="#ctx0" brushRef="#br0" timeOffset="7377.23">4751 2019 7493 0 0,'0'0'3148'0'0,"0"0"-1312"0"0,0 0-916 0 0,0 0-564 0 0,0 0 152 0 0,-46-12-28 0 0,24 10-164 0 0,0 0-200 0 0,-2 1-116 0 0,0 1-920 0 0,3 0-1032 0 0,5 0-2704 0 0,2-6-2977 0 0</inkml:trace>
  <inkml:trace contextRef="#ctx0" brushRef="#br0" timeOffset="7532.91">4873 1863 220 0 0,'0'0'7724'0'0,"0"0"-4767"0"0,0 0-2109 0 0,0 0-525 0 0,0 0 254 0 0,1 7 429 0 0,-14 104 2251 0 0,10-97-3118 0 0,-1 0 0 0 0,2 0 0 0 0,0 0 0 0 0,0 0 0 0 0,2 0 0 0 0,-1 0 0 0 0,2 1 0 0 0,0-1 0 0 0,1 0 0 0 0,1 5-139 0 0,43 40-474 0 0,-17-57-7306 0 0,-19-10 884 0 0</inkml:trace>
  <inkml:trace contextRef="#ctx0" brushRef="#br0" timeOffset="7688.34">5173 1964 9581 0 0,'0'0'2681'0'0,"0"0"-1650"0"0,0 0-753 0 0,0 0 308 0 0,-2 7 236 0 0,-1 5-556 0 0,-1 0 0 0 0,0-1 0 0 0,-1 0 0 0 0,-1 0 0 0 0,0 0 1 0 0,0-1-1 0 0,-1 0 0 0 0,0 0 0 0 0,-1 0 0 0 0,0-1 0 0 0,-9 8-266 0 0,-4 7 117 0 0,-2 3-1114 0 0,8-14-3174 0 0,13-13 508 0 0,2 0-549 0 0</inkml:trace>
  <inkml:trace contextRef="#ctx0" brushRef="#br0" timeOffset="7858.84">5059 1990 7313 0 0,'0'0'2419'0'0,"0"0"-1244"0"0,0 0-192 0 0,7 8 333 0 0,64 138 3201 0 0,-68-131-4760 0 0,8 35 133 0 0,7-34-6176 0 0,-12-16 743 0 0</inkml:trace>
  <inkml:trace contextRef="#ctx0" brushRef="#br0" timeOffset="8044.83">5342 1974 7689 0 0,'0'0'6396'0'0,"0"0"-5348"0"0,0 0-1036 0 0,30 47 492 0 0,-24-26 192 0 0,-2 0-47 0 0,-4 1-201 0 0,0 1-200 0 0,-4-1-176 0 0,-4 1-20 0 0,-1-2-44 0 0,-5-1 0 0 0,1-1-8 0 0,-3-4-608 0 0,2-2-421 0 0,2-4-735 0 0,2-3-3472 0 0,3-12-3909 0 0</inkml:trace>
  <inkml:trace contextRef="#ctx0" brushRef="#br0" timeOffset="46604.07">5829 1641 680 0 0,'0'0'208'0'0,"0"0"149"0"0,0 0 404 0 0,0 0 244 0 0,0 0-157 0 0,0 0-233 0 0,0 0-159 0 0,6 0-81 0 0,-1 0-594 0 0,-3 0 358 0 0,0 1 0 0 0,0-1 0 0 0,0 0 1 0 0,0 0-1 0 0,0 0 0 0 0,1 0 1 0 0,-1-1-1 0 0,0 1 0 0 0,0 0 0 0 0,0-1 1 0 0,0 0-1 0 0,0 1 0 0 0,0-1 1 0 0,0 0-1 0 0,0 0 0 0 0,0 0 1 0 0,-1 0-1 0 0,1 0 0 0 0,0-1 0 0 0,0 1 1 0 0,-1-1-1 0 0,1 1 0 0 0,-1-1 1 0 0,1 1-1 0 0,-1-1 0 0 0,0 0 0 0 0,0 1 1 0 0,0-1-1 0 0,0 0 0 0 0,0 0 1 0 0,0 0-1 0 0,0 0 0 0 0,-1 0-139 0 0,29-61 368 0 0,-24 56-342 0 0,-1 0-1 0 0,1-1 1 0 0,-1 1-1 0 0,-1-1 0 0 0,0 0 1 0 0,0 0-1 0 0,0 0 1 0 0,-1 0-1 0 0,0-1 0 0 0,0 1 1 0 0,-1-1-1 0 0,-1 1 0 0 0,1-1 1 0 0,-1 1-1 0 0,-1-1 1 0 0,1 1-1 0 0,-1-1 0 0 0,-1 1 1 0 0,0-1-1 0 0,0 1 1 0 0,-3-6-26 0 0,-2-1-33 0 0,-1 1 0 0 0,-1 1 0 0 0,0-1 0 0 0,-1 2 0 0 0,0-1 1 0 0,-1 1-1 0 0,-1 1 0 0 0,0 0 0 0 0,0 0 0 0 0,-1 2 0 0 0,0-1 1 0 0,-1 2-1 0 0,0-1 0 0 0,0 2 0 0 0,-1 0 0 0 0,0 1 0 0 0,0 0 0 0 0,0 1 1 0 0,-1 1-1 0 0,0 1 0 0 0,0 0 0 0 0,0 1 0 0 0,0 0 0 0 0,0 2 1 0 0,0 0-1 0 0,0 0 0 0 0,-10 3 33 0 0,21-2 15 0 0,1 1 1 0 0,-1-1-1 0 0,0 1 1 0 0,1 0-1 0 0,-1 1 1 0 0,1-1 0 0 0,0 1-1 0 0,0 0 1 0 0,0 0-1 0 0,0 0 1 0 0,0 0-1 0 0,1 1 1 0 0,-1 0-1 0 0,1 0 1 0 0,0 0-1 0 0,0 0 1 0 0,0 0-1 0 0,1 0 1 0 0,-1 1-1 0 0,1-1 1 0 0,0 1-1 0 0,1 0 1 0 0,-1-1-1 0 0,1 1 1 0 0,0 0-1 0 0,-1 5-15 0 0,-4 134 718 0 0,6-133-657 0 0,1 0 0 0 0,1-1 1 0 0,-1 1-1 0 0,1-1 0 0 0,1 0 0 0 0,0 1 0 0 0,1-1 0 0 0,0 0 0 0 0,0-1 0 0 0,1 1 0 0 0,0-1 0 0 0,1 0 0 0 0,0 0 0 0 0,0 0 0 0 0,1-1 0 0 0,0 0 1 0 0,1 0-1 0 0,-1-1 0 0 0,2 0 0 0 0,-1-1 0 0 0,1 1 0 0 0,0-1 0 0 0,0-1 0 0 0,0 0 0 0 0,1 0 0 0 0,0-1 0 0 0,0 0 0 0 0,0-1 0 0 0,0 0 0 0 0,3 0-61 0 0,63 8-2757 0 0,-60-8-1039 0 0</inkml:trace>
  <inkml:trace contextRef="#ctx0" brushRef="#br0" timeOffset="47361.09">4041 1629 3848 0 0,'0'0'674'0'0,"0"0"-278"0"0,0 0 457 0 0,0 0 93 0 0,0 0 13 0 0,5-2-176 0 0,147-134 1032 0 0,-116 97-1483 0 0,-31 34-307 0 0,1 1-1 0 0,-1-1 0 0 0,0-1 0 0 0,-1 1 0 0 0,1-1 1 0 0,-1 0-1 0 0,0 0 0 0 0,0 0 0 0 0,-1-1 1 0 0,0 1-1 0 0,0-1 0 0 0,0 0 0 0 0,-1 0 1 0 0,0 0-1 0 0,0 0 0 0 0,-1 0 0 0 0,0 0 1 0 0,0 0-1 0 0,-1-1 0 0 0,0 1 0 0 0,0 0 1 0 0,-1 0-1 0 0,0-1 0 0 0,0 1 0 0 0,0 0 1 0 0,-1 0-1 0 0,0 0 0 0 0,-1 0 0 0 0,1 1 0 0 0,-1-1 1 0 0,-3-4-25 0 0,-9-10-1 0 0,-2 0 0 0 0,0 2 0 0 0,-1 0 0 0 0,-1 1 0 0 0,0 0 1 0 0,-2 2-1 0 0,0 0 0 0 0,0 1 0 0 0,-2 2 0 0 0,1 0 0 0 0,-2 1 0 0 0,0 2 0 0 0,0 0 1 0 0,-1 1-1 0 0,0 2 0 0 0,0 1 0 0 0,-1 0 0 0 0,0 2 0 0 0,0 1 0 0 0,-10 1 1 0 0,26 2-46 0 0,0 0 0 0 0,1 1 0 0 0,-1 0-1 0 0,1 1 1 0 0,-1 0 0 0 0,1 1-1 0 0,0-1 1 0 0,-1 2 0 0 0,1-1 0 0 0,1 1-1 0 0,-1 1 1 0 0,1 0 0 0 0,-1 0 0 0 0,2 0-1 0 0,-1 1 1 0 0,0 0 0 0 0,1 1-1 0 0,0 0 1 0 0,1 0 0 0 0,-1 0 0 0 0,2 1-1 0 0,-1 0 1 0 0,1 0 0 0 0,0 0 0 0 0,0 1-1 0 0,1-1 1 0 0,0 1 0 0 0,1 1 46 0 0,-4 8 4 0 0,1 1 1 0 0,1-1-1 0 0,1 1 1 0 0,0 0 0 0 0,1 1-1 0 0,1-1 1 0 0,1 0-1 0 0,1 1 1 0 0,1-1 0 0 0,0 1-1 0 0,2-1 1 0 0,0 0-1 0 0,3 8-4 0 0,-3-14 82 0 0,1-1-1 0 0,0 1 0 0 0,0-1 1 0 0,1 0-1 0 0,1-1 0 0 0,0 1 0 0 0,1-1 1 0 0,0-1-1 0 0,1 1 0 0 0,0-1 1 0 0,0 0-1 0 0,1-1 0 0 0,1 0 1 0 0,-1 0-1 0 0,1-1 0 0 0,1 0-81 0 0,79 25-2989 0 0,-67-29-2527 0 0</inkml:trace>
  <inkml:trace contextRef="#ctx0" brushRef="#br0" timeOffset="189080.01">5639 1647 2552 0 0,'26'-7'113'0'0,"0"-3"0"0"0,0 0 0 0 0,-1-1 1 0 0,0-2-1 0 0,-1 0 0 0 0,-1-2 0 0 0,0 0 0 0 0,-1-2 0 0 0,-1 0 0 0 0,0-1 0 0 0,-1-2 0 0 0,-1 0 0 0 0,-1-1 0 0 0,-1 0 0 0 0,-1-2 0 0 0,-1 0 0 0 0,12-24-113 0 0,-25 37 116 0 0,0 0-1 0 0,0-1 0 0 0,-1 1 0 0 0,0 0 0 0 0,-1-1 0 0 0,0 1 0 0 0,-1 0 0 0 0,0 0 0 0 0,-1-1 1 0 0,0 1-1 0 0,0 0 0 0 0,-1 0 0 0 0,0 0 0 0 0,-1 1 0 0 0,0-1 0 0 0,-1 1 0 0 0,0 0 0 0 0,0 0 1 0 0,-1 1-1 0 0,0-1 0 0 0,0 1 0 0 0,-1 0 0 0 0,0 1 0 0 0,-2-1-115 0 0,-202-155-33 0 0,-121 1 493 0 0,238 130-395 0 0,-1 4-1 0 0,-2 5 1 0 0,0 3 0 0 0,-65-2-65 0 0,44 12-1107 0 0,-1 5 0 0 0,1 5 0 0 0,0 6-1 0 0,-28 8 1108 0 0,85-8-107 0 0,-1 2 0 0 0,2 3 0 0 0,-1 3 0 0 0,2 2 0 0 0,0 3-1 0 0,1 3 1 0 0,1 2 0 0 0,1 2 0 0 0,2 3 0 0 0,1 2 0 0 0,-11 10 107 0 0,51-30 99 0 0,1 0 0 0 0,1 1 0 0 0,0 0 0 0 0,0 1 0 0 0,1 0 0 0 0,1 0 0 0 0,0 1 1 0 0,1 0-1 0 0,1 1 0 0 0,0 0 0 0 0,1 0 0 0 0,0 0 0 0 0,1 1 0 0 0,1 0 1 0 0,0 0-1 0 0,2 0 0 0 0,0 0 0 0 0,0 1 0 0 0,2-1 0 0 0,0 1 0 0 0,1-1 1 0 0,0 0-1 0 0,1 1 0 0 0,1-1 0 0 0,1 0 0 0 0,0 0 0 0 0,1-1 0 0 0,1 1 0 0 0,6 12-99 0 0,3 7 135 0 0,2-1 0 0 0,1-1 0 0 0,1 0 0 0 0,2-1 0 0 0,2-1 0 0 0,5 4-135 0 0,6 3-115 0 0,2-1 0 0 0,2-2 0 0 0,0-2 0 0 0,3-1 0 0 0,0-2 0 0 0,2-2 0 0 0,5 0 115 0 0,23 10-27 0 0,2-4-1 0 0,1-3 1 0 0,2-3 0 0 0,0-3-1 0 0,2-4 1 0 0,0-3 0 0 0,50 4 27 0 0,9-10 586 0 0,1-5 0 0 0,-1-6 1 0 0,1-6-1 0 0,-1-7 0 0 0,-1-5 0 0 0,103-28-586 0 0,-208 39-131 0 0,94-25-271 0 0,-53-5-3060 0 0,-52 15-868 0 0</inkml:trace>
  <inkml:trace contextRef="#ctx0" brushRef="#br0" timeOffset="-210997.49">10860 2569 3920 0 0,'0'0'1184'0'0,"0"0"1641"0"0,0 0-1770 0 0,0 0-546 0 0,0 0 239 0 0,0 0 238 0 0,0 0 193 0 0,0 0-44 0 0,0 0-194 0 0,-8 0-151 0 0,-116-3 1577 0 0,71-10-3852 0 0,51-6-5592 0 0,8 14 1616 0 0</inkml:trace>
  <inkml:trace contextRef="#ctx0" brushRef="#br0" timeOffset="-210811.56">10968 2529 4576 0 0,'0'0'7081'0'0,"0"0"-5789"0"0,4 37-232 0 0,-1-25 76 0 0,-3 3-52 0 0,0-3-431 0 0,0-1-193 0 0,1-1-200 0 0,-1-1-124 0 0,3 0-48 0 0,0 1-4 0 0,-1-2-8 0 0,3 1-76 0 0,-1-1-372 0 0,2 1-1041 0 0,-4-2-1571 0 0,0-4-5697 0 0</inkml:trace>
  <inkml:trace contextRef="#ctx0" brushRef="#br0" timeOffset="-209801.38">10844 3132 13489 0 0,'0'0'1677'0'0,"0"0"-1859"0"0,0 0 271 0 0,0 0 321 0 0,0 0-34 0 0,0 0-248 0 0,5-10-448 0 0,-2 9 365 0 0,0 1-1 0 0,-1-1 0 0 0,1 1 0 0 0,0 0 0 0 0,0 0 0 0 0,0 0 0 0 0,0 1 0 0 0,-1-1 0 0 0,1 0 0 0 0,0 1 0 0 0,0 0 0 0 0,0 0 0 0 0,-1 0 0 0 0,1 0 0 0 0,-1 0 0 0 0,1 0 1 0 0,-1 1-1 0 0,1-1 0 0 0,-1 1 0 0 0,0 0 0 0 0,1 0 0 0 0,-1-1 0 0 0,0 1 0 0 0,0 1 0 0 0,0-1 0 0 0,-1 0 0 0 0,1 0 0 0 0,-1 1 0 0 0,1-1 0 0 0,-1 1 0 0 0,0-1 1 0 0,0 1-1 0 0,0 0 0 0 0,0-1 0 0 0,0 1 0 0 0,0 0 0 0 0,-1 0 0 0 0,0 0 0 0 0,1 0 0 0 0,-1-1 0 0 0,0 1 0 0 0,0 0 0 0 0,-1 0 0 0 0,1 0 0 0 0,-1 0 0 0 0,1-1 0 0 0,-1 1 1 0 0,0 0-1 0 0,0 0 0 0 0,0-1 0 0 0,0 1 0 0 0,0-1 0 0 0,-1 1 0 0 0,1-1 0 0 0,-1 1-44 0 0,-64 74 733 0 0,122-60 69 0 0,-44-16-1065 0 0,43-2 442 0 0,-26-15-5922 0 0,-21 2-743 0 0</inkml:trace>
  <inkml:trace contextRef="#ctx0" brushRef="#br0" timeOffset="-209273.15">11165 2516 13225 0 0,'0'0'1410'0'0,"0"0"-873"0"0,0 0-414 0 0,0 0 135 0 0,0 0 75 0 0,0 0 35 0 0,0 0-52 0 0,0 0-203 0 0,-2-16-131 0 0,61 3-146 0 0,-49 10 175 0 0,-9 2-22 0 0,0 0-1 0 0,1 0 0 0 0,-1 1 1 0 0,1-1-1 0 0,-1 0 1 0 0,1 1-1 0 0,-1-1 0 0 0,1 1 1 0 0,0-1-1 0 0,-1 1 1 0 0,1 0-1 0 0,-1 0 0 0 0,1 0 1 0 0,0 0-1 0 0,-1 0 1 0 0,1 0-1 0 0,0 0 0 0 0,-1 0 1 0 0,1 1-1 0 0,0-1 0 0 0,-1 1 1 0 0,1-1-1 0 0,-1 1 1 0 0,1 0-1 0 0,-1-1 0 0 0,1 1 1 0 0,-1 0-1 0 0,0 0 1 0 0,1 0-1 0 0,-1 0 0 0 0,0 0 1 0 0,0 0-1 0 0,1 1 1 0 0,-1-1-1 0 0,0 0 0 0 0,0 0 1 0 0,0 1-1 0 0,-1-1 1 0 0,1 1-1 0 0,0-1 0 0 0,-1 1 1 0 0,1-1-1 0 0,0 1 0 0 0,-1 1 12 0 0,84 476 3152 0 0,-77-442-3100 0 0,4 3 89 0 0,-1 1 0 0 0,-3 0 0 0 0,-1 0 0 0 0,-2 1 0 0 0,-2 0 0 0 0,-2 0 0 0 0,-1 0 0 0 0,-2-1 0 0 0,-3 1 0 0 0,-9 37-141 0 0,14-76-34 0 0,-1 1 0 0 0,-1-1 0 0 0,1 1 0 0 0,0-1-1 0 0,-1 0 1 0 0,0 1 0 0 0,1-2 0 0 0,-1 1 0 0 0,0 0 0 0 0,-1 0 0 0 0,1-1-1 0 0,0 0 1 0 0,-1 0 0 0 0,0 0 0 0 0,1 0 0 0 0,-1 0 0 0 0,0-1 0 0 0,0 1-1 0 0,0-1 1 0 0,0 0 0 0 0,0 0 0 0 0,0-1 0 0 0,0 1 0 0 0,0-1 0 0 0,0 0-1 0 0,0 0 1 0 0,-1 0 0 0 0,1-1 0 0 0,0 1 0 0 0,0-1 0 0 0,0 0 0 0 0,0 0-1 0 0,0-1 1 0 0,1 1 0 0 0,-1-1 0 0 0,0 0 0 0 0,0 0 0 0 0,1 0 0 0 0,0 0-1 0 0,-1 0 1 0 0,1-1 0 0 0,-2-2 34 0 0,-4 2-939 0 0,-18-11-6759 0 0,10-2-2438 0 0</inkml:trace>
  <inkml:trace contextRef="#ctx0" brushRef="#br0" timeOffset="-203721.68">11746 2567 248 0 0,'0'0'6173'0'0,"0"0"-4359"0"0,0 0-1006 0 0,0 0 277 0 0,0 0 106 0 0,0 0-238 0 0,0 0-317 0 0,0 0-206 0 0,-5 3-219 0 0,-5 8-95 0 0,1 0 0 0 0,1 0 0 0 0,-1 1 0 0 0,2 0 1 0 0,0 0-1 0 0,0 1 0 0 0,1 0 0 0 0,1 0 0 0 0,0 0 0 0 0,1 1 1 0 0,0 0-1 0 0,1 0 0 0 0,1 0 0 0 0,0 0 0 0 0,1 0 1 0 0,1 7-117 0 0,-4 1 113 0 0,-1 21 112 0 0,2 2 1 0 0,1-1 0 0 0,3 0-1 0 0,2 0 1 0 0,1 0-1 0 0,2-1 1 0 0,3 1 0 0 0,1-1-1 0 0,2-1 1 0 0,2 0-1 0 0,7 13-225 0 0,-13-32 292 0 0,-5-14-221 0 0,-1 1 1 0 0,2-1 0 0 0,-1 0 0 0 0,1 0 0 0 0,0-1 0 0 0,1 1 0 0 0,0-1 0 0 0,1 0 0 0 0,-1 0 0 0 0,2 0 0 0 0,-1-1-1 0 0,1 0 1 0 0,1 0-72 0 0,2-4-1346 0 0,-6-11-6283 0 0,-4-8-2284 0 0</inkml:trace>
  <inkml:trace contextRef="#ctx0" brushRef="#br0" timeOffset="-203148.54">11997 2577 1356 0 0,'0'0'1616'0'0,"0"0"2541"0"0,0 0-2100 0 0,0 0-689 0 0,0 0-320 0 0,0 0-518 0 0,4 8 30 0 0,49 134 1895 0 0,-51-139-2405 0 0,0-1 0 0 0,0 0-1 0 0,1 0 1 0 0,-1-1-1 0 0,0 1 1 0 0,1 0 0 0 0,0-1-1 0 0,-1 0 1 0 0,1 1-1 0 0,0-1 1 0 0,-1 0 0 0 0,1 0-1 0 0,0 0 1 0 0,0-1-1 0 0,0 1 1 0 0,0-1 0 0 0,0 0-1 0 0,-1 0 1 0 0,1 0 0 0 0,0 0-1 0 0,0 0 1 0 0,0 0-1 0 0,0-1 1 0 0,0 1 0 0 0,0-1-1 0 0,0 0 1 0 0,-1 0-1 0 0,1 0 1 0 0,0 0 0 0 0,-1-1-1 0 0,1 1 1 0 0,-1-1-1 0 0,1 1 1 0 0,-1-1 0 0 0,0 0-1 0 0,1 0 1 0 0,-1 0-1 0 0,0 0 1 0 0,0-1 0 0 0,-1 1-1 0 0,1 0 1 0 0,0-1 0 0 0,-1 1-1 0 0,1-1 1 0 0,-1 0-1 0 0,0 1 1 0 0,0-1 0 0 0,0 0-1 0 0,0 0 1 0 0,-1 0-1 0 0,1 0 1 0 0,-1-2-50 0 0,10-48 241 0 0,-1 91-1318 0 0,-7-21 458 0 0,14 62 2426 0 0,-3-59-4578 0 0,7-8-4164 0 0,-11-11-1434 0 0</inkml:trace>
  <inkml:trace contextRef="#ctx0" brushRef="#br0" timeOffset="-202868.54">12346 2820 9293 0 0,'0'0'4639'0'0,"0"0"-3546"0"0,0 0-631 0 0,0 7-54 0 0,12 101 711 0 0,-11-87-1336 0 0,-7-10-7202 0 0,-1-10-555 0 0</inkml:trace>
  <inkml:trace contextRef="#ctx0" brushRef="#br0" timeOffset="-202542.55">12049 3188 6809 0 0,'0'0'5019'0'0,"0"0"-3480"0"0,0 0-771 0 0,0 0 24 0 0,0 0-188 0 0,0 0-354 0 0,0 0 92 0 0,1 8 162 0 0,0 0-341 0 0,-1 2-54 0 0,0 1 0 0 0,1 0 0 0 0,0-1 1 0 0,0 1-1 0 0,2-1 0 0 0,-1 0 0 0 0,1 1 0 0 0,1-1 0 0 0,0-1 0 0 0,0 1 0 0 0,1 0 0 0 0,0-1 0 0 0,0 0 0 0 0,1 0 0 0 0,1-1 1 0 0,-1 1-1 0 0,1-1 0 0 0,7 5-109 0 0,-13-13 17 0 0,1 1 0 0 0,0-1 1 0 0,0 0-1 0 0,0 0 1 0 0,0 0-1 0 0,0 0 0 0 0,-1 0 1 0 0,1-1-1 0 0,0 1 0 0 0,0-1 1 0 0,0 1-1 0 0,-1-1 0 0 0,1 1 1 0 0,0-1-1 0 0,0 0 0 0 0,-1 0 1 0 0,1 0-1 0 0,-1 0 1 0 0,1 0-1 0 0,-1 0 0 0 0,1 0 1 0 0,-1-1-1 0 0,0 1 0 0 0,1 0 1 0 0,-1-1-1 0 0,0 1 0 0 0,0-1 1 0 0,0 0-1 0 0,0 1 0 0 0,0-1 1 0 0,-1 0-1 0 0,1 1 0 0 0,0-1 1 0 0,-1 0-1 0 0,1 0 1 0 0,-1 0-1 0 0,0 1 0 0 0,1-1 1 0 0,-1 0-1 0 0,0 0 0 0 0,0 0 1 0 0,0 0-1 0 0,-1 0 0 0 0,1 1 1 0 0,0-1-1 0 0,-1 0 0 0 0,1 0 1 0 0,-1 0-1 0 0,0 1 1 0 0,1-1-1 0 0,-1 0 0 0 0,0 1 1 0 0,0-1-1 0 0,0 0 0 0 0,0 1 1 0 0,0-1-1 0 0,-1 1 0 0 0,1 0-17 0 0,-1-19 40 0 0,21 38-626 0 0,13 120-1483 0 0,-30-129-530 0 0,2-5-1919 0 0,3-2-3046 0 0</inkml:trace>
  <inkml:trace contextRef="#ctx0" brushRef="#br0" timeOffset="-202181.68">12337 3423 652 0 0,'0'0'9187'0'0,"0"0"-6505"0"0,0 0-2002 0 0,0 0-284 0 0,0 0 356 0 0,0 0 125 0 0,0 0-209 0 0,0 0-295 0 0,0 0-240 0 0,-10-15 373 0 0,13 14-476 0 0,-1 0 0 0 0,1 1 0 0 0,-1 0 0 0 0,1-1 0 0 0,-1 1 0 0 0,1 0 0 0 0,-1 0 0 0 0,1 0 0 0 0,0 0 0 0 0,-1 1 0 0 0,1-1 0 0 0,-1 1 0 0 0,1 0 1 0 0,-1-1-1 0 0,1 1 0 0 0,-1 0 0 0 0,0 0 0 0 0,0 1 0 0 0,1-1 0 0 0,-1 0 0 0 0,0 1 0 0 0,0-1 0 0 0,0 1 0 0 0,0 0 0 0 0,0 0 0 0 0,-1 0 0 0 0,1 0 0 0 0,-1 0 1 0 0,1 0-1 0 0,-1 0 0 0 0,1 0 0 0 0,-1 1 0 0 0,0-1 0 0 0,0 0 0 0 0,0 1 0 0 0,-1-1 0 0 0,1 1 0 0 0,0-1 0 0 0,-1 1 0 0 0,0-1 0 0 0,0 1 0 0 0,1-1 1 0 0,-1 1-1 0 0,-1 0 0 0 0,1-1 0 0 0,0 1 0 0 0,-1-1 0 0 0,1 1 0 0 0,-1-1 0 0 0,0 1 0 0 0,0-1 0 0 0,0 0 0 0 0,0 1 0 0 0,0-1 0 0 0,0 0 0 0 0,-1 0 1 0 0,1 0-1 0 0,-1 1 0 0 0,0-2 0 0 0,0 2-30 0 0,2-2 6 0 0,1-1 5 0 0,0 0 0 0 0,0 0 1 0 0,0 0-1 0 0,0 0 0 0 0,0 0 1 0 0,1 1-1 0 0,-1-1 1 0 0,0 0-1 0 0,0 1 0 0 0,0-1 1 0 0,0 1-1 0 0,0-1 0 0 0,0 1 1 0 0,0 0-1 0 0,0-1 0 0 0,0 1 1 0 0,-1 0-1 0 0,1 0 1 0 0,0 0-1 0 0,0-1 0 0 0,-1 1 1 0 0,1 0-1 0 0,0 0 0 0 0,-1 0 1 0 0,1 0-1 0 0,-1 0 1 0 0,1 0-1 0 0,-1 1 0 0 0,0-1 1 0 0,1 0-1 0 0,-1 0 0 0 0,0 0 1 0 0,0 0-1 0 0,0 0 0 0 0,0 0 1 0 0,0 1-1 0 0,0-1 1 0 0,0 0-1 0 0,0 0 0 0 0,0 0 1 0 0,0 0-1 0 0,-1 0 0 0 0,1 0 1 0 0,0 1-1 0 0,-1-1 0 0 0,1 0 1 0 0,-1 0-1 0 0,1 0 1 0 0,-1 0-1 0 0,0 0 0 0 0,1-1 1 0 0,-1 1-1 0 0,0 0 0 0 0,0 0 1 0 0,0 0-1 0 0,1 0 1 0 0,-1-1-1 0 0,0 1 0 0 0,0 0 1 0 0,0-1-1 0 0,0 1 0 0 0,0-1 1 0 0,0 1-1 0 0,0-1 0 0 0,-1 0-11 0 0,75-5 66 0 0,-28-12-3936 0 0,-39 11-126 0 0,2-5-4618 0 0</inkml:trace>
  <inkml:trace contextRef="#ctx0" brushRef="#br0" timeOffset="-201854.31">12599 2676 10665 0 0,'0'0'1903'0'0,"3"7"-1404"0"0,32 49 229 0 0,-3 3 0 0 0,-3 0 0 0 0,-2 2 0 0 0,-3 0-1 0 0,-2 2 1 0 0,-4 1 0 0 0,-2 0 0 0 0,-3 1 0 0 0,1 33-728 0 0,-15-76 30 0 0,0-1-1 0 0,-2 0 1 0 0,-1 1-1 0 0,-1-1 0 0 0,0 0 1 0 0,-2-1-1 0 0,0 0 0 0 0,-2 0 1 0 0,0 0-1 0 0,-1-1 1 0 0,0 0-1 0 0,-2-1 0 0 0,0 0 1 0 0,-2-1-1 0 0,0-1 1 0 0,-4 4-30 0 0,-4-1-1263 0 0,6-12-3756 0 0,5-8-3127 0 0</inkml:trace>
  <inkml:trace contextRef="#ctx0" brushRef="#br0" timeOffset="-198037.11">11152 3823 116 0 0,'0'0'1399'0'0,"0"0"1883"0"0,0 0-2404 0 0,0 0-1269 0 0,0 0-240 0 0,0 0 456 0 0,0 0 85 0 0,0 0 198 0 0,-4 0 80 0 0,-207-19 1160 0 0,188 13-1168 0 0,-1 1 1 0 0,1 1 0 0 0,-1 1-1 0 0,0 1 1 0 0,0 1-1 0 0,0 1 1 0 0,0 1 0 0 0,0 1-1 0 0,1 2 1 0 0,-1 0-1 0 0,1 1 1 0 0,-1 2-1 0 0,-21 8-180 0 0,-91 97-2066 0 0,99-149 2912 0 0,12 24-770 0 0,0 1 0 0 0,-1 2 0 0 0,-1 0 0 0 0,0 2 1 0 0,0 0-1 0 0,0 2 0 0 0,-1 1 0 0 0,0 2 1 0 0,0 0-1 0 0,0 2 0 0 0,0 1 0 0 0,-15 2-76 0 0,22-2 166 0 0,-267-2 1070 0 0,-423-22-1768 0 0,466-9-1686 0 0,-14 0-997 0 0,86 24 4079 0 0,93 24-1254 0 0,68-11-1962 0 0</inkml:trace>
  <inkml:trace contextRef="#ctx0" brushRef="#br0" timeOffset="-213442.39">8662 2789 4316 0 0,'0'0'6169'0'0,"0"0"-4299"0"0,0 0-1603 0 0,2 7 166 0 0,44 148 3501 0 0,-44-151-3909 0 0,-1-1 1 0 0,1 0 0 0 0,0 0-1 0 0,0 0 1 0 0,1 0-1 0 0,-1 0 1 0 0,1-1-1 0 0,-1 1 1 0 0,1-1-1 0 0,0 1 1 0 0,0-1 0 0 0,0 0-1 0 0,0 0 1 0 0,0 0-1 0 0,1-1 1 0 0,-1 1-1 0 0,0-1 1 0 0,1 0-1 0 0,-1 0 1 0 0,1 0 0 0 0,-1 0-1 0 0,1 0 1 0 0,0-1-1 0 0,-1 0 1 0 0,1 0-1 0 0,0 0 1 0 0,-1 0 0 0 0,1 0-1 0 0,0-1 1 0 0,-1 0-1 0 0,1 1 1 0 0,-1-1-1 0 0,1-1 1 0 0,-1 1-1 0 0,1 0 1 0 0,-1-1 0 0 0,0 0-1 0 0,0 0 1 0 0,1 0-1 0 0,-1 0 1 0 0,-1 0-1 0 0,1 0 1 0 0,0-1-1 0 0,-1 0 1 0 0,1 1 0 0 0,-1-1-1 0 0,0 0 1 0 0,0 0-1 0 0,0 0 1 0 0,0-1-1 0 0,0 1 1 0 0,-1 0-1 0 0,1-1 1 0 0,-1 1 0 0 0,0-1-1 0 0,0 1 1 0 0,0-1-26 0 0,-29-104-146 0 0,42 182 728 0 0,3 12-591 0 0,-2-31-4047 0 0,-11-48-137 0 0,3-4-2987 0 0</inkml:trace>
  <inkml:trace contextRef="#ctx0" brushRef="#br0" timeOffset="-213111.4">9026 3011 11609 0 0,'0'0'2271'0'0,"0"0"-1536"0"0,0 0-522 0 0,0 0 138 0 0,0 0 374 0 0,0 0-223 0 0,0 0-370 0 0,-8-8-347 0 0,11 7 238 0 0,0 0-1 0 0,0 1 1 0 0,0-1 0 0 0,0 1-1 0 0,1 0 1 0 0,-1-1 0 0 0,0 2-1 0 0,0-1 1 0 0,1 0 0 0 0,-1 1-1 0 0,0-1 1 0 0,0 1 0 0 0,0 0 0 0 0,0 0-1 0 0,0 0 1 0 0,0 0 0 0 0,0 1-1 0 0,0-1 1 0 0,0 1 0 0 0,0 0-1 0 0,-1 0 1 0 0,1 0 0 0 0,-1 0 0 0 0,1 0-1 0 0,-1 0 1 0 0,0 1 0 0 0,0-1-1 0 0,0 1 1 0 0,0 0 0 0 0,0 0-1 0 0,-1-1 1 0 0,1 1 0 0 0,-1 0-1 0 0,0 0 1 0 0,0 0 0 0 0,0 0 0 0 0,0 1-1 0 0,-1-1 1 0 0,1 0 0 0 0,-1 0-1 0 0,1 0 1 0 0,-1 1 0 0 0,0-1-1 0 0,-1 0 1 0 0,1 0 0 0 0,0 1-1 0 0,-1-1 1 0 0,0 0 0 0 0,0 0 0 0 0,0 1-23 0 0,-42 52 852 0 0,92-59-271 0 0,-44 2-1113 0 0,38-13 30 0 0,-32 7-2841 0 0,-4-2-3885 0 0,-6 1-58 0 0</inkml:trace>
  <inkml:trace contextRef="#ctx0" brushRef="#br0" timeOffset="-212862.57">9284 2761 8929 0 0,'0'0'3321'0'0,"0"0"-2494"0"0,6 4-639 0 0,6 7 122 0 0,-1 1 1 0 0,1 1-1 0 0,-2 0 1 0 0,0 0 0 0 0,-1 1-1 0 0,0 0 1 0 0,-1 1-1 0 0,0 0 1 0 0,-2 0 0 0 0,1 0-1 0 0,-2 1 1 0 0,0 0 0 0 0,-1 0-1 0 0,-1 1 1 0 0,0-1-1 0 0,-1 1 1 0 0,-1 5-311 0 0,-3-9-86 0 0,0-1 0 0 0,-1 1 0 0 0,-1-1-1 0 0,0 1 1 0 0,-1-1 0 0 0,0 0 0 0 0,-1-1 0 0 0,0 0-1 0 0,0 1 1 0 0,-2-2 0 0 0,1 1 0 0 0,-1-1 0 0 0,-1 0 0 0 0,0-1-1 0 0,0 0 1 0 0,-8 5 86 0 0,13-10-332 0 0,-29 19-6091 0 0,13-19-1584 0 0</inkml:trace>
  <inkml:trace contextRef="#ctx0" brushRef="#br0" timeOffset="-211790.38">9709 2387 5837 0 0,'0'0'3527'0'0,"0"0"-2371"0"0,0 0-1048 0 0,0 0 142 0 0,0 0 675 0 0,-8 0 105 0 0,-162 13-206 0 0,191 63 917 0 0,-7-25-1413 0 0,-2 2-1 0 0,-2-1 1 0 0,-2 1-1 0 0,-3 1 1 0 0,-2-1 0 0 0,-2 1-1 0 0,-3-1 1 0 0,-2 1-1 0 0,-4 9-327 0 0,0 13 96 0 0,3 1-1 0 0,3 0 1 0 0,3 0-1 0 0,7 25-95 0 0,-5-71 144 0 0,-3-20-79 0 0,1 1 0 0 0,0 0 0 0 0,0-1 0 0 0,2 1 0 0 0,-1-1 0 0 0,2 1 0 0 0,-1-1 0 0 0,1 0 1 0 0,1 0-1 0 0,0-1 0 0 0,5 8-65 0 0,65-37 1198 0 0,-68 15-1471 0 0,48-27-1277 0 0,-21 4-6541 0 0,-17 7-2329 0 0</inkml:trace>
  <inkml:trace contextRef="#ctx0" brushRef="#br0" timeOffset="-211309.03">10008 2443 1656 0 0,'0'0'5831'0'0,"0"0"-3973"0"0,0 0-1261 0 0,0 0 47 0 0,0 0 281 0 0,0 0 200 0 0,0 0-230 0 0,0 0-380 0 0,15-13-158 0 0,-13 12-309 0 0,0 0-1 0 0,1 0 0 0 0,-1 1 0 0 0,0-1 0 0 0,1 0 1 0 0,-1 1-1 0 0,1 0 0 0 0,-1-1 0 0 0,1 1 1 0 0,-1 0-1 0 0,1 0 0 0 0,-1 0 0 0 0,0 1 1 0 0,1-1-1 0 0,-1 0 0 0 0,1 1 0 0 0,-1 0 1 0 0,0 0-1 0 0,1-1 0 0 0,-1 1 0 0 0,0 1 0 0 0,0-1 1 0 0,0 0-1 0 0,0 0 0 0 0,0 1 0 0 0,0-1 1 0 0,0 1-1 0 0,0 0 0 0 0,0-1 0 0 0,-1 1 1 0 0,1 0-1 0 0,-1 0 0 0 0,1 0 0 0 0,-1 0 1 0 0,0 1-1 0 0,0-1 0 0 0,0 0 0 0 0,0 0 0 0 0,0 1 1 0 0,0-1-1 0 0,-1 0 0 0 0,1 1 0 0 0,-1-1 1 0 0,0 1-1 0 0,0-1 0 0 0,0 1 0 0 0,0-1 1 0 0,0 1-1 0 0,0-1 0 0 0,0 0 0 0 0,-1 1 0 0 0,0-1 1 0 0,1 1-1 0 0,-1-1 0 0 0,0 0 0 0 0,0 0 1 0 0,0 1-1 0 0,-1 1-47 0 0,-62 104 403 0 0,124-103 927 0 0,-49-7-1639 0 0,51-6-414 0 0,-41 6-2594 0 0,2 1-3470 0 0,-7 1-953 0 0</inkml:trace>
  <inkml:trace contextRef="#ctx0" brushRef="#br0" timeOffset="-210408.71">10097 3339 11445 0 0,'0'0'4276'0'0,"0"0"-3247"0"0,0 0-493 0 0,0 0-152 0 0,-44-4 28 0 0,23 1-92 0 0,0 1-100 0 0,1 0-168 0 0,2 0-48 0 0,0 2 0 0 0,5 0 0 0 0,4 0 0 0 0,0-2-4 0 0,6 2-408 0 0,3-2-532 0 0,0-1-425 0 0,5 0-1663 0 0,11-8-5901 0 0</inkml:trace>
  <inkml:trace contextRef="#ctx0" brushRef="#br0" timeOffset="-210159.44">10274 3238 6949 0 0,'0'0'7344'0'0,"0"0"-6848"0"0,0 0-120 0 0,9 41 480 0 0,-9-27 337 0 0,0-1-573 0 0,0 0-236 0 0,-1-1-140 0 0,-2 0-72 0 0,2-3-96 0 0,1 0-28 0 0,0-2 40 0 0,0-1-8 0 0,0-3-80 0 0,0 1-652 0 0,1-1-948 0 0,2-1-1381 0 0,5-4-3815 0 0</inkml:trace>
  <inkml:trace contextRef="#ctx0" brushRef="#br0" timeOffset="-214533.37">7422 2704 3056 0 0,'0'0'3465'0'0,"0"0"-1919"0"0,0 0-372 0 0,0 0-46 0 0,0 0-1 0 0,0 0-189 0 0,0 0-225 0 0,0 0-201 0 0,-5-4-188 0 0,4 4-295 0 0,0-1 0 0 0,-1 0 0 0 0,1 1 0 0 0,0-1 0 0 0,-1 1 0 0 0,1-1 0 0 0,0 1 0 0 0,-1 0-1 0 0,1 0 1 0 0,-1-1 0 0 0,1 1 0 0 0,-1 0 0 0 0,1 0 0 0 0,0 1 0 0 0,-1-1 0 0 0,1 0 0 0 0,-1 0 0 0 0,1 1 0 0 0,0-1-1 0 0,-1 1 1 0 0,1-1 0 0 0,0 1 0 0 0,-1-1 0 0 0,1 1 0 0 0,0 0 0 0 0,0 0 0 0 0,0-1 0 0 0,-1 1 0 0 0,1 0 0 0 0,0 0-1 0 0,0 0 1 0 0,0 0 0 0 0,1 1 0 0 0,-1-1 0 0 0,0 0 0 0 0,0 0 0 0 0,1 0 0 0 0,-1 1 0 0 0,0-1 0 0 0,1 0 0 0 0,-1 1 0 0 0,1-1-1 0 0,0 1 1 0 0,-1-1 0 0 0,1 0 0 0 0,0 1 0 0 0,0-1 0 0 0,0 1 0 0 0,0-1 0 0 0,0 1 0 0 0,0-1 0 0 0,1 0 0 0 0,-1 1-1 0 0,0-1 1 0 0,1 1 0 0 0,-1-1 0 0 0,1 0 0 0 0,-1 1 0 0 0,1-1 0 0 0,0 0 0 0 0,-1 0-29 0 0,-1 38 199 0 0,1-1 1 0 0,2 0-1 0 0,1 0 1 0 0,3 0-1 0 0,0-1 0 0 0,3 1 1 0 0,4 9-200 0 0,-13-42 1 0 0,0 0 0 0 0,1-1 0 0 0,-1 1 0 0 0,1 0 0 0 0,0 0-1 0 0,1-1 1 0 0,-1 1 0 0 0,1-1 0 0 0,0 1 0 0 0,0-1 0 0 0,0 0 0 0 0,0 0 0 0 0,1 0 0 0 0,0 0 0 0 0,0 0 0 0 0,0 0 0 0 0,0-1-1 0 0,1 0 1 0 0,-1 1 0 0 0,1-1 0 0 0,0 0 0 0 0,0-1 0 0 0,0 1 0 0 0,0-1 0 0 0,0 0 0 0 0,0 0 0 0 0,1 0 0 0 0,-1 0 0 0 0,1-1 0 0 0,0 0-1 0 0,-1 0 1 0 0,1 0 0 0 0,0 0 0 0 0,-1-1 0 0 0,1 0 0 0 0,0 0 0 0 0,4-1-1 0 0,3-11-3033 0 0,-7-1-3827 0 0,-3-5-424 0 0</inkml:trace>
  <inkml:trace contextRef="#ctx0" brushRef="#br0" timeOffset="-214112.7">7680 2830 3828 0 0,'0'0'2583'0'0,"0"0"-1021"0"0,0 0-545 0 0,0 0 110 0 0,0 0 185 0 0,0 0-205 0 0,0 0-427 0 0,0 0-349 0 0,0 0 113 0 0,-2 5 217 0 0,2 4-560 0 0,-1 0-1 0 0,1-1 1 0 0,0 1-1 0 0,1 0 1 0 0,0-1-1 0 0,1 1 1 0 0,0-1-1 0 0,0 1 1 0 0,1-1-1 0 0,0 0 1 0 0,0 0-1 0 0,0 0 1 0 0,1 0-1 0 0,1-1 1 0 0,-1 1 0 0 0,1-1-1 0 0,1 0 1 0 0,-1-1-1 0 0,1 1 1 0 0,0-1-1 0 0,1 0 1 0 0,-1 0-1 0 0,2-1-100 0 0,-2-4 21 0 0,0-1-1 0 0,0 0 0 0 0,0-1 1 0 0,0 0-1 0 0,0 0 1 0 0,0 0-1 0 0,0-1 1 0 0,0 1-1 0 0,0-1 0 0 0,-1-1 1 0 0,1 1-1 0 0,-1-1 1 0 0,1 0-1 0 0,-1 0 0 0 0,0-1 1 0 0,0 1-1 0 0,-1-1 1 0 0,1 0-1 0 0,-1 0 1 0 0,0-1-1 0 0,0 0 0 0 0,0 1 1 0 0,0-1-1 0 0,-1 0 1 0 0,0-1-1 0 0,0 1 0 0 0,-1-1 1 0 0,1 1-1 0 0,-1-1 1 0 0,0 0-1 0 0,-1 1 1 0 0,1-1-1 0 0,-1 0 0 0 0,0 0 1 0 0,-1 0-1 0 0,1-1 1 0 0,-1 1-1 0 0,-1 0 0 0 0,1 0 1 0 0,-1 0-1 0 0,0 0 1 0 0,0 0-1 0 0,-1 0 1 0 0,1 1-1 0 0,-2-4-20 0 0,26 149 227 0 0,21-61-1352 0 0,-9-67-9454 0 0,-27-13 4173 0 0</inkml:trace>
  <inkml:trace contextRef="#ctx0" brushRef="#br0" timeOffset="-213862.69">8132 3032 9609 0 0,'0'0'1524'0'0,"0"0"-700"0"0,0 0 124 0 0,0 0 248 0 0,18 36-48 0 0,-18-27-268 0 0,0 1-247 0 0,-2 0-297 0 0,1 0-212 0 0,1 1-52 0 0,-2-1-72 0 0,2-1-188 0 0,0 1-729 0 0,0-3-783 0 0,0-1-1288 0 0,0-3-5297 0 0</inkml:trace>
  <inkml:trace contextRef="#ctx0" brushRef="#br0" timeOffset="-199593.53">9181 3308 144 0 0,'0'0'329'0'0,"0"0"-57"0"0,-6 2-76 0 0,-93 24 4 0 0,-1-4-1 0 0,-1-4 1 0 0,0-5-1 0 0,-1-5 1 0 0,0-3-1 0 0,0-6 0 0 0,0-3 1 0 0,0-6-1 0 0,0-3 1 0 0,-22-10-200 0 0,-216-57-382 0 0,284 61 1428 0 0,0-3 0 0 0,2-3-1 0 0,1-2 1 0 0,-43-29-1046 0 0,90 53 14 0 0,0 0-1 0 0,0 0 0 0 0,1-1 1 0 0,0 1-1 0 0,0-1 0 0 0,0 0 1 0 0,0-1-1 0 0,0 1 0 0 0,1-1 1 0 0,0 0-1 0 0,0 0 0 0 0,0 0 1 0 0,1-1-1 0 0,-1 1 0 0 0,1-1 1 0 0,1 0-1 0 0,-1 0 0 0 0,1 0 1 0 0,0 0-1 0 0,0 0 0 0 0,1 0 1 0 0,0-1-1 0 0,0 1 0 0 0,0 0 1 0 0,1-1-1 0 0,0 1 0 0 0,0-1 1 0 0,1 1-1 0 0,0 0 0 0 0,0-1 1 0 0,0 1-1 0 0,1 0 0 0 0,0 0 1 0 0,0 0-1 0 0,0 0 0 0 0,1 0 1 0 0,1-2-14 0 0,13-17-418 0 0,2 1 0 0 0,0 1 1 0 0,1 1-1 0 0,2 1 0 0 0,0 1 1 0 0,1 1-1 0 0,1 1 1 0 0,0 1-1 0 0,2 1 0 0 0,0 1 1 0 0,0 1-1 0 0,2 1 0 0 0,-1 2 1 0 0,13-3 417 0 0,36-10 62 0 0,1 4 1 0 0,1 3-1 0 0,0 3 0 0 0,69-2-62 0 0,-96 12 164 0 0,0 2 0 0 0,1 2 0 0 0,-1 3 0 0 0,0 2 0 0 0,0 2 0 0 0,-1 3 0 0 0,1 1 0 0 0,-2 3 0 0 0,0 2 0 0 0,-1 2-1 0 0,-1 2 1 0 0,0 2 0 0 0,-2 2 0 0 0,-1 2 0 0 0,-1 2 0 0 0,-1 2 0 0 0,-1 2 0 0 0,15 17-164 0 0,-42-35 54 0 0,0 0 0 0 0,-2 1 0 0 0,0 1 0 0 0,0 0 1 0 0,-2 0-1 0 0,0 1 0 0 0,0 0 0 0 0,-2 1 0 0 0,0 0 0 0 0,-2 0 0 0 0,0 1 1 0 0,0 0-1 0 0,-1 3-54 0 0,-21 93-2792 0 0,4-93 296 0 0</inkml:trace>
  <inkml:trace contextRef="#ctx0" brushRef="#br0" timeOffset="-197602.02">7918 3110 796 0 0,'0'0'1120'0'0,"0"0"4433"0"0,0 0-5553 0 0,0 0-588 0 0,0 0-1769 0 0,0 0 65 0 0,0 0 60 0 0</inkml:trace>
  <inkml:trace contextRef="#ctx0" brushRef="#br0" timeOffset="-197227.2">10032 2441 7329 0 0,'0'0'809'0'0,"0"0"-1514"0"0,0 0 26 0 0,0 0 506 0 0,0 0 147 0 0,0 0-84 0 0,13 20-469 0 0,-10-15-4830 0 0,-19-30 4952 0 0</inkml:trace>
  <inkml:trace contextRef="#ctx0" brushRef="#br0" timeOffset="-196158.09">9099 3029 716 0 0,'0'0'316'0'0,"0"0"-316"0"0,0 0-16 0 0,0 0-856 0 0</inkml:trace>
  <inkml:trace contextRef="#ctx0" brushRef="#br0" timeOffset="-195910.65">10036 3480 2692 0 0,'0'0'1016'0'0,"0"0"3465"0"0,0 0-4481 0 0,0 0-780 0 0,0 0-1080 0 0,0 0 767 0 0,0 0 701 0 0,0 0-168 0 0,0 0-992 0 0</inkml:trace>
  <inkml:trace contextRef="#ctx0" brushRef="#br0" timeOffset="-191759.35">9545 4545 14289 0 0,'0'0'2285'0'0,"0"0"-1661"0"0,0 0-516 0 0,0 0 292 0 0,0 0 80 0 0,-47-9-144 0 0,30 7-104 0 0,-3 2-132 0 0,-3 0-96 0 0,2 0-4 0 0,0 2-320 0 0,3 0-596 0 0,4 0-897 0 0,4-1-2219 0 0,7-1-3369 0 0</inkml:trace>
  <inkml:trace contextRef="#ctx0" brushRef="#br0" timeOffset="-191387.52">9663 4395 5384 0 0,'0'0'5110'0'0,"0"0"-3688"0"0,0 0-1056 0 0,0 0 195 0 0,1 7 666 0 0,1 12-203 0 0,16 83 1029 0 0,-18-100-2025 0 0,1 0-1 0 0,0 0 1 0 0,-1-1 0 0 0,1 1-1 0 0,0 0 1 0 0,0 0-1 0 0,0 0 1 0 0,0-1 0 0 0,0 1-1 0 0,0 0 1 0 0,1-1 0 0 0,-1 1-1 0 0,1-1 1 0 0,-1 0-1 0 0,1 1 1 0 0,-1-1 0 0 0,1 0-1 0 0,0 0 1 0 0,-1 0 0 0 0,1 0-1 0 0,0 0 1 0 0,0-1-1 0 0,0 1 1 0 0,0 0 0 0 0,0-1-1 0 0,0 1 1 0 0,0-1-1 0 0,0 0 1 0 0,0 0 0 0 0,0 0-1 0 0,0 0 1 0 0,0 0 0 0 0,0 0-1 0 0,0 0 1 0 0,0-1-1 0 0,0 1 1 0 0,-1-1 0 0 0,1 1-1 0 0,0-1 1 0 0,0 0 0 0 0,0 0-1 0 0,0 1 1 0 0,-1-1-1 0 0,1-1 1 0 0,0 1 0 0 0,0-1-28 0 0,45-74 265 0 0,-22 125-90 0 0,-23 24 421 0 0,-4-38-5367 0 0,3-31 222 0 0,1-4-2441 0 0</inkml:trace>
  <inkml:trace contextRef="#ctx0" brushRef="#br0" timeOffset="-191094.35">9942 4605 11969 0 0,'0'0'3654'0'0,"0"0"-2683"0"0,0 0-825 0 0,0 0 52 0 0,0 0 40 0 0,0 0-111 0 0,0 0-234 0 0,32 16-801 0 0,-29-14 974 0 0,0-1-1 0 0,-1 1 0 0 0,1 0 1 0 0,-1 0-1 0 0,1 0 1 0 0,-1 0-1 0 0,0 0 1 0 0,0 0-1 0 0,0 1 1 0 0,0-1-1 0 0,0 0 0 0 0,-1 1 1 0 0,1 0-1 0 0,-1-1 1 0 0,0 1-1 0 0,1 0 1 0 0,-1 0-1 0 0,0 0 1 0 0,-1 0-1 0 0,1 0 0 0 0,-1 0 1 0 0,1 0-1 0 0,-1 0 1 0 0,0 0-1 0 0,0 0 1 0 0,0 0-1 0 0,0 0 1 0 0,-1 0-1 0 0,1 0 0 0 0,-1 0 1 0 0,0 0-1 0 0,0 0 1 0 0,0 0-1 0 0,0 0 1 0 0,0-1-1 0 0,0 1 1 0 0,-1 0-1 0 0,0-1 0 0 0,1 1 1 0 0,-1-1-1 0 0,0 1 1 0 0,0-1-1 0 0,0 0 1 0 0,-1 0-1 0 0,1 0-65 0 0,3 1-5 0 0,0-1 0 0 0,0 0 0 0 0,1 0 0 0 0,-1 0 0 0 0,1 0 0 0 0,0 0 0 0 0,-1 0 0 0 0,1-1 0 0 0,0 1 0 0 0,0 0 0 0 0,0-1 0 0 0,1 1 0 0 0,-1-1 0 0 0,0 0 0 0 0,0 0 0 0 0,1 0 0 0 0,-1 0 0 0 0,1 0 0 0 0,-1-1 0 0 0,1 1 0 0 0,-1 0 0 0 0,1-1 0 0 0,-1 0 0 0 0,1 0 0 0 0,-1 0 0 0 0,1 0 0 0 0,-1 0 0 0 0,1 0 0 0 0,-1-1 0 0 0,1 1 0 0 0,-1-1 0 0 0,1 0 0 0 0,-1 0 0 0 0,1 0-1 0 0,-1 0 1 0 0,0 0 0 0 0,2-1 5 0 0,30 3-4134 0 0,-24 0-263 0 0,0-1-2519 0 0</inkml:trace>
  <inkml:trace contextRef="#ctx0" brushRef="#br0" timeOffset="-194951.22">8206 4250 1004 0 0,'0'0'249'0'0,"0"0"-61"0"0,0 0-70 0 0,0 0 505 0 0,0 0 1643 0 0,0 0-258 0 0,1-7-503 0 0,2-1-864 0 0,1-7-167 0 0,-3-3 4334 0 0,-26 50-3235 0 0,16-14-1394 0 0,1 0-1 0 0,1 1 1 0 0,1 0-1 0 0,0 0 0 0 0,1 1 1 0 0,2-1-1 0 0,0 1 0 0 0,0 0 1 0 0,2 0-1 0 0,1 0 1 0 0,0-1-1 0 0,2 1 0 0 0,2 12-178 0 0,-3-23 37 0 0,0-1 0 0 0,1 0-1 0 0,1 1 1 0 0,-1-1 0 0 0,1 0 0 0 0,1 0-1 0 0,0 0 1 0 0,0-1 0 0 0,0 1 0 0 0,1-1-1 0 0,0 0 1 0 0,0-1 0 0 0,1 1-1 0 0,0-1 1 0 0,0 0 0 0 0,0 0 0 0 0,1-1-1 0 0,0 1 1 0 0,0-2 0 0 0,0 1 0 0 0,1-1-1 0 0,0 0 1 0 0,2 1-37 0 0,-6-3-949 0 0,-4-2-2654 0 0,0 0-3521 0 0,-6-5 179 0 0</inkml:trace>
  <inkml:trace contextRef="#ctx0" brushRef="#br0" timeOffset="-192521.51">8440 4334 208 0 0,'0'0'5381'0'0,"0"0"-1024"0"0,0 0-2688 0 0,0 0-688 0 0,0 0 88 0 0,0 0-60 0 0,0 0-390 0 0,0 0-355 0 0,0 0-279 0 0,5-3-199 0 0,-3 1 214 0 0,0 1 0 0 0,0 0 0 0 0,0 0-1 0 0,1 0 1 0 0,-1 0 0 0 0,0 0 0 0 0,1 1 0 0 0,-1-1 0 0 0,0 1-1 0 0,1 0 1 0 0,-1-1 0 0 0,1 1 0 0 0,-1 0 0 0 0,1 0 0 0 0,-1 1-1 0 0,0-1 1 0 0,1 0 0 0 0,-1 1 0 0 0,0-1 0 0 0,1 1 0 0 0,-1 0-1 0 0,0 0 1 0 0,1 0 0 0 0,-1 0 0 0 0,0 0 0 0 0,0 1 0 0 0,0-1 0 0 0,0 0-1 0 0,0 1 1 0 0,-1 0 0 0 0,1-1 0 0 0,0 1 0 0 0,-1 0 0 0 0,1 0-1 0 0,-1 0 1 0 0,1 0 0 0 0,-1 0 0 0 0,0 0 0 0 0,0 0 0 0 0,0 1-1 0 0,0-1 1 0 0,-1 0 0 0 0,1 1 0 0 0,0-1 0 0 0,-1 1 0 0 0,0 1 111 0 0,0 1 1 0 0,-1-1-1 0 0,0 1 1 0 0,1-1-1 0 0,-2 0 1 0 0,1 1 0 0 0,0-1-1 0 0,-1 0 1 0 0,0 0-1 0 0,0 0 1 0 0,0 0-1 0 0,0 0 1 0 0,-1-1-1 0 0,1 1 1 0 0,-1-1 0 0 0,0 1-1 0 0,0-1 1 0 0,0 0-1 0 0,-1 0 1 0 0,-2 2-112 0 0,-33 46 123 0 0,84-37 394 0 0,83-25-185 0 0,-77-5-2545 0 0,-50 16 1827 0 0,2-2-803 0 0,-3-1-2915 0 0,0-3-3744 0 0</inkml:trace>
  <inkml:trace contextRef="#ctx0" brushRef="#br0" timeOffset="-192165.95">8740 4354 468 0 0,'0'0'10133'0'0,"0"0"-7012"0"0,0 0-2700 0 0,0 0 117 0 0,4 8 281 0 0,32 99 1455 0 0,-35-105-2262 0 0,0 0 0 0 0,-1 1 1 0 0,1-1-1 0 0,0 0 0 0 0,0 0 1 0 0,1 0-1 0 0,-1-1 0 0 0,0 1 1 0 0,1 0-1 0 0,-1 0 0 0 0,1-1 1 0 0,0 1-1 0 0,-1 0 0 0 0,1-1 1 0 0,0 0-1 0 0,0 1 0 0 0,0-1 1 0 0,0 0-1 0 0,0 0 0 0 0,0 0 1 0 0,0-1-1 0 0,0 1 0 0 0,1 0 1 0 0,-1-1-1 0 0,0 1 0 0 0,0-1 1 0 0,1 0-1 0 0,-1 0 0 0 0,0 0 1 0 0,0 0-1 0 0,1 0 0 0 0,-1 0 1 0 0,0 0-1 0 0,1-1 0 0 0,-1 1 0 0 0,0-1 1 0 0,0 0-1 0 0,0 0 0 0 0,0 0 1 0 0,0 0-1 0 0,0 0 0 0 0,0 0 1 0 0,0 0-1 0 0,0-1 0 0 0,0 1 1 0 0,0-1-1 0 0,-1 1 0 0 0,1-1 1 0 0,-1 0-1 0 0,1 1 0 0 0,-1-1 1 0 0,0 0-1 0 0,0 0 0 0 0,1 0 1 0 0,-1 0-1 0 0,-1 0 0 0 0,1-1 1 0 0,0 1-1 0 0,0 0 0 0 0,-1 0 1 0 0,1 0-1 0 0,-1-1 0 0 0,0 1 1 0 0,0 0-1 0 0,0-1 0 0 0,0 1 1 0 0,0-2-13 0 0,-3-37-808 0 0,6 46 1068 0 0,2 14-99 0 0,2 18 94 0 0,15 45 701 0 0,10-52-5017 0 0,-25-29-774 0 0,-2-2-3485 0 0</inkml:trace>
  <inkml:trace contextRef="#ctx0" brushRef="#br0" timeOffset="-191994.53">9103 4561 12853 0 0,'0'0'2587'0'0,"0"0"-1930"0"0,0 0-292 0 0,0 0 367 0 0,1 6-31 0 0,1 80 470 0 0,-9-48-8121 0 0,5-36 1789 0 0,2-2-1794 0 0</inkml:trace>
  <inkml:trace contextRef="#ctx0" brushRef="#br0" timeOffset="-185085.39">8336 4169 1148 0 0,'0'0'4347'0'0,"0"0"-2578"0"0,0 0-1168 0 0,0 0-99 0 0,0 0 146 0 0,7-3 188 0 0,37-12 1493 0 0,-44 15-2260 0 0,-23 7 2195 0 0,-242-13-614 0 0,284 54-1179 0 0,-10-17-220 0 0,-1 1 0 0 0,-2 0 0 0 0,-1 0 0 0 0,-2 1 0 0 0,-1-1 0 0 0,-2 26-251 0 0,10 107 227 0 0,10 27 294 0 0,-17-190-466 0 0,-1 1 0 0 0,1 0 0 0 0,-1-1 1 0 0,1 1-1 0 0,0-1 0 0 0,0 0 0 0 0,0 0 0 0 0,0 0 1 0 0,0 0-1 0 0,1-1 0 0 0,-1 1 0 0 0,1-1 0 0 0,-1 0 1 0 0,1 0-1 0 0,-1 0 0 0 0,1 0 0 0 0,-1-1 0 0 0,1 1 1 0 0,0-1-1 0 0,0 0 0 0 0,-1 0 0 0 0,1 0 0 0 0,0-1 1 0 0,-1 1-1 0 0,4-2-55 0 0,13 3-478 0 0,-15-1 8 0 0,13 2-4152 0 0,-7-3-2783 0 0</inkml:trace>
  <inkml:trace contextRef="#ctx0" brushRef="#br0" timeOffset="-189211.67">11144 4596 484 0 0,'0'0'8532'0'0,"0"0"-5217"0"0,0 0-2230 0 0,0 0-92 0 0,0 0 205 0 0,0 0-202 0 0,0 0-339 0 0,-7-2-145 0 0,-200-13 197 0 0,204 6-7914 0 0,9 5 741 0 0</inkml:trace>
  <inkml:trace contextRef="#ctx0" brushRef="#br0" timeOffset="-188868.64">11274 4437 5276 0 0,'0'0'5804'0'0,"0"0"-4098"0"0,1 5-1298 0 0,3 163 3845 0 0,-3-166-4243 0 0,-1 0 0 0 0,1 0 0 0 0,1 0 0 0 0,-1 0 0 0 0,0 0 0 0 0,0 0 0 0 0,1 0-1 0 0,-1-1 1 0 0,1 1 0 0 0,-1-1 0 0 0,1 1 0 0 0,0-1 0 0 0,0 1 0 0 0,-1-1 0 0 0,1 0 0 0 0,0 0 0 0 0,0 0 0 0 0,0 0 0 0 0,0 0 0 0 0,1 0 0 0 0,-1-1 0 0 0,0 1 0 0 0,0-1 0 0 0,0 0 0 0 0,1 1-1 0 0,-1-1 1 0 0,0 0 0 0 0,0 0 0 0 0,1 0 0 0 0,-1-1 0 0 0,0 1 0 0 0,0 0 0 0 0,0-1 0 0 0,1 0 0 0 0,-1 1 0 0 0,0-1 0 0 0,0 0 0 0 0,0 0 0 0 0,0 0 0 0 0,0 0 0 0 0,0 0 0 0 0,-1-1-1 0 0,1 1 1 0 0,0-1 0 0 0,-1 1 0 0 0,1-1 0 0 0,-1 0 0 0 0,1 1 0 0 0,-1-1 0 0 0,0 0 0 0 0,1 0 0 0 0,-1 0 0 0 0,0 0 0 0 0,-1 0 0 0 0,1 0 0 0 0,0 0 0 0 0,0-1-10 0 0,24-76-362 0 0,-10 116 933 0 0,-3 4 35 0 0,9 26 58 0 0,3-28-4856 0 0,-21-36 104 0 0,1-3-1969 0 0</inkml:trace>
  <inkml:trace contextRef="#ctx0" brushRef="#br0" timeOffset="-188683.33">11627 4761 12317 0 0,'0'0'2632'0'0,"0"0"-2380"0"0,0 0 276 0 0,12 39 153 0 0,-11-28 91 0 0,-1 0-248 0 0,0 1-228 0 0,0 1-124 0 0,3 0-120 0 0,-6-2-4 0 0,2 0 40 0 0,1-2 20 0 0,0-1-108 0 0,0-1-172 0 0,-3-2-892 0 0,2-3-741 0 0,-3 0-1295 0 0,1-2-3104 0 0</inkml:trace>
  <inkml:trace contextRef="#ctx0" brushRef="#br0" timeOffset="-187655.53">11903 4589 12177 0 0,'0'0'2256'0'0,"0"0"-2116"0"0,0 0 112 0 0,0 0-60 0 0,0 0 360 0 0,0 0-112 0 0,0 0-35 0 0,-41 0-217 0 0,24 0-180 0 0,-3-1-4 0 0,2-1 48 0 0,-4 1-52 0 0,5-1-132 0 0,2-1-649 0 0,1 0-759 0 0,5 0-1604 0 0,5-8-4977 0 0</inkml:trace>
  <inkml:trace contextRef="#ctx0" brushRef="#br0" timeOffset="-187406.25">11875 4558 10889 0 0,'0'0'1888'0'0,"0"0"-1596"0"0,15 39-292 0 0,-14-26 560 0 0,2 1-12 0 0,-2-2-40 0 0,-1 1-132 0 0,0-2-172 0 0,0-2-104 0 0,-1 1-100 0 0,-3-3-328 0 0,0-3-496 0 0,0-1-500 0 0,0-3-1424 0 0,3-3-4685 0 0</inkml:trace>
  <inkml:trace contextRef="#ctx0" brushRef="#br0" timeOffset="-187158.52">12070 4548 692 0 0,'0'0'9703'0'0,"0"0"-6927"0"0,0 0-2378 0 0,0 0-270 0 0,6-2-87 0 0,-3 1-22 0 0,0-1-1 0 0,0 1 1 0 0,0 1-1 0 0,0-1 1 0 0,0 0 0 0 0,0 1-1 0 0,0-1 1 0 0,0 1-1 0 0,0 0 1 0 0,0 0 0 0 0,0 0-1 0 0,0 1 1 0 0,0-1-1 0 0,0 1 1 0 0,0 0 0 0 0,0-1-1 0 0,0 1 1 0 0,0 0-1 0 0,0 1 1 0 0,0-1 0 0 0,-1 1-1 0 0,1-1 1 0 0,0 1 0 0 0,-1 0-1 0 0,0 0 1 0 0,1 0-1 0 0,-1 0 1 0 0,0 0 0 0 0,0 0-1 0 0,0 1 1 0 0,0-1-1 0 0,0 1 1 0 0,0 1-19 0 0,0 0 105 0 0,0-1 0 0 0,0 0-1 0 0,-1 1 1 0 0,1 0 0 0 0,-1-1 0 0 0,0 1 0 0 0,0 0 0 0 0,0 0-1 0 0,0 0 1 0 0,-1-1 0 0 0,0 1 0 0 0,0 0 0 0 0,0 0 0 0 0,0 0-1 0 0,0 0 1 0 0,-1 0 0 0 0,0 0 0 0 0,0-1 0 0 0,0 1 0 0 0,0 0-1 0 0,0 0 1 0 0,-1-1 0 0 0,0 1 0 0 0,0-1 0 0 0,0 0 0 0 0,0 1-1 0 0,0-1 1 0 0,0 0 0 0 0,-1 0 0 0 0,-2 2-105 0 0,-24 55 557 0 0,31-58-521 0 0,-1 0 0 0 0,1 0 0 0 0,0 0 0 0 0,0 0 0 0 0,0-1 0 0 0,0 1 0 0 0,0 0 0 0 0,0-1 0 0 0,0 0 0 0 0,1 1 0 0 0,-1-1 0 0 0,0 0 0 0 0,1 0 0 0 0,-1 0 0 0 0,1-1 0 0 0,0 1 0 0 0,-1 0 1 0 0,1-1-1 0 0,-1 0 0 0 0,1 0 0 0 0,0 0 0 0 0,-1 0 0 0 0,1 0 0 0 0,0 0 0 0 0,-1 0 0 0 0,1-1 0 0 0,-1 0 0 0 0,3 0-36 0 0,1 1 21 0 0,56-12-1654 0 0,-43 5-1739 0 0,0-3-3497 0 0,-8 4-313 0 0</inkml:trace>
  <inkml:trace contextRef="#ctx0" brushRef="#br0" timeOffset="-186816.99">12427 4583 680 0 0,'0'0'10234'0'0,"0"0"-7349"0"0,0 0-2702 0 0,0 0 256 0 0,0 8 328 0 0,0 2-396 0 0,10 107 1748 0 0,-10-115-2089 0 0,0 1-1 0 0,0-1 1 0 0,1 1 0 0 0,-1 0-1 0 0,1-1 1 0 0,0 1 0 0 0,0-1-1 0 0,0 0 1 0 0,0 1 0 0 0,0-1-1 0 0,1 0 1 0 0,-1 1-1 0 0,1-1 1 0 0,-1 0 0 0 0,1 0-1 0 0,0 0 1 0 0,0-1 0 0 0,0 1-1 0 0,0 0 1 0 0,0-1-1 0 0,0 1 1 0 0,0-1 0 0 0,0 1-1 0 0,1-1 1 0 0,-1 0 0 0 0,1 0-1 0 0,-1 0 1 0 0,1-1-1 0 0,-1 1 1 0 0,1 0 0 0 0,-1-1-1 0 0,1 0 1 0 0,-1 1 0 0 0,1-1-1 0 0,0 0 1 0 0,-1-1 0 0 0,1 1-1 0 0,0 0 1 0 0,-1-1-1 0 0,1 1 1 0 0,1-2-30 0 0,0 0-49 0 0,-1 0 0 0 0,0 0 0 0 0,-1-1-1 0 0,1 1 1 0 0,0-1 0 0 0,-1 0 0 0 0,1 1 0 0 0,-1-1 0 0 0,0 0-1 0 0,0-1 1 0 0,0 1 0 0 0,0 0 0 0 0,-1-1 0 0 0,1 1 0 0 0,-1 0-1 0 0,0-1 1 0 0,0 0 0 0 0,0 1 0 0 0,0-1 0 0 0,-1 0 0 0 0,0 1-1 0 0,1-1 1 0 0,-1 0 0 0 0,-1 0 0 0 0,1 1 0 0 0,0-1 0 0 0,-1-1 49 0 0,28 70 1395 0 0,-18-34-1231 0 0,7 21 77 0 0,2-25-4381 0 0,-15-25-90 0 0,2-2-2030 0 0</inkml:trace>
  <inkml:trace contextRef="#ctx0" brushRef="#br0" timeOffset="-186333.13">12755 4844 2364 0 0,'0'0'1303'0'0,"0"0"1595"0"0,0 0-1494 0 0,0 0-780 0 0,0 0 179 0 0,0 0 109 0 0,0 0-126 0 0,0 0-350 0 0,0 0-270 0 0,47 4 1623 0 0,-45-3-1696 0 0,1 1 0 0 0,0-1 0 0 0,0 1 0 0 0,-1 0 0 0 0,1 0-1 0 0,-1 0 1 0 0,0 0 0 0 0,1 0 0 0 0,-1 0 0 0 0,0 1 0 0 0,0-1 0 0 0,-1 1-1 0 0,1-1 1 0 0,0 1 0 0 0,-1 0 0 0 0,0 0 0 0 0,1 0 0 0 0,-1 0 0 0 0,0 0 0 0 0,-1 0-1 0 0,1 0 1 0 0,0 0 0 0 0,-1 0 0 0 0,0 0 0 0 0,0 0 0 0 0,0 0 0 0 0,0 0-1 0 0,0 1 1 0 0,0-1 0 0 0,-1 0 0 0 0,0 0 0 0 0,1 0 0 0 0,-1 0 0 0 0,0 0 0 0 0,-1 0-1 0 0,1-1 1 0 0,0 1 0 0 0,-1 0 0 0 0,0 0 0 0 0,1-1 0 0 0,-1 1 0 0 0,0-1-1 0 0,-1 0 1 0 0,1 1 0 0 0,0-1 0 0 0,0 0 0 0 0,-1 0 0 0 0,0-1 0 0 0,-1 2-93 0 0,-12 5 201 0 0,16-7-178 0 0,1-1-1 0 0,-1 0 1 0 0,0 1 0 0 0,0-1-1 0 0,1 0 1 0 0,-1 1 0 0 0,0-1-1 0 0,0 0 1 0 0,1 1 0 0 0,-1-1-1 0 0,0 1 1 0 0,0-1 0 0 0,0 0-1 0 0,1 1 1 0 0,-1-1 0 0 0,0 1-1 0 0,0-1 1 0 0,0 1 0 0 0,0-1-1 0 0,0 0 1 0 0,0 1 0 0 0,0-1-1 0 0,0 1 1 0 0,0-1 0 0 0,0 1-1 0 0,-1-1 1 0 0,1 1 0 0 0,0-1-1 0 0,0 0 1 0 0,0 1 0 0 0,0-1-1 0 0,-1 1 1 0 0,1-1 0 0 0,0 0-1 0 0,0 1 1 0 0,-1-1-23 0 0,118 1-2113 0 0,-108-8-2593 0 0,-8 3-1007 0 0</inkml:trace>
  <inkml:trace contextRef="#ctx0" brushRef="#br0" timeOffset="-185928.68">12896 4404 5717 0 0,'0'0'6907'0'0,"0"0"-4611"0"0,0 0-1670 0 0,0 0-271 0 0,0 0-121 0 0,0 0-115 0 0,0 0-80 0 0,0 0-115 0 0,6-1 2 0 0,125 19 281 0 0,-123-11-97 0 0,-2 0-1 0 0,1 0 1 0 0,-1 0 0 0 0,0 1-1 0 0,-1 0 1 0 0,0 0 0 0 0,0 0-1 0 0,0 0 1 0 0,-1 1-1 0 0,-1 0 1 0 0,1 0 0 0 0,-1 0-1 0 0,-1 0 1 0 0,0 1 0 0 0,0-1-1 0 0,-1 1 1 0 0,0 0-110 0 0,2 4 208 0 0,53 372 1798 0 0,-55-381-1992 0 0,1 0 1 0 0,-1 1-1 0 0,0-1 0 0 0,0 1 1 0 0,-1-1-1 0 0,1 1 0 0 0,-1-1 1 0 0,-1 1-1 0 0,1-1 0 0 0,-1 1 1 0 0,0-1-1 0 0,0 0 0 0 0,0 1 1 0 0,-1-1-1 0 0,0 0 0 0 0,0 0 1 0 0,0 0-1 0 0,0 0 0 0 0,-1 0 1 0 0,0 0-1 0 0,0-1 0 0 0,-1 1 1 0 0,1-1-1 0 0,-1 0 0 0 0,0 0 1 0 0,0 0-1 0 0,0-1 0 0 0,0 1 1 0 0,-1-1-1 0 0,1 0 1 0 0,-1 0-1 0 0,0-1 0 0 0,0 0 1 0 0,0 1-1 0 0,0-1 0 0 0,0-1 1 0 0,-1 1-1 0 0,1-1 0 0 0,-5 1-14 0 0,-94-21-1398 0 0,36-10-7451 0 0,32 11-1523 0 0</inkml:trace>
  <inkml:trace contextRef="#ctx0" brushRef="#br0" timeOffset="-182917.52">13634 3983 4364 0 0,'0'0'6188'0'0,"0"0"-4416"0"0,-7-1-1548 0 0,-165-19 489 0 0,171 53-330 0 0,34 407 4301 0 0,-31-149-2681 0 0,29 177-2003 0 0,-31-464 31 0 0,0 0 0 0 0,0 1-1 0 0,1-1 1 0 0,0 0 0 0 0,0 0 0 0 0,0 0-1 0 0,0 0 1 0 0,1 0 0 0 0,-1 0-1 0 0,1 0 1 0 0,0 0 0 0 0,1-1 0 0 0,-1 1-1 0 0,0-1 1 0 0,1 1 0 0 0,0-1-1 0 0,0 0 1 0 0,0 0 0 0 0,0 0 0 0 0,0-1-1 0 0,1 1 1 0 0,-1-1 0 0 0,1 1-1 0 0,-1-1 1 0 0,1 0 0 0 0,0-1 0 0 0,0 1-1 0 0,0-1 1 0 0,0 1 0 0 0,0-1 0 0 0,0 0-1 0 0,1-1 1 0 0,-1 1 0 0 0,0-1-1 0 0,0 0 1 0 0,1 0 0 0 0,-1 0 0 0 0,0-1-1 0 0,0 1 1 0 0,3-2-31 0 0,115-19-28 0 0,-77-2-2365 0 0,-45 22 2257 0 0,10-9-2790 0 0,-6-2-2925 0 0,-2-11-4043 0 0</inkml:trace>
  <inkml:trace contextRef="#ctx0" brushRef="#br0" timeOffset="-182511.89">13846 4068 6433 0 0,'0'0'4309'0'0,"-2"9"-3061"0"0,-2 7-798 0 0,0 1 0 0 0,2 0 0 0 0,0-1 0 0 0,1 1 1 0 0,0 0-1 0 0,1 0 0 0 0,1 0 0 0 0,1 0 0 0 0,1-1 0 0 0,0 1 1 0 0,2 4-451 0 0,-4-19 37 0 0,0 0 0 0 0,0 0 0 0 0,0 0 1 0 0,0-1-1 0 0,0 1 0 0 0,1 0 1 0 0,-1 0-1 0 0,1-1 0 0 0,-1 1 1 0 0,1-1-1 0 0,0 1 0 0 0,-1-1 0 0 0,1 0 1 0 0,0 1-1 0 0,0-1 0 0 0,0 0 1 0 0,0 0-1 0 0,0-1 0 0 0,0 1 1 0 0,0 0-1 0 0,0-1 0 0 0,1 1 0 0 0,-1-1 1 0 0,0 0-1 0 0,0 1 0 0 0,0-1 1 0 0,1 0-1 0 0,-1 0 0 0 0,0-1 1 0 0,0 1-1 0 0,0 0 0 0 0,1-1 0 0 0,-1 1 1 0 0,0-1-1 0 0,0 0 0 0 0,0 0 1 0 0,0 0-1 0 0,0 0 0 0 0,0 0 1 0 0,0 0-1 0 0,-1 0 0 0 0,1-1 0 0 0,0 1-37 0 0,65-72 313 0 0,-62 49-278 0 0,-4 24-52 0 0,-1 1 0 0 0,1-1 1 0 0,0 0-1 0 0,-1 0 0 0 0,1 0 0 0 0,-1 1 1 0 0,1-1-1 0 0,-1 0 0 0 0,1 0 0 0 0,-1 0 1 0 0,1 0-1 0 0,0 0 0 0 0,-1 0 0 0 0,1 0 1 0 0,-1 0-1 0 0,1 0 0 0 0,0 0 0 0 0,-1 0 1 0 0,1 0-1 0 0,-1 0 0 0 0,1-1 0 0 0,-1 1 1 0 0,1 0-1 0 0,-1 0 0 0 0,1-1 1 0 0,-1 1-1 0 0,1 0 0 0 0,-1-1 0 0 0,1 1 1 0 0,-1 0-1 0 0,1-1 0 0 0,-1 1 0 0 0,1-1 17 0 0,7 55 580 0 0,4 19-548 0 0,13-33-5877 0 0,-16-34 133 0 0,3-4-1683 0 0</inkml:trace>
  <inkml:trace contextRef="#ctx0" brushRef="#br0" timeOffset="-182262">14210 4421 14201 0 0,'0'0'1364'0'0,"0"0"-1360"0"0,0 0 424 0 0,4 39 77 0 0,-6-29-145 0 0,-2-1-108 0 0,3-1-4 0 0,-2 0-136 0 0,2-2-52 0 0,1-1-8 0 0,0 1 20 0 0,-2 0-72 0 0,2 1-680 0 0,-2 0-893 0 0,0-2-1063 0 0,0 0-3696 0 0</inkml:trace>
  <inkml:trace contextRef="#ctx0" brushRef="#br0" timeOffset="-181937.49">13949 4893 6065 0 0,'0'0'5208'0'0,"0"0"-3623"0"0,0 0-1229 0 0,1 7 137 0 0,42 109 1238 0 0,-41-113-1694 0 0,-1 0-1 0 0,1 0 0 0 0,-1-1 0 0 0,1 1 0 0 0,0 0 0 0 0,0-1 0 0 0,0 0 0 0 0,1 1 1 0 0,-1-1-1 0 0,1 0 0 0 0,-1 0 0 0 0,1 0 0 0 0,-1 0 0 0 0,1-1 0 0 0,0 1 1 0 0,0-1-1 0 0,0 0 0 0 0,0 1 0 0 0,0-1 0 0 0,0-1 0 0 0,0 1 0 0 0,1 0 0 0 0,-1-1 1 0 0,0 1-1 0 0,0-1 0 0 0,1 0 0 0 0,-1 0 0 0 0,0-1 0 0 0,0 1 0 0 0,0-1 0 0 0,1 1 1 0 0,-1-1-1 0 0,0 0 0 0 0,0 0 0 0 0,0 0 0 0 0,0-1 0 0 0,0 1 0 0 0,0-1 1 0 0,0 0-37 0 0,0-1 1 0 0,1 0 1 0 0,-1-1 0 0 0,1 1 0 0 0,-1-1 0 0 0,0 0 0 0 0,-1 0-1 0 0,1 0 1 0 0,-1 0 0 0 0,1-1 0 0 0,-1 1 0 0 0,-1-1 0 0 0,1 1-1 0 0,-1-1 1 0 0,1 0 0 0 0,-1 1 0 0 0,0-1 0 0 0,-1 0 0 0 0,1 0-1 0 0,-1 0 1 0 0,-1-3-2 0 0,28 216 1413 0 0,-23-197-6010 0 0,-2-8-1730 0 0</inkml:trace>
  <inkml:trace contextRef="#ctx0" brushRef="#br0" timeOffset="-181640.34">14344 5107 9157 0 0,'0'0'6155'0'0,"0"0"-4484"0"0,0 0-1415 0 0,0 0-50 0 0,0 0 61 0 0,0 0-131 0 0,29-4-704 0 0,-26 6 597 0 0,0 1-1 0 0,1 1 1 0 0,-2-1-1 0 0,1 0 1 0 0,0 1-1 0 0,-1-1 1 0 0,1 1-1 0 0,-1 0 0 0 0,0 0 1 0 0,0 0-1 0 0,-1 0 1 0 0,1 0-1 0 0,-1 0 1 0 0,0 0-1 0 0,0 1 1 0 0,0-1-1 0 0,-1 0 1 0 0,0 1-1 0 0,1-1 1 0 0,-1 0-1 0 0,-1 1 1 0 0,1-1-1 0 0,-1 1 1 0 0,0-1-1 0 0,0 0 0 0 0,0 0 1 0 0,0 0-1 0 0,-1 1 1 0 0,1-1-1 0 0,-1 0 1 0 0,0-1-1 0 0,-1 1 1 0 0,1 0-1 0 0,-1-1 1 0 0,1 1-1 0 0,-3 1-28 0 0,0 7 139 0 0,5-10-103 0 0,0 0-1 0 0,1 0 0 0 0,-1 0 0 0 0,1 0 0 0 0,-1 0 1 0 0,1 0-1 0 0,0 0 0 0 0,0 0 0 0 0,0-1 0 0 0,0 1 1 0 0,0 0-1 0 0,0 0 0 0 0,0-1 0 0 0,1 1 0 0 0,-1 0 1 0 0,0-1-1 0 0,1 0 0 0 0,0 1 0 0 0,-1-1 1 0 0,1 0-1 0 0,0 0 0 0 0,-1 0 0 0 0,1 0 0 0 0,0 0 1 0 0,0 0-1 0 0,0 0 0 0 0,0-1 0 0 0,0 1 0 0 0,0-1 1 0 0,0 1-1 0 0,0-1 0 0 0,0 0 0 0 0,0 0 0 0 0,0 0 1 0 0,1 0-1 0 0,-1 0 0 0 0,0 0 0 0 0,0 0 0 0 0,0-1 1 0 0,0 1-1 0 0,2-2-35 0 0,25-24-8730 0 0,-25 6 184 0 0</inkml:trace>
  <inkml:trace contextRef="#ctx0" brushRef="#br0" timeOffset="-181235.54">14487 4158 4700 0 0,'0'0'6754'0'0,"0"0"-4942"0"0,0 0-1629 0 0,0 0-34 0 0,0 0-74 0 0,0 0-157 0 0,0 0-235 0 0,3-3-22 0 0,-1 3 326 0 0,0-1 0 0 0,0 0 1 0 0,0 1-1 0 0,0-1 0 0 0,0 1 1 0 0,0 0-1 0 0,0 0 0 0 0,0 0 1 0 0,0 0-1 0 0,0 0 0 0 0,0 0 1 0 0,0 0-1 0 0,0 1 0 0 0,0-1 1 0 0,0 1-1 0 0,0-1 0 0 0,0 1 1 0 0,-1 0-1 0 0,1 0 0 0 0,0 0 0 0 0,0 0 1 0 0,-1 0-1 0 0,1 0 0 0 0,0 0 1 0 0,-1 1-1 0 0,1-1 0 0 0,-1 0 1 0 0,0 1-1 0 0,1 0 0 0 0,-1-1 1 0 0,0 1-1 0 0,0 0 0 0 0,0-1 1 0 0,0 1-1 0 0,0 0 0 0 0,-1 0 1 0 0,1 0-1 0 0,0 0 0 0 0,-1 0 1 0 0,1 0 12 0 0,16 30 359 0 0,0 1 1 0 0,-2 0-1 0 0,-2 1 0 0 0,-1 1 1 0 0,-1 0-1 0 0,-2 1 0 0 0,3 25-359 0 0,-10-49 132 0 0,21 111 974 0 0,-6 1 0 0 0,-6 0 0 0 0,-5 1 0 0 0,-8 84-1106 0 0,3-205-12 0 0,-2 0 0 0 0,1 0 0 0 0,0 0 0 0 0,-1 0 0 0 0,0 0 0 0 0,0 0 0 0 0,0 0-1 0 0,0 0 1 0 0,0 0 0 0 0,-1 0 0 0 0,0-1 0 0 0,0 1 0 0 0,0-1 0 0 0,0 1 0 0 0,0-1 0 0 0,-1 0 0 0 0,0 0 0 0 0,1 0-1 0 0,-1 0 1 0 0,0 0 0 0 0,0-1 0 0 0,-1 1 0 0 0,1-1 0 0 0,-1 0 0 0 0,-2 2 12 0 0,-71 7-6915 0 0,46-13 626 0 0</inkml:trace>
  <inkml:trace contextRef="#ctx0" brushRef="#br0" timeOffset="-180752.76">12928 5329 5196 0 0,'0'0'6466'0'0,"0"0"-4567"0"0,0 0-1517 0 0,0 0-39 0 0,7 0-255 0 0,-2-2-17 0 0,-1 1 0 0 0,1 0 0 0 0,0 0 0 0 0,0 0 1 0 0,0 1-1 0 0,0 0 0 0 0,0 0 0 0 0,0 0 0 0 0,0 0 0 0 0,0 1 0 0 0,-1 0 0 0 0,1 0 1 0 0,0 0-1 0 0,0 1 0 0 0,-1-1 0 0 0,1 1 0 0 0,-1 0 0 0 0,1 1 0 0 0,-1-1 0 0 0,0 1 1 0 0,0 0-1 0 0,0 0 0 0 0,0 0 0 0 0,0 0 0 0 0,-1 1 0 0 0,1-1 0 0 0,-1 1 0 0 0,0 0 1 0 0,0 0-1 0 0,-1 0 0 0 0,1 0 0 0 0,-1 1 0 0 0,0-1 0 0 0,0 1 0 0 0,0 0 0 0 0,-1-1 1 0 0,1 1-1 0 0,-1 0 0 0 0,-1 0 0 0 0,1 0 0 0 0,0 0 0 0 0,-1-1 0 0 0,0 1 0 0 0,0 0 1 0 0,-1 0-1 0 0,0 1-71 0 0,0-5 2 0 0,0 0 1 0 0,0 1-1 0 0,-1-1 1 0 0,1 0-1 0 0,0 1 1 0 0,0-1 0 0 0,0 1-1 0 0,0-1 1 0 0,1 1-1 0 0,-1-1 1 0 0,0 1 0 0 0,1-1-1 0 0,-1 1 1 0 0,1 0-1 0 0,-1 0 1 0 0,1-1-1 0 0,0 1 1 0 0,0 0 0 0 0,0 0-1 0 0,0-1 1 0 0,0 1-1 0 0,0 0 1 0 0,0 0-1 0 0,0-1 1 0 0,1 1 0 0 0,-1 0-1 0 0,1-1 1 0 0,-1 1-1 0 0,1 0 1 0 0,0-1-1 0 0,0 1 1 0 0,-1-1 0 0 0,1 1-1 0 0,0-1 1 0 0,0 0-1 0 0,1 1 1 0 0,-1-1-1 0 0,0 0 1 0 0,0 1 0 0 0,1-1-1 0 0,-1 0 1 0 0,1 0-1 0 0,-1 0 1 0 0,1-1-1 0 0,-1 1 1 0 0,1 0 0 0 0,-1 0-1 0 0,1-1 1 0 0,0 1-1 0 0,-1-1 1 0 0,1 1-1 0 0,0-1 1 0 0,-1 0 0 0 0,1 0-1 0 0,0 0 1 0 0,0 0-1 0 0,0 0-2 0 0,-1 0-196 0 0,33 3-2857 0 0,-11-8-2865 0 0,-7-4-503 0 0</inkml:trace>
  <inkml:trace contextRef="#ctx0" brushRef="#br0" timeOffset="-180487.51">13337 5455 4744 0 0,'0'0'7585'0'0,"0"0"-6497"0"0,0 0-1080 0 0,0 0 648 0 0,-4 43 128 0 0,-4-30 8 0 0,-3 0-124 0 0,-1 1-227 0 0,0-1-205 0 0,2 0-112 0 0,-1-4-124 0 0,2-2-176 0 0,1-2-485 0 0,3-4-259 0 0,-1-1-268 0 0,-2-6-480 0 0,4 1-2564 0 0,1-8-2757 0 0</inkml:trace>
  <inkml:trace contextRef="#ctx0" brushRef="#br0" timeOffset="-180237.51">13282 5489 3920 0 0,'0'0'6517'0'0,"0"0"-4409"0"0,0 0-1380 0 0,45 36 380 0 0,-35-18 240 0 0,1 2-219 0 0,-1 0-321 0 0,-4-1-384 0 0,5 0-216 0 0,-6 1-108 0 0,3-4 12 0 0,0-1-112 0 0,-3-2-176 0 0,1-4-464 0 0,0-3-632 0 0,-2-3-721 0 0,-1-3-1239 0 0,1-5-4021 0 0</inkml:trace>
  <inkml:trace contextRef="#ctx0" brushRef="#br0" timeOffset="-180236.51">13531 5555 6233 0 0,'0'0'8412'0'0,"0"0"-7644"0"0,21 38-328 0 0,-16-23 369 0 0,2 1-65 0 0,-2 3-344 0 0,-1-3-228 0 0,0 2-88 0 0,0 0 16 0 0,-3-1-100 0 0,5-1-456 0 0,-2-1-828 0 0,2-2-621 0 0,-3-4-2231 0 0,9-3-3293 0 0</inkml:trace>
  <inkml:trace contextRef="#ctx0" brushRef="#br0" timeOffset="-179990.5">14620 5510 7977 0 0,'0'0'5804'0'0,"0"0"-4516"0"0,0 0-1038 0 0,0 8 74 0 0,24 147 2230 0 0,-16-147-4924 0 0,1-9-4173 0 0,1-5-89 0 0</inkml:trace>
  <inkml:trace contextRef="#ctx0" brushRef="#br0" timeOffset="-179741.18">14852 5604 2796 0 0,'0'0'8845'0'0,"0"0"-8001"0"0,0 0-640 0 0,-3 44 512 0 0,-5-30 24 0 0,2 0-96 0 0,-6-1-316 0 0,0-1-164 0 0,-1-1 0 0 0,-2-2-164 0 0,2-3-412 0 0,-3-3 8 0 0,0-3-204 0 0,3-1-692 0 0,2-6-1232 0 0,3 1-2909 0 0</inkml:trace>
  <inkml:trace contextRef="#ctx0" brushRef="#br0" timeOffset="-179488.99">14742 5646 4788 0 0,'0'0'5445'0'0,"0"0"-3517"0"0,0 0-1452 0 0,39 37 124 0 0,-29-23 340 0 0,1-1-116 0 0,-3 2-296 0 0,-1-3-276 0 0,-1 1-140 0 0,-1-3-36 0 0,-1-1-76 0 0,0 0-316 0 0,0-5-956 0 0,1-1-832 0 0,-1-2-2508 0 0,7-5-3053 0 0</inkml:trace>
  <inkml:trace contextRef="#ctx0" brushRef="#br0" timeOffset="-179303.35">15048 5652 9985 0 0,'0'0'4228'0'0,"6"1"-3342"0"0,-6-1-886 0 0,1 0 16 0 0,0 0-1 0 0,1-1 1 0 0,-1 1-1 0 0,0 0 0 0 0,0-1 1 0 0,0 1-1 0 0,0 0 1 0 0,1 0-1 0 0,-1 0 0 0 0,0 0 1 0 0,0 0-1 0 0,0 0 1 0 0,1 0-1 0 0,-1 1 0 0 0,0-1 1 0 0,0 0-1 0 0,0 1 1 0 0,0-1-1 0 0,0 0 0 0 0,0 1 1 0 0,0 0-1 0 0,0-1 1 0 0,0 1-1 0 0,0-1 0 0 0,0 1 1 0 0,0 0-1 0 0,0 0 1 0 0,0 0-1 0 0,0 0 0 0 0,-1 0 1 0 0,1-1-1 0 0,0 1 1 0 0,-1 0-1 0 0,1 1 0 0 0,0-1 1 0 0,-1 0-1 0 0,0 0 1 0 0,1 0-1 0 0,-1 0 0 0 0,0 0 1 0 0,1 0-1 0 0,-1 1 1 0 0,0-1-1 0 0,0 0 0 0 0,0 0 1 0 0,0 0-1 0 0,0 0 1 0 0,0 1-1 0 0,0-1 0 0 0,-1 0 1 0 0,1 0-1 0 0,0 0 1 0 0,-1 0-1 0 0,1 1 0 0 0,0-1 1 0 0,-1 0-1 0 0,0 0 1 0 0,1 0-1 0 0,-1 0 0 0 0,0 0 1 0 0,1 0-1 0 0,-1 0 1 0 0,0-1-1 0 0,0 1 0 0 0,0 0 1 0 0,0 0-1 0 0,0-1 1 0 0,0 1-1 0 0,0 0 0 0 0,0 0-15 0 0,-31 22 601 0 0,26-21-580 0 0,1 1 1 0 0,0 0 0 0 0,0 0 0 0 0,0 0-1 0 0,0 1 1 0 0,1 0 0 0 0,-1 0 0 0 0,1 0 0 0 0,0 0-1 0 0,0 1 1 0 0,1-1 0 0 0,-1 1 0 0 0,1 0-1 0 0,0 0 1 0 0,0 0 0 0 0,1 1 0 0 0,-1-1 0 0 0,0 4-22 0 0,5-6 87 0 0,1 0 1 0 0,-1 0 0 0 0,1-1 0 0 0,-1 1 0 0 0,1-1 0 0 0,0 1 0 0 0,0-1-1 0 0,0 0 1 0 0,0 0 0 0 0,0-1 0 0 0,1 1 0 0 0,-1-1 0 0 0,0 1 0 0 0,1-1 0 0 0,-1 0-1 0 0,1 0 1 0 0,-1 0 0 0 0,1-1 0 0 0,0 0 0 0 0,-1 1 0 0 0,1-1 0 0 0,0 0-1 0 0,-1-1 1 0 0,1 1 0 0 0,-1 0 0 0 0,1-1 0 0 0,2-1-88 0 0,2 2-22 0 0,-5 0-591 0 0,34-1 1149 0 0,-27-1-3773 0 0,-5-2-4278 0 0,-4-4-1044 0 0</inkml:trace>
  <inkml:trace contextRef="#ctx0" brushRef="#br0" timeOffset="-175027.41">8878 3431 1280 0 0,'0'0'296'0'0,"0"0"-114"0"0,0 0 640 0 0,0 0 2235 0 0,0 0-1214 0 0,0 0-658 0 0,0 0-185 0 0,0 0 135 0 0,0 0 45 0 0,-18 9 1925 0 0,52 80-2449 0 0,-31-76-935 0 0,-3-13 327 0 0,1 0 0 0 0,-1 0 0 0 0,1-1 0 0 0,-1 1 0 0 0,1 0 0 0 0,-1 0 0 0 0,1 0 0 0 0,-1 0 0 0 0,1 0-1 0 0,0 0 1 0 0,-1 0 0 0 0,1 0 0 0 0,-1 0 0 0 0,1 0 0 0 0,-1 0 0 0 0,1 0 0 0 0,-1 0 0 0 0,1 0 0 0 0,-1 1 0 0 0,1-1 0 0 0,-1 0-1 0 0,1 0 1 0 0,-1 1 0 0 0,0-1 0 0 0,1 0 0 0 0,-1 1 0 0 0,1-1 0 0 0,-1 0 0 0 0,0 1 0 0 0,1-1 0 0 0,-1 0 0 0 0,0 1-1 0 0,1-1 1 0 0,-1 1 0 0 0,0-1 0 0 0,0 1 0 0 0,1-1 0 0 0,-1 1 0 0 0,0-1-48 0 0,0-2-19 0 0,-1-1 0 0 0,1 1 0 0 0,0-1 0 0 0,0 1 0 0 0,0 0 0 0 0,0-1 0 0 0,0 1-1 0 0,0-1 1 0 0,1 1 0 0 0,0 0 0 0 0,-1-1 0 0 0,1 1 0 0 0,0 0 0 0 0,0-1 0 0 0,0 1 0 0 0,0 0 0 0 0,0 0 0 0 0,1 0 0 0 0,-1 0 0 0 0,1 0 0 0 0,-1 0 0 0 0,1 0 0 0 0,0 1 0 0 0,0-1-1 0 0,-1 1 1 0 0,1-1 0 0 0,0 1 0 0 0,0 0 0 0 0,1-1 0 0 0,-1 1 0 0 0,0 0 0 0 0,0 0 0 0 0,1 1 0 0 0,-1-1 0 0 0,0 0 0 0 0,1 1 0 0 0,-1-1 0 0 0,1 1 0 0 0,-1 0 0 0 0,0 0 0 0 0,1 0-1 0 0,-1 0 1 0 0,1 0 0 0 0,-1 1 0 0 0,1-1 0 0 0,-1 1 0 0 0,0-1 0 0 0,1 1 0 0 0,-1 0 0 0 0,0 0 0 0 0,0 0 0 0 0,0 0 0 0 0,1 1 19 0 0,24 99 501 0 0,-17-89-3028 0 0,2-11-5405 0 0,-1-2 1569 0 0</inkml:trace>
  <inkml:trace contextRef="#ctx0" brushRef="#br0" timeOffset="-174871.32">9220 3544 6189 0 0,'0'0'5784'0'0,"0"0"-5300"0"0,0 0-480 0 0,0 0 552 0 0,0 0 324 0 0,8 35-32 0 0,-12-26 12 0 0,-1 0-132 0 0,-4 1-327 0 0,-2-1-225 0 0,2-2-176 0 0,-2 2-136 0 0,-2-2-228 0 0,1-4-353 0 0,0 0-583 0 0,3-3-816 0 0,1 0-1828 0 0,4-4-2377 0 0</inkml:trace>
  <inkml:trace contextRef="#ctx0" brushRef="#br0" timeOffset="-174685.67">9159 3540 4376 0 0,'0'0'5189'0'0,"0"0"-4249"0"0,0 0-268 0 0,0 0 368 0 0,33 45 252 0 0,-26-33-264 0 0,0 0-296 0 0,-2-1-244 0 0,-1 1-200 0 0,0-1-172 0 0,1 0-40 0 0,2-4 0 0 0,-3 1-76 0 0,0-4-204 0 0,-2-1-988 0 0,2-2-676 0 0,0-1-1256 0 0,2-5-4693 0 0</inkml:trace>
  <inkml:trace contextRef="#ctx0" brushRef="#br0" timeOffset="-174436.99">9388 3561 6961 0 0,'0'0'6308'0'0,"0"0"-5836"0"0,25 37 72 0 0,-18-20 316 0 0,-2 0 300 0 0,1 1-447 0 0,-3-1-341 0 0,-1 2-212 0 0,0-3-36 0 0,-2 2-124 0 0,0 0-592 0 0,0-4-829 0 0,0-3-1175 0 0,0-6-4444 0 0</inkml:trace>
  <inkml:trace contextRef="#ctx0" brushRef="#br0" timeOffset="-173845.33">10976 3676 6049 0 0,'0'0'4641'0'0,"0"0"-3199"0"0,0 0-755 0 0,0 0 149 0 0,0 0-137 0 0,7 4-188 0 0,-1 1-324 0 0,0 0-1 0 0,0 1 1 0 0,0-1-1 0 0,0 1 1 0 0,-1 1-1 0 0,0-1 1 0 0,-1 1-1 0 0,1 0 1 0 0,-1 0-1 0 0,0 0 1 0 0,-1 0-1 0 0,0 1 1 0 0,0-1-1 0 0,0 1 0 0 0,-1 0 1 0 0,1 7-187 0 0,-2 41-219 0 0,0-56-872 0 0,6-29-1259 0 0,-8 26 2386 0 0,1 1 1 0 0,0-1 0 0 0,0 1 0 0 0,0-1-1 0 0,0 1 1 0 0,0 0 0 0 0,1-1-1 0 0,-1 1 1 0 0,1 0 0 0 0,0-1 0 0 0,-1 1-1 0 0,1 0 1 0 0,0-1 0 0 0,0 1-1 0 0,0 0 1 0 0,1 0 0 0 0,-1 0 0 0 0,0 0-1 0 0,1 0 1 0 0,0 0 0 0 0,-1 1-1 0 0,1-1 1 0 0,0 0 0 0 0,0 1 0 0 0,0-1-1 0 0,0 1 1 0 0,0 0 0 0 0,0 0-1 0 0,0 0 1 0 0,0 0 0 0 0,1 0 0 0 0,-1 0-1 0 0,0 0 1 0 0,1 1 0 0 0,-1-1-1 0 0,0 1 1 0 0,1 0 0 0 0,-1 0 0 0 0,1-1-1 0 0,-1 2 1 0 0,0-1 0 0 0,1 0 0 0 0,-1 0-1 0 0,1 1 1 0 0,-1-1 0 0 0,0 1-1 0 0,1 0 1 0 0,-1 0 0 0 0,0 0 0 0 0,0 0-1 0 0,0 0 1 0 0,0 0 0 0 0,0 1-1 0 0,0-1 1 0 0,1 1-37 0 0,2 3 125 0 0,-1 1-1 0 0,1-1 1 0 0,-1 1 0 0 0,0 0-1 0 0,-1 0 1 0 0,0 0-1 0 0,0 0 1 0 0,0 1 0 0 0,0-1-1 0 0,-1 1 1 0 0,0-1 0 0 0,-1 1-1 0 0,1 0 1 0 0,-2 0-1 0 0,1 0 1 0 0,0 0 0 0 0,-1 2-125 0 0,2 14-595 0 0,9-17-5349 0 0,-6-7 801 0 0</inkml:trace>
  <inkml:trace contextRef="#ctx0" brushRef="#br0" timeOffset="-173567.29">11467 3834 11025 0 0,'0'0'4372'0'0,"0"0"-4196"0"0,0 0 228 0 0,8 37 389 0 0,-15-27-37 0 0,-1 3-248 0 0,-1-2-148 0 0,-2 0-140 0 0,-1-2-108 0 0,-1-1-40 0 0,0-2-72 0 0,4-2-256 0 0,-2-1-240 0 0,2-3-456 0 0,4 0-617 0 0,1-2-775 0 0,1-2-2000 0 0,3-7-4253 0 0</inkml:trace>
  <inkml:trace contextRef="#ctx0" brushRef="#br0" timeOffset="-173302.82">11417 3895 12449 0 0,'0'0'2136'0'0,"0"0"-1492"0"0,25 34 12 0 0,-17-23 273 0 0,-2 1-109 0 0,2-2-436 0 0,-1-1-248 0 0,-2 1-128 0 0,-1-3 44 0 0,-3-1-52 0 0,2-2-228 0 0,-2-2-332 0 0,-1-1-248 0 0,3-1-337 0 0,-3-3-43 0 0,1-2-720 0 0,2 0-2884 0 0,2-11-2129 0 0</inkml:trace>
  <inkml:trace contextRef="#ctx0" brushRef="#br0" timeOffset="-173037.33">11631 3856 5549 0 0,'0'0'5157'0'0,"5"6"-3414"0"0,2 2-1400 0 0,-1 0-1 0 0,0 0 1 0 0,0 0-1 0 0,-1 1 0 0 0,0 0 1 0 0,-1 0-1 0 0,1 0 1 0 0,-2 1-1 0 0,0-1 1 0 0,0 1-1 0 0,0 0 1 0 0,-2 0-1 0 0,1 0 1 0 0,-1 4-343 0 0,3 6-311 0 0,-1-44-2195 0 0,5-18 366 0 0,-7 40 2196 0 0,0 0 0 0 0,0 0 0 0 0,0 1-1 0 0,0-1 1 0 0,1 0 0 0 0,-1 0 0 0 0,1 0 0 0 0,-1 1-1 0 0,1-1 1 0 0,-1 1 0 0 0,1-1 0 0 0,0 1 0 0 0,0 0-1 0 0,0 0 1 0 0,0 0 0 0 0,0 0 0 0 0,0 0 0 0 0,0 0 0 0 0,0 0-1 0 0,0 1 1 0 0,0-1 0 0 0,1 1 0 0 0,-1-1 0 0 0,0 1-1 0 0,0 0 1 0 0,0 0 0 0 0,1 0 0 0 0,-1 0 0 0 0,0 0-1 0 0,0 1 1 0 0,1-1 0 0 0,-1 1 0 0 0,0-1 0 0 0,0 1 0 0 0,0 0-1 0 0,0 0 1 0 0,0 0 0 0 0,0 0 0 0 0,0 0 0 0 0,0 0-1 0 0,0 1 1 0 0,-1-1 0 0 0,1 1 0 0 0,1 0-56 0 0,63 82 3181 0 0,-64-39-3574 0 0,-26-34-7083 0 0,13-16 21 0 0</inkml:trace>
  <inkml:trace contextRef="#ctx0" brushRef="#br0" timeOffset="-172557.59">12837 3768 5521 0 0,'0'0'6279'0'0,"0"0"-4416"0"0,0 0-1637 0 0,2 7-94 0 0,25 135 2014 0 0,27-210-6223 0 0,-52 66 4169 0 0,0 0 1 0 0,0 0-1 0 0,0 0 1 0 0,0 1-1 0 0,0-1 1 0 0,0 0-1 0 0,1 1 1 0 0,-1-1-1 0 0,1 1 1 0 0,-1 0-1 0 0,1 0 1 0 0,0 0-1 0 0,-1 0 1 0 0,1 1-1 0 0,0-1 1 0 0,0 1-1 0 0,-1-1 1 0 0,1 1-1 0 0,0 0 1 0 0,0 0-1 0 0,0 0 1 0 0,-1 0-1 0 0,1 1 1 0 0,0-1-1 0 0,0 1 1 0 0,-1 0-1 0 0,1 0 1 0 0,0 0-1 0 0,-1 0 1 0 0,1 0-1 0 0,-1 0 1 0 0,1 1-1 0 0,-1-1 1 0 0,0 1-1 0 0,0 0 1 0 0,1 0-1 0 0,-1-1 1 0 0,0 1-1 0 0,-1 1 1 0 0,1-1-1 0 0,0 0 1 0 0,0 0-1 0 0,-1 1-92 0 0,3 3 127 0 0,-1 0 0 0 0,0 0 0 0 0,-1 0-1 0 0,1 0 1 0 0,-1 1 0 0 0,0-1 0 0 0,-1 1 0 0 0,0-1-1 0 0,0 1 1 0 0,0-1 0 0 0,-1 1 0 0 0,0 0-1 0 0,0-1 1 0 0,0 1 0 0 0,-1-1 0 0 0,0 1-1 0 0,-2 5-126 0 0,4-19-6742 0 0,3 1 1079 0 0</inkml:trace>
  <inkml:trace contextRef="#ctx0" brushRef="#br0" timeOffset="-172371">13281 3909 7325 0 0,'0'0'6442'0'0,"0"0"-4856"0"0,2 7-1394 0 0,0-3-168 0 0,-1-1 1 0 0,0 1 0 0 0,-1-1 0 0 0,1 1-1 0 0,-1-1 1 0 0,1 1 0 0 0,-1-1 0 0 0,0 1-1 0 0,0 0 1 0 0,0-1 0 0 0,-1 1 0 0 0,0-1-1 0 0,1 1 1 0 0,-1-1 0 0 0,0 1 0 0 0,-1-1-1 0 0,1 1 1 0 0,0-1 0 0 0,-1 0 0 0 0,0 0-1 0 0,0 0 1 0 0,0 0 0 0 0,0 0 0 0 0,0 0-1 0 0,-1 0 1 0 0,1-1 0 0 0,-1 1 0 0 0,0-1-1 0 0,0 0 1 0 0,0 0 0 0 0,0 0-1 0 0,0 0 1 0 0,0 0 0 0 0,0-1 0 0 0,-1 1-1 0 0,1-1 1 0 0,-4 1-25 0 0,-42-9-3025 0 0,30-22-7080 0 0,18 13 6775 0 0</inkml:trace>
  <inkml:trace contextRef="#ctx0" brushRef="#br0" timeOffset="-172185.97">13199 3931 3088 0 0,'0'0'5241'0'0,"0"0"-3237"0"0,34 18-664 0 0,-22-6-124 0 0,-1 2 20 0 0,1 2-72 0 0,-4 0-168 0 0,-2 0-359 0 0,-2-4-337 0 0,3 1-188 0 0,-6-4-52 0 0,3-1-60 0 0,-4-3-248 0 0,3-2-488 0 0,-2-3-585 0 0,2 0-355 0 0,-2-4-640 0 0,3-1-4609 0 0</inkml:trace>
  <inkml:trace contextRef="#ctx0" brushRef="#br0" timeOffset="-172001.21">13479 3986 8673 0 0,'0'0'7064'0'0,"20"43"-6532"0"0,-16-21-207 0 0,1 3 223 0 0,-1 2-124 0 0,-2-2-164 0 0,0-2-164 0 0,-2-2-96 0 0,-2-2-624 0 0,-6-2-272 0 0,1-2-681 0 0,-5-5-1443 0 0,0-4-2280 0 0</inkml:trace>
  <inkml:trace contextRef="#ctx0" brushRef="#br0" timeOffset="-171737.55">13155 3798 4092 0 0,'0'0'4521'0'0,"0"0"-3873"0"0,-17 47 52 0 0,5-22 332 0 0,-5 4 124 0 0,-9 7-580 0 0,-17 6-128 0 0,-12 7-196 0 0,-7 1-48 0 0,-3-4-204 0 0,4-7-24 0 0,7-11-564 0 0,2 0-152 0 0,1-7-108 0 0,-1-4-104 0 0,1-4-420 0 0,11-5-1056 0 0,0-7-3213 0 0</inkml:trace>
  <inkml:trace contextRef="#ctx0" brushRef="#br0" timeOffset="-171519.63">11795 3847 6505 0 0,'0'0'4645'0'0,"0"0"-3503"0"0,-4 7-465 0 0,-95 160 3404 0 0,83-143-4014 0 0,-1-1-1 0 0,-1-1 0 0 0,-2-1 0 0 0,0-1 0 0 0,-1-1 1 0 0,0 0-1 0 0,-2-2 0 0 0,0 0 0 0 0,-16 7-66 0 0,-50 18-1549 0 0,24-28-6353 0 0,40-14-281 0 0</inkml:trace>
  <inkml:trace contextRef="#ctx0" brushRef="#br0" timeOffset="-171192.95">11144 3726 7929 0 0,'0'0'5986'0'0,"0"0"-4527"0"0,-3 8-1352 0 0,-10 20-66 0 0,-1 0-1 0 0,-2-2 1 0 0,-1 0-1 0 0,-1 0 0 0 0,-1-2 1 0 0,-1 0-1 0 0,-1-1 0 0 0,-1-2 1 0 0,-1 0-1 0 0,0-1 1 0 0,-2-1-1 0 0,0-2 0 0 0,-2 0 1 0 0,-23 10-41 0 0,-28 7-2502 0 0,20-22-4008 0 0,22-10-525 0 0</inkml:trace>
  <inkml:trace contextRef="#ctx0" brushRef="#br0" timeOffset="-170946.62">9379 3723 5348 0 0,'0'0'4817'0'0,"0"0"-4417"0"0,-38 45-88 0 0,18-26-56 0 0,-5 2-128 0 0,-3 1-128 0 0,0 0-100 0 0,-2-1-1232 0 0,6-7-1196 0 0,-9 2-3217 0 0</inkml:trace>
  <inkml:trace contextRef="#ctx0" brushRef="#br0" timeOffset="-169668.6">8944 3530 2784 0 0,'0'0'6602'0'0,"0"0"-4396"0"0,0 0-1774 0 0,7 4-238 0 0,39 19 17 0 0,2-3 0 0 0,0-2 0 0 0,1-1 0 0 0,1-3 0 0 0,0-2 0 0 0,1-3 0 0 0,0-1 0 0 0,0-3 0 0 0,1-2 0 0 0,-1-2 0 0 0,10-3-211 0 0,-15-8 1309 0 0,-46 9-1311 0 0,1 1 0 0 0,-1-1 1 0 0,0 1-1 0 0,1-1 0 0 0,-1 1 0 0 0,1-1 0 0 0,-1 1 0 0 0,0-1 0 0 0,1 1 0 0 0,-1-1 0 0 0,0 0 0 0 0,0 1 0 0 0,1-1 0 0 0,-1 0 0 0 0,0 1 0 0 0,0-1 1 0 0,0 0-1 0 0,0 1 0 0 0,0-1 0 0 0,0 0 0 0 0,0 1 0 0 0,0-1 0 0 0,0 0 0 0 0,0 1 0 0 0,0-1 0 0 0,0 0 0 0 0,-1 1 0 0 0,1-1 0 0 0,0 1 0 0 0,0-1 1 0 0,-1 0-1 0 0,1 1 0 0 0,0-1 0 0 0,-1 1 0 0 0,1-1 0 0 0,-1 1 0 0 0,1-1 0 0 0,-1 1 0 0 0,1-1 0 0 0,-1 1 0 0 0,1-1 0 0 0,-1 1 0 0 0,1 0 0 0 0,-1-1 1 0 0,1 1-1 0 0,-1 0 0 0 0,0-1 0 0 0,1 1 0 0 0,-1 0 0 0 0,0 0 0 0 0,1 0 0 0 0,-1 0 0 0 0,0 0 0 0 0,1 0 0 0 0,-1-1 0 0 0,0 1 0 0 0,1 1 0 0 0,-1-1 1 0 0,0 0-1 0 0,1 0 0 0 0,-1 0 0 0 0,0 0 2 0 0,-54-22-483 0 0,-1 3 0 0 0,-1 2 0 0 0,0 2 0 0 0,-1 3 0 0 0,-32-2 483 0 0,38 14-150 0 0,53 0 169 0 0,0 0 1 0 0,-1 0 0 0 0,1 0 0 0 0,-1 0 0 0 0,1 1-1 0 0,0-1 1 0 0,-1 0 0 0 0,1 1 0 0 0,-1-1 0 0 0,1 0 0 0 0,-1 1-1 0 0,1-1 1 0 0,-1 0 0 0 0,1 1 0 0 0,-1-1 0 0 0,0 1-1 0 0,1-1 1 0 0,-1 1 0 0 0,1-1 0 0 0,-1 1 0 0 0,0 0 0 0 0,0-1-1 0 0,1 1 1 0 0,-1-1 0 0 0,0 1 0 0 0,0 0 0 0 0,0-1 0 0 0,0 1-1 0 0,1 0 1 0 0,-1-1 0 0 0,0 1 0 0 0,0-1 0 0 0,0 1-1 0 0,-1 0 1 0 0,1-1 0 0 0,0 1 0 0 0,0 0 0 0 0,0-1 0 0 0,0 1-1 0 0,0-1 1 0 0,-1 1 0 0 0,1 0 0 0 0,0-1 0 0 0,-1 1 0 0 0,1-1-1 0 0,0 1 1 0 0,-1-1 0 0 0,1 1 0 0 0,-1-1 0 0 0,1 1-1 0 0,-1-1 1 0 0,1 0 0 0 0,-1 1 0 0 0,1-1 0 0 0,-1 1 0 0 0,1-1-1 0 0,-1 0 1 0 0,1 0 0 0 0,-1 1 0 0 0,0-1 0 0 0,1 0 0 0 0,-1 0-1 0 0,1 0 1 0 0,-1 0 0 0 0,0 1-20 0 0,22 11 213 0 0,0 0-1 0 0,1-1 1 0 0,0-1 0 0 0,1-1 0 0 0,0-1-1 0 0,1-1 1 0 0,0-1 0 0 0,0-1-1 0 0,22 1-212 0 0,18 6 334 0 0,-49-3-2416 0 0,-43-4-5705 0 0,-8-6 956 0 0</inkml:trace>
  <inkml:trace contextRef="#ctx0" brushRef="#br0" timeOffset="-169439.5">8702 3731 5288 0 0,'0'0'6660'0'0,"0"0"-4728"0"0,0 0-1573 0 0,0 0-82 0 0,8 9 250 0 0,4 5-254 0 0,-1 0 0 0 0,0 1-1 0 0,-1 1 1 0 0,0 0 0 0 0,-2 0-1 0 0,0 1 1 0 0,0 0-1 0 0,-2 1 1 0 0,0-1 0 0 0,0 4-273 0 0,-4 14 458 0 0,3 9-3249 0 0,-1-46-5495 0 0,3-10 1135 0 0</inkml:trace>
  <inkml:trace contextRef="#ctx0" brushRef="#br0" timeOffset="-169190.39">9120 3847 8597 0 0,'0'0'6064'0'0,"0"0"-5368"0"0,0 0-544 0 0,0 0 236 0 0,0 0 169 0 0,25 41-49 0 0,-29-26-8 0 0,-5 0-80 0 0,-3 1-160 0 0,-2 1-112 0 0,-1 0-36 0 0,-2 0-112 0 0,-2-1-212 0 0,2-4-568 0 0,-3-2-521 0 0,1-1-375 0 0,2-6-1092 0 0,4-3-2944 0 0</inkml:trace>
  <inkml:trace contextRef="#ctx0" brushRef="#br0" timeOffset="-169016.98">8995 3916 5184 0 0,'0'0'7757'0'0,"0"0"-6749"0"0,47 18-300 0 0,-30-8 240 0 0,-2 5-19 0 0,-2 1-341 0 0,-1-1-240 0 0,-1 2-164 0 0,-1-1-96 0 0,-2 2 12 0 0,-2-2-100 0 0,2-3-76 0 0,0 0-456 0 0,-2-4-469 0 0,1-3-563 0 0,1-3-1136 0 0,-2-1-2568 0 0</inkml:trace>
  <inkml:trace contextRef="#ctx0" brushRef="#br0" timeOffset="-168846.32">9391 3982 7705 0 0,'0'0'5702'0'0,"0"0"-4150"0"0,6 5-1276 0 0,-4-3-210 0 0,1 0 1 0 0,0 1-1 0 0,0-1 1 0 0,-1 1 0 0 0,1-1-1 0 0,-1 1 1 0 0,0 0-1 0 0,0 0 1 0 0,0 0-1 0 0,0 0 1 0 0,-1 1-1 0 0,1-1 1 0 0,-1 0 0 0 0,0 1-1 0 0,0-1 1 0 0,0 1-1 0 0,0-1 1 0 0,0 1-1 0 0,-1 0 1 0 0,0-1 0 0 0,0 1-1 0 0,0-1 1 0 0,0 1-1 0 0,0 0 1 0 0,-1-1-1 0 0,0 1 1 0 0,1-1-1 0 0,-1 1 1 0 0,-1-1 0 0 0,0 3-67 0 0,-13-46-2184 0 0,18 37 2266 0 0,0 0 1 0 0,1 1-1 0 0,-1-1 0 0 0,0 1 0 0 0,1 0 1 0 0,-1 0-1 0 0,1 0 0 0 0,0 1 1 0 0,0-1-1 0 0,-1 1 0 0 0,1 0 1 0 0,0 0-1 0 0,0 0 0 0 0,0 1 0 0 0,0-1 1 0 0,1 1-1 0 0,-1 0 0 0 0,0 0 1 0 0,0 0-1 0 0,0 1 0 0 0,0-1 0 0 0,0 1 1 0 0,0 0-1 0 0,0 0 0 0 0,0 1 1 0 0,-1-1-1 0 0,1 1 0 0 0,0 0 0 0 0,-1 0 1 0 0,1 0-1 0 0,-1 0 0 0 0,0 1 1 0 0,1 0-83 0 0,42 61 288 0 0,-58-37-5814 0 0,1-23-1560 0 0</inkml:trace>
  <inkml:trace contextRef="#ctx0" brushRef="#br0" timeOffset="-168052.95">9552 3954 168 0 0,'0'0'4856'0'0,"0"0"-3726"0"0,0 0-560 0 0,0 0 171 0 0,0 0 137 0 0,0 0-228 0 0,0 0-255 0 0,-9 20 3406 0 0,7-8-3470 0 0,0 0 1 0 0,-2 0 0 0 0,1 0 0 0 0,-1-1 0 0 0,-1 0 0 0 0,0 0-1 0 0,-1 0 1 0 0,0 0 0 0 0,-1-1 0 0 0,0 0 0 0 0,0 0 0 0 0,-1-1-1 0 0,-2 2-331 0 0,-73 67-4209 0 0,71-70-1117 0 0,6-7-2641 0 0</inkml:trace>
  <inkml:trace contextRef="#ctx0" brushRef="#br0" timeOffset="-167450.02">8923 4119 860 0 0,'0'0'528'0'0,"0"0"743"0"0,0 0 1675 0 0,0 0-1285 0 0,0 0-399 0 0,0 0-108 0 0,0 0-154 0 0,8 4-318 0 0,-3-2-591 0 0,-1 0 0 0 0,1-1 0 0 0,0 1 0 0 0,0-1 0 0 0,0 0 0 0 0,-1 0 1 0 0,1 0-1 0 0,0-1 0 0 0,1 1 0 0 0,-1-1 0 0 0,0 0 0 0 0,0-1 0 0 0,0 0 0 0 0,0 1 1 0 0,0-1-1 0 0,-1-1 0 0 0,1 1 0 0 0,0-1 0 0 0,0 0 0 0 0,-1 0 0 0 0,1 0 1 0 0,-1-1-1 0 0,0 1 0 0 0,1-1 0 0 0,-1 0 0 0 0,-1-1 0 0 0,1 1 0 0 0,2-3-91 0 0,-1-5-44 0 0,0 0 0 0 0,0-1 0 0 0,-1 0 0 0 0,-1 0 0 0 0,0 0-1 0 0,-1 0 1 0 0,0 0 0 0 0,-1-1 0 0 0,0 1 0 0 0,-1 0 0 0 0,0-1 0 0 0,-1 1-1 0 0,0-1 1 0 0,-1 1 0 0 0,-1 0 0 0 0,0 0 0 0 0,0 0 0 0 0,-1 0 0 0 0,-1 1 0 0 0,0-1-1 0 0,0 1 1 0 0,-2 0 0 0 0,1 1 0 0 0,-1-1 0 0 0,0 1 0 0 0,-1 1 0 0 0,0-1-1 0 0,-1 1 1 0 0,0 1 0 0 0,-10-8 44 0 0,12 8 41 0 0,1 0 0 0 0,-2 1-1 0 0,1 0 1 0 0,-1 0 0 0 0,0 1-1 0 0,0 0 1 0 0,-1 0 0 0 0,0 1-1 0 0,0 0 1 0 0,0 0 0 0 0,0 1-1 0 0,-1 1 1 0 0,0-1 0 0 0,0 1-1 0 0,0 1 1 0 0,0 0 0 0 0,0 1 0 0 0,0 0-1 0 0,-1 0 1 0 0,1 1 0 0 0,0 0-1 0 0,-1 1 1 0 0,1 0 0 0 0,0 1-1 0 0,0 0 1 0 0,0 0 0 0 0,0 1-1 0 0,0 1 1 0 0,1-1 0 0 0,-1 2 0 0 0,1-1-1 0 0,0 1 1 0 0,0 1 0 0 0,1-1-1 0 0,0 1 1 0 0,-6 6-41 0 0,4-3 58 0 0,0 1 0 0 0,1 0 1 0 0,0 0-1 0 0,1 1 0 0 0,0 0 0 0 0,1 1 1 0 0,0 0-1 0 0,1 0 0 0 0,0 0 0 0 0,1 1 1 0 0,1 0-1 0 0,0 0 0 0 0,0 0 0 0 0,1 0 1 0 0,1 1-1 0 0,0-1 0 0 0,1 1 0 0 0,0-1 0 0 0,1 1 1 0 0,1 0-1 0 0,0-1 0 0 0,1 1 0 0 0,1-1 1 0 0,0 1-1 0 0,0-1 0 0 0,5 10-58 0 0,0-14 44 0 0,0-1 1 0 0,0 0-1 0 0,1-1 0 0 0,0 1 0 0 0,1-2 0 0 0,-1 0 1 0 0,1 0-1 0 0,0 0 0 0 0,1-1 0 0 0,-1-1 0 0 0,1 0 1 0 0,0 0-1 0 0,0-1 0 0 0,0-1 0 0 0,1 1 1 0 0,-1-2-1 0 0,1 0 0 0 0,-1 0 0 0 0,1-1-44 0 0,146 3-4834 0 0,-117-9-477 0 0</inkml:trace>
  <inkml:trace contextRef="#ctx0" brushRef="#br0" timeOffset="-166878.31">13703 3280 784 0 0,'0'0'4745'0'0,"0"0"131"0"0,0 0-3784 0 0,0 0-476 0 0,0 0 76 0 0,0 0 240 0 0,0 0 4 0 0,0 0-192 0 0,-36 2-276 0 0,20-4-256 0 0,-2 0-200 0 0,-4 1 0 0 0,-1-2-12 0 0,3 1-708 0 0,0-3-464 0 0,3 0-944 0 0,5-1-3124 0 0,9-9-1645 0 0</inkml:trace>
  <inkml:trace contextRef="#ctx0" brushRef="#br0" timeOffset="-166630.29">13704 3123 14013 0 0,'0'0'2040'0'0,"0"0"-2040"0"0,0 0-172 0 0,-66 5 172 0 0,18-5 188 0 0,-3-2-188 0 0,1-1-88 0 0,14 2-984 0 0,9-1-1112 0 0,10 1-1008 0 0,8-1-2405 0 0</inkml:trace>
  <inkml:trace contextRef="#ctx0" brushRef="#br0" timeOffset="-166284.3">14096 3016 6385 0 0,'0'0'4343'0'0,"0"0"-3672"0"0,3 7-1125 0 0,41 184 2444 0 0,-40-165-2827 0 0,5-13-4242 0 0,2-11-684 0 0</inkml:trace>
  <inkml:trace contextRef="#ctx0" brushRef="#br0" timeOffset="-166037.99">14365 3189 6949 0 0,'0'0'4964'0'0,"0"0"-4668"0"0,0 0-296 0 0,4 40 548 0 0,-12-25-188 0 0,-1-1-196 0 0,-4 1-164 0 0,-6-2-176 0 0,2-2-464 0 0,-1-2-296 0 0,-1-2-288 0 0,3-3-472 0 0,2-4-500 0 0,3 0-2001 0 0</inkml:trace>
  <inkml:trace contextRef="#ctx0" brushRef="#br0" timeOffset="-165789.3">14315 3236 7249 0 0,'0'0'4156'0'0,"0"0"-3708"0"0,0 0-140 0 0,34 34 64 0 0,-26-24 12 0 0,-2-1-220 0 0,-2 1-84 0 0,-2-2-80 0 0,0-1-1116 0 0,-1 0-296 0 0,1-4-712 0 0,0-1-2125 0 0</inkml:trace>
  <inkml:trace contextRef="#ctx0" brushRef="#br0" timeOffset="-165788.3">14602 3233 8917 0 0,'0'0'4252'0'0,"0"0"-4036"0"0,24 47 36 0 0,-18-28 28 0 0,-2 0 0 0 0,-4 0-280 0 0,-4-1-284 0 0,-4 1-440 0 0,-1-5-596 0 0,-3 0-480 0 0,2-5-2076 0 0,-5-4-2317 0 0</inkml:trace>
  <inkml:trace contextRef="#ctx0" brushRef="#br0" timeOffset="-165478.3">14464 3509 3512 0 0,'-6'3'4031'0'0,"-20"5"-3889"0"0,0-1 1 0 0,-1-2-1 0 0,1 0 0 0 0,-1-2 0 0 0,0-1 0 0 0,0-1 0 0 0,0-2 0 0 0,0 0 0 0 0,0-2 0 0 0,0-1 1 0 0,1-1-1 0 0,-1-1 0 0 0,1-1 0 0 0,-11-6-142 0 0,0 4-68 0 0,1-1 0 0 0,0-2 0 0 0,0-2 0 0 0,1-2 0 0 0,1 0 0 0 0,1-3 0 0 0,-24-17 68 0 0,46 29-72 0 0,1-1 1 0 0,0-1 0 0 0,0 1 0 0 0,1-2 0 0 0,0 1-1 0 0,0-1 1 0 0,1 0 0 0 0,1-1 0 0 0,0 0 0 0 0,0 0 0 0 0,1-1-1 0 0,1 0 1 0 0,0 0 0 0 0,0 0 0 0 0,1-1 0 0 0,1 1-1 0 0,0-1 1 0 0,1 0 0 0 0,0 0 0 0 0,1 0 0 0 0,1 0-1 0 0,-1 0 1 0 0,2 0 0 0 0,1-3 71 0 0,-1 1-21 0 0,1 1 1 0 0,0-1-1 0 0,2 1 0 0 0,0 0 1 0 0,0 0-1 0 0,1 0 0 0 0,1 1 0 0 0,0-1 1 0 0,1 1-1 0 0,0 1 0 0 0,1-1 1 0 0,1 2-1 0 0,0-1 0 0 0,0 1 1 0 0,1 0-1 0 0,0 1 0 0 0,1 0 1 0 0,0 0-1 0 0,1 2 0 0 0,0-1 1 0 0,1 1-1 0 0,-1 1 0 0 0,1 0 0 0 0,1 1 1 0 0,-1 1-1 0 0,1 0 0 0 0,0 0 1 0 0,0 2-1 0 0,0 0 0 0 0,1 0 1 0 0,-1 1-1 0 0,1 1 0 0 0,3 0 21 0 0,24 5 244 0 0,0 1 0 0 0,0 3-1 0 0,0 1 1 0 0,-1 2 0 0 0,0 1-1 0 0,-1 3 1 0 0,-1 1 0 0 0,0 2-1 0 0,-2 1 1 0 0,0 2 0 0 0,-1 2 0 0 0,-1 1-1 0 0,-1 2 1 0 0,19 20-244 0 0,-41-37 34 0 0,-1 0-1 0 0,-1 1 1 0 0,0 1 0 0 0,0 0-1 0 0,-1 0 1 0 0,0 1 0 0 0,-1 0-1 0 0,0 0 1 0 0,-1 1-1 0 0,-1 0 1 0 0,0 1 0 0 0,0-1-1 0 0,-1 1 1 0 0,-1 0 0 0 0,-1 0-1 0 0,0 0 1 0 0,-1 1 0 0 0,0-1-1 0 0,-1 1 1 0 0,0-1 0 0 0,-2 1-1 0 0,0 0 1 0 0,-1 7-34 0 0,-4-12-42 0 0,0 0-1 0 0,-1-1 1 0 0,0 0-1 0 0,0-1 1 0 0,-1 1-1 0 0,0-2 1 0 0,0 1 0 0 0,-1-1-1 0 0,0 0 1 0 0,0-1-1 0 0,0 0 1 0 0,-1 0-1 0 0,0-1 1 0 0,-1 0 0 0 0,1-1-1 0 0,-1 0 1 0 0,1-1-1 0 0,-1 0 1 0 0,-8 1 42 0 0,-107 16-689 0 0,40-21-3223 0 0,45-4-1532 0 0</inkml:trace>
  <inkml:trace contextRef="#ctx0" brushRef="#br0" timeOffset="-161317.62">8427 4629 312 0 0,'0'0'923'0'0,"-2"-6"-291"0"0,-27-71 4681 0 0,-12-32-4003 0 0,27 8-1451 0 0,61 48-1121 0 0,-8 38 733 0 0,1 1 1 0 0,0 2 0 0 0,1 2-1 0 0,0 1 1 0 0,0 3-1 0 0,1 1 1 0 0,39 1 528 0 0,-57 2-17 0 0,81-11 67 0 0,0 5 0 0 0,0 5 0 0 0,1 4-1 0 0,-1 4 1 0 0,0 6 0 0 0,-1 4 0 0 0,0 4 0 0 0,-1 5 0 0 0,52 21-50 0 0,-128-33 164 0 0,-1 1 1 0 0,0 1 0 0 0,-2 1 0 0 0,1 1 0 0 0,-2 2 0 0 0,0 0-1 0 0,-1 1 1 0 0,-1 2 0 0 0,9 11-165 0 0,-21-22 17 0 0,0 0-1 0 0,-1 0 1 0 0,0 1 0 0 0,-1 0 0 0 0,0 1-1 0 0,-1 0 1 0 0,0 0 0 0 0,-1 0 0 0 0,0 0-1 0 0,-1 1 1 0 0,-1 0 0 0 0,0 0 0 0 0,0 0-1 0 0,-1 0 1 0 0,-1 1 0 0 0,0-1 0 0 0,-1 0-1 0 0,-1 1 1 0 0,0-1 0 0 0,0 0 0 0 0,-3 10-17 0 0,-1-10 61 0 0,0-1 1 0 0,0 1 0 0 0,-1-1 0 0 0,-1 1-1 0 0,0-2 1 0 0,-1 1 0 0 0,0-1 0 0 0,-1 0 0 0 0,0-1-1 0 0,-1 0 1 0 0,0 0 0 0 0,0-1 0 0 0,-1-1-1 0 0,0 0 1 0 0,-1 0 0 0 0,1-1 0 0 0,-2 0 0 0 0,1-1-1 0 0,-1-1 1 0 0,1 0 0 0 0,-2 0 0 0 0,-5 0-62 0 0,-31 8 303 0 0,-1-2 0 0 0,-1-2 1 0 0,1-2-1 0 0,-1-3 0 0 0,-18-2-303 0 0,-18 1 249 0 0,-1-4-1 0 0,1-4 1 0 0,0-4 0 0 0,1-3-1 0 0,0-5 1 0 0,-74-24-249 0 0,-106-84-3455 0 0,237 100-740 0 0,23 15 1971 0 0</inkml:trace>
  <inkml:trace contextRef="#ctx0" brushRef="#br0" timeOffset="-160912.58">13967 4369 2204 0 0,'0'0'0'0'0,"0"0"-1240"0"0</inkml:trace>
  <inkml:trace contextRef="#ctx0" brushRef="#br0" timeOffset="-159744.3">8301 6109 928 0 0,'0'0'8409'0'0,"0"0"-6213"0"0,0 0-1004 0 0,0 0 44 0 0,0 0 16 0 0,-37-7-336 0 0,24 4-259 0 0,-2-1-233 0 0,-2 1-152 0 0,0 0-136 0 0,0 0-136 0 0,-3 0 0 0 0,2 1-4 0 0,0-2-4 0 0,1 0-876 0 0,5-1-813 0 0,6 1-1475 0 0,3-5-5333 0 0</inkml:trace>
  <inkml:trace contextRef="#ctx0" brushRef="#br0" timeOffset="-159493.96">8288 5988 10137 0 0,'0'0'3948'0'0,"0"0"-3012"0"0,0 0-68 0 0,0 0-151 0 0,0 0-369 0 0,0 0-60 0 0,-52-11-228 0 0,30 10-60 0 0,-2-1-532 0 0,-1 2-625 0 0,3-1-283 0 0,1 0-872 0 0,7-1-2564 0 0,2-7-2109 0 0</inkml:trace>
  <inkml:trace contextRef="#ctx0" brushRef="#br0" timeOffset="-159103.83">8531 5866 664 0 0,'0'0'3298'0'0,"0"0"1168"0"0,0 0-2805 0 0,0 0-1000 0 0,0 0 268 0 0,0 0 275 0 0,0 0-268 0 0,0 0-330 0 0,0 0-263 0 0,60-5 982 0 0,-58 5-1305 0 0,-1 0-1 0 0,0 1 1 0 0,1-1 0 0 0,-1 1 0 0 0,1 0 0 0 0,-1-1 0 0 0,0 1-1 0 0,1 0 1 0 0,-1 0 0 0 0,0 0 0 0 0,0 0 0 0 0,1 0-1 0 0,-1 0 1 0 0,0 0 0 0 0,0 0 0 0 0,0 0 0 0 0,0 0-1 0 0,-1 1 1 0 0,1-1 0 0 0,0 0 0 0 0,0 1 0 0 0,-1-1 0 0 0,1 1-1 0 0,-1-1 1 0 0,1 1 0 0 0,-1-1 0 0 0,0 1 0 0 0,0-1-1 0 0,1 1 1 0 0,-1-1 0 0 0,0 1 0 0 0,0-1 0 0 0,0 1 0 0 0,-1-1-1 0 0,1 1 1 0 0,0-1 0 0 0,-1 1 0 0 0,1-1 0 0 0,-1 1-1 0 0,1-1 1 0 0,-1 1 0 0 0,0 0-20 0 0,-32 76 949 0 0,24-60-1134 0 0,7-17 201 0 0,0 1 0 0 0,1 0 0 0 0,-1 0 0 0 0,1-1 0 0 0,0 1 0 0 0,-1 0 0 0 0,1 0 0 0 0,0 0 0 0 0,0 0 0 0 0,1 0-1 0 0,-1 0 1 0 0,0 1 0 0 0,1-1 0 0 0,-1 0 0 0 0,1 0 0 0 0,-1 1 0 0 0,1-1 0 0 0,0 0 0 0 0,0 0 0 0 0,0 1 0 0 0,0-1 0 0 0,1 0 0 0 0,-1 0 0 0 0,1 1 0 0 0,-1-1 0 0 0,1 0 0 0 0,0 0 0 0 0,0 0 0 0 0,0 0 0 0 0,0 0 0 0 0,0 0 0 0 0,0 0 0 0 0,0 0-1 0 0,1 0 1 0 0,-1-1 0 0 0,1 1 0 0 0,-1 0 0 0 0,1-1 0 0 0,0 1 0 0 0,0-1 0 0 0,0 0 0 0 0,-1 1 0 0 0,1-1 0 0 0,0 0 0 0 0,1 0 0 0 0,-1 0 0 0 0,0-1 0 0 0,0 1 0 0 0,0 0 0 0 0,0-1 0 0 0,1 0 0 0 0,-1 1 0 0 0,0-1 0 0 0,0 0 0 0 0,1 0 0 0 0,-1 0-1 0 0,0 0 1 0 0,0-1 0 0 0,1 1 0 0 0,1-1-16 0 0,6 0-24 0 0,0 1-1 0 0,0-1 1 0 0,0-1-1 0 0,-1 0 1 0 0,1-1-1 0 0,0 1 0 0 0,-1-2 1 0 0,0 1-1 0 0,0-1 1 0 0,0-1-1 0 0,0 0 1 0 0,5-4 24 0 0,-14 9-308 0 0,2-3-1757 0 0,-3 1-5645 0 0,-4-4-555 0 0</inkml:trace>
  <inkml:trace contextRef="#ctx0" brushRef="#br0" timeOffset="-158639.05">8965 5851 860 0 0,'0'0'4930'0'0,"0"0"-2339"0"0,0 0-1439 0 0,0 0-373 0 0,0 0 111 0 0,0 0 88 0 0,0 0-137 0 0,0 0-227 0 0,0 0-142 0 0,-5 2-141 0 0,3 0-263 0 0,-1 0-1 0 0,1 0 1 0 0,0 0-1 0 0,0 0 1 0 0,0 1 0 0 0,0-1-1 0 0,0 1 1 0 0,0-1-1 0 0,1 1 1 0 0,-1 0 0 0 0,1-1-1 0 0,0 1 1 0 0,0 0-1 0 0,0 0 1 0 0,0 0-1 0 0,1 0 1 0 0,-1 0 0 0 0,1 0-1 0 0,-1 0 1 0 0,1 0-1 0 0,0 0 1 0 0,0 0 0 0 0,1 0-1 0 0,-1 0 1 0 0,0 0-1 0 0,1 0 1 0 0,0 0 0 0 0,0 0-1 0 0,0 0-67 0 0,28 103 998 0 0,-28-103-953 0 0,-1-1 0 0 0,1 0 0 0 0,-1 0-1 0 0,1-1 1 0 0,0 1 0 0 0,0 0 0 0 0,0 0 0 0 0,0 0 0 0 0,0 0 0 0 0,0-1 0 0 0,1 1 0 0 0,-1-1-1 0 0,1 1 1 0 0,-1-1 0 0 0,1 1 0 0 0,-1-1 0 0 0,1 0 0 0 0,0 0 0 0 0,-1 1 0 0 0,1-1-1 0 0,0-1 1 0 0,0 1 0 0 0,0 0 0 0 0,0 0 0 0 0,0-1 0 0 0,0 1 0 0 0,0-1 0 0 0,0 0 0 0 0,0 1-1 0 0,0-1 1 0 0,0 0 0 0 0,0 0 0 0 0,1 0 0 0 0,-1-1 0 0 0,0 1 0 0 0,0 0 0 0 0,0-1-1 0 0,0 1 1 0 0,0-1 0 0 0,0 0 0 0 0,0 0 0 0 0,-1 0 0 0 0,1 0 0 0 0,0 0 0 0 0,0 0 0 0 0,-1 0-1 0 0,1 0 1 0 0,0-1 0 0 0,0 0-45 0 0,2-3-54 0 0,1-1 1 0 0,-1 1-1 0 0,-1-1 0 0 0,1 0 1 0 0,-1 0-1 0 0,0 0 1 0 0,-1 0-1 0 0,1 0 0 0 0,-1-1 1 0 0,0 1-1 0 0,-1-1 0 0 0,0 1 1 0 0,0-1-1 0 0,0 0 0 0 0,-1 0 1 0 0,0 1-1 0 0,0-1 0 0 0,0 0 1 0 0,-2-5 53 0 0,2-9-160 0 0,24 75-435 0 0,-16-25-20 0 0,25 60 2292 0 0,-12-69-4664 0 0,7-10-4071 0 0,-19-9 408 0 0</inkml:trace>
  <inkml:trace contextRef="#ctx0" brushRef="#br0" timeOffset="-158390.81">9326 6114 12657 0 0,'0'0'1516'0'0,"0"0"-1264"0"0,0 0 620 0 0,8 33 136 0 0,-8-21-383 0 0,0-2-237 0 0,0 4-156 0 0,0-1-120 0 0,-3 1-60 0 0,2 0-4 0 0,-2 0 28 0 0,3-3-76 0 0,0-1-348 0 0,0-3-612 0 0,0 0-489 0 0,0-4-1207 0 0,0-2-2664 0 0,0-5-1785 0 0</inkml:trace>
  <inkml:trace contextRef="#ctx0" brushRef="#br0" timeOffset="-158030.92">9417 5740 3360 0 0,'0'0'7338'0'0,"0"0"-4972"0"0,0 0-1907 0 0,0 0-125 0 0,0 0 170 0 0,0 0-22 0 0,0 0-155 0 0,0 0-108 0 0,0-4-145 0 0,0 2-86 0 0,1 1 0 0 0,0-1 0 0 0,0 1 0 0 0,0-1 0 0 0,0 1 0 0 0,0-1 0 0 0,0 1-1 0 0,0-1 1 0 0,0 1 0 0 0,1 0 0 0 0,-1 0 0 0 0,0 0 0 0 0,1 0 0 0 0,-1 0 0 0 0,1 0-1 0 0,-1 0 1 0 0,1 0 0 0 0,0 1 0 0 0,-1-1 0 0 0,1 0 0 0 0,0 1 0 0 0,0 0 0 0 0,-1-1 0 0 0,1 1-1 0 0,0 0 1 0 0,0 0 0 0 0,-1 0 0 0 0,1 0 0 0 0,0 0 0 0 0,0 0 0 0 0,-1 0 0 0 0,1 1-1 0 0,0-1 1 0 0,0 1 0 0 0,-1-1 0 0 0,1 1 0 0 0,-1 0 0 0 0,1 0 0 0 0,0 0 12 0 0,1-1 43 0 0,-1 0-1 0 0,1 1 1 0 0,-1-1 0 0 0,0 0 0 0 0,1 1 0 0 0,-1 0-1 0 0,0 0 1 0 0,1-1 0 0 0,-1 1 0 0 0,0 1 0 0 0,0-1 0 0 0,0 0-1 0 0,0 0 1 0 0,0 1 0 0 0,0-1 0 0 0,0 1 0 0 0,-1 0 0 0 0,1-1-1 0 0,0 1 1 0 0,-1 0 0 0 0,1 0 0 0 0,-1 0 0 0 0,0 0-1 0 0,0 0 1 0 0,0 1 0 0 0,0-1 0 0 0,0 0 0 0 0,0 0 0 0 0,-1 1-1 0 0,1-1 1 0 0,-1 0 0 0 0,1 1 0 0 0,-1-1 0 0 0,0 1 0 0 0,0-1-1 0 0,0 1 1 0 0,0-1 0 0 0,0 0 0 0 0,-1 1 0 0 0,1-1-1 0 0,-1 0 1 0 0,0 1 0 0 0,1-1 0 0 0,-1 0 0 0 0,0 0 0 0 0,0 1-1 0 0,-1-1 1 0 0,1 0 0 0 0,0 0 0 0 0,-1 0 0 0 0,1 0 0 0 0,-1-1-1 0 0,0 1 1 0 0,1 0 0 0 0,-1-1 0 0 0,0 1 0 0 0,0-1-1 0 0,0 1 1 0 0,0-1 0 0 0,0 0 0 0 0,-2 0-43 0 0,-59 57 181 0 0,102-49 323 0 0,14-7-155 0 0,-10-1-933 0 0,-14 2-2768 0 0,-27-3-917 0 0,-1-3-2923 0 0</inkml:trace>
  <inkml:trace contextRef="#ctx0" brushRef="#br0" timeOffset="-157582.93">10003 6066 7021 0 0,'0'0'6343'0'0,"0"0"-4376"0"0,0 0-1539 0 0,0 0 85 0 0,0 0 193 0 0,0 0 118 0 0,-6 1-72 0 0,-231-3-499 0 0,236 2-593 0 0,-7 2-265 0 0,6-1-2141 0 0,1 2-3750 0 0,1-3 236 0 0</inkml:trace>
  <inkml:trace contextRef="#ctx0" brushRef="#br0" timeOffset="-156932.6">10253 5883 6037 0 0,'0'0'4055'0'0,"0"0"-2709"0"0,0 0-788 0 0,0 0 350 0 0,0 0 135 0 0,0 0-737 0 0,0 0 38 0 0,3 8 172 0 0,19 145 1107 0 0,-21-151-1592 0 0,-1 1 0 0 0,1-1 0 0 0,0 0 1 0 0,1 1-1 0 0,-1-1 0 0 0,0 0 1 0 0,1 0-1 0 0,-1 1 0 0 0,1-1 0 0 0,-1 0 1 0 0,1-1-1 0 0,0 1 0 0 0,0 0 1 0 0,0 0-1 0 0,0-1 0 0 0,0 0 0 0 0,1 1 1 0 0,-1-1-1 0 0,0 0 0 0 0,1 0 1 0 0,-1 0-1 0 0,0 0 0 0 0,1 0 0 0 0,-1-1 1 0 0,1 1-1 0 0,0-1 0 0 0,-1 1 0 0 0,1-1 1 0 0,-1 0-1 0 0,1 0 0 0 0,-1 0 1 0 0,1-1-1 0 0,0 1 0 0 0,-1-1 0 0 0,1 1 1 0 0,-1-1-1 0 0,1 0 0 0 0,-1 0 1 0 0,3-1-32 0 0,0 1 36 0 0,0-1 0 0 0,1 0 0 0 0,-1 0-1 0 0,0-1 1 0 0,0 0 0 0 0,0 1 0 0 0,-1-1 0 0 0,1-1 0 0 0,-1 1 0 0 0,0-1 0 0 0,0 0 0 0 0,0 0 0 0 0,0 0 0 0 0,0 0 0 0 0,-1-1 0 0 0,0 1 0 0 0,0-1 0 0 0,2-4-36 0 0,-1-39 61 0 0,-3 37-656 0 0,9 37 258 0 0,29 136 596 0 0,-19-144-2414 0 0,-2-14-5680 0 0,-5-5-166 0 0</inkml:trace>
  <inkml:trace contextRef="#ctx0" brushRef="#br0" timeOffset="-156728.62">10712 6181 9413 0 0,'0'0'6271'0'0,"0"0"-4873"0"0,2 7-1292 0 0,9 84 1043 0 0,-31-54-8245 0 0,16-33 2036 0 0</inkml:trace>
  <inkml:trace contextRef="#ctx0" brushRef="#br0" timeOffset="-156292.29">10906 5976 10737 0 0,'0'0'3342'0'0,"0"6"-2492"0"0,52 171 1321 0 0,-51-174-2151 0 0,1-1 1 0 0,-1 1-1 0 0,1-1 0 0 0,0 0 1 0 0,-1 1-1 0 0,1-1 1 0 0,0 0-1 0 0,0 0 1 0 0,1 0-1 0 0,-1 0 1 0 0,0 0-1 0 0,1-1 1 0 0,-1 1-1 0 0,1-1 1 0 0,-1 1-1 0 0,1-1 1 0 0,0 0-1 0 0,-1 0 1 0 0,1 0-1 0 0,0-1 1 0 0,0 1-1 0 0,0-1 1 0 0,0 1-1 0 0,0-1 1 0 0,-1 0-1 0 0,1 0 1 0 0,0 0-1 0 0,0 0 0 0 0,0-1 1 0 0,0 1-1 0 0,0-1 1 0 0,0 0-1 0 0,-1 0 1 0 0,1 0-1 0 0,0 0 1 0 0,-1 0-1 0 0,1-1 1 0 0,0 1-1 0 0,-1-1 1 0 0,0 1-1 0 0,1-1 1 0 0,-1 0-1 0 0,0 0 1 0 0,0 0-1 0 0,0 0 1 0 0,0-1-1 0 0,0 1 1 0 0,-1 0-1 0 0,1-1 1 0 0,-1 1-1 0 0,0-1 1 0 0,1 0-1 0 0,-1 1 0 0 0,0-1 1 0 0,0 0-1 0 0,-1 0 1 0 0,1 0-1 0 0,-1 0 1 0 0,1 1-1 0 0,-1-3-20 0 0,2-43-266 0 0,-1 36 248 0 0,3 46 7 0 0,-1 2-214 0 0,8 43 912 0 0,13-32-4433 0 0,-18-42-520 0 0,4-4-2541 0 0</inkml:trace>
  <inkml:trace contextRef="#ctx0" brushRef="#br0" timeOffset="-155915.85">11288 6244 7281 0 0,'0'0'6772'0'0,"0"0"-4894"0"0,0 0-1621 0 0,0 0-46 0 0,0 0-24 0 0,0 0-25 0 0,0 0-66 0 0,0 0-74 0 0,-2 2-36 0 0,6-1 60 0 0,-1-1 1 0 0,1 1 0 0 0,-1 0 0 0 0,0 0 0 0 0,1 0-1 0 0,-1 1 1 0 0,0-1 0 0 0,0 1 0 0 0,0-1 0 0 0,0 1 0 0 0,0 0-1 0 0,0 0 1 0 0,0 1 0 0 0,-1-1 0 0 0,1 1 0 0 0,-1-1-1 0 0,1 1 1 0 0,-1 0 0 0 0,0 0 0 0 0,0-1 0 0 0,-1 2 0 0 0,1-1-1 0 0,0 0 1 0 0,-1 0 0 0 0,0 0 0 0 0,0 1 0 0 0,0-1-1 0 0,0 1 1 0 0,-1-1 0 0 0,1 1 0 0 0,-1-1 0 0 0,0 1 0 0 0,0-1-1 0 0,0 1 1 0 0,0-1 0 0 0,0 1 0 0 0,-1-1 0 0 0,0 0-1 0 0,0 1 1 0 0,0-1 0 0 0,0 1 0 0 0,0-1 0 0 0,-1 0 0 0 0,1 0-1 0 0,-2 2-46 0 0,-9 7 174 0 0,11-12-169 0 0,0 0 0 0 0,0 0 0 0 0,0 0 0 0 0,0 1 0 0 0,0-1 0 0 0,0 1 0 0 0,0-1 0 0 0,0 0 0 0 0,0 1 1 0 0,0 0-1 0 0,0-1 0 0 0,0 1 0 0 0,0-1 0 0 0,0 1 0 0 0,1 0 0 0 0,-1 0 0 0 0,0 0 0 0 0,0-1 0 0 0,1 1 1 0 0,-1 0-1 0 0,1 0 0 0 0,-1 0 0 0 0,1 0 0 0 0,-1 0 0 0 0,1 0 0 0 0,-1 0 0 0 0,1 0 0 0 0,0 0 0 0 0,0 0 1 0 0,-1 0-1 0 0,1 0 0 0 0,0 1 0 0 0,0-1 0 0 0,0 0 0 0 0,0 0 0 0 0,0 0 0 0 0,1 0 0 0 0,-1 0 1 0 0,0 0-1 0 0,0 0 0 0 0,1 0 0 0 0,-1 0 0 0 0,1 0 0 0 0,-1 0 0 0 0,1 0 0 0 0,-1 0 0 0 0,1 0 0 0 0,-1 0 1 0 0,1 0-1 0 0,0 0 0 0 0,0-1 0 0 0,-1 1 0 0 0,1 0 0 0 0,0 0 0 0 0,0-1 0 0 0,0 1 0 0 0,0-1 0 0 0,0 1 1 0 0,0-1-1 0 0,0 1 0 0 0,0-1 0 0 0,0 1 0 0 0,0-1 0 0 0,0 0 0 0 0,0 0 0 0 0,0 0 0 0 0,0 1 0 0 0,1-1-5 0 0,178 11-1015 0 0,-179-11 627 0 0,8-4-1091 0 0,-8-2-4339 0 0,-4-4-2256 0 0</inkml:trace>
  <inkml:trace contextRef="#ctx0" brushRef="#br0" timeOffset="-154970.27">11701 4690 9625 0 0,'0'0'3940'0'0,"0"0"-3940"0"0,0 0-880 0 0,0 0-876 0 0,0 0 892 0 0,0 0-120 0 0,0 0 852 0 0,0 0 120 0 0,0 0-404 0 0,0 0-220 0 0,12 5 104 0 0,-4-4-560 0 0,-2 2-1577 0 0</inkml:trace>
  <inkml:trace contextRef="#ctx0" brushRef="#br0" timeOffset="-154208.62">12665 5240 2796 0 0,'0'0'3750'0'0,"-8"5"-2799"0"0,-20 8-886 0 0,0-1-1 0 0,-1-1 0 0 0,-1-1 0 0 0,0-2 1 0 0,0-1-1 0 0,0-2 0 0 0,-1-1 0 0 0,-10 0-64 0 0,3 1-121 0 0,-56 8 144 0 0,-1-4 0 0 0,-1-5 0 0 0,1-4 1 0 0,0-3-1 0 0,0-5 0 0 0,0-4 0 0 0,-38-13-23 0 0,85 14 94 0 0,1-2-1 0 0,1-2 1 0 0,0-2-1 0 0,1-2 1 0 0,0-2 0 0 0,2-2-1 0 0,1-1 1 0 0,1-3 0 0 0,1-1-1 0 0,1-2 1 0 0,2-2-1 0 0,1-1 1 0 0,2-2 0 0 0,1-1-1 0 0,-8-15-93 0 0,29 40-17 0 0,2-2 0 0 0,-1 0 0 0 0,2 0 0 0 0,0-1 0 0 0,0 0 0 0 0,1 0-1 0 0,1-1 1 0 0,0 0 0 0 0,1 0 0 0 0,1-1 0 0 0,1 1 0 0 0,0-1 0 0 0,1 0 0 0 0,0-1 0 0 0,1 1 0 0 0,1 0-1 0 0,1-1 1 0 0,0 1 0 0 0,1 0 0 0 0,1-1 0 0 0,1 1 0 0 0,0 0 0 0 0,1 0 0 0 0,0 0 0 0 0,2 1-1 0 0,0-1 1 0 0,0 1 0 0 0,1 1 0 0 0,4-6 17 0 0,22-6-498 0 0,1 0 0 0 0,1 2 0 0 0,2 2 0 0 0,0 1 0 0 0,1 2 0 0 0,0 2 0 0 0,2 1 0 0 0,0 2 0 0 0,1 2 0 0 0,0 1 0 0 0,1 3 0 0 0,0 1 0 0 0,0 2 0 0 0,11 1 498 0 0,34-11 98 0 0,0 4 0 0 0,1 3 0 0 0,0 5 0 0 0,-1 3 0 0 0,1 4 0 0 0,0 3 1 0 0,-1 5-1 0 0,-1 3 0 0 0,0 5 0 0 0,-1 2 0 0 0,-1 5 0 0 0,-2 3 0 0 0,0 4 1 0 0,-3 3-1 0 0,-1 4 0 0 0,-2 3 0 0 0,-2 3 0 0 0,-2 4 0 0 0,59 53-98 0 0,-109-82 191 0 0,-1 0-1 0 0,-2 2 0 0 0,0 0 0 0 0,-1 1 0 0 0,-1 1 0 0 0,-2 1 0 0 0,0 0 1 0 0,9 27-191 0 0,-20-44-33 0 0,0 0 0 0 0,-1 0 1 0 0,0 1-1 0 0,0-1 1 0 0,-1 1-1 0 0,-1 0 0 0 0,0 0 1 0 0,0-1-1 0 0,-1 1 1 0 0,0 0-1 0 0,-1 0 1 0 0,0 0-1 0 0,-1 0 0 0 0,0-1 1 0 0,-1 1-1 0 0,0-1 1 0 0,-1 0-1 0 0,0 1 0 0 0,-1-2 1 0 0,0 1-1 0 0,0 0 1 0 0,-1-1-1 0 0,0 0 1 0 0,0 0-1 0 0,-1-1 0 0 0,-5 5 33 0 0,-22 20-2021 0 0,14-17-484 0 0</inkml:trace>
  <inkml:trace contextRef="#ctx0" brushRef="#br0" timeOffset="-153892.3">14086 5228 12017 0 0,'0'0'1262'0'0,"0"0"-1104"0"0,0 0-148 0 0,0 0 106 0 0,0 0-101 0 0,21-3-1427 0 0,-21 6-2468 0 0,-1-3 46 0 0</inkml:trace>
  <inkml:trace contextRef="#ctx0" brushRef="#br0" timeOffset="-153644.95">14135 5203 4956 0 0,'0'0'5229'0'0,"0"0"-5193"0"0,0 0-36 0 0,0 0-384 0 0,0 0-564 0 0,0 0-1064 0 0,0 0-2333 0 0,0 0 1813 0 0</inkml:trace>
  <inkml:trace contextRef="#ctx0" brushRef="#br0" timeOffset="-153489.19">14086 5200 5348 0 0,'0'0'7145'0'0,"0"0"-6373"0"0,0 0-772 0 0,0 0-1072 0 0,0 0-384 0 0,0 0 720 0 0,0 0-972 0 0,-46-8-2513 0 0</inkml:trace>
  <inkml:trace contextRef="#ctx0" brushRef="#br0" timeOffset="-152773.62">11877 6311 4892 0 0,'0'0'5180'0'0,"0"0"-2936"0"0,0 0-1175 0 0,0 0 332 0 0,0 0 98 0 0,0 0-390 0 0,0 0-421 0 0,0 0-278 0 0,0 0-39 0 0,-5 0-8 0 0,-89-4 827 0 0,66 3-3076 0 0,16 0-4139 0 0,30-1-443 0 0</inkml:trace>
  <inkml:trace contextRef="#ctx0" brushRef="#br0" timeOffset="-152300.47">12160 6137 9325 0 0,'0'0'2529'0'0,"0"0"-1380"0"0,0 0-594 0 0,0 0-356 0 0,1 6 103 0 0,12 57 903 0 0,33 84 341 0 0,-43-144-1538 0 0,-1-1 1 0 0,1 1 0 0 0,0-1-1 0 0,-1 1 1 0 0,1-1 0 0 0,0 0-1 0 0,1 0 1 0 0,-1 0 0 0 0,0-1-1 0 0,1 1 1 0 0,-1-1 0 0 0,0 0-1 0 0,1 1 1 0 0,0-2 0 0 0,-1 1-1 0 0,1 0 1 0 0,0-1 0 0 0,-1 0-1 0 0,1 0 1 0 0,0 0 0 0 0,-1 0-1 0 0,1 0 1 0 0,0-1 0 0 0,-1 1 0 0 0,1-1-1 0 0,-1 0 1 0 0,1-1 0 0 0,-1 1-1 0 0,1 0 1 0 0,-1-1 0 0 0,0 0-1 0 0,1 0 1 0 0,-1 0 0 0 0,0 0-1 0 0,-1 0 1 0 0,1-1 0 0 0,0 1-1 0 0,0-1 1 0 0,-1 0 0 0 0,0 1-1 0 0,0-1 1 0 0,1 0 0 0 0,-2-1-1 0 0,1 1 1 0 0,0 0 0 0 0,-1-1-1 0 0,1 1 1 0 0,-1-1 0 0 0,0 1 0 0 0,0-1-1 0 0,0 1 1 0 0,-1-1 0 0 0,1 0-1 0 0,-1 1 1 0 0,0-1 0 0 0,0 0-1 0 0,-1-2-8 0 0,0-23 24 0 0,1 18 213 0 0,7 35-47 0 0,-2 0-572 0 0,25 81 1491 0 0,11-56-6228 0 0,-34-46-335 0 0,3-3-2455 0 0</inkml:trace>
  <inkml:trace contextRef="#ctx0" brushRef="#br0" timeOffset="-152055.83">12596 6442 7825 0 0,'0'0'6380'0'0,"0"0"-4778"0"0,4 7-1295 0 0,25 121 2157 0 0,-29-128-2621 0 0,6 23-1220 0 0,-1-18-1777 0 0,1-4-3300 0 0,0-5-982 0 0</inkml:trace>
  <inkml:trace contextRef="#ctx0" brushRef="#br0" timeOffset="-151060.66">12905 6279 7417 0 0,'0'0'3718'0'0,"0"0"-2397"0"0,0 0-178 0 0,0 0 62 0 0,0 0-574 0 0,0 0-426 0 0,0 0 44 0 0,0 9 252 0 0,1 16-164 0 0,13 112 817 0 0,-13-134-1114 0 0,0 1 0 0 0,0-1 0 0 0,0 0 0 0 0,0 0 1 0 0,0 0-1 0 0,0 0 0 0 0,1 0 0 0 0,0 0 0 0 0,-1 0 0 0 0,1 0 1 0 0,0 0-1 0 0,0-1 0 0 0,1 1 0 0 0,-1-1 0 0 0,0 0 1 0 0,1 0-1 0 0,0 0 0 0 0,-1 0 0 0 0,1 0 0 0 0,0 0 1 0 0,0-1-1 0 0,0 1 0 0 0,0-1 0 0 0,0 0 0 0 0,0 0 1 0 0,1 0-1 0 0,-1 0 0 0 0,0 0 0 0 0,1-1 0 0 0,-1 0 0 0 0,0 0 1 0 0,1 0-1 0 0,-1 0 0 0 0,0 0 0 0 0,1 0 0 0 0,-1-1 1 0 0,0 0-1 0 0,1 0-40 0 0,0-2-7 0 0,-1 0 0 0 0,1 0 0 0 0,-1-1 0 0 0,0 1 0 0 0,0-1 0 0 0,0 0 0 0 0,0 0 0 0 0,-1 0 1 0 0,1-1-1 0 0,-1 1 0 0 0,0 0 0 0 0,0-1 0 0 0,-1 0 0 0 0,1 1 0 0 0,-1-1 0 0 0,0 0 0 0 0,-1 0 0 0 0,1 1 0 0 0,-1-1 1 0 0,0 0-1 0 0,0 0 0 0 0,0 0 0 0 0,-1 0 0 0 0,1 0 0 0 0,-1 1 0 0 0,-1-1 0 0 0,1 0 0 0 0,0 1 0 0 0,-1-1 0 0 0,-1-1 7 0 0,45 162-416 0 0,-28-122-119 0 0,2-16-5945 0 0,-9-15 672 0 0</inkml:trace>
  <inkml:trace contextRef="#ctx0" brushRef="#br0" timeOffset="-150700.59">13260 6564 11609 0 0,'0'0'2368'0'0,"0"0"-1540"0"0,0 0-424 0 0,0 0 315 0 0,0 0 79 0 0,0 0-282 0 0,0 0-481 0 0,48 7-510 0 0,-44-6 523 0 0,-1 1-1 0 0,0 0 1 0 0,0 0-1 0 0,0 0 1 0 0,0 0 0 0 0,0 0-1 0 0,0 1 1 0 0,-1-1-1 0 0,1 1 1 0 0,-1 0-1 0 0,0 0 1 0 0,0 0 0 0 0,0 0-1 0 0,0 0 1 0 0,0 0-1 0 0,-1 1 1 0 0,1-1-1 0 0,-1 1 1 0 0,0-1 0 0 0,0 1-1 0 0,0-1 1 0 0,0 1-1 0 0,-1-1 1 0 0,0 1-1 0 0,0 0 1 0 0,0-1-1 0 0,0 1 1 0 0,0 0 0 0 0,0-1-1 0 0,-1 1 1 0 0,0 0-1 0 0,0-1 1 0 0,0 1-1 0 0,0-1 1 0 0,-1 0 0 0 0,1 1-1 0 0,-1-1 1 0 0,0 0-1 0 0,0 0 1 0 0,0 0-1 0 0,0 0 1 0 0,0 0-1 0 0,-1 0 1 0 0,1-1 0 0 0,-1 1-1 0 0,0-1 1 0 0,-1 1-48 0 0,3-2 11 0 0,0-1 1 0 0,1 1-1 0 0,-1-1 1 0 0,0 1-1 0 0,1 0 1 0 0,-1 0-1 0 0,0-1 1 0 0,1 1-1 0 0,-1 0 0 0 0,1 0 1 0 0,-1-1-1 0 0,1 1 1 0 0,0 0-1 0 0,-1 0 1 0 0,1 0-1 0 0,0 0 1 0 0,0 0-1 0 0,-1 0 1 0 0,1 0-1 0 0,0 0 1 0 0,0 0-1 0 0,0-1 1 0 0,0 1-1 0 0,0 0 1 0 0,0 0-1 0 0,1 0 0 0 0,-1 0 1 0 0,0 0-1 0 0,0 0 1 0 0,1 0-1 0 0,-1 0 1 0 0,0-1-1 0 0,1 1 1 0 0,-1 0-1 0 0,1 0 1 0 0,-1 0-1 0 0,1-1 1 0 0,0 1-1 0 0,-1 0 1 0 0,1-1-1 0 0,0 1 0 0 0,-1 0 1 0 0,1-1-1 0 0,0 1 1 0 0,0-1-1 0 0,-1 1 1 0 0,1-1-1 0 0,0 1 1 0 0,0-1-1 0 0,0 0 1 0 0,0 1-1 0 0,0-1 1 0 0,-1 0-1 0 0,1 0 1 0 0,0 0-1 0 0,0 0 1 0 0,0 0-1 0 0,0 0 0 0 0,0 0 1 0 0,0 0-1 0 0,0 0 1 0 0,0 0-1 0 0,0 0 1 0 0,0 0-12 0 0,80 3 127 0 0,-66-4-443 0 0,-6 2-247 0 0,29-2-502 0 0,-24-6-5274 0 0,-13 3 147 0 0</inkml:trace>
  <inkml:trace contextRef="#ctx0" brushRef="#br0" timeOffset="-150154.95">13857 6583 10137 0 0,'0'0'3734'0'0,"0"0"-2616"0"0,0 0-624 0 0,0 0-164 0 0,0 0-65 0 0,-7-1 117 0 0,-200-6 274 0 0,181-12-6238 0 0,24 13-175 0 0</inkml:trace>
  <inkml:trace contextRef="#ctx0" brushRef="#br0" timeOffset="-149986.27">13777 6488 6109 0 0,'0'0'6712'0'0,"0"0"-5756"0"0,26 44-536 0 0,-22-26 692 0 0,0 2 109 0 0,-1-2-473 0 0,-3-1-200 0 0,0-1-192 0 0,-3-1-156 0 0,2-1-92 0 0,-3-3-108 0 0,1-1-72 0 0,1-2-436 0 0,-1-2-548 0 0,3-3-489 0 0,0-2-1095 0 0,0-1-2480 0 0,5-7-2429 0 0</inkml:trace>
  <inkml:trace contextRef="#ctx0" brushRef="#br0" timeOffset="-149653.95">14081 6454 9457 0 0,'0'0'1635'0'0,"6"-4"-1299"0"0,-4 2-274 0 0,0 0 0 0 0,1 0 1 0 0,-1 1-1 0 0,0-1 0 0 0,1 0 1 0 0,0 1-1 0 0,-1 0 0 0 0,1 0 1 0 0,0 0-1 0 0,0 0 0 0 0,-1 0 1 0 0,1 1-1 0 0,0-1 0 0 0,0 1 1 0 0,0-1-1 0 0,0 1 0 0 0,0 0 0 0 0,0 0 1 0 0,0 1-1 0 0,0-1 0 0 0,-1 1 1 0 0,1-1-1 0 0,0 1 0 0 0,0 0 1 0 0,0 0-1 0 0,-1 0 0 0 0,1 0 1 0 0,0 1-1 0 0,-1-1 0 0 0,1 1 1 0 0,-1-1-1 0 0,0 1 0 0 0,1 0 1 0 0,-1 0-1 0 0,0 0 0 0 0,1 2-62 0 0,1 0 134 0 0,-1 1-1 0 0,1 0 0 0 0,-1 1 0 0 0,0-1 1 0 0,-1 1-1 0 0,1-1 0 0 0,-1 1 0 0 0,0 0 1 0 0,0 0-1 0 0,-1 0 0 0 0,0 0 0 0 0,0 0 1 0 0,0 0-1 0 0,-1 0 0 0 0,0 0 0 0 0,0 0 1 0 0,-1 1-1 0 0,1-1 0 0 0,-1 0 0 0 0,-1 0 1 0 0,1 0-1 0 0,-1 0 0 0 0,0-1 0 0 0,0 1 1 0 0,-1 0-1 0 0,1-1 0 0 0,-1 1 0 0 0,-1-1 1 0 0,1 0-1 0 0,-1 0 0 0 0,0 0 0 0 0,0-1 1 0 0,0 1-1 0 0,0-1 0 0 0,-1 0 0 0 0,-2 1-133 0 0,10-2 45 0 0,0 0 0 0 0,0 0 0 0 0,0-1 0 0 0,0 1 0 0 0,0-1 0 0 0,1 0-1 0 0,-1 0 1 0 0,1 0 0 0 0,0 0 0 0 0,-1-1 0 0 0,1 1 0 0 0,0-1 0 0 0,0 0 0 0 0,0 0-1 0 0,0-1 1 0 0,0 1 0 0 0,0-1 0 0 0,0 0 0 0 0,0 0 0 0 0,0 0-45 0 0,10 2-367 0 0,33 4-910 0 0,-22-12-5532 0 0,-14-4-148 0 0</inkml:trace>
  <inkml:trace contextRef="#ctx0" brushRef="#br0" timeOffset="-149296.46">14488 6418 7765 0 0,'0'0'5028'0'0,"0"0"-3851"0"0,0 0-1013 0 0,1 6 401 0 0,22 197 2586 0 0,-21-200-3153 0 0,-1-1 0 0 0,0 1 0 0 0,1-1 0 0 0,-1 0 0 0 0,1 1 0 0 0,0-1 0 0 0,0 0 0 0 0,0 0 0 0 0,0 0 0 0 0,0 0 0 0 0,0-1 0 0 0,0 1 0 0 0,0 0 0 0 0,1-1 0 0 0,-1 0 0 0 0,1 1 0 0 0,-1-1 0 0 0,1 0 0 0 0,0 0 0 0 0,-1-1 0 0 0,1 1 0 0 0,0 0 0 0 0,0-1 0 0 0,-1 0 0 0 0,1 0 0 0 0,0 0 0 0 0,0 0 0 0 0,0 0 0 0 0,-1 0 0 0 0,1-1 0 0 0,0 1 0 0 0,0-1 0 0 0,-1 0 0 0 0,1 0 0 0 0,0 0 0 0 0,-1 0 0 0 0,1 0 0 0 0,-1 0 0 0 0,0-1 0 0 0,1 1 0 0 0,-1-1 0 0 0,0 0 0 0 0,0 0 0 0 0,0 0 0 0 0,0 0 0 0 0,0 0 0 0 0,0 0 0 0 0,-1 0 0 0 0,1-1 0 0 0,-1 1 0 0 0,1 0 0 0 0,-1-1 0 0 0,0 0 0 0 0,0 1 0 0 0,0-1 0 0 0,0 0 0 0 0,-1 1 0 0 0,1-1 0 0 0,-1 0 0 0 0,1 0 0 0 0,-1 1 0 0 0,0-2 2 0 0,6-89 358 0 0,11 119-306 0 0,2 144 342 0 0,-15-157-2150 0 0,3-9-5476 0 0,-1-5-918 0 0</inkml:trace>
  <inkml:trace contextRef="#ctx0" brushRef="#br0" timeOffset="-148953.94">14811 6722 6293 0 0,'0'0'6159'0'0,"0"0"-4351"0"0,0 0-1518 0 0,0 0 102 0 0,0 0 279 0 0,0 0-66 0 0,0 0-259 0 0,0 0-256 0 0,0 0-72 0 0,31 4-475 0 0,-28-4 508 0 0,0-1 0 0 0,0 1 0 0 0,0 0 0 0 0,0 0 0 0 0,0 0 0 0 0,0 0 0 0 0,0 0 0 0 0,0 1 0 0 0,0-1 0 0 0,0 1 0 0 0,-1 0 0 0 0,1 0 0 0 0,0 0 0 0 0,0 0 0 0 0,0 1 0 0 0,-1-1 0 0 0,1 1 0 0 0,-1-1 0 0 0,1 1 0 0 0,-1 0 0 0 0,0 0 0 0 0,0 0 0 0 0,1 0 0 0 0,-2 1 0 0 0,1-1 0 0 0,0 0 0 0 0,0 1 0 0 0,-1 0 0 0 0,1-1 0 0 0,-1 1 0 0 0,0 0 0 0 0,0-1 0 0 0,0 1 0 0 0,0 0 0 0 0,0 0 0 0 0,-1 0 0 0 0,1 0 0 0 0,-1 0 0 0 0,0 0 0 0 0,0 0 0 0 0,0 0 0 0 0,0 0 0 0 0,0 0 0 0 0,-1 0 0 0 0,1 0 0 0 0,-1 0 0 0 0,0 0 0 0 0,0 0 0 0 0,0 0 0 0 0,0-1 0 0 0,-1 1 0 0 0,1 0 0 0 0,-1-1 0 0 0,1 1 0 0 0,-1-1-51 0 0,-48 42 384 0 0,92-29 137 0 0,-35-13-948 0 0,39 5-1204 0 0,-22-14-5306 0 0,-15-5-485 0 0</inkml:trace>
  <inkml:trace contextRef="#ctx0" brushRef="#br0" timeOffset="-148627.98">15059 6423 6065 0 0,'0'0'4106'0'0,"0"0"-2647"0"0,0 0-1006 0 0,7-3 219 0 0,2-2-421 0 0,-8 4-209 0 0,0 0-1 0 0,0 0 1 0 0,0 0 0 0 0,0 0 0 0 0,0 0-1 0 0,0 0 1 0 0,1 0 0 0 0,-1 0 0 0 0,0 0 0 0 0,0 1-1 0 0,1-1 1 0 0,-1 1 0 0 0,0-1 0 0 0,1 1 0 0 0,-1-1-1 0 0,1 1 1 0 0,-1 0 0 0 0,0-1 0 0 0,1 1 0 0 0,-1 0-1 0 0,1 0 1 0 0,-1 0 0 0 0,1 0 0 0 0,-1 0 0 0 0,1 1-1 0 0,-1-1 1 0 0,0 0 0 0 0,1 1 0 0 0,-1-1-1 0 0,1 1 1 0 0,-1-1 0 0 0,0 1 0 0 0,1 0 0 0 0,-1-1-1 0 0,0 1 1 0 0,0 0 0 0 0,0 0 0 0 0,0 0 0 0 0,0 0-1 0 0,0 0 1 0 0,0 0 0 0 0,0 0 0 0 0,0 1 0 0 0,0-1-1 0 0,0 0 1 0 0,-1 0 0 0 0,1 1 0 0 0,0-1 0 0 0,-1 0-1 0 0,1 1 1 0 0,-1-1 0 0 0,0 1 0 0 0,1-1-1 0 0,-1 0 1 0 0,0 1 0 0 0,0-1 0 0 0,0 1 0 0 0,0-1-1 0 0,0 2-41 0 0,1 5 112 0 0,0 1 0 0 0,-1-1 0 0 0,0 1-1 0 0,-1-1 1 0 0,0 0 0 0 0,0 1 0 0 0,-1-1 0 0 0,0 1-1 0 0,0-1 1 0 0,-1 0 0 0 0,0 0 0 0 0,0 0-1 0 0,-1-1 1 0 0,0 1 0 0 0,0-1 0 0 0,-1 0-1 0 0,0 0 1 0 0,0 0 0 0 0,-1 0-112 0 0,78 12 1706 0 0,-57-18-1958 0 0,57 10 593 0 0,-30 7-3876 0 0,-40-16-892 0 0,-4-3-2709 0 0</inkml:trace>
  <inkml:trace contextRef="#ctx0" brushRef="#br0" timeOffset="-144795.04">8053 7270 1952 0 0,'0'0'1290'0'0,"0"0"1937"0"0,0 0-1281 0 0,0 0-658 0 0,0 0 43 0 0,0 0 179 0 0,0 0-18 0 0,0 0-251 0 0,0 0-267 0 0,-4 1-339 0 0,-179-5 397 0 0,148-7-3704 0 0,24-9-4815 0 0,11 14 2324 0 0</inkml:trace>
  <inkml:trace contextRef="#ctx0" brushRef="#br0" timeOffset="-144640.45">8061 7160 92 0 0,'0'0'7389'0'0,"0"0"-4617"0"0,0 0-1100 0 0,0 0-48 0 0,0 0-116 0 0,0 0-616 0 0,0 0-804 0 0,0 0-84 0 0,-56-7 92 0 0,30 7-96 0 0,-6 0-72 0 0,3 3-972 0 0,0-2-400 0 0,6 1-796 0 0,6-1-2128 0 0,5-2-1457 0 0</inkml:trace>
  <inkml:trace contextRef="#ctx0" brushRef="#br0" timeOffset="-144186.04">8289 7030 1120 0 0,'0'0'7445'0'0,"0"0"-4764"0"0,0 0-1289 0 0,0 0 225 0 0,0 0-199 0 0,0 0-703 0 0,0 0-716 0 0,2 8 111 0 0,2 6-104 0 0,-4-7 67 0 0,0 0-1 0 0,1 0 0 0 0,0 0 0 0 0,0 0 0 0 0,0 0 0 0 0,1 0 0 0 0,0 0 0 0 0,1 0 0 0 0,-1 0 0 0 0,1-1 0 0 0,1 1 0 0 0,-1-1 0 0 0,1 0 0 0 0,0 0 1 0 0,0 0-1 0 0,1-1 0 0 0,0 0 0 0 0,0 1 0 0 0,0-2 0 0 0,1 1 0 0 0,-1-1 0 0 0,1 1 0 0 0,0-1 0 0 0,0-1 0 0 0,1 1 0 0 0,-1-1 0 0 0,1-1 0 0 0,-1 1 0 0 0,1-1 1 0 0,0 0-1 0 0,0 0 0 0 0,0-1 0 0 0,6 0-72 0 0,-10-2-6 0 0,0 0-1 0 0,-1-1 1 0 0,1 0 0 0 0,0 0 0 0 0,-1 0 0 0 0,1 0 0 0 0,-1 0 0 0 0,1 0 0 0 0,-1 0-1 0 0,0-1 1 0 0,0 0 0 0 0,0 1 0 0 0,-1-1 0 0 0,1 0 0 0 0,0 0 0 0 0,-1 0 0 0 0,0 0-1 0 0,0 0 1 0 0,0 0 0 0 0,0 0 0 0 0,0 0 0 0 0,-1 0 0 0 0,1 0 0 0 0,-1-1 0 0 0,0 1-1 0 0,0 0 1 0 0,0 0 0 0 0,0 0 0 0 0,-1-1 0 0 0,1 1 0 0 0,-1 0 0 0 0,0-2 6 0 0,4-42-68 0 0,13 172-855 0 0,28-67 436 0 0,-24-44-2514 0 0,2-4-3733 0 0,-7-8 641 0 0</inkml:trace>
  <inkml:trace contextRef="#ctx0" brushRef="#br0" timeOffset="-144001.45">8707 7283 5308 0 0,'0'0'6122'0'0,"0"0"-4233"0"0,0 0-1514 0 0,0 0 276 0 0,0 0 437 0 0,3 7-54 0 0,19 99 778 0 0,-19-81-5212 0 0,-2-4-3836 0 0,-1-21 73 0 0</inkml:trace>
  <inkml:trace contextRef="#ctx0" brushRef="#br0" timeOffset="-143658.45">8789 6867 4804 0 0,'0'0'6440'0'0,"0"0"-4547"0"0,0 0-1476 0 0,0 0-96 0 0,0 0-193 0 0,0 0-212 0 0,6 1 54 0 0,-4-2 60 0 0,0 2 0 0 0,-1-1 0 0 0,1 0 0 0 0,0 0 0 0 0,0 0 0 0 0,0 1 0 0 0,-1-1 0 0 0,1 1 0 0 0,0-1 0 0 0,-1 1 0 0 0,1 0 0 0 0,0 0 0 0 0,-1 0 0 0 0,1 0 0 0 0,-1 0 0 0 0,1 0 0 0 0,-1 0 0 0 0,0 0 0 0 0,0 1-1 0 0,1-1 1 0 0,-1 0 0 0 0,0 1 0 0 0,0-1 0 0 0,0 1 0 0 0,0-1 0 0 0,0 1 0 0 0,-1 0 0 0 0,1-1 0 0 0,0 1 0 0 0,-1 0 0 0 0,1-1 0 0 0,-1 1 0 0 0,0 0 0 0 0,0 0 0 0 0,1 0 0 0 0,-1-1 0 0 0,0 1 0 0 0,-1 0 0 0 0,1 0 0 0 0,0 0 0 0 0,0-1 0 0 0,-1 1 0 0 0,1 0 0 0 0,-1 0 0 0 0,1-1-1 0 0,-1 1 1 0 0,0 0 0 0 0,0-1-30 0 0,-32 111 776 0 0,87-103 401 0 0,41-16-1974 0 0,-91 17-8059 0 0,-4-4 3401 0 0</inkml:trace>
  <inkml:trace contextRef="#ctx0" brushRef="#br0" timeOffset="-142908.82">9581 7115 756 0 0,'0'0'6837'0'0,"0"0"-3931"0"0,0 0-2271 0 0,0 0-491 0 0,0 0-2 0 0,0 6 446 0 0,2 22 226 0 0,-3-15-479 0 0,2 1-1 0 0,-1-1 1 0 0,2 0 0 0 0,0 1 0 0 0,0-1 0 0 0,1 0 0 0 0,1 0-1 0 0,0 0 1 0 0,1-1 0 0 0,4 8-335 0 0,-8-18 14 0 0,0 0 1 0 0,1-1-1 0 0,-1 1 0 0 0,1 0 0 0 0,-1-1 1 0 0,1 1-1 0 0,0-1 0 0 0,-1 1 0 0 0,1-1 0 0 0,0 0 1 0 0,0 0-1 0 0,0 0 0 0 0,0 0 0 0 0,0 0 1 0 0,0 0-1 0 0,0-1 0 0 0,0 1 0 0 0,0-1 1 0 0,0 1-1 0 0,1-1 0 0 0,-1 0 0 0 0,0 0 1 0 0,0 0-1 0 0,0 0 0 0 0,1 0 0 0 0,-1 0 0 0 0,0-1 1 0 0,0 1-1 0 0,0-1 0 0 0,0 1 0 0 0,0-1 1 0 0,0 0-1 0 0,0 0 0 0 0,0 0 0 0 0,0 0 1 0 0,0 0-1 0 0,0 0 0 0 0,0-1 0 0 0,-1 1 1 0 0,1-1-1 0 0,0 1 0 0 0,-1-1 0 0 0,1 1 0 0 0,-1-1 1 0 0,0 0-1 0 0,0 0 0 0 0,0 0 0 0 0,0 0 1 0 0,0 0-1 0 0,0 0 0 0 0,0 0 0 0 0,0 0 1 0 0,-1 0-1 0 0,1 0 0 0 0,-1 0 0 0 0,0-1 0 0 0,1 1 1 0 0,-1 0-1 0 0,0 0 0 0 0,-1-2-14 0 0,-2-29-121 0 0,0 9 317 0 0,15 44-621 0 0,6 56 906 0 0,-5-16-715 0 0,4-23-3153 0 0,-13-31-389 0 0,0-4-3370 0 0</inkml:trace>
  <inkml:trace contextRef="#ctx0" brushRef="#br0" timeOffset="-142548.45">9864 7426 9309 0 0,'0'0'4276'0'0,"0"0"-2952"0"0,0 0-986 0 0,0 0-196 0 0,0 0-64 0 0,0 0-60 0 0,0 0 7 0 0,0 0 96 0 0,-10-15-381 0 0,15 15 324 0 0,-1-1 0 0 0,0 1 0 0 0,1 0 0 0 0,-1 0 0 0 0,1 1-1 0 0,-1-1 1 0 0,0 1 0 0 0,1 0 0 0 0,-1 0 0 0 0,0 0-1 0 0,0 1 1 0 0,0 0 0 0 0,0-1 0 0 0,0 1 0 0 0,0 1 0 0 0,0-1-1 0 0,-1 1 1 0 0,1-1 0 0 0,-1 1 0 0 0,0 0 0 0 0,0 0-1 0 0,0 0 1 0 0,0 1 0 0 0,0-1 0 0 0,-1 1 0 0 0,1-1 0 0 0,-1 1-1 0 0,0 0 1 0 0,0 0 0 0 0,0 0 0 0 0,-1 0 0 0 0,0 0 0 0 0,1 1-1 0 0,-1-1 1 0 0,-1 0 0 0 0,1 1 0 0 0,-1-1 0 0 0,0 0-1 0 0,0 1 1 0 0,0-1 0 0 0,0 0 0 0 0,-1 1 0 0 0,1-1 0 0 0,-1 0-1 0 0,0 1 1 0 0,-1-1 0 0 0,0 3-64 0 0,-5 7 9 0 0,6-13-1 0 0,1 0 1 0 0,-1-1-1 0 0,0 1 1 0 0,0 0-1 0 0,1 0 1 0 0,-1 0-1 0 0,1 0 1 0 0,-1-1-1 0 0,1 1 1 0 0,-1 0-1 0 0,1 0 1 0 0,-1 0-1 0 0,1 0 1 0 0,0 0-1 0 0,0 0 1 0 0,-1 0-1 0 0,1 0 1 0 0,0 0-1 0 0,0 0 1 0 0,0 0-1 0 0,0 0 1 0 0,0 0-1 0 0,0 0 1 0 0,0 0-1 0 0,1 0 1 0 0,-1 0-1 0 0,0 0 1 0 0,0 0-1 0 0,1 0 1 0 0,-1 0-1 0 0,1 0 1 0 0,-1 0-1 0 0,1 0 1 0 0,-1 0-1 0 0,1 0 1 0 0,0-1-1 0 0,-1 1 1 0 0,1 0-1 0 0,0 0 1 0 0,0-1-1 0 0,-1 1 1 0 0,1 0-1 0 0,0-1 1 0 0,0 1-1 0 0,0-1 1 0 0,0 1-1 0 0,0-1 1 0 0,0 0-1 0 0,0 1 1 0 0,0-1-1 0 0,0 0 1 0 0,0 0-1 0 0,0 1 1 0 0,0-1-1 0 0,0 0 1 0 0,0 0-1 0 0,0 0 1 0 0,0 0-1 0 0,0 0 1 0 0,0-1-1 0 0,0 1 1 0 0,0 0-1 0 0,0 0 1 0 0,0-1-9 0 0,107-4-1788 0 0,-76-22-6865 0 0,-28 11 902 0 0</inkml:trace>
  <inkml:trace contextRef="#ctx0" brushRef="#br0" timeOffset="-142173.14">9995 7033 768 0 0,'0'0'7811'0'0,"0"0"-5362"0"0,0 0-1467 0 0,0 0 7 0 0,0 0-300 0 0,0 0-258 0 0,0 0-113 0 0,0 0-210 0 0,5-3-143 0 0,-4 3 46 0 0,0-1 0 0 0,0 0 1 0 0,0 1-1 0 0,1-1 0 0 0,-1 1 0 0 0,0 0 1 0 0,0-1-1 0 0,1 1 0 0 0,-1 0 0 0 0,0 0 1 0 0,1 0-1 0 0,-1 0 0 0 0,0 0 0 0 0,1 0 0 0 0,-1 0 1 0 0,0 0-1 0 0,0 1 0 0 0,1-1 0 0 0,-1 0 1 0 0,0 1-1 0 0,0-1 0 0 0,1 1 0 0 0,-1-1 1 0 0,0 1-1 0 0,0 0 0 0 0,0 0 0 0 0,0-1 0 0 0,0 1 1 0 0,0 0-1 0 0,0 0 0 0 0,0 0 0 0 0,0 0 1 0 0,0 0-1 0 0,-1 0 0 0 0,1 0 0 0 0,0 0 1 0 0,-1 0-1 0 0,1 1 0 0 0,-1-1 0 0 0,1 0 1 0 0,-1 0-1 0 0,1 1 0 0 0,-1-1 0 0 0,0 0 0 0 0,0 0 1 0 0,0 1-1 0 0,1-1 0 0 0,-1 0 0 0 0,-1 1 1 0 0,1-1-1 0 0,0 0 0 0 0,0 1 0 0 0,0-1 1 0 0,-1 0-1 0 0,1 0 0 0 0,0 1 0 0 0,-1-1 0 0 0,0 0 1 0 0,1 0-1 0 0,-1 0 0 0 0,1 0 0 0 0,-1 1 1 0 0,0-1-1 0 0,0 0 0 0 0,0 0-11 0 0,-42 91 1629 0 0,102-81 260 0 0,46-6-1768 0 0,-90-5-8830 0 0,-26-1 3747 0 0</inkml:trace>
  <inkml:trace contextRef="#ctx0" brushRef="#br0" timeOffset="-143439.85">9362 7270 5929 0 0,'0'0'6941'0'0,"0"0"-4887"0"0,0 0-1787 0 0,0 0-79 0 0,0 0 128 0 0,0 0-4 0 0,-7 1 57 0 0,-226 0-1519 0 0,211-8-769 0 0,12-3-2287 0 0,7 3-1495 0 0</inkml:trace>
  <inkml:trace contextRef="#ctx0" brushRef="#br0" timeOffset="-143191.71">9196 7189 2460 0 0,'0'0'2909'0'0,"0"0"1232"0"0,6 4-2535 0 0,-2-2-1384 0 0,-1 1 1 0 0,1 0 0 0 0,-1-1-1 0 0,1 1 1 0 0,-1 0 0 0 0,0 0-1 0 0,0 1 1 0 0,-1-1 0 0 0,1 1 0 0 0,-1-1-1 0 0,0 1 1 0 0,1 0 0 0 0,-2 0-1 0 0,1 0 1 0 0,0 0 0 0 0,-1 0-1 0 0,0 0 1 0 0,0 0 0 0 0,0 1-1 0 0,0-1 1 0 0,-1 0 0 0 0,1 1-1 0 0,-1 1-222 0 0,-4 47 643 0 0,1 0-3703 0 0,9-43-2477 0 0,-2-8-90 0 0</inkml:trace>
  <inkml:trace contextRef="#ctx0" brushRef="#br0" timeOffset="-140729.46">10611 7305 1840 0 0,'0'0'1808'0'0,"0"0"2717"0"0,0 0-2618 0 0,0 0-1094 0 0,0 0-68 0 0,0 0-19 0 0,0 0-179 0 0,0 0-185 0 0,0 0-20 0 0,0 0 23 0 0,-33 2 2024 0 0,7-1-2458 0 0,-53-3 423 0 0,39-19-5994 0 0,36 15 1287 0 0,1-7-1960 0 0</inkml:trace>
  <inkml:trace contextRef="#ctx0" brushRef="#br0" timeOffset="-140573.58">10524 7231 4700 0 0,'0'0'5441'0'0,"0"0"-3817"0"0,0 0-1024 0 0,33 43 360 0 0,-26-29 56 0 0,-3 3-44 0 0,-2-3-232 0 0,-2 2-159 0 0,-2 0-181 0 0,0-2-224 0 0,-4 1-176 0 0,3-2-188 0 0,-1 1-448 0 0,0-3-297 0 0,2-2-443 0 0,0-2-808 0 0,2-4-900 0 0,0 0-2917 0 0</inkml:trace>
  <inkml:trace contextRef="#ctx0" brushRef="#br0" timeOffset="-140277.43">10886 7012 6461 0 0,'0'0'4875'0'0,"0"0"-3686"0"0,0 0-859 0 0,-2 7 288 0 0,-36 168 3072 0 0,36-160-3615 0 0,1 0 0 0 0,1 0 0 0 0,0-1 0 0 0,1 1 0 0 0,0 0 0 0 0,2 0 0 0 0,-1-1 0 0 0,2 1 0 0 0,0-1 0 0 0,0 0 0 0 0,2 0 0 0 0,0 0 0 0 0,0-1 0 0 0,1 0 0 0 0,1 0 0 0 0,0-1 0 0 0,7 9-75 0 0,27 24 206 0 0,-34-36-8860 0 0,-12-15 3856 0 0</inkml:trace>
  <inkml:trace contextRef="#ctx0" brushRef="#br0" timeOffset="-139752.51">8866 6351 768 0 0,'-48'-12'392'0'0,"1"-8"964"0"0,-5-5 1016 0 0,10-3-1707 0 0,6 0-665 0 0,3-5-781 0 0,5-6-615 0 0,5-2 640 0 0,1-6 756 0 0,9 1 820 0 0,8-1 92 0 0,5-3-208 0 0,4 1-704 0 0,10 0-808 0 0,2 12-1320 0 0</inkml:trace>
  <inkml:trace contextRef="#ctx0" brushRef="#br0" timeOffset="-139505.61">9526 5801 404 0 0,'25'34'0'0'0</inkml:trace>
  <inkml:trace contextRef="#ctx0" brushRef="#br0" timeOffset="-138977.45">11050 7150 664 0 0,'0'0'1304'0'0,"0"0"2714"0"0,0 0-1585 0 0,0 0-1114 0 0,0 0 71 0 0,0 0-56 0 0,0 0-295 0 0,0 0-491 0 0,5 1-307 0 0,-1 2-132 0 0,-1 0 0 0 0,1 0 0 0 0,-1 0 0 0 0,0 0 0 0 0,0 1 1 0 0,0-1-1 0 0,0 1 0 0 0,-1-1 0 0 0,1 1 0 0 0,-1 0 0 0 0,0 0 0 0 0,0 0 0 0 0,0 1 0 0 0,-1-1 0 0 0,1 0 0 0 0,-1 1 1 0 0,0-1-1 0 0,0 0 0 0 0,-1 1 0 0 0,1 0 0 0 0,-1-1 0 0 0,0 1 0 0 0,-1-1 0 0 0,1 2-109 0 0,-1 0 46 0 0,1 0-1 0 0,0 0 1 0 0,1 0 0 0 0,-1 0-1 0 0,1 0 1 0 0,1-1-1 0 0,-1 1 1 0 0,1 0 0 0 0,0-1-1 0 0,0 1 1 0 0,0-1-1 0 0,1 1 1 0 0,0-1 0 0 0,0 0-1 0 0,0 0 1 0 0,0 0-1 0 0,1-1 1 0 0,0 1 0 0 0,0-1-1 0 0,0 0 1 0 0,1 0-1 0 0,0 0 1 0 0,-1-1-46 0 0,1-2-14 0 0,0 0 1 0 0,0 0-1 0 0,0-1 1 0 0,0 0-1 0 0,0 0 0 0 0,0 0 1 0 0,0-1-1 0 0,0 1 1 0 0,0-1-1 0 0,0 0 0 0 0,0-1 1 0 0,0 1-1 0 0,-1-1 1 0 0,1 0-1 0 0,-1 0 0 0 0,1 0 1 0 0,-1-1-1 0 0,0 1 1 0 0,0-1-1 0 0,0 0 0 0 0,0-1 1 0 0,0 1-1 0 0,-1-1 1 0 0,1 1-1 0 0,-1-1 0 0 0,0 0 1 0 0,0 0-1 0 0,-1-1 1 0 0,1 1-1 0 0,-1 0 0 0 0,0-1 1 0 0,0 0-1 0 0,0 1 1 0 0,-1-1-1 0 0,1 0 0 0 0,-1 0 1 0 0,-1 0-1 0 0,1 0 1 0 0,0 0-1 0 0,-1 0 0 0 0,0 0 1 0 0,-1 0-1 0 0,1 0 1 0 0,-1 0-1 0 0,0 0 0 0 0,0 1 1 0 0,0-1-1 0 0,-1 0 14 0 0,37 135 850 0 0,-35-130-862 0 0,26 61-922 0 0,-12-45-2463 0 0,4-7-3983 0 0,-6-8 949 0 0</inkml:trace>
  <inkml:trace contextRef="#ctx0" brushRef="#br0" timeOffset="-138728.6">11485 7427 4136 0 0,'0'0'8202'0'0,"0"0"-5847"0"0,5 7-1580 0 0,35 117 2229 0 0,-38-111-3079 0 0,0 8-572 0 0,-3-28-7437 0 0,-3-7 1198 0 0</inkml:trace>
  <inkml:trace contextRef="#ctx0" brushRef="#br0" timeOffset="-138478.44">11608 7083 6261 0 0,'0'0'7215'0'0,"0"0"-5594"0"0,0 0-1827 0 0,0 0 132 0 0,0 0 48 0 0,0 0-52 0 0,6-2 35 0 0,-3 2 74 0 0,-1-1 0 0 0,0 0 0 0 0,0 0 0 0 0,0 1 0 0 0,1 0 0 0 0,-1-1 0 0 0,0 1 0 0 0,1 0 0 0 0,-1 0 0 0 0,0 0 0 0 0,1 0 0 0 0,-1 0 0 0 0,0 1 0 0 0,0-1 0 0 0,1 1 0 0 0,-1-1 0 0 0,0 1 0 0 0,0 0 0 0 0,0 0 0 0 0,0 0 0 0 0,0 0 0 0 0,0 0 0 0 0,0 1 0 0 0,0-1 0 0 0,0 1 0 0 0,-1-1 0 0 0,1 1 0 0 0,0 0 0 0 0,-1-1-1 0 0,1 1 1 0 0,-1 0 0 0 0,0 0 0 0 0,0 0 0 0 0,0 0 0 0 0,0 0 0 0 0,0 0 0 0 0,0 0 0 0 0,0 0 0 0 0,0 1 0 0 0,-1-1 0 0 0,0 0 0 0 0,1 1 0 0 0,-1-1 0 0 0,0 0 0 0 0,0 0 0 0 0,0 1 0 0 0,0-1 0 0 0,0 0 0 0 0,-1 2-31 0 0,-75 127 1666 0 0,114-117-1128 0 0,10-13-587 0 0,-22-1-1344 0 0,-1 2-3670 0 0,-21 0 265 0 0,-2-1 903 0 0,2 1 701 0 0</inkml:trace>
  <inkml:trace contextRef="#ctx0" brushRef="#br0" timeOffset="-137980.9">14856 6870 1044 0 0,'0'0'5169'0'0,"0"0"-4737"0"0,0 0-328 0 0,0 0-96 0 0,0 0-8 0 0,0 0-288 0 0,0 0-24 0 0,0 0-64 0 0,0 0-549 0 0,0 0-951 0 0,-32 7-1104 0 0</inkml:trace>
  <inkml:trace contextRef="#ctx0" brushRef="#br0" timeOffset="-137485.34">12156 7458 1552 0 0,'0'0'6048'0'0,"0"0"-3817"0"0,0 0-1089 0 0,0 0 193 0 0,-6-2-92 0 0,-114-10 1871 0 0,6 3-3958 0 0,105 4-1215 0 0,6-2-4858 0 0,5-4 72 0 0</inkml:trace>
  <inkml:trace contextRef="#ctx0" brushRef="#br0" timeOffset="-137300.48">12058 7349 8689 0 0,'0'0'5396'0'0,"0"0"-5220"0"0,22 40 356 0 0,-15-22 172 0 0,-3 2 40 0 0,-3 1-255 0 0,-1-1-125 0 0,0-1-168 0 0,0 0-168 0 0,0-3-28 0 0,0-2-288 0 0,0-1-160 0 0,0-3-233 0 0,3-1-187 0 0,-2-3-588 0 0,3-3-876 0 0,0-2-912 0 0,7-7-3825 0 0</inkml:trace>
  <inkml:trace contextRef="#ctx0" brushRef="#br0" timeOffset="-136971.24">12384 7248 5793 0 0,'0'0'5973'0'0,"0"6"-4908"0"0,2 21-767 0 0,0 1 0 0 0,2-1 0 0 0,1 0 0 0 0,1-1 0 0 0,1 1 0 0 0,1-1 0 0 0,6 10-298 0 0,-13-34 3 0 0,1 1 1 0 0,-1-1 0 0 0,0 0-1 0 0,1 0 1 0 0,0-1 0 0 0,-1 1 0 0 0,1 0-1 0 0,0 0 1 0 0,0-1 0 0 0,0 1-1 0 0,0-1 1 0 0,0 0 0 0 0,1 0-1 0 0,-1 0 1 0 0,0 0 0 0 0,1 0 0 0 0,-1 0-1 0 0,0 0 1 0 0,1-1 0 0 0,-1 1-1 0 0,1-1 1 0 0,-1 0 0 0 0,1 0-1 0 0,-1 0 1 0 0,1 0 0 0 0,-1 0 0 0 0,1 0-1 0 0,-1-1 1 0 0,1 1 0 0 0,-1-1-1 0 0,0 1 1 0 0,1-1 0 0 0,-1 0-1 0 0,0 0 1 0 0,1 0 0 0 0,-1-1 0 0 0,0 1-1 0 0,0 0 1 0 0,0-1 0 0 0,0 0-1 0 0,0 1 1 0 0,-1-1 0 0 0,1 0-1 0 0,0 0 1 0 0,-1 0 0 0 0,1 0 0 0 0,-1 0-1 0 0,0 0 1 0 0,1 0 0 0 0,-1 0-1 0 0,0-1 1 0 0,0 1 0 0 0,-1 0-1 0 0,1-1 1 0 0,-1 1 0 0 0,1-1-1 0 0,-1 1 1 0 0,1-1 0 0 0,-1 1 0 0 0,0-1-1 0 0,0 1 1 0 0,-1-1 0 0 0,1 1-1 0 0,0-1-3 0 0,-4-85 622 0 0,41 189 461 0 0,-5-8-3858 0 0,-26-84-544 0 0,3-4-3045 0 0</inkml:trace>
  <inkml:trace contextRef="#ctx0" brushRef="#br0" timeOffset="-136613.06">12702 7560 7901 0 0,'0'0'7185'0'0,"0"0"-5455"0"0,0 0-1703 0 0,0 0 14 0 0,0 0 25 0 0,7-5 10 0 0,-5 4-55 0 0,1 0 1 0 0,0 1 0 0 0,-1-1 0 0 0,1 1 0 0 0,0-1 0 0 0,0 1 0 0 0,-1 0 0 0 0,1 0-1 0 0,0 0 1 0 0,0 1 0 0 0,0-1 0 0 0,-1 1 0 0 0,1-1 0 0 0,0 1 0 0 0,-1 0 0 0 0,1 0 0 0 0,-1 0-1 0 0,1 0 1 0 0,-1 1 0 0 0,1-1 0 0 0,-1 1 0 0 0,0-1 0 0 0,0 1 0 0 0,0 0 0 0 0,1 0-1 0 0,-2 0 1 0 0,1 0 0 0 0,0 0 0 0 0,0 0 0 0 0,-1 0 0 0 0,1 1 0 0 0,-1-1 0 0 0,0 1-1 0 0,0-1 1 0 0,0 1 0 0 0,0-1 0 0 0,0 1 0 0 0,0 0 0 0 0,-1 0 0 0 0,1-1 0 0 0,-1 1 0 0 0,0 0-1 0 0,0 0 1 0 0,0-1 0 0 0,0 1 0 0 0,0 0 0 0 0,-1 0 0 0 0,1-1 0 0 0,-1 1 0 0 0,0 0-1 0 0,0-1 1 0 0,0 1 0 0 0,0 0 0 0 0,0-1 0 0 0,-1 2-22 0 0,-47 39 485 0 0,96-37-401 0 0,-38-6-711 0 0,36-3-1643 0 0,-22-16-7018 0 0,-17 6 2675 0 0</inkml:trace>
  <inkml:trace contextRef="#ctx0" brushRef="#br0" timeOffset="-136270.21">12850 7201 2948 0 0,'0'0'5157'0'0,"0"0"-3590"0"0,0 0-832 0 0,0 0 158 0 0,0 0-71 0 0,6-6-201 0 0,19-17-121 0 0,-24 23-481 0 0,0 0-1 0 0,1 0 0 0 0,-1 0 0 0 0,0 0 1 0 0,0 0-1 0 0,1 0 0 0 0,-1 0 1 0 0,0 1-1 0 0,0-1 0 0 0,1 1 0 0 0,-1-1 1 0 0,0 1-1 0 0,0-1 0 0 0,0 1 1 0 0,0 0-1 0 0,1-1 0 0 0,-1 1 0 0 0,0 0 1 0 0,-1 0-1 0 0,1 0 0 0 0,0 0 1 0 0,0 0-1 0 0,0 0 0 0 0,0 0 0 0 0,-1 0 1 0 0,1 0-1 0 0,0 0 0 0 0,-1 1 1 0 0,1-1-1 0 0,-1 0 0 0 0,0 0 0 0 0,1 1 1 0 0,-1-1-1 0 0,0 0 0 0 0,0 0 1 0 0,1 1-1 0 0,-1-1 0 0 0,0 0 1 0 0,0 1-1 0 0,-1-1 0 0 0,1 0 0 0 0,0 0 1 0 0,0 1-1 0 0,-1-1-18 0 0,-33 83 2088 0 0,3-35-1527 0 0,86-34 345 0 0,12-6-1776 0 0,-37-4-4900 0 0,-19-3 1274 0 0,-7-2-1971 0 0</inkml:trace>
  <inkml:trace contextRef="#ctx0" brushRef="#br0" timeOffset="-135333.42">13407 7545 5673 0 0,'0'0'5157'0'0,"0"0"-3590"0"0,0 0-759 0 0,0 0 236 0 0,0 0-166 0 0,0 0-395 0 0,0 0-172 0 0,0 0 36 0 0,-8 0-35 0 0,-41 2-303 0 0,-57 1 580 0 0,38-5-6715 0 0,63 0 1489 0 0,4-5-1778 0 0</inkml:trace>
  <inkml:trace contextRef="#ctx0" brushRef="#br0" timeOffset="-134975.23">13598 7272 12257 0 0,'0'0'1908'0'0,"0"0"-2054"0"0,0 0 25 0 0,0 0 182 0 0,0 0 36 0 0,52 30 296 0 0,-49-26-316 0 0,0 0-1 0 0,-1 0 0 0 0,0 0 0 0 0,0 0 0 0 0,0 0 1 0 0,0 1-1 0 0,-1-1 0 0 0,1 1 0 0 0,-1-1 0 0 0,0 1 1 0 0,-1 0-1 0 0,1-1 0 0 0,-1 1 0 0 0,0 0 1 0 0,0-1-1 0 0,0 1 0 0 0,-1 0 0 0 0,0-1 0 0 0,0 1 1 0 0,0-1-1 0 0,0 1 0 0 0,-1-1 0 0 0,1 1 0 0 0,-1-1 1 0 0,0 0-1 0 0,-1 0 0 0 0,1 0 0 0 0,-1 0 1 0 0,1 0-1 0 0,-1-1 0 0 0,-1 1-76 0 0,-21 54 598 0 0,26-54-566 0 0,1-1 0 0 0,0-1 0 0 0,0 1 0 0 0,0 0 0 0 0,0 0 0 0 0,0-1 0 0 0,0 1 0 0 0,1-1 0 0 0,-1 1 0 0 0,1-1 0 0 0,0 0 0 0 0,0 0 0 0 0,0-1 0 0 0,0 1-1 0 0,0 0 1 0 0,0-1 0 0 0,0 0 0 0 0,0 0 0 0 0,0 0 0 0 0,1 0 0 0 0,-1 0 0 0 0,1-1 0 0 0,-1 1 0 0 0,0-1 0 0 0,1 0 0 0 0,-1 0 0 0 0,1 0 0 0 0,-1-1 0 0 0,0 1 0 0 0,3-1-32 0 0,2 1-19 0 0,0 1-206 0 0,49 0-881 0 0,-22-13-5744 0 0,-19 1-1431 0 0</inkml:trace>
  <inkml:trace contextRef="#ctx0" brushRef="#br0" timeOffset="-134619.44">13949 7272 7069 0 0,'0'0'6941'0'0,"0"7"-5743"0"0,0 7-1082 0 0,-1 0-1 0 0,2 0 1 0 0,0 0 0 0 0,1 0 0 0 0,0-1-1 0 0,1 1 1 0 0,1 0 0 0 0,0-1-1 0 0,0 0 1 0 0,2 0 0 0 0,-1 0-1 0 0,2-1 1 0 0,0 0 0 0 0,0 0-1 0 0,1-1 1 0 0,0 0 0 0 0,1 0 0 0 0,1 0-1 0 0,4 3-115 0 0,-12-13-19 0 0,-1 0-1 0 0,1 1 0 0 0,0-1 1 0 0,0 0-1 0 0,0 0 0 0 0,0 0 1 0 0,-1 0-1 0 0,2 0 1 0 0,-1 0-1 0 0,0-1 0 0 0,0 1 1 0 0,0-1-1 0 0,0 1 0 0 0,0-1 1 0 0,0 0-1 0 0,1 0 0 0 0,-1 0 1 0 0,0 0-1 0 0,0 0 1 0 0,0 0-1 0 0,0-1 0 0 0,1 1 1 0 0,-1-1-1 0 0,0 0 0 0 0,0 1 1 0 0,0-1-1 0 0,0 0 0 0 0,0 0 1 0 0,0 0-1 0 0,-1-1 0 0 0,1 1 1 0 0,0 0-1 0 0,0-1 1 0 0,-1 1-1 0 0,1-1 0 0 0,-1 1 1 0 0,1-1-1 0 0,-1 0 0 0 0,0 1 1 0 0,0-1-1 0 0,0 0 0 0 0,0 0 1 0 0,0 0-1 0 0,0 0 1 0 0,0 0-1 0 0,-1 0 0 0 0,1 0 1 0 0,-1-1-1 0 0,1 1 0 0 0,-1 0 1 0 0,0-1 19 0 0,0-114 635 0 0,34 218 253 0 0,-27-78-1195 0 0,9 26 669 0 0,5-22-6773 0 0,-17-24 692 0 0</inkml:trace>
  <inkml:trace contextRef="#ctx0" brushRef="#br0" timeOffset="-134450.44">14319 7587 860 0 0,'0'0'11518'0'0,"0"0"-8343"0"0,3 6-2819 0 0,19 63 987 0 0,-18-34-4052 0 0,-5-36-707 0 0,-2-4 1836 0 0,3-1-2322 0 0</inkml:trace>
  <inkml:trace contextRef="#ctx0" brushRef="#br0" timeOffset="-134106.21">14458 7311 10333 0 0,'0'0'2039'0'0,"0"0"-1583"0"0,2 7-205 0 0,7 42 545 0 0,-8-37-546 0 0,0 0-1 0 0,1-1 0 0 0,0 1 0 0 0,0-1 0 0 0,2 0 0 0 0,-1 0 0 0 0,1 0 0 0 0,1 0 0 0 0,0 0 0 0 0,0-1 0 0 0,1 0 0 0 0,1 0 0 0 0,4 6-249 0 0,-8-14-14 0 0,0-1-1 0 0,-1 1 1 0 0,1-1 0 0 0,0 0-1 0 0,0 0 1 0 0,0 0 0 0 0,0-1-1 0 0,0 1 1 0 0,0 0-1 0 0,0-1 1 0 0,0 0 0 0 0,0 0-1 0 0,0 0 1 0 0,0 0 0 0 0,0-1-1 0 0,0 1 1 0 0,0-1 0 0 0,0 1-1 0 0,0-1 1 0 0,0 0 0 0 0,0 0-1 0 0,-1 0 1 0 0,1-1 0 0 0,0 1-1 0 0,-1-1 1 0 0,1 0 0 0 0,-1 1-1 0 0,1-1 1 0 0,-1 0 0 0 0,0 0-1 0 0,0-1 1 0 0,0 1 0 0 0,0 0-1 0 0,0-1 1 0 0,0 1 0 0 0,-1-1-1 0 0,1 0 1 0 0,-1 1 0 0 0,0-1-1 0 0,0 0 1 0 0,0 0 0 0 0,0 0-1 0 0,0 0 1 0 0,-1 0 0 0 0,1 0-1 0 0,-1 0 1 0 0,0 0 0 0 0,0 0-1 0 0,0 0 1 0 0,0 0-1 0 0,0 0 1 0 0,-1 0 0 0 0,1 0-1 0 0,-1 0 1 0 0,-1-2 14 0 0,5-30 526 0 0,17 54-239 0 0,37 169-1032 0 0,-57-187 379 0 0,4 9-1448 0 0,0-6-5599 0 0,0-6 614 0 0</inkml:trace>
  <inkml:trace contextRef="#ctx0" brushRef="#br0" timeOffset="-133808.88">14784 7559 836 0 0,'0'0'9356'0'0,"0"0"-6357"0"0,0 0-2537 0 0,0 0-246 0 0,0 0-60 0 0,0 0-112 0 0,0 0-1 0 0,6 2-76 0 0,-3-2 89 0 0,0 1 1 0 0,0-1-1 0 0,1 1 0 0 0,-1-1 0 0 0,0 1 0 0 0,0 0 0 0 0,0 1 0 0 0,0-1 1 0 0,0 0-1 0 0,-1 1 0 0 0,1-1 0 0 0,0 1 0 0 0,-1 0 0 0 0,1 0 1 0 0,-1 0-1 0 0,1 0 0 0 0,-1 1 0 0 0,0-1 0 0 0,0 1 0 0 0,0-1 0 0 0,-1 1 1 0 0,1 0-1 0 0,0-1 0 0 0,-1 1 0 0 0,0 0 0 0 0,1 0 0 0 0,-1 0 0 0 0,-1 0 1 0 0,1 0-1 0 0,0 0 0 0 0,-1 1 0 0 0,1-1 0 0 0,-1 0 0 0 0,0 0 1 0 0,0 0-1 0 0,0 1 0 0 0,-1 0-56 0 0,-30 84 1755 0 0,87-80-1287 0 0,-29-47-8078 0 0,-21 25 1528 0 0</inkml:trace>
  <inkml:trace contextRef="#ctx0" brushRef="#br0" timeOffset="-133622.56">15052 7325 8565 0 0,'0'0'4914'0'0,"5"7"-3801"0"0,6 14-841 0 0,-1 1 0 0 0,-1 0 1 0 0,-1 1-1 0 0,-1 0 0 0 0,0 0 0 0 0,-2 1 1 0 0,-1 0-1 0 0,-1 0 0 0 0,-1 0 0 0 0,-1 0 1 0 0,-1 0-1 0 0,-1 0 0 0 0,-1 0 0 0 0,-1 0 1 0 0,-3 7-273 0 0,-52 69-1364 0 0,27-77-2003 0 0,-5-11-3719 0 0,11-11 227 0 0</inkml:trace>
  <inkml:trace contextRef="#ctx0" brushRef="#br0" timeOffset="-132909.09">14845 7887 1384 0 0,'0'0'7856'0'0,"0"0"-6089"0"0,-5-1-1756 0 0,-477-49 1545 0 0,462 47-1552 0 0,0 0 0 0 0,0 1-1 0 0,0 2 1 0 0,0 0-1 0 0,0 1 1 0 0,0 0-1 0 0,0 2 1 0 0,1 1-1 0 0,-1 0 1 0 0,1 1 0 0 0,0 1-1 0 0,-6 4-3 0 0,3 1 55 0 0,1-1 0 0 0,-1 0 0 0 0,0-2 0 0 0,-1 0 0 0 0,0-2 0 0 0,-1-1 0 0 0,1 0 0 0 0,-1-2 0 0 0,1-1 0 0 0,-1 0 0 0 0,0-2 0 0 0,0-1 1 0 0,0-1-1 0 0,0-1 0 0 0,-10-3-55 0 0,-95-32 136 0 0,99 27 15 0 0,0 1 0 0 0,-1 1 0 0 0,0 2 0 0 0,0 1 0 0 0,-1 1 0 0 0,0 2 1 0 0,0 1-1 0 0,1 2 0 0 0,-11 1-151 0 0,-35 8 148 0 0,0-3 0 0 0,0-3 1 0 0,0-4-1 0 0,-37-6-148 0 0,-418-32-114 0 0,70 30 1139 0 0,157-25-3890 0 0,202 18-2875 0 0,84 13 1522 0 0</inkml:trace>
  <inkml:trace contextRef="#ctx0" brushRef="#br0" timeOffset="-129880.43">7544 8074 4744 0 0,'0'0'5016'0'0,"0"0"-2446"0"0,0 0-1131 0 0,0 0-9 0 0,0 0-247 0 0,0 0-469 0 0,0 0-321 0 0,-7-1-181 0 0,-181-9-1330 0 0,172 2-1315 0 0,16-4-3623 0 0,4 5 170 0 0</inkml:trace>
  <inkml:trace contextRef="#ctx0" brushRef="#br0" timeOffset="-129629.87">7521 7959 1148 0 0,'0'0'444'0'0,"0"0"6713"0"0,0 0-5465 0 0,0 0-236 0 0,0 0 460 0 0,0 0-312 0 0,0 0-1024 0 0,0 0-444 0 0,0 0 72 0 0,-41-20-83 0 0,15 20-125 0 0,-1 0 0 0 0,-3 0-669 0 0,1 2-439 0 0,1 0-340 0 0,4-1-528 0 0,6-1-1204 0 0,6 0-2925 0 0</inkml:trace>
  <inkml:trace contextRef="#ctx0" brushRef="#br0" timeOffset="-129266.24">7758 7745 1280 0 0,'0'0'7227'0'0,"0"0"-4800"0"0,0 0-1377 0 0,0 0 267 0 0,0 0-133 0 0,0 0-601 0 0,0 0-438 0 0,5 5-7 0 0,54 126 790 0 0,-58-126-898 0 0,0 0 0 0 0,0-1-1 0 0,1 1 1 0 0,-1 0 0 0 0,1 0 0 0 0,0-1 0 0 0,1 0 0 0 0,-1 1 0 0 0,1-1-1 0 0,0 0 1 0 0,0 0 0 0 0,0 0 0 0 0,0-1 0 0 0,1 1 0 0 0,0-1 0 0 0,-1 1-1 0 0,1-1 1 0 0,0-1 0 0 0,1 1 0 0 0,-1 0 0 0 0,0-1 0 0 0,1 0 0 0 0,0 0-1 0 0,-1 0 1 0 0,1-1 0 0 0,0 0 0 0 0,0 0 0 0 0,0 0 0 0 0,-1 0 0 0 0,1-1-1 0 0,0 1 1 0 0,0-1 0 0 0,0-1 0 0 0,0 1 0 0 0,0-1 0 0 0,0 0 0 0 0,0 0-1 0 0,0 0 1 0 0,0 0 0 0 0,-1-1 0 0 0,2-1-30 0 0,-3 0-8 0 0,0-1-1 0 0,0 1 1 0 0,0-1-1 0 0,0 0 1 0 0,-1 0-1 0 0,0 0 1 0 0,0-1-1 0 0,0 1 1 0 0,0 0 0 0 0,-1-1-1 0 0,0 1 1 0 0,1-1-1 0 0,-2 0 1 0 0,1 1-1 0 0,0-1 1 0 0,-1 0-1 0 0,0 1 1 0 0,0-1 0 0 0,-1 0-1 0 0,1 1 1 0 0,-1-1-1 0 0,0 0 9 0 0,0-16 269 0 0,20 49-723 0 0,-5 12 2 0 0,18 38 982 0 0,10-52-9682 0 0,-30-26 1242 0 0</inkml:trace>
  <inkml:trace contextRef="#ctx0" brushRef="#br0" timeOffset="-128985.41">8242 8003 11069 0 0,'0'0'4360'0'0,"0"0"-4348"0"0,0 0 340 0 0,0 0 128 0 0,12 38-179 0 0,-12-28-213 0 0,0-3-88 0 0,0 0-176 0 0,0-2-153 0 0,0-1-11 0 0,0 0-200 0 0,-3-2-496 0 0,2 0-608 0 0,-3-2-604 0 0,0 0-852 0 0,-2-1-2265 0 0</inkml:trace>
  <inkml:trace contextRef="#ctx0" brushRef="#br0" timeOffset="-128720.75">8314 7671 5917 0 0,'0'0'6618'0'0,"0"0"-4816"0"0,0 0-1492 0 0,0 0 9 0 0,0 0-318 0 0,0 0-415 0 0,0 0 81 0 0,2 3 500 0 0,1-1-94 0 0,0 0 0 0 0,-1 1 0 0 0,0-1 1 0 0,1 1-1 0 0,-1-1 0 0 0,0 1 1 0 0,0 0-1 0 0,-1 0 0 0 0,1 0 0 0 0,-1 0 1 0 0,1 0-1 0 0,-1 0 0 0 0,0 0 1 0 0,0 1-1 0 0,0-1 0 0 0,-1 0 0 0 0,1 0 1 0 0,-1 1-1 0 0,1-1 0 0 0,-1 1 1 0 0,0-1-1 0 0,-1 0 0 0 0,1 1 0 0 0,-1-1 1 0 0,1 0-1 0 0,-1 1 0 0 0,0-1 0 0 0,0 0 1 0 0,0 0-1 0 0,-1 0 0 0 0,1 0 1 0 0,-1 0-1 0 0,0 1-73 0 0,-4 9 23 0 0,4-12-32 0 0,1 0 0 0 0,-1 1 0 0 0,0-1 0 0 0,1 1 0 0 0,0 0 0 0 0,-1-1 0 0 0,1 1 0 0 0,0 0 0 0 0,0 0 0 0 0,0 0 0 0 0,0 0 0 0 0,0 0-1 0 0,0 0 1 0 0,1 0 0 0 0,-1 0 0 0 0,1 0 0 0 0,-1 0 0 0 0,1 0 0 0 0,0 1 0 0 0,0-1 0 0 0,0 0 0 0 0,0 0 0 0 0,0 0 0 0 0,0 0 0 0 0,1 1 0 0 0,-1-1 0 0 0,1 0-1 0 0,0 0 1 0 0,-1 0 0 0 0,1 0 0 0 0,0 0 0 0 0,0 0 0 0 0,0 0 0 0 0,0 0 0 0 0,1-1 0 0 0,-1 1 0 0 0,0 0 0 0 0,1-1 0 0 0,-1 1 0 0 0,1-1 0 0 0,0 1-1 0 0,-1-1 1 0 0,1 0 0 0 0,0 0 0 0 0,0 0 0 0 0,0 0 0 0 0,0 0 0 0 0,0 0 0 0 0,0 0 0 0 0,0 0 0 0 0,0-1 0 0 0,1 1 9 0 0,31 3-2182 0 0,-10-6-4560 0 0,-8-3-691 0 0</inkml:trace>
  <inkml:trace contextRef="#ctx0" brushRef="#br0" timeOffset="-128473.45">8837 7969 9745 0 0,'0'0'3892'0'0,"0"0"-3508"0"0,0 0-272 0 0,0 0 116 0 0,0 0 280 0 0,-37-1 96 0 0,17 1-112 0 0,-1 0-280 0 0,-2 0-204 0 0,1 0 44 0 0,-3 1-36 0 0,0 0-16 0 0,2 0-380 0 0,3-1-564 0 0,6 0-224 0 0,2-3-352 0 0,3-2-988 0 0,5 1-3529 0 0</inkml:trace>
  <inkml:trace contextRef="#ctx0" brushRef="#br0" timeOffset="-128223.33">8724 7915 4940 0 0,'0'0'6629'0'0,"0"0"-5349"0"0,31 35-1000 0 0,-23-21 484 0 0,-3 2 8 0 0,-1 0-116 0 0,-4 0-288 0 0,0 0-280 0 0,0-1-88 0 0,-1-1-164 0 0,-3-1-76 0 0,1-4-328 0 0,2 0-164 0 0,-1-4-264 0 0,2-2-336 0 0,0-2-420 0 0,0-1-1152 0 0,3-2-2813 0 0</inkml:trace>
  <inkml:trace contextRef="#ctx0" brushRef="#br0" timeOffset="-127972.28">9055 7786 4680 0 0,'0'0'7520'0'0,"0"0"-5965"0"0,0 0-1833 0 0,0 0 35 0 0,1 7 541 0 0,59 174 2906 0 0,-60-180-3192 0 0,0 0-1 0 0,1 0 1 0 0,-1 0-1 0 0,1 0 0 0 0,-1 0 1 0 0,1 0-1 0 0,-1-1 1 0 0,1 1-1 0 0,-1 0 1 0 0,1 0-1 0 0,0-1 0 0 0,-1 1 1 0 0,1 0-1 0 0,0-1 1 0 0,0 1-1 0 0,0-1 1 0 0,0 1-1 0 0,-1-1 0 0 0,1 1 1 0 0,0-1-1 0 0,0 0 1 0 0,0 1-1 0 0,0-1 1 0 0,0 0-1 0 0,0 0 1 0 0,0 0-1 0 0,0 0 0 0 0,0 0 1 0 0,0 0-1 0 0,0 0 1 0 0,0 0-1 0 0,0 0 1 0 0,0 0-1 0 0,0 0 0 0 0,0 0 1 0 0,0-1-1 0 0,0 1 1 0 0,-1 0-1 0 0,1-1 1 0 0,0 1-1 0 0,0-1 0 0 0,0 1 1 0 0,0-1-1 0 0,-1 0 1 0 0,1 1-1 0 0,0-1 1 0 0,0 0-1 0 0,-1 1 1 0 0,1-1-1 0 0,-1 0 0 0 0,1 0 1 0 0,0 1-1 0 0,-1-1 1 0 0,1 0-1 0 0,-1 0 1 0 0,0 0-1 0 0,1 0 0 0 0,-1 0 1 0 0,0 0-1 0 0,0 0 1 0 0,1 0-1 0 0,-1 0 1 0 0,0 0-12 0 0,11-64-1536 0 0,-12 65 1538 0 0,1-1 1 0 0,-1 0-1 0 0,1 0 0 0 0,-1 0 1 0 0,1 0-1 0 0,0 0 1 0 0,-1 0-1 0 0,1 0 1 0 0,0 0-1 0 0,0 0 0 0 0,0 0 1 0 0,-1 0-1 0 0,1 0 1 0 0,0 0-1 0 0,0 0 0 0 0,1 0 1 0 0,-1 0-1 0 0,0 0 1 0 0,0 0-1 0 0,0 0 1 0 0,1 0-1 0 0,-1 0 0 0 0,0 1 1 0 0,1-1-1 0 0,-1 0 1 0 0,1 0-1 0 0,-1 0 1 0 0,1 0-1 0 0,-1 0 0 0 0,1 1 1 0 0,0-1-1 0 0,0 0 1 0 0,-1 0-1 0 0,1 1 0 0 0,0-1 1 0 0,0 1-1 0 0,0-1 1 0 0,-1 1-1 0 0,1-1 1 0 0,0 1-1 0 0,0-1 0 0 0,0 1 1 0 0,0 0-1 0 0,0-1 1 0 0,0 1-1 0 0,0 0 0 0 0,0 0 1 0 0,0 0-1 0 0,0 0 1 0 0,0 0-1 0 0,0 0 1 0 0,0 0-3 0 0,35 44 131 0 0,-26 19 122 0 0,-3-10-3819 0 0,1-43-2460 0 0,-4-8 591 0 0</inkml:trace>
  <inkml:trace contextRef="#ctx0" brushRef="#br0" timeOffset="-127721.89">9370 8005 9685 0 0,'0'0'4934'0'0,"0"0"-3578"0"0,0 0-1112 0 0,0 0-77 0 0,0 0-306 0 0,42 26 372 0 0,-40-24-211 0 0,0 1 0 0 0,0-1 1 0 0,0 0-1 0 0,0 0 0 0 0,0 1 0 0 0,-1 0 0 0 0,1-1 0 0 0,-1 1 0 0 0,0 0 1 0 0,1-1-1 0 0,-1 1 0 0 0,0 0 0 0 0,-1 0 0 0 0,1 0 0 0 0,-1 0 0 0 0,1 0 0 0 0,-1 0 1 0 0,0 0-1 0 0,0 0 0 0 0,0 0 0 0 0,0 0 0 0 0,-1 0 0 0 0,1 0 0 0 0,-1 0 1 0 0,0 0-1 0 0,1 0 0 0 0,-1 0 0 0 0,-1-1 0 0 0,1 1 0 0 0,0 0 0 0 0,-1-1 1 0 0,1 1-1 0 0,-1-1 0 0 0,0 1 0 0 0,0-1 0 0 0,0 0 0 0 0,0 0 0 0 0,0 0 0 0 0,-1 0 1 0 0,-1 1-23 0 0,66-4 218 0 0,-42 2-1182 0 0,9-2-1701 0 0,-10-2-2159 0 0,-2-4-1751 0 0</inkml:trace>
  <inkml:trace contextRef="#ctx0" brushRef="#br0" timeOffset="-127349.03">9519 7708 10149 0 0,'0'0'2481'0'0,"0"0"-1498"0"0,0 0-476 0 0,0 0-289 0 0,0 0-305 0 0,0 0-35 0 0,0 0 118 0 0,5 3 174 0 0,-3-2-128 0 0,0 0 1 0 0,0 1-1 0 0,0-1 1 0 0,0 1-1 0 0,0-1 1 0 0,-1 1-1 0 0,1 0 0 0 0,-1 0 1 0 0,1 0-1 0 0,-1 0 1 0 0,0 0-1 0 0,1 0 1 0 0,-1 0-1 0 0,0 0 1 0 0,0 1-1 0 0,-1-1 1 0 0,1 0-1 0 0,0 1 1 0 0,-1-1-1 0 0,0 0 1 0 0,1 1-1 0 0,-1-1 1 0 0,0 1-1 0 0,0-1 1 0 0,0 0-1 0 0,0 1 1 0 0,-1-1-1 0 0,1 1 1 0 0,-1-1-1 0 0,1 0 1 0 0,-1 1-1 0 0,0-1 0 0 0,0 0 1 0 0,0 0-1 0 0,-1 1-42 0 0,-35 84 918 0 0,106-76 462 0 0,-45-14-1523 0 0,11-1-1515 0 0,-14 7-7013 0 0,-14 0 2568 0 0</inkml:trace>
  <inkml:trace contextRef="#ctx0" brushRef="#br0" timeOffset="-127079.92">10088 7996 1068 0 0,'0'0'0'0'0,"0"0"-624"0"0</inkml:trace>
  <inkml:trace contextRef="#ctx0" brushRef="#br0" timeOffset="-126925.55">10088 7996 992 0 0,'-3'-3'1084'0'0,"-5"-9"1468"0"0,8 11 4308 0 0,-55 18-2532 0 0,47-15-4347 0 0,-92 8-58 0 0,39-21-4426 0 0,53 6 1297 0 0,6-7-2613 0 0</inkml:trace>
  <inkml:trace contextRef="#ctx0" brushRef="#br0" timeOffset="-126772.43">10002 7926 4044 0 0,'0'0'7117'0'0,"0"0"-5413"0"0,0 0-1384 0 0,17 41 520 0 0,-17-27 148 0 0,0 1-120 0 0,-3-1-388 0 0,-2 0-355 0 0,1-1-125 0 0,0-2-100 0 0,0-1-13 0 0,3-1-19 0 0,-3-2-356 0 0,4 0-420 0 0,-3-3-424 0 0,3 0-844 0 0,0-1-2372 0 0,0-4-2141 0 0</inkml:trace>
  <inkml:trace contextRef="#ctx0" brushRef="#br0" timeOffset="-126553.43">10326 7751 756 0 0,'0'0'8641'0'0,"0"0"-5141"0"0,0 0-2738 0 0,0 0-519 0 0,1 8 316 0 0,23 282 2586 0 0,24-211-2765 0 0,-11-72-6286 0 0,-30-11 623 0 0,1-9-1514 0 0</inkml:trace>
  <inkml:trace contextRef="#ctx0" brushRef="#br0" timeOffset="-126196.62">10529 7805 5032 0 0,'0'0'5698'0'0,"0"0"-4294"0"0,4 7-1186 0 0,41 153 3807 0 0,-45-159-4017 0 0,0 1 1 0 0,0 0 0 0 0,1 0-1 0 0,-1-1 1 0 0,1 1-1 0 0,-1 0 1 0 0,1-1-1 0 0,0 1 1 0 0,0 0 0 0 0,-1-1-1 0 0,1 1 1 0 0,0-1-1 0 0,0 1 1 0 0,1-1 0 0 0,-1 0-1 0 0,0 1 1 0 0,0-1-1 0 0,1 0 1 0 0,-1 0-1 0 0,1 0 1 0 0,-1 0 0 0 0,1 0-1 0 0,-1 0 1 0 0,1 0-1 0 0,-1-1 1 0 0,1 1-1 0 0,0-1 1 0 0,0 1 0 0 0,-1-1-1 0 0,1 1 1 0 0,0-1-1 0 0,0 0 1 0 0,-1 0 0 0 0,1 0-1 0 0,0 0 1 0 0,0 0-1 0 0,-1 0 1 0 0,1 0-1 0 0,0-1 1 0 0,0 1 0 0 0,-1-1-1 0 0,1 1 1 0 0,0-1-1 0 0,-1 0 1 0 0,1 0 0 0 0,-1 1-1 0 0,1-1 1 0 0,-1 0-1 0 0,1-1 1 0 0,-1 1-1 0 0,1 0 1 0 0,-1 0 0 0 0,0 0-1 0 0,0-1 1 0 0,0 1-1 0 0,0-1 1 0 0,0 1-1 0 0,0-1 1 0 0,0 1 0 0 0,0-1-1 0 0,0 1 1 0 0,-1-1-1 0 0,1 0 1 0 0,-1 0 0 0 0,1 1-1 0 0,-1-1 1 0 0,0 0-1 0 0,0 0-8 0 0,3-6-43 0 0,-2 8 36 0 0,-1 1 1 0 0,1 0-1 0 0,0 0 0 0 0,0 0 0 0 0,-1 0 0 0 0,1-1 0 0 0,0 1 0 0 0,0 0 0 0 0,0-1 0 0 0,0 1 0 0 0,0-1 0 0 0,0 1 0 0 0,0-1 0 0 0,0 0 0 0 0,0 1 0 0 0,0-1 0 0 0,1 0 0 0 0,-1 0 0 0 0,0 1 0 0 0,0-1 0 0 0,0 0 0 0 0,0 0 0 0 0,0 0 0 0 0,0-1 0 0 0,1 1 0 0 0,-1 0 0 0 0,0 0 0 0 0,0-1 0 0 0,0 1 0 0 0,0 0 1 0 0,0-1-1 0 0,0 1 0 0 0,0-1 0 0 0,0 1 0 0 0,0-1 0 0 0,0 0 0 0 0,0 1 0 0 0,0-1 0 0 0,-1 0 0 0 0,1 0 0 0 0,0 0 0 0 0,0 1 0 0 0,-1-1 0 0 0,1 0 0 0 0,-1 0 0 0 0,1 0 0 0 0,0 0 0 0 0,-1 0 0 0 0,0 0 0 0 0,1 0 0 0 0,-1 0 0 0 0,0-1 0 0 0,1 1 0 0 0,-1 0 0 0 0,0 0 0 0 0,0 0 0 0 0,0 0 0 0 0,0-1 8 0 0,34 109 254 0 0,-27-97-923 0 0,3-4-3725 0 0,-8-6-618 0 0</inkml:trace>
  <inkml:trace contextRef="#ctx0" brushRef="#br0" timeOffset="-125993.12">10882 8068 7037 0 0,'0'0'7760'0'0,"0"0"-7024"0"0,0 0-728 0 0,14 43 336 0 0,-10-31-16 0 0,-4 0-63 0 0,2-3-65 0 0,-2 1-100 0 0,0-2-16 0 0,0 0 4 0 0,-2-2-88 0 0,0-2-124 0 0,0-1-389 0 0,-1-2-367 0 0,-1-1-524 0 0,-3-1-664 0 0,5-3-1004 0 0,-2-2-3485 0 0</inkml:trace>
  <inkml:trace contextRef="#ctx0" brushRef="#br0" timeOffset="-125792.04">11176 8047 4424 0 0,'0'0'2541'0'0,"0"0"-349"0"0,0 0-1688 0 0,0 0-152 0 0,0 0 136 0 0,0 0 632 0 0,0 0 456 0 0,0 0-192 0 0,0 0-324 0 0,-45 4-279 0 0,32-5-381 0 0,-3 0-256 0 0,1-1-144 0 0,-2 2-737 0 0,1-1-471 0 0,2-2-440 0 0,-2 1-1072 0 0,7 1-2729 0 0</inkml:trace>
  <inkml:trace contextRef="#ctx0" brushRef="#br0" timeOffset="-125399.19">11268 7895 144 0 0,'0'0'8445'0'0,"0"6"-5305"0"0,-1 9-2446 0 0,0-7-497 0 0,0 0 0 0 0,0 1-1 0 0,0-1 1 0 0,1 0 0 0 0,0 0 0 0 0,1 1 0 0 0,0-1 0 0 0,0 0 0 0 0,0 0 0 0 0,1 0 0 0 0,1 0 0 0 0,-1 0 0 0 0,1 0 0 0 0,1-1 0 0 0,-1 1 0 0 0,1-1 0 0 0,1 0 0 0 0,-1 0 0 0 0,1 0 0 0 0,0-1 0 0 0,1 1 0 0 0,0-1 0 0 0,0-1 0 0 0,0 1-197 0 0,-5-5 5 0 0,0-1 0 0 0,0 1 1 0 0,1-1-1 0 0,-1 1 0 0 0,0-1 1 0 0,0 1-1 0 0,0-1 1 0 0,1 0-1 0 0,-1 1 0 0 0,0-1 1 0 0,1 0-1 0 0,-1 0 1 0 0,0 0-1 0 0,0 0 0 0 0,1 0 1 0 0,-1 0-1 0 0,0-1 0 0 0,0 1 1 0 0,1 0-1 0 0,-1-1 1 0 0,0 1-1 0 0,0-1 0 0 0,0 1 1 0 0,1-1-1 0 0,-1 1 0 0 0,0-1 1 0 0,0 0-1 0 0,0 0 1 0 0,0 1-1 0 0,0-1 0 0 0,0 0 1 0 0,0 0-1 0 0,-1 0 1 0 0,1 0-1 0 0,0 0 0 0 0,0 0 1 0 0,-1-1-1 0 0,1 1 0 0 0,-1 0 1 0 0,1 0-1 0 0,-1 0 1 0 0,1 0-1 0 0,-1-1 0 0 0,0 1 1 0 0,1 0-1 0 0,-1-1 0 0 0,0 1 1 0 0,0 0-1 0 0,0-1-5 0 0,-5-76-878 0 0,2 50 880 0 0,30 61-392 0 0,12 69 357 0 0,-34-54-5367 0 0,-5-47 507 0 0</inkml:trace>
  <inkml:trace contextRef="#ctx0" brushRef="#br0" timeOffset="-125100.93">11533 8045 10105 0 0,'0'0'2562'0'0,"0"0"-1820"0"0,0 0-815 0 0,0 0-238 0 0,6 2 77 0 0,-4-2 294 0 0,1 1-1 0 0,-1-1 1 0 0,0 1-1 0 0,0 0 1 0 0,1-1 0 0 0,-1 1-1 0 0,0 0 1 0 0,0 0-1 0 0,0 1 1 0 0,0-1-1 0 0,0 0 1 0 0,0 1-1 0 0,0-1 1 0 0,0 1 0 0 0,-1-1-1 0 0,1 1 1 0 0,-1 0-1 0 0,1 0 1 0 0,-1 0-1 0 0,0 0 1 0 0,1 0-1 0 0,-1 0 1 0 0,0 0 0 0 0,-1 0-1 0 0,1 1 1 0 0,0-1-1 0 0,0 0 1 0 0,-1 0-1 0 0,0 1 1 0 0,1-1-1 0 0,-1 0 1 0 0,0 1 0 0 0,0-1-1 0 0,0 1 1 0 0,0-1-1 0 0,-1 0 1 0 0,1 1-1 0 0,0-1 1 0 0,-1 0-1 0 0,0 0 1 0 0,0 1 0 0 0,0-1-1 0 0,0 0 1 0 0,0 0-1 0 0,0 0 1 0 0,0 0-60 0 0,0-1 10 0 0,-1 0 0 0 0,1 0 0 0 0,0 0 0 0 0,0-1 0 0 0,0 2 0 0 0,0-1 0 0 0,0 0 0 0 0,0 0 0 0 0,0 0 0 0 0,0 0 0 0 0,0 1 0 0 0,0-1 0 0 0,1 0 0 0 0,-1 0 0 0 0,0 1 0 0 0,1-1 0 0 0,-1 1 0 0 0,1-1 0 0 0,0 1 0 0 0,-1-1 0 0 0,1 1 0 0 0,0-1 0 0 0,0 1 0 0 0,0-1 0 0 0,0 1 0 0 0,0-1 0 0 0,0 1 0 0 0,1-1 0 0 0,-1 1 0 0 0,0-1 0 0 0,1 0 0 0 0,-1 1 0 0 0,1-1 0 0 0,0 1 0 0 0,-1-1 0 0 0,1 0 0 0 0,0 0 0 0 0,0 1 0 0 0,0-1 0 0 0,0 0 0 0 0,0 0 0 0 0,0 0 0 0 0,0 0 0 0 0,0 0 0 0 0,0 0 0 0 0,0 0 0 0 0,1 0 0 0 0,-1-1 0 0 0,0 1 0 0 0,1 0 0 0 0,-1-1 0 0 0,0 1 0 0 0,1-1 0 0 0,-1 1 0 0 0,1-1 0 0 0,-1 0 0 0 0,1 0 0 0 0,-1 1 0 0 0,1-1 0 0 0,-1 0 0 0 0,1 0 0 0 0,-1-1 0 0 0,1 1 0 0 0,-1 0 0 0 0,1 0 0 0 0,-1-1 0 0 0,1 1-10 0 0,13-21-5827 0 0,-13 15 1002 0 0</inkml:trace>
  <inkml:trace contextRef="#ctx0" brushRef="#br0" timeOffset="-124840.22">11718 7836 5320 0 0,'0'0'4400'0'0,"0"0"-3045"0"0,6 6-1106 0 0,6 11 103 0 0,-1 0 0 0 0,-1 0-1 0 0,-1 1 1 0 0,0 0 0 0 0,-1 1-1 0 0,-1 0 1 0 0,0 0 0 0 0,-2 1-1 0 0,0 0 1 0 0,-2 0 0 0 0,0 0-1 0 0,-1 0 1 0 0,-1 0 0 0 0,0 1 0 0 0,-3 9-352 0 0,-36 61-218 0 0,-12-56-7747 0 0,37-35 2084 0 0</inkml:trace>
  <inkml:trace contextRef="#ctx0" brushRef="#br0" timeOffset="-124483.17">12027 7861 2216 0 0,'0'0'1511'0'0,"0"0"2363"0"0,0 0-2319 0 0,0 0-1072 0 0,0 0 124 0 0,0 0 86 0 0,0 0 141 0 0,0 0 139 0 0,0 0-149 0 0,7-4-307 0 0,-6 3-460 0 0,1-1-1 0 0,0 1 0 0 0,0-1 0 0 0,0 1 0 0 0,0 0 1 0 0,1-1-1 0 0,-1 1 0 0 0,0 0 0 0 0,0 0 0 0 0,1 1 1 0 0,-1-1-1 0 0,0 0 0 0 0,1 1 0 0 0,-1 0 0 0 0,1-1 1 0 0,-1 1-1 0 0,1 0 0 0 0,-1 0 0 0 0,0 0 1 0 0,1 1-1 0 0,-1-1 0 0 0,1 1 0 0 0,-1-1 0 0 0,0 1 1 0 0,1 0-1 0 0,-1 0 0 0 0,0 0 0 0 0,0 0 0 0 0,1 0 1 0 0,-1 0-1 0 0,0 1 0 0 0,0-1 0 0 0,0 1 1 0 0,-1-1-1 0 0,1 1 0 0 0,0 0 0 0 0,-1-1 0 0 0,1 1 1 0 0,-1 0-1 0 0,1 0 0 0 0,-1 1 0 0 0,0-1 0 0 0,0 0 1 0 0,0 0-1 0 0,0 0 0 0 0,0 1 0 0 0,0-1 1 0 0,-1 1-57 0 0,1 5 77 0 0,0-1 0 0 0,-1 1 1 0 0,0-1-1 0 0,-1 1 0 0 0,1-1 1 0 0,-1 1-1 0 0,-1-1 0 0 0,0 1 1 0 0,0-1-1 0 0,0 0 0 0 0,-1 0 1 0 0,0 0-1 0 0,0 0 0 0 0,0-1 1 0 0,-1 1-1 0 0,0-1 0 0 0,-1 0 1 0 0,1 0-1 0 0,-1 0 0 0 0,-1-1 1 0 0,1 1-1 0 0,-1-1 0 0 0,-3 2-77 0 0,76-3-654 0 0,-42-9-1509 0 0,-7 1-2658 0 0,3-2-4713 0 0</inkml:trace>
  <inkml:trace contextRef="#ctx0" brushRef="#br0" timeOffset="-173251.4">9448 2168 3616 0 0,'12'-4'904'0'0,"127"-37"3320"0"0,-111 32-4307 0 0,-1-1 1 0 0,0-1 0 0 0,-1-1 0 0 0,0-2 0 0 0,-1 0-1 0 0,0-2 1 0 0,-1-1 0 0 0,-1 0 0 0 0,-1-2-1 0 0,10-12 83 0 0,-9 8 96 0 0,-2-2-1 0 0,-1-1 0 0 0,0 0 0 0 0,-2-2 0 0 0,-2 0 0 0 0,0-1 0 0 0,-2 0 1 0 0,-1-1-1 0 0,-1-1 0 0 0,-2 0 0 0 0,-1-1 0 0 0,-2 1 0 0 0,0-2 1 0 0,-3 1-1 0 0,0-1 0 0 0,-3 1 0 0 0,0-1 0 0 0,-2 0 0 0 0,-1 1 0 0 0,-2-1 1 0 0,-2 1-1 0 0,0 0 0 0 0,-2 0 0 0 0,-2 0 0 0 0,-9-21-95 0 0,-9-4 1 0 0,-1 2 0 0 0,-3 1 0 0 0,-2 1 0 0 0,-3 3-1 0 0,-2 0 1 0 0,-1 3 0 0 0,-3 1 0 0 0,-2 2 0 0 0,-2 2 0 0 0,-1 3-1 0 0,-2 1 1 0 0,-41-22-1 0 0,-30-11 58 0 0,-4 4 0 0 0,-2 6 0 0 0,-3 6 0 0 0,-3 6 0 0 0,-17 0-58 0 0,-12 5-43 0 0,-1 8 0 0 0,-3 6 0 0 0,0 8 0 0 0,-1 7 1 0 0,-1 8-1 0 0,0 6 0 0 0,1 8 0 0 0,-1 8 0 0 0,-106 24 43 0 0,217-30-16 0 0,1 1-1 0 0,1 4 1 0 0,0 2-1 0 0,0 2 0 0 0,2 2 1 0 0,1 3-1 0 0,0 2 1 0 0,2 2-1 0 0,1 3 0 0 0,1 1 1 0 0,2 3-1 0 0,1 1 1 0 0,2 3-1 0 0,2 1 1 0 0,1 2-1 0 0,-10 17 17 0 0,24-24-9 0 0,1 2 1 0 0,2 1-1 0 0,2 1 1 0 0,1 0-1 0 0,2 2 0 0 0,1 0 1 0 0,3 1-1 0 0,1 1 1 0 0,2 0-1 0 0,2 0 1 0 0,2 1-1 0 0,2 0 0 0 0,1 0 1 0 0,3 1-1 0 0,1-1 1 0 0,2 1-1 0 0,2-1 1 0 0,2 0-1 0 0,2 0 0 0 0,2-1 1 0 0,5 12 8 0 0,7 21 273 0 0,3-1 0 0 0,4-1-1 0 0,2-1 1 0 0,4-2 0 0 0,3-2 0 0 0,2-1 0 0 0,4-2 0 0 0,2-2-1 0 0,3-2 1 0 0,3-2 0 0 0,2-3 0 0 0,3-2 0 0 0,1-2 0 0 0,4-3-1 0 0,1-3 1 0 0,2-3 0 0 0,2-2 0 0 0,1-4 0 0 0,19 5-273 0 0,10-12 147 0 0,1-5 0 0 0,1-4 1 0 0,1-4-1 0 0,1-5 0 0 0,0-4 0 0 0,1-5 1 0 0,70-7-148 0 0,-91 4 20 0 0,459-19 1102 0 0,-538 23-1445 0 0,51 33-8706 0 0,-17-21 1447 0 0</inkml:trace>
  <inkml:trace contextRef="#ctx0" brushRef="#br0" timeOffset="-116403.03">5846 1791 2608 0 0,'0'0'424'0'0,"0"0"-70"0"0,0 0 220 0 0,0 0 752 0 0,0 0-237 0 0,0 0-725 0 0,0 0-488 0 0,7-1 3041 0 0,22-2-2169 0 0,-14 1-143 0 0,84-38 1569 0 0,-85 26-1982 0 0,-4 6-35 0 0,-1 0 0 0 0,0 0 0 0 0,0-1 0 0 0,-1 0 0 0 0,0 0 0 0 0,0-1 0 0 0,-1 0 0 0 0,0 0 0 0 0,-1-1 0 0 0,0 1 0 0 0,-1-1 0 0 0,0-1 0 0 0,-1 1 1 0 0,0-1-1 0 0,-1 0 0 0 0,0 0 0 0 0,-1 0 0 0 0,-1 0 0 0 0,1-6-157 0 0,-3-10-11 0 0,-1 1-1 0 0,-1-1 1 0 0,-1 1 0 0 0,-1 0 0 0 0,-2 0-1 0 0,-1 1 1 0 0,-1 0 0 0 0,-1 0 0 0 0,-1 1 0 0 0,-1 0-1 0 0,-2 1 1 0 0,0 1 0 0 0,-1 0 0 0 0,-2 0-1 0 0,0 2 1 0 0,-1 0 0 0 0,-1 1 0 0 0,-1 1-1 0 0,-21-15 12 0 0,-15-12-21 0 0,-1 2 0 0 0,-3 3-1 0 0,-1 3 1 0 0,-2 2-1 0 0,-1 3 1 0 0,-1 3-1 0 0,-2 3 1 0 0,-1 3-1 0 0,-1 2 1 0 0,-56-8 21 0 0,-12 7 89 0 0,-1 5 0 0 0,0 6 0 0 0,-1 7 1 0 0,0 5-1 0 0,0 7 0 0 0,-93 18-89 0 0,193-21-46 0 0,0 1 0 0 0,0 2-1 0 0,1 2 1 0 0,0 2 0 0 0,1 1-1 0 0,1 2 1 0 0,-1 1 0 0 0,2 2 0 0 0,1 1-1 0 0,0 2 1 0 0,1 1 0 0 0,1 2-1 0 0,1 1 1 0 0,2 2 0 0 0,0 1 0 0 0,1 0-1 0 0,2 3 1 0 0,1 0 0 0 0,-2 6 46 0 0,6-4-18 0 0,2 0 0 0 0,1 1 0 0 0,2 1 0 0 0,1 0 1 0 0,1 1-1 0 0,3 1 0 0 0,0 0 0 0 0,3 0 0 0 0,0 1 0 0 0,3 0 1 0 0,1 0-1 0 0,1 30 18 0 0,9-44 92 0 0,1-1 0 0 0,1 0 1 0 0,1-1-1 0 0,1 0 1 0 0,1 0-1 0 0,1-1 0 0 0,0 0 1 0 0,2-1-1 0 0,0-1 0 0 0,1 0 1 0 0,1-1-1 0 0,0 0 0 0 0,2-2 1 0 0,0 0-1 0 0,0-1 0 0 0,1 0 1 0 0,1-2-1 0 0,0 0 1 0 0,12 4-93 0 0,24 14 142 0 0,2-2 1 0 0,1-3-1 0 0,1-3 1 0 0,1-2-1 0 0,1-3 1 0 0,1-2 0 0 0,57 5-143 0 0,452 19 288 0 0,-428-36-206 0 0,0-5-1 0 0,0-7 1 0 0,-1-7-1 0 0,0-5 1 0 0,-2-7-1 0 0,58-22-81 0 0,-168 42 31 0 0,-1-2-1 0 0,0-1 0 0 0,-1-1 1 0 0,-1-2-1 0 0,0 0 1 0 0,-1-2-1 0 0,0-2 1 0 0,-1 0-1 0 0,-1-1 1 0 0,-1-2-1 0 0,-1 0 0 0 0,-1-2 1 0 0,-1 0-1 0 0,0-1 1 0 0,8-16-31 0 0,-24 30-65 0 0,0-1 1 0 0,-1-1 0 0 0,0 1-1 0 0,-1-1 1 0 0,0 1 0 0 0,-1-1-1 0 0,0 0 1 0 0,-1 0 0 0 0,0 0 0 0 0,-1 0-1 0 0,0 0 1 0 0,-1 0 0 0 0,-1-2 64 0 0,-26-93-6164 0 0,18 82 157 0 0</inkml:trace>
  <inkml:trace contextRef="#ctx0" brushRef="#br0" timeOffset="-115703.04">3924 1437 600 0 0,'0'0'1068'0'0,"0"0"-676"0"0,0 0 80 0 0,0 0-216 0 0,0 0-256 0 0,0 0-560 0 0,0 0-1100 0 0</inkml:trace>
  <inkml:trace contextRef="#ctx0" brushRef="#br0" timeOffset="-113107.67">9717 1886 588 0 0,'0'0'578'0'0,"0"0"-17"0"0,0 0 18 0 0,0 0-51 0 0,0 0-242 0 0,0 0-187 0 0,0 0 7 0 0,-6 4 32 0 0,-112 89 3906 0 0,57-74-3320 0 0,-1-1 0 0 0,-1-4 0 0 0,0-2 0 0 0,-1-3-1 0 0,-58 0-723 0 0,-16-2 160 0 0,-1-7 0 0 0,1-5 0 0 0,1-6 0 0 0,-1-6 0 0 0,2-7 0 0 0,1-5 0 0 0,-73-28-160 0 0,159 42-152 0 0,0-3 1 0 0,1-1 0 0 0,1-2 0 0 0,1-3-1 0 0,1-1 1 0 0,2-3 0 0 0,0-1-1 0 0,-7-10 152 0 0,33 26-1 0 0,1-1 0 0 0,1 0-1 0 0,1-2 1 0 0,0 1-1 0 0,1-2 1 0 0,1 0 0 0 0,0 0-1 0 0,1-1 1 0 0,1-1 0 0 0,1 0-1 0 0,1 0 1 0 0,0 0-1 0 0,1-1 1 0 0,2 0 0 0 0,0-1-1 0 0,1 1 1 0 0,0-1-1 0 0,2 0 1 0 0,1 0 0 0 0,1 0-1 0 0,1-10 2 0 0,2 12-26 0 0,0 1-1 0 0,2-1 0 0 0,1 0 0 0 0,0 1 0 0 0,1 0 1 0 0,1 1-1 0 0,0-1 0 0 0,2 2 0 0 0,0-1 1 0 0,0 1-1 0 0,2 1 0 0 0,0 0 0 0 0,1 0 1 0 0,0 1-1 0 0,1 1 0 0 0,0 0 0 0 0,15-8 27 0 0,9-7-585 0 0,1 2-1 0 0,1 2 1 0 0,1 1-1 0 0,1 3 1 0 0,1 1 0 0 0,37-11 585 0 0,2 9-893 0 0,1 4 1 0 0,0 3-1 0 0,1 4 1 0 0,0 4-1 0 0,0 3 1 0 0,4 4 892 0 0,215-14 276 0 0,-253 7 142 0 0,0 3 0 0 0,0 2 0 0 0,1 1 0 0 0,-1 4 0 0 0,0 1 0 0 0,0 2 0 0 0,30 10-418 0 0,38 19-10 0 0,-92-29 97 0 0,0 1-1 0 0,-1 1 0 0 0,1 1 1 0 0,-2 2-1 0 0,0 0 0 0 0,0 2 0 0 0,-1 1 1 0 0,-1 0-1 0 0,0 2 0 0 0,-1 0 1 0 0,-1 1-1 0 0,-1 2 0 0 0,-1 0 0 0 0,0 1 1 0 0,-1 0-1 0 0,-2 1 0 0 0,2 5-86 0 0,4 10 163 0 0,-1 1-1 0 0,-3 1 0 0 0,-1 0 0 0 0,-2 1 1 0 0,-1 1-1 0 0,-3 0 0 0 0,-1 0 1 0 0,-2 1-1 0 0,-2 0 0 0 0,-1 0 1 0 0,-3 1-1 0 0,-1-1 0 0 0,-2 1 1 0 0,-2-1-1 0 0,-2 0 0 0 0,-2 0 1 0 0,-1-1-1 0 0,-5 7-162 0 0,7-36-71 0 0,-1-1 0 0 0,0 0 1 0 0,-1-1-1 0 0,0 0 0 0 0,-1 0 1 0 0,0-1-1 0 0,0 0 0 0 0,-1-1 1 0 0,0 0-1 0 0,-1-1 0 0 0,1 0 1 0 0,-1-1-1 0 0,-1 0 0 0 0,1-1 1 0 0,-1 0-1 0 0,-12 2 71 0 0,-69 19-3376 0 0,50-19-1154 0 0</inkml:trace>
  <inkml:trace contextRef="#ctx0" brushRef="#br0" timeOffset="-112858.27">9248 1876 13637 0 0,'0'0'0'0'0,"0"0"-3008"0"0,0 0-7389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4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40 1580 0 0,'0'0'2814'0'0,"0"0"795"0"0,0 0-2681 0 0,0 0-802 0 0,0 0 11 0 0,0 0 249 0 0,0 0 142 0 0,0 0 28 0 0,-5-5-104 0 0,4 2-411 0 0,0 1 1 0 0,0 0 0 0 0,0 0 0 0 0,0 1-1 0 0,0-1 1 0 0,0 0 0 0 0,0 0 0 0 0,-1 0-1 0 0,1 1 1 0 0,-1-1 0 0 0,0 1 0 0 0,1-1-1 0 0,-1 1 1 0 0,0 0 0 0 0,0 0 0 0 0,1-1-1 0 0,-1 1 1 0 0,0 0 0 0 0,0 1 0 0 0,0-1-1 0 0,-1 0 1 0 0,1 1 0 0 0,0-1 0 0 0,0 1-1 0 0,0-1 1 0 0,0 1 0 0 0,-1 0 0 0 0,1 0-1 0 0,0 0 1 0 0,0 0 0 0 0,0 1 0 0 0,-1-1-1 0 0,1 0 1 0 0,0 1 0 0 0,0 0 0 0 0,0-1-1 0 0,0 1 1 0 0,0 0 0 0 0,0 0 0 0 0,0 0 0 0 0,0 0-1 0 0,0 1 1 0 0,1-1 0 0 0,-1 0 0 0 0,-1 2-42 0 0,-3 8 271 0 0,0 0 0 0 0,1 0 0 0 0,0 1 0 0 0,0 0 0 0 0,2-1 0 0 0,-1 2 0 0 0,1-1 0 0 0,1 0 1 0 0,0 0-1 0 0,1 1 0 0 0,1 5-271 0 0,1-16 43 0 0,1 0-1 0 0,0-1 1 0 0,0 1 0 0 0,0-1 0 0 0,0 1-1 0 0,0-1 1 0 0,0 0 0 0 0,0 0 0 0 0,0 0-1 0 0,1 0 1 0 0,-1 0 0 0 0,0 0-1 0 0,1 0 1 0 0,-1-1 0 0 0,1 0 0 0 0,-1 1-1 0 0,0-1 1 0 0,1 0 0 0 0,-1 0 0 0 0,1 0-1 0 0,-1 0 1 0 0,1-1 0 0 0,-1 1 0 0 0,1-1-1 0 0,-1 1 1 0 0,0-1 0 0 0,1 0 0 0 0,-1 0-1 0 0,0 0 1 0 0,0 0 0 0 0,0 0 0 0 0,0-1-1 0 0,0 1 1 0 0,0-1 0 0 0,0 1 0 0 0,0-1-1 0 0,0 0 1 0 0,-1 1 0 0 0,1-1 0 0 0,0 0-1 0 0,-1 0 1 0 0,0 0 0 0 0,0-1 0 0 0,1 1-1 0 0,-1 0-42 0 0,45-60-715 0 0,-16 122 529 0 0,-18 32-2156 0 0,-9-88-1155 0 0,4-3-3047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8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12925 0 0,'0'0'924'0'0,"1"10"-736"0"0,12 338 3466 0 0,-11-285-2831 0 0,18-92-676 0 0,-11 9-406 0 0,-9 17 233 0 0,0 0 0 0 0,0 1 1 0 0,0-1-1 0 0,1 1 0 0 0,-1-1 1 0 0,0 1-1 0 0,1-1 0 0 0,0 1 0 0 0,0-1 1 0 0,0 1-1 0 0,0-1 0 0 0,0 1 1 0 0,0 0-1 0 0,0 0 0 0 0,1-1 1 0 0,-1 1-1 0 0,1 0 0 0 0,0 0 1 0 0,0 0-1 0 0,0 1 0 0 0,-1-1 1 0 0,2 0-1 0 0,-1 1 0 0 0,0-1 1 0 0,0 1-1 0 0,0 0 0 0 0,1 0 1 0 0,-1 0-1 0 0,0 0 0 0 0,1 0 1 0 0,-1 0-1 0 0,1 1 0 0 0,-1-1 0 0 0,1 1 1 0 0,0 0-1 0 0,-1-1 0 0 0,1 1 1 0 0,-1 0-1 0 0,1 1 0 0 0,0-1 1 0 0,-1 0-1 0 0,1 1 0 0 0,-1-1 1 0 0,1 1-1 0 0,-1 0 0 0 0,0 0 1 0 0,1 0-1 0 0,-1 0 26 0 0,6 5 1 0 0,-1 1 1 0 0,0-1 0 0 0,0 1-1 0 0,-1 1 1 0 0,0-1-1 0 0,0 1 1 0 0,-1 0-1 0 0,0 0 1 0 0,0 0-1 0 0,-1 1 1 0 0,0 0 0 0 0,-1 0-1 0 0,0 0 1 0 0,0 0-1 0 0,-1 1 1 0 0,0-1-1 0 0,0 1 1 0 0,-1-1-1 0 0,-1 1 1 0 0,1-1 0 0 0,-2 9-2 0 0,1-17-547 0 0,0 3 727 0 0,2-3-6372 0 0,4-1 97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9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12673 0 0,'0'0'1228'0'0,"0"0"-762"0"0,0 0-158 0 0,0 0-260 0 0,-6 7 422 0 0,3-3-343 0 0,0-2-67 0 0,0-1 0 0 0,0 2-1 0 0,0-1 1 0 0,1 0 0 0 0,-1 0-1 0 0,0 1 1 0 0,1 0 0 0 0,0-1-1 0 0,-1 1 1 0 0,1 0 0 0 0,0 0-1 0 0,1 0 1 0 0,-1 0 0 0 0,0 1-1 0 0,1-1 1 0 0,0 0 0 0 0,0 1-1 0 0,0-1 1 0 0,0 1 0 0 0,0-1 0 0 0,1 1-1 0 0,0 0 1 0 0,-1-1 0 0 0,1 1-1 0 0,1-1 1 0 0,-1 1 0 0 0,0-1-1 0 0,1 1 1 0 0,0 0 0 0 0,0-1-1 0 0,0 0 1 0 0,0 1 0 0 0,0-1-1 0 0,1 0 1 0 0,-1 1 0 0 0,1-1 0 0 0,0 0-1 0 0,0 0 1 0 0,0 0 0 0 0,1-1-1 0 0,-1 1 1 0 0,1-1 0 0 0,-1 1-1 0 0,2 0-59 0 0,-1-1 46 0 0,-1-1-1 0 0,1 0 1 0 0,0 0 0 0 0,-1-1-1 0 0,1 1 1 0 0,0 0-1 0 0,0-1 1 0 0,-1 1-1 0 0,1-1 1 0 0,0 0-1 0 0,0 0 1 0 0,-1 0-1 0 0,1-1 1 0 0,0 1 0 0 0,0 0-1 0 0,0-1 1 0 0,-1 0-1 0 0,1 0 1 0 0,0 0-1 0 0,-1 0 1 0 0,1 0-1 0 0,-1 0 1 0 0,1-1 0 0 0,-1 1-1 0 0,0-1 1 0 0,0 0-1 0 0,0 1 1 0 0,1-1-1 0 0,-2 0 1 0 0,1 0-1 0 0,0-1 1 0 0,0 1 0 0 0,-1 0-1 0 0,1 0 1 0 0,0-2-46 0 0,-16-63-2083 0 0,-6 50-4729 0 0,8 10-1170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202 202 13937 0 0,'0'0'2797'0'0,"0"0"-2797"0"0,0 0-897 0 0,0 0 897 0 0,0 0 228 0 0,0 0 153 0 0,-44 2-73 0 0,23-8-156 0 0,-2-3-140 0 0,1 2-12 0 0,-2-2-124 0 0,4-1-453 0 0,1 1-395 0 0,5 0-556 0 0,5-1-1316 0 0,4 3-1512 0 0,6-2-997 0 0</inkml:trace>
  <inkml:trace contextRef="#ctx0" brushRef="#br0" timeOffset="157.86">187 92 10929 0 0,'0'0'1860'0'0,"0"0"-864"0"0,0 0 292 0 0,0 0-76 0 0,0 0-463 0 0,0 0-749 0 0,0 0-200 0 0,0 0 188 0 0,-37-30 12 0 0,17 19-4 0 0,-1 0 0 0 0,0 1-44 0 0,0 2-1009 0 0,4-1-1131 0 0,5 3-3056 0 0,3-1-3033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7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155 117 10949 0 0,'0'0'1617'0'0,"0"0"-1087"0"0,-6-4-88 0 0,4 2-373 0 0,0 1 0 0 0,0 0 0 0 0,0-1 0 0 0,0 1 0 0 0,0 0-1 0 0,-1 0 1 0 0,1 0 0 0 0,0 0 0 0 0,-1 0 0 0 0,1 1 0 0 0,-1-1 0 0 0,1 1 0 0 0,0-1 0 0 0,-1 1 0 0 0,0 0 0 0 0,1 0 0 0 0,-1 0-1 0 0,1 1 1 0 0,-1-1 0 0 0,1 0 0 0 0,0 1 0 0 0,-1 0 0 0 0,1-1 0 0 0,-1 1 0 0 0,1 0 0 0 0,0 0 0 0 0,0 1 0 0 0,0-1 0 0 0,-1 0-1 0 0,1 1 1 0 0,0-1 0 0 0,0 1 0 0 0,1 0 0 0 0,-1-1 0 0 0,0 1 0 0 0,1 0 0 0 0,-1 0 0 0 0,0 2-69 0 0,1-3 48 0 0,-5 4 12 0 0,0 1 1 0 0,0 0-1 0 0,1 0 1 0 0,0 0-1 0 0,0 1 1 0 0,1 0-1 0 0,0 0 0 0 0,0 0 1 0 0,0 0-1 0 0,1 1 1 0 0,0-1-1 0 0,1 1 0 0 0,0 0 1 0 0,-1 1-61 0 0,6-5 9 0 0,0-1 0 0 0,1-1 0 0 0,-1 1 0 0 0,0 0 0 0 0,1-1 0 0 0,-1 1 1 0 0,1-1-1 0 0,0 0 0 0 0,0 0 0 0 0,0-1 0 0 0,0 1 0 0 0,0-1 0 0 0,0 0 0 0 0,0 0 0 0 0,0 0 0 0 0,1-1 0 0 0,-1 1 1 0 0,0-1-1 0 0,0 0 0 0 0,1 0 0 0 0,-1-1 0 0 0,0 1 0 0 0,0-1 0 0 0,1 0 0 0 0,2-1-9 0 0,102-38 291 0 0,-110 108-584 0 0,10-52-2506 0 0,8-7-5290 0 0,-12-8 3669 0 0</inkml:trace>
  <inkml:trace contextRef="#ctx0" brushRef="#br0" timeOffset="235.54">456 1 5320 0 0,'0'0'8305'0'0,"8"52"-7949"0"0,-8-28 164 0 0,1 3 252 0 0,-1-3-156 0 0,0 3-136 0 0,0 1-143 0 0,0 1-137 0 0,0-2-88 0 0,0-2-12 0 0,7-5-100 0 0,-3 1-24 0 0,3-5-128 0 0,0-3-232 0 0,1-2-273 0 0,0-6-615 0 0,-1-2-1252 0 0,-1-3-3500 0 0</inkml:trace>
  <inkml:trace contextRef="#ctx0" brushRef="#br0" timeOffset="388.23">641 217 14909 0 0,'0'0'1541'0'0,"0"0"-1541"0"0,0 0-89 0 0,-53-1 89 0 0,12-5 249 0 0,-10-3-73 0 0,-1-2-176 0 0,3 0-1169 0 0,15 2-4855 0 0,5 0-3377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53 300 0 0,'0'0'8035'0'0,"0"0"-5787"0"0,0 0-1617 0 0,0 0 559 0 0,0 0 389 0 0,0 0-475 0 0,0 0-600 0 0,0 0-320 0 0,0 0-154 0 0,3-1-18 0 0,20-16 98 0 0,-22 15-114 0 0,0 0 0 0 0,1 1 0 0 0,-1-1 1 0 0,1 1-1 0 0,-1-1 0 0 0,1 1 0 0 0,-1-1 0 0 0,1 1 1 0 0,0 0-1 0 0,0 0 0 0 0,0 0 0 0 0,0 0 1 0 0,-1 0-1 0 0,1 0 0 0 0,0 1 0 0 0,1-1 0 0 0,-1 1 1 0 0,0-1-1 0 0,0 1 0 0 0,0 0 0 0 0,0-1 1 0 0,0 1-1 0 0,0 0 0 0 0,0 1 0 0 0,0-1 1 0 0,1 0-1 0 0,-1 1 0 0 0,0-1 0 0 0,0 1 0 0 0,0-1 1 0 0,0 1-1 0 0,0 0 0 0 0,0 0 0 0 0,-1 0 1 0 0,1 0-1 0 0,0 0 0 0 0,0 0 0 0 0,-1 1 0 0 0,1-1 1 0 0,-1 1-1 0 0,1-1 0 0 0,-1 1 4 0 0,7 7 77 0 0,-1 1 1 0 0,0 0-1 0 0,-1 0 0 0 0,-1 0 0 0 0,1 1 0 0 0,-1 0 1 0 0,-1 0-1 0 0,0 0 0 0 0,-1 0 0 0 0,0 1 0 0 0,-1 0 1 0 0,0-1-1 0 0,-1 1 0 0 0,0 0 0 0 0,0 0 1 0 0,-2 7-78 0 0,23-102 894 0 0,-21 82-905 0 0,-1 0 0 0 0,1-1 1 0 0,0 1-1 0 0,0 0 0 0 0,0-1 1 0 0,0 1-1 0 0,0 0 0 0 0,0 0 1 0 0,0 0-1 0 0,0 0 0 0 0,0 0 1 0 0,1 0-1 0 0,-1 0 0 0 0,0 0 1 0 0,1 1-1 0 0,-1-1 0 0 0,0 0 0 0 0,1 1 1 0 0,-1-1-1 0 0,1 1 0 0 0,-1 0 1 0 0,1-1-1 0 0,-1 1 0 0 0,1 0 1 0 0,-1 0-1 0 0,1 0 0 0 0,-1 0 1 0 0,1 0-1 0 0,0 0 0 0 0,-1 0 1 0 0,1 1-1 0 0,-1-1 0 0 0,1 1 1 0 0,-1-1-1 0 0,0 1 0 0 0,1-1 1 0 0,-1 1-1 0 0,1 0 0 0 0,-1 0 0 0 0,0 0 1 0 0,0-1-1 0 0,1 1 0 0 0,-1 0 1 0 0,0 1-1 0 0,0-1 0 0 0,0 0 1 0 0,0 0-1 0 0,0 0 0 0 0,0 1 1 0 0,-1-1-1 0 0,1 0 0 0 0,0 1 1 0 0,-1-1-1 0 0,1 1 0 0 0,-1-1 1 0 0,1 1-1 0 0,-1-1 11 0 0,25 62 1446 0 0,-25-65-1477 0 0,-1-1 0 0 0,0 1-1 0 0,1-1 1 0 0,0 1 0 0 0,-1-1 0 0 0,1 1 0 0 0,0-1-1 0 0,0 1 1 0 0,1-1 0 0 0,-1 1 0 0 0,0-1 0 0 0,1 1-1 0 0,0-1 1 0 0,-1 1 0 0 0,1-1 0 0 0,0 1 0 0 0,0 0-1 0 0,0-1 1 0 0,1 1 0 0 0,-1 0 0 0 0,1 0-1 0 0,-1 0 1 0 0,1 0 0 0 0,-1 0 0 0 0,1 0 0 0 0,0 1-1 0 0,0-1 1 0 0,0 1 0 0 0,0-1 0 0 0,0 1 0 0 0,1-1-1 0 0,-1 1 1 0 0,0 0 0 0 0,0 0 0 0 0,1 0 0 0 0,-1 1-1 0 0,1-1 1 0 0,-1 0 0 0 0,1 1 0 0 0,-1 0 0 0 0,1-1-1 0 0,-1 1 1 0 0,1 0 0 0 0,-1 0 0 0 0,1 1-1 0 0,-1-1 1 0 0,1 0 0 0 0,-1 1 0 0 0,1 0 0 0 0,-1-1-1 0 0,1 1 1 0 0,-1 0 0 0 0,0 0 0 0 0,1 0 0 0 0,-1 1-1 0 0,0-1 1 0 0,0 1 31 0 0,53 82 855 0 0,-49-70-3883 0 0,-4-4-3428 0 0,-2-23-1851 0 0</inkml:trace>
  <inkml:trace contextRef="#ctx0" brushRef="#br0" timeOffset="260.71">601 246 16025 0 0,'0'0'1317'0'0,"0"0"-957"0"0,12 43-40 0 0,-12-33-172 0 0,0 2-24 0 0,-1-5-60 0 0,-2-1-64 0 0,2-2-16 0 0,-3-2-292 0 0,1-2 112 0 0,2-2 8 0 0,-3-5 76 0 0,-1-2-608 0 0,-2-6-877 0 0,4 4-2403 0 0,-3-13-3073 0 0</inkml:trace>
  <inkml:trace contextRef="#ctx0" brushRef="#br0" timeOffset="510.98">625 0 15909 0 0,'0'0'2245'0'0,"0"0"-2049"0"0,0 0-196 0 0,0 0-556 0 0,0 0 272 0 0,0 0 136 0 0,0 0-212 0 0,0 0-909 0 0,0 0-1263 0 0,0 0-2124 0 0,4 9-1297 0 0</inkml:trace>
  <inkml:trace contextRef="#ctx0" brushRef="#br0" timeOffset="758.15">764 198 3724 0 0,'2'7'8149'0'0,"1"98"-3136"0"0,5-129-5290 0 0,-9 22 258 0 0,1-1 1 0 0,0 0-1 0 0,0 1 0 0 0,0-1 1 0 0,0 0-1 0 0,0 1 0 0 0,1-1 1 0 0,-1 1-1 0 0,1-1 0 0 0,-1 0 1 0 0,1 1-1 0 0,0-1 0 0 0,0 1 1 0 0,0 0-1 0 0,0-1 0 0 0,1 1 1 0 0,-1 0-1 0 0,1 0 0 0 0,-1-1 1 0 0,1 1-1 0 0,0 1 0 0 0,0-1 1 0 0,0 0-1 0 0,0 0 1 0 0,0 1-1 0 0,0-1 0 0 0,0 1 1 0 0,1-1-1 0 0,-1 1 0 0 0,0 0 1 0 0,1 0-1 0 0,-1 0 0 0 0,1 0 1 0 0,-1 1-1 0 0,1-1 0 0 0,0 1 1 0 0,-1-1-1 0 0,1 1 0 0 0,0 0 1 0 0,-1 0-1 0 0,1 0 0 0 0,-1 0 1 0 0,1 1-1 0 0,0-1 0 0 0,-1 1 1 0 0,1 0-1 0 0,-1-1 0 0 0,1 1 1 0 0,-1 0-1 0 0,3 1 19 0 0,2 4 21 0 0,1-1 0 0 0,-1 1 0 0 0,-1 1 1 0 0,1-1-1 0 0,-1 1 0 0 0,0 0 0 0 0,0 1 0 0 0,-1-1 0 0 0,0 1 0 0 0,0 0 0 0 0,-1 1 0 0 0,0-1 1 0 0,0 1-1 0 0,-1-1 0 0 0,0 1 0 0 0,-1 0 0 0 0,0 0 0 0 0,0 3-21 0 0,-5-5-2365 0 0,-4-7-4162 0 0,0-4-637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6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53 2720 0 0,'0'0'4797'0'0,"0"0"-1887"0"0,0 0-2225 0 0,0 0-477 0 0,0 0 254 0 0,3 6 26 0 0,17 180 754 0 0,-18-223-13569 0 0,-2 21 11330 0 0</inkml:trace>
  <inkml:trace contextRef="#ctx0" brushRef="#br0" timeOffset="216.56">10 33 184 0 0,'0'0'3562'0'0,"0"0"-1721"0"0,0 0-325 0 0,0 0-277 0 0,5-6-362 0 0,-3 4-831 0 0,-1 0 1 0 0,1 0 0 0 0,0 0-1 0 0,0 0 1 0 0,1 0-1 0 0,-1 1 1 0 0,0-1-1 0 0,0 0 1 0 0,1 1-1 0 0,-1 0 1 0 0,1-1 0 0 0,-1 1-1 0 0,1 0 1 0 0,0 1-1 0 0,0-1 1 0 0,-1 0-1 0 0,1 1 1 0 0,0-1-1 0 0,0 1 1 0 0,-1 0 0 0 0,1 0-1 0 0,0 0 1 0 0,0 0-1 0 0,0 1 1 0 0,-1-1-1 0 0,1 1 1 0 0,0-1-1 0 0,0 1 1 0 0,-1 0 0 0 0,1 0-1 0 0,-1 0 1 0 0,1 1-1 0 0,-1-1 1 0 0,1 1-1 0 0,-1-1 1 0 0,0 1-1 0 0,0 0 1 0 0,1 0-1 0 0,-1 0 1 0 0,-1 0 0 0 0,1 0-1 0 0,0 0 1 0 0,0 0-1 0 0,-1 1 1 0 0,1-1-1 0 0,-1 2-46 0 0,0-3 31 0 0,0 0 0 0 0,-1 0-1 0 0,1 1 1 0 0,-1-1 0 0 0,1 0 0 0 0,-1 1-1 0 0,0-1 1 0 0,0 1 0 0 0,1-1-1 0 0,-1 0 1 0 0,0 1 0 0 0,0-1-1 0 0,0 1 1 0 0,-1-1 0 0 0,1 0-1 0 0,0 1 1 0 0,0-1 0 0 0,-1 0 0 0 0,1 1-1 0 0,-1-1 1 0 0,1 0 0 0 0,-1 0-1 0 0,0 1 1 0 0,1-1 0 0 0,-1 0-1 0 0,0 0 1 0 0,0 0 0 0 0,0 0-1 0 0,0 0 1 0 0,0 0 0 0 0,0 0 0 0 0,0 0-1 0 0,0 0 1 0 0,0 0 0 0 0,0-1-1 0 0,-1 1 1 0 0,1 0 0 0 0,0-1-1 0 0,-1 1 1 0 0,1-1 0 0 0,0 1-1 0 0,-1-1 1 0 0,1 0 0 0 0,0 0 0 0 0,-1 1-1 0 0,0-1-30 0 0,-45 4-5660 0 0,39-4 936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4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12201 0 0,'0'0'1644'0'0,"12"59"-880"0"0,-11-26-72 0 0,3 0-24 0 0,-1-9-163 0 0,-3-5-193 0 0,0 3-88 0 0,-3 1-124 0 0,2 1-96 0 0,-2-2 8 0 0,2-2-4 0 0,1-3-8 0 0,0-3-348 0 0,1-3-281 0 0,3-4-619 0 0,0-1-1344 0 0,0-4-3508 0 0</inkml:trace>
  <inkml:trace contextRef="#ctx0" brushRef="#br0" timeOffset="262.64">258 296 8613 0 0,'0'0'4626'0'0,"0"0"-3553"0"0,0 0-1005 0 0,0 0 11 0 0,0 0-141 0 0,6-4-48 0 0,-5 4 87 0 0,0-1-1 0 0,1 0 0 0 0,-1 0 1 0 0,1 0-1 0 0,-1 0 1 0 0,0 0-1 0 0,0 0 0 0 0,1 0 1 0 0,-1 0-1 0 0,0-1 0 0 0,0 1 1 0 0,0 0-1 0 0,0-1 0 0 0,-1 1 1 0 0,1-1-1 0 0,0 1 1 0 0,-1-1-1 0 0,1 1 0 0 0,-1-1 1 0 0,1 1-1 0 0,-1-1 0 0 0,1 1 1 0 0,-1-1-1 0 0,0 0 1 0 0,0 1-1 0 0,0-1 0 0 0,0 0 1 0 0,0 1-1 0 0,0-1 0 0 0,-1 0 1 0 0,1 1-1 0 0,-1-1 0 0 0,1 1 1 0 0,-1-1-1 0 0,1 1 1 0 0,-1-1-1 0 0,0 1 0 0 0,1-1 1 0 0,-1 1-1 0 0,0 0 0 0 0,0-1 1 0 0,0 1-1 0 0,0 0 0 0 0,-1 0 1 0 0,1 0-1 0 0,0-1 1 0 0,0 1-1 0 0,-1 1 0 0 0,1-1 1 0 0,-1 0-1 0 0,1 0 0 0 0,-1 0 1 0 0,1 1-1 0 0,-2-1 24 0 0,0-1 58 0 0,-1 0 0 0 0,0 1-1 0 0,1-1 1 0 0,-1 1-1 0 0,0 0 1 0 0,0 0 0 0 0,0 1-1 0 0,0-1 1 0 0,0 1 0 0 0,0 0-1 0 0,0 0 1 0 0,0 0 0 0 0,0 0-1 0 0,0 1 1 0 0,0-1 0 0 0,0 1-1 0 0,0 0 1 0 0,1 1 0 0 0,-1-1-1 0 0,0 0 1 0 0,1 1 0 0 0,-1 0-1 0 0,1 0 1 0 0,-1 0 0 0 0,1 0-1 0 0,0 1 1 0 0,0 0 0 0 0,0-1-1 0 0,0 1 1 0 0,0 0 0 0 0,1 0-1 0 0,-1 0 1 0 0,1 1-1 0 0,0-1 1 0 0,0 0 0 0 0,0 1-1 0 0,0 0 1 0 0,1-1 0 0 0,-1 1-1 0 0,1 1-57 0 0,0-3 12 0 0,1-1-1 0 0,-1 1 1 0 0,1-1-1 0 0,-1 1 1 0 0,1-1-1 0 0,0 1 1 0 0,0-1-1 0 0,0 1 1 0 0,0-1-1 0 0,0 1 1 0 0,0 0-1 0 0,0-1 1 0 0,0 1-1 0 0,1-1 1 0 0,-1 1-1 0 0,1-1 1 0 0,-1 1-1 0 0,1-1 1 0 0,0 1-1 0 0,-1-1 1 0 0,1 0-1 0 0,0 1 1 0 0,0-1-1 0 0,0 0 1 0 0,0 0-1 0 0,0 1 1 0 0,0-1-1 0 0,0 0 1 0 0,0 0-1 0 0,1 0 1 0 0,-1 0-1 0 0,0-1 1 0 0,1 1-1 0 0,-1 0 1 0 0,0 0-1 0 0,1-1 1 0 0,-1 1-1 0 0,1-1 1 0 0,-1 1-1 0 0,1-1 1 0 0,-1 0-1 0 0,1 0 1 0 0,0 0-1 0 0,-1 1 0 0 0,1-1 1 0 0,-1-1-1 0 0,2 1-11 0 0,49 4-4218 0 0,-50-4 3933 0 0,16 0-4760 0 0</inkml:trace>
  <inkml:trace contextRef="#ctx0" brushRef="#br0" timeOffset="930.17">592 215 11941 0 0,'0'0'911'0'0,"0"0"-874"0"0,-5-6 195 0 0,4 4-171 0 0,0 0 0 0 0,0 0-1 0 0,0 0 1 0 0,-1 0 0 0 0,1 0 0 0 0,-1 0-1 0 0,1 0 1 0 0,-1 1 0 0 0,0-1-1 0 0,1 1 1 0 0,-1-1 0 0 0,0 1 0 0 0,0 0-1 0 0,0-1 1 0 0,0 1 0 0 0,-1 0-1 0 0,1 0 1 0 0,0 1 0 0 0,0-1 0 0 0,-1 0-1 0 0,1 1 1 0 0,0-1 0 0 0,-1 1-1 0 0,1 0 1 0 0,0 0 0 0 0,-1 0 0 0 0,1 0-1 0 0,0 0 1 0 0,-1 1 0 0 0,1-1-1 0 0,0 1 1 0 0,-1-1 0 0 0,1 1 0 0 0,0 0-1 0 0,0 0 1 0 0,0 0 0 0 0,-1 0-1 0 0,1 0 1 0 0,0 0 0 0 0,1 1 0 0 0,-1-1-1 0 0,0 1 1 0 0,0-1 0 0 0,0 2-61 0 0,-5 2 24 0 0,0 0 1 0 0,1 1-1 0 0,-1 0 1 0 0,2 0-1 0 0,-1 0 1 0 0,1 1 0 0 0,0 0-1 0 0,0 0 1 0 0,0 0-1 0 0,1 0 1 0 0,1 1-1 0 0,-1 0 1 0 0,1 0-1 0 0,0 0 1 0 0,0 3-25 0 0,5-8-22 0 0,0 0 1 0 0,1 1-1 0 0,-1-2 0 0 0,1 1 1 0 0,0 0-1 0 0,0 0 0 0 0,0-1 1 0 0,0 0-1 0 0,0 1 0 0 0,1-1 1 0 0,-1 0-1 0 0,1-1 1 0 0,-1 1-1 0 0,1-1 0 0 0,-1 1 1 0 0,1-1-1 0 0,0 0 0 0 0,0-1 1 0 0,0 1-1 0 0,0 0 0 0 0,-1-1 1 0 0,1 0-1 0 0,0 0 1 0 0,0 0-1 0 0,0-1 0 0 0,0 1 1 0 0,0-1-1 0 0,0 0 0 0 0,2-1 22 0 0,72-35-1270 0 0,-62 93 4689 0 0,18-68-3554 0 0,-33 11 102 0 0,0 0-1 0 0,0 0 0 0 0,0 0 1 0 0,1 0-1 0 0,-1 1 0 0 0,0-1 0 0 0,0 0 1 0 0,1 1-1 0 0,-1-1 0 0 0,1 1 1 0 0,-1-1-1 0 0,0 1 0 0 0,1 0 0 0 0,-1-1 1 0 0,1 1-1 0 0,-1 0 0 0 0,1 0 1 0 0,-1 0-1 0 0,1 0 0 0 0,-1 0 0 0 0,1 1 1 0 0,-1-1-1 0 0,0 0 0 0 0,1 1 1 0 0,-1-1-1 0 0,1 1 0 0 0,-1-1 1 0 0,0 1-1 0 0,1-1 0 0 0,-1 1 0 0 0,0 0 1 0 0,0 0-1 0 0,0 0 0 0 0,1 0 1 0 0,-1 1 33 0 0,21 24 204 0 0,-21-23-153 0 0,0 0-1 0 0,0 0 1 0 0,1 0 0 0 0,-1 0 0 0 0,1 0-1 0 0,-1 0 1 0 0,1 0 0 0 0,0-1-1 0 0,0 1 1 0 0,0-1 0 0 0,1 0 0 0 0,-1 1-1 0 0,0-1 1 0 0,1 0 0 0 0,0 0-1 0 0,-1-1 1 0 0,1 1 0 0 0,0 0 0 0 0,0-1-1 0 0,0 0 1 0 0,0 1 0 0 0,0-1 0 0 0,0-1-1 0 0,0 1 1 0 0,1 0 0 0 0,-1-1-1 0 0,0 1 1 0 0,0-1 0 0 0,1 0 0 0 0,-1 0-1 0 0,0-1 1 0 0,0 1 0 0 0,0 0-1 0 0,1-1 1 0 0,-1 0 0 0 0,0 0 0 0 0,0 0-1 0 0,0 0 1 0 0,0 0 0 0 0,0-1 0 0 0,0 1-1 0 0,0-1 1 0 0,-1 0 0 0 0,1 0-1 0 0,0 0-50 0 0,3-7-96 0 0,1-1-1 0 0,-1 0 1 0 0,-1 0-1 0 0,1 0 1 0 0,-2-1-1 0 0,1 1 1 0 0,-2-1-1 0 0,1 0 0 0 0,-2-1 1 0 0,1 1-1 0 0,-1 0 1 0 0,-1-1-1 0 0,0 1 1 0 0,-1-1-1 0 0,0 1 1 0 0,-1-1-1 0 0,0 1 1 0 0,-1-1-1 0 0,0 1 0 0 0,-1 0 1 0 0,0 0-1 0 0,0 0 1 0 0,-2 0-1 0 0,1 0 1 0 0,-1 1-1 0 0,-7-10 97 0 0,12 21 11 0 0,0 0-1 0 0,0-1 1 0 0,0 1-1 0 0,0 0 0 0 0,-1 0 1 0 0,1 0-1 0 0,0-1 1 0 0,-1 1-1 0 0,1 0 1 0 0,0-1-1 0 0,-1 1 1 0 0,1 0-1 0 0,-1-1 1 0 0,0 1-1 0 0,1 0 0 0 0,-1-1 1 0 0,1 1-1 0 0,-1-1 1 0 0,0 1-1 0 0,1-1 1 0 0,-1 1-1 0 0,0-1 1 0 0,0 0-1 0 0,1 1 1 0 0,-1-1-1 0 0,0 0 0 0 0,0 0 1 0 0,1 1-1 0 0,-1-1 1 0 0,0 0-1 0 0,0 0 1 0 0,0 0-1 0 0,1 0 1 0 0,-1 0-1 0 0,0 0 1 0 0,0 0-1 0 0,0 0 1 0 0,0-1-1 0 0,1 1 0 0 0,-1 0 1 0 0,0 0-1 0 0,0-1 1 0 0,1 1-1 0 0,-1 0 1 0 0,0-1-1 0 0,0 1 1 0 0,1-1-1 0 0,-1 1 1 0 0,0-1-1 0 0,1 1 0 0 0,-1-1 1 0 0,1 1-1 0 0,-1-1 1 0 0,1 0-1 0 0,-1 1 1 0 0,1-1-1 0 0,-1 0 1 0 0,1 1-1 0 0,0-1 1 0 0,-1 0-1 0 0,1 0 0 0 0,0 1 1 0 0,-1-1-1 0 0,1 0 1 0 0,0 0-1 0 0,0 0 1 0 0,0 1-1 0 0,0-1 1 0 0,0-1-11 0 0,-12 66 409 0 0,11-54-366 0 0,1 1 1 0 0,0 0 0 0 0,0 0-1 0 0,1 0 1 0 0,1 0-1 0 0,0 0 1 0 0,0-1-1 0 0,1 1 1 0 0,0-1-1 0 0,1 0 1 0 0,0 0-1 0 0,1 0 1 0 0,0 0-1 0 0,1-1 1 0 0,0 1-1 0 0,0-2 1 0 0,1 1 0 0 0,0 0-44 0 0,69 40-3583 0 0,-59-44-1336 0 0,1-4-2530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3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5917 0 0,'2'6'6914'0'0,"18"63"-5730"0"0,-6-23-442 0 0,-1 1 1 0 0,-2 0 0 0 0,-2 0 0 0 0,-2 2-1 0 0,-1 27-742 0 0,29-179 306 0 0,-30 105-298 0 0,1-1 0 0 0,-1 1 0 0 0,0 0 1 0 0,0 0-1 0 0,1 0 0 0 0,-2 0 0 0 0,1 1 1 0 0,0 0-1 0 0,0 0 0 0 0,-1 1 0 0 0,0-1 0 0 0,0 1 1 0 0,0 0-1 0 0,0 0 0 0 0,0 0 0 0 0,-1 0 1 0 0,0 1-1 0 0,0 0 0 0 0,0-1 0 0 0,1 3-8 0 0,41 106-946 0 0,-39-101-1315 0 0,2-7-5528 0 0,0-6 587 0 0</inkml:trace>
  <inkml:trace contextRef="#ctx0" brushRef="#br0" timeOffset="404">440 387 8989 0 0,'0'0'6323'0'0,"0"0"-5045"0"0,0 0-1579 0 0,0 0 548 0 0,0 0 95 0 0,0 0-636 0 0,-6-22-899 0 0,6 24 1207 0 0,0-1-1 0 0,-1 0 0 0 0,1 0 1 0 0,0 0-1 0 0,-1 0 0 0 0,1 0 0 0 0,-1 0 1 0 0,1 0-1 0 0,-1 0 0 0 0,0 0 1 0 0,1 0-1 0 0,-1 0 0 0 0,0 0 0 0 0,1 0 1 0 0,-1 0-1 0 0,0-1 0 0 0,0 1 1 0 0,0 0-1 0 0,0-1 0 0 0,0 1 0 0 0,0 0 1 0 0,0-1-1 0 0,0 1 0 0 0,0-1 1 0 0,0 0-1 0 0,0 1 0 0 0,0-1 0 0 0,-1 0 1 0 0,1 0-1 0 0,0 1 0 0 0,0-1 1 0 0,0 0-1 0 0,0 0 0 0 0,-1 0 0 0 0,1-1 1 0 0,0 1-1 0 0,0 0 0 0 0,0 0 1 0 0,0 0-1 0 0,0-1 0 0 0,0 1 0 0 0,0-1 1 0 0,-1 1-1 0 0,1-1 0 0 0,0 1 1 0 0,0-1-1 0 0,1 0 0 0 0,-1 1 0 0 0,0-1 1 0 0,0 0-1 0 0,0 0 0 0 0,0 0 1 0 0,1 0-1 0 0,-1 0 0 0 0,0 1 0 0 0,1-1 1 0 0,-1-1-1 0 0,1 1 0 0 0,-1 0 1 0 0,1 0-1 0 0,-1 0 0 0 0,1 0 0 0 0,0 0 1 0 0,-1 0-1 0 0,1 0 0 0 0,0 0 1 0 0,0-1-1 0 0,0 1 0 0 0,0 0 0 0 0,0-1-13 0 0,-2 5 45 0 0,1-1-1 0 0,-1 1 0 0 0,1 0 0 0 0,0 0 0 0 0,-1 0 1 0 0,1 0-1 0 0,0 1 0 0 0,1-1 0 0 0,-1 0 0 0 0,1 0 0 0 0,-1 1 1 0 0,1-1-1 0 0,0 0 0 0 0,0 0 0 0 0,1 1 0 0 0,-1-1 1 0 0,0 0-1 0 0,1 0 0 0 0,0 1 0 0 0,0-1 0 0 0,0 0 0 0 0,0 0 1 0 0,1 0-1 0 0,-1 0 0 0 0,1 0 0 0 0,-1-1 0 0 0,1 1 0 0 0,0 0 1 0 0,0-1-1 0 0,1 1 0 0 0,-1-1 0 0 0,0 0 0 0 0,1 0 1 0 0,-1 0-1 0 0,1 0 0 0 0,0 0 0 0 0,0 0 0 0 0,-1-1 0 0 0,1 1 1 0 0,0-1-1 0 0,0 0 0 0 0,2 1-44 0 0,18-14-209 0 0,-22 11 191 0 0,-1 0 0 0 0,1 1 0 0 0,-1-1-1 0 0,0 1 1 0 0,1-1 0 0 0,0 1 0 0 0,-1 0 0 0 0,1-1 0 0 0,-1 1 0 0 0,1-1 0 0 0,-1 1 0 0 0,1 0 0 0 0,0 0 0 0 0,-1-1 0 0 0,1 1 0 0 0,0 0 0 0 0,-1 0 0 0 0,1 0 0 0 0,0 0 0 0 0,-1 0-1 0 0,1 0 1 0 0,0 0 0 0 0,-1 0 0 0 0,1 0 0 0 0,0 0 0 0 0,-1 0 0 0 0,1 0 0 0 0,0 0 0 0 0,-1 0 0 0 0,1 1 0 0 0,0-1 0 0 0,-1 0 0 0 0,1 0 0 0 0,-1 1 0 0 0,1-1 0 0 0,0 1 0 0 0,-1-1-1 0 0,1 0 1 0 0,-1 1 0 0 0,1-1 0 0 0,-1 1 0 0 0,1-1 0 0 0,-1 1 0 0 0,0-1 0 0 0,1 1 0 0 0,-1 0 0 0 0,0-1 0 0 0,1 1 0 0 0,-1-1 0 0 0,0 1 0 0 0,0 0 0 0 0,1-1 0 0 0,-1 1 0 0 0,0 0 0 0 0,0-1-1 0 0,0 1 1 0 0,0 0 0 0 0,0 0 0 0 0,0-1 0 0 0,0 1 0 0 0,0 0 18 0 0,26 95-165 0 0,-29-92-1041 0 0,1-6-4845 0 0,2-5-801 0 0</inkml:trace>
  <inkml:trace contextRef="#ctx0" brushRef="#br0" timeOffset="651.8">717 334 116 0 0,'0'0'12956'0'0,"0"0"-9514"0"0,0 0-3544 0 0,0 0-106 0 0,0 0 154 0 0,-6-2-39 0 0,4 2 78 0 0,0-1 1 0 0,0 0-1 0 0,0 1 0 0 0,0 0 1 0 0,0-1-1 0 0,0 1 0 0 0,0 0 1 0 0,0 0-1 0 0,0 0 0 0 0,0 0 1 0 0,0 0-1 0 0,0 0 1 0 0,0 1-1 0 0,0-1 0 0 0,0 1 1 0 0,0 0-1 0 0,0-1 0 0 0,0 1 1 0 0,0 0-1 0 0,0 0 1 0 0,0 0-1 0 0,1 0 0 0 0,-1 1 1 0 0,0-1-1 0 0,1 0 0 0 0,-1 1 1 0 0,1-1-1 0 0,-1 1 1 0 0,1-1-1 0 0,0 1 0 0 0,0 0 1 0 0,-1 0-1 0 0,1 0 0 0 0,1-1 1 0 0,-1 1-1 0 0,0 0 0 0 0,0 0 1 0 0,1 0-1 0 0,-1 0 1 0 0,1 0-1 0 0,-1 0 0 0 0,1 0 1 0 0,0 1-1 0 0,0-1 0 0 0,0 0 1 0 0,0 0-1 0 0,0 0 1 0 0,1 0-1 0 0,-1 0 0 0 0,1 0 1 0 0,-1 0-1 0 0,1 0 0 0 0,0 1 15 0 0,81 119 898 0 0,-84-119-896 0 0,0-1 0 0 0,1 1 0 0 0,-1-1 0 0 0,-1 0 0 0 0,1 0 0 0 0,0 0 0 0 0,0 0 0 0 0,-1 0 0 0 0,1 0 0 0 0,-1-1 0 0 0,0 1 0 0 0,1-1-1 0 0,-1 0 1 0 0,0 0 0 0 0,0 0 0 0 0,0 0 0 0 0,0 0 0 0 0,0-1 0 0 0,0 1 0 0 0,0-1 0 0 0,0 0 0 0 0,0 0 0 0 0,0 0 0 0 0,0 0-1 0 0,0 0 1 0 0,0-1 0 0 0,0 0 0 0 0,0 1 0 0 0,1-1 0 0 0,-1 0 0 0 0,0 0 0 0 0,0 0 0 0 0,0-1-2 0 0,-25-3-2196 0 0,7-1-2159 0 0,-6-4-2973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3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4364 0 0,'0'0'4631'0'0,"0"0"-3058"0"0,4 9-889 0 0,72 196 3165 0 0,-52-167-3175 0 0,-23-37-673 0 0,-1-1-1 0 0,1 1 1 0 0,0-1-1 0 0,-1 0 0 0 0,1 1 1 0 0,-1-1-1 0 0,1 0 1 0 0,0 0-1 0 0,-1 1 1 0 0,1-1-1 0 0,0 0 1 0 0,-1 0-1 0 0,1 0 0 0 0,0 0 1 0 0,-1 0-1 0 0,1 0 1 0 0,0 0-1 0 0,-1 0 1 0 0,1 0-1 0 0,0 0 0 0 0,-1-1 1 0 0,1 1-1 0 0,0 0 1 0 0,-1 0-1 0 0,1-1 1 0 0,0 1-1 0 0,-1 0 1 0 0,1-1-1 0 0,-1 1 0 0 0,1 0 1 0 0,-1-1-1 0 0,1 1 1 0 0,-1-1-1 0 0,1 1 1 0 0,-1-1-1 0 0,1 1 1 0 0,-1-1-1 0 0,1 1 0 0 0,-1-1 1 0 0,0 0-1 0 0,0 1 1 0 0,1-1-1 0 0,-1 1 1 0 0,0-1-1 0 0,0 0 1 0 0,1 1-1 0 0,-1-1 0 0 0,0 0 1 0 0,0 1-1 0 0,0-1 1 0 0,0 0-1 0 0,0 0 1 0 0,0 1-1 0 0,0-1 0 0 0,0 0 1 0 0,-1 1-1 0 0,1-1 1 0 0,0 0-1 0 0,0 1 1 0 0,0-1-1 0 0,-1 0 0 0 0,2-7-401 0 0,-1 7 414 0 0,-1 0 1 0 0,1-1-1 0 0,-1 1 0 0 0,1 0 1 0 0,0-1-1 0 0,0 1 0 0 0,-1 0 1 0 0,1-1-1 0 0,0 1 0 0 0,0 0 1 0 0,0-1-1 0 0,0 1 0 0 0,1-1 1 0 0,-1 1-1 0 0,0 0 0 0 0,1-1 1 0 0,-1 1-1 0 0,0 0 0 0 0,1 0 1 0 0,0-1-1 0 0,-1 1 0 0 0,1 0 1 0 0,0 0-1 0 0,-1 0 0 0 0,1 0 1 0 0,0 0-1 0 0,0 0 1 0 0,0 0-1 0 0,0 0 0 0 0,0 0 1 0 0,0 0-1 0 0,0 0 0 0 0,0 0 1 0 0,1 1-1 0 0,-1-1 0 0 0,0 1 1 0 0,0-1-1 0 0,1 1 0 0 0,-1-1 1 0 0,0 1-1 0 0,1-1 0 0 0,-1 1 1 0 0,0 0-1 0 0,1 0 0 0 0,-1 0 1 0 0,0 0-1 0 0,1 0 0 0 0,-1 0 1 0 0,1 0-1 0 0,-1 1 0 0 0,0-1 1 0 0,1 0-1 0 0,-1 1 0 0 0,0-1 1 0 0,0 1-1 0 0,1-1 0 0 0,-1 1 1 0 0,0 0-1 0 0,0-1 0 0 0,0 1 1 0 0,0 0-1 0 0,0 0 1 0 0,0 0-1 0 0,1 0-13 0 0,108 108 1835 0 0,-109-108-1797 0 0,0-1 0 0 0,-1 1 0 0 0,1-1 0 0 0,0 1 0 0 0,-1-1 0 0 0,1 1 0 0 0,0-1 0 0 0,-1 0 0 0 0,1 1 0 0 0,0-1 0 0 0,0 0 0 0 0,0 0 0 0 0,-1 1 0 0 0,1-1 0 0 0,0 0 0 0 0,0 0 0 0 0,0 0-1 0 0,0 0 1 0 0,-1 0 0 0 0,1 0 0 0 0,0 0 0 0 0,0 0 0 0 0,0 0 0 0 0,-1-1 0 0 0,1 1 0 0 0,0 0 0 0 0,0 0 0 0 0,0-1 0 0 0,-1 1 0 0 0,1-1 0 0 0,0 1 0 0 0,-1 0 0 0 0,1-1 0 0 0,0 1 0 0 0,-1-1 0 0 0,1 0 0 0 0,0 1 0 0 0,-1-1 0 0 0,1 0 0 0 0,-1 1 0 0 0,1-1 0 0 0,-1 0 0 0 0,0 1 0 0 0,1-1 0 0 0,-1 0 0 0 0,0 0 0 0 0,1 1 0 0 0,-1-1 0 0 0,0 0 0 0 0,0 0 0 0 0,0 0 0 0 0,0 0 0 0 0,1 1 0 0 0,-1-1 0 0 0,0 0 0 0 0,-1 0 0 0 0,1 0-38 0 0,8-54-276 0 0,-8 54 283 0 0,-37-157-2901 0 0,40 159-3170 0 0,6 7 2785 0 0,-3-1 450 0 0</inkml:trace>
  <inkml:trace contextRef="#ctx0" brushRef="#br0" timeOffset="370.54">594 0 3452 0 0,'0'0'6980'0'0,"0"0"-5236"0"0,0 0-1309 0 0,-1 9-87 0 0,-40 302 3588 0 0,41-304-4000 0 0,1 0 1 0 0,1 0-1 0 0,-1 0 1 0 0,1-1-1 0 0,1 1 1 0 0,-1-1-1 0 0,1 1 1 0 0,0-1-1 0 0,0 0 1 0 0,1 0-1 0 0,0 0 1 0 0,0-1-1 0 0,0 1 1 0 0,1-1-1 0 0,0 0 1 0 0,0 0-1 0 0,0-1 1 0 0,0 1-1 0 0,1-1 1 0 0,-1 0-1 0 0,1-1 1 0 0,0 1-1 0 0,1-1 1 0 0,4 1 63 0 0,-3-10-4961 0 0,-2-8-2085 0 0</inkml:trace>
  <inkml:trace contextRef="#ctx0" brushRef="#br0" timeOffset="713.41">758 24 12941 0 0,'2'7'1527'0'0,"15"271"779"0"0,14-339-4705 0 0,-31 59 2422 0 0,0 1 1 0 0,1-1-1 0 0,-1 0 1 0 0,1 1 0 0 0,0-1-1 0 0,0 1 1 0 0,-1-1-1 0 0,1 1 1 0 0,0 0 0 0 0,0-1-1 0 0,0 1 1 0 0,1 0-1 0 0,-1-1 1 0 0,0 1 0 0 0,0 0-1 0 0,1 0 1 0 0,-1 0-1 0 0,0 0 1 0 0,1 0 0 0 0,-1 1-1 0 0,1-1 1 0 0,-1 0-1 0 0,1 1 1 0 0,0-1 0 0 0,-1 1-1 0 0,1-1 1 0 0,0 1-1 0 0,-1 0 1 0 0,1 0-1 0 0,0 0 1 0 0,-1 0 0 0 0,1 0-1 0 0,0 0 1 0 0,-1 0-1 0 0,1 0 1 0 0,0 1 0 0 0,-1-1-1 0 0,1 1 1 0 0,0-1-1 0 0,-1 1 1 0 0,1 0 0 0 0,-1-1-1 0 0,1 1 1 0 0,-1 0-1 0 0,0 0 1 0 0,1 0 0 0 0,-1 0-1 0 0,0 0 1 0 0,1 1-1 0 0,-1-1 1 0 0,0 0 0 0 0,0 0-1 0 0,0 1 1 0 0,0 0-24 0 0,53 81 1326 0 0,-49-23-1081 0 0,-14-42-2868 0 0,5-22-4179 0 0,3-7-49 0 0</inkml:trace>
  <inkml:trace contextRef="#ctx0" brushRef="#br0" timeOffset="963.08">1040 96 13301 0 0,'0'0'1156'0'0,"0"0"-764"0"0,31 57 8 0 0,-23-32 104 0 0,-1 7-24 0 0,-1 2-139 0 0,-5-5-41 0 0,-1 3-216 0 0,-1-1-84 0 0,-8-3-12 0 0,-3-1 0 0 0,-1-2 0 0 0,-5-3-424 0 0,1-2-521 0 0,0-4-611 0 0,4-7-2548 0 0,-4-3-3657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29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69 6157 0 0,'0'0'5285'0'0,"-2"6"-4287"0"0,-3 7-833 0 0,1 0-1 0 0,0 0 1 0 0,1 1-1 0 0,1-1 1 0 0,0 1-1 0 0,1-1 1 0 0,0 1-1 0 0,1 0 1 0 0,1-1-1 0 0,0 1 1 0 0,1-1-1 0 0,0 1 0 0 0,1-1 1 0 0,0 1-1 0 0,4 6-164 0 0,-4-17 47 0 0,0-1 0 0 0,0 0 0 0 0,1 0 0 0 0,-1-1 0 0 0,0 1-1 0 0,1-1 1 0 0,-1 1 0 0 0,1-1 0 0 0,0 0 0 0 0,-1 0 0 0 0,1-1 0 0 0,0 1-1 0 0,0-1 1 0 0,-1 0 0 0 0,1 0 0 0 0,0 0 0 0 0,0 0 0 0 0,-1-1-1 0 0,1 1 1 0 0,0-1 0 0 0,0 0 0 0 0,-1 0 0 0 0,1-1 0 0 0,-1 1-1 0 0,1-1 1 0 0,-1 1 0 0 0,0-1 0 0 0,0 0 0 0 0,1-1 0 0 0,-1 1 0 0 0,-1 0-1 0 0,1-1 1 0 0,0 0 0 0 0,-1 1 0 0 0,1-1 0 0 0,-1 0 0 0 0,0 0-1 0 0,0 0 1 0 0,0-1 0 0 0,0 1 0 0 0,0-1 0 0 0,-1 0-47 0 0,0 2-15 0 0,0 0 0 0 0,0 0 0 0 0,0 0 0 0 0,0 0 0 0 0,0 1 0 0 0,0-1 1 0 0,1 0-1 0 0,-1 1 0 0 0,0-1 0 0 0,1 1 0 0 0,-1-1 0 0 0,1 1 0 0 0,0 0 0 0 0,-1-1 0 0 0,1 1 1 0 0,0 0-1 0 0,0 0 0 0 0,0 1 0 0 0,0-1 0 0 0,0 0 0 0 0,0 0 0 0 0,0 1 0 0 0,0-1 0 0 0,0 1 0 0 0,0 0 1 0 0,0 0-1 0 0,0 0 0 0 0,0 0 0 0 0,0 0 0 0 0,0 0 0 0 0,0 0 0 0 0,1 1 0 0 0,-1-1 0 0 0,0 1 0 0 0,0-1 1 0 0,0 1-1 0 0,-1 0 0 0 0,1 0 0 0 0,0 0 0 0 0,0 0 0 0 0,0 0 0 0 0,0 0 0 0 0,-1 0 0 0 0,1 1 0 0 0,-1-1 1 0 0,1 1-1 0 0,-1-1 0 0 0,0 1 0 0 0,1 0 0 0 0,-1-1 0 0 0,0 1 0 0 0,0 0 0 0 0,0 0 0 0 0,0 0 0 0 0,0 0 1 0 0,-1 0-1 0 0,1 0 0 0 0,0 0 15 0 0,2 6 67 0 0,-3-6-16 0 0,0 0 0 0 0,0 0 0 0 0,0 0 0 0 0,1 0 0 0 0,-1 0 0 0 0,0 0 0 0 0,1 0 0 0 0,0 1 0 0 0,-1-2 0 0 0,1 1 0 0 0,0 0 0 0 0,0 0 0 0 0,0 0 0 0 0,0 0 0 0 0,0 0 0 0 0,1-1-1 0 0,-1 1 1 0 0,0-1 0 0 0,1 1 0 0 0,-1-1 0 0 0,1 1 0 0 0,0-1 0 0 0,-1 0 0 0 0,1 0 0 0 0,0 1 0 0 0,0-1 0 0 0,0-1 0 0 0,0 1 0 0 0,0 0 0 0 0,0 0 0 0 0,0-1 0 0 0,0 1 0 0 0,0-1 0 0 0,0 0-1 0 0,0 1 1 0 0,0-1 0 0 0,0 0 0 0 0,0 0 0 0 0,0-1 0 0 0,0 1 0 0 0,1 0 0 0 0,-1-1 0 0 0,0 1 0 0 0,0-1 0 0 0,0 1 0 0 0,0-1 0 0 0,0 0 0 0 0,0 0-51 0 0,1-5 14 0 0,0 1 1 0 0,-1-1 0 0 0,0 0 0 0 0,0 1-1 0 0,0-1 1 0 0,0 0 0 0 0,-1 0 0 0 0,0 0-1 0 0,-1 0 1 0 0,1-1 0 0 0,-1 1 0 0 0,0 0-1 0 0,-1 0 1 0 0,1 0 0 0 0,-1 0 0 0 0,0 0-1 0 0,-1 0 1 0 0,0 0 0 0 0,1 0-1 0 0,-2 0 1 0 0,0 0-15 0 0,-10-62-7423 0 0,14 66 2446 0 0,0-1-1456 0 0</inkml:trace>
  <inkml:trace contextRef="#ctx0" brushRef="#br0" timeOffset="248.02">540 1 3740 0 0,'0'0'7664'0'0,"0"0"-5785"0"0,1 8-1531 0 0,-12 178 2872 0 0,-2-96-3118 0 0,29-8-662 0 0,20-70-6487 0 0,-20-14-115 0 0</inkml:trace>
  <inkml:trace contextRef="#ctx0" brushRef="#br0" timeOffset="545.14">843 272 13509 0 0,'0'0'566'0'0,"0"0"-552"0"0,0 0 156 0 0,0 0 5 0 0,0 0 11 0 0,0 0-67 0 0,0 0-55 0 0,-6-3 0 0 0,-21-20-1 0 0,-59-27-524 0 0,83 52 498 0 0,0-1-1 0 0,-1 1 0 0 0,1-1 0 0 0,0 1 1 0 0,0 0-1 0 0,0 0 0 0 0,0 1 0 0 0,0-1 1 0 0,1 0-1 0 0,-1 1 0 0 0,1 0 0 0 0,-1 0 1 0 0,1-1-1 0 0,0 1 0 0 0,0 1 0 0 0,0-1 1 0 0,1 0-1 0 0,-1 0 0 0 0,1 1 0 0 0,0-1 1 0 0,-1 1-1 0 0,2-1 0 0 0,-1 1 0 0 0,0-1 1 0 0,1 1-1 0 0,-1-1 0 0 0,1 1 0 0 0,0 0 1 0 0,1-1-1 0 0,-1 1 0 0 0,0 0 0 0 0,1-1 1 0 0,0 1-1 0 0,0-1 0 0 0,0 1 0 0 0,0-1 1 0 0,1 0-1 0 0,-1 1 0 0 0,1-1 0 0 0,0 0 1 0 0,0 0-1 0 0,0 0 0 0 0,0 0 0 0 0,1 0 1 0 0,-1-1-1 0 0,1 1 0 0 0,-1-1 0 0 0,1 1 1 0 0,0-1-1 0 0,0 0 0 0 0,0 0 0 0 0,0 0 1 0 0,1-1-1 0 0,2 2-36 0 0,-4-3 8 0 0,0 0-1 0 0,-1 0 1 0 0,1 0 0 0 0,0 0 0 0 0,0 0-1 0 0,0 0 1 0 0,0-1 0 0 0,-1 1-1 0 0,1-1 1 0 0,0 1 0 0 0,0-1 0 0 0,-1 0-1 0 0,1 1 1 0 0,0-1 0 0 0,-1 0 0 0 0,1 0-1 0 0,-1 0 1 0 0,1-1 0 0 0,-1 1 0 0 0,0 0-1 0 0,1-1 1 0 0,-1 1 0 0 0,0 0 0 0 0,0-1-1 0 0,0 1 1 0 0,0-1 0 0 0,0 0-1 0 0,0 1 1 0 0,0-1 0 0 0,-1 0 0 0 0,1 0-1 0 0,-1 1 1 0 0,1-1 0 0 0,-1-1-8 0 0,5-44-7156 0 0,-5 29 610 0 0</inkml:trace>
  <inkml:trace contextRef="#ctx0" brushRef="#br0" timeOffset="805">906 75 4700 0 0,'0'0'8837'0'0,"0"0"-8113"0"0,26 50-560 0 0,-16-25 632 0 0,-2 4-104 0 0,-4 0-159 0 0,-3 2-161 0 0,-2-1-108 0 0,-9-1-140 0 0,-2 1-76 0 0,-3-3 0 0 0,-4-2-48 0 0,-2-2-60 0 0,0-3-889 0 0,0-4-323 0 0,4-4-912 0 0,-5-7-5413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28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1 1800 0 0,'0'0'4755'0'0,"0"0"-664"0"0,0 0-3038 0 0,0 0-868 0 0,-8 3 402 0 0,-287 81 1015 0 0,294-82-1539 0 0,1 1-1 0 0,0-1 1 0 0,0 1 0 0 0,0-1 0 0 0,0 1 0 0 0,0-1 0 0 0,1 1 0 0 0,-1-1 0 0 0,1 1-1 0 0,0-1 1 0 0,-1 1 0 0 0,1-1 0 0 0,0 0 0 0 0,1 0 0 0 0,-1 1 0 0 0,0-1 0 0 0,1 0-1 0 0,-1 0 1 0 0,1 0 0 0 0,-1 0 0 0 0,1 0 0 0 0,0-1 0 0 0,0 1 0 0 0,0-1 0 0 0,0 1 0 0 0,0-1-1 0 0,0 1 1 0 0,1-1 0 0 0,-1 0 0 0 0,0 0 0 0 0,1 0 0 0 0,-1 0 0 0 0,0-1 0 0 0,1 1-1 0 0,-1-1 1 0 0,1 1 0 0 0,1-1-63 0 0,2 4-59 0 0,200 102 1248 0 0,-247-108-11151 0 0,21-2 4259 0 0</inkml:trace>
  <inkml:trace contextRef="#ctx0" brushRef="#br0" timeOffset="261.99">1 236 12673 0 0,'0'0'2428'0'0,"0"0"-2416"0"0,0 0 452 0 0,45 39 52 0 0,-27-27-87 0 0,3 0-105 0 0,3-1 12 0 0,-3-1-136 0 0,-1 0-136 0 0,-3-2-64 0 0,-1 0 0 0 0,-3-1-64 0 0,-3-3-444 0 0,-2 2-661 0 0,-6-3-1363 0 0,-2-3-3932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23.928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2113 304 156 0 0,'0'0'0'0'0</inkml:trace>
  <inkml:trace contextRef="#ctx0" brushRef="#br1" timeOffset="2570.84">2146 188 1668 0 0,'0'0'138'0'0,"0"0"448"0"0,0 0 1174 0 0,0 0 346 0 0,0 0-760 0 0,0 0-223 0 0,0 0-28 0 0,4-2-171 0 0,-34 3 2709 0 0,-121 1-2479 0 0,52-23-736 0 0,-92-4 157 0 0,185 27-576 0 0,0-1 1 0 0,1 1 0 0 0,-1 0 0 0 0,1 1 0 0 0,-1 0 0 0 0,1 0 0 0 0,0 0 0 0 0,0 0 0 0 0,1 1 0 0 0,-1-1 0 0 0,1 1 0 0 0,0 0 0 0 0,-1 1 0 0 0,2-1 0 0 0,-1 1-1 0 0,1 0 1 0 0,-1 0 0 0 0,1 0 0 0 0,1 0 0 0 0,-1 0 0 0 0,1 1 0 0 0,0-1 0 0 0,0 1 0 0 0,0 0 0 0 0,1-1 0 0 0,0 1 0 0 0,0 0 0 0 0,0 0 0 0 0,1 0 0 0 0,0 2 0 0 0,-30-35 807 0 0,5 10-825 0 0,0 2 0 0 0,-2 1 0 0 0,0 1 0 0 0,0 1 0 0 0,-1 1 0 0 0,-1 2 0 0 0,0 1 0 0 0,0 1 0 0 0,0 2 0 0 0,-1 0 0 0 0,0 2 0 0 0,1 2 0 0 0,-1 0 1 0 0,0 2-1 0 0,0 1 0 0 0,-8 3 18 0 0,-32-4 232 0 0,-75 0-62 0 0,51 3-110 0 0,-1-4-1 0 0,1-5 1 0 0,0-4 0 0 0,0-3-1 0 0,-5-7-59 0 0,70 12-47 0 0,1 2-38 0 0,0-2-1 0 0,0-1 1 0 0,0-2 0 0 0,1 0-1 0 0,1-2 1 0 0,0-1 0 0 0,-21-13 85 0 0,50 25-4930 0 0,1 1-1259 0 0</inkml:trace>
  <inkml:trace contextRef="#ctx0" brushRef="#br1" timeOffset="3300.67">803 411 4528 0 0,'0'0'6330'0'0,"0"0"-4378"0"0,0 0-1637 0 0,0 8 299 0 0,15 200 1664 0 0,-14-205-2263 0 0,-1 0 0 0 0,1-1-1 0 0,-1 1 1 0 0,1 0-1 0 0,0 0 1 0 0,0-1-1 0 0,0 1 1 0 0,1 0 0 0 0,-1-1-1 0 0,1 1 1 0 0,-1-1-1 0 0,1 0 1 0 0,0 1-1 0 0,0-1 1 0 0,0 0 0 0 0,0 0-1 0 0,0 0 1 0 0,0 0-1 0 0,1-1 1 0 0,-1 1-1 0 0,1-1 1 0 0,-1 1-1 0 0,1-1 1 0 0,0 0 0 0 0,-1 0-1 0 0,1 0 1 0 0,0 0-1 0 0,0 0 1 0 0,0-1-1 0 0,-1 1 1 0 0,1-1 0 0 0,0 0-1 0 0,0 0 1 0 0,0 0-1 0 0,0 0 1 0 0,0-1-1 0 0,0 1 1 0 0,0-1 0 0 0,-1 1-1 0 0,1-1 1 0 0,0 0-1 0 0,0 0 1 0 0,-1-1-1 0 0,1 1 1 0 0,-1 0 0 0 0,1-1-1 0 0,-1 1 1 0 0,1-1-1 0 0,-1 0 1 0 0,0 0-1 0 0,0 0 1 0 0,0 0-1 0 0,0 0 1 0 0,0-1 0 0 0,-1 1-1 0 0,1 0 1 0 0,0-1-1 0 0,-1 1 1 0 0,1-3-15 0 0,3-5-215 0 0,-5 8 196 0 0,-1 1-1 0 0,1-1 1 0 0,0 0 0 0 0,0 1 0 0 0,0-1 0 0 0,0 0-1 0 0,1 1 1 0 0,-1-1 0 0 0,0 0 0 0 0,1 1-1 0 0,-1-1 1 0 0,1 0 0 0 0,0 1 0 0 0,-1-1 0 0 0,1 1-1 0 0,0-1 1 0 0,0 1 0 0 0,0 0 0 0 0,0-1-1 0 0,0 1 1 0 0,0 0 0 0 0,0 0 0 0 0,1 0 0 0 0,-1-1-1 0 0,0 1 1 0 0,1 1 0 0 0,-1-1 0 0 0,0 0-1 0 0,1 0 1 0 0,-1 0 0 0 0,1 1 0 0 0,0-1-1 0 0,-1 1 1 0 0,1-1 0 0 0,-1 1 0 0 0,1 0 0 0 0,0-1-1 0 0,-1 1 1 0 0,1 0 0 0 0,0 0 0 0 0,-1 0-1 0 0,1 0 1 0 0,0 1 0 0 0,-1-1 0 0 0,1 0 0 0 0,0 1-1 0 0,-1-1 1 0 0,1 1 0 0 0,-1 0 0 0 0,1-1-1 0 0,-1 1 1 0 0,1 0 0 0 0,-1 0 0 0 0,1 0 0 0 0,-1 0-1 0 0,0 0 1 0 0,1 1 19 0 0,80 147 1948 0 0,-80-149-1893 0 0,0 0 0 0 0,0 0-1 0 0,0-1 1 0 0,0 1 0 0 0,0-1-1 0 0,0 0 1 0 0,0 0 0 0 0,0 0-1 0 0,0 0 1 0 0,0 0 0 0 0,0 0 0 0 0,-1 0-1 0 0,1 0 1 0 0,-1-1 0 0 0,1 1-1 0 0,-1-1 1 0 0,1 1 0 0 0,-1-1-1 0 0,0 1 1 0 0,1-1 0 0 0,-1 0-1 0 0,0 0 1 0 0,0 0 0 0 0,0 1-1 0 0,-1-1 1 0 0,1 0 0 0 0,0 0 0 0 0,-1 0-1 0 0,1 0 1 0 0,-1-1 0 0 0,0 1-1 0 0,0 0 1 0 0,0 0 0 0 0,0 0-1 0 0,0 0 1 0 0,0 0 0 0 0,0 0-1 0 0,-1 0 1 0 0,1 0 0 0 0,-1 0-1 0 0,0-2-54 0 0,-30-190-2648 0 0,34 186-784 0 0,4 9-4845 0 0,4 2 3190 0 0</inkml:trace>
  <inkml:trace contextRef="#ctx0" brushRef="#br1" timeOffset="3563.86">1440 371 6861 0 0,'0'0'3352'0'0,"0"0"-2427"0"0,0 0-700 0 0,0 0 339 0 0,0 0 540 0 0,-7 9 108 0 0,-5 11-821 0 0,0 1 0 0 0,1 0 0 0 0,1 1 0 0 0,2 0 0 0 0,0 1 0 0 0,1 0 0 0 0,-3 22-391 0 0,7-38 12 0 0,1 0 0 0 0,0 0 0 0 0,1 1 0 0 0,0-1-1 0 0,0 0 1 0 0,0 1 0 0 0,1-1 0 0 0,0 1 0 0 0,1-1 0 0 0,-1 0 0 0 0,2 1-1 0 0,-1-1 1 0 0,1 0 0 0 0,0 0 0 0 0,0 0 0 0 0,1 0 0 0 0,0 0 0 0 0,0 0-1 0 0,1-1 1 0 0,-1 1 0 0 0,2-1 0 0 0,-1 0 0 0 0,0-1 0 0 0,1 1 0 0 0,0-1-1 0 0,1 1 1 0 0,-1-2 0 0 0,1 1 0 0 0,0 0 0 0 0,0-1 0 0 0,6 2-12 0 0,10-4-2564 0 0,-6-13-3938 0 0,-8 2 1088 0 0</inkml:trace>
  <inkml:trace contextRef="#ctx0" brushRef="#br1" timeOffset="3920.21">1613 471 1668 0 0,'0'0'10507'0'0,"1"8"-8231"0"0,5 250 269 0 0,18-317-2815 0 0,-24 57 264 0 0,0 0 1 0 0,-1 0-1 0 0,1 0 1 0 0,1 1-1 0 0,-1-1 0 0 0,0 0 1 0 0,0 0-1 0 0,1 0 1 0 0,-1 1-1 0 0,1-1 1 0 0,-1 0-1 0 0,1 1 1 0 0,0-1-1 0 0,0 0 1 0 0,0 1-1 0 0,0-1 1 0 0,0 1-1 0 0,0-1 1 0 0,0 1-1 0 0,0-1 1 0 0,1 1-1 0 0,-1 0 1 0 0,0 0-1 0 0,1 0 1 0 0,-1 0-1 0 0,1 0 1 0 0,0 0-1 0 0,-1 0 1 0 0,1 0-1 0 0,0 1 1 0 0,-1-1-1 0 0,1 0 1 0 0,0 1-1 0 0,0 0 1 0 0,-1-1-1 0 0,1 1 1 0 0,0 0-1 0 0,0 0 1 0 0,0 0-1 0 0,0 0 1 0 0,-1 0-1 0 0,1 0 1 0 0,0 1-1 0 0,0-1 1 0 0,0 1-1 0 0,-1-1 1 0 0,1 1-1 0 0,0 0 1 0 0,-1-1-1 0 0,1 1 1 0 0,-1 0-1 0 0,1 0 1 0 0,0 0-1 0 0,0 1 6 0 0,3 2 48 0 0,0 1-1 0 0,0-1 1 0 0,-1 1-1 0 0,1-1 1 0 0,-1 1-1 0 0,-1 1 1 0 0,1-1 0 0 0,-1 0-1 0 0,1 1 1 0 0,-2 0-1 0 0,1 0 1 0 0,0 0-1 0 0,-1 0 1 0 0,-1 0-1 0 0,1 0 1 0 0,-1 0-1 0 0,0 1 1 0 0,0-1-1 0 0,0 1 1 0 0,-1-1 0 0 0,0 0-1 0 0,-1 1 1 0 0,1-1-1 0 0,-1 1 1 0 0,0-1-1 0 0,-2 3-47 0 0,2-18-4999 0 0,3 1 160 0 0,3-6-1615 0 0</inkml:trace>
  <inkml:trace contextRef="#ctx0" brushRef="#br1" timeOffset="4200.54">1903 540 12297 0 0,'0'0'1520'0'0,"3"8"-1046"0"0,2 8-193 0 0,-1 0-1 0 0,0 0 0 0 0,-1 1 0 0 0,-1-1 1 0 0,-1 1-1 0 0,0 0 0 0 0,-1-1 1 0 0,-1 1-1 0 0,-1 0 0 0 0,0-1 0 0 0,-1 1 1 0 0,-1 1-281 0 0,1-7-174 0 0,0 1 1 0 0,-1 0 0 0 0,0-1 0 0 0,-1 0-1 0 0,0 0 1 0 0,-1 0 0 0 0,-1-1 0 0 0,1 0-1 0 0,-1 0 1 0 0,-1 0 0 0 0,-3 2 173 0 0,-14 4-2565 0 0,6-13-2945 0 0,-1-5-2052 0 0</inkml:trace>
  <inkml:trace contextRef="#ctx0" brushRef="#br1" timeOffset="6921.2">2777 675 9533 0 0,'0'0'3604'0'0,"-5"2"-2953"0"0,-314 7 2441 0 0,315-9-3361 0 0,-32-3-140 0 0,23-4-4896 0 0,13 4-51 0 0</inkml:trace>
  <inkml:trace contextRef="#ctx0" brushRef="#br1" timeOffset="7183.56">2733 613 8733 0 0,'0'0'2816'0'0,"0"0"-1316"0"0,0 0-916 0 0,0 0-228 0 0,0 0 420 0 0,-45-4-172 0 0,8 2-40 0 0,-9 0-244 0 0,-3-1-208 0 0,-1 0-108 0 0,13 1 45 0 0,12 2-49 0 0,4-2-49 0 0,7 1-771 0 0,-1-1-428 0 0,4-1-936 0 0,0 1-3264 0 0</inkml:trace>
  <inkml:trace contextRef="#ctx0" brushRef="#br1" timeOffset="7431.73">2822 562 11581 0 0,'5'6'2651'0'0,"-1"-2"-2579"0"0,0-1 0 0 0,-1 1-1 0 0,1-1 1 0 0,-1 1 0 0 0,0 0 0 0 0,0 0 0 0 0,0 0 0 0 0,-1 1-1 0 0,1-1 1 0 0,-1 1 0 0 0,0-1 0 0 0,0 1 0 0 0,-1 0 0 0 0,0 0-1 0 0,1 0 1 0 0,-2 0 0 0 0,1 0 0 0 0,0 0 0 0 0,-1 0 0 0 0,0 0-1 0 0,0 0 1 0 0,-1 0 0 0 0,1 0 0 0 0,-1 0 0 0 0,0 0 0 0 0,-1 0-1 0 0,1 0 1 0 0,-1-1 0 0 0,0 1 0 0 0,0 0 0 0 0,0-1 0 0 0,-1 0-1 0 0,1 1 1 0 0,-1-1 0 0 0,0 0 0 0 0,0 0 0 0 0,-1 0 0 0 0,-1 1-72 0 0,-110 42 702 0 0,73-39-3008 0 0,2-4-3724 0 0,22-3-1098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4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3 10937 0 0,'0'0'3944'0'0,"0"0"-2776"0"0,0 0-896 0 0,0 0-115 0 0,0 0-103 0 0,-6-1 50 0 0,4 0-103 0 0,0 1 0 0 0,0 0 0 0 0,-1 0-1 0 0,1 0 1 0 0,0 0 0 0 0,-1 0 0 0 0,1 1 0 0 0,0-1-1 0 0,0 1 1 0 0,0-1 0 0 0,-1 1 0 0 0,1 0 0 0 0,0 0-1 0 0,0 0 1 0 0,0 0 0 0 0,0 0 0 0 0,0 0 0 0 0,1 1-1 0 0,-1-1 1 0 0,0 1 0 0 0,0-1 0 0 0,1 1 0 0 0,-1-1-1 0 0,1 1 1 0 0,0 0 0 0 0,-1 0 0 0 0,1 0 0 0 0,0 0-1 0 0,0 0 1 0 0,0 0 0 0 0,0 0 0 0 0,1 0 0 0 0,-1 0-1 0 0,0 1 1 0 0,1-1 0 0 0,0 0 0 0 0,-1 0 0 0 0,1 1-1 0 0,0-1 1 0 0,0 0-1 0 0,-2 1 27 0 0,0 0-1 0 0,1 0 1 0 0,-1 1-1 0 0,1-1 1 0 0,-1 0-1 0 0,1 1 0 0 0,0-1 1 0 0,0 1-1 0 0,1-1 1 0 0,-1 1-1 0 0,1-1 1 0 0,0 1-1 0 0,0-1 1 0 0,0 1-1 0 0,0 0 1 0 0,0-1-1 0 0,1 1 1 0 0,0-1-1 0 0,0 1 0 0 0,0-1 1 0 0,0 1-1 0 0,0-1 1 0 0,1 0-1 0 0,-1 0 1 0 0,1 0-1 0 0,0 1 1 0 0,0-1-1 0 0,0-1 1 0 0,0 1-1 0 0,1 0 1 0 0,-1-1-1 0 0,1 1 0 0 0,-1-1 1 0 0,1 0-1 0 0,0 1 1 0 0,0-1-1 0 0,0-1 1 0 0,0 1-1 0 0,1 0 1 0 0,-1-1-1 0 0,0 0 1 0 0,1 0-1 0 0,-1 0 1 0 0,1 0-1 0 0,1 0-26 0 0,84-14 199 0 0,-55-5-6511 0 0,-22 9-2578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4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12685 0 0,'0'0'877'0'0,"1"8"-394"0"0,21 217 1826 0 0,-2-237-9986 0 0,-18 9 5647 0 0,11-18-4617 0 0</inkml:trace>
  <inkml:trace contextRef="#ctx0" brushRef="#br0" timeOffset="235.53">260 4 11777 0 0,'0'0'2272'0'0,"0"0"-1840"0"0,0 0-244 0 0,0 0-188 0 0,-54 2 620 0 0,26 0-80 0 0,-1 0-36 0 0,0-1-339 0 0,2 2-157 0 0,5-1-8 0 0,1 1-705 0 0,1 1-251 0 0,7-1-276 0 0,3 3-1008 0 0,4-2-2200 0 0,8 1-1733 0 0</inkml:trace>
  <inkml:trace contextRef="#ctx0" brushRef="#br0" timeOffset="468.84">301 118 12977 0 0,'0'0'1488'0'0,"0"0"-932"0"0,0 0-556 0 0,-41-5 592 0 0,16 2-280 0 0,-4 0-136 0 0,1 1-176 0 0,-1 2-88 0 0,2 0-716 0 0,1 0-828 0 0,5 5-492 0 0,4-1-280 0 0,6 2-828 0 0,8-1-1533 0 0</inkml:trace>
  <inkml:trace contextRef="#ctx0" brushRef="#br0" timeOffset="639.29">489 269 9973 0 0,'0'0'1118'0'0,"0"0"-509"0"0,6 1-175 0 0,-4 0-307 0 0,0 0-1 0 0,0 0 0 0 0,1 0 0 0 0,-1-1 1 0 0,0 1-1 0 0,1-1 0 0 0,-1 0 0 0 0,0 1 0 0 0,1-1 1 0 0,-1 0-1 0 0,0-1 0 0 0,1 1 0 0 0,-1 0 1 0 0,0-1-1 0 0,1 1 0 0 0,-1-1 0 0 0,0 1 0 0 0,0-1 1 0 0,0 0-1 0 0,0 0 0 0 0,1 0 0 0 0,-1-1 1 0 0,0 1-1 0 0,-1 0 0 0 0,1-1 0 0 0,0 1 0 0 0,0-1 1 0 0,-1 0-1 0 0,1 1 0 0 0,-1-1 0 0 0,1 0 1 0 0,-1 0-1 0 0,0 0 0 0 0,1 0 0 0 0,-1-2-126 0 0,2 0-24 0 0,-1 0 0 0 0,0-1 0 0 0,0 1 0 0 0,-1-1 0 0 0,0 0 0 0 0,1 1 0 0 0,-1-1-1 0 0,-1 0 1 0 0,1 0 0 0 0,-1 0 0 0 0,0 0 0 0 0,0 1 0 0 0,0-1 0 0 0,-1 0 0 0 0,1 0 0 0 0,-1 0 0 0 0,-1 1-1 0 0,1-1 1 0 0,-1 0 0 0 0,1 1 0 0 0,-1-1 0 0 0,0 1 0 0 0,-1 0 0 0 0,1-1 0 0 0,-1 1 0 0 0,0 0 0 0 0,0 1-1 0 0,0-1 1 0 0,-1 0 0 0 0,1 1 0 0 0,-1 0 0 0 0,0 0 0 0 0,1 0 0 0 0,-2 0 0 0 0,1 1 0 0 0,0-1 0 0 0,0 1-1 0 0,-1 0 1 0 0,1 0 0 0 0,-1 1 0 0 0,0 0 0 0 0,1-1 0 0 0,-1 1 0 0 0,0 1 0 0 0,0-1 0 0 0,0 1 0 0 0,0 0-1 0 0,1 0 1 0 0,-4 0 24 0 0,6 1-6 0 0,0 0 0 0 0,0 0 0 0 0,-1 0-1 0 0,1 0 1 0 0,0 0 0 0 0,0 0 0 0 0,0 0-1 0 0,0 1 1 0 0,0-1 0 0 0,0 1 0 0 0,1-1-1 0 0,-1 1 1 0 0,0 0 0 0 0,1 0 0 0 0,-1 0-1 0 0,1 0 1 0 0,0 0 0 0 0,0 0 0 0 0,0 0-1 0 0,0 0 1 0 0,0 0 0 0 0,0 0-1 0 0,0 1 1 0 0,1-1 0 0 0,-1 0 0 0 0,1 1-1 0 0,0-1 1 0 0,-1 1 0 0 0,1-1 0 0 0,0 0-1 0 0,0 1 1 0 0,1-1 0 0 0,-1 0 0 0 0,0 1-1 0 0,1-1 1 0 0,0 2 6 0 0,25 85-844 0 0,6-35-5297 0 0,-21-42 1188 0 0</inkml:trace>
  <inkml:trace contextRef="#ctx0" brushRef="#br0" timeOffset="982">821 321 11641 0 0,'0'0'1849'0'0,"0"0"-1414"0"0,0 0-120 0 0,0 0 619 0 0,0 0 29 0 0,0 0-634 0 0,-3-8-356 0 0,-44-148-669 0 0,91 183 595 0 0,-11 13 268 0 0,-31-34-77 0 0,0-1-1 0 0,1 1 0 0 0,0-1 1 0 0,0 1-1 0 0,1-1 1 0 0,-1 0-1 0 0,1 0 1 0 0,0 0-1 0 0,1-1 0 0 0,-1 1 1 0 0,1-1-1 0 0,0 0 1 0 0,0 0-1 0 0,0-1 1 0 0,0 1-1 0 0,1-1 0 0 0,0-1 1 0 0,-1 1-1 0 0,1-1 1 0 0,0 0-1 0 0,0 0 1 0 0,0 0-1 0 0,0-1 0 0 0,1 0 1 0 0,-1 0-1 0 0,0-1 1 0 0,0 0-1 0 0,1 0 1 0 0,-1 0-1 0 0,0-1 0 0 0,0 0 1 0 0,1 0-1 0 0,-1 0 1 0 0,0-1-90 0 0,-2-3-14 0 0,-1-1 1 0 0,0 1 0 0 0,0-1 0 0 0,0 0-1 0 0,-1 0 1 0 0,0 0 0 0 0,0 0-1 0 0,0 0 1 0 0,-1 0 0 0 0,0 0 0 0 0,0 0-1 0 0,0-1 1 0 0,-1 1 0 0 0,0 0-1 0 0,-1-1 1 0 0,1 1 0 0 0,-1 0-1 0 0,0-1 1 0 0,-1 1 0 0 0,1 0 0 0 0,-1 0-1 0 0,0 0 1 0 0,-1 0 0 0 0,0 0-1 0 0,0 1 1 0 0,0-1 0 0 0,0 1 0 0 0,-1 0-1 0 0,0 0 1 0 0,0 0 0 0 0,0 0-1 0 0,-5-3 14 0 0,12 31-12347 0 0,9-9 7362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4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4 192 3248 0 0,'0'0'1310'0'0,"0"0"1315"0"0,0 0-1281 0 0,0 0-297 0 0,0 0 45 0 0,0 0-59 0 0,0 0-145 0 0,-3-12-162 0 0,24 71 766 0 0,-19-50-1407 0 0,0 1 0 0 0,1-1-1 0 0,0 0 1 0 0,0 0 0 0 0,1 0 0 0 0,0-1-1 0 0,1 1 1 0 0,0-1 0 0 0,0 0 0 0 0,1 0 0 0 0,-1-1-1 0 0,2 0 1 0 0,-1 0 0 0 0,1 0 0 0 0,0-1-1 0 0,3 3-84 0 0,-7-9 15 0 0,-1 1-1 0 0,0-1 0 0 0,1 0 1 0 0,-1 0-1 0 0,0 1 0 0 0,1-2 1 0 0,-1 1-1 0 0,0 0 0 0 0,1 0 1 0 0,-1-1-1 0 0,0 1 0 0 0,1-1 0 0 0,-1 0 1 0 0,0 1-1 0 0,0-1 0 0 0,0 0 1 0 0,0 0-1 0 0,0-1 0 0 0,0 1 1 0 0,0 0-1 0 0,0-1 0 0 0,0 1 0 0 0,0-1 1 0 0,-1 0-1 0 0,1 1 0 0 0,-1-1 1 0 0,1 0-1 0 0,-1 0 0 0 0,0 0 1 0 0,0 0-1 0 0,1 0 0 0 0,-1 0 0 0 0,-1 0 1 0 0,1-1-1 0 0,0 1 0 0 0,-1 0 1 0 0,1-1-15 0 0,-1 1-13 0 0,0 1 0 0 0,0-1 0 0 0,1 0 0 0 0,-1 1 0 0 0,0-1 0 0 0,1 1 0 0 0,-1-1 0 0 0,1 0 0 0 0,-1 1 0 0 0,1-1 0 0 0,0 1 0 0 0,0 0 1 0 0,0-1-1 0 0,0 1 0 0 0,0 0 0 0 0,0-1 0 0 0,0 1 0 0 0,0 0 0 0 0,0 0 0 0 0,1 0 0 0 0,-1 0 0 0 0,0 0 0 0 0,1 0 0 0 0,-1 0 0 0 0,1 0 0 0 0,-1 1 0 0 0,1-1 1 0 0,-1 1-1 0 0,1-1 0 0 0,-1 1 0 0 0,1-1 0 0 0,0 1 0 0 0,-1 0 0 0 0,1 0 0 0 0,0 0 0 0 0,-1 0 0 0 0,1 0 0 0 0,0 0 0 0 0,-1 0 0 0 0,1 1 0 0 0,0-1 0 0 0,-1 0 1 0 0,1 1-1 0 0,-1 0 0 0 0,1-1 0 0 0,-1 1 0 0 0,1 0 0 0 0,-1 0 0 0 0,1-1 0 0 0,-1 1 0 0 0,0 0 0 0 0,0 1 0 0 0,1-1 0 0 0,-1 0 0 0 0,0 0 0 0 0,0 0 0 0 0,0 1 1 0 0,0-1-1 0 0,0 1 0 0 0,-1-1 0 0 0,1 0 0 0 0,0 2 13 0 0,14 22-34 0 0,-15-23 80 0 0,0-1 0 0 0,0 1 0 0 0,0 0-1 0 0,0-1 1 0 0,0 1 0 0 0,0 0 0 0 0,0-1 0 0 0,1 1-1 0 0,-1 0 1 0 0,1-1 0 0 0,-1 1 0 0 0,1-1 0 0 0,0 1-1 0 0,-1-1 1 0 0,1 1 0 0 0,0-1 0 0 0,0 1 0 0 0,0-1 0 0 0,0 0-1 0 0,0 1 1 0 0,0-1 0 0 0,1 0 0 0 0,-1 0 0 0 0,0 0-1 0 0,1 0 1 0 0,-1 0 0 0 0,0 0 0 0 0,1 0 0 0 0,-1 0-1 0 0,1-1 1 0 0,0 1 0 0 0,-1-1 0 0 0,1 1 0 0 0,-1-1-1 0 0,1 1 1 0 0,0-1 0 0 0,0 0 0 0 0,-1 0 0 0 0,1 0-1 0 0,0 0 1 0 0,-1 0 0 0 0,1 0 0 0 0,0 0 0 0 0,-1-1-1 0 0,1 1 1 0 0,0-1 0 0 0,-1 1 0 0 0,1-1 0 0 0,-1 0 0 0 0,1 1-1 0 0,-1-1 1 0 0,1 0 0 0 0,-1 0 0 0 0,0 0 0 0 0,1 0-1 0 0,-1 0 1 0 0,0 0 0 0 0,0-1 0 0 0,1 1 0 0 0,-1 0-1 0 0,0-1 1 0 0,0 1 0 0 0,0-1-46 0 0,0-1-11 0 0,0-1-1 0 0,0 0 1 0 0,0 1-1 0 0,0-1 1 0 0,0 0 0 0 0,-1 0-1 0 0,0 0 1 0 0,0 1-1 0 0,0-1 1 0 0,0 0-1 0 0,0 0 1 0 0,-1 0 0 0 0,0 1-1 0 0,1-1 1 0 0,-1 0-1 0 0,-1 1 1 0 0,1-1-1 0 0,-1 1 1 0 0,1-1 0 0 0,-1 1-1 0 0,0-1 1 0 0,0 1-1 0 0,0 0 1 0 0,-1 0 0 0 0,1 0-1 0 0,-4-2 12 0 0,-20-22-3150 0 0,-1 8-3940 0 0,18 15 1366 0 0</inkml:trace>
  <inkml:trace contextRef="#ctx0" brushRef="#br0" timeOffset="249.01">522 1 13341 0 0,'0'0'1232'0'0,"0"0"-1232"0"0,0 0 0 0 0,0 0 64 0 0,-5 40 164 0 0,-5-22-88 0 0,-3 2 96 0 0,-4 2-236 0 0,0 0-452 0 0,-4 0-1440 0 0,7-6-2700 0 0,-5-3-3661 0 0</inkml:trace>
  <inkml:trace contextRef="#ctx0" brushRef="#br0" timeOffset="2532.15">481 331 9565 0 0,'0'0'1187'0'0,"0"0"-804"0"0,0 0-33 0 0,0 0-47 0 0,1 7 551 0 0,4 11 49 0 0,-1-5-628 0 0,0-1 1 0 0,-1 1 0 0 0,-1 0 0 0 0,0 0-1 0 0,-1-1 1 0 0,0 1 0 0 0,0 0-1 0 0,-2 0 1 0 0,0 0 0 0 0,0 0 0 0 0,-3 9-276 0 0,4-25 10 0 0,1 0 1 0 0,-1 0 0 0 0,1 0-1 0 0,0 0 1 0 0,0 0 0 0 0,0 0-1 0 0,0 0 1 0 0,0 0 0 0 0,1 0-1 0 0,-1 1 1 0 0,1-1 0 0 0,0 1 0 0 0,-1-1-1 0 0,1 1 1 0 0,1-1 0 0 0,-1 1-1 0 0,0 0 1 0 0,0 0 0 0 0,1 0-1 0 0,-1 0 1 0 0,1 1 0 0 0,0-1 0 0 0,-1 1-1 0 0,1-1 1 0 0,0 1 0 0 0,0 0-1 0 0,0 0 1 0 0,0 0 0 0 0,0 1-1 0 0,0-1 1 0 0,0 1 0 0 0,0-1-1 0 0,0 1 1 0 0,0 0 0 0 0,0 0 0 0 0,1 1-1 0 0,-1-1 1 0 0,0 1 0 0 0,0-1-1 0 0,0 1 1 0 0,0 0 0 0 0,0 0-1 0 0,-1 0 1 0 0,1 0 0 0 0,0 1-1 0 0,0-1 1 0 0,1 2-11 0 0,-2 0-37 0 0,1-1 0 0 0,-1 1 0 0 0,0 0 0 0 0,0 0 0 0 0,0 1 0 0 0,-1-1 1 0 0,1 0-1 0 0,-1 1 0 0 0,1-1 0 0 0,-1 0 0 0 0,0 1 0 0 0,0 0 0 0 0,-1-1 0 0 0,1 1 0 0 0,-1-1 0 0 0,0 1 0 0 0,0 0 0 0 0,0-1 0 0 0,0 1 0 0 0,-1 0 0 0 0,1-1 0 0 0,-1 1 0 0 0,0 0 0 0 0,0-1 0 0 0,0 0 0 0 0,-1 1 0 0 0,1-1 0 0 0,-1 0 0 0 0,0 1 0 0 0,-2 2 37 0 0,1-3-3497 0 0,1-4-4273 0 0</inkml:trace>
  <inkml:trace contextRef="#ctx0" brushRef="#br0" timeOffset="2845.02">899 36 11761 0 0,'0'0'1354'0'0,"0"0"-749"0"0,0 0-372 0 0,-5 6 473 0 0,-14 29-296 0 0,1 1-1 0 0,2 0 0 0 0,1 1 1 0 0,2 0-1 0 0,2 2 1 0 0,-6 34-410 0 0,15-65 10 0 0,0 0 0 0 0,1 1 0 0 0,0-1 1 0 0,0 0-1 0 0,1 0 0 0 0,0 0 1 0 0,1 1-1 0 0,0-1 0 0 0,0 0 1 0 0,0 0-1 0 0,1 0 0 0 0,1 0 0 0 0,2 7-10 0 0,34 10-4547 0 0,-32-25 98 0 0,4-3-1760 0 0</inkml:trace>
  <inkml:trace contextRef="#ctx0" brushRef="#br0" timeOffset="3232.02">1093 350 7313 0 0,'0'0'2475'0'0,"0"0"-1577"0"0,0 0-394 0 0,0 0 311 0 0,0 0 139 0 0,0 0-379 0 0,0 0-305 0 0,6-4-197 0 0,-4 4-52 0 0,0-1 1 0 0,0 0-1 0 0,1 0 1 0 0,-1 0-1 0 0,0 0 1 0 0,0-1 0 0 0,0 1-1 0 0,0-1 1 0 0,-1 1-1 0 0,1-1 1 0 0,0 1-1 0 0,-1-1 1 0 0,1 0-1 0 0,-1 0 1 0 0,1 0 0 0 0,-1 0-1 0 0,0 0 1 0 0,0 0-1 0 0,0 0 1 0 0,0-1-1 0 0,0 1 1 0 0,0 0 0 0 0,-1 0-1 0 0,1-1 1 0 0,-1 1-1 0 0,1 0 1 0 0,-1-1-1 0 0,0 1 1 0 0,0-1-1 0 0,0 1 1 0 0,-1 0 0 0 0,1-1-1 0 0,0 1 1 0 0,-1 0-1 0 0,1-1 1 0 0,-1 1-1 0 0,0 0 1 0 0,0 0 0 0 0,0-1-1 0 0,0 1 1 0 0,0 0-1 0 0,-1 0 1 0 0,1 0-1 0 0,-1 0-21 0 0,0 0-4 0 0,0-1-1 0 0,0 1 0 0 0,0 0 0 0 0,0 0 0 0 0,0 1 1 0 0,0-1-1 0 0,-1 0 0 0 0,1 1 0 0 0,-1-1 1 0 0,1 1-1 0 0,-1 0 0 0 0,0 0 0 0 0,0 0 0 0 0,1 0 1 0 0,-1 0-1 0 0,0 1 0 0 0,0-1 0 0 0,0 1 0 0 0,0 0 1 0 0,0 0-1 0 0,0 0 0 0 0,1 0 0 0 0,-1 0 1 0 0,0 1-1 0 0,0-1 0 0 0,0 1 0 0 0,0 0 0 0 0,1 0 1 0 0,-1 0-1 0 0,0 0 0 0 0,1 0 0 0 0,-1 1 0 0 0,1-1 1 0 0,-1 1-1 0 0,1-1 0 0 0,-1 1 0 0 0,1 0 1 0 0,0 0-1 0 0,0 0 0 0 0,0 0 0 0 0,0 1 0 0 0,1-1 1 0 0,-1 0-1 0 0,1 1 0 0 0,-1 0 0 0 0,1-1 0 0 0,0 1 1 0 0,0-1-1 0 0,0 1 0 0 0,0 0 0 0 0,0 0 1 0 0,1 0-1 0 0,-1 0 0 0 0,1-1 0 0 0,0 1 0 0 0,0 0 1 0 0,0 0-1 0 0,0 0 0 0 0,0 0 0 0 0,1 0 0 0 0,-1 0 1 0 0,1 0-1 0 0,0-1 0 0 0,0 1 0 0 0,0 0 1 0 0,0-1-1 0 0,0 1 0 0 0,1 1 5 0 0,33 20 503 0 0,-19-37-6278 0 0,-12 6-361 0 0</inkml:trace>
  <inkml:trace contextRef="#ctx0" brushRef="#br0" timeOffset="3496.89">1241 95 496 0 0,'0'0'10204'0'0,"0"0"-7665"0"0,7 6-2149 0 0,2 1-164 0 0,-1 1 0 0 0,0 0 0 0 0,0 0 0 0 0,-1 1 0 0 0,0 0 0 0 0,0 0 0 0 0,-1 0 0 0 0,-1 1 0 0 0,1 0 0 0 0,-2 0 0 0 0,1 1 0 0 0,-1-1 0 0 0,-1 1 0 0 0,2 10-226 0 0,-4-9 51 0 0,-1 0-1 0 0,0 0 1 0 0,-1-1 0 0 0,0 1 0 0 0,-1 0 0 0 0,0-1-1 0 0,-1 1 1 0 0,0-1 0 0 0,-1 0 0 0 0,0 0 0 0 0,-1 0-1 0 0,0 0 1 0 0,0-1 0 0 0,-2 0 0 0 0,-3 6-51 0 0,-50 39-3956 0 0,55-52-1292 0 0,4-4-2955 0 0</inkml:trace>
  <inkml:trace contextRef="#ctx0" brushRef="#br0" timeOffset="3651.71">1728 444 13461 0 0,'0'0'1420'0'0,"0"0"-776"0"0,0 0-32 0 0,0 0-219 0 0,0 0-53 0 0,-38-3 68 0 0,18 3-196 0 0,-3 0-212 0 0,1 0 0 0 0,-1 0-348 0 0,2 0-437 0 0,1 0-251 0 0,7-4-620 0 0,6-4-1136 0 0,1 2-2384 0 0</inkml:trace>
  <inkml:trace contextRef="#ctx0" brushRef="#br0" timeOffset="3806.32">1729 320 6689 0 0,'0'0'5040'0'0,"0"0"-3964"0"0,0 0 48 0 0,0 0 328 0 0,0 0-1088 0 0,0 0-88 0 0,0 0 93 0 0,-53-15-121 0 0,27 14-244 0 0,-3-1-4 0 0,2 0-1205 0 0,1 0-999 0 0,6-2-2804 0 0,2-3-3217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56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1793 52 7553 0 0,'0'0'5892'0'0,"-12"0"-4896"0"0,-421-16 1074 0 0,-75-1-163 0 0,-188-1-3550 0 0,673 18 1160 0 0,-52 4-198 0 0,33 12-3731 0 0,38-12 1018 0 0,9-2-2211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50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630 861 6669 0 0,'0'0'574'0'0,"0"0"-642"0"0,0 0-214 0 0,0 0 197 0 0,0 0 192 0 0,0 0-284 0 0,0 0-76 0 0,-1 0-4636 0 0,3 0 3293 0 0</inkml:trace>
  <inkml:trace contextRef="#ctx0" brushRef="#br0" timeOffset="-2105.04">495 567 280 0 0,'0'0'192'0'0,"36"1"-124"0"0,-14-1-68 0 0,-2 0-340 0 0</inkml:trace>
  <inkml:trace contextRef="#ctx0" brushRef="#br0" timeOffset="-2369.71">564 506 328 0 0,'0'0'413'0'0,"7"0"-63"0"0,307-41 3238 0 0,-307 40-3561 0 0,0 0 0 0 0,1 0 0 0 0,-1 0 0 0 0,0-1 0 0 0,0 0-1 0 0,0-1 1 0 0,0 1 0 0 0,0-2 0 0 0,0 1 0 0 0,-1 0 0 0 0,1-1 0 0 0,-1-1 0 0 0,0 1 0 0 0,0-1-1 0 0,-1 0 1 0 0,0 0 0 0 0,1 0 0 0 0,-2-1 0 0 0,1 0 0 0 0,-1 0 0 0 0,0 0 0 0 0,0 0-1 0 0,0-1 1 0 0,-1 0 0 0 0,0 1 0 0 0,0-1 0 0 0,-1 0 0 0 0,0-1 0 0 0,0 1 0 0 0,-1 0 0 0 0,0 0-1 0 0,0-1 1 0 0,-1 1 0 0 0,0-1 0 0 0,0 1 0 0 0,0-1 0 0 0,-1 1 0 0 0,0 0 0 0 0,-1-1 0 0 0,0 1-1 0 0,0 0 1 0 0,0 0 0 0 0,-2-3-27 0 0,-13-9 0 0 0,0 0 0 0 0,-2 0 0 0 0,0 2 0 0 0,-1 0 0 0 0,0 2 0 0 0,-1 0-1 0 0,-1 1 1 0 0,-1 1 0 0 0,0 2 0 0 0,0 0 0 0 0,-1 1 0 0 0,0 1 0 0 0,-1 1 0 0 0,0 2 0 0 0,0 0-1 0 0,-1 2 1 0 0,1 1 0 0 0,-20 0 0 0 0,8-1-733 0 0,0 2 0 0 0,-1 2 0 0 0,1 2 0 0 0,0 1 0 0 0,0 2 0 0 0,-31 8 733 0 0,56-11 15 0 0,0 1 0 0 0,1 1 1 0 0,-1 0-1 0 0,1 1 0 0 0,0 0 0 0 0,0 0 1 0 0,1 1-1 0 0,-1 1 0 0 0,1-1 0 0 0,1 2 0 0 0,-1 0 1 0 0,1 0-1 0 0,0 0 0 0 0,1 1 0 0 0,0 0 1 0 0,1 1-1 0 0,0 0 0 0 0,0 0 0 0 0,1 1 1 0 0,0-1-1 0 0,1 1 0 0 0,-3 8-15 0 0,7-11-48 0 0,0-1-1 0 0,0 1 1 0 0,1 0-1 0 0,0 0 1 0 0,0 0 0 0 0,1 0-1 0 0,0 0 1 0 0,0-1-1 0 0,1 1 1 0 0,0 0 0 0 0,0-1-1 0 0,0 1 1 0 0,1-1-1 0 0,1 0 1 0 0,-1 0-1 0 0,1 0 1 0 0,0 0 0 0 0,1-1-1 0 0,0 0 1 0 0,0 1-1 0 0,4 3 49 0 0,10 13-393 0 0</inkml:trace>
  <inkml:trace contextRef="#ctx0" brushRef="#br0" timeOffset="2690.66">626 376 848 0 0,'0'0'732'0'0,"0"0"-484"0"0,0 0 76 0 0,0 0-88 0 0,0 0-236 0 0,0 0-52 0 0,0 0-120 0 0,0 0-412 0 0,0 0-44 0 0,0 0-324 0 0</inkml:trace>
  <inkml:trace contextRef="#ctx0" brushRef="#br0" timeOffset="5915.72">880 508 356 0 0,'0'0'367'0'0,"0"0"-167"0"0,0 0-138 0 0,0 0-95 0 0,6-1-41 0 0,80-50 215 0 0,-57 30-205 0 0,-25 18 154 0 0,0 1 0 0 0,1 0 1 0 0,-1-1-1 0 0,0 0 0 0 0,0 0 0 0 0,-1 0 0 0 0,1-1 0 0 0,-1 1 0 0 0,1-1 0 0 0,-1 0 0 0 0,0 0 1 0 0,-1 0-1 0 0,1 0 0 0 0,-1 0 0 0 0,1-1 0 0 0,-1 1 0 0 0,-1-1 0 0 0,1 1 0 0 0,0-1 0 0 0,-1 0 0 0 0,0 0 1 0 0,0 1-1 0 0,-1-5-90 0 0,-1-1 123 0 0,0-1 0 0 0,-1 1 0 0 0,0-1 0 0 0,-1 1 0 0 0,0 0 0 0 0,-1 0 0 0 0,0 0 0 0 0,0 1 0 0 0,-1-1 0 0 0,0 1 0 0 0,-1 0 0 0 0,0 0 0 0 0,-1 1 0 0 0,1 0 0 0 0,-1 0 0 0 0,-1 0 0 0 0,0 1 1 0 0,0 0-1 0 0,0 1 0 0 0,-1 0 0 0 0,0 0 0 0 0,-7-3-123 0 0,-222-87 70 0 0,212 87-268 0 0,0 1-1 0 0,-1 2 1 0 0,0 0 0 0 0,0 2-1 0 0,0 1 1 0 0,-1 1 0 0 0,1 2-1 0 0,-1 1 1 0 0,1 0-1 0 0,-1 2 1 0 0,-5 3 198 0 0,10-1-46 0 0,1 2 1 0 0,0 0-1 0 0,1 2 0 0 0,0 0 1 0 0,0 1-1 0 0,1 2 0 0 0,0 0 0 0 0,1 1 1 0 0,1 0-1 0 0,0 2 0 0 0,0 0 1 0 0,2 1-1 0 0,0 1 0 0 0,1 0 1 0 0,-6 10 45 0 0,-8 55 168 0 0,31-71-177 0 0,0-1-1 0 0,0 0 0 0 0,1 0 1 0 0,0-1-1 0 0,0 1 0 0 0,1 0 1 0 0,1-1-1 0 0,-1 0 0 0 0,2 0 0 0 0,-1-1 1 0 0,1 1-1 0 0,0-1 0 0 0,1 0 1 0 0,0-1-1 0 0,0 0 0 0 0,1 0 1 0 0,0 0-1 0 0,0-1 0 0 0,1 0 1 0 0,-1-1-1 0 0,1 1 0 0 0,0-2 0 0 0,1 1 1 0 0,-1-2-1 0 0,1 1 0 0 0,0-1 1 0 0,0 0-1 0 0,0-1 0 0 0,0-1 1 0 0,1 1 9 0 0,330 39-771 0 0,-326-37-706 0 0</inkml:trace>
  <inkml:trace contextRef="#ctx0" brushRef="#br0" timeOffset="13704.72">1279 980 172 0 0,'0'0'411'0'0,"0"0"-158"0"0,0 0-156 0 0,0 0-75 0 0,0 0-2 0 0,0 0 78 0 0,-16 22 1056 0 0,-90-17 697 0 0,93-6-1687 0 0,1 0 0 0 0,-1 1 1 0 0,1 0-1 0 0,-1 1 0 0 0,1 0 0 0 0,-1 1 0 0 0,1 1 0 0 0,0 0 1 0 0,0 0-1 0 0,0 1 0 0 0,-2 2-164 0 0,12-5 14 0 0,1-1-1 0 0,-1 1 1 0 0,1 0 0 0 0,-1-1-1 0 0,1 1 1 0 0,0 0 0 0 0,-1 0 0 0 0,1 0-1 0 0,0 1 1 0 0,0-1 0 0 0,-1 0-1 0 0,1 0 1 0 0,0 1 0 0 0,0-1 0 0 0,1 0-1 0 0,-1 1 1 0 0,0-1 0 0 0,0 1-1 0 0,1-1 1 0 0,-1 1 0 0 0,1 0-1 0 0,-1-1 1 0 0,1 1 0 0 0,-1-1 0 0 0,1 1-1 0 0,0 0 1 0 0,0-1 0 0 0,0 1-1 0 0,0 0 1 0 0,0-1 0 0 0,1 1 0 0 0,-1 0-1 0 0,0-1 1 0 0,1 1 0 0 0,-1 0-1 0 0,1-1 1 0 0,-1 1 0 0 0,1-1 0 0 0,0 1-1 0 0,0-1 1 0 0,0 0 0 0 0,0 1-1 0 0,0-1 1 0 0,0 0 0 0 0,0 1 0 0 0,0-1-1 0 0,0 0 1 0 0,1 0-14 0 0,-2-2 46 0 0,1 1-1 0 0,0-1 1 0 0,-1 0 0 0 0,0 0 0 0 0,1 0-1 0 0,-1 0 1 0 0,1 0 0 0 0,-1 0 0 0 0,0 0-1 0 0,0 0 1 0 0,0 0 0 0 0,1 0 0 0 0,-1 0-1 0 0,0 0 1 0 0,0 0 0 0 0,0 0-1 0 0,-1 0 1 0 0,1 0 0 0 0,0 0 0 0 0,0 0-1 0 0,0 0 1 0 0,-1 0 0 0 0,1 0 0 0 0,-1 0-1 0 0,1 0 1 0 0,0 0 0 0 0,-1 0 0 0 0,0 0-1 0 0,1 1 1 0 0,-1-1 0 0 0,1 0 0 0 0,-1 0-1 0 0,0 1 1 0 0,0-1 0 0 0,0 0-1 0 0,1 1 1 0 0,-1-1 0 0 0,0 1 0 0 0,0-1-1 0 0,0 1 1 0 0,0-1 0 0 0,0 1 0 0 0,0 0-1 0 0,0-1 1 0 0,0 1-46 0 0,-26-10-91 0 0,-1 2 1 0 0,0 1-1 0 0,0 1 0 0 0,-1 1 0 0 0,1 2 0 0 0,-1 1 1 0 0,0 1-1 0 0,0 1 0 0 0,0 2 0 0 0,0 1 91 0 0,-56-1 127 0 0,-37 0 469 0 0,-252-17 555 0 0,369 14-1108 0 0,-1 1-1 0 0,1-1 1 0 0,0 0-1 0 0,-1 0 0 0 0,1 0 1 0 0,0-1-1 0 0,0 0 1 0 0,0 0-1 0 0,0 0 1 0 0,0-1-1 0 0,1 0 0 0 0,-1 0 1 0 0,1 0-1 0 0,-1 0 1 0 0,1 0-1 0 0,0-1 1 0 0,-1-1-43 0 0,5 1-2589 0 0,2 3-1058 0 0</inkml:trace>
  <inkml:trace contextRef="#ctx0" brushRef="#br0" timeOffset="29866.68">514 944 136 0 0,'0'0'498'0'0,"0"0"-128"0"0,0 0-17 0 0,0 0-87 0 0,3-6-172 0 0,15-28-262 0 0,-13 28 142 0 0,0 0-1 0 0,-1 0 1 0 0,0-1-1 0 0,0 1 1 0 0,-1-1-1 0 0,0 0 1 0 0,0 0-1 0 0,-1 0 1 0 0,0 0-1 0 0,0-1 1 0 0,0 1-1 0 0,-1-1 1 0 0,0 1-1 0 0,0-1 1 0 0,-1 1-1 0 0,0-1 1 0 0,-1 1-1 0 0,0-1 1 0 0,0 1-1 0 0,0 0 1 0 0,-1-1-1 0 0,0 1 1 0 0,0 0-1 0 0,-4-6 27 0 0,2 2-1 0 0,-1 1 0 0 0,-1 0 0 0 0,0 1 0 0 0,0 0 0 0 0,-1 0-1 0 0,0 0 1 0 0,-1 1 0 0 0,0 0 0 0 0,0 0 0 0 0,-1 1 0 0 0,0 0-1 0 0,0 0 1 0 0,0 1 0 0 0,-1 0 0 0 0,0 1 0 0 0,0 0 0 0 0,-1 1-1 0 0,1 0 1 0 0,-1 0 0 0 0,-9-1 1 0 0,-179 6-738 0 0,188 2 586 0 0</inkml:trace>
  <inkml:trace contextRef="#ctx0" brushRef="#br0" timeOffset="30738.63">69 1063 8 0 0,'0'0'151'0'0,"0"0"23"0"0,6 3 0 0 0,12 3-72 0 0,0-1 1 0 0,1-1-1 0 0,0-1 1 0 0,0 0-1 0 0,0-1 1 0 0,0-1-1 0 0,0-1 1 0 0,0-1-1 0 0,0 0 1 0 0,0-2-1 0 0,2-1-102 0 0,2 2 433 0 0,51 6-1380 0 0,-74-4-173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55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17 9473 0 0,'0'0'2428'0'0,"0"0"-1514"0"0,0 0-572 0 0,-7-4-134 0 0,4 2-143 0 0,-1 1 0 0 0,1-1 0 0 0,-1 0 0 0 0,1 1 0 0 0,-1 0-1 0 0,0 0 1 0 0,0 0 0 0 0,1 0 0 0 0,-1 1 0 0 0,0 0 0 0 0,0-1 0 0 0,0 1-1 0 0,0 1 1 0 0,0-1 0 0 0,1 0 0 0 0,-1 1 0 0 0,0 0 0 0 0,0 0-1 0 0,0 0 1 0 0,1 0 0 0 0,-1 1 0 0 0,1-1 0 0 0,-1 1 0 0 0,1 0 0 0 0,0 0-1 0 0,-1 0 1 0 0,1 1 0 0 0,0-1 0 0 0,-2 3-65 0 0,2-2 19 0 0,-1 1 1 0 0,1-1-1 0 0,-1 1 0 0 0,1-1 1 0 0,0 1-1 0 0,1 0 0 0 0,-1 0 1 0 0,1 0-1 0 0,0 1 0 0 0,0-1 0 0 0,0 1 1 0 0,0-1-1 0 0,1 1 0 0 0,0-1 1 0 0,0 1-1 0 0,0 0 0 0 0,0 0 1 0 0,1 0-1 0 0,0-1 0 0 0,0 1 0 0 0,0 0 1 0 0,1 0-1 0 0,-1 0 0 0 0,1-1 1 0 0,0 1-1 0 0,1 0 0 0 0,-1-1 1 0 0,1 1-1 0 0,0-1 0 0 0,0 1 1 0 0,0-1-1 0 0,0 0 0 0 0,1 0 0 0 0,0 0 1 0 0,0 0-1 0 0,0-1 0 0 0,0 1 1 0 0,1-1-1 0 0,-1 1 0 0 0,1-1 1 0 0,0 0-1 0 0,0-1 0 0 0,0 1 1 0 0,0-1-1 0 0,1 0 0 0 0,2 2-19 0 0,66 10 72 0 0,-26-23-5866 0 0,-37-1-498 0 0</inkml:trace>
  <inkml:trace contextRef="#ctx0" brushRef="#br0" timeOffset="249.65">398 33 15821 0 0,'0'0'2073'0'0,"0"0"-2073"0"0,0 0-84 0 0,0 0-128 0 0,0 0 204 0 0,0 0 0 0 0,0 0-192 0 0,0 0-897 0 0,-36 19-1659 0 0,31-13-3016 0 0,-3-2-1985 0 0</inkml:trace>
  <inkml:trace contextRef="#ctx0" brushRef="#br0" timeOffset="512.74">469 225 6885 0 0,'0'0'7748'0'0,"0"0"-7320"0"0,0 0-312 0 0,0 0-116 0 0,0 0 352 0 0,0 0-216 0 0,0 0-136 0 0,0 0-1324 0 0,0 0-2768 0 0,0 0-3857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55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17 10757 0 0,'0'0'2049'0'0,"0"0"-1057"0"0,0 0-340 0 0,0 0-97 0 0,0 0-275 0 0,-7-4-99 0 0,1 2-155 0 0,1 0 0 0 0,-1 0 0 0 0,0 0 0 0 0,0 1-1 0 0,0 0 1 0 0,0 0 0 0 0,0 0 0 0 0,0 1 0 0 0,0 0 0 0 0,0 0 0 0 0,0 1 0 0 0,0-1-1 0 0,0 1 1 0 0,0 1 0 0 0,0-1 0 0 0,0 1 0 0 0,1 0 0 0 0,-1 0 0 0 0,0 1-1 0 0,-2 1-25 0 0,6-4-5 0 0,0 1-1 0 0,0-1 0 0 0,0 1 0 0 0,0 0 0 0 0,0-1 0 0 0,0 1 1 0 0,0 0-1 0 0,0 0 0 0 0,1 0 0 0 0,-1 0 0 0 0,0 0 0 0 0,0 1 1 0 0,1-1-1 0 0,-1 0 0 0 0,1 1 0 0 0,-1-1 0 0 0,1 1 0 0 0,0 0 1 0 0,0-1-1 0 0,-1 1 0 0 0,1 0 0 0 0,0 0 0 0 0,1 0 0 0 0,-1 0 1 0 0,0 0-1 0 0,0 0 0 0 0,1 0 0 0 0,0 0 0 0 0,-1 0 0 0 0,1 0 1 0 0,0 0-1 0 0,0 0 0 0 0,0 0 0 0 0,0 0 0 0 0,0 0 0 0 0,0 1 1 0 0,1-1-1 0 0,-1 0 0 0 0,1 0 0 0 0,-1 0 0 0 0,1 0 0 0 0,0 0 0 0 0,0-1 1 0 0,0 1-1 0 0,0 0 0 0 0,0 0 0 0 0,0 0 0 0 0,0-1 0 0 0,1 1 1 0 0,-1-1-1 0 0,1 1 0 0 0,-1-1 0 0 0,1 1 0 0 0,0-1 0 0 0,-1 0 1 0 0,1 0-1 0 0,2 1 6 0 0,135 111 1938 0 0,-137-112-1917 0 0,-1 1 0 0 0,0-1-1 0 0,0 1 1 0 0,0 0 0 0 0,0-1 0 0 0,0 1 0 0 0,0 0 0 0 0,0 0-1 0 0,-1 0 1 0 0,1 0 0 0 0,-1 0 0 0 0,1-1 0 0 0,-1 1 0 0 0,0 0-1 0 0,0 0 1 0 0,0 0 0 0 0,0 0 0 0 0,0 0 0 0 0,0 0-1 0 0,0 0 1 0 0,-1 0 0 0 0,1 0 0 0 0,-1 0 0 0 0,1 0 0 0 0,-1 0-1 0 0,0-1 1 0 0,0 1 0 0 0,0 0 0 0 0,0 0 0 0 0,0-1 0 0 0,0 1-1 0 0,0-1 1 0 0,0 1 0 0 0,-1-1 0 0 0,1 1 0 0 0,-1-1-1 0 0,1 0 1 0 0,-1 0 0 0 0,1 1 0 0 0,-1-1 0 0 0,0-1 0 0 0,0 1-1 0 0,1 0 1 0 0,-1 0 0 0 0,0 0 0 0 0,0-1 0 0 0,0 1 0 0 0,0-1-1 0 0,-1 0-20 0 0,-99 21 311 0 0,92-20-721 0 0,-21-1-1342 0 0,11-5-2428 0 0,7-5-2817 0 0</inkml:trace>
  <inkml:trace contextRef="#ctx0" brushRef="#br0" timeOffset="325.96">494 274 10921 0 0,'0'0'1885'0'0,"0"0"-1176"0"0,0 0-254 0 0,0 0 112 0 0,0 0 139 0 0,0 0-156 0 0,0 0-248 0 0,0 0-236 0 0,6 2 20 0 0,-4-2-52 0 0,0 1 0 0 0,0-1 0 0 0,0 1 0 0 0,-1-1 0 0 0,1 0 0 0 0,0 0 0 0 0,0 0 0 0 0,0 0 0 0 0,0 0 1 0 0,0 0-1 0 0,0 0 0 0 0,0-1 0 0 0,0 1 0 0 0,0-1 0 0 0,0 1 0 0 0,0-1 0 0 0,0 0 0 0 0,-1 0 0 0 0,1 0 0 0 0,0 0 0 0 0,0 0 0 0 0,-1 0 0 0 0,1 0 0 0 0,-1-1 1 0 0,1 1-1 0 0,-1 0 0 0 0,0-1 0 0 0,1 1 0 0 0,-1-1 0 0 0,0 0 0 0 0,0 1 0 0 0,0-1 0 0 0,0 0 0 0 0,-1 0 0 0 0,1 0 0 0 0,0 1 0 0 0,-1-1 0 0 0,1 0 1 0 0,-1 0-1 0 0,1-1-34 0 0,0-1-19 0 0,0 1 0 0 0,0-1 0 0 0,0 1 1 0 0,0-1-1 0 0,0 1 0 0 0,-1-1 0 0 0,1 1 1 0 0,-1-1-1 0 0,0 0 0 0 0,0 1 0 0 0,0-1 1 0 0,-1 0-1 0 0,1 1 0 0 0,-1-1 1 0 0,0 1-1 0 0,0-1 0 0 0,0 1 0 0 0,-1-1 1 0 0,1 1-1 0 0,-1 0 0 0 0,0 0 0 0 0,0-1 1 0 0,0 1-1 0 0,0 1 0 0 0,0-1 0 0 0,-1 0 1 0 0,1 0-1 0 0,-1 1 0 0 0,0 0 0 0 0,0-1 1 0 0,0 1-1 0 0,0 0 0 0 0,0 0 0 0 0,0 1 1 0 0,0-1-1 0 0,-1 1 0 0 0,-2-2 19 0 0,4 2-7 0 0,0 0 0 0 0,-1 0-1 0 0,1 0 1 0 0,-1 0 0 0 0,1 0-1 0 0,-1 0 1 0 0,1 1 0 0 0,-1-1-1 0 0,1 1 1 0 0,-1-1 0 0 0,0 1-1 0 0,1 0 1 0 0,-1 0 0 0 0,0 1-1 0 0,1-1 1 0 0,-1 0 0 0 0,0 1-1 0 0,1-1 1 0 0,-1 1 0 0 0,1 0-1 0 0,-1 0 1 0 0,1 0 0 0 0,0 0-1 0 0,-1 1 1 0 0,1-1 0 0 0,0 1-1 0 0,0-1 1 0 0,0 1 0 0 0,0 0-1 0 0,0-1 1 0 0,0 1 0 0 0,0 0-1 0 0,1 1 1 0 0,-1-1 0 0 0,0 0-1 0 0,1 0 1 0 0,0 1 0 0 0,0-1-1 0 0,0 0 1 0 0,0 1 0 0 0,0-1-1 0 0,0 1 1 0 0,1 0 0 0 0,-1-1-1 0 0,1 1 1 0 0,-1-1 0 0 0,1 1-1 0 0,0 0 1 0 0,1 2 7 0 0,-2 1-25 0 0,1 0 0 0 0,1 0-1 0 0,-1 1 1 0 0,1-1 0 0 0,1 0 0 0 0,-1 0 0 0 0,1 0 0 0 0,0 0-1 0 0,0 0 1 0 0,0 0 0 0 0,1 0 0 0 0,0-1 0 0 0,0 1 0 0 0,1-1-1 0 0,0 0 1 0 0,0 0 0 0 0,2 2 25 0 0,40 15-8034 0 0,-26-21 1975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33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14 15105 0 0,'0'0'2949'0'0,"0"0"-2949"0"0,0 0-24 0 0,0 0 24 0 0,0 0 260 0 0,-39 0-36 0 0,17 0-140 0 0,-6 0-84 0 0,2-1-940 0 0,-1 0-429 0 0,5-2-715 0 0,0-2-1100 0 0,7 2-1988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33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42 9157 0 0,'0'0'2940'0'0,"0"0"-1736"0"0,35-6-152 0 0,-31 5 476 0 0,-4 1-75 0 0,-2 0-513 0 0,-7 0-792 0 0,-7-2-140 0 0,-10 1 0 0 0,-13-2-8 0 0,-7 0-736 0 0,-4-1-609 0 0,1-3-851 0 0,17 2-3020 0 0,6-4-3657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3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11837 0 0,'0'0'1286'0'0,"-3"8"-655"0"0,-11 22-97 0 0,2 1 1 0 0,1 1-1 0 0,2 0 1 0 0,1 0-1 0 0,2 0 0 0 0,1 1 1 0 0,1 0-1 0 0,2 1 1 0 0,1 14-535 0 0,1-43-77 0 0,1-1 1 0 0,-1 0-1 0 0,1 1 1 0 0,0-1-1 0 0,0 0 1 0 0,0 1-1 0 0,1-1 1 0 0,-1 0-1 0 0,1 0 0 0 0,0 0 1 0 0,0 0-1 0 0,1 0 1 0 0,-1-1-1 0 0,1 1 1 0 0,0-1-1 0 0,0 1 1 0 0,0-1-1 0 0,0 0 1 0 0,0 0-1 0 0,1-1 1 0 0,-1 1-1 0 0,1 0 77 0 0,-3-3-659 0 0,1 0-165 0 0,0-3-3928 0 0,2-7-3077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39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194 158 6901 0 0,'0'0'5123'0'0,"0"0"-3959"0"0,-1 7-585 0 0,-7 15 38 0 0,-1 0 1 0 0,0-1-1 0 0,-2 0 1 0 0,0-1-1 0 0,-1 0 1 0 0,-1-1-1 0 0,-1 0 1 0 0,-1-1 0 0 0,-4 3-618 0 0,-37 51-66 0 0,47-52 492 0 0,6-12-2493 0 0,-1-2-6461 0 0,10-13 2158 0 0</inkml:trace>
  <inkml:trace contextRef="#ctx0" brushRef="#br0" timeOffset="264.52">49 253 4456 0 0,'0'0'6803'0'0,"0"0"-4751"0"0,0 0-1799 0 0,0 0-54 0 0,0 0 312 0 0,1 7 150 0 0,54 129 1608 0 0,17-71-4070 0 0,-55-63-3089 0 0,-11-3-563 0 0</inkml:trace>
  <inkml:trace contextRef="#ctx0" brushRef="#br0" timeOffset="557.35">457 0 6109 0 0,'0'0'5192'0'0,"0"0"-4051"0"0,0 6-873 0 0,0 3-132 0 0,0-1-1 0 0,-1 1 1 0 0,0-1-1 0 0,-1 1 0 0 0,1-1 1 0 0,-2 0-1 0 0,1 1 1 0 0,-1-1-1 0 0,0 0 0 0 0,-1-1 1 0 0,0 1-1 0 0,0 0 1 0 0,-1-1-1 0 0,0 0 0 0 0,-5 6-135 0 0,8-15-111 0 0,0 0-1 0 0,0 0 0 0 0,1 0 1 0 0,-1 0-1 0 0,0 0 0 0 0,1 0 1 0 0,-1 0-1 0 0,1-1 0 0 0,0 1 1 0 0,0 0-1 0 0,0-1 0 0 0,0 1 1 0 0,0-1-1 0 0,0 1 0 0 0,1-1 1 0 0,-1 0-1 0 0,1 1 0 0 0,0-1 0 0 0,0 1 1 0 0,0-1-1 0 0,0 0 0 0 0,0 1 1 0 0,0-1-1 0 0,1 0 0 0 0,-1 1 1 0 0,1-1-1 0 0,0 1 0 0 0,0-2 112 0 0,3 4 144 0 0,0 1 0 0 0,-1-1 0 0 0,1 1 1 0 0,-1-1-1 0 0,1 1 0 0 0,-1 1 0 0 0,1-1 0 0 0,-1 0 0 0 0,0 1 0 0 0,0-1 0 0 0,1 1 0 0 0,-1 0 0 0 0,0 0 0 0 0,-1 0 0 0 0,1 1 0 0 0,0-1 0 0 0,-1 1 0 0 0,1 0 0 0 0,-1-1 0 0 0,0 1 0 0 0,1 0 0 0 0,-1 0-144 0 0,6 6 476 0 0,12 14 308 0 0,-41-20-248 0 0,-44-25-1257 0 0,6 2-5175 0 0,45 16 1206 0 0</inkml:trace>
  <inkml:trace contextRef="#ctx0" brushRef="#br0" timeOffset="773.49">708 416 6141 0 0,'0'0'5380'0'0,"0"0"-5072"0"0,0 0 116 0 0,0 0 292 0 0,-45 9 300 0 0,30-9-368 0 0,-4 0-344 0 0,0 0-168 0 0,-1-1-136 0 0,3-2 0 0 0,0 0-568 0 0,2-2-232 0 0,2-1-476 0 0,1-2-844 0 0,4 2-2528 0 0</inkml:trace>
  <inkml:trace contextRef="#ctx0" brushRef="#br0" timeOffset="930.39">606 356 5473 0 0,'0'0'6244'0'0,"0"0"-5156"0"0,32 43-56 0 0,-24-25 400 0 0,-2-1-299 0 0,-3 3-321 0 0,0-3-232 0 0,-3-1-208 0 0,0-2-160 0 0,-3 0-104 0 0,2-3-64 0 0,1-2-44 0 0,-2-3-248 0 0,2-1-444 0 0,0-3-593 0 0,0 0-659 0 0,3-2-1212 0 0,0-2-2789 0 0</inkml:trace>
  <inkml:trace contextRef="#ctx0" brushRef="#br0" timeOffset="1286.5">814 176 4940 0 0,'0'0'4407'0'0,"0"0"-3008"0"0,0 0-1188 0 0,7 6 250 0 0,0 1-49 0 0,0 0 1 0 0,0 0 0 0 0,-1 1 0 0 0,-1 0-1 0 0,1 0 1 0 0,-1 0 0 0 0,0 1-1 0 0,-1 0 1 0 0,0 0 0 0 0,-1 0-1 0 0,1 0 1 0 0,-2 0 0 0 0,2 7-413 0 0,15 179 2052 0 0,24-280-4972 0 0,-39 86 2981 0 0,-1-1 0 0 0,1 1-1 0 0,0 0 1 0 0,0 0 0 0 0,0 0-1 0 0,0 1 1 0 0,0-1-1 0 0,-1 1 1 0 0,1 0 0 0 0,-1 0-1 0 0,1 0 1 0 0,-1 0 0 0 0,0 1-1 0 0,0-1 1 0 0,0 1-1 0 0,0 0 1 0 0,0 0 0 0 0,-1 0-1 0 0,1 0 1 0 0,-1 1 0 0 0,0-1-1 0 0,0 0 1 0 0,0 1 0 0 0,-1 0-1 0 0,1-1 1 0 0,-1 1-1 0 0,1 0 1 0 0,-1 0 0 0 0,0 1-61 0 0,8 44-3066 0 0,-9-49-372 0 0,2 0-2368 0 0</inkml:trace>
  <inkml:trace contextRef="#ctx0" brushRef="#br0" timeOffset="1659.24">1228 301 5184 0 0,'0'0'5892'0'0,"0"0"-4304"0"0,1 8-808 0 0,-1 23 697 0 0,-2-26-1361 0 0,0 1-1 0 0,0 0 1 0 0,1 0 0 0 0,0 0-1 0 0,1 0 1 0 0,-1 0 0 0 0,1 0-1 0 0,0 0 1 0 0,1 0-1 0 0,-1 0 1 0 0,1 0 0 0 0,0 0-1 0 0,1-1 1 0 0,-1 1 0 0 0,1 0-1 0 0,1-1 1 0 0,-1 1 0 0 0,1-1-1 0 0,-1 1 1 0 0,2-1 0 0 0,-1 0-1 0 0,0-1 1 0 0,1 1-1 0 0,0 0 1 0 0,0-1 0 0 0,1 0-1 0 0,-1 0 1 0 0,1 0 0 0 0,0-1-1 0 0,0 1 1 0 0,0-1 0 0 0,0 0-1 0 0,0-1 1 0 0,1 1 0 0 0,-1-1-1 0 0,1 0 1 0 0,0 0-116 0 0,-2-3 21 0 0,0 1 0 0 0,0-1 1 0 0,0 0-1 0 0,0 0 0 0 0,0 0 1 0 0,0-1-1 0 0,0 1 0 0 0,0-1 0 0 0,-1 0 1 0 0,1 0-1 0 0,-1 0 0 0 0,1 0 1 0 0,-1-1-1 0 0,0 0 0 0 0,0 1 1 0 0,0-1-1 0 0,0 0 0 0 0,0-1 1 0 0,-1 1-1 0 0,0 0 0 0 0,1-1 0 0 0,-1 1 1 0 0,0-1-1 0 0,-1 0 0 0 0,1 1 1 0 0,-1-1-1 0 0,1 0 0 0 0,-1 0 1 0 0,0 0-1 0 0,-1 0 0 0 0,1 0 0 0 0,-1-1 1 0 0,0 1-1 0 0,0 0 0 0 0,0 0 1 0 0,0 0-1 0 0,-1 0 0 0 0,0 0 1 0 0,1 0-1 0 0,-2-3-21 0 0,32 121-675 0 0,-4-91-379 0 0,-15-20-2618 0 0,0-7-4191 0 0,-2-5 1075 0 0</inkml:trace>
  <inkml:trace contextRef="#ctx0" brushRef="#br0" timeOffset="1980.56">1673 96 5533 0 0,'0'0'5547'0'0,"0"0"-3735"0"0,0 0-1237 0 0,0 0-255 0 0,4 7-94 0 0,12 27 284 0 0,-1 1 0 0 0,-1 1 0 0 0,-2 0 0 0 0,-2 0 0 0 0,-1 1 0 0 0,-2 1 0 0 0,-1-1 0 0 0,-1 16-510 0 0,-4-42 69 0 0,-1 1 0 0 0,0 0 0 0 0,-1-1 1 0 0,0 1-1 0 0,-1-1 0 0 0,0 0 0 0 0,-1 1 0 0 0,0-1 0 0 0,-1 0 1 0 0,0 0-1 0 0,0-1 0 0 0,-2 1 0 0 0,1-1 0 0 0,-1 0 0 0 0,0-1 0 0 0,-1 1 1 0 0,0-1-1 0 0,-2 0-69 0 0,-76 26-7442 0 0,62-36 386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3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323 115 12093 0 0,'0'0'1438'0'0,"0"0"-994"0"0,0 0-203 0 0,-6 0 271 0 0,-311 14 1233 0 0,362 50-1919 0 0,41 80 1604 0 0,-84-144-1367 0 0,0 1-1 0 0,0-1 1 0 0,0 0-1 0 0,0 1 1 0 0,0-1-1 0 0,0 0 1 0 0,1 0 0 0 0,-1-1-1 0 0,0 1 1 0 0,0 0-1 0 0,0-1 1 0 0,0 1 0 0 0,0-1-1 0 0,0 1 1 0 0,0-1-1 0 0,-1 0 1 0 0,1 0 0 0 0,0 0-1 0 0,0 0 1 0 0,-1 0-1 0 0,1-1 1 0 0,0 1-1 0 0,-1 0 1 0 0,1-1 0 0 0,-1 1-1 0 0,0-1 1 0 0,1 0-1 0 0,-1 1 1 0 0,0-1 0 0 0,0 0-1 0 0,0 0 1 0 0,0 0-1 0 0,0 1 1 0 0,-1-1-1 0 0,1 0 1 0 0,-1 0 0 0 0,1 0-1 0 0,-1 0 1 0 0,0 0-1 0 0,1 0 1 0 0,-1-1 0 0 0,0 1-1 0 0,0-1-62 0 0,2-3-12 0 0,56-130-1502 0 0,-43 123-3304 0 0,-10 10 492 0 0,5-4-4096 0 0</inkml:trace>
  <inkml:trace contextRef="#ctx0" brushRef="#br0" timeOffset="450.6">467 134 612 0 0,'0'0'5298'0'0,"0"0"-1296"0"0,0 0-2610 0 0,0 0-956 0 0,0 0 142 0 0,0 0 263 0 0,0 0-146 0 0,0 0-399 0 0,7 3-169 0 0,90 18 534 0 0,-95-21-640 0 0,1 0 0 0 0,0 0 1 0 0,-1 0-1 0 0,1 0 1 0 0,-1-1-1 0 0,1 1 0 0 0,-1-1 1 0 0,0 0-1 0 0,1 0 0 0 0,-1 0 1 0 0,1 0-1 0 0,-1 0 0 0 0,0 0 1 0 0,0-1-1 0 0,0 1 0 0 0,0-1 1 0 0,0 1-1 0 0,0-1 1 0 0,0 0-1 0 0,0 0 0 0 0,-1 0 1 0 0,1 0-1 0 0,-1 0 0 0 0,1 0 1 0 0,-1 0-1 0 0,0 0 0 0 0,0-1 1 0 0,0 1-1 0 0,0 0 1 0 0,0-1-1 0 0,-1 1 0 0 0,1-1 1 0 0,-1 1-1 0 0,1-1 0 0 0,-1 1 1 0 0,0-1-1 0 0,0 0 0 0 0,0 1 1 0 0,0-1-1 0 0,-1 1-21 0 0,0-4-38 0 0,-1 0 0 0 0,0 1 0 0 0,-1-1-1 0 0,0 1 1 0 0,1 0 0 0 0,-2-1 0 0 0,1 1 0 0 0,-1 1 0 0 0,1-1-1 0 0,-1 0 1 0 0,0 1 0 0 0,-1 0 0 0 0,1 0 0 0 0,-1 0-1 0 0,0 1 1 0 0,0 0 0 0 0,0-1 0 0 0,0 2 0 0 0,-4-3 38 0 0,7 6 10 0 0,0 0 0 0 0,0 0-1 0 0,1 0 1 0 0,-1 0 0 0 0,1 0 0 0 0,-1 1 0 0 0,1-1 0 0 0,-1 0 0 0 0,1 1 0 0 0,-1-1 0 0 0,1 1-1 0 0,0-1 1 0 0,0 1 0 0 0,0 0 0 0 0,0-1 0 0 0,0 1 0 0 0,0 0 0 0 0,0 0 0 0 0,1 0 0 0 0,-1-1 0 0 0,1 1-1 0 0,-1 0 1 0 0,1 0 0 0 0,0 0 0 0 0,0 0 0 0 0,0 0 0 0 0,0 0 0 0 0,0 0 0 0 0,0 0 0 0 0,0 0 0 0 0,1 0-1 0 0,-1 0 1 0 0,1 0 0 0 0,0 0-10 0 0,-2 5 183 0 0,-3 42 519 0 0,0-25-541 0 0,1 1 1 0 0,2 0-1 0 0,0 0 0 0 0,2-1 1 0 0,0 1-1 0 0,2 0 1 0 0,1-1-1 0 0,2 5-161 0 0,6-4-584 0 0,3-18-6141 0 0,-7-10-221 0 0</inkml:trace>
  <inkml:trace contextRef="#ctx0" brushRef="#br0" timeOffset="683.2">676 282 11717 0 0,'0'0'2868'0'0,"0"0"-2804"0"0,0 0 240 0 0,0 0-152 0 0,-36 0 464 0 0,16 0-164 0 0,-1 0-260 0 0,-4 0-192 0 0,-1 2-100 0 0,0-2-1088 0 0,4 0-380 0 0,1 0-1320 0 0,5-2-3005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4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 3024 0 0,'0'0'6630'0'0,"0"0"-4739"0"0,0 0-1665 0 0,0 0-54 0 0,0 0 91 0 0,0 0 11 0 0,0 0 133 0 0,0 0 48 0 0,-2-4-222 0 0,-18 1-119 0 0,14 48 192 0 0,6-46-256 0 0,-1 0 0 0 0,1 0 1 0 0,0 0-1 0 0,0 0 0 0 0,0 0 0 0 0,0 0 1 0 0,0 0-1 0 0,0 0 0 0 0,0 0 1 0 0,0 0-1 0 0,0 0 0 0 0,0 0 1 0 0,1-1-1 0 0,-1 1 0 0 0,0 0 0 0 0,1 0 1 0 0,-1 0-1 0 0,1 1 0 0 0,-1-1 1 0 0,1 0-1 0 0,-1 0 0 0 0,1 0 1 0 0,0 0-1 0 0,-1 0 0 0 0,1 1 0 0 0,0-1 1 0 0,0 0-1 0 0,0 0 0 0 0,0 1 1 0 0,-1-1-1 0 0,1 1 0 0 0,0-1 1 0 0,0 1-1 0 0,0-1 0 0 0,0 1 1 0 0,0 0-1 0 0,0-1 0 0 0,1 1 0 0 0,-1 0 1 0 0,0 0-1 0 0,0 0 0 0 0,0 0 1 0 0,0 0-1 0 0,0 0 0 0 0,0 0 1 0 0,0 0-1 0 0,0 0 0 0 0,0 0 0 0 0,0 1 1 0 0,0-1-1 0 0,0 0 0 0 0,0 1 1 0 0,0-1-1 0 0,0 1 0 0 0,0-1 1 0 0,0 1-1 0 0,0-1 0 0 0,0 1 1 0 0,0 0-1 0 0,0 0 0 0 0,-1-1 0 0 0,1 1 1 0 0,0 0-1 0 0,-1 0 0 0 0,1 0 1 0 0,0 0-1 0 0,-1 0-50 0 0,0-1-17 0 0,0 1 0 0 0,0-1 1 0 0,0 1-1 0 0,0-1 0 0 0,-1 1 0 0 0,1 0 0 0 0,0-1 1 0 0,0 1-1 0 0,-1-1 0 0 0,1 0 0 0 0,0 1 1 0 0,-1-1-1 0 0,1 1 0 0 0,0-1 0 0 0,-1 1 0 0 0,1-1 1 0 0,-1 0-1 0 0,1 1 0 0 0,-1-1 0 0 0,1 0 0 0 0,-1 1 1 0 0,1-1-1 0 0,-1 0 0 0 0,1 0 0 0 0,-1 1 1 0 0,1-1-1 0 0,-1 0 0 0 0,1 0 0 0 0,-1 0 0 0 0,0 0 1 0 0,1 0-1 0 0,-1 0 0 0 0,1 0 0 0 0,-1 0 0 0 0,1 0 1 0 0,-1 0-1 0 0,0 0 0 0 0,1 0 0 0 0,-1 0 1 0 0,1-1-1 0 0,-1 1 0 0 0,1 0 0 0 0,-1 0 0 0 0,1-1 1 0 0,-1 1-1 0 0,1 0 0 0 0,-1-1 0 0 0,1 1 0 0 0,-1 0 1 0 0,1-1-1 0 0,0 1 0 0 0,-1 0 0 0 0,1-1 1 0 0,0 1-1 0 0,-1-1 0 0 0,1 1 0 0 0,0-1 0 0 0,-1 1 1 0 0,1-1-1 0 0,0 1 0 0 0,0-1 0 0 0,0 1 0 0 0,-1-1 17 0 0,13 41 332 0 0,-3-39-5555 0 0,-5-2 592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4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1408 0 0,'0'0'6875'0'0,"0"0"-4619"0"0,0 0-1399 0 0,0 0-310 0 0,0 0-216 0 0,0 0-64 0 0,0 0 265 0 0,0 7 160 0 0,-1 11-351 0 0,-1-11-226 0 0,1 0 0 0 0,-1-1 0 0 0,1 1 0 0 0,1 0 0 0 0,-1 1-1 0 0,1-1 1 0 0,0 0 0 0 0,1 0 0 0 0,-1 0 0 0 0,2 0 0 0 0,-1 0 0 0 0,1-1-1 0 0,0 1 1 0 0,0 0 0 0 0,0-1 0 0 0,1 1 0 0 0,0-1 0 0 0,1 0 0 0 0,0 0 0 0 0,-1 0-1 0 0,2 0 1 0 0,-1-1 0 0 0,1 1 0 0 0,0-1 0 0 0,0 0 0 0 0,0-1 0 0 0,1 1-1 0 0,-1-1 1 0 0,1 0 0 0 0,0-1 0 0 0,0 1 0 0 0,1-1 0 0 0,-1 0 0 0 0,2 0-115 0 0,-5-3 7 0 0,0 1 0 0 0,-1-1 0 0 0,1 0 0 0 0,0 0 0 0 0,0 0 0 0 0,-1 0 0 0 0,1-1 0 0 0,0 1 0 0 0,-1-1 0 0 0,1 1 1 0 0,0-1-1 0 0,-1 0 0 0 0,1 0 0 0 0,-1 0 0 0 0,1 0 0 0 0,-1-1 0 0 0,1 1 0 0 0,-1-1 0 0 0,0 1 0 0 0,0-1 0 0 0,0 0 0 0 0,0 0 0 0 0,0 0 1 0 0,0 0-1 0 0,0 0 0 0 0,-1 0 0 0 0,1 0 0 0 0,-1-1 0 0 0,0 1 0 0 0,1-1 0 0 0,-1 1 0 0 0,0-1 0 0 0,0 1 0 0 0,-1-1 0 0 0,1 0 0 0 0,-1 1 1 0 0,1-1-1 0 0,-1 0 0 0 0,0 0 0 0 0,0 1 0 0 0,0-1 0 0 0,0 0 0 0 0,0 0 0 0 0,-1 1 0 0 0,1-1 0 0 0,-1 0 0 0 0,0-1-7 0 0,32 133-550 0 0,-30-122 248 0 0,4 23-1662 0 0,3-13-4303 0 0,3-8-2830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49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42 3616 0 0,'0'0'6158'0'0,"0"0"-3446"0"0,0 0-1563 0 0,0 0-179 0 0,0 0 248 0 0,0 0-157 0 0,0 0-405 0 0,-7-1-258 0 0,-191-18-1219 0 0,184 14-1507 0 0,10-2-5476 0 0,9-2 819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40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3636 0 0,'0'0'6844'0'0,"0"0"-4818"0"0,0 0-1571 0 0,0 0 95 0 0,0 0 68 0 0,6-2-152 0 0,-3 1-448 0 0,0 0 0 0 0,0 0 0 0 0,0 0 0 0 0,0 1-1 0 0,0-1 1 0 0,0 1 0 0 0,0 0 0 0 0,0 0 0 0 0,0 0-1 0 0,0 0 1 0 0,0 0 0 0 0,0 1 0 0 0,0-1-1 0 0,0 1 1 0 0,0 0 0 0 0,0 0 0 0 0,0 0 0 0 0,-1 0-1 0 0,1 1 1 0 0,0-1 0 0 0,-1 1 0 0 0,1-1 0 0 0,-1 1-1 0 0,1 0 1 0 0,-1 0 0 0 0,0 0 0 0 0,0 1 0 0 0,0-1-1 0 0,0 0 1 0 0,0 1 0 0 0,0-1 0 0 0,-1 1 0 0 0,1 0-1 0 0,-1-1 1 0 0,0 1 0 0 0,0 0 0 0 0,0 0 0 0 0,0 0-1 0 0,0 0-17 0 0,-2 2 48 0 0,0 0-1 0 0,-1 0 0 0 0,0 0 0 0 0,0-1 0 0 0,0 1 1 0 0,-1-1-1 0 0,1 0 0 0 0,-1 0 0 0 0,0 0 0 0 0,0 0 0 0 0,0 0 1 0 0,-1 0-1 0 0,1-1 0 0 0,-1 1 0 0 0,0-1 0 0 0,0 0 1 0 0,0-1-1 0 0,-3 2-47 0 0,-28 28-115 0 0,83-29 2125 0 0,-17-2-2026 0 0,10 0-95 0 0,-14-4-10179 0 0,-23 2 2673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4:4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18 7525 0 0,'0'0'5076'0'0,"0"0"-4044"0"0,0 0 212 0 0,0 0 52 0 0,0 0-755 0 0,0 0-265 0 0,-54-15-40 0 0,17 14-200 0 0,0-1-36 0 0,5 2-136 0 0,3 0-1205 0 0,8 0-427 0 0,4 2-996 0 0,-7-2-4157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06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1512 0 0,'0'0'1600'0'0,"0"0"1695"0"0,0 0-1283 0 0,0 0-1012 0 0,0 0-111 0 0,0 0-18 0 0,0 0 38 0 0,0 0-108 0 0,0 0-209 0 0,-6 6 578 0 0,5-4-5512 0 0,0-2-4786 0 0,0-1 7947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07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6233 0 0,'0'0'5340'0'0,"0"0"-4132"0"0,-2 7-839 0 0,-5 144 2940 0 0,8-147-3266 0 0,0 0 1 0 0,0 0-1 0 0,0 0 1 0 0,1 0-1 0 0,-1 0 1 0 0,1 0-1 0 0,0 0 1 0 0,0 0-1 0 0,1-1 1 0 0,-1 1-1 0 0,1-1 1 0 0,-1 0-1 0 0,1 1 1 0 0,0-1-1 0 0,0-1 1 0 0,1 1-1 0 0,-1 0 1 0 0,0-1-1 0 0,1 1 1 0 0,0-1-1 0 0,-1 0 1 0 0,1 0-1 0 0,0-1 1 0 0,0 1 0 0 0,0-1-1 0 0,0 0 1 0 0,1 0-1 0 0,-1 0 1 0 0,0-1-1 0 0,0 1 1 0 0,1-1-1 0 0,-1 0 1 0 0,0 0-1 0 0,0 0 1 0 0,3-1-44 0 0,-1-3-15 0 0,-1 1-1 0 0,1-1 1 0 0,-1 0 0 0 0,0-1 0 0 0,-1 1 0 0 0,1-1 0 0 0,-1 0 0 0 0,0 0 0 0 0,0 0-1 0 0,0-1 1 0 0,-1 0 0 0 0,0 1 0 0 0,0-1 0 0 0,0 0 0 0 0,-1 0 0 0 0,0-1 0 0 0,0 1 0 0 0,0 0-1 0 0,-1-1 1 0 0,0 1 0 0 0,0-1 0 0 0,-1 1 0 0 0,0-1 0 0 0,0 1 0 0 0,0-1 0 0 0,-2-3 15 0 0,4 10 399 0 0,2 38-377 0 0,11 63 864 0 0,12-41-3680 0 0,-19-52-1612 0 0,5-4-3294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07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5 1936 0 0,'0'0'807'0'0,"0"0"661"0"0,0 0-770 0 0,0 0-383 0 0,0 0 648 0 0,0 0 672 0 0,0 0 7 0 0,0 0-314 0 0,0 0-134 0 0,-6-5 4868 0 0,-2 101-5255 0 0,11-88-1990 0 0,3-7-2913 0 0,6-3-2631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07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12417 0 0,'0'0'8241'0'0,"0"0"-8241"0"0,0 0-536 0 0,0 0 536 0 0,0 0 148 0 0,0 0-148 0 0,0 0-2172 0 0,0 0-5001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25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2519 22 664 0 0,'0'0'295'0'0,"0"0"-217"0"0,0 0-25 0 0,0 0-6 0 0,0 0-13 0 0,0 0 62 0 0,0 0 50 0 0,-3 4 48 0 0,0-1-18 0 0,0-1 0 0 0,0 0 0 0 0,-1 0 0 0 0,1 0 0 0 0,0 0 0 0 0,-1 0 0 0 0,0-1 0 0 0,1 1 0 0 0,-1-1 0 0 0,0 0 0 0 0,1 0 0 0 0,-1-1 0 0 0,0 1 0 0 0,0-1 0 0 0,0 1 0 0 0,0-1 0 0 0,0-1 0 0 0,1 1 0 0 0,-1 0 0 0 0,0-1 0 0 0,0 0 0 0 0,0 0 0 0 0,1 0 0 0 0,-1 0 0 0 0,0-1-176 0 0,-195-9-140 0 0,-63-19 3777 0 0,124 73-3816 0 0,-71-63-65 0 0,137 8-4443 0 0,48 7 653 0 0</inkml:trace>
  <inkml:trace contextRef="#ctx0" brushRef="#br0" timeOffset="759.08">3488 122 1384 0 0,'0'0'6274'0'0,"0"0"-5658"0"0,-7 1-1009 0 0,-44 2 459 0 0,0-2-1 0 0,0-2 0 0 0,0-3 0 0 0,0-2 0 0 0,1-2 0 0 0,-27-8-65 0 0,-222-23-1097 0 0,-72 28 4190 0 0,164-3-1341 0 0,-102 30-4454 0 0,228-11 3252 0 0,0-3 1 0 0,0-3-1 0 0,-1-5 1 0 0,-52-10-551 0 0,49 10 238 0 0,-1 5 0 0 0,1 3 0 0 0,-77 12-238 0 0,-192 0-1395 0 0,-195-59 2866 0 0,490 46-3410 0 0,1 0-4931 0 0,56-1 6524 0 0,-12 0-2465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32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33 572 0 0,'0'0'5918'0'0,"0"0"-4092"0"0,0 0-1487 0 0,0 0 242 0 0,0 0 379 0 0,0 0 25 0 0,0 0-232 0 0,0 0-240 0 0,-9-5 430 0 0,164 150 1896 0 0,-151-143-2794 0 0,0 0 0 0 0,0 1 0 0 0,0 0 0 0 0,-1-1 0 0 0,0 1 0 0 0,1 0 0 0 0,-1 1 0 0 0,0-1 0 0 0,0 1 0 0 0,-1-1 0 0 0,1 1 0 0 0,-1 0 0 0 0,0 0 0 0 0,0 0 0 0 0,0 0 0 0 0,0 0 0 0 0,-1 1 0 0 0,0-1 0 0 0,0 0 0 0 0,0 1 0 0 0,0-1 0 0 0,-1 1 0 0 0,1-1 0 0 0,-1 1 0 0 0,0-1 0 0 0,-1 1 0 0 0,1-1 0 0 0,-1 1 0 0 0,0-1 0 0 0,0 0 0 0 0,0 1 0 0 0,0-1 0 0 0,-1 0 0 0 0,0 0 0 0 0,0 0 0 0 0,0 0 0 0 0,0 0 0 0 0,-1 0 0 0 0,0 0 0 0 0,0-1 0 0 0,1 0 0 0 0,-2 1 0 0 0,1-1 0 0 0,0 0 0 0 0,-1 0 0 0 0,1-1 0 0 0,-1 1 0 0 0,-4 1-45 0 0,-98 5 271 0 0,104-9-285 0 0,-1 0 1 0 0,1-1-1 0 0,0 0 1 0 0,0 1-1 0 0,0-1 0 0 0,0 0 1 0 0,0 0-1 0 0,-1 0 1 0 0,2 0-1 0 0,-1 0 1 0 0,0 0-1 0 0,0-1 0 0 0,0 1 1 0 0,0-1-1 0 0,1 1 1 0 0,-1-1-1 0 0,1 0 1 0 0,-1 1-1 0 0,1-1 0 0 0,0 0 1 0 0,0 0-1 0 0,0 0 1 0 0,0 0-1 0 0,0 0 0 0 0,0 0 1 0 0,0 0-1 0 0,1-1 1 0 0,-1 1-1 0 0,1 0 1 0 0,-1 0-1 0 0,1-1 0 0 0,0 1 1 0 0,0 0-1 0 0,0 0 1 0 0,0-1-1 0 0,0 1 1 0 0,1 0-1 0 0,-1 0 0 0 0,1-1 1 0 0,0 1-1 0 0,-1 0 1 0 0,1 0-1 0 0,0 0 1 0 0,0 0-1 0 0,1-1 14 0 0,0-1-42 0 0,0 0 0 0 0,0 0-1 0 0,1 0 1 0 0,0 0 0 0 0,0 0 0 0 0,0 0-1 0 0,0 1 1 0 0,1 0 0 0 0,-1-1 0 0 0,1 1-1 0 0,0 1 1 0 0,0-1 0 0 0,0 0 0 0 0,0 1-1 0 0,0 0 1 0 0,1 0 0 0 0,-1 0 0 0 0,1 0-1 0 0,4 0 43 0 0,33 1-5016 0 0,-34 3-493 0 0</inkml:trace>
  <inkml:trace contextRef="#ctx0" brushRef="#br0" timeOffset="418.51">334 88 9337 0 0,'0'0'3330'0'0,"0"0"-3203"0"0,0 0-675 0 0,0 0 273 0 0,0 0 356 0 0,8 3 339 0 0,13 8-48 0 0,0-2 0 0 0,1 0 0 0 0,0-1 0 0 0,1-2-1 0 0,-1 0 1 0 0,1-1 0 0 0,1-2 0 0 0,-1 0-1 0 0,0-1 1 0 0,15-2-372 0 0,-37 0 15 0 0,0 1-1 0 0,1-1 1 0 0,-1 0-1 0 0,0 0 0 0 0,0 0 1 0 0,0 0-1 0 0,0 0 1 0 0,0 0-1 0 0,0 0 1 0 0,1 0-1 0 0,-1 0 1 0 0,0-1-1 0 0,0 1 1 0 0,0 0-1 0 0,0-1 1 0 0,0 1-1 0 0,0-1 0 0 0,0 1 1 0 0,0-1-1 0 0,0 0 1 0 0,0 1-1 0 0,0-1 1 0 0,0 0-1 0 0,-1 0 1 0 0,1 1-1 0 0,0-1 1 0 0,0 0-1 0 0,-1 0 1 0 0,1 0-1 0 0,-1 0 0 0 0,1 0 1 0 0,-1 0-1 0 0,1 0 1 0 0,-1 0-1 0 0,1 0 1 0 0,-1 0-1 0 0,0-1 1 0 0,0 1-1 0 0,1 0 1 0 0,-1 0-1 0 0,0 0 1 0 0,0 0-1 0 0,0 0 0 0 0,0 0 1 0 0,-1-1-1 0 0,1 1 1 0 0,0 0-1 0 0,0 0 1 0 0,-1 0-1 0 0,1 0 1 0 0,0 0-1 0 0,-1 0 1 0 0,1 0-1 0 0,-1 0 1 0 0,0 0-1 0 0,1 0 0 0 0,-1 0 1 0 0,0 0-1 0 0,1 0 1 0 0,-1 0-1 0 0,0 1 1 0 0,0-1-1 0 0,0 0 1 0 0,0 1-1 0 0,0-1 1 0 0,0 0-15 0 0,-60-53-1340 0 0,-33 4-135 0 0,91 92 1898 0 0,12 212 2112 0 0,-10-244-2809 0 0,2 51 790 0 0,22-36-6224 0 0,-15-24 355 0 0</inkml:trace>
  <inkml:trace contextRef="#ctx0" brushRef="#br0" timeOffset="668.66">620 292 12137 0 0,'0'0'1304'0'0,"0"0"-1304"0"0,-39 1 0 0 0,19-1 188 0 0,-5 0 28 0 0,0 1-216 0 0,3-1-824 0 0,1 0-1212 0 0,7 0-2956 0 0</inkml:trace>
  <inkml:trace contextRef="#ctx0" brushRef="#br0" timeOffset="947.3">736 349 6157 0 0,'0'0'6231'0'0,"0"0"-4956"0"0,0 0-779 0 0,0 0 96 0 0,0 0-215 0 0,0 0-196 0 0,0 0-95 0 0,-5 1 28 0 0,2-1-68 0 0,-4 2-531 0 0,66 20 498 0 0,-58-20 21 0 0,1-1 0 0 0,-1 1 0 0 0,0 0 0 0 0,0-1 0 0 0,0 1 0 0 0,-1 0 0 0 0,1 0 0 0 0,0 0 0 0 0,0 0-1 0 0,-1-1 1 0 0,0 1 0 0 0,1 0 0 0 0,-1 0 0 0 0,0 0 0 0 0,0 0 0 0 0,0 0 0 0 0,0 0 0 0 0,0 0 0 0 0,0 0-1 0 0,0 0 1 0 0,-1 0 0 0 0,1 0 0 0 0,-1 0 0 0 0,0 0 0 0 0,1 0 0 0 0,-1-1 0 0 0,0 1 0 0 0,0 0 0 0 0,0 0-1 0 0,0-1 1 0 0,-1 1 0 0 0,1-1 0 0 0,0 1 0 0 0,-1-1 0 0 0,1 0 0 0 0,0 1 0 0 0,-1-1 0 0 0,0 0 0 0 0,-1 1-34 0 0,-28 10-6036 0 0,29-12 1295 0 0</inkml:trace>
  <inkml:trace contextRef="#ctx0" brushRef="#br0" timeOffset="1102.85">868 356 11669 0 0,'0'0'-114'0'0,"0"0"210"0"0,0 0 323 0 0,-3 6 284 0 0,2-1-559 0 0,-2-2-45 0 0,1 0 1 0 0,0 0-1 0 0,0 1 1 0 0,1-1-1 0 0,-1 1 0 0 0,1 0 1 0 0,0-1-1 0 0,0 1 1 0 0,0 0-1 0 0,0-1 1 0 0,1 1-1 0 0,-1 0 0 0 0,1 0 1 0 0,0 0-1 0 0,0 0 1 0 0,1-1-1 0 0,-1 1 1 0 0,1 0-1 0 0,0 0 0 0 0,0 0 1 0 0,0-1-1 0 0,0 1 1 0 0,0-1-1 0 0,1 1 1 0 0,0-1-1 0 0,0 1 0 0 0,0-1 1 0 0,0 0-1 0 0,0 0 1 0 0,1 0-1 0 0,-1 0 1 0 0,1 0-1 0 0,0-1 0 0 0,0 1-99 0 0,34 10-635 0 0,-10-12-6919 0 0,-16-4-442 0 0</inkml:trace>
  <inkml:trace contextRef="#ctx0" brushRef="#br0" timeOffset="1273.13">1084 510 15053 0 0,'0'0'1032'0'0,"0"0"-972"0"0,0 0-60 0 0,0 0 681 0 0,0 0-133 0 0,0 0-128 0 0,5 34-184 0 0,-6-30-88 0 0,1-1-84 0 0,-3 0 44 0 0,2 0-108 0 0,1-3-196 0 0,-2 2-484 0 0,0-1-649 0 0,-2-1-1271 0 0,2-3-3624 0 0</inkml:trace>
  <inkml:trace contextRef="#ctx0" brushRef="#br0" timeOffset="1522.55">1106 310 8553 0 0,'0'0'9237'0'0,"0"0"-8469"0"0,0 0-656 0 0,0 0 512 0 0,0 0-228 0 0,0 0-396 0 0,0 0-636 0 0,0 0-672 0 0,0 0-253 0 0,0 0-63 0 0,-8 7-1348 0 0,7-9-4597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35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1101 86 1616 0 0,'0'0'4821'0'0,"0"0"-3125"0"0,0 0-1286 0 0,0 0 163 0 0,0 0 376 0 0,0 0 215 0 0,0 0-231 0 0,-2-2-660 0 0,-164-9 1526 0 0,-45 8-998 0 0,1-10-1 0 0,-57-16-800 0 0,22 1 141 0 0,264 33-9748 0 0,3-5 3238 0 0</inkml:trace>
  <inkml:trace contextRef="#ctx0" brushRef="#br0" timeOffset="280.68">304 123 6157 0 0,'0'0'6239'0'0,"4"7"-5120"0"0,5 10-1062 0 0,45 106 2748 0 0,-53-120-2747 0 0,0 0 0 0 0,-1 0-1 0 0,1 0 1 0 0,0 0 0 0 0,-1 0 0 0 0,0 0-1 0 0,1 0 1 0 0,-1 0 0 0 0,-1 0 0 0 0,1 0-1 0 0,0-1 1 0 0,-1 1 0 0 0,1 0 0 0 0,-1 0-1 0 0,0 0 1 0 0,0 0 0 0 0,0 0 0 0 0,0-1 0 0 0,-1 1-1 0 0,1 0 1 0 0,-1-1 0 0 0,1 1 0 0 0,-1-1-1 0 0,0 0 1 0 0,0 1 0 0 0,0-1 0 0 0,0 0-1 0 0,0 0 1 0 0,-1-1 0 0 0,1 1 0 0 0,-1 0-1 0 0,1-1 1 0 0,-1 1 0 0 0,0-1 0 0 0,1 0-1 0 0,-1 0 1 0 0,0 0 0 0 0,0 0 0 0 0,0 0 0 0 0,0-1-1 0 0,0 1 1 0 0,0-1-58 0 0,1 0 19 0 0,0 0 0 0 0,0 0-1 0 0,0-1 1 0 0,0 1 0 0 0,0 0 0 0 0,0-1-1 0 0,0 1 1 0 0,0-1 0 0 0,0 0-1 0 0,0 0 1 0 0,0 0 0 0 0,0 0 0 0 0,1 0-1 0 0,-1 0 1 0 0,0 0 0 0 0,1 0 0 0 0,-1-1-1 0 0,1 1 1 0 0,-1-1 0 0 0,1 1 0 0 0,0-1-1 0 0,-1 0 1 0 0,1 1 0 0 0,0-1 0 0 0,0 0-1 0 0,0 0 1 0 0,1 0 0 0 0,-1 0 0 0 0,0 0-1 0 0,1 0 1 0 0,-1 0 0 0 0,1 0 0 0 0,0 0-1 0 0,-1 0 1 0 0,1 0 0 0 0,0 0 0 0 0,0 0-1 0 0,0 0 1 0 0,1 0 0 0 0,-1 0 0 0 0,0 0-1 0 0,1 0 1 0 0,0 0 0 0 0,-1 0 0 0 0,1 0-1 0 0,0 0 1 0 0,0 0 0 0 0,0 0-1 0 0,0 1 1 0 0,0-1 0 0 0,0 0 0 0 0,1 1-1 0 0,-1-1 1 0 0,0 1 0 0 0,1-1 0 0 0,-1 1-1 0 0,1 0 1 0 0,0-1 0 0 0,0 1 0 0 0,-1 0-1 0 0,1 0 1 0 0,2 0-19 0 0,50-29-1638 0 0,-28 31-5589 0 0,-22 0 1319 0 0</inkml:trace>
  <inkml:trace contextRef="#ctx0" brushRef="#br0" timeOffset="700.3">599 191 588 0 0,'0'0'10236'0'0,"0"0"-7531"0"0,0 0-2629 0 0,0 0-232 0 0,0 0-59 0 0,0 0 530 0 0,0 0 374 0 0,3 8-6 0 0,2 5-447 0 0,-1-1-1 0 0,0 1 1 0 0,-1 1 0 0 0,-1-1-1 0 0,0 0 1 0 0,0 1-1 0 0,-1-1 1 0 0,-1 1-1 0 0,0-1 1 0 0,-1 0-1 0 0,-1 1 1 0 0,0-1-1 0 0,-1 0 1 0 0,-1 4-236 0 0,7-26 491 0 0,-3 6-503 0 0,0 0 0 0 0,1-1 0 0 0,-1 1 0 0 0,1 0 1 0 0,0 0-1 0 0,-1-1 0 0 0,1 1 0 0 0,1 0 0 0 0,-1 0 1 0 0,0 0-1 0 0,1 0 0 0 0,0 0 0 0 0,-1 1 0 0 0,1-1 1 0 0,0 0-1 0 0,1 1 0 0 0,-1-1 0 0 0,0 1 0 0 0,1 0 1 0 0,-1 0-1 0 0,1 0 0 0 0,-1 0 0 0 0,1 0 0 0 0,0 0 1 0 0,0 1-1 0 0,0 0 0 0 0,0-1 0 0 0,0 1 0 0 0,0 0 1 0 0,1 0-1 0 0,-1 1 0 0 0,0-1 0 0 0,0 1 0 0 0,1 0 1 0 0,-1-1-1 0 0,0 2 0 0 0,1-1 0 0 0,-1 0 0 0 0,0 0 0 0 0,0 1 1 0 0,3 0 11 0 0,-2 1 7 0 0,-1 1 0 0 0,1-1 0 0 0,0 1 0 0 0,-1 0 0 0 0,1-1 0 0 0,-1 2 0 0 0,0-1 0 0 0,0 0 0 0 0,0 1 1 0 0,0-1-1 0 0,-1 1 0 0 0,1 0 0 0 0,-1 0 0 0 0,0 0 0 0 0,0 0 0 0 0,-1 0 0 0 0,1 0 0 0 0,-1 0 0 0 0,0 1 1 0 0,0-1-1 0 0,0 0 0 0 0,-1 1 0 0 0,1-1 0 0 0,-1 1 0 0 0,0-1 0 0 0,0 1 0 0 0,-1 1-7 0 0,5 38-1858 0 0,-2-42-1450 0 0,1-1-2454 0 0</inkml:trace>
  <inkml:trace contextRef="#ctx0" brushRef="#br0" timeOffset="948.35">1588 254 16902 0 0,'0'0'324'0'0,"0"0"-324"0"0,0 0-264 0 0,-37-5 264 0 0,13 1 240 0 0,-2 1-116 0 0,-2-1-124 0 0,-1-2-180 0 0,4 0-1237 0 0,0-2-1103 0 0,7-1-600 0 0,5 1-2365 0 0</inkml:trace>
  <inkml:trace contextRef="#ctx0" brushRef="#br0" timeOffset="1195.99">1499 102 10577 0 0,'0'0'2972'0'0,"0"0"-1904"0"0,0 0-72 0 0,0 0-151 0 0,0 0-309 0 0,0 0-464 0 0,0 0 40 0 0,0 0 288 0 0,-50 12-56 0 0,2-9-344 0 0,-3-3-468 0 0,-1-5-1313 0 0,16-1-2851 0 0,10-6-6005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39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38 1068 0 0,'0'0'486'0'0,"0"0"946"0"0,0 0 2423 0 0,0 0-1633 0 0,0 0-1212 0 0,0 0-243 0 0,0 0 91 0 0,0 0 58 0 0,-31-3 1205 0 0,-151-31-1658 0 0,195 78-1486 0 0,79 175 1670 0 0,-91-218-669 0 0,-1-1 133 0 0,0 0 0 0 0,1-1 0 0 0,-1 1 0 0 0,1 0 0 0 0,-1 0 0 0 0,0 0 0 0 0,1-1 0 0 0,-1 1 0 0 0,1 0 0 0 0,-1 0 0 0 0,0 0 0 0 0,1 0-1 0 0,-1 0 1 0 0,1 0 0 0 0,-1 0 0 0 0,1 0 0 0 0,-1 0 0 0 0,1 0 0 0 0,-1 0 0 0 0,1 0 0 0 0,-1 0 0 0 0,0 0 0 0 0,1 0 0 0 0,-1 0 0 0 0,1 0 0 0 0,-1 1 0 0 0,1-1-1 0 0,-1 0 1 0 0,0 0 0 0 0,1 0 0 0 0,-1 1 0 0 0,0-1 0 0 0,1 0 0 0 0,-1 1 0 0 0,0-1 0 0 0,1 0 0 0 0,-1 1 0 0 0,0-1 0 0 0,0 0 0 0 0,1 1 0 0 0,-1-1 0 0 0,0 1-1 0 0,0-1 1 0 0,0 0 0 0 0,1 1 0 0 0,-1-1 0 0 0,0 1 0 0 0,0-1 0 0 0,0 1 0 0 0,0-1 0 0 0,0 0 0 0 0,0 1 0 0 0,0-1 0 0 0,0 1 0 0 0,0-1-111 0 0,10-14-698 0 0,85-191 992 0 0,-95 225-8238 0 0,-1-10 2399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40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91 1068 0 0,'0'0'2493'0'0,"0"0"2595"0"0,0 0-3418 0 0,0 0-1466 0 0,7 5 17 0 0,3 2 1 0 0,0 0-1 0 0,0-1 1 0 0,1 0 0 0 0,0 0 0 0 0,0-1 0 0 0,0-1 0 0 0,0 0 0 0 0,1 0 0 0 0,0-1 0 0 0,0-1 0 0 0,0 0-1 0 0,0 0 1 0 0,0-1 0 0 0,0-1 0 0 0,0 0 0 0 0,0-1 0 0 0,9-1-222 0 0,-20-1-13 0 0,0 0 0 0 0,0 1 0 0 0,0-1 0 0 0,-1 0 0 0 0,1 0-1 0 0,-1 0 1 0 0,0 0 0 0 0,0 0 0 0 0,0 0 0 0 0,0 0 0 0 0,0 1 0 0 0,-1-1 0 0 0,1 0 0 0 0,-1 0 0 0 0,0 0 0 0 0,0 0 0 0 0,0 1-1 0 0,0-1 1 0 0,0 0 0 0 0,-1 1 0 0 0,1-1 0 0 0,-1 1 0 0 0,0 0 0 0 0,1-1 0 0 0,-1 1 0 0 0,0 0 0 0 0,0 0 0 0 0,-1 0-1 0 0,1 0 1 0 0,0 1 0 0 0,-1-1 0 0 0,1 0 0 0 0,-1 1 0 0 0,1 0 0 0 0,-1 0 0 0 0,-2-1 13 0 0,5 2 8 0 0,-82-63 792 0 0,79 111-621 0 0,-19 173 1044 0 0,21-213-1263 0 0,1 1 0 0 0,-1-1 0 0 0,1 0 0 0 0,1 0-1 0 0,-1 1 1 0 0,2-1 0 0 0,-1 0 0 0 0,1 0 0 0 0,0 0 0 0 0,1 0 0 0 0,-1 0 0 0 0,2-1 0 0 0,-1 1 0 0 0,2 1 40 0 0,38 18-9605 0 0,-29-27 3516 0 0</inkml:trace>
  <inkml:trace contextRef="#ctx0" brushRef="#br0" timeOffset="248.63">237 336 3676 0 0,'0'0'9221'0'0,"0"0"-8153"0"0,0 0-1068 0 0,0 0-216 0 0,-37-7 216 0 0,17 6 256 0 0,-3 0-220 0 0,0-1-36 0 0,-4 2-164 0 0,2 0-1228 0 0,3-2-804 0 0,7 2-3137 0 0</inkml:trace>
  <inkml:trace contextRef="#ctx0" brushRef="#br0" timeOffset="494.22">279 468 9417 0 0,'0'0'2181'0'0,"0"0"-1703"0"0,0 0-390 0 0,0 0 278 0 0,0 0 117 0 0,0 0-132 0 0,0 0-164 0 0,0 0-204 0 0,-4-4-328 0 0,4-20-839 0 0,46 34 1287 0 0,-43-10-30 0 0,0 1 0 0 0,0-1 1 0 0,0 1-1 0 0,0 0 0 0 0,0 0 1 0 0,0 0-1 0 0,0 0 0 0 0,-1 1 1 0 0,1-1-1 0 0,0 1 1 0 0,-1 0-1 0 0,1-1 0 0 0,-1 1 1 0 0,0 1-1 0 0,1-1 0 0 0,-1 0 1 0 0,0 0-1 0 0,0 1 0 0 0,-1-1 1 0 0,1 1-1 0 0,0-1 0 0 0,-1 1 1 0 0,0 0-1 0 0,1 0 0 0 0,-1 0 1 0 0,0 0-1 0 0,-1 0 0 0 0,1 0 1 0 0,0 0-1 0 0,-1 0 0 0 0,0 0 1 0 0,0 0-1 0 0,1 0 0 0 0,-2 0 1 0 0,1 0-1 0 0,0 0 0 0 0,-1 0 1 0 0,1 0-1 0 0,-1 0 0 0 0,0 0 1 0 0,0 0-1 0 0,0 0 0 0 0,-1 0 1 0 0,1-1-1 0 0,0 1 0 0 0,-1 0 1 0 0,0-1-1 0 0,0 1 0 0 0,0 0-73 0 0,-46 22 12 0 0,14-19-5449 0 0,28-6-491 0 0</inkml:trace>
  <inkml:trace contextRef="#ctx0" brushRef="#br0" timeOffset="743.29">468 481 4852 0 0,'0'0'6022'0'0,"0"0"-5382"0"0,0 0-186 0 0,-3 7 357 0 0,-47 102 2431 0 0,52-105-3505 0 0,0 0-1 0 0,0-1 0 0 0,1 1 0 0 0,0 0 0 0 0,-1-1 0 0 0,1 0 0 0 0,0 0 1 0 0,1 0-1 0 0,-1 0 0 0 0,0 0 0 0 0,1-1 0 0 0,0 1 0 0 0,-1-1 0 0 0,1 0 1 0 0,0 0-1 0 0,0-1 0 0 0,0 1 0 0 0,0-1 0 0 0,1 0 0 0 0,0 1 264 0 0,9 3-4559 0 0</inkml:trace>
  <inkml:trace contextRef="#ctx0" brushRef="#br0" timeOffset="898.58">638 694 6837 0 0,'0'0'7664'0'0,"0"0"-7664"0"0,0 0 0 0 0,0 0 152 0 0,0 0 644 0 0,0 0-44 0 0,0 37-247 0 0,-2-32-269 0 0,1-2-124 0 0,-2 1-60 0 0,3 0-52 0 0,-1-3-236 0 0,1 2-445 0 0,-3-2-651 0 0,3-1-956 0 0,-1 0-2624 0 0,1-11-2745 0 0</inkml:trace>
  <inkml:trace contextRef="#ctx0" brushRef="#br0" timeOffset="899.58">668 514 6977 0 0,'0'0'9437'0'0,"0"0"-9073"0"0,0 0-216 0 0,0 0-148 0 0,0 0 0 0 0,0 0-112 0 0,0 0-1333 0 0,0 0-583 0 0,0 0-740 0 0,0 0-3737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40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35 14073 0 0,'0'0'1180'0'0,"0"7"-807"0"0,-7 71 249 0 0,3-65-594 0 0,2-1 0 0 0,0 1 0 0 0,0 0-1 0 0,2 0 1 0 0,-1 0 0 0 0,2 0 0 0 0,-1 0 0 0 0,2 0-1 0 0,0 0 1 0 0,0-1 0 0 0,1 1 0 0 0,1 0 0 0 0,0-1-28 0 0,30 25-511 0 0,-18-38-6732 0 0,-11-8 603 0 0</inkml:trace>
  <inkml:trace contextRef="#ctx0" brushRef="#br0" timeOffset="264.78">213 201 12177 0 0,'0'0'2044'0'0,"0"0"-1376"0"0,0 0-228 0 0,0 0 64 0 0,0 0-24 0 0,-48-14-227 0 0,28 12-253 0 0,-2-1-12 0 0,-2 2-277 0 0,0 1-659 0 0,3-2-380 0 0,0 1-532 0 0,5-1-1224 0 0,-1-3-3929 0 0</inkml:trace>
  <inkml:trace contextRef="#ctx0" brushRef="#br0" timeOffset="499.59">340 1 11297 0 0,'0'0'1785'0'0,"0"0"-1415"0"0,6 6-247 0 0,1 2 19 0 0,-1 0 1 0 0,0 1 0 0 0,-1-1-1 0 0,0 1 1 0 0,0 0 0 0 0,-1 1-1 0 0,0-1 1 0 0,-1 1 0 0 0,0-1-1 0 0,0 1 1 0 0,-1 0 0 0 0,-1 0-1 0 0,1 0 1 0 0,-1 10-143 0 0,0-6-9 0 0,-1-1-1 0 0,0 1 1 0 0,-1-1 0 0 0,0 1-1 0 0,-1-1 1 0 0,0 0 0 0 0,-2 0-1 0 0,1 0 1 0 0,-1 0 0 0 0,-1 0-1 0 0,0-1 1 0 0,-1 1 0 0 0,-1-2-1 0 0,0 1 1 0 0,-6 7 9 0 0,0-10-1714 0 0,3-10-2974 0 0,6-6-2686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43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87 5092 0 0,'0'0'3527'0'0,"0"0"-1927"0"0,0 0-976 0 0,0 0-47 0 0,0 0 409 0 0,0 0-69 0 0,0 0-717 0 0,-1 3-847 0 0,-16 69 1823 0 0,5-33-654 0 0,3 0 1 0 0,1 0-1 0 0,2 1 0 0 0,2 0 1 0 0,1 0-1 0 0,2 11-522 0 0,1-45-38 0 0,1 0-1 0 0,-1-1 0 0 0,1 1 1 0 0,0 0-1 0 0,1 0 0 0 0,-1-1 1 0 0,1 1-1 0 0,0-1 0 0 0,0 1 1 0 0,1-1-1 0 0,0 0 0 0 0,0 0 1 0 0,0 0-1 0 0,0 0 0 0 0,1-1 1 0 0,0 1-1 0 0,0-1 0 0 0,0 0 0 0 0,0 0 1 0 0,1 0-1 0 0,-1-1 0 0 0,1 0 1 0 0,0 1-1 0 0,3 0 39 0 0,0-5-3076 0 0,6-3-2753 0 0</inkml:trace>
  <inkml:trace contextRef="#ctx0" brushRef="#br0" timeOffset="245.96">409 206 17022 0 0,'0'0'140'0'0,"-2"7"-176"0"0,-5 13 63 0 0,-2 0-1 0 0,0 0 0 0 0,-1-1 1 0 0,-1 0-1 0 0,-1 0 1 0 0,-1-2-1 0 0,0 1 0 0 0,-1-2 1 0 0,-1 0-1 0 0,-10 9-26 0 0,-8 10-2627 0 0,33-34 2806 0 0,-4-1-10019 0 0,4-6 5430 0 0</inkml:trace>
  <inkml:trace contextRef="#ctx0" brushRef="#br0" timeOffset="494.77">224 258 5380 0 0,'0'0'4798'0'0,"0"0"-3562"0"0,6 3-1029 0 0,0 0-35 0 0,-1 0 0 0 0,1 0 0 0 0,-1 1 0 0 0,0 0 0 0 0,0 0 1 0 0,0 1-1 0 0,-1-1 0 0 0,0 1 0 0 0,0 0 0 0 0,0 0 0 0 0,0 0 0 0 0,-1 1 0 0 0,1-1 0 0 0,-1 1 0 0 0,-1 0 0 0 0,1 0 1 0 0,-1 0-1 0 0,0 0 0 0 0,-1 1-172 0 0,5 11-26 0 0,35 75-23 0 0,-15-73-3165 0 0,11-13-3378 0 0,-23-7 1898 0 0</inkml:trace>
  <inkml:trace contextRef="#ctx0" brushRef="#br0" timeOffset="821.69">565 0 10245 0 0,'0'0'5023'0'0,"0"0"-4882"0"0,0 0-929 0 0,0 0 472 0 0,-1 7 209 0 0,-32 104 312 0 0,31-112-320 0 0,-1 0 1 0 0,0 1-1 0 0,1-1 1 0 0,-1 0 0 0 0,1 0-1 0 0,-1-1 1 0 0,1 1-1 0 0,0 0 1 0 0,-1-1 0 0 0,1 0-1 0 0,0 1 1 0 0,0-1-1 0 0,0 0 1 0 0,0 0-1 0 0,0 0 1 0 0,1 0 0 0 0,-1 0-1 0 0,1-1 1 0 0,-1 1-1 0 0,1 0 1 0 0,0-1 0 0 0,0 1-1 0 0,0-1 1 0 0,0 1-1 0 0,0-1 1 0 0,0 0-1 0 0,1 1 1 0 0,0-1 0 0 0,-1 0-1 0 0,1 0 1 0 0,0-2 114 0 0,-2-1-39 0 0,55 56 1916 0 0,-37-28-1908 0 0,-7-8 1410 0 0,-27-24-1184 0 0,-59-28-1528 0 0,41 32-3716 0 0,29 6 702 0 0</inkml:trace>
  <inkml:trace contextRef="#ctx0" brushRef="#br0" timeOffset="1037.73">889 401 6657 0 0,'0'0'8900'0'0,"0"0"-8900"0"0,0 0-452 0 0,0 0 248 0 0,-37-2 204 0 0,17-2 252 0 0,-2-1-112 0 0,-4 2-128 0 0,1 1-12 0 0,-1-2 0 0 0,1 0-680 0 0,1 1-628 0 0,3-3-1192 0 0,5 1-2736 0 0</inkml:trace>
  <inkml:trace contextRef="#ctx0" brushRef="#br0" timeOffset="1191.79">742 317 11777 0 0,'0'0'1112'0'0,"0"0"-880"0"0,35 35 368 0 0,-29-17-16 0 0,-3-1 8 0 0,-1 2 88 0 0,-2 0-140 0 0,0-1-259 0 0,-2-2-157 0 0,-1 0-124 0 0,-3 0-44 0 0,2-4-273 0 0,2-3-587 0 0,1-2-540 0 0,1-4-1104 0 0,1-3-2972 0 0</inkml:trace>
  <inkml:trace contextRef="#ctx0" brushRef="#br0" timeOffset="1532.7">1030 205 13077 0 0,'2'8'690'0'0,"22"218"2610"0"0,-10-197-3976 0 0,15-64-1386 0 0,-28 33 2083 0 0,0 0 1 0 0,0 0-1 0 0,0 0 0 0 0,1 1 0 0 0,-1-1 0 0 0,0 0 0 0 0,1 1 1 0 0,0-1-1 0 0,-1 1 0 0 0,1 0 0 0 0,0-1 0 0 0,0 1 0 0 0,-1 0 1 0 0,1 0-1 0 0,0 0 0 0 0,0 0 0 0 0,0 1 0 0 0,0-1 0 0 0,1 0 0 0 0,-1 1 1 0 0,0 0-1 0 0,0-1 0 0 0,0 1 0 0 0,0 0 0 0 0,0 0 0 0 0,1 0 1 0 0,-1 0-1 0 0,0 1 0 0 0,0-1 0 0 0,0 0 0 0 0,0 1 0 0 0,0 0 0 0 0,0-1 1 0 0,0 1-1 0 0,0 0 0 0 0,0 0 0 0 0,0 0 0 0 0,0 0 0 0 0,0 1 1 0 0,-1-1-1 0 0,1 0 0 0 0,0 1 0 0 0,-1-1 0 0 0,1 1 0 0 0,-1 0 1 0 0,0-1-1 0 0,1 1 0 0 0,-1 0 0 0 0,0 0 0 0 0,0 0 0 0 0,0 0 0 0 0,0 0 1 0 0,-1 0-1 0 0,1 0 0 0 0,0 0 0 0 0,-1 2-21 0 0,23 74 1131 0 0,-23-61-4429 0 0,-2 0-3828 0 0,3-23 905 0 0</inkml:trace>
  <inkml:trace contextRef="#ctx0" brushRef="#br0" timeOffset="1888.92">1370 317 6781 0 0,'0'0'4139'0'0,"0"9"-2753"0"0,-1 16-232 0 0,9 112 1499 0 0,-8-134-2580 0 0,1 0-1 0 0,0 0 1 0 0,-1 0 0 0 0,1 0 0 0 0,0 0 0 0 0,0 0-1 0 0,1 0 1 0 0,-1 0 0 0 0,1 0 0 0 0,-1-1 0 0 0,1 1 0 0 0,0-1-1 0 0,0 1 1 0 0,0-1 0 0 0,0 0 0 0 0,1 0 0 0 0,-1 0 0 0 0,0 0-1 0 0,1 0 1 0 0,0 0 0 0 0,-1-1 0 0 0,1 1 0 0 0,0-1 0 0 0,0 0-1 0 0,0 1 1 0 0,0-1 0 0 0,0-1 0 0 0,0 1 0 0 0,0 0-1 0 0,0-1 1 0 0,0 0 0 0 0,0 1 0 0 0,0-1 0 0 0,0 0 0 0 0,0-1-1 0 0,0 1 1 0 0,1-1 0 0 0,-1 1 0 0 0,0-1 0 0 0,1 0-73 0 0,-2-1 2 0 0,1 1-1 0 0,0-1 1 0 0,0 0 0 0 0,-1 0 0 0 0,1 0 0 0 0,-1 0 0 0 0,1 0 0 0 0,-1 0-1 0 0,0-1 1 0 0,0 1 0 0 0,0-1 0 0 0,0 0 0 0 0,0 1 0 0 0,-1-1 0 0 0,1 0-1 0 0,-1 0 1 0 0,0 0 0 0 0,0 0 0 0 0,0 0 0 0 0,0-1 0 0 0,0 1-1 0 0,-1 0 1 0 0,0 0 0 0 0,1 0 0 0 0,-1-1 0 0 0,0 1 0 0 0,-1 0 0 0 0,1 0-1 0 0,-1-2-1 0 0,8-37-195 0 0,3 107-1819 0 0,-10-57 1328 0 0,6 36 1733 0 0,1-35-4171 0 0,6-9-4300 0 0,-2-4 741 0 0</inkml:trace>
  <inkml:trace contextRef="#ctx0" brushRef="#br0" timeOffset="2062.04">1739 251 8189 0 0,'0'0'6652'0'0,"41"66"-6652"0"0,-21-24 12 0 0,1 8 316 0 0,-6-5 260 0 0,-10-5-120 0 0,-2-7-67 0 0,-3-7-113 0 0,-3-5-100 0 0,-2-1-188 0 0,-5 3-52 0 0,-3 5 44 0 0,-5 6-192 0 0,-5-2-517 0 0,6-8-1095 0 0,-11 1-4628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57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6625 0 0,'0'0'5353'0'0,"0"0"-3557"0"0,0 0-1133 0 0,0 0-126 0 0,0 0 2 0 0,0 0-127 0 0,0 0-160 0 0,0 0-118 0 0,-5 4-98 0 0,5-3-24 0 0,-2 0-10 0 0,0 0 1 0 0,0 1-1 0 0,0-1 1 0 0,0 1-1 0 0,1 0 1 0 0,-1-1-1 0 0,0 1 1 0 0,1 0-1 0 0,0 0 1 0 0,-1 0-1 0 0,1 0 1 0 0,0 0-1 0 0,0 0 1 0 0,0 0-1 0 0,0 1 1 0 0,0-1-1 0 0,0 0 1 0 0,1 0-1 0 0,-1 1 1 0 0,1-1-1 0 0,0 1 1 0 0,0-1-1 0 0,0 0 1 0 0,0 1-1 0 0,0-1 0 0 0,0 1 1 0 0,0-1-1 0 0,1 0 1 0 0,-1 1-1 0 0,1 0-1 0 0,1-2 73 0 0,0-1 1 0 0,0 1-1 0 0,0-1 1 0 0,0 0-1 0 0,-1 0 1 0 0,1 0-1 0 0,0 0 1 0 0,0 0-1 0 0,0-1 1 0 0,0 1-1 0 0,-1 0 1 0 0,1-1-1 0 0,0 1 1 0 0,0-1-1 0 0,-1 0 1 0 0,1 1-1 0 0,0-1 1 0 0,-1 0-1 0 0,1 0 1 0 0,-1 0-1 0 0,1 0 1 0 0,-1-1-1 0 0,1 1 1 0 0,-1 0-1 0 0,0-1 1 0 0,0 1-1 0 0,1-1 1 0 0,-1 1-1 0 0,0-1 1 0 0,0 1-1 0 0,-1-1 1 0 0,1 0-1 0 0,0 1 1 0 0,0-1-1 0 0,-1 0 1 0 0,1 0-1 0 0,-1 1 1 0 0,0-1-1 0 0,0 0 1 0 0,1 0-1 0 0,-1 0 1 0 0,0 0-1 0 0,0 1 1 0 0,-1-1-1 0 0,1 0 1 0 0,0 0-1 0 0,-1 0 1 0 0,1-1-75 0 0,-1 4-21 0 0,1 0 1 0 0,0 0-1 0 0,-1 0 1 0 0,1 0 0 0 0,0 0-1 0 0,-1 0 1 0 0,1 0-1 0 0,-1 0 1 0 0,0 0-1 0 0,1 0 1 0 0,-1-1-1 0 0,0 1 1 0 0,1 0-1 0 0,-1 0 1 0 0,0-1 0 0 0,0 1-1 0 0,0 0 1 0 0,0-1-1 0 0,0 1 1 0 0,1-1-1 0 0,-1 1 1 0 0,0-1-1 0 0,0 0 1 0 0,0 1-1 0 0,0-1 1 0 0,0 0 0 0 0,-1 0-1 0 0,1 1 1 0 0,0-1-1 0 0,0 0 1 0 0,0 0-1 0 0,0 0 1 0 0,0 0-1 0 0,0-1 1 0 0,0 1-1 0 0,0 0 1 0 0,0 0 0 0 0,0-1-1 0 0,0 1 1 0 0,0 0-1 0 0,0-1 1 0 0,0 1-1 0 0,0-1 1 0 0,0 1-1 0 0,1-1 1 0 0,-1 0-1 0 0,0 1 1 0 0,0-1 0 0 0,0 0-1 0 0,0 0 21 0 0,13 26-1183 0 0,3-18-6074 0 0,-6-9-346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57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5489 0 0,'0'0'5605'0'0,"0"0"-4209"0"0,2 7-875 0 0,10 180 2075 0 0,-9-183-2535 0 0,-1-1-1 0 0,1 1 1 0 0,0-1 0 0 0,0 0 0 0 0,0 0 0 0 0,0-1-1 0 0,0 1 1 0 0,1-1 0 0 0,0 1 0 0 0,-1-1 0 0 0,1 0-1 0 0,0 0 1 0 0,0-1 0 0 0,0 1 0 0 0,0-1-1 0 0,0 0 1 0 0,0 0 0 0 0,0 0 0 0 0,0-1 0 0 0,1 1-1 0 0,-1-1 1 0 0,0 0 0 0 0,0 0 0 0 0,1-1 0 0 0,-1 1-1 0 0,0-1 1 0 0,0 0 0 0 0,0 0 0 0 0,0 0 0 0 0,0 0-1 0 0,0-1 1 0 0,0 0 0 0 0,0 0 0 0 0,0 0 0 0 0,-1 0-1 0 0,1-1 1 0 0,-1 1 0 0 0,0-1 0 0 0,1 0 0 0 0,-1 0-1 0 0,0 0 1 0 0,-1 0 0 0 0,1-1 0 0 0,-1 1 0 0 0,1-1-1 0 0,-1 1 1 0 0,0-1 0 0 0,0 0 0 0 0,0-2-61 0 0,1-60 52 0 0,0 107-1718 0 0,10 78 1828 0 0,29-53-7142 0 0,-31-56 1990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58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67 6341 0 0,'0'0'8576'0'0,"0"0"-8060"0"0,0 0-456 0 0,0 0-60 0 0,0 0 204 0 0,0 0 689 0 0,-46-8 151 0 0,24 3-460 0 0,-5 1-584 0 0,-2-2-88 0 0,1-1-604 0 0,1 1-549 0 0,7-2-1119 0 0,1 1-2092 0 0,13-8-3289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58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26 13373 0 0,'0'0'1532'0'0,"0"0"-1532"0"0,0 0-668 0 0,0 0-108 0 0,-49 3 776 0 0,11-3 0 0 0,-10-9-984 0 0,5 1-3200 0 0,2-3-4109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00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 1604 0 0,'0'0'848'0'0,"0"0"2525"0"0,0 0-422 0 0,0 0-1545 0 0,0 0-553 0 0,0 0 84 0 0,0 0-8 0 0,0 0-239 0 0,0 0-312 0 0,0 32 1326 0 0,19 23-501 0 0,3 50-1065 0 0,-25-101-65 0 0,0 0 1 0 0,0-1-1 0 0,0 0 1 0 0,0 0-1 0 0,0 0 1 0 0,-1 0-1 0 0,1 0 1 0 0,-1 0-1 0 0,0-1 1 0 0,1 0 0 0 0,-1 0-1 0 0,0 0 1 0 0,-1 0-1 0 0,1-1 1 0 0,0 1-1 0 0,0-1 1 0 0,-1 0-1 0 0,1 0 1 0 0,-1-1-1 0 0,1 1 1 0 0,-1-1 0 0 0,1 0-1 0 0,0-1 1 0 0,-1 1-1 0 0,1-1 1 0 0,-1 1-1 0 0,1-1 1 0 0,0 0-1 0 0,-2-1-73 0 0,-11-22-2796 0 0,13 1-5243 0 0,4-1-272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00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7 13253 0 0,'0'0'1900'0'0,"0"0"-1284"0"0,0 0 229 0 0,0 0 547 0 0,0 0-676 0 0,0 0-360 0 0,0 0-356 0 0,0 0-184 0 0,0 0-172 0 0,0 0-472 0 0,-13-6-697 0 0,13 5-2347 0 0,0 1-2912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02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4376 0 0,'0'0'957'0'0,"0"0"1187"0"0,0 0 207 0 0,0 0-641 0 0,0 0-472 0 0,0 0-517 0 0,0 0-843 0 0,3 6-310 0 0,1 1 501 0 0,0 0 0 0 0,-1 1 0 0 0,1-1 1 0 0,-1 1-1 0 0,-1 0 0 0 0,0 0 1 0 0,0 0-1 0 0,0 0 0 0 0,-1 0 0 0 0,-1 0 1 0 0,1 1-1 0 0,-1-1 0 0 0,0 0 1 0 0,-1 0-1 0 0,0 2-69 0 0,2-13 346 0 0,21-50 2218 0 0,-22 51-2586 0 0,1 0 0 0 0,0 1 0 0 0,0-1 0 0 0,-1 1 0 0 0,1 0 0 0 0,0-1 0 0 0,0 1-1 0 0,0 0 1 0 0,0-1 0 0 0,1 1 0 0 0,-1 0 0 0 0,0 0 0 0 0,0 0 0 0 0,1 0 0 0 0,-1 0 0 0 0,1 0 0 0 0,-1 0 0 0 0,1 1 0 0 0,-1-1-1 0 0,1 0 1 0 0,-1 1 0 0 0,1-1 0 0 0,-1 1 0 0 0,1 0 0 0 0,0-1 0 0 0,-1 1 0 0 0,1 0 0 0 0,0 0 0 0 0,-1 0 0 0 0,1 0 0 0 0,0 0 0 0 0,-1 1-1 0 0,1-1 1 0 0,0 1 0 0 0,-1-1 0 0 0,1 1 0 0 0,-1-1 0 0 0,1 1 0 0 0,-1 0 0 0 0,1-1 0 0 0,-1 1 0 0 0,1 0 0 0 0,-1 0 0 0 0,0 0-1 0 0,1 0 1 0 0,-1 1 0 0 0,0-1 0 0 0,0 0 0 0 0,0 1 22 0 0,4 2-21 0 0,-1 1 0 0 0,0-1 0 0 0,-1 1 1 0 0,1 1-1 0 0,-1-1 0 0 0,0 0 0 0 0,0 1 0 0 0,0-1 0 0 0,-1 1 0 0 0,0 0 0 0 0,0 0 1 0 0,0 0-1 0 0,-1 0 0 0 0,0 0 0 0 0,0 1 0 0 0,-1-1 0 0 0,1 0 0 0 0,-1 0 1 0 0,-1 0-1 0 0,1 1 0 0 0,-2 2 21 0 0,2 13-1051 0 0,1-16-2750 0 0,2-4-4399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01.0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180 156 10617 0 0,'0'0'4840'0'0,"0"0"-4840"0"0,0 0 0 0 0,0 0 276 0 0,0 0 280 0 0,0 0 45 0 0,-50 0-69 0 0,33-3-296 0 0,-3 0-172 0 0,0 0-64 0 0,-1-1 0 0 0,6-1-672 0 0,0-2-593 0 0,5 1-707 0 0,1-3-1036 0 0,6 1-3129 0 0</inkml:trace>
  <inkml:trace contextRef="#ctx0" brushRef="#br0" timeOffset="153.64">207 40 5581 0 0,'0'0'5972'0'0,"0"0"-4880"0"0,0 0-1080 0 0,0 0-12 0 0,0 0 904 0 0,0 0-140 0 0,-40-1-20 0 0,19-2-188 0 0,0-3-292 0 0,-4 2-188 0 0,1-1-76 0 0,0 1-832 0 0,3-2-852 0 0,8 3-1280 0 0,3-5-4313 0 0</inkml:trace>
  <inkml:trace contextRef="#ctx0" brushRef="#br0" timeOffset="371.64">367 43 768 0 0,'0'0'1717'0'0,"0"0"2837"0"0,3 7-2465 0 0,19 178 5128 0 0,-21-179-7397 0 0,-1-9-7639 0 0,0-14-455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59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546 5 6005 0 0,'0'0'4630'0'0,"0"0"-3101"0"0,0 0-1337 0 0,0 0-146 0 0,0 0 134 0 0,0 0 215 0 0,0 0 121 0 0,0 0-104 0 0,-7 0-42 0 0,-482 2-116 0 0,454-6-5255 0 0,20 1-1355 0 0</inkml:trace>
  <inkml:trace contextRef="#ctx0" brushRef="#br0" timeOffset="310.08">84 41 11669 0 0,'5'6'333'0'0,"146"178"2161"0"0,-91-114-2085 0 0,-91-48 846 0 0,-167 206 81 0 0,196-226-1678 0 0,-15 18-117 0 0,13-11-6334 0 0,6-8 1003 0 0</inkml:trace>
  <inkml:trace contextRef="#ctx0" brushRef="#br0" timeOffset="556.93">637 608 7777 0 0,'0'0'5866'0'0,"-7"1"-4581"0"0,-268-8 1606 0 0,56-1-2319 0 0,213 8-1215 0 0,-19 1 81 0 0,15-4-7052 0 0,10-3-706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39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218 254 12853 0 0,'0'0'1780'0'0,"0"0"-1652"0"0,0 0 200 0 0,0 0 324 0 0,0 0-44 0 0,0 0-195 0 0,0 0-153 0 0,-47 4-184 0 0,29-2-76 0 0,-1 1-12 0 0,-2-1 8 0 0,0 0-4 0 0,1-1-300 0 0,0 0-261 0 0,3-1-511 0 0,1-2-720 0 0,4-3-1164 0 0,6 0-3541 0 0</inkml:trace>
  <inkml:trace contextRef="#ctx0" brushRef="#br0" timeOffset="248.69">101 229 7717 0 0,'0'0'2192'0'0,"0"0"-1496"0"0,0 0 220 0 0,24 38 184 0 0,-23-27-140 0 0,-1 2-340 0 0,0-1-200 0 0,-4 1-244 0 0,0-2-100 0 0,0 1-12 0 0,-1-2 60 0 0,0 0 40 0 0,1-3-164 0 0,0-2-692 0 0,1-2-808 0 0,3 0-1136 0 0,0-7-4701 0 0</inkml:trace>
  <inkml:trace contextRef="#ctx0" brushRef="#br0" timeOffset="402.66">491 132 6413 0 0,'0'0'5635'0'0,"-7"-3"-4126"0"0,4 1-1536 0 0,0 0 0 0 0,-1 0-1 0 0,1 1 1 0 0,-1 0 0 0 0,1 0-1 0 0,-1 0 1 0 0,0 0 0 0 0,1 0-1 0 0,-1 1 1 0 0,0 0 0 0 0,0 0-1 0 0,1 0 1 0 0,-1 0 0 0 0,0 0-1 0 0,0 1 1 0 0,1-1 0 0 0,-1 1-1 0 0,0 0 1 0 0,1 0 0 0 0,-1 1-1 0 0,1-1 1 0 0,-1 1 0 0 0,1 0-1 0 0,0 0 1 0 0,0 0 0 0 0,0 0-1 0 0,0 0 1 0 0,0 1-1 0 0,0-1 1 0 0,0 1 0 0 0,1 0-1 0 0,0 0 1 0 0,-2 2 27 0 0,5-2 21 0 0,1 0-1 0 0,-1 1 1 0 0,1-1-1 0 0,0 0 1 0 0,0 0-1 0 0,0 0 1 0 0,1 0-1 0 0,-1-1 1 0 0,1 1-1 0 0,0-1 1 0 0,-1 1-1 0 0,1-1 1 0 0,0 0-1 0 0,0 0 1 0 0,0 0-1 0 0,1-1 1 0 0,-1 1-1 0 0,0-1 1 0 0,1 1-1 0 0,-1-1 1 0 0,1 0-1 0 0,-1 0 1 0 0,2-1-21 0 0,6 5 504 0 0,47 33 926 0 0,-57-37-1410 0 0,0-1-1 0 0,0 1 0 0 0,-1 0 0 0 0,1 0 1 0 0,0 0-1 0 0,-1 0 0 0 0,1 0 1 0 0,-1-1-1 0 0,1 1 0 0 0,-1 0 1 0 0,1 0-1 0 0,-1 0 0 0 0,0 0 0 0 0,1 1 1 0 0,-1-1-1 0 0,0 0 0 0 0,0 0 1 0 0,0 0-1 0 0,0 0 0 0 0,0 0 1 0 0,0 0-1 0 0,0 0 0 0 0,0 0 1 0 0,0 0-1 0 0,-1 0 0 0 0,1 0 0 0 0,0 0 1 0 0,-1 0-1 0 0,1 0 0 0 0,-1 0 1 0 0,1 0-1 0 0,-1 0 0 0 0,1 0 1 0 0,-1 0-1 0 0,1 0 0 0 0,-1 0 0 0 0,0 0 1 0 0,0-1-1 0 0,0 1 0 0 0,1 0 1 0 0,-1-1-1 0 0,0 1 0 0 0,0-1 1 0 0,0 1-1 0 0,0-1 0 0 0,0 1 1 0 0,0-1-1 0 0,0 1 0 0 0,0-1 0 0 0,0 0 1 0 0,0 0-1 0 0,0 1 0 0 0,0-1 1 0 0,0 0-1 0 0,0 0 0 0 0,-1 0 1 0 0,1 0-1 0 0,0 0 0 0 0,0-1 0 0 0,-1 1-19 0 0,-53 7-496 0 0,22-17-7867 0 0,24-2 1003 0 0</inkml:trace>
  <inkml:trace contextRef="#ctx0" brushRef="#br0" timeOffset="701.77">601 1 11297 0 0,'0'0'1904'0'0,"0"0"-1193"0"0,0 0-450 0 0,0 0 163 0 0,0 0-72 0 0,0 0-124 0 0,0 0-291 0 0,0 0-273 0 0,5 0 55 0 0,-3 0 298 0 0,0 0 1 0 0,0 0 0 0 0,0 0 0 0 0,0 0-1 0 0,-1 0 1 0 0,1 0 0 0 0,0 1 0 0 0,0-1-1 0 0,0 1 1 0 0,0-1 0 0 0,0 1 0 0 0,0 0-1 0 0,-1-1 1 0 0,1 1 0 0 0,0 0 0 0 0,-1 0 0 0 0,1 0-1 0 0,-1 1 1 0 0,1-1 0 0 0,-1 0 0 0 0,1 1-1 0 0,-1-1 1 0 0,0 1 0 0 0,0-1 0 0 0,1 1-1 0 0,-1-1 1 0 0,0 1 0 0 0,-1 0 0 0 0,1 0-1 0 0,0-1 1 0 0,0 1 0 0 0,-1 0 0 0 0,1 0-1 0 0,-1 0 1 0 0,0 0 0 0 0,1 0 0 0 0,-1 0-1 0 0,0 0 1 0 0,0-1 0 0 0,0 1 0 0 0,0 0-1 0 0,-1 0 1 0 0,1 0 0 0 0,0 0 0 0 0,-1 0-1 0 0,0 1-17 0 0,-43 86 442 0 0,73-81-207 0 0,-7-14-7414 0 0,-11-2-464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12.7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4212 0 0,'0'0'590'0'0,"0"0"1807"0"0,0 0-826 0 0,0 0-1038 0 0,0 0-344 0 0,0 0 11 0 0,0 0-11 0 0,0 0-35 0 0,18-10 1769 0 0,-14 9-1864 0 0,0 1 1 0 0,-1 1 0 0 0,1-1-1 0 0,0 0 1 0 0,-1 1 0 0 0,1 0-1 0 0,-1 0 1 0 0,1 0-1 0 0,0 0 1 0 0,-1 1 0 0 0,0-1-1 0 0,1 1 1 0 0,-1 0 0 0 0,0 0-1 0 0,0 0 1 0 0,0 0-1 0 0,0 0 1 0 0,-1 1 0 0 0,1 0-1 0 0,0-1 1 0 0,-1 1 0 0 0,0 0-1 0 0,0 0 1 0 0,0 0-1 0 0,0 0 1 0 0,0 1 0 0 0,0-1-1 0 0,-1 0 1 0 0,0 1 0 0 0,0-1-1 0 0,0 1 1 0 0,0 0-1 0 0,0-1 1 0 0,-1 1 0 0 0,1 0-1 0 0,-1-1 1 0 0,0 1 0 0 0,0 0-1 0 0,-1-1 1 0 0,1 1-1 0 0,-1 0 1 0 0,0-1 0 0 0,0 1-1 0 0,0 0 1 0 0,0-1 0 0 0,0 0-1 0 0,-1 1 1 0 0,0-1-1 0 0,1 0 1 0 0,-1 0 0 0 0,-1 0-1 0 0,1 0 1 0 0,0 0 0 0 0,-1 0-1 0 0,1 0 1 0 0,-1-1-1 0 0,0 1 1 0 0,-3 1-60 0 0,-55 11-243 0 0,60-22-7167 0 0,4 1 1487 0 0</inkml:trace>
  <inkml:trace contextRef="#ctx0" brushRef="#br0" timeOffset="250.65">188 26 7173 0 0,'0'0'1105'0'0,"0"0"-28"0"0,0 0-267 0 0,0 0-479 0 0,0 0 247 0 0,0 0 237 0 0,-7 2-94 0 0,4-1-680 0 0,0-1 0 0 0,0 1 0 0 0,-1 0 0 0 0,1 0 0 0 0,0 0 0 0 0,0 0 0 0 0,0 1 0 0 0,0-1-1 0 0,0 1 1 0 0,0 0 0 0 0,1 0 0 0 0,-1 0 0 0 0,0 0 0 0 0,1 0 0 0 0,0 1 0 0 0,-1-1-1 0 0,1 1 1 0 0,0-1 0 0 0,0 1 0 0 0,1 0 0 0 0,-1 0 0 0 0,0 0 0 0 0,1 0 0 0 0,0 0-1 0 0,0 0 1 0 0,0 0 0 0 0,0 0 0 0 0,0 1 0 0 0,1-1 0 0 0,-1 0 0 0 0,1 0 0 0 0,0 1-1 0 0,0-1 1 0 0,0 0 0 0 0,0 1 0 0 0,1-1 0 0 0,-1 0 0 0 0,1 1 0 0 0,0-1 0 0 0,0 0-1 0 0,0 0 1 0 0,1 1-41 0 0,85 50 490 0 0,-45-43-9096 0 0,-36-11 3103 0 0</inkml:trace>
  <inkml:trace contextRef="#ctx0" brushRef="#br0" timeOffset="496.67">348 237 10677 0 0,'0'0'1131'0'0,"0"0"-563"0"0,0 0 152 0 0,0 0 238 0 0,0 0-163 0 0,0 0-331 0 0,0 0-521 0 0,0 0-248 0 0,9 34 70 0 0,-7-29 304 0 0,-1 0 0 0 0,0 0 0 0 0,0 1 0 0 0,0-1 0 0 0,-1 0-1 0 0,0 1 1 0 0,0-1 0 0 0,0 1 0 0 0,-1-1 0 0 0,0 0 0 0 0,0 1 0 0 0,0-1 0 0 0,-1 0 0 0 0,1 0 0 0 0,-1 0 0 0 0,0 0-1 0 0,-1 0 1 0 0,1 0 0 0 0,-1-1 0 0 0,0 1 0 0 0,0-1 0 0 0,-1 0 0 0 0,1 0 0 0 0,-1 0 0 0 0,0 0 0 0 0,0 0 0 0 0,-4 2-70 0 0,-61-3-2497 0 0,59-9-2374 0 0,6-10-3502 0 0</inkml:trace>
  <inkml:trace contextRef="#ctx0" brushRef="#br0" timeOffset="666.29">394 63 15809 0 0,'0'0'1701'0'0,"0"0"-1701"0"0,0 0-336 0 0,0 0 152 0 0,0 0 176 0 0,0 0-344 0 0,0 0-329 0 0,0 0-1247 0 0,0 0-4064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03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0 164 7461 0 0,'0'0'4370'0'0,"0"0"-3641"0"0,0 0-896 0 0,0 0 125 0 0,0 0 182 0 0,0 0-53 0 0,5-6 362 0 0,2 11-287 0 0,1-1 0 0 0,0 1 0 0 0,0-2 0 0 0,1 1 1 0 0,-1-1-1 0 0,1 0 0 0 0,0-1 0 0 0,0 0 1 0 0,0 0-1 0 0,0-1 0 0 0,0 0 0 0 0,0-1 0 0 0,0 0 1 0 0,0 0-1 0 0,0-1 0 0 0,0 0 0 0 0,0-1 1 0 0,0 0-1 0 0,0 0 0 0 0,-1-1 0 0 0,1 0 1 0 0,-1-1-1 0 0,1 0 0 0 0,-1 0 0 0 0,5-4-162 0 0,-11 5-25 0 0,-1 1 0 0 0,0-1 0 0 0,0 0 0 0 0,1 0-1 0 0,-2 0 1 0 0,1 0 0 0 0,0 0 0 0 0,-1-1 0 0 0,1 1 0 0 0,-1 0 0 0 0,0 0-1 0 0,0 0 1 0 0,0 0 0 0 0,0-1 0 0 0,-1 1 0 0 0,1 0 0 0 0,-1 0-1 0 0,0 0 1 0 0,0 0 0 0 0,0 0 0 0 0,0 0 0 0 0,-1 0 0 0 0,1 0 0 0 0,-1 1-1 0 0,1-1 1 0 0,-1 0 0 0 0,0 1 0 0 0,0-1 0 0 0,0 1 0 0 0,-1 0-1 0 0,1 0 1 0 0,-1 0 0 0 0,0-1 25 0 0,-91-58-1052 0 0,91 63 1053 0 0,1 0 1 0 0,0 0-1 0 0,-1 0 1 0 0,1 0-1 0 0,0 0 0 0 0,0 1 1 0 0,1-1-1 0 0,-1 1 1 0 0,0-1-1 0 0,1 1 0 0 0,-1 0 1 0 0,1-1-1 0 0,0 1 1 0 0,0 0-1 0 0,0 0 1 0 0,0 0-1 0 0,1 0 0 0 0,-1 0 1 0 0,1 0-1 0 0,0 0 1 0 0,0 0-1 0 0,0 0 0 0 0,0 0 1 0 0,0 0-1 0 0,1 0 1 0 0,-1 0-1 0 0,1 0 0 0 0,0 0 1 0 0,0 0-2 0 0,-1 7 62 0 0,-10 246 798 0 0,9-252-1161 0 0,0 69 820 0 0,15-55-5270 0 0,-8-18 1226 0 0,6-2-2636 0 0</inkml:trace>
  <inkml:trace contextRef="#ctx0" brushRef="#br0" timeOffset="247.07">216 379 1748 0 0,'0'0'9957'0'0,"0"0"-8369"0"0,0 0-1588 0 0,0 0 0 0 0,0 0 324 0 0,0 0-4 0 0,-36 3-4 0 0,16-3-52 0 0,0 0-148 0 0,-7 0-116 0 0,3 0-248 0 0,0 0-1384 0 0,7-1-1468 0 0,6-4-4913 0 0</inkml:trace>
  <inkml:trace contextRef="#ctx0" brushRef="#br0" timeOffset="495.43">308 499 4044 0 0,'0'0'5656'0'0,"0"0"-4222"0"0,0 0-980 0 0,0 0 211 0 0,0 0-103 0 0,0 0-169 0 0,0 0-16 0 0,0 0 20 0 0,0 0-79 0 0,-5-2-121 0 0,5 2-208 0 0,0 0 0 0 0,0-1 0 0 0,1 1 0 0 0,-1 0 0 0 0,0-1 0 0 0,1 1 0 0 0,-1 0 0 0 0,0-1 0 0 0,0 1 0 0 0,0-1 0 0 0,0 1 0 0 0,1 0 0 0 0,-1-1 0 0 0,0 1 0 0 0,0-1 0 0 0,0 1 0 0 0,0-1 0 0 0,0 1 0 0 0,0 0 0 0 0,0-1 11 0 0,3 1 42 0 0,0 0-1 0 0,0 0 1 0 0,-1 1-1 0 0,1-1 1 0 0,0 1-1 0 0,0 0 1 0 0,0 0 0 0 0,-1 0-1 0 0,1 0 1 0 0,0 0-1 0 0,-1 0 1 0 0,1 1-1 0 0,-1-1 1 0 0,0 1-1 0 0,1 0 1 0 0,-1 0-1 0 0,0 0 1 0 0,0 0-1 0 0,0 0 1 0 0,0 0-1 0 0,0 0 1 0 0,-1 1-1 0 0,1-1 1 0 0,-1 1 0 0 0,1-1-1 0 0,-1 1 1 0 0,0-1-1 0 0,0 1 1 0 0,0 0-1 0 0,-1 0 1 0 0,1-1-1 0 0,0 1 1 0 0,-1 0-1 0 0,0 0 1 0 0,0 0-1 0 0,0 0 1 0 0,0 0-1 0 0,0 0 1 0 0,0-1-1 0 0,-1 1 1 0 0,0 0 0 0 0,1 0-1 0 0,-1 0 1 0 0,0-1-1 0 0,0 1 1 0 0,-1 0-1 0 0,1-1 1 0 0,0 1-1 0 0,-1-1 1 0 0,0 0-1 0 0,1 1 1 0 0,-3 0-42 0 0,-20 9 576 0 0,11-6-2084 0 0,3 1-6316 0 0,12-10 1315 0 0</inkml:trace>
  <inkml:trace contextRef="#ctx0" brushRef="#br0" timeOffset="747.33">485 515 4728 0 0,'0'0'6137'0'0,"0"0"-5213"0"0,0 0-601 0 0,-4 6 283 0 0,-1 0-399 0 0,2 0-1 0 0,-1 1 0 0 0,1-1 0 0 0,0 1 1 0 0,0 0-1 0 0,1 0 0 0 0,0 0 0 0 0,0 0 0 0 0,1 0 1 0 0,-1 0-1 0 0,2 1 0 0 0,-1-1 0 0 0,1 0 0 0 0,0 0 1 0 0,0 1-1 0 0,1-1 0 0 0,1 6-206 0 0,16 9-3182 0 0,16-9-4206 0 0,-27-13 1734 0 0</inkml:trace>
  <inkml:trace contextRef="#ctx0" brushRef="#br0" timeOffset="903.98">581 703 8857 0 0,'0'0'3884'0'0,"0"0"-3756"0"0,0 0 180 0 0,0 0 404 0 0,4 36 300 0 0,-7-28-116 0 0,2-1-203 0 0,-2-1-257 0 0,2 1-224 0 0,-1-2-88 0 0,0-1-24 0 0,0-1-76 0 0,2 0-24 0 0,0-3-536 0 0,0 2-705 0 0,0-2-1039 0 0,2 0-2132 0 0,3-9-3733 0 0</inkml:trace>
  <inkml:trace contextRef="#ctx0" brushRef="#br0" timeOffset="1088.04">653 527 7505 0 0,'0'0'9137'0'0,"0"0"-9137"0"0,0 0 464 0 0,0 0-416 0 0,0 0 684 0 0,0 0-472 0 0,0 0-260 0 0,0 0-172 0 0,0 0-536 0 0,0 0-405 0 0,-2 3-691 0 0,2-3-1260 0 0,0 0-2592 0 0</inkml:trace>
  <inkml:trace contextRef="#ctx0" brushRef="#br0" timeOffset="3546.91">698 524 1068 0 0,'0'0'463'0'0,"0"0"-336"0"0,0 0-68 0 0,0 0 72 0 0,0 0 142 0 0,0 0-4 0 0,0 0 356 0 0,0 0 1383 0 0,-1-11 432 0 0,1 8 1493 0 0,-3 0-11679 0 0,7 6 4096 0 0</inkml:trace>
  <inkml:trace contextRef="#ctx0" brushRef="#br0" timeOffset="8334.28">733 498 2956 0 0,'0'0'169'0'0,"0"0"36"0"0,0 0 159 0 0,0 0 424 0 0,0 0 1013 0 0,0 0-662 0 0,0 0-565 0 0,0 0 41 0 0,-32 17 2860 0 0,32-16-3393 0 0,-1 0 0 0 0,1 0 0 0 0,-1 0 0 0 0,1 0 0 0 0,0 0 0 0 0,0 0 0 0 0,0 1 0 0 0,0-1 0 0 0,0 0 0 0 0,0 0 1 0 0,0 0-1 0 0,0 0 0 0 0,0 1 0 0 0,0-1 0 0 0,0 0 0 0 0,1 0 0 0 0,-1 0 0 0 0,1 0 0 0 0,-1 0 0 0 0,1 0 0 0 0,-1 0 0 0 0,1 0 0 0 0,-1 0 0 0 0,1 0 1 0 0,0 0-1 0 0,-1 0 0 0 0,1 0 0 0 0,0 0 0 0 0,0-1 0 0 0,0 1 0 0 0,0 0 0 0 0,0-1 0 0 0,0 1 0 0 0,0 0 0 0 0,0-1 0 0 0,0 1 0 0 0,0-1 0 0 0,0 0 1 0 0,0 1-1 0 0,0-1 0 0 0,0 0 0 0 0,2 0-82 0 0,-3 0 405 0 0,0 0-37 0 0,-5-12 695 0 0,4 10-5888 0 0,1 3-5089 0 0,5 12 7284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14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1720 0 0,'0'0'6853'0'0,"0"0"-4928"0"0,0 0-1637 0 0,0 0 540 0 0,-3 8-108 0 0,-8 40-60 0 0,3 1-1 0 0,1 0 1 0 0,3 0 0 0 0,1 1 0 0 0,3-1 0 0 0,5 41-660 0 0,43 47 716 0 0,-6-98-4567 0 0,-37-39 481 0 0,-1-5-2826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17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91 8353 0 0,'0'0'3811'0'0,"0"0"-3607"0"0,1 8 321 0 0,-1 25 446 0 0,-2-27-867 0 0,0 0-1 0 0,1 1 1 0 0,0-1 0 0 0,0 0-1 0 0,0 1 1 0 0,1-1 0 0 0,0 1-1 0 0,0-1 1 0 0,0 1 0 0 0,1-1-1 0 0,0 1 1 0 0,1-1 0 0 0,-1 0-1 0 0,1 0 1 0 0,0 0 0 0 0,1 0-1 0 0,-1 0 1 0 0,1 0 0 0 0,0 0-1 0 0,1-1 1 0 0,-1 1 0 0 0,1-1-1 0 0,0 0 1 0 0,1 0 0 0 0,-1-1-1 0 0,1 1 1 0 0,0-1 0 0 0,0 0-1 0 0,0 0 1 0 0,1-1 0 0 0,-1 0-1 0 0,1 1 1 0 0,0-2 0 0 0,0 1-1 0 0,0-1 1 0 0,0 0 0 0 0,0 0-1 0 0,1-1 1 0 0,2 1-104 0 0,-6-2-28 0 0,0 0-1 0 0,0-1 1 0 0,0 1 0 0 0,-1-1-1 0 0,1 1 1 0 0,0-1 0 0 0,0 0-1 0 0,-1 0 1 0 0,1 0 0 0 0,0-1-1 0 0,-1 1 1 0 0,1-1 0 0 0,-1 1-1 0 0,0-1 1 0 0,1 0 0 0 0,-1 0-1 0 0,0 0 1 0 0,0 0 0 0 0,0 0-1 0 0,-1 0 1 0 0,1-1 0 0 0,0 1-1 0 0,-1-1 1 0 0,1 1 0 0 0,-1-1-1 0 0,0 1 1 0 0,0-1 0 0 0,0 0-1 0 0,0 0 1 0 0,-1 0 0 0 0,1 1-1 0 0,-1-1 1 0 0,1 0 0 0 0,-1 0-1 0 0,0 0 1 0 0,0 0 0 0 0,0 0-1 0 0,-1 0 1 0 0,0-2 28 0 0,4-14 47 0 0,8 79-900 0 0,-11 48 26 0 0,9-98-4730 0 0,2-10-1371 0 0</inkml:trace>
  <inkml:trace contextRef="#ctx0" brushRef="#br0" timeOffset="249.54">342 0 5853 0 0,'0'0'4829'0'0,"7"7"-4084"0"0,5 3-572 0 0,-1 1-1 0 0,0 0 1 0 0,-1 0-1 0 0,0 1 1 0 0,-1 0-1 0 0,-1 1 1 0 0,0 0-1 0 0,0 0 1 0 0,-1 0-1 0 0,-1 1 1 0 0,-1 0 0 0 0,0 1-1 0 0,0-1 1 0 0,-1 1-1 0 0,-1 0 1 0 0,-1 0-1 0 0,0 0 1 0 0,-1 0-1 0 0,0 1 1 0 0,-2-1-1 0 0,0 0 1 0 0,0 0-1 0 0,-1 0 1 0 0,-1 0 0 0 0,-1 0-1 0 0,0 0 1 0 0,0-1-1 0 0,-5 9-172 0 0,-57 51-171 0 0,13-33-3808 0 0,36-30-1384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15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136 105 1800 0 0,'0'0'6857'0'0,"1"6"-5363"0"0,0 2-1033 0 0,0 1 0 0 0,-1-1 0 0 0,0 1 0 0 0,0-1 0 0 0,-1 1 0 0 0,0-1 0 0 0,-1 1 0 0 0,0-1-1 0 0,0 0 1 0 0,-1 0 0 0 0,0 0 0 0 0,0 0 0 0 0,-1 0 0 0 0,0 0 0 0 0,-4 5-461 0 0,-32 41-63 0 0,-19 11-1409 0 0,53-65-5026 0 0,6-8 18 0 0</inkml:trace>
  <inkml:trace contextRef="#ctx0" brushRef="#br0" timeOffset="247.6">28 174 1016 0 0,'0'0'5593'0'0,"1"6"-3901"0"0,57 182 5427 0 0,-26-157-7613 0 0,-3-27-5585 0 0,-16-10-208 0 0</inkml:trace>
  <inkml:trace contextRef="#ctx0" brushRef="#br0" timeOffset="574.62">312 1 11789 0 0,'0'0'1347'0'0,"0"0"-1746"0"0,0 0 315 0 0,0 0 477 0 0,0 0-36 0 0,-2 6-124 0 0,-37 59-1989 0 0,40-65 1801 0 0,0-1 0 0 0,0 1 1 0 0,0 0-1 0 0,0 0 1 0 0,-1 0-1 0 0,1-1 0 0 0,0 1 1 0 0,0 0-1 0 0,0-1 0 0 0,0 1 1 0 0,-1-1-1 0 0,1 1 0 0 0,0-1 1 0 0,-1 1-1 0 0,1-1 1 0 0,0 0-1 0 0,-1 1 0 0 0,1-1 1 0 0,-1 0-1 0 0,1 0 0 0 0,-1 1 1 0 0,1-1-1 0 0,-1 0 0 0 0,1 0 1 0 0,-1 0-1 0 0,0 1 0 0 0,1-1 1 0 0,-1 0-1 0 0,0 0 1 0 0,0 0-1 0 0,0 0 0 0 0,0 0 1 0 0,0 0-1 0 0,0 1 0 0 0,0-1 1 0 0,0 0-1 0 0,0 0 0 0 0,0 0 1 0 0,0 0-1 0 0,-1 0 1 0 0,1 0-1 0 0,0 1 0 0 0,-1-1 1 0 0,1 0-1 0 0,0 0 0 0 0,-1 0 1 0 0,1 1-1 0 0,-1-1 0 0 0,1 0 1 0 0,-1 1-1 0 0,0-1 1 0 0,1 0-1 0 0,-1 1 0 0 0,0-1 1 0 0,1 1-1 0 0,-1-1 0 0 0,0 1 1 0 0,0-1-46 0 0,51 60-97 0 0,-50-58 119 0 0,0-1 79 0 0,-31-9 500 0 0,-28-10-1559 0 0,19 14-3779 0 0,33 5 266 0 0</inkml:trace>
  <inkml:trace contextRef="#ctx0" brushRef="#br0" timeOffset="825.17">598 348 10105 0 0,'0'0'5236'0'0,"0"0"-5236"0"0,0 0-544 0 0,0 0 544 0 0,-44 1 692 0 0,28-2-264 0 0,-2 0-276 0 0,0-1-152 0 0,1 1 0 0 0,0-1-216 0 0,4 0-652 0 0,0-3-144 0 0,3 0-800 0 0,2-3-1112 0 0,3 2-3301 0 0,5-8 3213 0 0</inkml:trace>
  <inkml:trace contextRef="#ctx0" brushRef="#br0" timeOffset="1119.34">512 256 4680 0 0,'0'0'5337'0'0,"0"0"-4989"0"0,29 40 220 0 0,-21-21 396 0 0,-3 3 8 0 0,-1-2-208 0 0,-3-2-116 0 0,-1 2-88 0 0,-1-4-72 0 0,-2 1-196 0 0,1-3-292 0 0,-2-2-292 0 0,0-1-172 0 0,4-1-676 0 0,0-4-636 0 0,0-2-1360 0 0,5-4-4489 0 0</inkml:trace>
  <inkml:trace contextRef="#ctx0" brushRef="#br0" timeOffset="1321.13">710 122 6917 0 0,'4'7'3641'0'0,"7"17"-3027"0"0,-1-1 0 0 0,-1 2 0 0 0,-1-1 0 0 0,-1 1 1 0 0,-1 0-1 0 0,-2 1 0 0 0,0-1 0 0 0,-2 1 0 0 0,-1 0 1 0 0,-2 21-615 0 0,6-32 115 0 0,9-36-1811 0 0,-13 17 1642 0 0,0 1-1 0 0,1 0 1 0 0,-1-1 0 0 0,1 1-1 0 0,0 0 1 0 0,0 0-1 0 0,0 0 1 0 0,0 0-1 0 0,0 1 1 0 0,0-1 0 0 0,1 0-1 0 0,0 1 1 0 0,-1 0-1 0 0,1-1 1 0 0,0 1-1 0 0,0 0 1 0 0,0 1 0 0 0,0-1-1 0 0,0 0 1 0 0,1 1-1 0 0,-1 0 1 0 0,1 0 54 0 0,0 2 59 0 0,0 0-1 0 0,-1 0 1 0 0,1 1-1 0 0,-1 0 1 0 0,1 0 0 0 0,-1 0-1 0 0,1 0 1 0 0,-1 0 0 0 0,0 1-1 0 0,0-1 1 0 0,0 1 0 0 0,0 0-1 0 0,-1 0 1 0 0,1 0-1 0 0,-1 0 1 0 0,0 1 0 0 0,0-1-1 0 0,0 0 1 0 0,0 1 0 0 0,0 0-1 0 0,-1-1 1 0 0,0 1-1 0 0,0 0 1 0 0,0 0 0 0 0,0 0-1 0 0,0 0 1 0 0,-1-1 0 0 0,1 1-1 0 0,-1 0 1 0 0,-1 2-59 0 0,3 46-6766 0 0,-2-45 4664 0 0,1-5-4711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20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3664 0 0,'0'0'1258'0'0,"0"0"988"0"0,0 0-621 0 0,0 0-238 0 0,0 0-269 0 0,0 0-799 0 0,-5 32 452 0 0,4-26-629 0 0,-1 0-1 0 0,1 0 0 0 0,1 0 0 0 0,-1 0 0 0 0,1 1 0 0 0,0-1 0 0 0,0 0 0 0 0,1 1 0 0 0,0-1 0 0 0,0 0 0 0 0,0 0 0 0 0,1 0 0 0 0,0 0 0 0 0,0 0 0 0 0,1 0 0 0 0,-1-1 0 0 0,1 1 0 0 0,1-1 1 0 0,-1 1-1 0 0,1-1 0 0 0,0 0 0 0 0,0-1 0 0 0,0 1 0 0 0,1-1 0 0 0,-1 1 0 0 0,1-1 0 0 0,0-1 0 0 0,0 1 0 0 0,1-1 0 0 0,-1 0 0 0 0,1 0 0 0 0,-1 0 0 0 0,1-1 0 0 0,0 0 0 0 0,0 0 0 0 0,0 0 1 0 0,0-1-1 0 0,1 0 0 0 0,-1 0-141 0 0,-3-1 10 0 0,0 0 1 0 0,0-1-1 0 0,0 1 1 0 0,0-1 0 0 0,0 1-1 0 0,0-1 1 0 0,0 0-1 0 0,-1 0 1 0 0,1 0-1 0 0,0 0 1 0 0,-1 0 0 0 0,1-1-1 0 0,0 1 1 0 0,-1-1-1 0 0,0 0 1 0 0,1 0-1 0 0,-1 0 1 0 0,0 0 0 0 0,0 0-1 0 0,0 0 1 0 0,0 0-1 0 0,-1-1 1 0 0,1 1-1 0 0,-1-1 1 0 0,1 1 0 0 0,-1-1-1 0 0,0 0 1 0 0,0 0-1 0 0,0 1 1 0 0,0-1-1 0 0,0 0 1 0 0,-1 0 0 0 0,1-2-11 0 0,9-100-280 0 0,-7 131 87 0 0,1 0-1 0 0,1-1 1 0 0,1 1 0 0 0,1-1-1 0 0,1-1 1 0 0,1 1 0 0 0,11 17 193 0 0,-4-2-2018 0 0,-13-32-2377 0 0,1-6-2982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21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0 7857 0 0,'0'0'4521'0'0,"0"0"-3226"0"0,0 0-829 0 0,0 0 154 0 0,0 0-44 0 0,0 0-374 0 0,1 6-98 0 0,10 44 729 0 0,-7-42-761 0 0,-1 0-1 0 0,0 0 1 0 0,-1 1-1 0 0,0-1 0 0 0,0 1 1 0 0,-1-1-1 0 0,0 1 1 0 0,0 0-1 0 0,-1-1 1 0 0,0 1-1 0 0,-1 0 1 0 0,0 0-1 0 0,0-1 1 0 0,-1 1-1 0 0,0-1 1 0 0,0 1-1 0 0,-1-1 1 0 0,0 0-1 0 0,-1 0 1 0 0,0 0-1 0 0,0 0-71 0 0,-62 6-120 0 0,46-35-6073 0 0,16-3-3729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6:21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 19642 0 0,'0'0'660'0'0,"0"0"-660"0"0,0 0-2296 0 0,0 0 1080 0 0,0 0 587 0 0,0 0-2267 0 0,-40 16-5205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5:02.89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2237 847 4196 0 0,'0'0'6994'0'0,"-1"6"-5376"0"0,-51 195 4323 0 0,16-138-6367 0 0,-9-10-3464 0 0,42-52-1319 0 0,1-4-3171 0 0</inkml:trace>
  <inkml:trace contextRef="#ctx0" brushRef="#br0" timeOffset="266.88">2077 894 6065 0 0,'0'0'5073'0'0,"0"0"-3679"0"0,2 6-691 0 0,5 11 391 0 0,90 192 2411 0 0,-96-208-3599 0 0,26 34-62 0 0,-3-25-7659 0 0,-13-13 626 0 0</inkml:trace>
  <inkml:trace contextRef="#ctx0" brushRef="#br0" timeOffset="561.68">2469 717 4044 0 0,'0'0'5238'0'0,"0"0"-3854"0"0,0 0-1104 0 0,0 6 568 0 0,-28 140 3473 0 0,-7-187-7823 0 0,15-3 3505 0 0,53 63 1729 0 0,45 70 646 0 0,-140-100-1394 0 0,41 4-1862 0 0,-27-11-6082 0 0,30 8-420 0 0</inkml:trace>
  <inkml:trace contextRef="#ctx0" brushRef="#br0" timeOffset="888.63">2755 1117 4592 0 0,'0'0'5798'0'0,"0"0"-3923"0"0,0 0-1338 0 0,0 0 177 0 0,0 0 25 0 0,0 0-27 0 0,0 0-100 0 0,0 0-142 0 0,0 0-124 0 0,-7 1-74 0 0,3-1-451 0 0,-122 1 1064 0 0,75-11-6902 0 0,39 4-623 0 0</inkml:trace>
  <inkml:trace contextRef="#ctx0" brushRef="#br0" timeOffset="1153.64">2698 1098 7401 0 0,'0'0'5900'0'0,"0"0"-5556"0"0,11 37 252 0 0,-11-25 340 0 0,0 3 160 0 0,0-3-383 0 0,-3 3-329 0 0,2-2-172 0 0,-2 0-88 0 0,2 0-36 0 0,-2-1-88 0 0,3-2-944 0 0,0-1-853 0 0,0-3-2027 0 0,3-4-3689 0 0</inkml:trace>
  <inkml:trace contextRef="#ctx0" brushRef="#br0" timeOffset="1587.54">2883 799 8705 0 0,'0'0'4163'0'0,"2"6"-3244"0"0,30 247 4887 0 0,-31-208-5881 0 0,0-45 39 0 0,0-1 0 0 0,-1 0 0 0 0,1 0 0 0 0,0 0 0 0 0,0 1 0 0 0,-1-1 0 0 0,1 0 0 0 0,0 1 0 0 0,0-1 0 0 0,0 1 0 0 0,0-1 0 0 0,0 1 0 0 0,0-1 0 0 0,0 1 0 0 0,0 0 0 0 0,0-1 0 0 0,0 1 0 0 0,0 0 0 0 0,0 0 0 0 0,0 0 0 0 0,0 0 0 0 0,0 0 0 0 0,0 0 0 0 0,0 0 0 0 0,0 0 0 0 0,0 0 0 0 0,0 0 0 0 0,0 0 0 0 0,0 1 0 0 0,0-1 0 0 0,0 1 0 0 0,0-1 0 0 0,0 0 0 0 0,0 1 0 0 0,0 0 0 0 0,0-1 0 0 0,0 1 0 0 0,0 0 0 0 0,-1-1 0 0 0,1 1 0 0 0,0 0 0 0 0,0 0 1 0 0,-1-1-1 0 0,1 1 0 0 0,-1 0 0 0 0,1 0 0 0 0,0 0 0 0 0,-1 0 0 0 0,0 0 0 0 0,1 0 0 0 0,-1 0 0 0 0,0 0 0 0 0,1 0 0 0 0,-1 0 0 0 0,0 0 0 0 0,0 0 0 0 0,0 0 0 0 0,0 0 0 0 0,0 0 0 0 0,0 0 0 0 0,0 0 0 0 0,0 0 0 0 0,-1 1 0 0 0,1-1 36 0 0,0-3-7 0 0,1 0 0 0 0,-1 0 0 0 0,1 0 0 0 0,-1 0 0 0 0,1 0 0 0 0,0 0 0 0 0,0 0 0 0 0,0 0 0 0 0,0 0 0 0 0,0 0 0 0 0,0 1 1 0 0,1-1-1 0 0,-1 0 0 0 0,0 1 0 0 0,1-1 0 0 0,0 1 0 0 0,-1-1 0 0 0,1 1 0 0 0,0 0 0 0 0,0-1 0 0 0,-1 1 0 0 0,1 0 0 0 0,0 0 0 0 0,0 1 0 0 0,0-1 0 0 0,0 0 0 0 0,0 1 0 0 0,1-1 0 0 0,-1 1 0 0 0,0 0 0 0 0,0-1 1 0 0,0 1-1 0 0,0 0 0 0 0,0 0 0 0 0,1 1 0 0 0,-1-1 0 0 0,0 0 0 0 0,0 1 0 0 0,0-1 0 0 0,0 1 0 0 0,0 0 0 0 0,0 0 0 0 0,0-1 0 0 0,0 1 0 0 0,0 1 0 0 0,0-1 0 0 0,0 0 0 0 0,-1 0 0 0 0,1 1 0 0 0,0-1 1 0 0,-1 1-1 0 0,2 1 7 0 0,66 103 2463 0 0,-65-81-6239 0 0,-6-3-4447 0 0,5-31 905 0 0</inkml:trace>
  <inkml:trace contextRef="#ctx0" brushRef="#br0" timeOffset="1960.61">3267 995 7189 0 0,'0'0'4560'0'0,"0"0"-3164"0"0,0 0-1176 0 0,0 0 122 0 0,1 6 620 0 0,-1 10-50 0 0,22 156 2339 0 0,-22-168-3218 0 0,1 1 0 0 0,0-1-1 0 0,1 0 1 0 0,-1 0-1 0 0,1 0 1 0 0,0 0 0 0 0,0 0-1 0 0,0 0 1 0 0,1 0-1 0 0,-1 0 1 0 0,1-1 0 0 0,0 0-1 0 0,0 1 1 0 0,0-1-1 0 0,0 0 1 0 0,0 0-1 0 0,1-1 1 0 0,0 1 0 0 0,-1-1-1 0 0,1 0 1 0 0,0 0-1 0 0,0 0 1 0 0,0 0 0 0 0,0 0-1 0 0,1-1 1 0 0,-1 0-1 0 0,0 0 1 0 0,1 0 0 0 0,-1-1-1 0 0,0 1 1 0 0,1-1-1 0 0,-1 0 1 0 0,1 0 0 0 0,-1-1-1 0 0,0 1 1 0 0,4-2-33 0 0,-3-1-8 0 0,-1 0 0 0 0,-1 0-1 0 0,1-1 1 0 0,0 0 0 0 0,-1 1 0 0 0,0-1 0 0 0,0-1 0 0 0,0 1-1 0 0,0 0 1 0 0,-1-1 0 0 0,1 1 0 0 0,-1-1 0 0 0,0 0 0 0 0,-1 1 0 0 0,1-1-1 0 0,-1 0 1 0 0,0 0 0 0 0,0 0 0 0 0,-1 0 0 0 0,1 0 0 0 0,-1 0-1 0 0,0-1 1 0 0,0 1 0 0 0,-1 0 0 0 0,0 0 0 0 0,-1-5 8 0 0,2 0 28 0 0,23 104-321 0 0,14-13 338 0 0,-1-71-9151 0 0,-24-13 590 0 0</inkml:trace>
  <inkml:trace contextRef="#ctx0" brushRef="#br0" timeOffset="2227">3698 882 848 0 0,'0'0'6929'0'0,"0"0"-4370"0"0,0 0-1556 0 0,7 8 4 0 0,7 12-558 0 0,0 0-1 0 0,-2 0 1 0 0,-1 1 0 0 0,0 1-1 0 0,-2 0 1 0 0,0 0-1 0 0,-2 1 1 0 0,0 0-1 0 0,-2 0 1 0 0,0 1-1 0 0,-2-1 1 0 0,0 1-1 0 0,-2 0 1 0 0,-1 22-449 0 0,-2-37 34 0 0,1 0 1 0 0,-2-1 0 0 0,1 1 0 0 0,-1-1 0 0 0,-1 1-1 0 0,1-1 1 0 0,-1 0 0 0 0,-1 0 0 0 0,1-1-1 0 0,-1 1 1 0 0,-1-1 0 0 0,1 0 0 0 0,-1-1-1 0 0,-1 1 1 0 0,1-1 0 0 0,-1 0 0 0 0,-4 2-35 0 0,-49 26-4585 0 0,50-30-1144 0 0,1-6-3102 0 0</inkml:trace>
  <inkml:trace contextRef="#ctx0" brushRef="#br0" timeOffset="-2704.01">974 774 1880 0 0,'0'0'5790'0'0,"0"0"-3796"0"0,0 0-1330 0 0,0 0 19 0 0,0 0 262 0 0,0 0-60 0 0,0 0-267 0 0,0 0-199 0 0,4 1-243 0 0,7 4-55 0 0,1 0 0 0 0,-1-1 0 0 0,1 0 0 0 0,0-1 0 0 0,0 0-1 0 0,0-1 1 0 0,0-1 0 0 0,0 1 0 0 0,1-2 0 0 0,-1 0 0 0 0,0 0 0 0 0,1-2 0 0 0,-1 1 0 0 0,0-1 0 0 0,0-1 0 0 0,0 0 0 0 0,0-1 0 0 0,-1 0-1 0 0,7-4-120 0 0,-15 6 1 0 0,-1 1 0 0 0,0-1 0 0 0,0 0 0 0 0,0 0 0 0 0,0-1 0 0 0,0 1-1 0 0,0 0 1 0 0,-1-1 0 0 0,1 1 0 0 0,-1-1 0 0 0,1 0 0 0 0,-1 1 0 0 0,0-1-1 0 0,0 0 1 0 0,-1 0 0 0 0,1 1 0 0 0,0-1 0 0 0,-1 0 0 0 0,0 0-1 0 0,1 0 1 0 0,-1 0 0 0 0,0 0 0 0 0,-1 0 0 0 0,1 0 0 0 0,0 0 0 0 0,-1 0-1 0 0,0 1 1 0 0,0-1 0 0 0,1 0 0 0 0,-2 0 0 0 0,1 1 0 0 0,0-1-1 0 0,0 0 1 0 0,-1 1 0 0 0,0-1 0 0 0,1 1 0 0 0,-1 0 0 0 0,0 0 0 0 0,0-1-1 0 0,0 1 1 0 0,-1 1 0 0 0,0-2-1 0 0,-102-73-719 0 0,103 75 730 0 0,0 0 0 0 0,1 0 0 0 0,-1 1 0 0 0,0-1 0 0 0,0 1 0 0 0,0-1 0 0 0,0 1 0 0 0,1 0-1 0 0,-1-1 1 0 0,0 1 0 0 0,0 0 0 0 0,0 1 0 0 0,0-1 0 0 0,0 0 0 0 0,0 0 0 0 0,0 1 0 0 0,1-1 0 0 0,-1 1 0 0 0,0-1 0 0 0,0 1 0 0 0,1 0-1 0 0,-1 0 1 0 0,0 0 0 0 0,1 0 0 0 0,-1 0 0 0 0,1 0 0 0 0,-1 0 0 0 0,1 1 0 0 0,-1-1 0 0 0,1 0 0 0 0,0 1 0 0 0,0-1 0 0 0,0 1 0 0 0,0-1-1 0 0,0 1 1 0 0,0 0 0 0 0,0 0 0 0 0,0-1 0 0 0,1 1 0 0 0,-1 0 0 0 0,1 0 0 0 0,-1 0 0 0 0,1-1 0 0 0,0 1 0 0 0,-1 0 0 0 0,1 0 0 0 0,0 0 0 0 0,0 0-1 0 0,1 0 1 0 0,-1 0 0 0 0,0 0 0 0 0,1-1 0 0 0,-1 1 0 0 0,1 0 0 0 0,-1 0 0 0 0,1 0 0 0 0,0-1 0 0 0,0 1 0 0 0,0 0 0 0 0,0-1-11 0 0,-1 20 232 0 0,-23 243 1178 0 0,23-262-1607 0 0,-3 61 507 0 0,19-52-6661 0 0,-12-13 936 0 0</inkml:trace>
  <inkml:trace contextRef="#ctx0" brushRef="#br0" timeOffset="-2455.24">1208 968 6837 0 0,'0'0'6176'0'0,"0"0"-5080"0"0,0 0-980 0 0,0 0 300 0 0,0 0 352 0 0,-36 4 116 0 0,15-8-447 0 0,-5 0-361 0 0,-1 1-76 0 0,1-1-1697 0 0,6 2-1087 0 0,-5-3-3708 0 0</inkml:trace>
  <inkml:trace contextRef="#ctx0" brushRef="#br0" timeOffset="-1506">1224 1164 1632 0 0,'0'0'2992'0'0,"0"0"1606"0"0,0 0-2683 0 0,0 0-728 0 0,0 0 91 0 0,0 0-313 0 0,0 0-441 0 0,0 0-361 0 0,1-3-257 0 0,0 2 85 0 0,0 0 1 0 0,0 0-1 0 0,0 0 1 0 0,0 0-1 0 0,0 0 1 0 0,1 1-1 0 0,-1-1 0 0 0,0 0 1 0 0,0 1-1 0 0,0-1 1 0 0,1 1-1 0 0,-1 0 0 0 0,0-1 1 0 0,1 1-1 0 0,-1 0 1 0 0,0 0-1 0 0,1 0 1 0 0,-1-1-1 0 0,0 2 0 0 0,1-1 1 0 0,-1 0-1 0 0,0 0 1 0 0,1 0-1 0 0,-1 1 0 0 0,0-1 1 0 0,1 0-1 0 0,-1 1 1 0 0,0-1-1 0 0,0 1 1 0 0,1 0-1 0 0,-1-1 0 0 0,0 1 1 0 0,0 0-1 0 0,0 0 1 0 0,0 0-1 0 0,0 0 0 0 0,0-1 1 0 0,0 2-1 0 0,0-1 1 0 0,0 0-1 0 0,-1 0 1 0 0,1 0-1 0 0,0 0 0 0 0,-1 0 1 0 0,1 1-1 0 0,-1-1 1 0 0,1 0-1 0 0,-1 1 9 0 0,47 88 1641 0 0,-46-88-1638 0 0,0 0 0 0 0,-1 0 1 0 0,0 0-1 0 0,0 0 1 0 0,1 0-1 0 0,-1 1 1 0 0,-1-1-1 0 0,1 0 0 0 0,0 0 1 0 0,0 0-1 0 0,-1 0 1 0 0,1 0-1 0 0,-1 0 1 0 0,0 0-1 0 0,1 0 0 0 0,-1 0 1 0 0,0 0-1 0 0,0 0 1 0 0,0-1-1 0 0,-1 1 1 0 0,1 0-1 0 0,0-1 0 0 0,-1 1 1 0 0,1 0-1 0 0,-1-1 1 0 0,1 0-1 0 0,-1 1 1 0 0,0-1-1 0 0,1 0 0 0 0,-1 0 1 0 0,0 0-1 0 0,0 0 1 0 0,0 0-1 0 0,0 0 1 0 0,0-1-1 0 0,0 1 0 0 0,0-1 1 0 0,0 1-1 0 0,0-1 1 0 0,0 0-1 0 0,0 0 1 0 0,0 0-1 0 0,0 0 0 0 0,-1 0 1 0 0,1 0-1 0 0,0-1-3 0 0,1-4-9427 0 0,5-3 2308 0 0</inkml:trace>
  <inkml:trace contextRef="#ctx0" brushRef="#br0" timeOffset="-1256.48">1401 1193 4984 0 0,'0'0'5220'0'0,"0"0"-3205"0"0,0 0-1442 0 0,0 0-258 0 0,0 0 170 0 0,0 0 225 0 0,0 0-22 0 0,-5 6-84 0 0,1-3-543 0 0,1 0 0 0 0,-1 1 0 0 0,1-1-1 0 0,0 0 1 0 0,1 1 0 0 0,-1 0 0 0 0,1 0 0 0 0,-1-1-1 0 0,1 1 1 0 0,0 1 0 0 0,0-1 0 0 0,1 0 0 0 0,-1 0-1 0 0,1 1 1 0 0,0-1 0 0 0,0 1 0 0 0,1-1 0 0 0,-1 1-1 0 0,1-1 1 0 0,0 1 0 0 0,0-1 0 0 0,1 1 0 0 0,-1-1-1 0 0,1 1 1 0 0,0-1 0 0 0,0 1 0 0 0,0-1 0 0 0,1 0-1 0 0,0 1 1 0 0,0-1 0 0 0,0 0 0 0 0,0 0 0 0 0,0 0-1 0 0,1-1 1 0 0,0 1 0 0 0,3 3-61 0 0,36 14-1929 0 0,-10-14-4825 0 0,-20-6-186 0 0</inkml:trace>
  <inkml:trace contextRef="#ctx0" brushRef="#br0" timeOffset="-1007.33">1533 1363 4788 0 0,'0'0'5916'0'0,"0"0"-4131"0"0,0 0-977 0 0,0 6 469 0 0,2 60 3069 0 0,-2-37-8346 0 0,0-21 155 0 0,0-19-2958 0 0</inkml:trace>
  <inkml:trace contextRef="#ctx0" brushRef="#br0" timeOffset="-1006.33">1595 1218 6553 0 0,'0'0'7740'0'0,"0"0"-6664"0"0,0 0-788 0 0,0 0 320 0 0,0 0 189 0 0,0 0-797 0 0,0 0-136 0 0,0 0-845 0 0,0 0-1343 0 0,0 0-3444 0 0,-10 9-2085 0 0</inkml:trace>
  <inkml:trace contextRef="#ctx0" brushRef="#br0" timeOffset="-636.01">1794 688 9217 0 0,'0'0'4260'0'0,"0"0"-3241"0"0,0 0-671 0 0,-2 9 245 0 0,-10 30-99 0 0,2 0 1 0 0,2 1 0 0 0,2 0 0 0 0,1 0-1 0 0,3 1 1 0 0,1-1 0 0 0,4 38-495 0 0,30 5 1113 0 0,-7-33-3394 0 0,-20-16-5967 0 0,-6-35 128 0 0</inkml:trace>
  <inkml:trace contextRef="#ctx0" brushRef="#br1" timeOffset="-11043.26">35 1532 6309 0 0,'0'0'5965'0'0,"0"0"-3873"0"0,0 0-1199 0 0,0 0-180 0 0,0 0-199 0 0,0 0-125 0 0,0 7 52 0 0,4 112 970 0 0,-2-114-1657 0 0,3-10-7558 0 0,-3-7-1417 0 0</inkml:trace>
  <inkml:trace contextRef="#ctx0" brushRef="#br1" timeOffset="-10889.5">93 1410 7597 0 0,'0'0'7360'0'0,"0"0"-6280"0"0,0 0-135 0 0,0 0 279 0 0,0 0 20 0 0,0 0-716 0 0,0 0-528 0 0,0 0-88 0 0,0 0-340 0 0,0 0-48 0 0,-2 1-588 0 0,2 1-1421 0 0,0 1-2699 0 0,2-3-3877 0 0</inkml:trace>
  <inkml:trace contextRef="#ctx0" brushRef="#br1" timeOffset="-10702.58">428 1627 7461 0 0,'0'0'7996'0'0,"0"0"-7808"0"0,0 0-184 0 0,0 0 777 0 0,0 0 255 0 0,0 0-208 0 0,-42 6-384 0 0,24-7-324 0 0,0-1-120 0 0,-2 1 0 0 0,0-1 0 0 0,0-1 0 0 0,3 2-456 0 0,4-2-660 0 0,1 0-513 0 0,7-3-915 0 0,1 2-2872 0 0,6-7-2281 0 0</inkml:trace>
  <inkml:trace contextRef="#ctx0" brushRef="#br1" timeOffset="-10436.02">465 1530 912 0 0,'0'0'9921'0'0,"0"0"-8213"0"0,0 0-1108 0 0,0 0 76 0 0,0 0 72 0 0,0 0 48 0 0,0 0-4 0 0,-49-1-215 0 0,27 0-401 0 0,-1 0-128 0 0,-2-1-48 0 0,4 0-1153 0 0,2 0-651 0 0,7 1-2196 0 0,3-8-4465 0 0</inkml:trace>
  <inkml:trace contextRef="#ctx0" brushRef="#br1" timeOffset="-10264.15">686 1565 7901 0 0,'0'0'5704'0'0,"0"0"-4380"0"0,1 7-920 0 0,-16 89 2655 0 0,14-54-2274 0 0,1-28-2969 0 0,1-10-2219 0 0,-1-20-2162 0 0</inkml:trace>
  <inkml:trace contextRef="#ctx0" brushRef="#br0" timeOffset="11042.62">84 1554 1016 0 0,'0'0'1324'0'0,"0"0"2660"0"0,0 0-978 0 0,0 0-1252 0 0,0 0-294 0 0,0 0-215 0 0,0 0-463 0 0,0 0-512 0 0,0 0-192 0 0,6 35 1271 0 0,-5 52 589 0 0,-2-87-3876 0 0,-1-3-4966 0 0,1-6-620 0 0</inkml:trace>
  <inkml:trace contextRef="#ctx0" brushRef="#br0" timeOffset="11321.52">116 1438 2216 0 0,'0'0'1190'0'0,"0"0"2728"0"0,0 0-1628 0 0,0 0-548 0 0,0 0-269 0 0,0 0-428 0 0,0 0-464 0 0,0 0-319 0 0,0 0-42 0 0,-4 12 4915 0 0,4-15-6015 0 0,0-16 1307 0 0,0 15-5780 0 0,0 5-6751 0 0,0 28 9942 0 0</inkml:trace>
  <inkml:trace contextRef="#ctx0" brushRef="#br0" timeOffset="11680.64">449 1659 2416 0 0,'0'0'1087'0'0,"0"0"2555"0"0,0 0-1776 0 0,0 0-667 0 0,0 0 179 0 0,0 0 32 0 0,0 0-337 0 0,0 0-363 0 0,0 0-201 0 0,-33-5 1874 0 0,-13 1-1553 0 0,-3-1-1070 0 0,23-4-2788 0 0,25 3-4513 0 0,8 0-93 0 0</inkml:trace>
  <inkml:trace contextRef="#ctx0" brushRef="#br0" timeOffset="11930.2">506 1500 1552 0 0,'0'0'9657'0'0,"0"0"-7977"0"0,0 0-1232 0 0,0 0 380 0 0,0 0 384 0 0,0 0-55 0 0,-34 4-357 0 0,15-5-344 0 0,-2-1-316 0 0,-2-1-92 0 0,2 2-48 0 0,-1-1-396 0 0,2 1-676 0 0,4-1-677 0 0,3-2-1311 0 0,6 2-3533 0 0</inkml:trace>
  <inkml:trace contextRef="#ctx0" brushRef="#br0" timeOffset="12305.21">729 1588 1800 0 0,'0'0'1000'0'0,"0"0"3292"0"0,0 0-1802 0 0,0 0-1069 0 0,0 0-58 0 0,0 0-88 0 0,0 0-331 0 0,0 0-424 0 0,0 0-263 0 0,-4 0-50 0 0,3 0-157 0 0,0 0-1 0 0,1 1 1 0 0,-1-1-1 0 0,0 0 1 0 0,0 0-1 0 0,0 1 1 0 0,0-1-1 0 0,0 1 1 0 0,1-1-1 0 0,-1 1 1 0 0,0-1-1 0 0,0 1 1 0 0,1-1-1 0 0,-1 1 1 0 0,0 0-1 0 0,1-1 1 0 0,-1 1-1 0 0,1 0 1 0 0,-1 0-1 0 0,1-1 1 0 0,-1 1-1 0 0,1 0 1 0 0,0 0-1 0 0,-1 0 1 0 0,1 0-1 0 0,0 0 1 0 0,-1-1-1 0 0,1 1 1 0 0,0 0-1 0 0,0 0 1 0 0,0 0-1 0 0,0 0 1 0 0,0 0-1 0 0,0 0 1 0 0,0 0-1 0 0,0 0 1 0 0,0 0-1 0 0,1-1 1 0 0,-1 1-1 0 0,0 0 1 0 0,1 0-1 0 0,-1 0 1 0 0,0 0-1 0 0,1 0 1 0 0,-1-1-1 0 0,1 1 1 0 0,-1 0-1 0 0,1 0-49 0 0,2 21 217 0 0,-3-3-314 0 0,0 22 725 0 0,7-22-5545 0 0,-5-17-486 0 0,-1-4-2858 0 0</inkml:trace>
  <inkml:trace contextRef="#ctx0" brushRef="#br1" timeOffset="-11619.68">448 600 1488 0 0,'0'0'1206'0'0,"0"0"2921"0"0,0 0-2108 0 0,0 0-635 0 0,0 0 157 0 0,0 0-60 0 0,0 0-373 0 0,0 0-589 0 0,0 0-434 0 0,-15-6 226 0 0,-246-17 131 0 0,90-7-456 0 0,171 30-52 0 0,0 0-180 0 0,0 0-366 0 0,4 0-3610 0 0,11 17 9744 0 0,-15-17-5606 0 0,156 175 1349 0 0,-145-161-1201 0 0,-8-12-32 0 0,-1 0 1 0 0,1 0-1 0 0,-1 1 1 0 0,1-1-1 0 0,-1 1 0 0 0,0-1 1 0 0,0 1-1 0 0,0 0 1 0 0,-1 0-1 0 0,1 0 1 0 0,-1 0-1 0 0,1 0 1 0 0,-1 1-1 0 0,0-1 1 0 0,0 0-1 0 0,-1 0 1 0 0,1 1-1 0 0,0-1 1 0 0,-1 1-1 0 0,0-1 0 0 0,0 0 1 0 0,0 1-1 0 0,0-1 1 0 0,-1 1-1 0 0,0-1 1 0 0,1 0-1 0 0,-1 1 1 0 0,0-1-1 0 0,0 0 1 0 0,-1 2-33 0 0,-127 254 917 0 0,128-256-1566 0 0,-14 20 1642 0 0,12-17-3891 0 0,4-3-3953 0 0,7-2-1645 0 0</inkml:trace>
  <inkml:trace contextRef="#ctx0" brushRef="#br1" timeOffset="-11418">543 1180 11221 0 0,'0'0'3552'0'0,"-6"1"-2702"0"0,-379 14 2849 0 0,357-12-3953 0 0,-24 0-22 0 0,24-7-7965 0 0,27 1 202 0 0</inkml:trace>
  <inkml:trace contextRef="#ctx0" brushRef="#br0" timeOffset="9638.81">612 645 1136 0 0,'0'0'281'0'0,"0"0"748"0"0,0 0 2496 0 0,0 0-1489 0 0,0 0-837 0 0,0 0-96 0 0,0 0-4 0 0,0 0-248 0 0,-52 0 3289 0 0,-261-33-2261 0 0,82-1-1576 0 0,238 36-4439 0 0,4 1-761 0 0,-4-1-1750 0 0,-1-1 3746 0 0</inkml:trace>
  <inkml:trace contextRef="#ctx0" brushRef="#br0" timeOffset="10109.25">62 585 1172 0 0,'0'0'3908'0'0,"0"0"-1186"0"0,0 0-1294 0 0,0 0-437 0 0,0 0-102 0 0,0 0-132 0 0,0 0-369 0 0,0 0-233 0 0,0 0 159 0 0,2 28 1476 0 0,16 3-1644 0 0,0 0 1 0 0,3-1-1 0 0,0 0 1 0 0,2-2-1 0 0,1-1 0 0 0,1-1 1 0 0,4 1-147 0 0,-33-10 2473 0 0,-27 46-2807 0 0,-113 122 1373 0 0,142-178-1211 0 0,2-5-7852 0 0,1-2-529 0 0</inkml:trace>
  <inkml:trace contextRef="#ctx0" brushRef="#br0" timeOffset="10499.03">97 1206 1264 0 0,'0'0'1514'0'0,"0"0"2750"0"0,0 0-2030 0 0,0 0-1114 0 0,0 0-202 0 0,0 0-85 0 0,0 0-193 0 0,0 0-244 0 0,0 0-85 0 0,33 2 380 0 0,392 1 3474 0 0,-362-7-3016 0 0,-63 4-1346 0 0,-29 5-4463 0 0,14-4-495 0 0,-7-3-4112 0 0</inkml:trace>
  <inkml:trace contextRef="#ctx0" brushRef="#br1" timeOffset="-9816.01">297 156 5989 0 0,'0'0'4657'0'0,"0"0"-3575"0"0,0 0-730 0 0,0 0 165 0 0,0 0 35 0 0,0 8-134 0 0,4 117 1202 0 0,-5-128-1598 0 0,0 0 0 0 0,0 0-1 0 0,1 0 1 0 0,-1 0-1 0 0,1 0 1 0 0,0 0 0 0 0,0 0-1 0 0,0 0 1 0 0,1 0 0 0 0,-1 0-1 0 0,1 0 1 0 0,-1 0-1 0 0,1 0 1 0 0,0 0 0 0 0,0 0-1 0 0,1 0 1 0 0,-1 0-1 0 0,0 1 1 0 0,1-1 0 0 0,0 0-1 0 0,-1 1 1 0 0,1 0 0 0 0,0-1-1 0 0,1 1 1 0 0,-1 0-1 0 0,0 0 1 0 0,0 0 0 0 0,1 0-1 0 0,-1 0 1 0 0,1 1-1 0 0,0-1 1 0 0,0 1 0 0 0,-1 0-1 0 0,1-1 1 0 0,0 1 0 0 0,0 1-1 0 0,0-1 1 0 0,0 0-1 0 0,0 1 1 0 0,0-1 0 0 0,0 1-1 0 0,0 0 1 0 0,0 0-1 0 0,0 0 1 0 0,0 1 0 0 0,1-1-1 0 0,-1 1 1 0 0,0-1 0 0 0,0 1-1 0 0,-1 0 1 0 0,1 0-1 0 0,0 1 1 0 0,0-1 0 0 0,0 0-1 0 0,-1 1 1 0 0,1 0-1 0 0,1 1-20 0 0,24 114-744 0 0,-22-110-2121 0 0,6-4-3124 0 0</inkml:trace>
  <inkml:trace contextRef="#ctx0" brushRef="#br0" timeOffset="13130.3">306 196 952 0 0,'0'0'249'0'0,"0"0"210"0"0,0 0 1156 0 0,0 0 691 0 0,0 0-731 0 0,0 0-675 0 0,0 0-358 0 0,0 0-142 0 0,0 0-190 0 0,6 38 2544 0 0,28 104 104 0 0,-34-142-2382 0 0,0 0 252 0 0,2-4 2014 0 0,5-19-2548 0 0,-3-16-123 0 0,-4 32-108 0 0,0 1 1 0 0,0-1 0 0 0,1 0 0 0 0,-1 1 0 0 0,1-1 0 0 0,1 1 0 0 0,-1-1-1 0 0,1 1 1 0 0,1 0 0 0 0,-1-1 0 0 0,1 1 0 0 0,0 0 0 0 0,0 0 0 0 0,0 1-1 0 0,4-5 37 0 0,-4 9-38 0 0,-1 1 0 0 0,1-1 0 0 0,-1 0 0 0 0,1 1-1 0 0,0 0 1 0 0,-1-1 0 0 0,1 1 0 0 0,0 0 0 0 0,-1 0-1 0 0,1 1 1 0 0,0-1 0 0 0,-1 1 0 0 0,1-1 0 0 0,-1 1-1 0 0,1 0 1 0 0,-1 0 0 0 0,1 0 0 0 0,-1 0 0 0 0,1 0 0 0 0,-1 0-1 0 0,0 1 1 0 0,0-1 0 0 0,0 1 0 0 0,0 0 0 0 0,0-1-1 0 0,0 1 1 0 0,0 0 0 0 0,0 0 0 0 0,-1 1 0 0 0,1-1-1 0 0,-1 0 1 0 0,1 0 0 0 0,-1 1 0 0 0,0-1 0 0 0,0 1-1 0 0,0-1 1 0 0,0 1 0 0 0,-1-1 0 0 0,1 1 0 0 0,-1-1-1 0 0,1 1 1 0 0,-1 0 0 0 0,0-1 0 0 0,0 1 0 0 0,0 0 0 0 0,-1 1 38 0 0,-1 23 53 0 0,-2 26 492 0 0,15-27-8784 0 0,-6-23 160 0 0</inkml:trace>
  <inkml:trace contextRef="#ctx0" brushRef="#br0" timeOffset="24538.9">1401 1520 168 0 0,'0'0'432'0'0,"0"0"-160"0"0,0 0-72 0 0,-34 21-200 0 0,19-18-156 0 0,3 0-744 0 0</inkml:trace>
  <inkml:trace contextRef="#ctx0" brushRef="#br0" timeOffset="24790.62">1101 1448 980 0 0,'0'0'248'0'0,"0"0"-248"0"0,-20-49-92 0 0,14 32-952 0 0</inkml:trace>
  <inkml:trace contextRef="#ctx0" brushRef="#br0" timeOffset="24791.62">926 585 188 0 0,'0'0'796'0'0,"19"-45"-328"0"0,-10 24-248 0 0,3-2 2440 0 0,0-4-2188 0 0,-1 2-472 0 0,-1 0-548 0 0,3 3-496 0 0,0 2-208 0 0,-3 5-76 0 0</inkml:trace>
  <inkml:trace contextRef="#ctx0" brushRef="#br0" timeOffset="25334.68">1609 528 64 0 0,'35'49'435'0'0,"-3"1"1"0"0,-2 2-1 0 0,-2 0 1 0 0,-2 2-1 0 0,-3 1 0 0 0,4 19-435 0 0,-13-30-333 0 0,-2-1 0 0 0,-2 2 0 0 0,-2-1 0 0 0,-1 1 0 0 0,-3 1 0 0 0,-2-1 0 0 0,-1 0 0 0 0,-5 27 333 0 0,3-60 221 0 0,0-1 0 0 0,-1 1 0 0 0,-1 0-1 0 0,0-1 1 0 0,-1 0 0 0 0,0 0 0 0 0,0 0 0 0 0,-1 0 0 0 0,-1-1 0 0 0,0 1 0 0 0,0-2-1 0 0,-1 1 1 0 0,0-1 0 0 0,0 0 0 0 0,-1 0 0 0 0,-1 0 0 0 0,1-2 0 0 0,-1 1 0 0 0,-1-1-1 0 0,0 0 1 0 0,1-1 0 0 0,-2 0 0 0 0,1 0 0 0 0,-1-1 0 0 0,0-1 0 0 0,0 0-1 0 0,0 0 1 0 0,0-1 0 0 0,-1-1 0 0 0,0 0 0 0 0,1 0 0 0 0,-1-1 0 0 0,-8-1-221 0 0,-8 3-60 0 0,-1-2 1 0 0,0-1-1 0 0,0-1 1 0 0,0-2-1 0 0,1-1 1 0 0,-1-1-1 0 0,1-1 1 0 0,0-2-1 0 0,1 0 1 0 0,0-2-1 0 0,0-1 1 0 0,1-2-1 0 0,0 0 1 0 0,1-2-1 0 0,1 0 1 0 0,0-2-1 0 0,-5-6 60 0 0,-103-99 1823 0 0,107 96-1980 0 0,2 0 1 0 0,1-1-1 0 0,1-2 0 0 0,1 0 0 0 0,1-1 1 0 0,2-1-1 0 0,2 0 0 0 0,0-2 0 0 0,2 0 1 0 0,-7-29 156 0 0,11 38-15 0 0,1 0 1 0 0,1-1-1 0 0,1 0 0 0 0,1 0 1 0 0,1-1-1 0 0,1 0 1 0 0,2 1-1 0 0,1-1 1 0 0,0 0-1 0 0,2 1 1 0 0,1-1-1 0 0,1 1 1 0 0,1-1-1 0 0,2 1 1 0 0,0 1-1 0 0,1-1 1 0 0,2 1-1 0 0,0 1 0 0 0,2 0 1 0 0,3-3 14 0 0,-9 16-183 0 0,2-1 0 0 0,-1 2 0 0 0,2-1 0 0 0,-1 1 0 0 0,1 1 0 0 0,0-1 0 0 0,1 2 0 0 0,0-1 1 0 0,0 1-1 0 0,1 1 0 0 0,0 0 0 0 0,0 0 0 0 0,0 1 0 0 0,1 0 0 0 0,-1 1 0 0 0,1 1 0 0 0,0 0 0 0 0,1 0 0 0 0,-1 1 0 0 0,0 1 0 0 0,1 0 1 0 0,1 1 182 0 0,163 30-697 0 0,-143-18 176 0 0</inkml:trace>
  <inkml:trace contextRef="#ctx0" brushRef="#br0" timeOffset="46041.98">1586 1649 1240 0 0,'-59'-20'64'0'0,"-1"-5"172"0"0,-3-6-144 0 0,7-1-92 0 0,15 8-1200 0 0</inkml:trace>
  <inkml:trace contextRef="#ctx0" brushRef="#br0" timeOffset="46291.38">1533 732 1368 0 0,'45'69'368'0'0,"-4"2"-368"0"0,3 11-92 0 0,-14-8-12 0 0,-3-4-156 0 0,-5-3-172 0 0,-6-3 144 0 0,-8-19-272 0 0</inkml:trace>
  <inkml:trace contextRef="#ctx0" brushRef="#br0" timeOffset="46540.24">1569 1585 64 0 0,'-44'8'236'0'0,"-10"-2"0"0"0,5-7-172 0 0,-1-9-64 0 0,0-5 0 0 0,-4-6 12 0 0,-2-4 548 0 0,3-4-192 0 0,-1-6-240 0 0,2-6 356 0 0,7-4-484 0 0,8 9-964 0 0</inkml:trace>
  <inkml:trace contextRef="#ctx0" brushRef="#br0" timeOffset="46541.24">732 818 1004 0 0,'-7'-60'452'0'0,"7"-3"-448"0"0,7 13 176 0 0,8 6-180 0 0,0 15-720 0 0</inkml:trace>
  <inkml:trace contextRef="#ctx0" brushRef="#br0" timeOffset="46542.24">1570 889 220 0 0,'41'85'0'0'0,"-13"-21"-156"0"0</inkml:trace>
  <inkml:trace contextRef="#ctx0" brushRef="#br0" timeOffset="65163.61">1552 1525 888 0 0,'0'0'392'0'0,"0"0"-392"0"0,0 0-16 0 0,0 0-192 0 0,0 0-588 0 0,0 0 536 0 0,-35 35 260 0 0,30-32 548 0 0,-1-3-132 0 0,-1 0-128 0 0,-1 0-40 0 0,-4-5-52 0 0,-1-1-120 0 0,0-4 916 0 0,-5-2-992 0 0,5 2-1016 0 0</inkml:trace>
  <inkml:trace contextRef="#ctx0" brushRef="#br0" timeOffset="65416.69">1155 1158 928 0 0,'0'0'820'0'0,"0"0"-364"0"0,13-33 1304 0 0,-7 19-1420 0 0,0-2-108 0 0,1-1-20 0 0,3 0-176 0 0,0 3-36 0 0,-1-1-232 0 0,3 3-252 0 0,0 2-480 0 0,2 1 248 0 0,3 3 416 0 0,2 3-156 0 0,5 3-28 0 0,0 1-220 0 0,3 5 260 0 0</inkml:trace>
  <inkml:trace contextRef="#ctx0" brushRef="#br0" timeOffset="65662.21">1622 1171 64 0 0,'7'8'377'0'0,"-5"-5"-351"0"0,13 12 175 0 0,-2 0-1 0 0,0 1 0 0 0,0 1 1 0 0,-2 0-1 0 0,0 0 0 0 0,-1 1 1 0 0,0 1-1 0 0,-2-1 0 0 0,0 2 0 0 0,-1-1 1 0 0,-2 1-1 0 0,1 0 0 0 0,-2 0 1 0 0,-1 0-1 0 0,0 1 0 0 0,-2 2-200 0 0,-2-17 50 0 0,-1 1-1 0 0,0-1 0 0 0,0 0 1 0 0,-1 0-1 0 0,1 0 0 0 0,-1-1 0 0 0,-1 1 1 0 0,1-1-1 0 0,-1 1 0 0 0,0-1 1 0 0,0 0-1 0 0,0-1 0 0 0,-1 1 1 0 0,0-1-1 0 0,0 0 0 0 0,0 0 1 0 0,0 0-1 0 0,-1-1 0 0 0,1 0 0 0 0,-1 0 1 0 0,0 0-1 0 0,0 0 0 0 0,0-1 1 0 0,0 0-1 0 0,-5 0-49 0 0,-162 12 91 0 0,155-18-57 0 0,0 1 0 0 0,0-2 0 0 0,0-1 0 0 0,1 0 0 0 0,0-1 0 0 0,0-1 0 0 0,0 0 0 0 0,1-1 0 0 0,0-1 0 0 0,1-1 0 0 0,-5-4-34 0 0,11 8-195 0 0,0-1-1 0 0,1 1 1 0 0,0-2 0 0 0,0 1-1 0 0,1-1 1 0 0,0 0 0 0 0,1 0-1 0 0,0-1 1 0 0,0 0-1 0 0,1 0 1 0 0,1 0 0 0 0,-1-1-1 0 0,1 0 1 0 0,1 1 0 0 0,0-1-1 0 0,1-1 1 0 0,0 1-1 0 0,0-11 197 0 0,3-1-76 0 0,1-1 0 0 0,1 1 1 0 0,1 0-1 0 0,1 1 1 0 0,1-1-1 0 0,1 1 0 0 0,9-21 75 0 0,-8 25-923 0 0</inkml:trace>
  <inkml:trace contextRef="#ctx0" brushRef="#br0" timeOffset="81117.85">3670 1806 520 0 0,'0'0'0'0'0,"0"0"-52"0"0,0 0-232 0 0,0 0 100 0 0</inkml:trace>
  <inkml:trace contextRef="#ctx0" brushRef="#br0" timeOffset="81397.54">3431 2036 616 0 0,'-40'13'432'0'0,"-9"3"-432"0"0,3-1-28 0 0,15-3-832 0 0</inkml:trace>
  <inkml:trace contextRef="#ctx0" brushRef="#br0" timeOffset="81646.49">2616 2170 8 0 0,'-68'-4'720'0'0,"1"0"-460"0"0,-11-2-196 0 0,7 0-64 0 0,2-1-244 0 0,-1-1-328 0 0</inkml:trace>
  <inkml:trace contextRef="#ctx0" brushRef="#br0" timeOffset="82110.51">1849 2063 352 0 0,'-111'-35'414'0'0,"1"-5"-1"0"0,2-4 1 0 0,2-5-1 0 0,2-5 1 0 0,-56-41-414 0 0,120 68 241 0 0,0-1 0 0 0,3-2 0 0 0,0-2-1 0 0,2-1 1 0 0,1-2 0 0 0,2-2 0 0 0,2 0 0 0 0,1-2 0 0 0,2-1 0 0 0,2-1 0 0 0,1-2 0 0 0,3 0 0 0 0,1-1 0 0 0,-11-40-241 0 0,5-123 272 0 0,28 180-651 0 0,2 0 0 0 0,0 0 0 0 0,2 1 0 0 0,1 0 0 0 0,1 0 0 0 0,1 0 0 0 0,2 1 0 0 0,0 0 0 0 0,1 1 0 0 0,2 1-1 0 0,0 0 1 0 0,2 1 0 0 0,0 0 0 0 0,1 1 0 0 0,2 1 0 0 0,14-13 379 0 0,21-12 191 0 0,1 1 1 0 0,3 4-1 0 0,1 2 0 0 0,1 2 1 0 0,2 3-1 0 0,2 3 0 0 0,1 3 1 0 0,0 2-1 0 0,2 4 0 0 0,63-12-191 0 0,6 6-10 0 0,0 7-1 0 0,2 5 1 0 0,0 7-1 0 0,0 5 1 0 0,11 7 10 0 0,-86-4 102 0 0,0 3 0 0 0,0 3 0 0 0,-1 2 0 0 0,0 3 0 0 0,0 2 0 0 0,-1 4 0 0 0,-1 2 1 0 0,-1 2-1 0 0,-1 3 0 0 0,-1 3 0 0 0,-1 2 0 0 0,-1 3 0 0 0,-2 1 0 0 0,-1 4 0 0 0,-2 1 0 0 0,-2 2 0 0 0,34 38-102 0 0,-54-46 108 0 0,-2 1-1 0 0,-1 1 0 0 0,-2 2 0 0 0,-2 0 0 0 0,-1 1 1 0 0,-1 1-1 0 0,-2 0 0 0 0,-2 2 0 0 0,-2 0 0 0 0,-1 0 1 0 0,-3 2-1 0 0,-1-1 0 0 0,-2 1 0 0 0,-1 0-107 0 0,2 0 102 0 0,-1-1 0 0 0,-2 1 1 0 0,-2-1-1 0 0,-1 1 0 0 0,-3 0 0 0 0,-1 0 0 0 0,-2-1 0 0 0,-2 1 1 0 0,-2-1-1 0 0,-1-1 0 0 0,-3 0 0 0 0,-1-1 0 0 0,-1 0 0 0 0,-3-1 0 0 0,-1 0 1 0 0,-1-2-1 0 0,-2-1 0 0 0,-21 25-102 0 0,24-40 88 0 0,0-2 1 0 0,-2 0-1 0 0,0-2 0 0 0,0 0 1 0 0,-2-1-1 0 0,0-1 0 0 0,0-2 1 0 0,-2 0-1 0 0,1-1 0 0 0,-12 2-88 0 0,18-8-546 0 0,1 0 0 0 0,-1-1 0 0 0,0-1 0 0 0,0-1-1 0 0,0-1 1 0 0,0 0 0 0 0,-1-1 0 0 0,1-1 0 0 0,0-1 0 0 0,-4-1 546 0 0,-15-6-2358 0 0</inkml:trace>
  <inkml:trace contextRef="#ctx0" brushRef="#br0" timeOffset="109544.85">444 1644 1880 0 0,'0'0'0'0'0,"0"0"-760"0"0</inkml:trace>
  <inkml:trace contextRef="#ctx0" brushRef="#br0" timeOffset="109794.65">444 1644 860 0 0,'0'0'992'0'0,"5"23"-588"0"0,-4-30-404 0 0,2 0-392 0 0</inkml:trace>
  <inkml:trace contextRef="#ctx0" brushRef="#br0" timeOffset="109795.65">413 0 2068 0 0,'0'0'0'0'0</inkml:trace>
  <inkml:trace contextRef="#ctx0" brushRef="#br0" timeOffset="110805.33">885 1116 448 0 0,'-17'-40'302'0'0,"1"-1"0"0"0,1-1-1 0 0,3-1 1 0 0,2 0 0 0 0,1 0 0 0 0,-2-42-302 0 0,30-149 4958 0 0,24 108-5165 0 0,-27 93-720 0 0,2 2 0 0 0,1 0 0 0 0,1 2 0 0 0,2 0 0 0 0,0 1 0 0 0,2 1 0 0 0,15-12 927 0 0,2 1-521 0 0</inkml:trace>
  <inkml:trace contextRef="#ctx0" brushRef="#br0" timeOffset="111350.67">3494 535 364 0 0,'27'34'317'0'0,"-1"2"1"0"0,-2 1-1 0 0,-1 0 1 0 0,-2 2-1 0 0,-2 1 1 0 0,-1 0-1 0 0,-2 1 1 0 0,-2 1-1 0 0,-2 1 1 0 0,-2-1-1 0 0,-2 2 1 0 0,-1-1-1 0 0,-3 1 0 0 0,-1 1-317 0 0,-1 1-138 0 0,-3 0 0 0 0,-1-1-1 0 0,-3 1 1 0 0,-1-1 0 0 0,-3 0-1 0 0,-1 0 1 0 0,-2-1-1 0 0,-3-1 1 0 0,-1 0 0 0 0,-2-1-1 0 0,-1 0 1 0 0,-3-2 0 0 0,-9 11 138 0 0,16-20 141 0 0,-2 0 1 0 0,-1-2-1 0 0,-1 0 1 0 0,-2-1-1 0 0,-1-1 1 0 0,-1-1-1 0 0,-1-1 1 0 0,-1-1-1 0 0,-1-1 0 0 0,-1-2 1 0 0,-1 0-1 0 0,-1-2 1 0 0,-1-1-1 0 0,0-2 1 0 0,-1 0-1 0 0,-1-2 1 0 0,0-2-1 0 0,-1-1 1 0 0,-13 2-142 0 0,-25-11 606 0 0,1-4 0 0 0,-1-2 0 0 0,1-4 0 0 0,0-2 0 0 0,1-4 0 0 0,-64-21-606 0 0,104 28-21 0 0,-59-16 80 0 0,2-3-1 0 0,1-4 1 0 0,1-3 0 0 0,2-4-1 0 0,1-4 1 0 0,-63-44-59 0 0,105 60 42 0 0,1-3 1 0 0,1 0-1 0 0,2-3 1 0 0,1-1-1 0 0,2-1 0 0 0,1-2 1 0 0,1-1-1 0 0,2-1 0 0 0,2-2 1 0 0,2 0-1 0 0,1-2 1 0 0,2-1-1 0 0,2 0 0 0 0,0-7-42 0 0,9-7 8 0 0,16 21-3264 0 0,0 19-1326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3:47.227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28 14841 0 0,'0'0'862'0'0,"1"8"-618"0"0,1 19 94 0 0,-3-24-281 0 0,0 0 1 0 0,0 0-1 0 0,0 0 0 0 0,0 0 1 0 0,1 0-1 0 0,-1 0 0 0 0,1 0 1 0 0,0 1-1 0 0,0-1 1 0 0,0 0-1 0 0,1 0 0 0 0,-1 0 1 0 0,1 0-1 0 0,-1 0 0 0 0,1 0 1 0 0,0 0-1 0 0,0 0 0 0 0,0 0 1 0 0,1 0-1 0 0,-1 0 1 0 0,1-1-1 0 0,0 1 0 0 0,-1 0 1 0 0,1-1-1 0 0,0 0 0 0 0,1 1 1 0 0,-1-1-1 0 0,0 0 0 0 0,1 0 1 0 0,-1 0-1 0 0,1 0 1 0 0,-1-1-1 0 0,1 1 0 0 0,0-1 1 0 0,0 1-1 0 0,0-1 0 0 0,0 0 1 0 0,0 0-1 0 0,0 0 1 0 0,0-1-1 0 0,0 1 0 0 0,0-1 1 0 0,0 0-1 0 0,0 1 0 0 0,0-2 1 0 0,1 1-1 0 0,1 0-57 0 0,-2-1 27 0 0,-1 1-1 0 0,0-1 1 0 0,1 0 0 0 0,-1 0-1 0 0,0 0 1 0 0,1 0 0 0 0,-1 0-1 0 0,0-1 1 0 0,0 1 0 0 0,0-1-1 0 0,0 1 1 0 0,0-1 0 0 0,0 0 0 0 0,0 1-1 0 0,-1-1 1 0 0,1 0 0 0 0,-1 0-1 0 0,1-1 1 0 0,-1 1 0 0 0,0 0-1 0 0,0 0 1 0 0,0-1 0 0 0,0 1-1 0 0,0 0 1 0 0,0-1 0 0 0,-1 1-1 0 0,1-1 1 0 0,-1 1 0 0 0,0-1-1 0 0,0 1 1 0 0,0-1 0 0 0,0 1-1 0 0,0-1 1 0 0,0 1 0 0 0,-1-1-1 0 0,1 1 1 0 0,-1-2-27 0 0,-39-47-2138 0 0,16 37-673 0 0,4 5-1955 0 0,-14-2-4091 0 0</inkml:trace>
  <inkml:trace contextRef="#ctx0" brushRef="#br0" timeOffset="13974.66">4306 418 11057 0 0,'0'0'3717'0'0,"0"0"-2970"0"0,-7 6-343 0 0,3-3-354 0 0,0 0-1 0 0,0 0 1 0 0,0 0 0 0 0,1 0 0 0 0,-1 1-1 0 0,1 0 1 0 0,0 0 0 0 0,0 0-1 0 0,1 0 1 0 0,-1 0 0 0 0,1 0 0 0 0,0 1-1 0 0,0-1 1 0 0,0 1 0 0 0,0 0 0 0 0,1-1-1 0 0,0 1 1 0 0,0 0 0 0 0,0 0 0 0 0,1 0-1 0 0,0 0 1 0 0,0 0 0 0 0,0 0 0 0 0,0 0-1 0 0,1 0 1 0 0,0-1 0 0 0,0 1 0 0 0,0 0-50 0 0,2-3 60 0 0,0 0 1 0 0,1 0 0 0 0,-1-1 0 0 0,0 1 0 0 0,1-1 0 0 0,0 0 0 0 0,-1 0 0 0 0,1 0 0 0 0,0 0-1 0 0,-1-1 1 0 0,1 1 0 0 0,0-1 0 0 0,0 0 0 0 0,-1 0 0 0 0,1-1 0 0 0,0 1 0 0 0,0-1 0 0 0,-1 0-1 0 0,1 0 1 0 0,0 0 0 0 0,-1 0 0 0 0,1-1 0 0 0,-1 1 0 0 0,0-1 0 0 0,1 0 0 0 0,-1 0-1 0 0,0 0 1 0 0,0 0 0 0 0,0-1 0 0 0,0 1 0 0 0,-1-1 0 0 0,1 0 0 0 0,-1 0 0 0 0,1 1 0 0 0,-1-2-1 0 0,0 1 1 0 0,0 0 0 0 0,0 0 0 0 0,-1-1 0 0 0,1 1 0 0 0,-1-1 0 0 0,0 1 0 0 0,0-1 0 0 0,0-2-62 0 0,-33-37-1912 0 0,-3 28-5071 0 0,17 11-803 0 0</inkml:trace>
  <inkml:trace contextRef="#ctx0" brushRef="#br0" timeOffset="13487.91">3281 213 5136 0 0,'0'0'4747'0'0,"0"0"-2795"0"0,0 0-1492 0 0,8 8-139 0 0,7 6 161 0 0,4 8-275 0 0,0-1 1 0 0,2-1 0 0 0,0-1 0 0 0,2-1 0 0 0,-1-1-1 0 0,2 0 1 0 0,1-2 0 0 0,0-1 0 0 0,0-1 0 0 0,1-1 0 0 0,1-2-1 0 0,0 0 1 0 0,0-2 0 0 0,1-1 0 0 0,6 0-208 0 0,-23-18 645 0 0,-41-1-536 0 0,-122 74 1648 0 0,-103 79-2736 0 0,247-133 505 0 0,7-7-2306 0 0,-1 0-4895 0 0,12-5 857 0 0</inkml:trace>
  <inkml:trace contextRef="#ctx0" brushRef="#br0" timeOffset="13690.9">3822 599 3332 0 0,'0'0'10193'0'0,"0"0"-8889"0"0,-63 24-976 0 0,12-13-240 0 0,-3 2 456 0 0,1-2-16 0 0,7 1 25 0 0,9-3-157 0 0,3 0-248 0 0,6-2-148 0 0,6 0-12 0 0,4-4-572 0 0,0 2-457 0 0,-3-1-475 0 0,7 0-1384 0 0,5-2-3805 0 0</inkml:trace>
  <inkml:trace contextRef="#ctx0" brushRef="#br0" timeOffset="10043.32">1511 279 2888 0 0,'0'0'7246'0'0,"0"0"-4921"0"0,0 0-1317 0 0,0 0-77 0 0,0 0-409 0 0,0 0-295 0 0,0 0 241 0 0,3 8 172 0 0,52 179 873 0 0,-54-185-1531 0 0,-1-1 1 0 0,1 1-1 0 0,0-1 0 0 0,0 0 0 0 0,-1 1 0 0 0,1-1 0 0 0,0 0 0 0 0,0 1 1 0 0,1-1-1 0 0,-1 0 0 0 0,0 0 0 0 0,0 0 0 0 0,1 0 0 0 0,-1 0 1 0 0,0 0-1 0 0,1 0 0 0 0,-1-1 0 0 0,1 1 0 0 0,-1 0 0 0 0,1-1 0 0 0,-1 1 1 0 0,1-1-1 0 0,-1 0 0 0 0,1 1 0 0 0,0-1 0 0 0,-1 0 0 0 0,1 0 0 0 0,-1 0 1 0 0,1 0-1 0 0,0 0 0 0 0,-1-1 0 0 0,1 1 0 0 0,-1 0 0 0 0,1-1 1 0 0,-1 1-1 0 0,1-1 0 0 0,-1 1 0 0 0,1-1 0 0 0,-1 0 0 0 0,1 0 0 0 0,-1 0 1 0 0,0 0-1 0 0,1 0 0 0 0,-1 0 0 0 0,0 0 0 0 0,0 0 0 0 0,0 0 0 0 0,0 0 1 0 0,0-1-1 0 0,0 1 0 0 0,0 0 0 0 0,0-1 0 0 0,0 1 0 0 0,-1-1 0 0 0,1 1 1 0 0,-1-1-1 0 0,1 1 0 0 0,-1-1 0 0 0,1 1 0 0 0,-1-2 18 0 0,46-32-838 0 0,-42 35 917 0 0,0 0 0 0 0,0 0 0 0 0,0 1 0 0 0,0-1 1 0 0,0 1-1 0 0,0 0 0 0 0,0 0 0 0 0,0 0 0 0 0,-1 0 0 0 0,1 1 1 0 0,0 0-1 0 0,-1 0 0 0 0,1 0 0 0 0,-1 0 0 0 0,0 0 0 0 0,0 1 1 0 0,0-1-1 0 0,0 1 0 0 0,0 0 0 0 0,0 0 0 0 0,-1 0 1 0 0,1 0-1 0 0,-1 0 0 0 0,0 1 0 0 0,0-1 0 0 0,0 1 0 0 0,0 0 1 0 0,-1-1-1 0 0,2 5-79 0 0,7 10 299 0 0,30-54 1208 0 0,-5-64-1301 0 0,-33 77-3246 0 0,-1-1-3289 0 0,-1 23 167 0 0</inkml:trace>
  <inkml:trace contextRef="#ctx0" brushRef="#br0" timeOffset="10294.23">2138 97 6869 0 0,'0'0'8660'0'0,"0"0"-8472"0"0,0 0-40 0 0,0 0 248 0 0,-6 44 17 0 0,-2-29-129 0 0,-2 1-8 0 0,-2-1-80 0 0,0-1-196 0 0,1-1-136 0 0,1-3-300 0 0,3-2-293 0 0,1-4-415 0 0,4-2-1360 0 0,2-2-3196 0 0</inkml:trace>
  <inkml:trace contextRef="#ctx0" brushRef="#br0" timeOffset="10541.83">2274 195 12297 0 0,'0'0'3620'0'0,"0"0"-3484"0"0,0 0-136 0 0,0 0 545 0 0,-31 36-209 0 0,12-27-336 0 0,0 1-436 0 0,-2-1-1165 0 0,5-1-2843 0 0,-4-4-5357 0 0</inkml:trace>
  <inkml:trace contextRef="#ctx0" brushRef="#br0" timeOffset="11398.97">2489 123 11149 0 0,'0'0'1944'0'0,"0"0"-991"0"0,0 0-478 0 0,0 0-263 0 0,0 0-38 0 0,-6 8 131 0 0,-6 14-67 0 0,1 0 1 0 0,1 1-1 0 0,1 0 1 0 0,1 1-1 0 0,1 0 1 0 0,1 0-1 0 0,1 1 0 0 0,1-1 1 0 0,2 1-1 0 0,0 0 1 0 0,1 0-1 0 0,2 4-238 0 0,29 33-389 0 0,1-52-7840 0 0,-15-12-966 0 0</inkml:trace>
  <inkml:trace contextRef="#ctx0" brushRef="#br0" timeOffset="11694.68">2762 425 7777 0 0,'0'0'6965'0'0,"0"0"-5347"0"0,0 0-1652 0 0,0 0 186 0 0,0 0 170 0 0,0 0-54 0 0,0 0-178 0 0,16-4 708 0 0,-17 6-822 0 0,0 1 0 0 0,0-1 0 0 0,-1 0 0 0 0,1 0 0 0 0,0 0 0 0 0,-1 0 0 0 0,1 0 0 0 0,-1 0 0 0 0,0 0 0 0 0,0 0 0 0 0,1-1 0 0 0,-1 1 0 0 0,0-1 0 0 0,-1 1 0 0 0,1-1 0 0 0,0 0 0 0 0,0 0 0 0 0,0 0 0 0 0,-1 0 0 0 0,1 0 0 0 0,-1 0 0 0 0,1-1 0 0 0,0 1 0 0 0,-1-1 0 0 0,1 0 0 0 0,-1 0 0 0 0,1 0 0 0 0,-1 0 0 0 0,1 0 0 0 0,-1 0 0 0 0,1 0 0 0 0,-1-1 0 0 0,1 0 0 0 0,-1 1 0 0 0,1-1 0 0 0,0 0 0 0 0,-1 0 0 0 0,1 0 0 0 0,0 0-1 0 0,0-1 1 0 0,0 1 0 0 0,0-1 0 0 0,0 1 0 0 0,0-1 0 0 0,0 0 0 0 0,1 1 0 0 0,-1-1 0 0 0,0 0 0 0 0,1 0 0 0 0,0 0 0 0 0,-1 0 0 0 0,1-1 0 0 0,0 1 0 0 0,0 0 0 0 0,0-1 0 0 0,0 1 0 0 0,1 0 0 0 0,-1-1 0 0 0,1 1 0 0 0,-1-1 0 0 0,1 1 0 0 0,0-1 0 0 0,0 1 0 0 0,0-1 0 0 0,0 1 0 0 0,0-1 0 0 0,1 1 0 0 0,-1-1 0 0 0,1 0 24 0 0,-2 6 57 0 0,1 0 0 0 0,-1 0 0 0 0,1 1 0 0 0,0-1 0 0 0,0 0 1 0 0,0 0-1 0 0,1 0 0 0 0,-1 0 0 0 0,1 0 0 0 0,-1 0 0 0 0,1 0 0 0 0,0 0 0 0 0,0 0 1 0 0,0 0-1 0 0,1-1 0 0 0,-1 1 0 0 0,1 0 0 0 0,-1-1 0 0 0,1 1 0 0 0,0-1 0 0 0,0 1 1 0 0,0-1-1 0 0,0 0 0 0 0,1 0 0 0 0,-1 0 0 0 0,1 0 0 0 0,-1 0 0 0 0,1-1 1 0 0,-1 1-1 0 0,1-1 0 0 0,3 1-57 0 0,37-18-6195 0 0,-35 8-203 0 0</inkml:trace>
  <inkml:trace contextRef="#ctx0" brushRef="#br0" timeOffset="11943.22">2928 202 8945 0 0,'0'0'6792'0'0,"0"0"-6496"0"0,32 48-292 0 0,-21-25 697 0 0,-2 4-125 0 0,-4 0-120 0 0,-1 1-108 0 0,-4 0-116 0 0,-5 1-32 0 0,-8 1-28 0 0,-6 1-16 0 0,-3-1-156 0 0,-5-2-172 0 0,-7 1-592 0 0,-10-5-728 0 0,10-7-1301 0 0,-6-9-4523 0 0</inkml:trace>
  <inkml:trace contextRef="#ctx0" brushRef="#br0" timeOffset="12336.09">2045 528 10485 0 0,'0'0'3966'0'0,"0"0"-2573"0"0,0 0-969 0 0,0 0-123 0 0,1 5-56 0 0,32 194 1387 0 0,-29-173-1281 0 0,7-41-1156 0 0,-11 13 803 0 0,0 0-1 0 0,1-1 0 0 0,-1 1 0 0 0,1 0 1 0 0,-1-1-1 0 0,1 1 0 0 0,0 0 0 0 0,-1 0 1 0 0,1 0-1 0 0,0 0 0 0 0,1 0 0 0 0,-1 0 1 0 0,0 0-1 0 0,1 0 0 0 0,-1 0 0 0 0,1 0 1 0 0,-1 1-1 0 0,1-1 0 0 0,0 0 0 0 0,0 1 1 0 0,-1 0-1 0 0,1-1 0 0 0,0 1 0 0 0,1 0 1 0 0,-1 0-1 0 0,0 0 0 0 0,0 0 0 0 0,0 1 1 0 0,0-1-1 0 0,1 0 0 0 0,-1 1 0 0 0,0 0 1 0 0,1-1-1 0 0,-1 1 0 0 0,0 0 0 0 0,1 0 1 0 0,-1 0-1 0 0,0 1 0 0 0,1-1 0 0 0,-1 1 1 0 0,0-1-1 0 0,0 1 0 0 0,1 0 0 0 0,-1 0 1 0 0,0-1-1 0 0,0 2 0 0 0,0-1 0 0 0,0 0 1 0 0,0 0-1 0 0,1 1 3 0 0,0 1 53 0 0,1 0-1 0 0,0 0 1 0 0,-1 1 0 0 0,0-1 0 0 0,1 1 0 0 0,-1-1-1 0 0,-1 1 1 0 0,1 0 0 0 0,-1 0 0 0 0,1 1-1 0 0,-1-1 1 0 0,0 0 0 0 0,-1 1 0 0 0,1-1-1 0 0,-1 1 1 0 0,0 0 0 0 0,0-1 0 0 0,0 4-53 0 0,17 44-4956 0 0,-13-44-890 0 0,6-7-2157 0 0</inkml:trace>
  <inkml:trace contextRef="#ctx0" brushRef="#br0" timeOffset="12865.67">2721 368 364 0 0,'0'0'657'0'0,"0"0"-47"0"0,0 0 1099 0 0,0 0 1861 0 0,0 0-1924 0 0,0 0-1296 0 0,0 0-323 0 0,-4 0-27 0 0,-16-4 1907 0 0,42-1 89 0 0,26 20-1019 0 0,-61-4-4004 0 0,11-10 1011 0 0,1 0-4714 0 0</inkml:trace>
  <inkml:trace contextRef="#ctx0" brushRef="#br0" timeOffset="25623.67">10 1777 1280 0 0,'0'0'3996'0'0,"0"0"-2149"0"0,0 0-1154 0 0,0 0 55 0 0,0 0 248 0 0,-1-6 114 0 0,-5-15 380 0 0,5 37 1148 0 0,80 183-333 0 0,-79-198-2276 0 0,0 1 0 0 0,0-1 0 0 0,0 1 0 0 0,1-1 0 0 0,-1 1 0 0 0,0 0 0 0 0,1-1 0 0 0,-1 1 0 0 0,1-1 0 0 0,0 0 0 0 0,-1 1 0 0 0,1-1 0 0 0,0 1 0 0 0,0-1 0 0 0,0 0 0 0 0,0 0 0 0 0,0 1 0 0 0,0-1 0 0 0,0 0 0 0 0,1 0 0 0 0,-1 0 0 0 0,0 0 0 0 0,0 0 0 0 0,1-1 0 0 0,-1 1 0 0 0,1 0 0 0 0,-1-1-1 0 0,1 1 1 0 0,-1-1 0 0 0,1 1 0 0 0,-1-1 0 0 0,1 0 0 0 0,-1 1 0 0 0,1-1 0 0 0,0 0 0 0 0,-1 0 0 0 0,1 0 0 0 0,-1 0 0 0 0,1-1 0 0 0,0 1 0 0 0,-1 0 0 0 0,1-1 0 0 0,-1 1 0 0 0,1-1 0 0 0,-1 1 0 0 0,1-1 0 0 0,-1 0 0 0 0,0 1 0 0 0,1-1 0 0 0,-1 0 0 0 0,0 0 0 0 0,0 0 0 0 0,1 0 0 0 0,-1 0 0 0 0,0-1 0 0 0,0 1 0 0 0,0 0 0 0 0,0 0 0 0 0,0-1 0 0 0,-1 1 0 0 0,1-1-29 0 0,37-95-30 0 0,-34 96 31 0 0,-1 1 0 0 0,1 0-1 0 0,-1 0 1 0 0,1 0 0 0 0,0 1 0 0 0,-1-1-1 0 0,1 1 1 0 0,-1 0 0 0 0,1 0 0 0 0,-1 0 0 0 0,0 0-1 0 0,1 1 1 0 0,-1-1 0 0 0,0 1 0 0 0,0 0-1 0 0,0 0 1 0 0,0 0 0 0 0,0 1 0 0 0,0-1 0 0 0,-1 0-1 0 0,1 1 1 0 0,-1 0 0 0 0,0 0 0 0 0,0 0-1 0 0,0 0 1 0 0,0 0 0 0 0,0 0 0 0 0,0 0 0 0 0,-1 0-1 0 0,0 1 1 0 0,0-1 0 0 0,0 1 0 0 0,0-1-1 0 0,0 1 1 0 0,-1-1 0 0 0,1 3-1 0 0,-1-7 29 0 0,0 0-1 0 0,0 0 1 0 0,1-1 0 0 0,-1 1-1 0 0,0 0 1 0 0,1-1-1 0 0,-1 1 1 0 0,1 0 0 0 0,-1 0-1 0 0,1 0 1 0 0,-1-1-1 0 0,1 1 1 0 0,0 0 0 0 0,0 0-1 0 0,0 0 1 0 0,-1 0-1 0 0,1 0 1 0 0,0 0 0 0 0,0 1-1 0 0,0-1 1 0 0,0 0-1 0 0,1 0 1 0 0,-1 1 0 0 0,0-1-1 0 0,0 0 1 0 0,0 1 0 0 0,1 0-1 0 0,-1-1 1 0 0,0 1-1 0 0,0 0 1 0 0,1-1 0 0 0,-1 1-1 0 0,0 0 1 0 0,1 0-1 0 0,-1 0 1 0 0,0 0 0 0 0,1 0-1 0 0,-1 0 1 0 0,0 1-1 0 0,0-1 1 0 0,1 0 0 0 0,-1 1-1 0 0,0-1 1 0 0,0 0 0 0 0,1 1-1 0 0,-1 0 1 0 0,0-1-1 0 0,0 1 1 0 0,0 0 0 0 0,0 0-1 0 0,0-1 1 0 0,0 1-1 0 0,0 0 1 0 0,0 0 0 0 0,0 0-1 0 0,0 0 1 0 0,-1 0-1 0 0,1 0 1 0 0,0 1 0 0 0,-1-1-1 0 0,1 0 1 0 0,-1 0 0 0 0,1 0-1 0 0,-1 1 1 0 0,1-1-1 0 0,-1 0 1 0 0,0 1 0 0 0,0 0-29 0 0,4-11-87 0 0,0 1 1 0 0,-1-1 0 0 0,0 1 0 0 0,0-1 0 0 0,-1 0 0 0 0,0 0 0 0 0,-1 0 0 0 0,0-1-1 0 0,0 1 1 0 0,-1 0 0 0 0,0 0 0 0 0,-1-1 0 0 0,0 1 0 0 0,-1 0 0 0 0,1 0 0 0 0,-2 0-1 0 0,-2-8 87 0 0,2 21-10876 0 0,3 4 4622 0 0</inkml:trace>
  <inkml:trace contextRef="#ctx0" brushRef="#br0" timeOffset="25903.87">587 1535 12177 0 0,'0'0'2472'0'0,"0"0"-2396"0"0,0 0 416 0 0,0 0 176 0 0,-8 36-75 0 0,2-22-293 0 0,-3 4-76 0 0,0 3-224 0 0,-6 0-649 0 0,2-2-863 0 0,4-4-1588 0 0,-4-4-5377 0 0</inkml:trace>
  <inkml:trace contextRef="#ctx0" brushRef="#br0" timeOffset="26538.84">715 1632 1472 0 0,'0'0'6249'0'0,"0"0"-3882"0"0,0 0-1399 0 0,0 0 20 0 0,0 0-113 0 0,0 0-289 0 0,0 0-162 0 0,0 0 83 0 0,-4 6 116 0 0,-7 13-353 0 0,2 1 0 0 0,0 1-1 0 0,2-1 1 0 0,0 1-1 0 0,1 1 1 0 0,1-1-1 0 0,1 1 1 0 0,1 0-1 0 0,1 0 1 0 0,0 0 0 0 0,2 0-1 0 0,1 0 1 0 0,1 6-270 0 0,-1-24 18 0 0,-1 0 0 0 0,0 0 0 0 0,1 0 0 0 0,0 0 0 0 0,0 0 0 0 0,0-1 0 0 0,0 1 0 0 0,1 0 1 0 0,-1-1-1 0 0,1 1 0 0 0,0-1 0 0 0,0 1 0 0 0,1-1 0 0 0,-1 0 0 0 0,0 0 0 0 0,1 0 0 0 0,0 0 0 0 0,0 0 1 0 0,0-1-1 0 0,0 1 0 0 0,0-1 0 0 0,0 0 0 0 0,1 0 0 0 0,-1 0 0 0 0,1 0 0 0 0,0-1 0 0 0,-1 1 0 0 0,3 0-18 0 0,11-25-8219 0 0,-13 14 2104 0 0</inkml:trace>
  <inkml:trace contextRef="#ctx0" brushRef="#br0" timeOffset="26878.8">813 1693 5581 0 0,'0'0'5247'0'0,"0"0"-3614"0"0,0 0-1035 0 0,4 6 339 0 0,2 5-565 0 0,0-1 1 0 0,-1 1-1 0 0,0 0 0 0 0,-1 0 0 0 0,0 0 1 0 0,-1 0-1 0 0,-1 1 0 0 0,1-1 0 0 0,-2 1 1 0 0,0 0-1 0 0,0 10-372 0 0,3 74 560 0 0,46-152-2053 0 0,-46 56 1516 0 0,-1 0 0 0 0,1 1 0 0 0,0-1 1 0 0,-1 1-1 0 0,1 0 0 0 0,-1 0 0 0 0,1 0 0 0 0,-1 0 0 0 0,1 1 0 0 0,-1-1 0 0 0,0 1 0 0 0,1 0 0 0 0,-1 0 0 0 0,0 0 0 0 0,0 0 1 0 0,-1 1-1 0 0,1-1 0 0 0,0 1 0 0 0,-1-1 0 0 0,1 1 0 0 0,-1 0 0 0 0,0 0 0 0 0,0 0 0 0 0,0 1 0 0 0,-1-1 0 0 0,1 0 0 0 0,-1 1 1 0 0,1-1-1 0 0,-1 1 0 0 0,0-1 0 0 0,-1 1 0 0 0,1 0 0 0 0,-1-1 0 0 0,1 1 0 0 0,-1 0 0 0 0,0-1 0 0 0,0 1 0 0 0,-1 0 0 0 0,1-1 1 0 0,-1 1-1 0 0,0 0 0 0 0,0-1 0 0 0,0 1 0 0 0,0-1 0 0 0,-1 3-23 0 0,-1-2-961 0 0,-1-6-5891 0 0,4-3 1180 0 0</inkml:trace>
  <inkml:trace contextRef="#ctx0" brushRef="#br0" timeOffset="27130.37">1119 1680 4652 0 0,'0'0'7742'0'0,"0"0"-5587"0"0,0 0-1904 0 0,7 9-15 0 0,2 3 85 0 0,-1 0 0 0 0,0 1 0 0 0,0 0 0 0 0,-1 0 0 0 0,-1 1 0 0 0,-1 0 0 0 0,1 0 0 0 0,-2 1 0 0 0,0-1 0 0 0,-1 1 0 0 0,0 5-321 0 0,-1-7 63 0 0,-2 1 0 0 0,1-1 0 0 0,-1 0 0 0 0,-1 0 0 0 0,-1 0 0 0 0,0 1 0 0 0,0-1 0 0 0,-1-1 0 0 0,-1 1 0 0 0,0 0 0 0 0,-5 9-63 0 0,-37 31-2611 0 0,45-52 2424 0 0,-6 3-2612 0 0,1-3-3793 0 0,1-6-479 0 0</inkml:trace>
  <inkml:trace contextRef="#ctx0" brushRef="#br0" timeOffset="27378.75">1597 2080 7493 0 0,'0'0'8216'0'0,"0"0"-7235"0"0,0 0-833 0 0,0 0 300 0 0,0 0-100 0 0,0 0-160 0 0,0 0 44 0 0,0 0-56 0 0,-37 2-132 0 0,18-2-44 0 0,0 0-804 0 0,0 0-773 0 0,6-3-1363 0 0,-1-6-4741 0 0</inkml:trace>
  <inkml:trace contextRef="#ctx0" brushRef="#br0" timeOffset="27534.5">1634 1981 15369 0 0,'0'0'2897'0'0,"0"0"-2405"0"0,0 0-208 0 0,0 0-100 0 0,0 0-24 0 0,-49-2 24 0 0,9 4-184 0 0,-11-1-368 0 0,-5 0-1212 0 0,11-1-2309 0 0,10-1-3547 0 0</inkml:trace>
  <inkml:trace contextRef="#ctx0" brushRef="#br0" timeOffset="33842.62">2779 2044 6233 0 0,'0'0'6494'0'0,"-7"1"-4912"0"0,-345-14 1711 0 0,140 11-2302 0 0,106 1-1649 0 0,-3 0-3734 0 0,112 1-515 0 0,2 0 2474 0 0,11 1-3770 0 0</inkml:trace>
  <inkml:trace contextRef="#ctx0" brushRef="#br0" timeOffset="34011.68">2209 2139 3268 0 0,'0'0'5916'0'0,"4"6"-3840"0"0,3 5-1628 0 0,0-3-181 0 0,0 0 0 0 0,0 1 0 0 0,-1 0 0 0 0,0 0 0 0 0,0 0 0 0 0,-1 1 0 0 0,-1 0 0 0 0,1 0 0 0 0,-2 0 0 0 0,1 1 0 0 0,-2-1 0 0 0,1 1 0 0 0,-1 0 0 0 0,-1-1 0 0 0,0 1 0 0 0,0 0 0 0 0,-1 0 0 0 0,-1 0 0 0 0,0 0 0 0 0,-2 8-267 0 0,5-21 1 0 0,-1 0 0 0 0,0-1 1 0 0,1 1-1 0 0,-1 0 0 0 0,0-1 0 0 0,0 1 0 0 0,-1 0 0 0 0,1-1 0 0 0,-1 1 0 0 0,1-1 1 0 0,-1 1-1 0 0,0-1 0 0 0,0 0 0 0 0,0 1 0 0 0,0-1 0 0 0,0 1 0 0 0,0-1 1 0 0,-1 1-1 0 0,1-1 0 0 0,-1 1 0 0 0,0-1 0 0 0,0 1 0 0 0,0 0 0 0 0,0-1 0 0 0,0 1 1 0 0,0 0-1 0 0,-1 0 0 0 0,1 0 0 0 0,-1 0 0 0 0,1 0 0 0 0,-1 0 0 0 0,0 0 0 0 0,0 0 1 0 0,0 1-1 0 0,0-1 0 0 0,0 1 0 0 0,0-1 0 0 0,0 1 0 0 0,-1 0 0 0 0,1 0 0 0 0,0 0 1 0 0,-1 0-1 0 0,1 0 0 0 0,-1 1 0 0 0,1-1 0 0 0,-1 1 0 0 0,1-1 0 0 0,-1 1 0 0 0,1 0 1 0 0,-1 0-1 0 0,1 0 0 0 0,-1 0 0 0 0,1 1 0 0 0,-1-1 0 0 0,1 1 0 0 0,-1-1 0 0 0,1 1 1 0 0,-3 1-2 0 0,57-11-1523 0 0,-28 9-3215 0 0,-15 0 1348 0 0,2 0-2633 0 0</inkml:trace>
  <inkml:trace contextRef="#ctx0" brushRef="#br0" timeOffset="34338.82">2510 2185 12673 0 0,'0'0'1778'0'0,"0"0"-1345"0"0,3 6 35 0 0,3 8-175 0 0,-1 1 0 0 0,0-1 1 0 0,-1 1-1 0 0,-1-1 0 0 0,0 1 0 0 0,-1 0 0 0 0,0 0 0 0 0,-2 1 0 0 0,0-1 1 0 0,0 0-1 0 0,-1 0 0 0 0,-1 0 0 0 0,-3 12-293 0 0,6-4 401 0 0,12-47-550 0 0,4-5-562 0 0,-13 26 717 0 0,-1 1 0 0 0,1 0 0 0 0,0 0 0 0 0,-1 0 0 0 0,1 0 0 0 0,0 1 0 0 0,0 0 0 0 0,0-1 0 0 0,0 1 0 0 0,1 1 0 0 0,-1-1 0 0 0,0 1 0 0 0,0-1 0 0 0,0 1 0 0 0,1 0 0 0 0,-1 1 0 0 0,0-1 0 0 0,0 1 0 0 0,1 0 0 0 0,-1 0 0 0 0,0 0 0 0 0,0 0 0 0 0,0 1 0 0 0,-1-1 0 0 0,1 1 1 0 0,0 0-1 0 0,0 1 0 0 0,-1-1 0 0 0,1 1 0 0 0,-1-1 0 0 0,0 1 0 0 0,0 0 0 0 0,0 0 0 0 0,0 0 0 0 0,-1 1 0 0 0,1-1 0 0 0,-1 1 0 0 0,0-1 0 0 0,0 1 0 0 0,0 0 0 0 0,0 0 0 0 0,-1 0 0 0 0,1 0 0 0 0,-1 0 0 0 0,1 3-6 0 0,-2-3-427 0 0,-1 16-85 0 0,-4-9-6892 0 0,4-11 1032 0 0</inkml:trace>
  <inkml:trace contextRef="#ctx0" brushRef="#br0" timeOffset="34602.47">3292 2150 12585 0 0,'0'0'3841'0'0,"0"0"-3553"0"0,0 0-188 0 0,0 0 300 0 0,0 0-116 0 0,0 0 188 0 0,-36 2-128 0 0,15 0-268 0 0,-1-2-76 0 0,-2 0-856 0 0,4 0-337 0 0,0-2-639 0 0,3-1-1244 0 0,8-2-3489 0 0</inkml:trace>
  <inkml:trace contextRef="#ctx0" brushRef="#br0" timeOffset="34883.61">3277 2039 12037 0 0,'0'0'2244'0'0,"0"0"-1584"0"0,0 0 156 0 0,0 0 29 0 0,0 0-457 0 0,0 0-128 0 0,-67 0-36 0 0,19 6-224 0 0,-7 0-1109 0 0,1-3-1035 0 0,13-1-2920 0 0,5-2-4021 0 0</inkml:trace>
  <inkml:trace contextRef="#ctx0" brushRef="#br0" timeOffset="34884.61">2213 2340 352 0 0,'0'0'0'0'0</inkml:trace>
  <inkml:trace contextRef="#ctx0" brushRef="#br0" timeOffset="35129.97">2213 2340 820 0 0,'-3'-17'6441'0'0,"5"31"-1753"0"0,-10 40-2132 0 0,62-48-2362 0 0,-47-6-3493 0 0,-6 0-1388 0 0</inkml:trace>
  <inkml:trace contextRef="#ctx0" brushRef="#br0" timeOffset="40803.83">4334 2052 5745 0 0,'0'0'4814'0'0,"0"0"-3504"0"0,-9 1-1017 0 0,-525 7 4939 0 0,522-8-5556 0 0,-71-1 1020 0 0,27-3-6793 0 0,50 2 1009 0 0,4-4-1493 0 0</inkml:trace>
  <inkml:trace contextRef="#ctx0" brushRef="#br0" timeOffset="42190.38">4868 2029 10265 0 0,'0'0'2001'0'0,"0"0"-1339"0"0,0 0-199 0 0,-6 2 295 0 0,3-1-679 0 0,1 0 0 0 0,-1 0 0 0 0,1 0 1 0 0,0 0-1 0 0,-1 0 0 0 0,1 0 1 0 0,0 1-1 0 0,0-1 0 0 0,-1 1 0 0 0,1 0 1 0 0,1 0-1 0 0,-1-1 0 0 0,0 1 1 0 0,0 0-1 0 0,1 1 0 0 0,-1-1 0 0 0,1 0 1 0 0,-1 0-1 0 0,1 1 0 0 0,0-1 1 0 0,0 1-1 0 0,0-1 0 0 0,1 1 0 0 0,-1-1 1 0 0,0 1-1 0 0,1-1 0 0 0,0 1 1 0 0,-1 0-1 0 0,1-1 0 0 0,0 1 0 0 0,1 0 1 0 0,-1-1-1 0 0,0 1 0 0 0,1-1 0 0 0,-1 1 1 0 0,1 0-1 0 0,0-1 0 0 0,0 1 1 0 0,0-1-1 0 0,0 0 0 0 0,0 1 0 0 0,1-1 1 0 0,-1 0-1 0 0,1 0 0 0 0,0 1-79 0 0,-1-2 10 0 0,1 0-1 0 0,-1 0 1 0 0,0 0-1 0 0,0 0 0 0 0,1-1 1 0 0,-1 1-1 0 0,1-1 1 0 0,-1 1-1 0 0,1-1 1 0 0,-1 1-1 0 0,1-1 0 0 0,-1 0 1 0 0,1 0-1 0 0,-1 0 1 0 0,1 0-1 0 0,-1 0 0 0 0,1 0 1 0 0,-1 0-1 0 0,1 0 1 0 0,-1-1-1 0 0,1 1 1 0 0,-1 0-1 0 0,1-1 0 0 0,-1 1 1 0 0,0-1-1 0 0,1 0 1 0 0,-1 0-1 0 0,0 1 1 0 0,1-1-1 0 0,-1 0 0 0 0,0 0 1 0 0,0 0-1 0 0,0 0 1 0 0,0 0-1 0 0,0 0 0 0 0,0-1 1 0 0,0 1-1 0 0,0 0 1 0 0,0-1-1 0 0,0 1 1 0 0,-1 0-1 0 0,1-1 0 0 0,-1 1 1 0 0,1-1-1 0 0,-1 1 1 0 0,1 0-1 0 0,-1-1 1 0 0,0 1-1 0 0,0-1 0 0 0,0 0 1 0 0,0 1-1 0 0,0-1 1 0 0,0 1-1 0 0,0-1 0 0 0,0 1 1 0 0,-1-1-1 0 0,1 1 1 0 0,-1-1-1 0 0,1 1 1 0 0,-1 0-1 0 0,1-1 0 0 0,-1 1 1 0 0,0-1-1 0 0,1 1 1 0 0,-1 0-1 0 0,0 0 1 0 0,0 0-1 0 0,-1-1-9 0 0,8 51 585 0 0,-5-49-270 0 0,2 3-2169 0 0,-9-4-5825 0 0,-5-4-1041 0 0</inkml:trace>
  <inkml:trace contextRef="#ctx0" brushRef="#br0" timeOffset="43648.88">5974 2161 5216 0 0,'0'0'4745'0'0,"0"0"-2809"0"0,-11 1-1224 0 0,-493-17 4002 0 0,413 8-4313 0 0,12 1-1113 0 0,39 5-5906 0 0,47 2 2197 0 0</inkml:trace>
  <inkml:trace contextRef="#ctx0" brushRef="#br0" timeOffset="43883.78">5454 2269 1840 0 0,'0'0'6255'0'0,"0"0"-4006"0"0,3 7-1090 0 0,75 178 4860 0 0,-80-182-5994 0 0,1 1-1 0 0,0-1 1 0 0,-1 0-1 0 0,0 0 1 0 0,0 0-1 0 0,0 0 0 0 0,0 0 1 0 0,0 0-1 0 0,-1 0 1 0 0,1 0-1 0 0,-1-1 1 0 0,0 1-1 0 0,1-1 1 0 0,-1 0-1 0 0,0 0 1 0 0,-1 0-1 0 0,1 0 1 0 0,0-1-1 0 0,0 1 0 0 0,-1-1 1 0 0,1 0-1 0 0,-1 0 1 0 0,1 0-1 0 0,-1 0 1 0 0,0-1-1 0 0,1 1 1 0 0,-1-1-1 0 0,1 0 1 0 0,-1 0-1 0 0,0-1 0 0 0,1 1 1 0 0,-1-1-1 0 0,0 1 1 0 0,1-1-1 0 0,-1 0 1 0 0,1 0-1 0 0,0-1 1 0 0,-1 1-1 0 0,1-1 1 0 0,0 0-1 0 0,0 0 1 0 0,0 0-1 0 0,0 0 0 0 0,0 0 1 0 0,0 0-1 0 0,1-1 1 0 0,-1 0-1 0 0,1 1 1 0 0,-1-1-1 0 0,1 0 1 0 0,0 0-1 0 0,0 0 1 0 0,1-1-1 0 0,-1 1 0 0 0,1 0 1 0 0,-1-1-1 0 0,0-2-24 0 0,6 0-115 0 0,0 1 1 0 0,0 0-1 0 0,0 0 0 0 0,0 0 0 0 0,1 0 0 0 0,0 1 0 0 0,0 0 0 0 0,0 0 0 0 0,1 0 0 0 0,-1 0 0 0 0,1 1 0 0 0,0 0 0 0 0,0 0 0 0 0,0 1 1 0 0,0 0-1 0 0,1 0 0 0 0,-1 0 0 0 0,1 1 0 0 0,-1 0 0 0 0,1 0 0 0 0,-1 0 0 0 0,1 1 0 0 0,-1 0 0 0 0,1 0 0 0 0,0 1 0 0 0,-1 0 0 0 0,3 1 115 0 0,21 5-5015 0 0,-19-4-114 0 0</inkml:trace>
  <inkml:trace contextRef="#ctx0" brushRef="#br0" timeOffset="42813.52">5289 1677 9805 0 0,'0'0'4627'0'0,"0"0"-3592"0"0,0 0-1181 0 0,0 0-38 0 0,3 6-22 0 0,26 41 854 0 0,-19-33-374 0 0,0 0 0 0 0,-1 1-1 0 0,-1 0 1 0 0,0 1 0 0 0,-1 0-1 0 0,-1 0 1 0 0,0 0 0 0 0,-1 1-1 0 0,-1 0 1 0 0,-1 0 0 0 0,1 7-274 0 0,-4-22 17 0 0,-1 1-1 0 0,1-1 1 0 0,-1 0 0 0 0,0 0 0 0 0,1 0 0 0 0,-1 0 0 0 0,0 0-1 0 0,0 0 1 0 0,0 0 0 0 0,-1 0 0 0 0,1 0 0 0 0,0 0 0 0 0,-1 0-1 0 0,1-1 1 0 0,-1 1 0 0 0,1-1 0 0 0,-1 1 0 0 0,0-1 0 0 0,0 0-1 0 0,0 1 1 0 0,0-1 0 0 0,0 0 0 0 0,0 0 0 0 0,0 0 0 0 0,0-1 0 0 0,0 1-1 0 0,0 0 1 0 0,0-1 0 0 0,-1 0 0 0 0,1 1 0 0 0,0-1 0 0 0,0 0-1 0 0,-1 0 1 0 0,1 0 0 0 0,0 0 0 0 0,0-1 0 0 0,-1 1 0 0 0,1 0-1 0 0,0-1 1 0 0,0 0 0 0 0,0 1 0 0 0,0-1 0 0 0,0 0 0 0 0,0 0-1 0 0,0 0 1 0 0,0-1 0 0 0,0 1 0 0 0,0 0 0 0 0,1-1 0 0 0,-1 1 0 0 0,0-1-1 0 0,1 0 1 0 0,-1 1 0 0 0,1-1 0 0 0,0 0 0 0 0,-1 0 0 0 0,1 0-1 0 0,0 0 1 0 0,0 0 0 0 0,1 0 0 0 0,-1 0 0 0 0,0 0 0 0 0,0 0-1 0 0,1-1 1 0 0,0 1 0 0 0,-1-1-17 0 0,1 0-47 0 0,-1 1 0 0 0,0 0-1 0 0,1 0 1 0 0,0-1 0 0 0,0 1-1 0 0,0-1 1 0 0,0 1 0 0 0,0 0-1 0 0,0-1 1 0 0,0 1 0 0 0,1 0 0 0 0,-1-1-1 0 0,1 1 1 0 0,0 0 0 0 0,-1 0-1 0 0,1 0 1 0 0,0-1 0 0 0,1 1-1 0 0,-1 0 1 0 0,0 0 0 0 0,0 0 0 0 0,1 1-1 0 0,-1-1 1 0 0,1 0 0 0 0,0 0-1 0 0,-1 1 1 0 0,1-1 0 0 0,0 1-1 0 0,0 0 1 0 0,0-1 0 0 0,0 1-1 0 0,0 0 1 0 0,0 0 0 0 0,1 0 0 0 0,0 0 47 0 0,54 9-7558 0 0,-48-3 2246 0 0</inkml:trace>
  <inkml:trace contextRef="#ctx0" brushRef="#br0" timeOffset="43153.1">5605 1733 12897 0 0,'0'0'1315'0'0,"0"0"-1144"0"0,0 0-227 0 0,0 0 276 0 0,0 0 40 0 0,7 6-90 0 0,98 117 1463 0 0,-163-16 462 0 0,57-105-2104 0 0,0-1 1 0 0,0 1-1 0 0,0 0 0 0 0,0-1 1 0 0,0 1-1 0 0,0 0 0 0 0,1-1 1 0 0,-1 1-1 0 0,1 0 0 0 0,-1 0 1 0 0,1-1-1 0 0,0 1 0 0 0,0 0 1 0 0,-1 0-1 0 0,1 0 1 0 0,0 0-1 0 0,1 0 0 0 0,-1-1 1 0 0,0 1-1 0 0,1 0 0 0 0,-1 0 1 0 0,1 0-1 0 0,-1-1 0 0 0,1 1 1 0 0,0 0-1 0 0,0 0 0 0 0,-1-1 1 0 0,1 1-1 0 0,0-1 0 0 0,1 1 1 0 0,-1-1-1 0 0,0 1 0 0 0,0-1 1 0 0,1 0-1 0 0,-1 0 0 0 0,1 0 1 0 0,-1 1-1 0 0,1-1 0 0 0,-1-1 1 0 0,1 1-1 0 0,0 0 0 0 0,-1 0 1 0 0,1 0-1 0 0,0-1 0 0 0,0 1 1 0 0,-1-1-1 0 0,3 1 9 0 0,40 2-5580 0 0,-34-5 509 0 0,-1-6-2536 0 0</inkml:trace>
  <inkml:trace contextRef="#ctx0" brushRef="#br0" timeOffset="43400.44">5831 1927 6521 0 0,'0'0'8068'0'0,"0"0"-7852"0"0,0 0 176 0 0,-47-2-392 0 0,26 1 388 0 0,0-1-260 0 0,-1 2-80 0 0,-1 0-48 0 0,2 0-636 0 0,4 0-924 0 0,-3 0-896 0 0,7 2-3341 0 0</inkml:trace>
  <inkml:trace contextRef="#ctx0" brushRef="#br0" timeOffset="41082.39">3817 2142 7717 0 0,'0'0'3449'0'0,"2"7"-2512"0"0,33 57 361 0 0,-28-55-1098 0 0,-1 0-1 0 0,0 0 0 0 0,-1 1 1 0 0,0-1-1 0 0,-1 1 0 0 0,1 1 0 0 0,-2-1 1 0 0,0 0-1 0 0,0 1 0 0 0,-1 0 1 0 0,0-1-1 0 0,0 1 0 0 0,-1 4-199 0 0,-3-12 22 0 0,1-1 0 0 0,0 0 1 0 0,-1 1-1 0 0,0-1 0 0 0,0 0 0 0 0,1 0 0 0 0,-1 0 0 0 0,0 0 1 0 0,-1-1-1 0 0,1 1 0 0 0,0-1 0 0 0,0 1 0 0 0,-1-1 0 0 0,1 1 0 0 0,-1-1 1 0 0,1 0-1 0 0,-1 0 0 0 0,0-1 0 0 0,1 1 0 0 0,-1 0 0 0 0,0-1 0 0 0,1 0 1 0 0,-1 1-1 0 0,0-1 0 0 0,0 0 0 0 0,1 0 0 0 0,-1-1 0 0 0,0 1 1 0 0,0-1-1 0 0,1 1 0 0 0,-1-1 0 0 0,1 0 0 0 0,-1 0 0 0 0,0 0 0 0 0,1 0 1 0 0,0 0-1 0 0,-1-1 0 0 0,1 1 0 0 0,0-1 0 0 0,-1 0 0 0 0,1 1 1 0 0,0-1-1 0 0,0 0 0 0 0,1 0 0 0 0,-1 0 0 0 0,0-1 0 0 0,1 1 0 0 0,-1 0 1 0 0,1-1-1 0 0,0 1 0 0 0,-1-1 0 0 0,1 1 0 0 0,0-3-22 0 0,-1 2 1 0 0,1 1-1 0 0,0-1 1 0 0,0 1 0 0 0,1-1-1 0 0,-1 1 1 0 0,0-1-1 0 0,1 1 1 0 0,-1-1 0 0 0,1 0-1 0 0,0 1 1 0 0,0-1-1 0 0,0 0 1 0 0,0 1 0 0 0,1-1-1 0 0,-1 1 1 0 0,1-1-1 0 0,-1 0 1 0 0,1 1-1 0 0,0-1 1 0 0,0 1 0 0 0,0 0-1 0 0,0-1 1 0 0,1 1-1 0 0,-1 0 1 0 0,1-1 0 0 0,-1 1-1 0 0,1 0 1 0 0,0 0-1 0 0,-1 0 1 0 0,1 1 0 0 0,0-1-1 0 0,1 0 1 0 0,-1 1-1 0 0,0-1 1 0 0,0 1 0 0 0,1 0-1 0 0,-1 0 1 0 0,0 0-1 0 0,1 0 1 0 0,-1 0 0 0 0,1 0-1 0 0,0 0 1 0 0,1 1-1 0 0,46-8-6204 0 0,-41 8 148 0 0</inkml:trace>
  <inkml:trace contextRef="#ctx0" brushRef="#br0" timeOffset="41393.63">4117 2199 12473 0 0,'0'0'1366'0'0,"0"0"-1095"0"0,5 2-223 0 0,0-1 33 0 0,0 0 0 0 0,0 0 0 0 0,-1 1 0 0 0,1-1 0 0 0,0 1 0 0 0,-1 0 0 0 0,1 1 0 0 0,-1-1 0 0 0,0 1 0 0 0,0-1 0 0 0,0 1 0 0 0,0 0 0 0 0,-1 1 0 0 0,1-1 0 0 0,-1 1 0 0 0,0-1 0 0 0,0 1 0 0 0,0 0 0 0 0,0 0 0 0 0,-1 1 0 0 0,1-1 0 0 0,-1 0 0 0 0,0 1 0 0 0,-1 0 0 0 0,1-1 0 0 0,-1 1 0 0 0,0 0 0 0 0,0 0 0 0 0,0-1 0 0 0,-1 1 0 0 0,1 0 0 0 0,-1 0 0 0 0,0 0 0 0 0,-1 0 0 0 0,1 0 1 0 0,-1 0-1 0 0,0-1 0 0 0,0 1 0 0 0,-1 0 0 0 0,1-1 0 0 0,-1 1 0 0 0,0-1 0 0 0,-2 4-81 0 0,-77 114 818 0 0,83-120-806 0 0,0 0 0 0 0,0 0 1 0 0,1 0-1 0 0,-1-1 0 0 0,1 1 1 0 0,-1-1-1 0 0,1 1 0 0 0,0-1 1 0 0,-1 0-1 0 0,1 0 0 0 0,0 0 1 0 0,0-1-1 0 0,-1 1 0 0 0,1-1 1 0 0,0 1-1 0 0,0-1 0 0 0,0 0 1 0 0,0 0-1 0 0,0 0 0 0 0,0-1 1 0 0,0 1-1 0 0,0-1 0 0 0,-1 1 1 0 0,3-2-13 0 0,-4 2-63 0 0,43-13-2826 0 0,-18-1-1971 0 0,-16 6-960 0 0</inkml:trace>
  <inkml:trace contextRef="#ctx0" brushRef="#br0" timeOffset="41642.02">4326 2410 1528 0 0,'0'0'7501'0'0,"0"0"-4933"0"0,0 0-1004 0 0,0 0-688 0 0,0 0 12 0 0,-46-18 92 0 0,19 17-75 0 0,1 1-269 0 0,-4 0-376 0 0,2 2-260 0 0,-3 1-224 0 0,2 1-937 0 0,0-1-667 0 0,8-1-2172 0 0,-5-4-4025 0 0</inkml:trace>
  <inkml:trace contextRef="#ctx0" brushRef="#br0" timeOffset="40093.37">3641 1652 13805 0 0,'0'0'1174'0'0,"0"0"-1802"0"0,7 8 224 0 0,29 27 1068 0 0,-25-26-478 0 0,-1-1-1 0 0,0 1 1 0 0,-1 1 0 0 0,0 0-1 0 0,0 0 1 0 0,-1 1 0 0 0,0 0 0 0 0,-1 0-1 0 0,0 0 1 0 0,-1 1 0 0 0,0 1 0 0 0,-1-1-1 0 0,0 1 1 0 0,-1-1 0 0 0,1 9-186 0 0,-5-17-14 0 0,-1 0-1 0 0,0 1 1 0 0,-1-2 0 0 0,1 1-1 0 0,-1 0 1 0 0,1 0 0 0 0,-1 0-1 0 0,0-1 1 0 0,-1 1 0 0 0,1-1 0 0 0,0 0-1 0 0,-1 1 1 0 0,0-1 0 0 0,0 0-1 0 0,0-1 1 0 0,0 1 0 0 0,0 0-1 0 0,-1-1 1 0 0,1 0 0 0 0,-1 0 0 0 0,0 0-1 0 0,1 0 1 0 0,-1 0 0 0 0,0-1-1 0 0,0 0 1 0 0,0 0 0 0 0,0 0-1 0 0,0 0 1 0 0,0 0 0 0 0,-2-1 14 0 0,3 1-17 0 0,1 0 0 0 0,-1-1 0 0 0,0 1-1 0 0,1-1 1 0 0,-1 1 0 0 0,1-1 0 0 0,-1 0 0 0 0,0 0 0 0 0,1 0 0 0 0,-1-1 0 0 0,0 1 0 0 0,1-1 0 0 0,-1 1 0 0 0,1-1 0 0 0,-1 0 0 0 0,1 0-1 0 0,-1 0 1 0 0,1 0 0 0 0,0 0 0 0 0,-1-1 0 0 0,1 1 0 0 0,0-1 0 0 0,0 1 0 0 0,0-1 0 0 0,0 0 0 0 0,0 0 0 0 0,1 0 0 0 0,-1 0-1 0 0,0 0 1 0 0,1 0 0 0 0,-1 0 0 0 0,1-1 0 0 0,0 1 0 0 0,0-1 0 0 0,0 1 0 0 0,0-1 0 0 0,0 1 0 0 0,1-1 0 0 0,-1 1 0 0 0,1-1 0 0 0,0 1-1 0 0,-1-1 1 0 0,1 0 0 0 0,0 1 0 0 0,1-1 0 0 0,-1 0 17 0 0,1-1 91 0 0,1-1-1 0 0,0 0 1 0 0,0 1-1 0 0,0-1 1 0 0,0 1-1 0 0,1 0 1 0 0,0 0 0 0 0,0 0-1 0 0,0 0 1 0 0,0 0-1 0 0,0 0 1 0 0,1 1-1 0 0,0 0 1 0 0,0 0-1 0 0,0 0 1 0 0,0 0-1 0 0,0 0 1 0 0,4-1-91 0 0,52-2-2475 0 0,-50 15-4259 0 0,-5-4 667 0 0</inkml:trace>
  <inkml:trace contextRef="#ctx0" brushRef="#br0" timeOffset="40448.97">3928 1667 11669 0 0,'0'0'2320'0'0,"0"0"-1648"0"0,6 1-496 0 0,59 27 1082 0 0,56 8-260 0 0,-120-36-1023 0 0,0 0 0 0 0,0 0-1 0 0,1 0 1 0 0,-1 0 0 0 0,0 0 0 0 0,0-1 0 0 0,0 1-1 0 0,0 0 1 0 0,0-1 0 0 0,0 1 0 0 0,0-1 0 0 0,0 1-1 0 0,0-1 1 0 0,0 1 0 0 0,0-1 0 0 0,0 0 0 0 0,0 0-1 0 0,0 1 1 0 0,-1-1 0 0 0,1 0 0 0 0,0 0 0 0 0,0 0-1 0 0,-1 0 1 0 0,1 0 0 0 0,-1 0 0 0 0,1 0 0 0 0,-1 0-1 0 0,1 0 1 0 0,-1 0 0 0 0,0 0 0 0 0,1 0 0 0 0,-1-1-1 0 0,0 1 1 0 0,0 0 0 0 0,0 0 0 0 0,0 0 0 0 0,0 0-1 0 0,0 0 1 0 0,0-1 0 0 0,0 1 0 0 0,-1 0 0 0 0,1 0-1 0 0,0 0 1 0 0,-1 0 0 0 0,1 0 0 0 0,0 0 0 0 0,-1 0-1 0 0,0 0 1 0 0,1 0 0 0 0,-1 0 0 0 0,0 0 0 0 0,1 0-1 0 0,-2 0 26 0 0,-38-50-1513 0 0,-31 13 1443 0 0,72 94 1821 0 0,32 233-696 0 0,-28-280-3007 0 0,1-8-2726 0 0,1-7-2304 0 0</inkml:trace>
  <inkml:trace contextRef="#ctx0" brushRef="#br0" timeOffset="40633.14">4178 1837 12673 0 0,'0'0'1328'0'0,"0"0"-1128"0"0,0 0-200 0 0,-53 5 508 0 0,28-2-244 0 0,-3 0-264 0 0,0 1-136 0 0,2 0-1416 0 0,-2 1-740 0 0,10-2-1744 0 0,-3-1-2137 0 0</inkml:trace>
  <inkml:trace contextRef="#ctx0" brushRef="#br0" timeOffset="45558.61">5824 2316 836 0 0,'0'0'1242'0'0,"0"0"3499"0"0,0 0-2376 0 0,0 0-1162 0 0,0 0 177 0 0,0 0-23 0 0,0 0-366 0 0,0 0-475 0 0,0 0-368 0 0,8 12 604 0 0,36 200 2275 0 0,-10-287-2723 0 0,-31 73-297 0 0,-1 0 1 0 0,1 1 0 0 0,0 0 0 0 0,0-1-1 0 0,0 1 1 0 0,0 0 0 0 0,0 0 0 0 0,0 1 0 0 0,0-1-1 0 0,0 1 1 0 0,1-1 0 0 0,-1 1 0 0 0,0 0-1 0 0,0 0 1 0 0,0 0 0 0 0,0 1 0 0 0,0-1-1 0 0,1 1 1 0 0,-1 0 0 0 0,0 0 0 0 0,0 0-1 0 0,0 0 1 0 0,-1 0 0 0 0,1 1 0 0 0,0-1-1 0 0,0 1 1 0 0,-1 0 0 0 0,1 0 0 0 0,-1 0-1 0 0,1 0 1 0 0,-1 0 0 0 0,0 0 0 0 0,0 1-1 0 0,0-1 1 0 0,0 1 0 0 0,0-1 0 0 0,-1 1-1 0 0,1 0 1 0 0,-1 0 0 0 0,0 0 0 0 0,1 0-1 0 0,-1 0 1 0 0,-1 0 0 0 0,1 0 0 0 0,0 0-1 0 0,-1 2-7 0 0,-3 24 15 0 0,2-23-3214 0 0,0-1-3316 0 0,4-14-1844 0 0</inkml:trace>
  <inkml:trace contextRef="#ctx0" brushRef="#br0" timeOffset="32892.01">2039 1641 1080 0 0,'0'0'303'0'0,"0"0"147"0"0,0 0 991 0 0,-3-7 390 0 0,-47-69 4648 0 0,50 76-5935 0 0,11 12 65 0 0,61 56 1137 0 0,43 60 561 0 0,-113-125-2282 0 0,-1 0 1 0 0,0-1 0 0 0,0 1 0 0 0,0 0-1 0 0,-1 0 1 0 0,1 0 0 0 0,0-1 0 0 0,-1 1-1 0 0,0 0 1 0 0,0 0 0 0 0,0 0 0 0 0,0 0-1 0 0,0 0 1 0 0,-1 0 0 0 0,1 0 0 0 0,-1 0-1 0 0,0 0 1 0 0,0-1 0 0 0,0 1 0 0 0,0 0 0 0 0,0-1-1 0 0,0 1 1 0 0,-1 0 0 0 0,0-1 0 0 0,1 0-1 0 0,-1 1 1 0 0,0-1 0 0 0,0 0 0 0 0,0 0-1 0 0,0 0 1 0 0,-1 0 0 0 0,1 0 0 0 0,0-1-1 0 0,-1 1 1 0 0,1-1 0 0 0,-1 1 0 0 0,0-1-1 0 0,1 0 1 0 0,-1 0 0 0 0,0 0 0 0 0,0 0-1 0 0,0-1 1 0 0,0 1 0 0 0,0-1 0 0 0,-2 0-26 0 0,2 2 4 0 0,-1-1 0 0 0,1-1 1 0 0,-1 1-1 0 0,1 0 0 0 0,-1-1 1 0 0,0 0-1 0 0,1 1 0 0 0,-1-1 1 0 0,1-1-1 0 0,-1 1 0 0 0,0-1 0 0 0,1 1 1 0 0,-1-1-1 0 0,1 0 0 0 0,-1 0 1 0 0,1 0-1 0 0,0-1 0 0 0,-1 1 1 0 0,1-1-1 0 0,0 0 0 0 0,0 0 0 0 0,0 0 1 0 0,0 0-1 0 0,1-1 0 0 0,-1 1 1 0 0,0-1-1 0 0,1 0 0 0 0,0 1 1 0 0,0-1-1 0 0,0 0 0 0 0,0 0 0 0 0,0 0 1 0 0,0-1-1 0 0,1 1 0 0 0,-1 0 1 0 0,1-2-5 0 0,2 2-20 0 0,-1-1 1 0 0,1 1-1 0 0,0 0 1 0 0,1-1-1 0 0,-1 1 1 0 0,0 0-1 0 0,1 0 1 0 0,0 0-1 0 0,0 0 1 0 0,0 0-1 0 0,0 0 1 0 0,0 0-1 0 0,0 1 1 0 0,1-1-1 0 0,0 1 1 0 0,-1 0-1 0 0,1-1 1 0 0,0 1-1 0 0,0 1 1 0 0,0-1-1 0 0,0 0 0 0 0,0 1 1 0 0,0-1-1 0 0,1 1 1 0 0,-1 0-1 0 0,1 0 1 0 0,-1 0-1 0 0,0 1 1 0 0,1-1-1 0 0,-1 1 1 0 0,1 0-1 0 0,0 0 20 0 0,42 5-5986 0 0,-39 0 678 0 0</inkml:trace>
  <inkml:trace contextRef="#ctx0" brushRef="#br0" timeOffset="33342.5">2409 1636 2964 0 0,'0'0'5758'0'0,"0"0"-3636"0"0,0 0-1451 0 0,0 0-242 0 0,0 0 42 0 0,0 0 49 0 0,0 0-108 0 0,27 15 1356 0 0,-18-11-1622 0 0,-1-1 0 0 0,1 1 1 0 0,1-1-1 0 0,-1-1 1 0 0,0 0-1 0 0,1 0 0 0 0,-1-1 1 0 0,1 0-1 0 0,-1 0 0 0 0,1-1 1 0 0,0-1-1 0 0,-1 0 1 0 0,1 0-1 0 0,-1 0 0 0 0,5-2-146 0 0,-13 2-5 0 0,0 0-1 0 0,0 0 1 0 0,0 0-1 0 0,0 0 1 0 0,0 0-1 0 0,-1 0 1 0 0,1 0-1 0 0,0 0 1 0 0,0 0-1 0 0,-1 0 1 0 0,1 0-1 0 0,-1 0 1 0 0,1 0-1 0 0,-1-1 1 0 0,1 1-1 0 0,-1 0 1 0 0,0 0-1 0 0,0-1 1 0 0,0 1-1 0 0,1 0 1 0 0,-1 0 0 0 0,0-1-1 0 0,-1 1 1 0 0,1 0-1 0 0,0-1 1 0 0,0 1-1 0 0,0 0 1 0 0,-1 0-1 0 0,1 0 1 0 0,-1-1-1 0 0,1 1 1 0 0,-1 0-1 0 0,1 0 1 0 0,-1 0-1 0 0,0 0 1 0 0,1 0-1 0 0,-1 0 1 0 0,0 0-1 0 0,0 0 1 0 0,0 0-1 0 0,0 0 1 0 0,0 0-1 0 0,0 0 1 0 0,0 1-1 0 0,0-1 1 0 0,0 0 5 0 0,-47-44-635 0 0,47 45 641 0 0,-65-37-384 0 0,57 95 537 0 0,9 151 775 0 0,8-173-1415 0 0,6-17-4422 0 0,0-14-1136 0 0</inkml:trace>
  <inkml:trace contextRef="#ctx0" brushRef="#br0" timeOffset="33592.98">2607 1805 3208 0 0,'0'0'12441'0'0,"0"0"-11889"0"0,-36 1-247 0 0,18-1-305 0 0,-7-1 288 0 0,-3 0-212 0 0,4 0-76 0 0,-1-1-164 0 0,4 2-981 0 0,0 0-483 0 0,0 0-572 0 0,10 2-2344 0 0,-2-2-2589 0 0</inkml:trace>
  <inkml:trace contextRef="#ctx0" brushRef="#br1" timeOffset="120254.19">2558 1921 208 0 0,'0'0'694'0'0,"0"0"-393"0"0,0 0-63 0 0,0 0-54 0 0,0 0 445 0 0,0 0 1381 0 0,0 0-965 0 0,-8-1-658 0 0,-27-3-17 0 0,29 5-437 0 0,-1-1 0 0 0,1 0-1 0 0,0 0 1 0 0,-1 0-1 0 0,1-1 1 0 0,0 0-1 0 0,0 0 1 0 0,-1-1 0 0 0,1 1-1 0 0,0-1 1 0 0,1-1-1 0 0,-1 1 1 0 0,0-1-1 0 0,0 0 1 0 0,1 0 0 0 0,0-1-1 0 0,0 1 1 0 0,0-1-1 0 0,0-1 1 0 0,0 1-1 0 0,1 0 1 0 0,0-1 0 0 0,0 0-1 0 0,0 0 1 0 0,1 0-1 0 0,-1-1 1 0 0,1 1-1 0 0,0-3 68 0 0,-4-16 189 0 0,2-1 0 0 0,1 0 0 0 0,0 0 0 0 0,2 0 0 0 0,1 0 0 0 0,2 0 0 0 0,0 0 0 0 0,1 0 0 0 0,2 0 0 0 0,0 0 0 0 0,5-12-189 0 0,-6 29 38 0 0,1 0 0 0 0,0 1 1 0 0,0-1-1 0 0,1 1 1 0 0,0 0-1 0 0,0 1 0 0 0,1-1 1 0 0,-1 1-1 0 0,2 0 1 0 0,-1 0-1 0 0,0 1 0 0 0,1-1 1 0 0,0 2-1 0 0,0-1 1 0 0,1 1-1 0 0,-1 0 1 0 0,1 0-1 0 0,0 1 0 0 0,0 0 1 0 0,0 1-1 0 0,1 0 1 0 0,-1 0-1 0 0,0 0 0 0 0,1 1 1 0 0,-1 1-1 0 0,1-1 1 0 0,-1 1-1 0 0,8 1-38 0 0,8 1 140 0 0,0 0-1 0 0,-1 2 1 0 0,1 0-1 0 0,-1 2 1 0 0,0 0-1 0 0,-1 2 1 0 0,1 0 0 0 0,-1 2-1 0 0,18 10-139 0 0,-25-12 112 0 0,-1 1 0 0 0,0 1 0 0 0,0 1 0 0 0,-1-1-1 0 0,0 2 1 0 0,-1 0 0 0 0,0 1 0 0 0,-1 0 0 0 0,0 0 0 0 0,4 8-112 0 0,-12-15 36 0 0,0-1 0 0 0,0 1 1 0 0,0 0-1 0 0,-1 0 0 0 0,0 0 1 0 0,0 0-1 0 0,0 1 0 0 0,-1-1 1 0 0,0 0-1 0 0,0 1 0 0 0,0-1 1 0 0,-1 1-1 0 0,0-1 0 0 0,-1 1 0 0 0,1-1 1 0 0,-1 1-1 0 0,0-1 0 0 0,-1 0 1 0 0,0 1-1 0 0,0-1 0 0 0,0 0 1 0 0,0 0-1 0 0,-1 0 0 0 0,0-1 0 0 0,-1 1 1 0 0,1-1-1 0 0,-1 1 0 0 0,0-1 1 0 0,-1 1-37 0 0,-5 5 39 0 0,-1 0 1 0 0,0-1 0 0 0,0 0 0 0 0,-1-1-1 0 0,0 0 1 0 0,-1-1 0 0 0,0 0-1 0 0,0-1 1 0 0,-1 0 0 0 0,1-1 0 0 0,-1-1-1 0 0,-1 0 1 0 0,1-1-40 0 0,-75 6-4627 0 0,75-12 458 0 0</inkml:trace>
  <inkml:trace contextRef="#ctx0" brushRef="#br1" timeOffset="-204835.08">2697 1136 4500 0 0,'-285'28'3558'0'0,"217"-25"-3540"0"0,0-4 0 0 0,0-2 0 0 0,1-3 0 0 0,-1-4 0 0 0,1-2 0 0 0,1-3 1 0 0,0-3-1 0 0,-44-19-18 0 0,30 5 275 0 0,2-4-1 0 0,1-3 1 0 0,2-3 0 0 0,2-4 0 0 0,-61-50-275 0 0,127 93 44 0 0,0-1 0 0 0,1 0 1 0 0,0 0-1 0 0,0 0 0 0 0,0-1 1 0 0,1 0-1 0 0,-1 0 0 0 0,1 0 1 0 0,0-1-1 0 0,1 0 0 0 0,0 0 0 0 0,-1 0 1 0 0,2 0-1 0 0,-1-1 0 0 0,1 0 1 0 0,0 1-1 0 0,0-1 0 0 0,1 0 0 0 0,0-1 1 0 0,0 1-1 0 0,1 0 0 0 0,0 0 1 0 0,0-1-1 0 0,1 1 0 0 0,-1-1 0 0 0,2 1 1 0 0,-1 0-1 0 0,1-1 0 0 0,0 1 1 0 0,1 0-1 0 0,0-1 0 0 0,0 1 1 0 0,0 0-1 0 0,1 0 0 0 0,0 1 0 0 0,0-1 1 0 0,3-3-45 0 0,23-18 20 0 0,2 1 1 0 0,0 2-1 0 0,2 0 1 0 0,1 3-1 0 0,1 1 0 0 0,0 1 1 0 0,2 2-1 0 0,0 1 1 0 0,29-7-21 0 0,-60 21 19 0 0,176-63-86 0 0,3 8 1 0 0,1 8-1 0 0,3 8 0 0 0,2 8 0 0 0,1 9 1 0 0,0 8-1 0 0,2 9 0 0 0,-1 8 0 0 0,50 12 67 0 0,-71-2-107 0 0,-1 8-1 0 0,-1 8 1 0 0,11 9 107 0 0,-106-17 139 0 0,-2 3 0 0 0,0 3 1 0 0,-1 3-1 0 0,-2 4 0 0 0,-1 2 0 0 0,-1 3 0 0 0,-2 4 1 0 0,3 5-140 0 0,-41-24 198 0 0,0 0 1 0 0,-2 2-1 0 0,-1 0 0 0 0,-1 2 1 0 0,0 1-1 0 0,-2 1 1 0 0,13 22-199 0 0,-29-39 14 0 0,0 0 1 0 0,0 0 0 0 0,-1 0 0 0 0,0 1 0 0 0,-1-1-1 0 0,0 1 1 0 0,-1 0 0 0 0,-1 0 0 0 0,1 1-1 0 0,-2-1 1 0 0,1 0 0 0 0,-2 1 0 0 0,1-1-1 0 0,-2 1 1 0 0,1-1 0 0 0,-2 1 0 0 0,1-1 0 0 0,-2 0-1 0 0,1 0 1 0 0,-2 0 0 0 0,1 0 0 0 0,-1 0-1 0 0,-1 0 1 0 0,0-1 0 0 0,-1 0-15 0 0,-14 16 107 0 0,-2-2 0 0 0,-1 0 0 0 0,-1-1-1 0 0,-1-2 1 0 0,-1 0 0 0 0,0-2 0 0 0,-2-1 0 0 0,0-1 0 0 0,-1-2 0 0 0,0 0 0 0 0,-1-2 0 0 0,-1-1 0 0 0,0-2-1 0 0,-1-1 1 0 0,-27 4-107 0 0,-216 48 286 0 0,-2-13 0 0 0,-2-11-1 0 0,-232-2-285 0 0,187-19-1229 0 0,104-11-2771 0 0,76-6-3303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37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10 6169 0 0,'0'0'2306'0'0,"0"0"73"0"0,0 0-1202 0 0,0 0-580 0 0,0 0-100 0 0,0 0 20 0 0,0 0 38 0 0,-6 6-100 0 0,-2 6-413 0 0,-1 1 1 0 0,2 0-1 0 0,0 1 0 0 0,0 0 1 0 0,1 0-1 0 0,1 0 0 0 0,0 0 1 0 0,1 1-1 0 0,1 0 0 0 0,0 0 1 0 0,1 0-1 0 0,0 10-42 0 0,1-17 52 0 0,1-1 1 0 0,-1 1-1 0 0,1-1 0 0 0,0 1 0 0 0,1-1 1 0 0,0 1-1 0 0,0-1 0 0 0,0 1 0 0 0,1-1 1 0 0,1 0-1 0 0,-1 0 0 0 0,1 0 0 0 0,0 0 1 0 0,0 0-1 0 0,1-1 0 0 0,0 1 0 0 0,0-1 1 0 0,1 0-1 0 0,-1 0 0 0 0,2 0 0 0 0,-1-1 1 0 0,0 0-1 0 0,1 0 0 0 0,0 0 0 0 0,0-1 1 0 0,0 0-1 0 0,3 1-52 0 0,10 0 87 0 0,-14-10-8658 0 0,-4-3 564 0 0</inkml:trace>
  <inkml:trace contextRef="#ctx0" brushRef="#br0" timeOffset="828.61">236 194 7673 0 0,'0'0'1308'0'0,"0"0"115"0"0,0 0-138 0 0,0 0-367 0 0,0 0-509 0 0,0 0-51 0 0,5 6 209 0 0,1 1-293 0 0,-1 0 0 0 0,1 1 1 0 0,-1 0-1 0 0,-1 0 0 0 0,1 1 1 0 0,-1-1-1 0 0,-1 1 0 0 0,0 0 1 0 0,0 0-1 0 0,-1 0 1 0 0,0 1-1 0 0,0-1 0 0 0,-1 0 1 0 0,0 6-275 0 0,-1-21-29 0 0,1 0 1 0 0,0 0 0 0 0,0 0 0 0 0,1 0-1 0 0,-1 0 1 0 0,1 0 0 0 0,0 0 0 0 0,1 0-1 0 0,-1 1 1 0 0,1-1 0 0 0,1 1-1 0 0,-1 0 1 0 0,1 0 0 0 0,-1 0 0 0 0,1 0-1 0 0,1 1 1 0 0,-1-1 0 0 0,1 1 0 0 0,0 0-1 0 0,0 0 29 0 0,34-15-3518 0 0,6 17-3493 0 0,-40 4 3282 0 0,-2 1 771 0 0</inkml:trace>
  <inkml:trace contextRef="#ctx0" brushRef="#br0" timeOffset="1078.76">550 101 10817 0 0,'0'0'1638'0'0,"0"0"-1138"0"0,0 0-369 0 0,0 0 288 0 0,4 6 175 0 0,1 2-457 0 0,-1 0 1 0 0,0 0-1 0 0,0 0 1 0 0,-1 1-1 0 0,0-1 1 0 0,-1 1-1 0 0,0 0 1 0 0,0 0 0 0 0,-1 0-1 0 0,0 0 1 0 0,-1 0-1 0 0,1 0 1 0 0,-2 5-138 0 0,0 13-223 0 0,7 76 750 0 0,38-71-3247 0 0,-35-33-965 0 0,4-7-3541 0 0</inkml:trace>
  <inkml:trace contextRef="#ctx0" brushRef="#br0" timeOffset="1330.57">774 233 12685 0 0,'0'0'1984'0'0,"0"0"-1856"0"0,0 0 48 0 0,-39-1 404 0 0,18 1-240 0 0,-4 0-180 0 0,0 2-160 0 0,-1 2-4 0 0,1-1-296 0 0,1 1-972 0 0,0-2-560 0 0,9 0-1180 0 0,-6-2-3925 0 0</inkml:trace>
  <inkml:trace contextRef="#ctx0" brushRef="#br0" timeOffset="1578.31">798 5 10921 0 0,'0'0'1722'0'0,"0"0"-1166"0"0,0 0-432 0 0,0 0 198 0 0,0 0 19 0 0,0 0-70 0 0,0 0-69 0 0,-7-5-282 0 0,9 6 101 0 0,1 0 1 0 0,-1-1-1 0 0,0 1 1 0 0,1 0-1 0 0,-1 1 1 0 0,0-1-1 0 0,0 0 1 0 0,0 1-1 0 0,0-1 1 0 0,0 1 0 0 0,0-1-1 0 0,0 1 1 0 0,0 0-1 0 0,0 0 1 0 0,-1 0-1 0 0,1 0 1 0 0,-1 0-1 0 0,0 0 1 0 0,0 1-1 0 0,1-1 1 0 0,-1 0-1 0 0,-1 1 1 0 0,1-1 0 0 0,0 1-1 0 0,0-1 1 0 0,-1 1-1 0 0,0-1 1 0 0,1 1-1 0 0,-1-1 1 0 0,0 1-1 0 0,0-1 1 0 0,-1 1-1 0 0,1-1 1 0 0,0 1-1 0 0,-1 0 1 0 0,1-1 0 0 0,-1 0-1 0 0,0 1 1 0 0,0-1-1 0 0,0 1 1 0 0,0-1-1 0 0,0 0 1 0 0,-1 0-1 0 0,1 0 1 0 0,-1 0-1 0 0,1 0 1 0 0,-1 0-1 0 0,0 0 1 0 0,0 0 0 0 0,0-1-1 0 0,0 1 1 0 0,-1 0-22 0 0,-3 12 45 0 0,5-13-37 0 0,0 1 0 0 0,1-1-1 0 0,0 1 1 0 0,-1-1 0 0 0,1 1 0 0 0,0-1 0 0 0,0 1-1 0 0,0 0 1 0 0,0-1 0 0 0,0 1 0 0 0,0-1-1 0 0,0 1 1 0 0,1-1 0 0 0,-1 1 0 0 0,1-1 0 0 0,-1 1-1 0 0,1-1 1 0 0,-1 1 0 0 0,1-1 0 0 0,0 1-1 0 0,0-1 1 0 0,0 0 0 0 0,-1 1 0 0 0,1-1 0 0 0,1 0-1 0 0,-1 0 1 0 0,0 0 0 0 0,0 0 0 0 0,0 0-1 0 0,1 0 1 0 0,-1 0 0 0 0,0 0 0 0 0,1 0 0 0 0,-1-1-1 0 0,1 1 1 0 0,-1 0 0 0 0,1-1 0 0 0,-1 1 0 0 0,1-1-1 0 0,-1 0 1 0 0,1 1 0 0 0,-1-1 0 0 0,1 0-1 0 0,-1 0 1 0 0,1 0 0 0 0,0 0 0 0 0,-1-1 0 0 0,1 1-1 0 0,-1 0 1 0 0,1 0 0 0 0,-1-1 0 0 0,1 1-1 0 0,-1-1 1 0 0,1 0 0 0 0,0 0-8 0 0,18 3-1125 0 0,-14-1 124 0 0,5 1-4120 0 0,1-2-1276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7:51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29 992 0 0,'0'0'603'0'0,"0"0"788"0"0,0 0 2650 0 0,-3-5-1716 0 0,-7-19-784 0 0,7 30 1744 0 0,0 36-2241 0 0,30 145 568 0 0,-25-179-1543 0 0,1-1-1 0 0,0 1 1 0 0,1 0-1 0 0,0-1 1 0 0,0 1-1 0 0,0-1 1 0 0,1 0-1 0 0,0-1 1 0 0,1 1-1 0 0,-1-1 1 0 0,1 0-1 0 0,0 0 1 0 0,1-1-1 0 0,-1 0 1 0 0,1 0-1 0 0,0 0 1 0 0,0-1 0 0 0,1 0-1 0 0,-1 0 1 0 0,1-1-1 0 0,0 0 1 0 0,0 0-1 0 0,0-1 1 0 0,0 0-1 0 0,0-1 1 0 0,1 0-1 0 0,-1 0 1 0 0,1 0-1 0 0,-1-1 1 0 0,4-1-69 0 0,-8-2 14 0 0,0-1 0 0 0,0 0 0 0 0,0 0 0 0 0,-1 0 0 0 0,1-1 0 0 0,-1 1 0 0 0,0-1 0 0 0,0 0 0 0 0,0 0 0 0 0,-1 0-1 0 0,0 0 1 0 0,0 0 0 0 0,0-1 0 0 0,-1 1 0 0 0,0 0 0 0 0,0-1 0 0 0,0 1 0 0 0,0-1 0 0 0,-1 0 0 0 0,0 1 0 0 0,0-1 0 0 0,-1 1 0 0 0,1-1 0 0 0,-1 1 0 0 0,0-1 0 0 0,-1 1 0 0 0,1 0 0 0 0,-1-1 0 0 0,-2-2-14 0 0,-5-27 36 0 0,2 8-511 0 0,21 54-327 0 0,4 15 340 0 0,29 54 769 0 0,-2-46-6252 0 0,-36-44 456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7:50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 7657 0 0,'0'0'5426'0'0,"-6"5"-4024"0"0,-11 13-1181 0 0,0 0 1 0 0,1 1-1 0 0,1 1 1 0 0,1 0-1 0 0,1 1 1 0 0,0 0-1 0 0,2 1 1 0 0,1 1-1 0 0,0 0 1 0 0,2 0-1 0 0,1 1 1 0 0,0 1-222 0 0,5-17 34 0 0,0 0 0 0 0,1 0 0 0 0,0 0 0 0 0,0 0 0 0 0,1 1 0 0 0,0-1 0 0 0,1 0 0 0 0,-1 1 0 0 0,2-1 1 0 0,-1 0-1 0 0,1 0 0 0 0,0 0 0 0 0,1 0 0 0 0,0 0 0 0 0,3 6-34 0 0,41 19-3425 0 0,-34-33-1356 0 0,4-6-3471 0 0</inkml:trace>
  <inkml:trace contextRef="#ctx0" brushRef="#br0" timeOffset="279.05">436 218 10409 0 0,'0'0'2021'0'0,"-4"6"-1098"0"0,-160 199 1471 0 0,147-196-3876 0 0,9-17-3307 0 0,5 1-1131 0 0</inkml:trace>
  <inkml:trace contextRef="#ctx0" brushRef="#br0" timeOffset="540.88">307 281 11421 0 0,'0'0'1972'0'0,"0"0"-1412"0"0,43 45-4 0 0,-29-25 88 0 0,4 3 12 0 0,-3-1-240 0 0,-1-2-251 0 0,-1-3-77 0 0,-5-1-76 0 0,-2-3 64 0 0,2-3-76 0 0,-1-3-176 0 0,-2-2-293 0 0,-1-3-663 0 0,1-2-508 0 0,-2-1-1260 0 0,4-11-4805 0 0</inkml:trace>
  <inkml:trace contextRef="#ctx0" brushRef="#br0" timeOffset="790.05">556 57 5368 0 0,'0'0'3283'0'0,"0"0"-2541"0"0,0 0-121 0 0,-3 6 167 0 0,1-2-687 0 0,-1 1 1 0 0,1-1-1 0 0,-1-1 0 0 0,0 1 0 0 0,0 0 0 0 0,-1-1 0 0 0,1 1 0 0 0,-1-1 0 0 0,1 0 0 0 0,-1 0 0 0 0,0 0 0 0 0,0-1 1 0 0,0 0-1 0 0,-1 1 0 0 0,1-1 0 0 0,-1-1 0 0 0,1 1 0 0 0,-1-1 0 0 0,1 1 0 0 0,-1-1 0 0 0,0-1 0 0 0,0 1 0 0 0,1-1 1 0 0,-3 0-102 0 0,6 1 9 0 0,-1-1 0 0 0,1 0 1 0 0,-1 1-1 0 0,0-1 0 0 0,1 0 1 0 0,-1 0-1 0 0,0 0 1 0 0,1 0-1 0 0,-1 0 0 0 0,1-1 1 0 0,-1 1-1 0 0,0-1 0 0 0,1 1 1 0 0,-1-1-1 0 0,1 1 1 0 0,-1-1-1 0 0,1 0 0 0 0,-1 1 1 0 0,1-1-1 0 0,0 0 0 0 0,-1 0 1 0 0,1 0-1 0 0,0 0 1 0 0,0-1-1 0 0,0 1 0 0 0,0 0 1 0 0,0 0-1 0 0,0-1 0 0 0,0 1 1 0 0,0 0-1 0 0,0-1 1 0 0,1 1-1 0 0,-1-1 0 0 0,0 1 1 0 0,1-1-1 0 0,-1 0 1 0 0,1 1-1 0 0,0-1 0 0 0,0 1 1 0 0,-1-1-1 0 0,1 0 0 0 0,0 1 1 0 0,0-1-1 0 0,1 0 1 0 0,-1 1-1 0 0,0-2-9 0 0,5 2 34 0 0,-1 1 1 0 0,0-1-1 0 0,1 1 0 0 0,-1 0 1 0 0,1 0-1 0 0,-1 0 0 0 0,1 1 1 0 0,-1-1-1 0 0,0 1 0 0 0,1 0 1 0 0,-1 1-1 0 0,0-1 0 0 0,0 1 1 0 0,0-1-1 0 0,0 1 0 0 0,0 1 1 0 0,0-1-1 0 0,0 0 0 0 0,-1 1 1 0 0,1 0-1 0 0,-1 0 0 0 0,2 1-34 0 0,5 3 208 0 0,20 14-82 0 0,-49-25-113 0 0,-10-11-1698 0 0,11 1-4513 0 0,8 2-681 0 0</inkml:trace>
  <inkml:trace contextRef="#ctx0" brushRef="#br0" timeOffset="976.26">756 107 12821 0 0,'7'12'327'0'0,"0"0"-1"0"0,-1 0 0 0 0,0 1 0 0 0,-1-1 1 0 0,-1 1-1 0 0,0 0 0 0 0,0 1 1 0 0,-1-1-1 0 0,-1 1 0 0 0,-1-1 1 0 0,1 1-1 0 0,-2-1-326 0 0,-1 2 12 0 0,0-1-1 0 0,-1 0 1 0 0,0 0-1 0 0,-1-1 1 0 0,-1 1-1 0 0,0-1 1 0 0,-1 1 0 0 0,-1-1-1 0 0,0-1 1 0 0,0 1-1 0 0,-1-1 1 0 0,-1 0-1 0 0,0 0 1 0 0,-1-1-1 0 0,0 0 1 0 0,0-1 0 0 0,-8 6-12 0 0,-49 37-997 0 0,40-41-1906 0 0,0-6-3469 0 0,15-7-290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7:47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24 304 572 0 0,'0'0'2312'0'0,"0"0"-894"0"0,0 0 279 0 0,0 0 400 0 0,0 0-603 0 0,-3-6-255 0 0,-16-28 2113 0 0,18 77-2868 0 0,51 144 717 0 0,-48-180-1138 0 0,1 0 0 0 0,0-1 0 0 0,1 1 1 0 0,0-1-1 0 0,0 0 0 0 0,0 0 0 0 0,1 0 1 0 0,0 0-1 0 0,0-1 0 0 0,0 0 0 0 0,1 0 1 0 0,-1 0-1 0 0,1-1 0 0 0,0 1 0 0 0,1-1 1 0 0,-1-1-1 0 0,1 0 0 0 0,0 0 0 0 0,-1 0 1 0 0,1 0-1 0 0,1-1 0 0 0,-1 0 0 0 0,0-1 1 0 0,0 0-1 0 0,2 0-63 0 0,-6-1 30 0 0,0 0 1 0 0,0 0-1 0 0,0-1 1 0 0,0 1-1 0 0,0-1 1 0 0,0 0-1 0 0,0 0 1 0 0,0 0-1 0 0,0-1 1 0 0,0 1-1 0 0,0 0 1 0 0,0-1-1 0 0,-1 0 1 0 0,1 0-1 0 0,-1 0 1 0 0,1 0-1 0 0,-1 0 1 0 0,0 0-1 0 0,0-1 1 0 0,0 1-1 0 0,0-1 1 0 0,0 1-1 0 0,0-1 1 0 0,-1 0-1 0 0,0 0 1 0 0,1 0-1 0 0,-1 0 1 0 0,0 0-1 0 0,0 0 1 0 0,0 0-1 0 0,-1 0 1 0 0,1 0-1 0 0,-1 0 1 0 0,0 0-1 0 0,0 0 1 0 0,0-1-1 0 0,0-1-30 0 0,-11-122-125 0 0,5 99-3 0 0,6 38-1200 0 0,59 181 1885 0 0,-7-126-4858 0 0,-46-62-494 0 0,-2-3-2720 0 0</inkml:trace>
  <inkml:trace contextRef="#ctx0" brushRef="#br0" timeOffset="264.13">462 12 11761 0 0,'0'0'1261'0'0,"0"0"-942"0"0,0 7 350 0 0,39 229 1273 0 0,-36-236-7336 0 0,1-12-944 0 0</inkml:trace>
  <inkml:trace contextRef="#ctx0" brushRef="#br0" timeOffset="513.76">636 0 15429 0 0,'0'0'1469'0'0,"0"0"-1469"0"0,0 0 0 0 0,0 0 100 0 0,-58 1 348 0 0,20-1-176 0 0,-11 2-272 0 0,-5 1-132 0 0,2 2-428 0 0,4 0-269 0 0,9 1-491 0 0,4-2-852 0 0,13-1-2300 0 0,-2-3-3673 0 0</inkml:trace>
  <inkml:trace contextRef="#ctx0" brushRef="#br0" timeOffset="1304.63">1074 298 4560 0 0,'0'0'816'0'0,"0"0"-209"0"0,0 0 230 0 0,0 0 177 0 0,0 0-118 0 0,0 0-172 0 0,0 0-196 0 0,14 3-136 0 0,-11-2 3313 0 0,-146-2-936 0 0,-46 0-2909 0 0,220 55 127 0 0,-15-24 60 0 0,-2 0 0 0 0,-1 1 0 0 0,-1 1 1 0 0,-2 0-1 0 0,-1 0 0 0 0,2 18-47 0 0,-7-33 96 0 0,-2-17-12 0 0,0 0 0 0 0,0 0 0 0 0,0 0 1 0 0,0 0-1 0 0,0 0 0 0 0,1-1 0 0 0,-1 1 0 0 0,0-1 0 0 0,0 1 0 0 0,0-1 0 0 0,0 0 0 0 0,-1 1 0 0 0,1-1 0 0 0,0 0 0 0 0,0-1 0 0 0,0 1 1 0 0,-1 0-1 0 0,1 0 0 0 0,-1-1 0 0 0,1 1 0 0 0,-1-1 0 0 0,1 1 0 0 0,-1-1 0 0 0,0 0 0 0 0,0 1 0 0 0,1-1 0 0 0,-2 0 0 0 0,1 0 0 0 0,0 0 0 0 0,0 0 1 0 0,0 0-1 0 0,-1 0 0 0 0,1 0 0 0 0,-1-2-84 0 0,3 1 67 0 0,102-221-147 0 0,-100 217-1445 0 0,-3 7-3724 0 0,-2 1-1976 0 0</inkml:trace>
  <inkml:trace contextRef="#ctx0" brushRef="#br0" timeOffset="1738.78">1247 64 12881 0 0,'0'0'1760'0'0,"0"0"-1354"0"0,0 0-264 0 0,0 0 334 0 0,0 0-143 0 0,0 0-360 0 0,0 0-297 0 0,5-3 7 0 0,-3 1 307 0 0,1 1-1 0 0,-1-1 1 0 0,1 1-1 0 0,0 0 1 0 0,-1 0-1 0 0,1 0 1 0 0,0 0-1 0 0,0 1 1 0 0,-1-1-1 0 0,1 1 1 0 0,0-1-1 0 0,0 1 1 0 0,0 0-1 0 0,0 0 1 0 0,0 1-1 0 0,-1-1 1 0 0,1 1-1 0 0,0-1 1 0 0,0 1-1 0 0,0 0 1 0 0,-1 0-1 0 0,1 0 1 0 0,-1 0-1 0 0,1 0 1 0 0,0 1-1 0 0,-1-1 1 0 0,0 1-1 0 0,1 0 1 0 0,-1-1-1 0 0,0 1 1 0 0,0 0-1 0 0,0 0 1 0 0,0 1-1 0 0,0-1 1 0 0,-1 1 10 0 0,0 1 37 0 0,-1 1 0 0 0,0 0 1 0 0,0-1-1 0 0,0 1 0 0 0,0 0 1 0 0,-1 0-1 0 0,0-1 0 0 0,0 1 1 0 0,-1-1-1 0 0,1 1 0 0 0,-1-1 1 0 0,0 1-1 0 0,0-1 0 0 0,0 0 0 0 0,0 0 1 0 0,-1 0-1 0 0,0 0 0 0 0,0-1 1 0 0,0 1-1 0 0,0-1 0 0 0,-1 1 1 0 0,1-1-1 0 0,-1 0 0 0 0,0 0 1 0 0,0-1-1 0 0,0 1 0 0 0,0-1 1 0 0,0 0-1 0 0,0 0 0 0 0,-1 0 1 0 0,0-1-38 0 0,-23 21 160 0 0,27-21-144 0 0,-1-1 0 0 0,1 1 0 0 0,0 0 0 0 0,-1-1 0 0 0,1 1 0 0 0,0 0 0 0 0,0 0 0 0 0,0 0 0 0 0,0 0 0 0 0,0 0 0 0 0,0 0 0 0 0,0 1 0 0 0,0-1 0 0 0,0 0-1 0 0,0 0 1 0 0,1 1 0 0 0,-1-1 0 0 0,0 0 0 0 0,1 1 0 0 0,-1-1 0 0 0,1 1 0 0 0,0-1 0 0 0,-1 1 0 0 0,1-1 0 0 0,0 1 0 0 0,0-1 0 0 0,0 1 0 0 0,0-1 0 0 0,0 1 0 0 0,0-1 0 0 0,1 0 0 0 0,-1 1 0 0 0,0-1 0 0 0,1 1 0 0 0,-1-1-1 0 0,1 1 1 0 0,-1-1 0 0 0,1 0 0 0 0,0 1 0 0 0,0-1 0 0 0,-1 0 0 0 0,1 0 0 0 0,0 0 0 0 0,0 1 0 0 0,0-1 0 0 0,0 0 0 0 0,1 0 0 0 0,-1-1 0 0 0,0 1 0 0 0,0 0 0 0 0,1 0 0 0 0,-1 0 0 0 0,0-1 0 0 0,1 1 0 0 0,-1-1 0 0 0,0 1-1 0 0,1-1 1 0 0,-1 1 0 0 0,1-1 0 0 0,-1 0 0 0 0,1 0 0 0 0,-1 0 0 0 0,1 0 0 0 0,-1 0 0 0 0,1 0 0 0 0,-1 0 0 0 0,1 0 0 0 0,-1-1 0 0 0,1 1-16 0 0,70 12-327 0 0,-42-8-5916 0 0,-20-3-1376 0 0</inkml:trace>
  <inkml:trace contextRef="#ctx0" brushRef="#br0" timeOffset="2141.25">1479 316 10125 0 0,'0'0'1632'0'0,"0"0"-969"0"0,0 0 72 0 0,0 0 230 0 0,0 0-194 0 0,0 0-386 0 0,7-1-234 0 0,55 4 21 0 0,63-12 882 0 0,-124 6-1100 0 0,0 0-1 0 0,0 0 1 0 0,-1-1 0 0 0,1 1 0 0 0,-1 0 0 0 0,1 0-1 0 0,-1 0 1 0 0,0-1 0 0 0,0 1 0 0 0,-1 0 0 0 0,1 0-1 0 0,-1 0 1 0 0,1 0 0 0 0,-1-1 0 0 0,0 1 0 0 0,0 0-1 0 0,0 0 1 0 0,-1 1 0 0 0,1-1 0 0 0,-1 0 0 0 0,0 0-1 0 0,1 1 1 0 0,-1-1 0 0 0,0 1 0 0 0,-1-1 0 0 0,1 1-1 0 0,0 0 1 0 0,-1 0 0 0 0,1 0 0 0 0,-1 0 0 0 0,0 0-1 0 0,1 1 1 0 0,-1-1 0 0 0,0 1 0 0 0,0-1 0 0 0,0 1-1 0 0,-1 0 47 0 0,-4-5 52 0 0,-70-40 602 0 0,69 114-727 0 0,-2 252 1598 0 0,21-257-2278 0 0,5-42-4807 0 0,-3-15-1716 0 0</inkml:trace>
  <inkml:trace contextRef="#ctx0" brushRef="#br0" timeOffset="2389.78">1678 551 7917 0 0,'0'0'7704'0'0,"0"0"-7640"0"0,0 0 8 0 0,-41 4 356 0 0,19-6 25 0 0,-4 0-453 0 0,-1-1-112 0 0,0 0-493 0 0,1 0-387 0 0,1 0 104 0 0,4 1 76 0 0,2 0 160 0 0,6 0-80 0 0,5 2-812 0 0,4-2-1620 0 0,8-3-3361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7:06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11387 783 3360 0 0,'0'0'7149'0'0,"0"0"-5260"0"0,0 0-1579 0 0,0 0 120 0 0,-3 6 509 0 0,-3 17-447 0 0,0 1-1 0 0,1 0 0 0 0,1 0 1 0 0,2 1-1 0 0,0-1 0 0 0,2 1 0 0 0,0-1 1 0 0,2 1-1 0 0,2 11-491 0 0,-1-30 31 0 0,-1 0 1 0 0,1 0-1 0 0,0 0 1 0 0,0 0-1 0 0,1-1 1 0 0,0 1-1 0 0,0-1 1 0 0,0 0-1 0 0,0 0 1 0 0,1-1-1 0 0,0 1 1 0 0,0-1-1 0 0,0 0 1 0 0,1 0-1 0 0,-1-1 1 0 0,1 1-1 0 0,0-1 0 0 0,0-1 1 0 0,0 1-1 0 0,0-1 1 0 0,0 0-1 0 0,1 0 1 0 0,-1-1-1 0 0,1 0 1 0 0,-1 0-1 0 0,1 0 1 0 0,-1-1-1 0 0,1 0 1 0 0,-1-1-1 0 0,1 1 1 0 0,-1-1-1 0 0,1 0 1 0 0,-1-1-1 0 0,1 1 0 0 0,-1-1 1 0 0,0-1-1 0 0,0 1 1 0 0,0-1-1 0 0,0 0 1 0 0,0 0-1 0 0,-1-1 1 0 0,0 0-1 0 0,1 0 1 0 0,-1 0-1 0 0,4-5-31 0 0,-6 2-28 0 0,0-1-1 0 0,-1 0 0 0 0,1 1 1 0 0,-2-1-1 0 0,1 0 1 0 0,-1 0-1 0 0,0-1 0 0 0,-1 1 1 0 0,0 0-1 0 0,0 0 0 0 0,-1 0 1 0 0,0 0-1 0 0,0 0 1 0 0,-1 0-1 0 0,0 0 0 0 0,0 0 1 0 0,-1 1-1 0 0,0-1 1 0 0,0 1-1 0 0,-1 0 0 0 0,0-1 1 0 0,-2-1 28 0 0,9 60-579 0 0,62 158 560 0 0,-56-195-2098 0 0,0-8-6121 0 0,-4-7-95 0 0</inkml:trace>
  <inkml:trace contextRef="#ctx0" brushRef="#br0" timeOffset="234.03">11855 1223 1356 0 0,'0'0'10833'0'0,"0"0"-8085"0"0,9 39-1604 0 0,-5-23-43 0 0,0 3-281 0 0,-3-2-412 0 0,1-1-212 0 0,-2-3-84 0 0,0-2-12 0 0,0-2-16 0 0,0-4-8 0 0,0-2-76 0 0,0-3-308 0 0,-3-3-632 0 0,-1-8-368 0 0,0 1-2473 0 0,1-18-6828 0 0</inkml:trace>
  <inkml:trace contextRef="#ctx0" brushRef="#br0" timeOffset="486">11875 1051 18138 0 0,'0'0'1772'0'0,"0"0"-1772"0"0,0 0-468 0 0,0 0 384 0 0,0 0-28 0 0,0 0-748 0 0,0 0-1885 0 0,0 0-7183 0 0</inkml:trace>
  <inkml:trace contextRef="#ctx0" brushRef="#br0" timeOffset="24185.69">11504 2768 16309 0 0,'0'0'1377'0'0,"0"0"-1347"0"0,-5 8-260 0 0,-2 1 238 0 0,0 0 0 0 0,1 0 1 0 0,1 1-1 0 0,0 0 0 0 0,0 0 0 0 0,1 0 0 0 0,0 0 0 0 0,0 1 0 0 0,1 0 0 0 0,1 0 0 0 0,0-1 1 0 0,1 2-1 0 0,-1 2-8 0 0,5-11 89 0 0,0 0 0 0 0,-1-1 1 0 0,1 0-1 0 0,0 1 1 0 0,0-1-1 0 0,0 0 1 0 0,1 0-1 0 0,-1-1 0 0 0,0 1 1 0 0,1-1-1 0 0,-1 1 1 0 0,1-1-1 0 0,-1 0 1 0 0,1-1-1 0 0,0 1 0 0 0,-1-1 1 0 0,1 1-1 0 0,0-1 1 0 0,-1 0-1 0 0,1 0 0 0 0,0-1 1 0 0,-1 1-1 0 0,1-1 1 0 0,0 0-1 0 0,-1 0 1 0 0,1 0-1 0 0,-1 0 0 0 0,1 0 1 0 0,-1-1-1 0 0,0 0 1 0 0,1 0-1 0 0,-1 0 1 0 0,0 0-90 0 0,0 1-4 0 0,-1 0 1 0 0,0 1-1 0 0,0-1 1 0 0,1 0-1 0 0,-1 0 1 0 0,0-1 0 0 0,0 1-1 0 0,0 0 1 0 0,-1-1-1 0 0,1 1 1 0 0,0-1-1 0 0,0 0 1 0 0,-1 1 0 0 0,1-1-1 0 0,-1 0 1 0 0,1 0-1 0 0,-1 0 1 0 0,0 0-1 0 0,0 0 1 0 0,0 0 0 0 0,0 0-1 0 0,0-1 1 0 0,0 1-1 0 0,-1 0 1 0 0,1-1 0 0 0,-1 1-1 0 0,0 0 1 0 0,1-1-1 0 0,-1 1 1 0 0,0 0-1 0 0,0-1 1 0 0,-1 1 0 0 0,1 0-1 0 0,0-1 1 0 0,-1 1-1 0 0,0 0 1 0 0,1-1-1 0 0,-1 1 1 0 0,0 0 0 0 0,0 0-1 0 0,0 0 1 0 0,0 0-1 0 0,-1 0 1 0 0,1 0-1 0 0,0 0 1 0 0,-1 0 0 0 0,0 0-1 0 0,1 1 1 0 0,-1-1-1 0 0,0 1 1 0 0,0-1 0 0 0,-1 0 3 0 0,-71-32-1941 0 0,18 17-3105 0 0,7 5-4668 0 0</inkml:trace>
  <inkml:trace contextRef="#ctx0" brushRef="#br0" timeOffset="-106463.71">2833 696 14617 0 0,'0'0'2701'0'0,"0"0"-2565"0"0,0 0-12 0 0,0 0-124 0 0,0 0 72 0 0,-40-2-72 0 0,20 2-4 0 0,-1 0-988 0 0,4 0-1037 0 0,4-2-1163 0 0,2 1-3433 0 0</inkml:trace>
  <inkml:trace contextRef="#ctx0" brushRef="#br0" timeOffset="-106215.62">2892 611 11417 0 0,'0'0'4056'0'0,"0"0"-3604"0"0,0 0 841 0 0,0 0-277 0 0,0 0-612 0 0,-65-10-204 0 0,22 10-152 0 0,-7 0-48 0 0,2 5-292 0 0,6-5-1244 0 0,14 0-1649 0 0,0-2-6608 0 0</inkml:trace>
  <inkml:trace contextRef="#ctx0" brushRef="#br0" timeOffset="-107881">1053 412 9461 0 0,'0'0'3326'0'0,"0"0"-2459"0"0,4 8-597 0 0,39 129 3336 0 0,-20-25-3082 0 0,-20-112-565 0 0,0 0 1 0 0,0 0-1 0 0,0 0 1 0 0,0-1 0 0 0,0 0-1 0 0,0 1 1 0 0,0-1-1 0 0,0 0 1 0 0,0 0 0 0 0,0-1-1 0 0,-1 1 1 0 0,1 0-1 0 0,0-1 1 0 0,-1 0-1 0 0,1 0 1 0 0,-1 0 0 0 0,0 0-1 0 0,1 0 1 0 0,-1 0-1 0 0,0 0 1 0 0,0-1 0 0 0,-1 1-1 0 0,1-1 1 0 0,0 1-1 0 0,-1-1 1 0 0,0 0-1 0 0,1 0 1 0 0,-1 0 0 0 0,0 0-1 0 0,-1 1 1 0 0,1-1-1 0 0,0 0 1 0 0,-1 0 0 0 0,1-1 40 0 0,-1 2 13 0 0,0 0 1 0 0,1 0-1 0 0,-1 0 1 0 0,1 0-1 0 0,0 0 1 0 0,0 0-1 0 0,0 0 1 0 0,0 1-1 0 0,0-1 1 0 0,0 0-1 0 0,0 0 1 0 0,1 1-1 0 0,-1-1 1 0 0,1 1-1 0 0,-1-1 1 0 0,1 1-1 0 0,-1 0 1 0 0,1-1-1 0 0,0 1 1 0 0,0 0-1 0 0,0 0 1 0 0,-1 0-1 0 0,1 0 1 0 0,0 1-1 0 0,0-1 1 0 0,0 0-1 0 0,0 1 1 0 0,1 0-1 0 0,-1-1 1 0 0,0 1-1 0 0,0 0 1 0 0,0 0-1 0 0,0 0 1 0 0,0 0-1 0 0,0 0 1 0 0,0 1-1 0 0,0-1 1 0 0,0 1-1 0 0,0-1 1 0 0,0 1-1 0 0,0 0 1 0 0,0 0-1 0 0,0 0 1 0 0,0 0-1 0 0,0 0 1 0 0,0 0-1 0 0,-1 0 1 0 0,1 1-1 0 0,-1-1 1 0 0,1 1-1 0 0,-1-1 1 0 0,1 1-1 0 0,-1-1 1 0 0,0 1-1 0 0,0 0 1 0 0,0 0-1 0 0,0 0 1 0 0,0-1-1 0 0,0 1 1 0 0,1 2-14 0 0,16 77 1359 0 0,7-106 18 0 0,-20 17-1430 0 0,0 0 0 0 0,-1-1 0 0 0,0 0 1 0 0,0 0-1 0 0,-1 0 0 0 0,0 0 0 0 0,-1 0 0 0 0,0-1 0 0 0,-1 1 1 0 0,1-1-1 0 0,-2 1 0 0 0,1-1 0 0 0,-1 1 0 0 0,-1-1 0 0 0,0 1 1 0 0,0-1-1 0 0,-3-8 53 0 0,3 16-1326 0 0,1 1-1849 0 0,-1 1-2931 0 0,1 0 637 0 0</inkml:trace>
  <inkml:trace contextRef="#ctx0" brushRef="#br0" timeOffset="-107630.76">1571 236 12405 0 0,'0'0'1060'0'0,"0"0"-1060"0"0,0 0 0 0 0,0 0 548 0 0,0 0 236 0 0,0 0-40 0 0,-14 41-24 0 0,3-28-407 0 0,2 1-189 0 0,0-3-124 0 0,-1 1-24 0 0,2-2-417 0 0,1-3-127 0 0,1-1-312 0 0,2-3-580 0 0,3-2-936 0 0,-2-1-1792 0 0,6-6-2553 0 0</inkml:trace>
  <inkml:trace contextRef="#ctx0" brushRef="#br0" timeOffset="-107380.81">1669 312 9521 0 0,'0'0'3000'0'0,"0"0"-2948"0"0,0 0 892 0 0,0 0 172 0 0,0 0-156 0 0,-41 37-600 0 0,27-25-272 0 0,-2-1-88 0 0,-1 0-940 0 0,2 1-136 0 0,-1-2-328 0 0,7-3-1348 0 0,-7-2-4257 0 0</inkml:trace>
  <inkml:trace contextRef="#ctx0" brushRef="#br0" timeOffset="-107132.99">1867 317 9657 0 0,'0'0'2423'0'0,"0"0"-1696"0"0,0 0-157 0 0,-5 7 372 0 0,-6 8-698 0 0,1-1 0 0 0,1 1 0 0 0,0 1 1 0 0,1-1-1 0 0,1 1 0 0 0,0 1 1 0 0,1 0-1 0 0,1-1 0 0 0,0 2 0 0 0,2-1 1 0 0,0 0-1 0 0,1 1 0 0 0,0 0 0 0 0,2-1 1 0 0,0 1-1 0 0,2 10-244 0 0,-1-24 3 0 0,0-1 0 0 0,1 1-1 0 0,0 0 1 0 0,0-1 0 0 0,0 1 0 0 0,0-1-1 0 0,0 1 1 0 0,1-1 0 0 0,0 0 0 0 0,0 0 0 0 0,-1 0-1 0 0,2 0 1 0 0,-1-1 0 0 0,0 1 0 0 0,0-1 0 0 0,1 0-1 0 0,0 0 1 0 0,-1 0 0 0 0,1 0 0 0 0,0-1-1 0 0,0 1 1 0 0,0-1-3 0 0,36 2-6321 0 0,-33-6 1134 0 0,-1-7-1593 0 0</inkml:trace>
  <inkml:trace contextRef="#ctx0" brushRef="#br0" timeOffset="-106837.74">2014 367 11385 0 0,'0'0'2447'0'0,"0"0"-1732"0"0,4 8-219 0 0,4 7-61 0 0,-2 1 1 0 0,0 0-1 0 0,-1 0 1 0 0,-1 0-1 0 0,0 1 1 0 0,-1-1-1 0 0,-1 1 1 0 0,-1 0-1 0 0,0 9-435 0 0,-3 58 125 0 0,1-86-141 0 0,0 0 0 0 0,0 0 1 0 0,1 1-1 0 0,-1-1 0 0 0,1 0 0 0 0,-1-1 0 0 0,1 1 0 0 0,0 0 0 0 0,0 0 1 0 0,0 0-1 0 0,0 0 0 0 0,0 0 0 0 0,0 0 0 0 0,1 0 0 0 0,-1 0 0 0 0,1 0 1 0 0,-1 0-1 0 0,1 0 0 0 0,0 0 0 0 0,0 1 0 0 0,0-1 0 0 0,0 0 0 0 0,0 0 1 0 0,0 1-1 0 0,0-1 0 0 0,0 0 0 0 0,1 1 0 0 0,-1-1 0 0 0,1 1 0 0 0,-1 0 1 0 0,1-1-1 0 0,0 1 0 0 0,-1 0 0 0 0,1 0 0 0 0,0 0 0 0 0,0 0 0 0 0,0 1 1 0 0,0-1-1 0 0,0 0 0 0 0,0 1 0 0 0,0-1 0 0 0,0 1 0 0 0,0 0 0 0 0,0-1 1 0 0,0 1-1 0 0,0 0 0 0 0,0 0 0 0 0,0 1 0 0 0,0-1 0 0 0,0 0 0 0 0,0 1 1 0 0,0-1-1 0 0,0 1 0 0 0,0 0 0 0 0,0-1 0 0 0,0 1 0 0 0,-1 0 0 0 0,1 0 1 0 0,0 0-1 0 0,1 1 16 0 0,56 78 830 0 0,-55-65-4050 0 0,-4-5-3617 0 0,4-25-1940 0 0</inkml:trace>
  <inkml:trace contextRef="#ctx0" brushRef="#br0" timeOffset="-106633.34">2293 370 716 0 0,'0'0'11056'0'0,"0"0"-8057"0"0,7 7-2669 0 0,2 2-64 0 0,0 0 1 0 0,-1 0-1 0 0,0 1 1 0 0,0 0-1 0 0,-1 1 1 0 0,0 0-1 0 0,-1 0 1 0 0,-1 0-1 0 0,1 1 1 0 0,-2-1-1 0 0,0 1 1 0 0,0 1-1 0 0,-1-1 1 0 0,1 7-267 0 0,-4-8 29 0 0,1 0 1 0 0,-1-1 0 0 0,-1 1 0 0 0,0-1 0 0 0,-1 1-1 0 0,0-1 1 0 0,0 0 0 0 0,-1 1 0 0 0,0-1-1 0 0,-1 0 1 0 0,0-1 0 0 0,-1 1 0 0 0,0-1 0 0 0,-3 4-30 0 0,-48 25-6484 0 0,44-37-496 0 0</inkml:trace>
  <inkml:trace contextRef="#ctx0" brushRef="#br0" timeOffset="-108721.05">581 646 2996 0 0,'0'0'7106'0'0,"0"0"-4422"0"0,0 0-1609 0 0,0 0-262 0 0,0 0 54 0 0,-7-1-50 0 0,-248-23 210 0 0,260 14-6979 0 0,5 8-297 0 0</inkml:trace>
  <inkml:trace contextRef="#ctx0" brushRef="#br0" timeOffset="-108469.98">639 540 4424 0 0,'0'0'6016'0'0,"0"0"-3969"0"0,0 0-1311 0 0,-6-2-416 0 0,-182 0 1464 0 0,120 8-4613 0 0,66-7-803 0 0,10-3 1107 0 0,1 0-1772 0 0</inkml:trace>
  <inkml:trace contextRef="#ctx0" brushRef="#br0" timeOffset="-108205.32">553 483 964 0 0,'0'0'1238'0'0,"5"-1"2409"0"0,3 2-3256 0 0,0-1-1 0 0,1 1 1 0 0,-1 1-1 0 0,-1-1 1 0 0,1 1-1 0 0,0 1 1 0 0,0 0-1 0 0,-1 0 1 0 0,1 0-1 0 0,-1 1 1 0 0,0 0-1 0 0,0 0 1 0 0,0 1-1 0 0,-1 0 1 0 0,0 0-1 0 0,0 0 0 0 0,0 1 1 0 0,4 5-391 0 0,-7-8 98 0 0,-1 0-1 0 0,1 0 1 0 0,-1 1-1 0 0,1-1 1 0 0,-1 1-1 0 0,0-1 1 0 0,-1 1 0 0 0,1 0-1 0 0,-1 0 1 0 0,1 0-1 0 0,-1 0 1 0 0,0 0-1 0 0,-1 0 1 0 0,1 0-1 0 0,-1 0 1 0 0,0 0 0 0 0,0 0-1 0 0,0 0 1 0 0,0 0-1 0 0,-1 0 1 0 0,1 1-1 0 0,-1-1 1 0 0,0 0 0 0 0,0 0-1 0 0,-1-1 1 0 0,1 1-1 0 0,-1 0 1 0 0,0 0-1 0 0,0-1 1 0 0,0 1 0 0 0,-1-1-1 0 0,1 0 1 0 0,-1 1-1 0 0,0-1 1 0 0,1 0-1 0 0,-2-1 1 0 0,1 1 0 0 0,-3 2-98 0 0,1-1-340 0 0,-14 11-1184 0 0,7-9-4332 0 0,8-7-1870 0 0</inkml:trace>
  <inkml:trace contextRef="#ctx0" brushRef="#br0" timeOffset="-38196.88">3646 1341 4940 0 0,'0'0'7922'0'0,"0"0"-5933"0"0,0 0-1628 0 0,0 0-90 0 0,0 0 222 0 0,0 6-91 0 0,11 193 892 0 0,-11-202-6237 0 0,0-12-2185 0 0</inkml:trace>
  <inkml:trace contextRef="#ctx0" brushRef="#br0" timeOffset="-38027.12">3667 1202 9201 0 0,'0'0'7501'0'0,"0"0"-6617"0"0,0 0-588 0 0,0 0 236 0 0,0 0-88 0 0,0 0-444 0 0,0 0-48 0 0,0 0-336 0 0,0 0-208 0 0,0 0-392 0 0,-34-1-1077 0 0,30 4-3319 0 0,0-3-3933 0 0</inkml:trace>
  <inkml:trace contextRef="#ctx0" brushRef="#br0" timeOffset="-38957.81">4237 362 1880 0 0,'0'0'8468'0'0,"0"0"-5432"0"0,0 0-2431 0 0,0 0-390 0 0,0 0 301 0 0,0 0 192 0 0,-6-1-83 0 0,-297-6 1049 0 0,-83-10-1654 0 0,337 12-2570 0 0,40 4-1632 0 0,1 0-3449 0 0,15 2 5679 0 0</inkml:trace>
  <inkml:trace contextRef="#ctx0" brushRef="#br0" timeOffset="-38711.29">3575 362 292 0 0,'0'0'1682'0'0,"0"0"252"0"0,0 0-18 0 0,7 3-265 0 0,116 113 4798 0 0,-56-44-5592 0 0,31 33-197 0 0,-98-98-622 0 0,0 1 0 0 0,-1-1 0 0 0,0 0 0 0 0,0 0 0 0 0,-1 0 0 0 0,1 0-1 0 0,-2-1 1 0 0,1 1 0 0 0,-1 0 0 0 0,0-1 0 0 0,0 1 0 0 0,-1-1 0 0 0,0 0 0 0 0,0 0 0 0 0,0-1 0 0 0,-1 1 0 0 0,0-1 0 0 0,-2 2-38 0 0,-12 19 60 0 0,-22 29-13 0 0,-12 17 70 0 0,29-22-3294 0 0,24-45 240 0 0,3-2-2009 0 0</inkml:trace>
  <inkml:trace contextRef="#ctx0" brushRef="#br0" timeOffset="-38477.6">4369 996 6929 0 0,'0'0'6810'0'0,"0"0"-5350"0"0,-12 0-1402 0 0,-554 11 2345 0 0,523-11-2501 0 0,-38 3 280 0 0,36 10-3369 0 0,45-13 3153 0 0,-4 3-2507 0 0,5-1-2168 0 0,5-1-700 0 0</inkml:trace>
  <inkml:trace contextRef="#ctx0" brushRef="#br0" timeOffset="-37501.19">4121 1569 1812 0 0,'0'0'1283'0'0,"0"0"3183"0"0,0 0-2227 0 0,0 0-1645 0 0,0 0-260 0 0,0 0-42 0 0,0 0-492 0 0,0 0-228 0 0,-1-1 22 0 0,-3-3 166 0 0,-2-10 6235 0 0,-93-5-3898 0 0,17 5-4731 0 0,78 11-2234 0 0,5 1 165 0 0</inkml:trace>
  <inkml:trace contextRef="#ctx0" brushRef="#br0" timeOffset="-37262.9">4182 1441 4592 0 0,'0'0'7677'0'0,"0"0"-5233"0"0,0 0-1776 0 0,0 0 48 0 0,0 0-87 0 0,0 0-229 0 0,-48-9-16 0 0,23 8-172 0 0,-3 1-200 0 0,-1 0-12 0 0,0 0-368 0 0,2 0-669 0 0,5 0-563 0 0,2 0-896 0 0,7 1-2708 0 0,2-3-1825 0 0</inkml:trace>
  <inkml:trace contextRef="#ctx0" brushRef="#br0" timeOffset="-35945.28">4410 1429 1564 0 0,'0'0'458'0'0,"0"0"141"0"0,0 0 878 0 0,0 0-243 0 0,0 0-580 0 0,0 0 67 0 0,0 0 213 0 0,0 0 180 0 0,-5-6 83 0 0,-14-17-19 0 0,15 17-72 0 0,4 6-152 0 0,10 31 1257 0 0,-7-25-2043 0 0,7 11-5 0 0,-2 0-1 0 0,0 0 1 0 0,0 1 0 0 0,-2 0 0 0 0,0 1-1 0 0,-2-1 1 0 0,0 1 0 0 0,-1 0 0 0 0,1 12-163 0 0,1-9-165 0 0,1-27-5386 0 0,-2-10-3731 0 0</inkml:trace>
  <inkml:trace contextRef="#ctx0" brushRef="#br0" timeOffset="-10796.86">5409 441 11685 0 0,'0'0'1922'0'0,"0"0"-1226"0"0,0 0-414 0 0,0 0 497 0 0,0 0 276 0 0,0 0-199 0 0,0 0-245 0 0,-6 0-321 0 0,-468-25-302 0 0,443 22-2166 0 0,11 4-5227 0 0,20 0 1468 0 0</inkml:trace>
  <inkml:trace contextRef="#ctx0" brushRef="#br0" timeOffset="-10516">4987 469 7221 0 0,'0'0'3425'0'0,"0"0"-2621"0"0,0 0-595 0 0,5 6 456 0 0,154 146 3330 0 0,-155-142-3910 0 0,1 0 0 0 0,-2 1 0 0 0,0 0 1 0 0,0 0-1 0 0,-1 0 0 0 0,0 0 0 0 0,-1 1 0 0 0,0-1 0 0 0,-1 0 1 0 0,0 1-1 0 0,-1-1 0 0 0,0 0 0 0 0,0 1 0 0 0,-2-1 1 0 0,1 0-1 0 0,-2 0 0 0 0,1-1 0 0 0,-1 1 0 0 0,-1-1 0 0 0,0 1 1 0 0,-6 8-86 0 0,-9 38 249 0 0,-9 76-157 0 0,38-131-5430 0 0,-4-4 482 0 0,6-5-3399 0 0</inkml:trace>
  <inkml:trace contextRef="#ctx0" brushRef="#br0" timeOffset="-10270.2">5522 1114 6065 0 0,'0'0'7299'0'0,"0"0"-5235"0"0,0 0-1647 0 0,0 0 77 0 0,-9 0 494 0 0,-162 0 1078 0 0,6-3-2660 0 0,57 17-3738 0 0,100-12-639 0 0,6-1-2753 0 0</inkml:trace>
  <inkml:trace contextRef="#ctx0" brushRef="#br0" timeOffset="-10021.02">5145 1378 1528 0 0,'0'0'8659'0'0,"0"0"-6445"0"0,0 0-1701 0 0,0 0 310 0 0,5 8 5 0 0,1 1-529 0 0,0 0 0 0 0,0 0-1 0 0,-1 1 1 0 0,0 0-1 0 0,-1 0 1 0 0,0 1 0 0 0,-1-1-1 0 0,0 1 1 0 0,0 0-1 0 0,-1 0 1 0 0,-1 0 0 0 0,0 0-1 0 0,0 0 1 0 0,-1 9-299 0 0,-1-16 34 0 0,1 1 0 0 0,-1-1 0 0 0,0 0 0 0 0,0 0 0 0 0,-1 0 0 0 0,1 0 0 0 0,-1 0 0 0 0,0 0 0 0 0,0 0 0 0 0,0 0 0 0 0,0-1 0 0 0,-1 1 0 0 0,0-1 0 0 0,1 1 0 0 0,-1-1 0 0 0,0 0 0 0 0,-1 0 0 0 0,1-1 0 0 0,0 1 0 0 0,-1-1 0 0 0,0 1 0 0 0,1-1 1 0 0,-1 0-1 0 0,0 0 0 0 0,0-1 0 0 0,0 1 0 0 0,0-1 0 0 0,-1 0 0 0 0,-1 0-34 0 0,-52-10-2152 0 0,41-2-1322 0 0,0-12-3404 0 0</inkml:trace>
  <inkml:trace contextRef="#ctx0" brushRef="#br0" timeOffset="-9753.35">5145 1262 508 0 0,'0'0'12789'0'0,"0"0"-10677"0"0,0 0-1772 0 0,0 0 228 0 0,0 0-103 0 0,0 0-181 0 0,0 0-284 0 0,0 0-60 0 0,0 0-1497 0 0,0 0-1467 0 0,-34 15-4589 0 0</inkml:trace>
  <inkml:trace contextRef="#ctx0" brushRef="#br0" timeOffset="-9457.66">5538 1502 12285 0 0,'0'0'4665'0'0,"0"0"-4613"0"0,0 0 208 0 0,0 0 596 0 0,0 0-216 0 0,0 0-196 0 0,0 0-284 0 0,-49 7-152 0 0,28-6-8 0 0,0 0-284 0 0,-3-1-320 0 0,8 0-496 0 0,0 0-717 0 0,5-1-1099 0 0,5-3-2648 0 0,6-5-1521 0 0</inkml:trace>
  <inkml:trace contextRef="#ctx0" brushRef="#br0" timeOffset="-9456.66">5575 1420 5461 0 0,'0'0'8936'0'0,"0"0"-7576"0"0,0 0-892 0 0,0 0 85 0 0,0 0 67 0 0,0 0 236 0 0,-46-4-352 0 0,23 4-344 0 0,-4 0-96 0 0,-1 0-64 0 0,-1 0-460 0 0,4 0-716 0 0,2 0-629 0 0,5 0-1203 0 0,6 0-3740 0 0</inkml:trace>
  <inkml:trace contextRef="#ctx0" brushRef="#br0" timeOffset="-9286.66">5698 1429 12417 0 0,'0'0'1872'0'0,"0"0"-1592"0"0,0 0 580 0 0,32 42 309 0 0,-29-28-297 0 0,-1-1-340 0 0,0 2-260 0 0,-2 0-76 0 0,0-1-84 0 0,0 0-36 0 0,0 0-76 0 0,0-4-136 0 0,0-1-124 0 0,0-3-420 0 0,-2-3-593 0 0,0-3-999 0 0,0-3-2116 0 0,-3-14-5025 0 0</inkml:trace>
  <inkml:trace contextRef="#ctx0" brushRef="#br0" timeOffset="-8993.2">5159 97 1552 0 0,'0'0'7798'0'0,"0"0"-5664"0"0,0 0-1943 0 0,0 0-40 0 0,0 0 31 0 0,5 7 148 0 0,1 3-18 0 0,0 1-1 0 0,0-1 1 0 0,-1 1-1 0 0,-1 0 1 0 0,0 0-1 0 0,-1 1 1 0 0,0-1-1 0 0,0 1 1 0 0,-1 0-1 0 0,-1 0 1 0 0,0 0-1 0 0,0 0-311 0 0,27-105 2207 0 0,-27 91-2227 0 0,0 0 1 0 0,0 0-1 0 0,0 1 1 0 0,0-1-1 0 0,0 0 1 0 0,0 1-1 0 0,0-1 1 0 0,1 1-1 0 0,-1-1 1 0 0,1 1-1 0 0,-1 0 1 0 0,1 0-1 0 0,0 0 1 0 0,-1 0-1 0 0,1 0 1 0 0,0 0-1 0 0,0 0 1 0 0,-1 0-1 0 0,1 1 1 0 0,0-1-1 0 0,0 1 1 0 0,0-1-1 0 0,0 1 1 0 0,0 0-1 0 0,0-1 1 0 0,0 1 0 0 0,0 0-1 0 0,0 1 1 0 0,0-1-1 0 0,0 0 1 0 0,0 1-1 0 0,0-1 1 0 0,0 1-1 0 0,0-1 1 0 0,0 1-1 0 0,-1 0 1 0 0,1 0-1 0 0,0 0 1 0 0,0 0-1 0 0,-1 0 1 0 0,1 0-1 0 0,-1 0 1 0 0,1 0-1 0 0,-1 1 1 0 0,1-1-1 0 0,-1 1 1 0 0,1 0 19 0 0,21 70-1247 0 0,-18-38-3646 0 0,-1-21-1158 0 0</inkml:trace>
  <inkml:trace contextRef="#ctx0" brushRef="#br0" timeOffset="-8570.72">4784 199 10165 0 0,'0'0'2391'0'0,"0"0"-1742"0"0,0 0-491 0 0,0 0 414 0 0,0 0 174 0 0,-5 8-81 0 0,-10 18-381 0 0,0 1 0 0 0,2 0 0 0 0,1 1 0 0 0,2 1 0 0 0,0 0 0 0 0,2 0 0 0 0,1 1 0 0 0,0 10-284 0 0,2-1 139 0 0,2 0 0 0 0,1 1 1 0 0,2-1-1 0 0,2 1 0 0 0,2-1 1 0 0,1 0-1 0 0,2 0 0 0 0,1 0 1 0 0,2-1-1 0 0,4 4-139 0 0,124 297 520 0 0,-95-284-397 0 0,-6-33-2897 0 0,-24-21-2731 0 0,0-12-5286 0 0</inkml:trace>
  <inkml:trace contextRef="#ctx0" brushRef="#br0" timeOffset="-6096.19">7117 1046 3800 0 0,'0'0'8012'0'0,"0"0"-5008"0"0,0 0-2412 0 0,0 0-191 0 0,0 0 248 0 0,0 0-29 0 0,0 0-99 0 0,0 0-190 0 0,0 0-209 0 0,-3-3-98 0 0,4 3-33 0 0,-1 1-1 0 0,1-1 1 0 0,-1 0 0 0 0,1 0 0 0 0,-1 0 0 0 0,1 0 0 0 0,-1 0 0 0 0,1 0-1 0 0,-1 0 1 0 0,1 0 0 0 0,-1 0 0 0 0,1 0 0 0 0,-1 0 0 0 0,0 0 0 0 0,1 0 0 0 0,-1-1-1 0 0,1 1 1 0 0,-1 0 0 0 0,1 0 0 0 0,-1 0 0 0 0,1-1 0 0 0,-1 1 0 0 0,0 0-1 0 0,1-1 1 0 0,-1 1 0 0 0,0 0 0 0 0,1-1 0 0 0,-1 1 0 0 0,0 0 0 0 0,1-1 0 0 0,-1 1-1 0 0,0-1 1 0 0,0 1 0 0 0,1 0 0 0 0,-1-1 0 0 0,0 1 0 0 0,0-1 0 0 0,0 1-1 0 0,0-1 1 0 0,0 1 0 0 0,1-1 0 0 0,-1 1 0 0 0,0-1 0 0 0,0 1 0 0 0,0-1 0 0 0,0 1-1 0 0,0-1 1 0 0,-1 1 0 0 0,1 0 0 0 0,0-1 9 0 0,48 26-196 0 0,-43-22 204 0 0,-1-1-1 0 0,0 1 1 0 0,-1 0 0 0 0,1 0 0 0 0,0 0 0 0 0,-1 1-1 0 0,0-1 1 0 0,0 1 0 0 0,0 0 0 0 0,0 0-1 0 0,0 0 1 0 0,-1 0 0 0 0,1 0 0 0 0,-1 0-1 0 0,-1 1 1 0 0,1-1 0 0 0,0 1 0 0 0,-1 0 0 0 0,0-1-1 0 0,0 1 1 0 0,-1 0 0 0 0,1 0 0 0 0,-1-1-1 0 0,0 1 1 0 0,0 0 0 0 0,0 0 0 0 0,-1 0-1 0 0,0-1 1 0 0,0 1 0 0 0,0 0 0 0 0,0-1 0 0 0,-1 1-1 0 0,0-1 1 0 0,0 1 0 0 0,0-1 0 0 0,-1 0-1 0 0,1 0 1 0 0,-1 0 0 0 0,0 0 0 0 0,0 0-1 0 0,0-1 1 0 0,0 1 0 0 0,-1-1 0 0 0,0 0 0 0 0,1 0-1 0 0,-2 0-7 0 0,-9-1-5076 0 0,9-2-927 0 0</inkml:trace>
  <inkml:trace contextRef="#ctx0" brushRef="#br0" timeOffset="-5832.96">7356 1035 11041 0 0,'0'0'4219'0'0,"0"0"-2999"0"0,0 0-1070 0 0,0 0 136 0 0,0 0 302 0 0,0 0 77 0 0,-6 6-293 0 0,2-3-375 0 0,0 1 0 0 0,0 0 0 0 0,0 0 0 0 0,0 0 0 0 0,1 0 0 0 0,0 1 0 0 0,0-1 0 0 0,0 1 0 0 0,1 0 0 0 0,-1 0-1 0 0,1 0 1 0 0,0 0 0 0 0,1 0 0 0 0,-1 0 0 0 0,1 1 0 0 0,0-1 0 0 0,0 0 0 0 0,1 1 0 0 0,-1-1 0 0 0,1 1 0 0 0,0-1 0 0 0,1 0 0 0 0,-1 1 0 0 0,1-1 0 0 0,1 1 0 0 0,-1-1 0 0 0,0 0 0 0 0,1 0 0 0 0,0 0 0 0 0,1 0 0 0 0,-1 0-1 0 0,1 0 1 0 0,0-1 0 0 0,0 1 0 0 0,2 1 3 0 0,19 4-1764 0 0,-3-8-2736 0 0,-4-2-2077 0 0</inkml:trace>
  <inkml:trace contextRef="#ctx0" brushRef="#br0" timeOffset="-5584.68">7524 1234 13581 0 0,'0'0'1781'0'0,"0"0"-1150"0"0,0 0 363 0 0,1 8 35 0 0,1 18-811 0 0,-2 0-1 0 0,0 1 0 0 0,-2-1 0 0 0,0 0 1 0 0,-2 0-1 0 0,-1 0 0 0 0,-3 7-217 0 0,-26-7 24 0 0,5-40-5670 0 0,14-8-2360 0 0</inkml:trace>
  <inkml:trace contextRef="#ctx0" brushRef="#br0" timeOffset="-5583.68">7552 1076 15925 0 0,'0'0'2641'0'0,"0"0"-2025"0"0,0 0-188 0 0,0 0-60 0 0,0 0-276 0 0,0 0-92 0 0,0 0-12 0 0,0 0-232 0 0,0 0-444 0 0,0 0-592 0 0,-24-4-1713 0 0,20-2-5767 0 0</inkml:trace>
  <inkml:trace contextRef="#ctx0" brushRef="#br0" timeOffset="-7344.13">6280 547 4772 0 0,'0'0'4279'0'0,"0"0"-2683"0"0,0 0-1162 0 0,0 0 125 0 0,0 0 179 0 0,0 0-247 0 0,0 0-177 0 0,0 0 236 0 0,0 0 99 0 0,3 5-140 0 0,0-2-467 0 0,0 0 0 0 0,1 0 0 0 0,-1 0 1 0 0,1 0-1 0 0,0-1 0 0 0,-1 0 0 0 0,1 0 1 0 0,0 0-1 0 0,0 0 0 0 0,0 0 0 0 0,1-1 1 0 0,-1 0-1 0 0,0 0 0 0 0,1 0 0 0 0,-1 0 0 0 0,0-1 1 0 0,1 1-1 0 0,-1-1 0 0 0,1 0 0 0 0,-1-1 1 0 0,1 1-1 0 0,-1-1 0 0 0,4-1-42 0 0,50-12 320 0 0,-57 13-310 0 0,0 1 0 0 0,0 0 0 0 0,0 0 0 0 0,0-1 0 0 0,-1 1 0 0 0,1-1 0 0 0,0 1 1 0 0,0-1-1 0 0,0 1 0 0 0,-1-1 0 0 0,1 0 0 0 0,0 1 0 0 0,-1-1 0 0 0,1 0 0 0 0,0 1 1 0 0,-1-1-1 0 0,1 0 0 0 0,-1 0 0 0 0,1 0 0 0 0,-1 1 0 0 0,1-1 0 0 0,-1 0 0 0 0,0 0 1 0 0,0 0-1 0 0,1 0 0 0 0,-1 0 0 0 0,0 0 0 0 0,0 0 0 0 0,0 0 0 0 0,0 0 0 0 0,0 0 1 0 0,0 0-1 0 0,0 0 0 0 0,0 1 0 0 0,0-1 0 0 0,-1 0 0 0 0,1 0 0 0 0,0 0 0 0 0,-1 0 1 0 0,1 0-1 0 0,0 0 0 0 0,-1 0 0 0 0,1 1 0 0 0,-1-1 0 0 0,1 0 0 0 0,-1 0 0 0 0,0 1 1 0 0,1-1-1 0 0,-1 0 0 0 0,0 1 0 0 0,1-1 0 0 0,-1 1 0 0 0,0-1 0 0 0,0 0 1 0 0,0 1-1 0 0,0 0 0 0 0,1-1 0 0 0,-2 1-10 0 0,-10-9-119 0 0,0 1 1 0 0,0 1 0 0 0,-1 0-1 0 0,0 0 1 0 0,0 1 0 0 0,0 1-1 0 0,-1 1 1 0 0,0-1-1 0 0,0 2 1 0 0,0 0 0 0 0,0 1-1 0 0,0 0 1 0 0,-1 1-1 0 0,-5 1 119 0 0,18 0 3 0 0,0 1 0 0 0,0-1 0 0 0,0 1 0 0 0,-1-1 0 0 0,1 1 0 0 0,0 0-1 0 0,0 0 1 0 0,1 0 0 0 0,-1 0 0 0 0,0 0 0 0 0,0 0 0 0 0,0 0 0 0 0,1 0-1 0 0,-1 1 1 0 0,0-1 0 0 0,1 1 0 0 0,0 0 0 0 0,-1-1 0 0 0,1 1 0 0 0,0 0-1 0 0,0 0 1 0 0,0-1 0 0 0,0 1 0 0 0,0 0 0 0 0,0 0 0 0 0,0 0 0 0 0,1 0-1 0 0,-1 1 1 0 0,1-1 0 0 0,-1 0 0 0 0,1 0 0 0 0,0 0 0 0 0,0 0 0 0 0,0 0-1 0 0,0 0 1 0 0,0 1 0 0 0,1-1 0 0 0,-1 0-3 0 0,19 89 1344 0 0,-17-83-1290 0 0,57 269 1603 0 0,-51-256-2081 0 0,0-19-4053 0 0,0-5-1832 0 0</inkml:trace>
  <inkml:trace contextRef="#ctx0" brushRef="#br0" timeOffset="-7115.16">6437 814 14633 0 0,'0'0'1640'0'0,"0"0"-1451"0"0,-38 1-189 0 0,17 1 736 0 0,-8-2-476 0 0,2 2-176 0 0,1-1-84 0 0,-1 1-848 0 0,5 0-1281 0 0,6 0-2067 0 0,-1-3-3781 0 0</inkml:trace>
  <inkml:trace contextRef="#ctx0" brushRef="#br0" timeOffset="-6914.92">6501 974 1408 0 0,'0'0'6814'0'0,"0"0"-4050"0"0,0 0-1708 0 0,0 0-3 0 0,-6-3-37 0 0,-27-19 30 0 0,89 22-1350 0 0,44 60 1406 0 0,-98-58-1041 0 0,0 0 0 0 0,0 0 1 0 0,0 0-1 0 0,-1 0 0 0 0,1 0 1 0 0,-1 0-1 0 0,1 0 0 0 0,-1 1 1 0 0,0-1-1 0 0,0 0 1 0 0,0 1-1 0 0,0-1 0 0 0,0 1 1 0 0,0 0-1 0 0,-1-1 0 0 0,0 1 1 0 0,1-1-1 0 0,-1 1 0 0 0,0 0 1 0 0,0-1-1 0 0,0 1 1 0 0,0 0-1 0 0,-1-1 0 0 0,1 1 1 0 0,-1 0-1 0 0,0-1 0 0 0,0 1 1 0 0,0-1-1 0 0,0 1 0 0 0,0-1 1 0 0,0 0-1 0 0,0 0 0 0 0,-1 1 1 0 0,0-1-1 0 0,1 0 1 0 0,-1 0-1 0 0,0 0 0 0 0,0 0 1 0 0,0-1-1 0 0,0 1 0 0 0,-2 1-61 0 0,-29 19-458 0 0,8-20-6914 0 0,18-6 180 0 0</inkml:trace>
  <inkml:trace contextRef="#ctx0" brushRef="#br0" timeOffset="-6713.01">6712 957 5613 0 0,'0'0'6769'0'0,"0"0"-4744"0"0,0 0-1751 0 0,0 0 246 0 0,0 0 330 0 0,0 0 133 0 0,-5 8-231 0 0,-2 3-676 0 0,3-9-88 0 0,1 1 0 0 0,0 0-1 0 0,-1 0 1 0 0,1 1 0 0 0,1-1 0 0 0,-1 0 0 0 0,0 1-1 0 0,1 0 1 0 0,0 0 0 0 0,0 0 0 0 0,0 0 0 0 0,0 0-1 0 0,0 0 1 0 0,1 0 0 0 0,0 0 0 0 0,0 1 0 0 0,0-1-1 0 0,1 0 1 0 0,-1 1 0 0 0,1-1 0 0 0,0 0 0 0 0,0 1-1 0 0,0-1 1 0 0,1 1 0 0 0,0-1 0 0 0,0 0 0 0 0,0 1-1 0 0,0-1 1 0 0,1 0 0 0 0,-1 0 0 0 0,1 0 0 0 0,0 0-1 0 0,0 0 1 0 0,1 0 0 0 0,-1-1 0 0 0,1 1 0 0 0,0-1-1 0 0,0 0 1 0 0,0 1 0 0 0,0-1 0 0 0,0-1 0 0 0,1 1 12 0 0,24 6-1791 0 0,-6-7-2787 0 0,-3-3-2487 0 0</inkml:trace>
  <inkml:trace contextRef="#ctx0" brushRef="#br0" timeOffset="-6528.31">6893 1136 6493 0 0,'0'0'6281'0'0,"0"0"-4754"0"0,0 0-986 0 0,0 0 442 0 0,0 0 84 0 0,-2 7-292 0 0,-17 143-674 0 0,19-150-5932 0 0,0-3 547 0 0</inkml:trace>
  <inkml:trace contextRef="#ctx0" brushRef="#br0" timeOffset="-6279.31">6887 1004 12985 0 0,'0'0'3793'0'0,"0"0"-3257"0"0,0 0 244 0 0,0 0 20 0 0,0 0-492 0 0,0 0-308 0 0,0 0-64 0 0,0 0-316 0 0,0 0-1016 0 0,0 0-937 0 0,6 0-2395 0 0,0-1-5169 0 0</inkml:trace>
  <inkml:trace contextRef="#ctx0" brushRef="#br0" timeOffset="-4466.65">7920 525 4316 0 0,'0'0'6730'0'0,"0"0"-4716"0"0,0 0-1626 0 0,0 0-211 0 0,-2 7 231 0 0,-19 65 713 0 0,4 2-1 0 0,3 0 1 0 0,4 0-1 0 0,2 12-1120 0 0,19 46 1144 0 0,26-88-2008 0 0,32-39-5127 0 0,-55-10-72 0 0</inkml:trace>
  <inkml:trace contextRef="#ctx0" brushRef="#br0" timeOffset="-1258.58">10145 732 6341 0 0,'0'0'7203'0'0,"0"0"-5219"0"0,0 9-1566 0 0,5 23-83 0 0,0 0 1 0 0,2-1-1 0 0,2 0 1 0 0,1-1-1 0 0,1 1 0 0 0,1-2 1 0 0,11 18-336 0 0,-22-43 18 0 0,0-1 1 0 0,0 0 0 0 0,1 0-1 0 0,-1 1 1 0 0,1-1-1 0 0,0 0 1 0 0,0 0 0 0 0,0-1-1 0 0,0 1 1 0 0,0 0 0 0 0,1-1-1 0 0,-1 1 1 0 0,1-1 0 0 0,-1 0-1 0 0,1 0 1 0 0,0 0-1 0 0,0 0 1 0 0,0 0 0 0 0,0-1-1 0 0,0 1 1 0 0,1-1 0 0 0,-1 0-1 0 0,0 0 1 0 0,1 0 0 0 0,-1 0-1 0 0,1-1 1 0 0,-1 1-1 0 0,0-1 1 0 0,1 0 0 0 0,-1 0-1 0 0,1 0 1 0 0,-1-1 0 0 0,1 1-1 0 0,-1-1 1 0 0,1 0 0 0 0,-1 0-1 0 0,0 0 1 0 0,0 0-1 0 0,1-1 1 0 0,-1 1 0 0 0,0-1-1 0 0,0 1 1 0 0,0-1 0 0 0,0 0-1 0 0,-1-1 1 0 0,1 1 0 0 0,-1 0-1 0 0,1-1 1 0 0,-1 1-1 0 0,0-1 1 0 0,0 0 0 0 0,0 0-1 0 0,0 0 1 0 0,0 0 0 0 0,-1 0-1 0 0,1 0 1 0 0,-1 0 0 0 0,0-1-1 0 0,0 1 1 0 0,0 0-1 0 0,0-1 1 0 0,-1 1 0 0 0,1-1-1 0 0,-1 1-18 0 0,-33-144-470 0 0,113 354 90 0 0,-79-205 180 0 0,9 14-2414 0 0,0-9-2908 0 0,0-5-1522 0 0</inkml:trace>
  <inkml:trace contextRef="#ctx0" brushRef="#br0" timeOffset="-1025.16">10602 1116 5092 0 0,'0'0'7366'0'0,"0"0"-4937"0"0,1 7-1465 0 0,10 33 818 0 0,-8-32-1701 0 0,1 1 0 0 0,-1 0 0 0 0,0 0 0 0 0,-1 0 0 0 0,0 0 0 0 0,0 1 0 0 0,-1-1 0 0 0,-1 1 0 0 0,1-1 0 0 0,-1 0 0 0 0,-1 1-1 0 0,0-1 1 0 0,0 1 0 0 0,-1-1 0 0 0,0 0 0 0 0,-1 0 0 0 0,0 0 0 0 0,0 0 0 0 0,-3 5-81 0 0,4-12-2 0 0,0-1 1 0 0,0 1-1 0 0,0-1 0 0 0,0 1 1 0 0,0-1-1 0 0,-1 0 0 0 0,1 0 1 0 0,0 0-1 0 0,-1 0 0 0 0,1 0 0 0 0,-1 0 1 0 0,1-1-1 0 0,-1 1 0 0 0,1-1 1 0 0,-1 0-1 0 0,1 1 0 0 0,-1-1 1 0 0,1 0-1 0 0,-1-1 0 0 0,0 1 1 0 0,1 0-1 0 0,-1-1 0 0 0,1 1 0 0 0,-1-1 1 0 0,1 0-1 0 0,0 0 0 0 0,-1 0 1 0 0,1 0-1 0 0,0 0 0 0 0,-1-1 2 0 0,-37-34-7438 0 0,29 7-2264 0 0</inkml:trace>
  <inkml:trace contextRef="#ctx0" brushRef="#br0" timeOffset="-759.93">10675 908 16778 0 0,'0'0'2228'0'0,"0"0"-1776"0"0,0 0-452 0 0,0 0-4 0 0,0 0 0 0 0,0 0-488 0 0,0 0-332 0 0,0 0-1621 0 0,0 0-3323 0 0,0 0-3889 0 0</inkml:trace>
  <inkml:trace contextRef="#ctx0" brushRef="#br0" timeOffset="-557.4">10888 375 15029 0 0,'25'35'223'0'0,"-3"2"0"0"0,0 1 0 0 0,-3 0 0 0 0,-1 1 0 0 0,-2 1 0 0 0,-1 1 0 0 0,-3 0-1 0 0,-1 1 1 0 0,-2 0 0 0 0,-2 1 0 0 0,-2 0 0 0 0,-1 0 0 0 0,-3 0 0 0 0,-1 0 0 0 0,-3 0-1 0 0,-1 0 1 0 0,-2 0 0 0 0,-2-1 0 0 0,-2 0 0 0 0,-1 0 0 0 0,-5 7-223 0 0,11-35-1 0 0,-1-1 0 0 0,0 0 0 0 0,0 0 0 0 0,-1-1 0 0 0,-1 0 0 0 0,0 0 0 0 0,-1-1 0 0 0,0 0 1 0 0,-1 0-1 0 0,0-1 0 0 0,0 0 0 0 0,-1-1 0 0 0,-1 0 0 0 0,1-1 0 0 0,-3 1 1 0 0,-87 5-6019 0 0,81-20 293 0 0,3-4-2217 0 0</inkml:trace>
  <inkml:trace contextRef="#ctx0" brushRef="#br0" timeOffset="4058.03">372 2255 8861 0 0,'0'0'3796'0'0,"0"0"-2128"0"0,0 0-575 0 0,-6 0 41 0 0,-322-12 1095 0 0,291 5-2856 0 0,49-11-4957 0 0,11 10 1265 0 0,1 0-624 0 0</inkml:trace>
  <inkml:trace contextRef="#ctx0" brushRef="#br0" timeOffset="4306.57">351 2157 1344 0 0,'0'0'4661'0'0,"0"0"-1929"0"0,0 0-709 0 0,0 0 49 0 0,0 0-211 0 0,0 0-645 0 0,-6-2-731 0 0,-14-4-433 0 0,-1 2 1 0 0,1 0 0 0 0,-1 2 0 0 0,1 0 0 0 0,-1 1 0 0 0,0 2 0 0 0,1 0 0 0 0,-1 1 0 0 0,-15 3-53 0 0,-72 3-1579 0 0,95-18-3607 0 0,38-3-1565 0 0,-10 7 3837 0 0</inkml:trace>
  <inkml:trace contextRef="#ctx0" brushRef="#br0" timeOffset="4462.67">262 2068 1356 0 0,'6'0'2240'0'0,"4"0"-1585"0"0,-1 0 1 0 0,0 1 0 0 0,1 0 0 0 0,-1 0 0 0 0,0 1-1 0 0,1 1 1 0 0,-1 0 0 0 0,0 0 0 0 0,-1 0-1 0 0,1 1 1 0 0,0 1 0 0 0,-1-1 0 0 0,0 1-1 0 0,5 5-655 0 0,-5-4 193 0 0,-1 0-1 0 0,0 1 1 0 0,0 0-1 0 0,-1 0 0 0 0,0 1 1 0 0,0-1-1 0 0,-1 2 0 0 0,0-1 1 0 0,0 0-1 0 0,-1 1 1 0 0,0 0-1 0 0,0 0 0 0 0,-1 0 1 0 0,0 0-1 0 0,0 2-192 0 0,-2-2 48 0 0,0 0 1 0 0,0 0-1 0 0,-1-1 0 0 0,0 1 0 0 0,0 0 0 0 0,-1 0 1 0 0,0-1-1 0 0,-1 1 0 0 0,1-1 0 0 0,-2 1 0 0 0,1-1 1 0 0,-1 0-1 0 0,-1 1 0 0 0,0-2 0 0 0,0 1 0 0 0,0 0 1 0 0,-1-1-1 0 0,-4 6-48 0 0,-47 34-3351 0 0,45-43-1227 0 0,1-4-3867 0 0</inkml:trace>
  <inkml:trace contextRef="#ctx0" brushRef="#br0" timeOffset="4909.4">668 2080 5156 0 0,'0'0'6226'0'0,"0"0"-4588"0"0,0 0-1137 0 0,7 8 328 0 0,77 173 1926 0 0,-58-55-2310 0 0,1-164 278 0 0,-22 18-744 0 0,-5 18 6 0 0,-1 0 1 0 0,1 0 0 0 0,0 0 0 0 0,0-1-1 0 0,1 1 1 0 0,-1 0 0 0 0,0 0 0 0 0,1 0 0 0 0,-1 0-1 0 0,1 0 1 0 0,0 0 0 0 0,0-1 0 0 0,0 1 0 0 0,0 1-1 0 0,0-1 1 0 0,0 0 0 0 0,0 0 0 0 0,1 0 0 0 0,-1 1-1 0 0,1-1 1 0 0,-1 0 0 0 0,1 1 0 0 0,0 0-1 0 0,0-1 1 0 0,-1 1 0 0 0,1 0 0 0 0,0 0 0 0 0,0 0-1 0 0,0 0 1 0 0,0 0 0 0 0,0 0 0 0 0,0 1 0 0 0,1-1-1 0 0,-1 1 1 0 0,0-1 0 0 0,0 1 0 0 0,0 0 0 0 0,0 0-1 0 0,1 0 1 0 0,-1 0 0 0 0,0 0 0 0 0,0 1-1 0 0,0-1 1 0 0,1 1 0 0 0,-1-1 0 0 0,0 1 0 0 0,0 0 14 0 0,6 1 38 0 0,-1 1 0 0 0,0 1 0 0 0,0-1 1 0 0,0 1-1 0 0,-1 0 0 0 0,1 1 0 0 0,-1-1 0 0 0,0 1 1 0 0,0 1-1 0 0,-1-1 0 0 0,1 1 0 0 0,-1 0 1 0 0,-1 0-1 0 0,1 0 0 0 0,3 7-38 0 0,30-55 1604 0 0,-34 32-1761 0 0,0 0-1 0 0,-1 0 1 0 0,0 0-1 0 0,-1-1 0 0 0,0 1 1 0 0,0-1-1 0 0,-1 1 1 0 0,-1-1-1 0 0,0 0 1 0 0,0 1-1 0 0,-1-1 1 0 0,-1 1-1 0 0,1-1 1 0 0,-2-3 157 0 0,9 17-9413 0 0,-1 3 3798 0 0</inkml:trace>
  <inkml:trace contextRef="#ctx0" brushRef="#br0" timeOffset="5159.02">1266 1830 964 0 0,'0'0'9360'0'0,"0"0"-6035"0"0,0 0-2621 0 0,0 0-111 0 0,0 0 319 0 0,0 0 55 0 0,-2 7-302 0 0,-81 126-1678 0 0,78-124-621 0 0,6-6-3740 0 0,1-3-539 0 0</inkml:trace>
  <inkml:trace contextRef="#ctx0" brushRef="#br0" timeOffset="5423.16">1364 1947 12805 0 0,'0'0'1700'0'0,"0"0"-1696"0"0,0 0 712 0 0,0 0 264 0 0,-21 39-251 0 0,7-26-421 0 0,-1-1-308 0 0,-3 1-372 0 0,1-1-333 0 0,4 0-503 0 0,-2-1-1028 0 0,7-2-2520 0 0,-1-3-3209 0 0</inkml:trace>
  <inkml:trace contextRef="#ctx0" brushRef="#br0" timeOffset="5965.67">1232 2382 148 0 0,'0'0'273'0'0,"0"0"150"0"0,0 0 8 0 0,0 0-142 0 0,0 0 725 0 0,0 0 2552 0 0,0 0-3 0 0,0 0-1920 0 0,0 0-735 0 0,4 23 2023 0 0,3-4-2579 0 0,-1-1 1 0 0,-1 1-1 0 0,-1 1 1 0 0,0-1 0 0 0,-2 1-1 0 0,0-1 1 0 0,-1 1-1 0 0,-1 0 1 0 0,-1-1-1 0 0,-2 16-352 0 0,33-114-377 0 0,-29 78 369 0 0,-1-1 1 0 0,1 1-1 0 0,0 0 1 0 0,1-1-1 0 0,-1 1 1 0 0,0 0-1 0 0,0 0 1 0 0,0 0-1 0 0,1 0 1 0 0,-1 0-1 0 0,1 0 1 0 0,-1 1-1 0 0,1-1 1 0 0,-1 0-1 0 0,1 1 1 0 0,-1-1-1 0 0,1 1 1 0 0,-1-1-1 0 0,1 1 1 0 0,0 0-1 0 0,-1 0 1 0 0,1 0-1 0 0,-1 0 1 0 0,1 0-1 0 0,0 0 1 0 0,-1 0-1 0 0,1 0 1 0 0,0 1-1 0 0,-1-1 1 0 0,1 0-1 0 0,-1 1 1 0 0,1 0-1 0 0,-1-1 1 0 0,1 1-1 0 0,-1 0 1 0 0,1 0-1 0 0,-1 0 1 0 0,0 0-1 0 0,1 0 1 0 0,-1 0-1 0 0,0 0 1 0 0,0 0-1 0 0,0 0 1 0 0,0 1-1 0 0,0-1 1 0 0,0 0-1 0 0,0 1 1 0 0,0-1-1 0 0,-1 1 8 0 0,22 82 660 0 0,-17-29-5257 0 0,-3-51-1274 0 0,0-4-2290 0 0</inkml:trace>
  <inkml:trace contextRef="#ctx0" brushRef="#br0" timeOffset="7804.07">2808 2470 9549 0 0,'0'0'8921'0'0,"0"0"-8021"0"0,0 0-596 0 0,0 0-304 0 0,0 0 16 0 0,-43-6-16 0 0,15 6 132 0 0,-7 0-120 0 0,-2 0-12 0 0,4 2-48 0 0,5-1-308 0 0,8 1-284 0 0,2-2-384 0 0,-1 0-649 0 0,7-5-979 0 0,8 2-2200 0 0,4-10-3645 0 0</inkml:trace>
  <inkml:trace contextRef="#ctx0" brushRef="#br0" timeOffset="7974.7">2784 2327 15161 0 0,'0'0'2245'0'0,"0"0"-1749"0"0,0 0-444 0 0,0 0-48 0 0,-50-3-4 0 0,15 3 0 0 0,-11 0-424 0 0,6 2-1177 0 0,6-1-1463 0 0,13 1-2432 0 0,0-3-1877 0 0</inkml:trace>
  <inkml:trace contextRef="#ctx0" brushRef="#br0" timeOffset="6837.74">1701 2009 11569 0 0,'0'0'2488'0'0,"0"0"-1514"0"0,0 0-526 0 0,0 0-88 0 0,0 0-91 0 0,-5 10 14 0 0,-4 6-166 0 0,0 1 0 0 0,1 0 1 0 0,0 0-1 0 0,2 1 0 0 0,0 0 1 0 0,1 0-1 0 0,1 1 0 0 0,0-1 1 0 0,2 1-1 0 0,0 0 0 0 0,1 0 1 0 0,1 0-1 0 0,1 0 0 0 0,0 0 0 0 0,2-1 1 0 0,0 1-1 0 0,1 0 0 0 0,0-1 1 0 0,4 5-118 0 0,31 7-256 0 0,-19-33-4813 0 0,-8-8-1409 0 0</inkml:trace>
  <inkml:trace contextRef="#ctx0" brushRef="#br0" timeOffset="7148.68">1963 2304 5869 0 0,'0'0'6708'0'0,"0"0"-5318"0"0,0 0-922 0 0,0 0-94 0 0,0 0-136 0 0,0 0 46 0 0,0 0-18 0 0,15 7 306 0 0,-13-9-556 0 0,-1 0 0 0 0,1 0-1 0 0,0 0 1 0 0,-1-1-1 0 0,1 1 1 0 0,-1 0-1 0 0,0-1 1 0 0,1 1 0 0 0,-1-1-1 0 0,-1 0 1 0 0,1 1-1 0 0,0-1 1 0 0,-1 0-1 0 0,1 0 1 0 0,-1 1 0 0 0,0-1-1 0 0,0 0 1 0 0,0 0-1 0 0,0 1 1 0 0,0-1-1 0 0,0 0 1 0 0,-1 0-1 0 0,0 1 1 0 0,1-1 0 0 0,-1 0-1 0 0,0 1 1 0 0,0-1-1 0 0,-1 1 1 0 0,1-1-1 0 0,0 1 1 0 0,-1-1 0 0 0,0 1-1 0 0,1 0 1 0 0,-1 0-1 0 0,0 0 1 0 0,0 0-1 0 0,0 0 1 0 0,0 0 0 0 0,-1 1-1 0 0,1-1 1 0 0,0 1-1 0 0,-1-1 1 0 0,1 1-1 0 0,-1 0 1 0 0,1 0 0 0 0,-1 0-1 0 0,0 0 1 0 0,1 1-1 0 0,-1-1 1 0 0,0 1-1 0 0,0-1 1 0 0,-1 1-16 0 0,0 3 22 0 0,0 0 0 0 0,1 1-1 0 0,-1-1 1 0 0,1 1 0 0 0,0 0 0 0 0,0 0 0 0 0,0 0 0 0 0,0 0 0 0 0,1 1 0 0 0,-1-1-1 0 0,1 1 1 0 0,0-1 0 0 0,1 1 0 0 0,-1 0 0 0 0,1 0 0 0 0,0 0 0 0 0,0 0 0 0 0,0 0-1 0 0,1 0 1 0 0,0 0 0 0 0,0 0 0 0 0,0 0 0 0 0,1 0 0 0 0,-1 0 0 0 0,2 2-22 0 0,-2-5 14 0 0,1 0 1 0 0,-1 0 0 0 0,1-1-1 0 0,0 1 1 0 0,-1 0-1 0 0,1-1 1 0 0,0 1 0 0 0,0 0-1 0 0,0-1 1 0 0,0 0 0 0 0,1 1-1 0 0,-1-1 1 0 0,0 1 0 0 0,1-1-1 0 0,-1 0 1 0 0,1 0-1 0 0,-1 0 1 0 0,1 0 0 0 0,-1 0-1 0 0,1 0 1 0 0,0 0 0 0 0,-1-1-1 0 0,1 1 1 0 0,0-1 0 0 0,0 1-1 0 0,-1-1 1 0 0,1 1 0 0 0,0-1-1 0 0,0 0 1 0 0,0 0-1 0 0,0 0 1 0 0,1 0-15 0 0,32-19-7181 0 0,-30 10 496 0 0</inkml:trace>
  <inkml:trace contextRef="#ctx0" brushRef="#br0" timeOffset="7399.18">2091 2095 8897 0 0,'0'0'7545'0'0,"28"34"-7097"0"0,-16-12-212 0 0,1 5 284 0 0,-1 5 12 0 0,-6-1-136 0 0,-2 0-76 0 0,-1 2-112 0 0,-7 5-84 0 0,-8 7-76 0 0,-5 8-48 0 0,-2-8-80 0 0,4-8-288 0 0,1-14-980 0 0,5-13-1249 0 0,1-3-1263 0 0,-5-5-6897 0 0</inkml:trace>
  <inkml:trace contextRef="#ctx0" brushRef="#br0" timeOffset="9517.88">9097 0 13313 0 0,'0'0'1096'0'0,"0"0"-1087"0"0,0 0-29 0 0,-5 7 59 0 0,-32 65-119 0 0,39-72 142 0 0,-1 1-1 0 0,1 0 0 0 0,-1-1 1 0 0,1 1-1 0 0,0-1 1 0 0,-1 0-1 0 0,1 1 0 0 0,0-1 1 0 0,-1 0-1 0 0,1 0 0 0 0,0 0 1 0 0,0 0-1 0 0,-1 0 1 0 0,1-1-1 0 0,0 1 0 0 0,-1 0 1 0 0,1-1-1 0 0,-1 1 0 0 0,1-1 1 0 0,0 0-1 0 0,-1 1 1 0 0,1-1-1 0 0,-1 0 0 0 0,0 0 1 0 0,1 0-1 0 0,-1 0 0 0 0,0 0 1 0 0,1 0-1 0 0,-1-1 1 0 0,0 1-1 0 0,0 0 0 0 0,0-1 1 0 0,0 1-1 0 0,0-1 0 0 0,0 1 1 0 0,-1-1-1 0 0,1 1 1 0 0,0-2-62 0 0,-57-30-1657 0 0,8 29-4671 0 0,46 4 5532 0 0,-23 0-7105 0 0</inkml:trace>
  <inkml:trace contextRef="#ctx0" brushRef="#br0" timeOffset="-4263.68">8369 731 8521 0 0,'0'0'7508'0'0,"0"0"-7224"0"0,4 38-276 0 0,-9-18 873 0 0,-3 3-65 0 0,-3 2-284 0 0,-2 1-236 0 0,-3 1-124 0 0,-1-1-88 0 0,0 1 16 0 0,0-1-100 0 0,2-4-64 0 0,2-3-304 0 0,2-4-532 0 0,5-5-745 0 0,2-3-2171 0 0,0-7-3149 0 0</inkml:trace>
  <inkml:trace contextRef="#ctx0" brushRef="#br0" timeOffset="-4093.32">8230 858 14173 0 0,'0'0'2233'0'0,"0"0"-2021"0"0,0 0 436 0 0,33 48-52 0 0,-23-29-64 0 0,-1 1-248 0 0,3 1-164 0 0,-4-2-20 0 0,-2 0-100 0 0,5 0-12 0 0,-6-3-48 0 0,3-2-100 0 0,-1-4-236 0 0,-1-3-348 0 0,2-2-425 0 0,-2-5-1179 0 0,-1 0-2900 0 0,3-13-3513 0 0</inkml:trace>
  <inkml:trace contextRef="#ctx0" brushRef="#br0" timeOffset="-3845.34">8574 624 5641 0 0,'0'0'5657'0'0,"0"0"-4246"0"0,0 0-1185 0 0,0 0 402 0 0,-2 7 295 0 0,-32 83 1661 0 0,-3-31-4335 0 0,25-52-1390 0 0,3-11-2302 0 0,5-6-228 0 0</inkml:trace>
  <inkml:trace contextRef="#ctx0" brushRef="#br0" timeOffset="-3626.26">8479 651 5396 0 0,'0'0'4489'0'0,"0"0"-2798"0"0,0 0-1010 0 0,6 1 108 0 0,1 1-525 0 0,-1 1-1 0 0,0-1 1 0 0,0 1 0 0 0,0 1-1 0 0,0-1 1 0 0,0 1 0 0 0,-1 0-1 0 0,1 0 1 0 0,-1 0 0 0 0,0 1-1 0 0,0 0 1 0 0,-1 0 0 0 0,0 0-1 0 0,0 1 1 0 0,0-1 0 0 0,0 1-1 0 0,1 4-263 0 0,24 35-483 0 0,-76-71-1545 0 0,-23-10-1549 0 0,73 51 274 0 0,0-9 474 0 0</inkml:trace>
  <inkml:trace contextRef="#ctx0" brushRef="#br0" timeOffset="-3376.91">8853 985 6369 0 0,'0'0'7808'0'0,"0"0"-6912"0"0,0 0-720 0 0,0 0 368 0 0,0 0 561 0 0,-42 11-273 0 0,19-11-376 0 0,-2 0-296 0 0,0-1-96 0 0,-1-1-64 0 0,1 0-48 0 0,2-2-496 0 0,3-1-428 0 0,3-1-637 0 0,6-4-815 0 0,1 3-2452 0 0,9-8-2981 0 0</inkml:trace>
  <inkml:trace contextRef="#ctx0" brushRef="#br0" timeOffset="-3128.25">8743 905 9853 0 0,'0'0'2344'0'0,"0"0"-1388"0"0,0 0 444 0 0,31 42 96 0 0,-27-24-327 0 0,-2-2-365 0 0,-2 1-360 0 0,0 0-220 0 0,-2 0-88 0 0,-2-1-52 0 0,1-1-84 0 0,-1-1-456 0 0,0-3-668 0 0,2-2-1049 0 0,-1-5-3003 0 0,0-4-4541 0 0</inkml:trace>
  <inkml:trace contextRef="#ctx0" brushRef="#br0" timeOffset="-2442.21">9013 653 3556 0 0,'0'0'8862'0'0,"0"0"-6363"0"0,5 5-2193 0 0,9 15-29 0 0,-1 1 0 0 0,0 0 0 0 0,-2 1 1 0 0,0 0-1 0 0,-1 0 0 0 0,-2 1 0 0 0,0 1 1 0 0,-2-1-1 0 0,0 1 0 0 0,-2 0 0 0 0,0 1 1 0 0,-2-1-1 0 0,0 0 0 0 0,-2 1 0 0 0,-1 0 0 0 0,-3 16-277 0 0,5-42-676 0 0,-1-3 625 0 0,0-1 1 0 0,0 1 0 0 0,0 0-1 0 0,1-1 1 0 0,0 1-1 0 0,0 0 1 0 0,0-1 0 0 0,1 1-1 0 0,-1 0 1 0 0,1 0 0 0 0,0 0-1 0 0,0 0 1 0 0,0 1-1 0 0,1-1 1 0 0,-1 1 0 0 0,1-1-1 0 0,0 1 1 0 0,0 0-1 0 0,0 0 1 0 0,1 0 0 0 0,-1 0-1 0 0,0 0 1 0 0,1 1-1 0 0,0 0 1 0 0,0 0 0 0 0,0 0-1 0 0,0 0 1 0 0,0 0-1 0 0,0 1 1 0 0,0 0 0 0 0,0 0-1 0 0,1 0 1 0 0,3 0 50 0 0,-3 3 47 0 0,0 1 0 0 0,-1 0 0 0 0,1 0 0 0 0,-1 0 0 0 0,0 1-1 0 0,0 0 1 0 0,0 0 0 0 0,0 0 0 0 0,0 0 0 0 0,-1 0 0 0 0,0 1 0 0 0,0-1 0 0 0,0 1 0 0 0,-1 0 0 0 0,0 0 0 0 0,0 0 0 0 0,0 0 0 0 0,0 0-1 0 0,-1 0 1 0 0,1 1 0 0 0,-2-1 0 0 0,1 1 0 0 0,0-1 0 0 0,-1 0 0 0 0,0 1 0 0 0,0-1 0 0 0,-1 1 0 0 0,0-1 0 0 0,0 4-47 0 0,3-2-1894 0 0,0-10-4428 0 0,3-7-1954 0 0</inkml:trace>
  <inkml:trace contextRef="#ctx0" brushRef="#br0" timeOffset="-2115.99">9443 846 9309 0 0,'0'0'3638'0'0,"2"6"-2742"0"0,33 189 3607 0 0,-33-192-4508 0 0,-1-1-1 0 0,1 0 0 0 0,-1 0 1 0 0,1 0-1 0 0,0 0 1 0 0,0 0-1 0 0,-1 0 0 0 0,1-1 1 0 0,1 1-1 0 0,-1-1 0 0 0,0 1 1 0 0,0-1-1 0 0,1 0 0 0 0,-1 0 1 0 0,0 0-1 0 0,1 0 1 0 0,-1 0-1 0 0,1 0 0 0 0,-1-1 1 0 0,1 1-1 0 0,0-1 0 0 0,-1 0 1 0 0,1 0-1 0 0,-1 0 1 0 0,1 0-1 0 0,0 0 0 0 0,-1 0 1 0 0,1-1-1 0 0,-1 0 0 0 0,1 1 1 0 0,-1-1-1 0 0,1 0 0 0 0,-1 0 1 0 0,1 0-1 0 0,-1 0 1 0 0,0-1-1 0 0,0 1 0 0 0,0-1 1 0 0,0 1-1 0 0,0-1 0 0 0,0 0 1 0 0,0 1-1 0 0,0-1 1 0 0,0 0-1 0 0,-1 0 0 0 0,1-1 1 0 0,-1 1-1 0 0,0 0 0 0 0,1 0 1 0 0,-1-1-1 0 0,0 1 0 0 0,0-1 1 0 0,-1 1-1 0 0,1-1 1 0 0,0 1-1 0 0,-1-1 0 0 0,0 1 1 0 0,1-2 5 0 0,1-27-623 0 0,-2 31 665 0 0,1 0 0 0 0,-1 1 0 0 0,1-1-1 0 0,-1 0 1 0 0,1 0 0 0 0,-1 1-1 0 0,0-1 1 0 0,1 0 0 0 0,-1 0 0 0 0,1 0-1 0 0,-1 0 1 0 0,1 1 0 0 0,-1-1 0 0 0,1 0-1 0 0,-1 0 1 0 0,1 0 0 0 0,-1 0-1 0 0,1 0 1 0 0,-1-1 0 0 0,1 1 0 0 0,-1 0-1 0 0,1 0 1 0 0,0 0-42 0 0,40 106-19 0 0,-32-103-3166 0 0,-2-8-5125 0 0,-3-7 1467 0 0</inkml:trace>
  <inkml:trace contextRef="#ctx0" brushRef="#br0" timeOffset="-1868.64">9764 703 3100 0 0,'0'0'6462'0'0,"0"0"-3686"0"0,6 6-1780 0 0,6 8-553 0 0,0 0 1 0 0,-1 0 0 0 0,-1 1-1 0 0,0 0 1 0 0,-1 0-1 0 0,-1 1 1 0 0,-1 1 0 0 0,0-1-1 0 0,4 17-443 0 0,-6-19 90 0 0,-1 0 0 0 0,0 1-1 0 0,-1-1 1 0 0,-1 1 0 0 0,0-1-1 0 0,-1 1 1 0 0,-1 0 0 0 0,0-1-1 0 0,-1 1 1 0 0,-1 0 0 0 0,0-1-1 0 0,-1 1 1 0 0,-1-1 0 0 0,0 0-1 0 0,0 0 1 0 0,-2 0 0 0 0,0-1-1 0 0,0 0 1 0 0,-1 0 0 0 0,-1 1-90 0 0,-37 34-1193 0 0,26-37-1738 0 0,-1-7-3526 0 0,3-6-2054 0 0</inkml:trace>
  <inkml:trace contextRef="#ctx0" brushRef="#br0" timeOffset="8382.04">9289 1280 744 0 0,'0'0'0'0'0</inkml:trace>
  <inkml:trace contextRef="#ctx0" brushRef="#br0" timeOffset="8786.2">9329 1330 496 0 0,'70'33'7817'0'0,"-55"-29"-7698"0"0,1-2 0 0 0,0 0 0 0 0,-1 0 0 0 0,1-2 0 0 0,0 0 0 0 0,0 0 0 0 0,-1-2 0 0 0,1 0 0 0 0,-1-1 0 0 0,1 0 0 0 0,0-1-119 0 0,-3-1 117 0 0,0 0 0 0 0,-1-1 0 0 0,0-1 0 0 0,0 1 0 0 0,-1-2 0 0 0,1 0 0 0 0,-2 0 1 0 0,1-1-1 0 0,-1 0 0 0 0,-1-1 0 0 0,0 0 0 0 0,0 0 0 0 0,-1-1 0 0 0,0 0 1 0 0,0-1-1 0 0,-2 0 0 0 0,1 0 0 0 0,-2 0 0 0 0,0-1 0 0 0,0 0 0 0 0,-1 0 1 0 0,0 0-1 0 0,1-13-117 0 0,-1 2-52 0 0,-1 1 0 0 0,-1-1 0 0 0,-1 0 0 0 0,-1 0 0 0 0,-1 1 0 0 0,-1-1 0 0 0,-1 0 1 0 0,-2 1-1 0 0,0 0 0 0 0,-1-1 0 0 0,-1 2 0 0 0,-1-1 0 0 0,-5-8 52 0 0,3 11 13 0 0,0 1 1 0 0,-2 0-1 0 0,0 0 0 0 0,-1 1 1 0 0,0 0-1 0 0,-2 1 0 0 0,0 1 1 0 0,-1 1-1 0 0,0 0 0 0 0,-1 1 1 0 0,-1 0-1 0 0,0 2 0 0 0,-1 0 1 0 0,-1 1-1 0 0,1 1 0 0 0,-2 1 1 0 0,1 0-1 0 0,-1 2 0 0 0,0 0 1 0 0,-1 2-1 0 0,0 0 0 0 0,0 1 1 0 0,0 2-1 0 0,0 0 0 0 0,0 1 1 0 0,0 1-1 0 0,0 1 0 0 0,-1 2 1 0 0,-8 1-14 0 0,20-1-2 0 0,0 0 0 0 0,0 1 0 0 0,1 0 0 0 0,0 1 0 0 0,0 0 1 0 0,0 0-1 0 0,0 1 0 0 0,1 1 0 0 0,0-1 0 0 0,0 1 0 0 0,1 1 0 0 0,0 0 0 0 0,0 0 1 0 0,1 0-1 0 0,0 1 0 0 0,0 0 0 0 0,1 1 0 0 0,1-1 0 0 0,-1 1 0 0 0,1 0 0 0 0,1 1 1 0 0,0-1-1 0 0,0 1 0 0 0,1 0 0 0 0,1-1 0 0 0,0 1 0 0 0,0 1 0 0 0,1 1 2 0 0,-2 19-25 0 0,1 0-1 0 0,1 0 0 0 0,2-1 0 0 0,1 1 0 0 0,2 0 1 0 0,1-1-1 0 0,1 1 0 0 0,2-1 0 0 0,6 13 26 0 0,-11-24-4 0 0,2-1 0 0 0,1 0 0 0 0,0-1 0 0 0,1 1 0 0 0,1-1 0 0 0,1-1 0 0 0,0 1 0 0 0,1-2 0 0 0,1 1 0 0 0,1-1 0 0 0,0-1 0 0 0,1 0 0 0 0,1-1 0 0 0,0 0 0 0 0,1-1 0 0 0,0-1 0 0 0,1 0 0 0 0,1-1 0 0 0,-1-1 0 0 0,2-1 0 0 0,12 6 4 0 0,-20-12-290 0 0,52 8-527 0 0,-25-22-3997 0 0,-19-7 40 0 0</inkml:trace>
  <inkml:trace contextRef="#ctx0" brushRef="#br0" timeOffset="9296.28">9337 679 836 0 0,'0'0'1228'0'0,"0"0"1184"0"0,0 0-523 0 0,0 0-563 0 0,0 0 21 0 0,0 0-8 0 0,0 0-242 0 0,0 0-347 0 0,4-5-270 0 0,-3 2-472 0 0,0-1 0 0 0,1 1 0 0 0,-1 0 0 0 0,0-1 0 0 0,-1 1 0 0 0,1-1 0 0 0,0 1-1 0 0,-1-1 1 0 0,0 1 0 0 0,0-1 0 0 0,0 1 0 0 0,0-1 0 0 0,-1 1 0 0 0,1-1 0 0 0,-1 1-1 0 0,0 0 1 0 0,0-1 0 0 0,0 1 0 0 0,0 0 0 0 0,-1 0 0 0 0,0-1 0 0 0,1 1 0 0 0,-1 0-1 0 0,0 0 1 0 0,0 1 0 0 0,-1-2-8 0 0,-160-259-202 0 0,225 303-127 0 0,-3 0 1622 0 0,-181-154-1695 0 0,120 156 542 0 0,-6-14-997 0 0,-2-12-3466 0 0,5-12-470 0 0</inkml:trace>
  <inkml:trace contextRef="#ctx0" brushRef="#br0" timeOffset="12163.45">3943 2156 5320 0 0,'0'0'5322'0'0,"0"0"-3858"0"0,0 0-1225 0 0,0 0 439 0 0,0 0 250 0 0,0 0-222 0 0,0 0-236 0 0,-8 0-171 0 0,-480-28 612 0 0,445 26-1000 0 0,62 23-225 0 0,53 14 398 0 0,-49-25-15 0 0,-1 0 0 0 0,0 2-1 0 0,-1 0 1 0 0,0 1 0 0 0,-1 2 0 0 0,0 0 0 0 0,12 13-69 0 0,-28-25 5 0 0,-1 1 0 0 0,1 1 0 0 0,0-1 0 0 0,-1 0 0 0 0,0 1 0 0 0,0 0 1 0 0,-1 0-1 0 0,1 0 0 0 0,-1 0 0 0 0,0 0 0 0 0,0 0 0 0 0,-1 0 1 0 0,0 1-1 0 0,0-1 0 0 0,0 1 0 0 0,0-1 0 0 0,-1 1 0 0 0,0-1 1 0 0,0 1-1 0 0,0-1 0 0 0,-1 1 0 0 0,0-1 0 0 0,0 1 0 0 0,0-1 1 0 0,-1 0-1 0 0,0 1 0 0 0,0-1 0 0 0,0 0 0 0 0,-3 4-5 0 0,-113 126 476 0 0,44-60-480 0 0,71-73 8 0 0,1 1-1 0 0,-1-1 1 0 0,0 0-1 0 0,1 1 1 0 0,-1-1 0 0 0,1 1-1 0 0,0 0 1 0 0,0 0-1 0 0,0 0 1 0 0,0 0 0 0 0,1 0-1 0 0,-1 1 1 0 0,1-1-1 0 0,0 0 1 0 0,-1 1 0 0 0,2-1-1 0 0,-1 1 1 0 0,0-1-1 0 0,1 1 1 0 0,0-1 0 0 0,-1 1-1 0 0,1-1 1 0 0,1 1-1 0 0,-1-1 1 0 0,0 1 0 0 0,1-1-1 0 0,0 1 1 0 0,0-1-1 0 0,0 1 1 0 0,0-1 0 0 0,1 0-1 0 0,-1 1 1 0 0,1-1-1 0 0,0 0 1 0 0,-1 0 0 0 0,2 0-1 0 0,-1 0 1 0 0,0-1-1 0 0,0 1 1 0 0,1-1 0 0 0,0 1-1 0 0,-1-1 1 0 0,1 0-1 0 0,0 0 1 0 0,0 0 0 0 0,0 0-1 0 0,3 1-3 0 0,25 3 243 0 0,-1-1 0 0 0,2-1-1 0 0,-1-2 1 0 0,0-1 0 0 0,1-1-1 0 0,-1-2 1 0 0,0-1 0 0 0,25-6-243 0 0,13 1 297 0 0,-11 0 499 0 0,-17 2-2720 0 0,-22 5-7501 0 0,-32 1 533 0 0</inkml:trace>
  <inkml:trace contextRef="#ctx0" brushRef="#br0" timeOffset="12706.47">3512 2927 11717 0 0,'0'0'3844'0'0,"0"0"-2999"0"0,0 0 163 0 0,0 0 68 0 0,0 0-508 0 0,0 0-568 0 0,0 0 0 0 0,0 0-540 0 0,0 0-216 0 0,0 0-288 0 0,0-2-1501 0 0,0 2-4019 0 0,2 0-1045 0 0</inkml:trace>
  <inkml:trace contextRef="#ctx0" brushRef="#br0" timeOffset="13220.8">4180 3078 8505 0 0,'0'0'6284'0'0,"5"7"-4643"0"0,-1-1-1562 0 0,0 0-1 0 0,0 1 1 0 0,-1-1-1 0 0,0 1 0 0 0,0-1 1 0 0,-1 1-1 0 0,0 0 1 0 0,0 0-1 0 0,0 0 1 0 0,-1 0-1 0 0,0 1 1 0 0,-1-1-1 0 0,1 0 0 0 0,-1 0 1 0 0,-1 0-1 0 0,1 1 1 0 0,-1-1-1 0 0,-1 2-78 0 0,1-7-362 0 0,-8 29 643 0 0,3-25-2969 0 0,0-8-3658 0 0,0-5-721 0 0</inkml:trace>
  <inkml:trace contextRef="#ctx0" brushRef="#br0" timeOffset="13624.49">3739 1874 5156 0 0,'0'0'4284'0'0,"0"0"-1929"0"0,0 0-1357 0 0,0 0-512 0 0,0 0-37 0 0,0 0 232 0 0,5 7 36 0 0,32 101 945 0 0,-36-112-1627 0 0,0 1 1 0 0,0 0-1 0 0,0-1 0 0 0,0 1 1 0 0,1 0-1 0 0,0 0 0 0 0,-1 0 0 0 0,1 0 1 0 0,0 0-1 0 0,0 0 0 0 0,1 0 1 0 0,-1 1-1 0 0,1-1 0 0 0,-1 1 0 0 0,1 0 1 0 0,0-1-1 0 0,0 1 0 0 0,0 1 0 0 0,0-1 1 0 0,0 0-1 0 0,0 1 0 0 0,0-1 1 0 0,2 1-36 0 0,-2 1-13 0 0,0-1 0 0 0,0 2 0 0 0,0-1 0 0 0,0 0 0 0 0,0 0 0 0 0,0 1 0 0 0,0 0 0 0 0,0 0 0 0 0,0 0 0 0 0,0 0 1 0 0,0 0-1 0 0,0 0 0 0 0,0 1 0 0 0,-1-1 0 0 0,1 1 0 0 0,-1 0 0 0 0,1 0 0 0 0,-1 0 0 0 0,1 0 0 0 0,-1 0 0 0 0,0 1 0 0 0,0-1 1 0 0,0 1-1 0 0,-1-1 0 0 0,1 1 0 0 0,-1 0 0 0 0,1-1 0 0 0,-1 1 0 0 0,0 0 0 0 0,0 0 0 0 0,0 0 0 0 0,0 0 0 0 0,0 0 0 0 0,-1 0 0 0 0,0 0 1 0 0,1 2 12 0 0,3 45-9150 0 0,-4-45 1165 0 0</inkml:trace>
  <inkml:trace contextRef="#ctx0" brushRef="#br0" timeOffset="15585.5">4910 1969 9585 0 0,'0'0'2317'0'0,"0"0"-1488"0"0,0 0-661 0 0,0 0-23 0 0,0 0-72 0 0,0 0 31 0 0,0 0 92 0 0,1 7-16 0 0,-1 65 382 0 0,-1-71-446 0 0,1-1 126 0 0,0-27-283 0 0,-1 26 64 0 0,1-1 1 0 0,-1 0-1 0 0,0 0 1 0 0,0 0-1 0 0,1 1 1 0 0,-1-1-1 0 0,1 0 1 0 0,0 0-1 0 0,0 0 1 0 0,-1 0-1 0 0,1 0 1 0 0,0 0-1 0 0,1 0 1 0 0,-1 0-1 0 0,0 0 0 0 0,0 0 1 0 0,1 1-1 0 0,0-1 1 0 0,-1 0-1 0 0,1 0 1 0 0,0 0-1 0 0,0 0 1 0 0,-1 1-1 0 0,1-1 1 0 0,1 1-1 0 0,-1-1 1 0 0,0 0-1 0 0,0 1 1 0 0,1 0-1 0 0,-1-1 1 0 0,0 1-1 0 0,1 0 0 0 0,0 0 1 0 0,-1 0-1 0 0,1 0 1 0 0,0 0-1 0 0,-1 0 1 0 0,1 0-1 0 0,0 0 1 0 0,0 1-1 0 0,0-1 1 0 0,-1 1-1 0 0,1-1 1 0 0,0 1-1 0 0,0 0 1 0 0,0 0-1 0 0,0 0 1 0 0,0 0-1 0 0,0 0 0 0 0,0 0 1 0 0,0 0-1 0 0,0 1 1 0 0,0-1-1 0 0,-1 1 1 0 0,1-1-1 0 0,0 1 1 0 0,0 0-1 0 0,0 0 1 0 0,-1 0-1 0 0,2 0-23 0 0,31 72 317 0 0,-40-40-5986 0 0,3-29-1967 0 0</inkml:trace>
  <inkml:trace contextRef="#ctx0" brushRef="#br0" timeOffset="14573.17">4794 2974 10273 0 0,'0'0'5595'0'0,"0"0"-4537"0"0,5 6-992 0 0,-1-2-30 0 0,0 0 1 0 0,0 1-1 0 0,-1 0 1 0 0,1 0-1 0 0,-1 0 1 0 0,0 0 0 0 0,0 0-1 0 0,-1 1 1 0 0,0-1-1 0 0,0 1 1 0 0,0 0-1 0 0,0-1 1 0 0,-1 1 0 0 0,0 0-1 0 0,0 0 1 0 0,-1 0-1 0 0,0 0 1 0 0,0 0-1 0 0,0 0 1 0 0,0 0 0 0 0,-1 0-1 0 0,0 0 1 0 0,-1 0-1 0 0,1-1 1 0 0,-1 1-1 0 0,0 0 1 0 0,0-1 0 0 0,-1 1-1 0 0,0-1 1 0 0,0 0-1 0 0,0 0 1 0 0,-1 0-1 0 0,1 0 1 0 0,-1 0-37 0 0,-69 5-738 0 0,29-33-5145 0 0,27 0-2183 0 0</inkml:trace>
  <inkml:trace contextRef="#ctx0" brushRef="#br0" timeOffset="14993.71">5177 3115 7313 0 0,'0'0'7704'0'0,"0"0"-6900"0"0,0 0-652 0 0,0 0-152 0 0,0 0 417 0 0,0 0-229 0 0,-43-4-152 0 0,24-1-36 0 0,-1 0-361 0 0,2 1-107 0 0,-1-1-136 0 0,5 0-144 0 0,0 2-192 0 0,8 0-684 0 0,6 0-952 0 0,0 1-1609 0 0,13-3-923 0 0</inkml:trace>
  <inkml:trace contextRef="#ctx0" brushRef="#br0" timeOffset="14994.71">5248 3021 6473 0 0,'0'0'9348'0'0,"0"0"-7983"0"0,0 0-1301 0 0,0 0 96 0 0,-38-10-24 0 0,17 4-12 0 0,-4 2-112 0 0,-1-1-12 0 0,-2 2-392 0 0,0 1-504 0 0,4-1-253 0 0,3 2-151 0 0,4-3-464 0 0,5 2-980 0 0,7-1-2869 0 0</inkml:trace>
  <inkml:trace contextRef="#ctx0" brushRef="#br0" timeOffset="15196.95">5451 3034 15497 0 0,'0'0'1681'0'0,"0"0"-1505"0"0,12 44-168 0 0,-16-29 240 0 0,0 1-100 0 0,-3-1-52 0 0,-1-2-96 0 0,3-3-100 0 0,0 0-24 0 0,-2-3-148 0 0,2 1-264 0 0,-3-3-181 0 0,3-1-415 0 0,-5-2-824 0 0,1-2-948 0 0,1 0-2429 0 0</inkml:trace>
  <inkml:trace contextRef="#ctx0" brushRef="#br0" timeOffset="14296.48">5073 2202 7201 0 0,'0'0'6452'0'0,"0"0"-4489"0"0,0 0-1486 0 0,0 0-12 0 0,0 0-124 0 0,-10-2-151 0 0,-69-11-177 0 0,0 4 1 0 0,0 3-1 0 0,-1 4 1 0 0,0 4-1 0 0,-43 6-13 0 0,216 37-345 0 0,-92-45 341 0 0,8 2 20 0 0,-1-1 1 0 0,1 2-1 0 0,0-1 0 0 0,-1 1 0 0 0,1 0 0 0 0,-1 1 0 0 0,0 0 0 0 0,0 0 0 0 0,0 1 0 0 0,-1 0 1 0 0,0 0-1 0 0,0 1 0 0 0,0 0 0 0 0,-1 0 0 0 0,1 0 0 0 0,-1 1 0 0 0,-1 0 0 0 0,1 0 0 0 0,-1 1 1 0 0,-1-1-1 0 0,1 1 0 0 0,-1 0 0 0 0,-1 0 0 0 0,0 1 0 0 0,0-1 0 0 0,0 1 0 0 0,-1 0 0 0 0,0-1 1 0 0,-1 1-1 0 0,0 0 0 0 0,0 0 0 0 0,-1 9-16 0 0,-58 106 353 0 0,49-110-346 0 0,1 0 1 0 0,0 1 0 0 0,1 0 0 0 0,0 0 0 0 0,1 1 0 0 0,1 0 0 0 0,1 0 0 0 0,0 0-1 0 0,1 0 1 0 0,0 3-8 0 0,5-15 27 0 0,0 1 1 0 0,0-1-1 0 0,1 0 0 0 0,-1 0 0 0 0,1-1 0 0 0,0 1 0 0 0,0 0 0 0 0,0-1 0 0 0,1 0 1 0 0,-1 0-1 0 0,1 0 0 0 0,0 0 0 0 0,0-1 0 0 0,0 1 0 0 0,0-1 0 0 0,0 0 1 0 0,1 0-1 0 0,-1 0 0 0 0,0-1 0 0 0,1 0 0 0 0,-1 1 0 0 0,1-2 0 0 0,0 1 0 0 0,-1 0 1 0 0,1-1-1 0 0,0 0 0 0 0,-1 0 0 0 0,1-1 0 0 0,0 1 0 0 0,-1-1 0 0 0,1 0 0 0 0,0 0 1 0 0,-1 0-1 0 0,1-1 0 0 0,-1 0-27 0 0,6 2 14 0 0,187-47 830 0 0,-120 5-3437 0 0,-76 42-1695 0 0,-3 2 83 0 0,-9 5-3007 0 0</inkml:trace>
  <inkml:trace contextRef="#ctx0" brushRef="#br0" timeOffset="14822.71">4802 2851 14209 0 0,'0'0'1780'0'0,"0"0"-1580"0"0,0 0-200 0 0,0 0 0 0 0,0 0-52 0 0,0 0-148 0 0,0 0-516 0 0,-35-6-636 0 0,27 6-1132 0 0,3 0-3521 0 0</inkml:trace>
  <inkml:trace contextRef="#ctx0" brushRef="#br0" timeOffset="12446.21">3551 3010 6837 0 0,'0'0'5090'0'0,"0"0"-3630"0"0,1 6-619 0 0,26 117 2020 0 0,-21-79-10494 0 0,-8-58-495 0 0</inkml:trace>
  <inkml:trace contextRef="#ctx0" brushRef="#br0" timeOffset="12908.42">3941 3141 10757 0 0,'0'0'5040'0'0,"0"0"-4524"0"0,0 0 385 0 0,0 0 103 0 0,0 0-748 0 0,0 0-256 0 0,-45-15 0 0 0,24 12-72 0 0,0 0-212 0 0,2 2-100 0 0,-1-1-12 0 0,3 0-192 0 0,4 0-341 0 0,3 0-1055 0 0,4-1-1180 0 0,6-6-4737 0 0</inkml:trace>
  <inkml:trace contextRef="#ctx0" brushRef="#br0" timeOffset="13064.57">3986 3033 12897 0 0,'0'0'2788'0'0,"0"0"-2788"0"0,0 0 248 0 0,0 0 485 0 0,-41 3-249 0 0,18-3-212 0 0,-2 0-272 0 0,-1 0-60 0 0,-1 0-512 0 0,1 0-309 0 0,5 0-251 0 0,3-2-940 0 0,7 0-3156 0 0,5-6-2249 0 0</inkml:trace>
  <inkml:trace contextRef="#ctx0" brushRef="#br0" timeOffset="17199.5">5746 2312 4044 0 0,'0'0'4081'0'0,"0"0"-1286"0"0,0 0-1332 0 0,0 0-623 0 0,0 0-196 0 0,0 0-192 0 0,0 0-194 0 0,8 3-58 0 0,4 2-161 0 0,-5 0 129 0 0,1 0 0 0 0,0-1 0 0 0,0 0 0 0 0,1-1 1 0 0,-1 0-1 0 0,1 0 0 0 0,0-1 0 0 0,0 0 0 0 0,-1-1 0 0 0,1 1 0 0 0,1-2 1 0 0,-1 1-1 0 0,0-1 0 0 0,0-1 0 0 0,0 0 0 0 0,6-1-168 0 0,-14-1-20 0 0,0 0 0 0 0,0 0 0 0 0,-1 0 0 0 0,1 1 0 0 0,-1-1 0 0 0,0 0 0 0 0,0 0 0 0 0,0 0 0 0 0,0 0 0 0 0,-1 0 0 0 0,1 0 0 0 0,-1 0-1 0 0,0 0 1 0 0,0 1 0 0 0,0-1 0 0 0,0 0 0 0 0,0 1 0 0 0,0-1 0 0 0,-1 0 0 0 0,1 1 0 0 0,-1 0 0 0 0,0-1 0 0 0,0 1 0 0 0,0 0 0 0 0,0 0 0 0 0,0 0 0 0 0,0 0 0 0 0,-1 0-1 0 0,1 1 1 0 0,0-1 0 0 0,-1 0 0 0 0,0 1 0 0 0,-1-1 20 0 0,-84-61 19 0 0,87 85 116 0 0,8 18-109 0 0,-3 0 0 0 0,-1 1 0 0 0,-2-1 0 0 0,-2 1 0 0 0,-1-1 0 0 0,-3 2-26 0 0,1 15 208 0 0,3-49-502 0 0,0 22 568 0 0,3-17-5954 0 0,0-13-742 0 0</inkml:trace>
  <inkml:trace contextRef="#ctx0" brushRef="#br0" timeOffset="17450.39">5933 2558 11925 0 0,'0'0'2452'0'0,"0"0"-1984"0"0,0 0-468 0 0,-43 11 880 0 0,18-8-556 0 0,-2 1-324 0 0,-3-2-100 0 0,1 1-916 0 0,2-2-776 0 0,10 0-1188 0 0,-4-1-3905 0 0</inkml:trace>
  <inkml:trace contextRef="#ctx0" brushRef="#br0" timeOffset="17702.4">6023 2662 4712 0 0,'0'0'3658'0'0,"0"0"-2154"0"0,0 0-1062 0 0,0 0 176 0 0,0 0 263 0 0,0 0 227 0 0,0 0 53 0 0,0 0-387 0 0,0 0-491 0 0,-7 6-198 0 0,11-7-64 0 0,1 1 0 0 0,-1-1 1 0 0,0 1-1 0 0,1 0 0 0 0,-1 1 0 0 0,1-1 0 0 0,-1 1 1 0 0,0 0-1 0 0,0 0 0 0 0,1 0 0 0 0,-1 0 0 0 0,0 1 0 0 0,0 0 1 0 0,0 0-1 0 0,0 0 0 0 0,-1 0 0 0 0,1 1 0 0 0,0-1 1 0 0,-1 1-1 0 0,0 0 0 0 0,1 0 0 0 0,-1 0 0 0 0,-1 1 0 0 0,1-1 1 0 0,0 1-1 0 0,1 2-21 0 0,-3-3 39 0 0,0 0 1 0 0,0 0-1 0 0,0 1 0 0 0,0-1 1 0 0,-1 0-1 0 0,0 0 1 0 0,1 1-1 0 0,-1-1 1 0 0,0 1-1 0 0,-1-1 0 0 0,1 0 1 0 0,0 1-1 0 0,-1-1 1 0 0,0 0-1 0 0,0 0 1 0 0,0 1-1 0 0,0-1 0 0 0,0 0 1 0 0,-1 0-1 0 0,1 0 1 0 0,-1 0-1 0 0,0-1 1 0 0,0 1-1 0 0,0 0 0 0 0,0-1 1 0 0,-1 1-1 0 0,1-1 1 0 0,-1 0-1 0 0,1 0 1 0 0,-1 0-1 0 0,0 1-39 0 0,-41 13-4671 0 0,39-16-124 0 0,3-5-2734 0 0</inkml:trace>
  <inkml:trace contextRef="#ctx0" brushRef="#br0" timeOffset="17952.69">6211 2699 13149 0 0,'0'0'1107'0'0,"0"0"-692"0"0,0 0-190 0 0,0 0 336 0 0,0 0 33 0 0,0 0-104 0 0,0 7-226 0 0,-2 5-754 0 0,-1 66 1687 0 0,26-38-7579 0 0,-17-38 476 0 0</inkml:trace>
  <inkml:trace contextRef="#ctx0" brushRef="#br0" timeOffset="17953.69">6357 2895 5076 0 0,'0'0'8641'0'0,"0"0"-8009"0"0,0 0-60 0 0,0 0 484 0 0,0 0-391 0 0,0 0-313 0 0,0 0-92 0 0,0 0-248 0 0,0 0-12 0 0,0 0-124 0 0,-17 30-212 0 0,13-29-557 0 0,2-1-607 0 0,-2 0-448 0 0,3-3-808 0 0,-3-7-4697 0 0</inkml:trace>
  <inkml:trace contextRef="#ctx0" brushRef="#br0" timeOffset="18139.06">6321 2703 5489 0 0,'0'0'8896'0'0,"0"0"-7812"0"0,0 0-368 0 0,0 0 161 0 0,0 0-441 0 0,0 0-436 0 0,0 0-172 0 0,0 0-664 0 0,0 0-725 0 0,0 0-1111 0 0,0-9-2820 0 0,0 5-1273 0 0</inkml:trace>
  <inkml:trace contextRef="#ctx0" brushRef="#br0" timeOffset="18387.17">6486 2681 1136 0 0,'0'0'9658'0'0,"0"0"-6213"0"0,0 0-2805 0 0,0 0-689 0 0,0 0-158 0 0,8-1-37 0 0,-4 0 297 0 0,0 1 1 0 0,0-1 0 0 0,0 1-1 0 0,1 0 1 0 0,-1 0 0 0 0,0 1-1 0 0,0-1 1 0 0,0 1 0 0 0,0 0 0 0 0,0 0-1 0 0,0 0 1 0 0,0 1 0 0 0,0-1-1 0 0,0 1 1 0 0,-1 0 0 0 0,1 0-1 0 0,0 0 1 0 0,-1 1 0 0 0,0-1-1 0 0,0 1 1 0 0,1 0 0 0 0,-1 0-1 0 0,-1 0 1 0 0,1 0 0 0 0,0 0 0 0 0,-1 1-1 0 0,0-1 1 0 0,0 1 0 0 0,0-1-1 0 0,0 1 1 0 0,0 0 0 0 0,-1 0-1 0 0,0 0 1 0 0,0 0 0 0 0,0 0-1 0 0,0 0 1 0 0,0 0 0 0 0,-1 2-54 0 0,-52 47 631 0 0,2-41-5610 0 0,43-13 580 0 0,5-5-2489 0 0</inkml:trace>
  <inkml:trace contextRef="#ctx0" brushRef="#br0" timeOffset="18633.98">6682 2709 1160 0 0,'0'0'11502'0'0,"0"0"-8287"0"0,0 0-2783 0 0,0 0-100 0 0,0 0 139 0 0,0 0-168 0 0,-6 7-186 0 0,-28 61 616 0 0,36-30-2350 0 0,42-25-7316 0 0,-28-15 1218 0 0</inkml:trace>
  <inkml:trace contextRef="#ctx0" brushRef="#br0" timeOffset="18882.02">6857 2882 10273 0 0,'0'0'4762'0'0,"0"0"-3708"0"0,0 0-746 0 0,0 7 102 0 0,1 0-382 0 0,-1-1 1 0 0,0 1-1 0 0,0 0 0 0 0,-1-1 1 0 0,1 1-1 0 0,-2-1 1 0 0,1 1-1 0 0,-1-1 1 0 0,0 0-1 0 0,0 1 0 0 0,0-1 1 0 0,-1 0-1 0 0,0 0 1 0 0,0 0-1 0 0,-1-1 0 0 0,1 1 1 0 0,-1-1-1 0 0,-1 0 1 0 0,1 0-1 0 0,-1 0 0 0 0,1-1 1 0 0,-1 1-1 0 0,-1-1 1 0 0,1-1-1 0 0,-1 1 0 0 0,1-1 1 0 0,-1 1-1 0 0,0-2 1 0 0,0 1-1 0 0,-4 0-28 0 0,-47-7-5908 0 0,39-13-871 0 0</inkml:trace>
  <inkml:trace contextRef="#ctx0" brushRef="#br0" timeOffset="18883.02">6924 2689 16221 0 0,'0'0'1905'0'0,"0"0"-1905"0"0,0 0-440 0 0,0 0 364 0 0,0 0-24 0 0,0 0-308 0 0,0 0 56 0 0,0 0-185 0 0,0 0-611 0 0,-38 8-1316 0 0,30-8-2432 0 0,-4-3-2809 0 0</inkml:trace>
  <inkml:trace contextRef="#ctx0" brushRef="#br0" timeOffset="19347.69">7186 2175 8189 0 0,'0'0'5264'0'0,"0"0"-3925"0"0,0 0-1108 0 0,-4 6 57 0 0,-11 26-51 0 0,0 1 0 0 0,3 0-1 0 0,0 1 1 0 0,2 0 0 0 0,2 1 0 0 0,1 0 0 0 0,2 0 0 0 0,1 1 0 0 0,2-1 0 0 0,2 1 0 0 0,0 0 0 0 0,4 8-237 0 0,-2-36-62 0 0,0 1 0 0 0,0 0 0 0 0,1-1 0 0 0,1 0 0 0 0,0 0 0 0 0,0 0 0 0 0,0 0 0 0 0,1-1 0 0 0,0 1 0 0 0,0-1 0 0 0,1 0 0 0 0,0-1 0 0 0,0 1 1 0 0,1-1-1 0 0,0-1 0 0 0,0 1 0 0 0,0-1 0 0 0,0 0 0 0 0,1-1 0 0 0,4 3 62 0 0,2-11-4953 0 0,-8-3-900 0 0</inkml:trace>
  <inkml:trace contextRef="#ctx0" brushRef="#br0" timeOffset="19548.69">7553 2437 14073 0 0,'0'0'2389'0'0,"1"8"-1845"0"0,-1 10-518 0 0,-1 0 1 0 0,-1 0-1 0 0,-1-1 0 0 0,0 1 1 0 0,-2-1-1 0 0,1 0 1 0 0,-2 0-1 0 0,-1 0 1 0 0,0-1-1 0 0,-1 0 1 0 0,0-1-1 0 0,-1 1 1 0 0,-1-2-1 0 0,-1 1 1 0 0,0-1-1 0 0,-1-1 1 0 0,-2 2-27 0 0,1-5-1702 0 0,-2-11-3691 0 0,10-3 621 0 0</inkml:trace>
  <inkml:trace contextRef="#ctx0" brushRef="#br0" timeOffset="19797.04">7385 2543 9865 0 0,'0'0'5120'0'0,"6"5"-3819"0"0,204 209 259 0 0,-196-204-2886 0 0,-7-15-6457 0 0,-6-8 1246 0 0</inkml:trace>
  <inkml:trace contextRef="#ctx0" brushRef="#br0" timeOffset="20215.18">7785 2179 3952 0 0,'0'0'7115'0'0,"0"0"-5181"0"0,0 0-1719 0 0,0 0 156 0 0,0 0 79 0 0,0 0-28 0 0,1 7 76 0 0,1-2-444 0 0,-1-1 0 0 0,0 1 0 0 0,-1 0 0 0 0,1-1 0 0 0,-1 1 0 0 0,0 0 0 0 0,0-1 0 0 0,-1 1 0 0 0,1 0 0 0 0,-1-1 0 0 0,0 1 0 0 0,0-1 0 0 0,-1 1 0 0 0,1-1 0 0 0,-1 0-1 0 0,0 1 1 0 0,0-1 0 0 0,0 0 0 0 0,-1 0 0 0 0,1-1 0 0 0,-1 1 0 0 0,0 0 0 0 0,0-1 0 0 0,-1 1 0 0 0,1-1 0 0 0,-1 0 0 0 0,1 0 0 0 0,-1-1 0 0 0,0 1 0 0 0,0-1 0 0 0,0 0 0 0 0,-3 2-54 0 0,4-5-32 0 0,1 0 0 0 0,-1 0 1 0 0,1 0-1 0 0,-1 0 0 0 0,1 0 1 0 0,-1 0-1 0 0,1-1 0 0 0,0 1 1 0 0,0-1-1 0 0,0 0 0 0 0,0 1 1 0 0,0-1-1 0 0,0 0 0 0 0,0 0 1 0 0,1 0-1 0 0,-1 0 0 0 0,1-1 1 0 0,-1 1-1 0 0,1 0 1 0 0,0-1-1 0 0,0 1 0 0 0,0-1 1 0 0,0 1-1 0 0,0-1 0 0 0,0 1 1 0 0,1-1-1 0 0,0 0 0 0 0,-1 1 1 0 0,1-1-1 0 0,0 0 0 0 0,0 1 1 0 0,0-1-1 0 0,1 0 0 0 0,-1 1 1 0 0,1-1-1 0 0,0-1 32 0 0,52 29 347 0 0,62 53 577 0 0,-154-85-591 0 0,-18-2-162 0 0,-4-1-2227 0 0,25-1-6138 0 0,32 8 1853 0 0</inkml:trace>
  <inkml:trace contextRef="#ctx0" brushRef="#br0" timeOffset="20481.18">8015 2300 4892 0 0,'0'0'3979'0'0,"0"0"-2500"0"0,6 5-487 0 0,4 4-588 0 0,0 1 0 0 0,0 0 0 0 0,-1 1 0 0 0,-1 0 0 0 0,0 1 0 0 0,0-1 0 0 0,-1 2 0 0 0,-1-1 0 0 0,0 1 0 0 0,0 0 0 0 0,-2 0-1 0 0,1 0 1 0 0,-2 1 0 0 0,0-1 0 0 0,1 12-404 0 0,-1-13 13 0 0,-2 1-1 0 0,0-1 1 0 0,0 1-1 0 0,-1-1 0 0 0,-1 1 1 0 0,0-1-1 0 0,-1 1 0 0 0,0-1 1 0 0,-1 1-1 0 0,0-1 1 0 0,-1 0-1 0 0,0 0 0 0 0,-1-1 1 0 0,0 1-1 0 0,-1-1 0 0 0,-1 0 1 0 0,1-1-1 0 0,-2 0 1 0 0,1 0-1 0 0,-1 0 0 0 0,-1-1 1 0 0,0 0-1 0 0,0 0 0 0 0,-1-1 1 0 0,0-1-1 0 0,0 1 1 0 0,-7 2-13 0 0,-39 13-3811 0 0,26-20-2133 0 0</inkml:trace>
  <inkml:trace contextRef="#ctx0" brushRef="#br0" timeOffset="21851.25">8412 2492 2964 0 0,'0'0'1227'0'0,"0"0"2069"0"0,0-5-1728 0 0,-5-30 1241 0 0,0 46 1164 0 0,3 40-3367 0 0,0-38-561 0 0,1 1 0 0 0,0 0 0 0 0,1 0 0 0 0,0 0 0 0 0,1 0 0 0 0,1 0 0 0 0,0-1 0 0 0,1 1 0 0 0,1-1 0 0 0,0 1 0 0 0,2 3-45 0 0,-3-13 53 0 0,0 0 0 0 0,0-1-1 0 0,0 1 1 0 0,1-1 0 0 0,-1 0 0 0 0,1 0-1 0 0,0 0 1 0 0,0-1 0 0 0,0 0 0 0 0,0 1-1 0 0,0-1 1 0 0,0 0 0 0 0,1-1 0 0 0,-1 1-1 0 0,0-1 1 0 0,1 0 0 0 0,0 0 0 0 0,-1 0-1 0 0,1-1 1 0 0,-1 0 0 0 0,1 0 0 0 0,0 0-1 0 0,-1 0 1 0 0,1-1 0 0 0,0 1 0 0 0,-1-1-1 0 0,1 0 1 0 0,-1-1 0 0 0,1 1 0 0 0,-1-1-1 0 0,0 0 1 0 0,0 0 0 0 0,0 0 0 0 0,0-1-1 0 0,0 1 1 0 0,2-3-53 0 0,-2 3 38 0 0,-1-1-1 0 0,0 1 0 0 0,1-1 0 0 0,-1 0 1 0 0,-1 0-1 0 0,1 0 0 0 0,0-1 0 0 0,-1 1 1 0 0,1 0-1 0 0,-1-1 0 0 0,0 0 1 0 0,0 1-1 0 0,-1-1 0 0 0,1 0 0 0 0,-1 0 1 0 0,0 0-1 0 0,0 0 0 0 0,0 0 1 0 0,0 0-1 0 0,-1-1 0 0 0,0 1 0 0 0,0 0 1 0 0,0 0-1 0 0,0 0 0 0 0,0 0 1 0 0,-1-1-1 0 0,0 0-37 0 0,-34-83-257 0 0,60 194-1394 0 0,0-48 90 0 0,6-28-6455 0 0,-11-20-239 0 0</inkml:trace>
  <inkml:trace contextRef="#ctx0" brushRef="#br0" timeOffset="22068.7">8885 2766 8009 0 0,'0'0'6534'0'0,"0"0"-5007"0"0,0 0-1262 0 0,0 0-94 0 0,0 0 161 0 0,0 0-152 0 0,0 6-91 0 0,23 182 418 0 0,-22-186-1018 0 0,0-4-4434 0 0,0-3-184 0 0</inkml:trace>
  <inkml:trace contextRef="#ctx0" brushRef="#br0" timeOffset="22317.57">8927 2646 6705 0 0,'0'0'9368'0'0,"0"0"-8367"0"0,0 0-677 0 0,0 0-200 0 0,0 0 76 0 0,0 0-52 0 0,0 0-148 0 0,0 0 0 0 0,0 0-200 0 0,0 0-756 0 0,-12-6-1109 0 0,15 6-3607 0 0,2-2-3169 0 0</inkml:trace>
  <inkml:trace contextRef="#ctx0" brushRef="#br0" timeOffset="23689.02">10518 2321 9713 0 0,'0'0'7536'0'0,"0"0"-5861"0"0,0 0-2213 0 0,9 11 221 0 0,19 27 348 0 0,1-1 1 0 0,3-2-1 0 0,0-1 1 0 0,3-2-1 0 0,0-1 0 0 0,2-1 1 0 0,1-3-1 0 0,2-1 1 0 0,0-1-1 0 0,39 15-31 0 0,44 8 209 0 0,-219-47 14 0 0,53 7-139 0 0,1 2 1 0 0,0 2-1 0 0,1 2 0 0 0,0 2 1 0 0,1 1-1 0 0,1 2 0 0 0,1 2 1 0 0,1 1-1 0 0,-6 7-84 0 0,-9 2 88 0 0,-1 18-2101 0 0,95-38-5950 0 0,-17-11 3693 0 0</inkml:trace>
  <inkml:trace contextRef="#ctx0" brushRef="#br0" timeOffset="23937.05">11035 2924 7417 0 0,'0'0'9169'0'0,"0"0"-8573"0"0,0 0-172 0 0,0 0-276 0 0,-40 21 224 0 0,2-11-64 0 0,-10 4-60 0 0,-5 0-112 0 0,-1 1-124 0 0,9-1-12 0 0,4-2-172 0 0,9-2-28 0 0,6-1-72 0 0,9-3-320 0 0,5 1-540 0 0,3-1-1445 0 0,1 0-2299 0 0,8-3-2533 0 0</inkml:trace>
  <inkml:trace contextRef="#ctx0" brushRef="#br0" timeOffset="22705.72">9275 2494 9533 0 0,'0'0'4196'0'0,"-1"6"-3209"0"0,-1 12-825 0 0,1-1 1 0 0,0 1-1 0 0,2-1 1 0 0,0 1-1 0 0,1-1 0 0 0,0 1 1 0 0,2-1-1 0 0,0 0 1 0 0,0 0-1 0 0,2 0 0 0 0,0-1 1 0 0,1 0-1 0 0,1 0 1 0 0,3 4-163 0 0,-9-17 26 0 0,0-1 1 0 0,1 1 0 0 0,-1-1 0 0 0,1 0-1 0 0,-1 0 1 0 0,1 0 0 0 0,-1 0 0 0 0,1 0-1 0 0,0-1 1 0 0,0 1 0 0 0,0-1 0 0 0,0 0-1 0 0,0 0 1 0 0,0 0 0 0 0,0 0 0 0 0,1 0-1 0 0,-1-1 1 0 0,0 1 0 0 0,0-1 0 0 0,1 0 0 0 0,-1 0-1 0 0,0 0 1 0 0,0-1 0 0 0,1 1 0 0 0,-1-1-1 0 0,0 0 1 0 0,0 0 0 0 0,0 0 0 0 0,0 0-1 0 0,0 0 1 0 0,0-1 0 0 0,0 1 0 0 0,0-1-1 0 0,0 0 1 0 0,-1 0 0 0 0,1 0 0 0 0,-1 0-1 0 0,1 0 1 0 0,-1 0 0 0 0,0-1 0 0 0,0 1 0 0 0,0-1-1 0 0,0 0 1 0 0,0 0 0 0 0,-1 1 0 0 0,1-1-1 0 0,-1 0 1 0 0,0 0 0 0 0,0-1 0 0 0,0 1-1 0 0,0 0 1 0 0,-1 0 0 0 0,1 0 0 0 0,-1-1-1 0 0,1 1 1 0 0,-1 0 0 0 0,0 0 0 0 0,-1-2-27 0 0,-48-130-136 0 0,107 336-2376 0 0,-43-180-2060 0 0,-10-15-533 0 0</inkml:trace>
  <inkml:trace contextRef="#ctx0" brushRef="#br0" timeOffset="22974.39">9671 2838 6837 0 0,'0'0'6600'0'0,"3"7"-4928"0"0,1 0-1574 0 0,1 0-1 0 0,-2 1 0 0 0,1 0 0 0 0,-1 0 0 0 0,0 0 0 0 0,-1 1 1 0 0,1-1-1 0 0,-2 1 0 0 0,1-1 0 0 0,-1 1 0 0 0,-1-1 0 0 0,0 1 1 0 0,0 0-1 0 0,0-1 0 0 0,-1 1 0 0 0,0-1 0 0 0,-1 1 0 0 0,0-1 1 0 0,0 1-1 0 0,-1-1 0 0 0,0 0 0 0 0,-1 0 0 0 0,1 0 0 0 0,-2-1 1 0 0,1 1-1 0 0,-1-1 0 0 0,0 0 0 0 0,0 0 0 0 0,-1-1 0 0 0,0 1 1 0 0,-2 0-98 0 0,3-5-55 0 0,-1 0 0 0 0,1-1 0 0 0,-1 0 0 0 0,0 0 0 0 0,0 0 0 0 0,1-1-1 0 0,-1 1 1 0 0,0-2 0 0 0,0 1 0 0 0,0 0 0 0 0,1-1 0 0 0,-1 0 0 0 0,0-1 0 0 0,1 1 0 0 0,-1-1 0 0 0,1 0 0 0 0,-5-3 55 0 0,-41-46-5987 0 0,41 16-476 0 0</inkml:trace>
  <inkml:trace contextRef="#ctx0" brushRef="#br0" timeOffset="23130.05">9771 2623 16846 0 0,'0'0'2144'0'0,"0"0"-2144"0"0,0 0-272 0 0,0 0 184 0 0,0 0-144 0 0,0 0-400 0 0,-37-12-388 0 0,28 7-1461 0 0,1 2-2547 0 0,1-2-3801 0 0</inkml:trace>
  <inkml:trace contextRef="#ctx0" brushRef="#br0" timeOffset="27240.13">10081 3263 2732 0 0,'0'0'-605'0'0,"0"0"356"0"0,0 0 177 0 0,0 0 233 0 0,0 0 146 0 0,0 0 187 0 0,26-10-206 0 0,-12 0 190 0 0,-1-1 1 0 0,-1 0 0 0 0,0-1 0 0 0,0-1 0 0 0,-1 0 0 0 0,-1 0 0 0 0,0-1-1 0 0,-1 0 1 0 0,-1-1 0 0 0,0 0 0 0 0,-1 0 0 0 0,0-1 0 0 0,-1 0 0 0 0,-1 0-1 0 0,-1 0 1 0 0,2-14-479 0 0,18-274 365 0 0,-28 267-322 0 0,-2 0 0 0 0,-2 0 0 0 0,-1 0 0 0 0,-2 1 0 0 0,-1 1 1 0 0,-2 0-1 0 0,-2 0 0 0 0,0 2 0 0 0,-3 0 0 0 0,-1 1 0 0 0,-1 0 0 0 0,-1 2 0 0 0,-2 1 0 0 0,-1 1 0 0 0,-3-1-43 0 0,-37-27-49 0 0,-3 3 1 0 0,-3 2 0 0 0,-1 4-1 0 0,-3 3 1 0 0,-1 3 0 0 0,-2 4-1 0 0,-2 3 1 0 0,-53-14 48 0 0,-90-31 240 0 0,-3 9 0 0 0,-3 10 0 0 0,-2 11 0 0 0,-54 2-240 0 0,-238-19 92 0 0,-3 23 0 0 0,-1 23-1 0 0,-72 25-91 0 0,197 2-549 0 0,102-6 915 0 0,1 14 0 0 0,0 12 0 0 0,-11 16-366 0 0,172-18-236 0 0,1 7 0 0 0,2 6 0 0 0,1 5 0 0 0,3 7 0 0 0,2 5 0 0 0,2 5 0 0 0,-100 67 236 0 0,209-116-28 0 0,1 0 0 0 0,1 0 1 0 0,0 2-1 0 0,0 0 0 0 0,2 1 0 0 0,-1 0 0 0 0,2 1 0 0 0,0 1 0 0 0,1 0 1 0 0,0 1-1 0 0,2 0 0 0 0,0 1 0 0 0,1 0 0 0 0,0 0 0 0 0,2 1 1 0 0,0 0-1 0 0,1 0 0 0 0,1 1 0 0 0,1 0 0 0 0,0 0 0 0 0,2 3 28 0 0,-2 3 39 0 0,2-1 0 0 0,1 1 0 0 0,1 0 0 0 0,1 0 0 0 0,1-1 0 0 0,2 1 0 0 0,0-1 0 0 0,2 0 0 0 0,1 0 0 0 0,0 0 0 0 0,2-1 0 0 0,1 0 0 0 0,1-1 0 0 0,1 0 0 0 0,8 11-39 0 0,329 366 365 0 0,-230-304-1149 0 0,-26-53-4046 0 0,-47-30-74 0 0</inkml:trace>
  <inkml:trace contextRef="#ctx0" brushRef="#br0" timeOffset="39773.21">9965 2285 220 0 0,'0'0'977'0'0,"0"0"-334"0"0,0 0-109 0 0,0 0 372 0 0,0 0 1567 0 0,0 0-854 0 0,0 0-694 0 0,0 0-92 0 0,-4-7 10 0 0,1 0-607 0 0,1 0 0 0 0,-1-1 1 0 0,1 1-1 0 0,0-1 0 0 0,1 1 1 0 0,0-1-1 0 0,0 0 0 0 0,1 0 0 0 0,0 0 1 0 0,0 1-1 0 0,0-1 0 0 0,1 0 0 0 0,1 0 1 0 0,-1 1-1 0 0,1-1 0 0 0,2-3-236 0 0,4-7 57 0 0,0 0 0 0 0,1 1 0 0 0,1 0-1 0 0,1 0 1 0 0,0 1 0 0 0,1 1 0 0 0,1 0-1 0 0,0 1 1 0 0,1 0 0 0 0,0 1 0 0 0,2 1-1 0 0,-1 0 1 0 0,1 1 0 0 0,1 0 0 0 0,0 2 0 0 0,0 0-1 0 0,1 1 1 0 0,0 0 0 0 0,1 2 0 0 0,-1 0-1 0 0,13-1-56 0 0,88-23 58 0 0,2 5 0 0 0,0 6 0 0 0,1 5 0 0 0,1 5 0 0 0,0 6 0 0 0,0 5 0 0 0,-1 5 0 0 0,1 6 0 0 0,24 9-58 0 0,-106-11-16 0 0,-44-15-1220 0 0,-11-8 1270 0 0,-27-52 700 0 0,44 63-752 0 0,0 0-1 0 0,0 0 0 0 0,0 1 1 0 0,0 0-1 0 0,0 0 0 0 0,1 0 1 0 0,-1 0-1 0 0,0 0 0 0 0,0 0 0 0 0,0 1 1 0 0,1-1-1 0 0,-1 1 0 0 0,0 0 1 0 0,0 0-1 0 0,0 0 0 0 0,0 1 1 0 0,0-1-1 0 0,-1 1 0 0 0,1 0 1 0 0,0-1-1 0 0,-1 1 0 0 0,1 0 0 0 0,0 2 19 0 0,-1-4 16 0 0,2 1 6 0 0,1 1 1 0 0,-1-1 0 0 0,0 1 0 0 0,1 0-1 0 0,-1 0 1 0 0,0 0 0 0 0,0 1-1 0 0,0-1 1 0 0,-1 1 0 0 0,1 0 0 0 0,0 0-1 0 0,-1 1 1 0 0,0-1 0 0 0,0 0-1 0 0,0 1 1 0 0,0 0 0 0 0,-1 0 0 0 0,1 0-1 0 0,-1 0 1 0 0,0 0 0 0 0,0 0-1 0 0,0 1 1 0 0,-1-1 0 0 0,0 1 0 0 0,0-1-1 0 0,0 1 1 0 0,0 0 0 0 0,-1-1-1 0 0,1 1 1 0 0,-1-1 0 0 0,0 1 0 0 0,-1 0-1 0 0,1-1 1 0 0,-1 1 0 0 0,0 0-1 0 0,0-1 1 0 0,-1 1 0 0 0,1-1 0 0 0,-1 0-1 0 0,0 1 1 0 0,0-1 0 0 0,-1 2-23 0 0,-68 55 324 0 0,17-31-7118 0 0,33-23-2111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7:55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4 14705 0 0,'0'0'1456'0'0,"-8"-2"-1163"0"0,4 2-289 0 0,-1-1 0 0 0,1 1 0 0 0,0 0-1 0 0,0 0 1 0 0,0 0 0 0 0,0 1 0 0 0,0-1-1 0 0,0 1 1 0 0,0 0 0 0 0,0 0 0 0 0,0 1 0 0 0,0-1-1 0 0,1 1 1 0 0,-1 0 0 0 0,1 0 0 0 0,-1 0-1 0 0,1 0 1 0 0,-1 1 0 0 0,1-1 0 0 0,0 1-1 0 0,0 0 1 0 0,0 0 0 0 0,1 0 0 0 0,-1 0 0 0 0,1 0-1 0 0,-1 1 1 0 0,1-1 0 0 0,0 1 0 0 0,1-1-1 0 0,-2 3-2 0 0,2-4 42 0 0,-1 0 0 0 0,1 0 0 0 0,-1 0 0 0 0,1 1 0 0 0,0-1 0 0 0,0 0 0 0 0,0 1 1 0 0,0-1-1 0 0,0 1 0 0 0,0-1 0 0 0,1 1 0 0 0,-1 0 0 0 0,1-1 0 0 0,0 1 0 0 0,0 0 1 0 0,0-1-1 0 0,0 1 0 0 0,0 0 0 0 0,1-1 0 0 0,-1 1 0 0 0,1-1 0 0 0,-1 1 1 0 0,1 0-1 0 0,0-1 0 0 0,0 0 0 0 0,0 1 0 0 0,1-1 0 0 0,-1 1 0 0 0,0-1 0 0 0,1 0 1 0 0,0 0-1 0 0,-1 0 0 0 0,1 0 0 0 0,0 0 0 0 0,0 0 0 0 0,0-1 0 0 0,0 1 1 0 0,0-1-1 0 0,1 1 0 0 0,-1-1 0 0 0,0 0 0 0 0,1 0 0 0 0,-1 0 0 0 0,1 0 0 0 0,-1 0 1 0 0,1 0-1 0 0,0-1 0 0 0,-1 1 0 0 0,1-1 0 0 0,-1 0 0 0 0,1 0 0 0 0,2 0-43 0 0,-3 1-14 0 0,0 0 0 0 0,0 0 0 0 0,0 0 0 0 0,0 0 0 0 0,0 0 0 0 0,0-1 0 0 0,0 1 0 0 0,0-1 0 0 0,0 1 0 0 0,1-1 0 0 0,-1 0 0 0 0,0 0 0 0 0,0 0 0 0 0,1 0 0 0 0,-1 0 0 0 0,0-1 0 0 0,0 1 0 0 0,0-1 0 0 0,0 1 0 0 0,0-1-1 0 0,1 0 1 0 0,-1 0 0 0 0,0 0 0 0 0,0 0 0 0 0,-1 0 0 0 0,1 0 0 0 0,0 0 0 0 0,0-1 0 0 0,-1 1 0 0 0,1-1 0 0 0,0 1 0 0 0,-1-1 0 0 0,0 0 0 0 0,1 0 0 0 0,-1 1 0 0 0,0-1 0 0 0,0 0 0 0 0,0 0 0 0 0,0 0 0 0 0,0 0 0 0 0,0 0 0 0 0,-1-1 0 0 0,1 1 0 0 0,-1 0-1 0 0,1 0 1 0 0,-1 0 0 0 0,0 0 0 0 0,0-2 14 0 0,-45-39-3524 0 0,5 21-3603 0 0,5 9-358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7:54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11357 0 0,'0'0'3330'0'0,"0"0"-3129"0"0,5 8-600 0 0,20 24 564 0 0,1-2 1 0 0,1 0-1 0 0,2-2 1 0 0,1-1-1 0 0,1-2 0 0 0,1-1 1 0 0,1-1-1 0 0,2-2 1 0 0,0-1-1 0 0,0-2 1 0 0,2-1-1 0 0,21 5-165 0 0,-136 15 472 0 0,-191 98 389 0 0,262-132-1161 0 0,-31 17 565 0 0,25-6-4802 0 0,16-12-456 0 0,15-1-3049 0 0</inkml:trace>
  <inkml:trace contextRef="#ctx0" brushRef="#br0" timeOffset="263.69">606 541 860 0 0,'0'0'15754'0'0,"0"0"-15094"0"0,-20 34-660 0 0,0-20 64 0 0,-8 1-40 0 0,-6 2 64 0 0,-7 1-88 0 0,2-2-52 0 0,5-3-384 0 0,5-3-48 0 0,8-2-225 0 0,-2-1-95 0 0,2 2-500 0 0,3-3-1000 0 0,6-2-1740 0 0,9-3-1965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2:17.74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4930 1803 340 0 0,'0'0'579'0'0,"0"0"1671"0"0,0 0-1170 0 0,0 0-865 0 0,0 0-107 0 0,0 0 68 0 0,0 0 332 0 0,0 0 145 0 0,0 0 15 0 0,-6 4-79 0 0,-12 2-345 0 0,1 0 0 0 0,-1-1 1 0 0,-1-1-1 0 0,1-1 0 0 0,-1-1 0 0 0,1 0 1 0 0,-1-1-1 0 0,1-1 0 0 0,-1-1 0 0 0,-11-2-244 0 0,-30 1 541 0 0,-307 4 855 0 0,-812 39-263 0 0,886-21-812 0 0,245-13-543 0 0,64-10-6160 0 0,14-2 847 0 0</inkml:trace>
  <inkml:trace contextRef="#ctx0" brushRef="#br0" timeOffset="669.11">4627 1912 1252 0 0,'0'0'7567'0'0,"0"0"-5818"0"0,-7 1-2120 0 0,-532 35 3339 0 0,-378 48-680 0 0,875-84-2496 0 0,60-8-6190 0 0,-8 5 1007 0 0</inkml:trace>
  <inkml:trace contextRef="#ctx0" brushRef="#br0" timeOffset="35783.66">34 2459 1528 0 0,'0'0'313'0'0,"0"0"738"0"0,0 0 2284 0 0,0 0-1259 0 0,0 0-672 0 0,0 0-255 0 0,0 0-215 0 0,0 0-219 0 0,0 0-172 0 0,-17-15 750 0 0,21 14-1300 0 0,0 0 0 0 0,1 0 0 0 0,-1 1 0 0 0,1 0 0 0 0,-1-1 0 0 0,0 2 0 0 0,1-1 0 0 0,-1 0 0 0 0,1 1 0 0 0,-1 0-1 0 0,0 0 1 0 0,0 0 0 0 0,1 1 0 0 0,-1-1 0 0 0,0 1 0 0 0,0 0 0 0 0,0 0 0 0 0,-1 0 0 0 0,1 1 0 0 0,0 0 0 0 0,-1-1 0 0 0,0 1 0 0 0,0 0 0 0 0,1 0 0 0 0,1 4 7 0 0,-3-4 58 0 0,0 0-1 0 0,-1 1 0 0 0,1-1 0 0 0,-1 1 0 0 0,0-1 1 0 0,0 1-1 0 0,0 0 0 0 0,0-1 0 0 0,-1 1 0 0 0,1 0 1 0 0,-1-1-1 0 0,0 1 0 0 0,0 0 0 0 0,-1-1 0 0 0,1 1 1 0 0,-1 0-1 0 0,1-1 0 0 0,-1 1 0 0 0,0 0 0 0 0,-1-1 1 0 0,1 1-1 0 0,0-1 0 0 0,-1 0 0 0 0,0 1 0 0 0,0-1 1 0 0,0 0-1 0 0,0 0 0 0 0,-1 0 0 0 0,1-1 0 0 0,-1 1 1 0 0,0 0-58 0 0,-35 31-2254 0 0,34-33-1207 0 0,4-3-3907 0 0</inkml:trace>
  <inkml:trace contextRef="#ctx0" brushRef="#br0" timeOffset="36030.87">204 2450 11521 0 0,'0'0'1449'0'0,"0"0"-662"0"0,0 0-509 0 0,0 0 102 0 0,0 0 107 0 0,0 0 72 0 0,-5 7-35 0 0,-3 2-369 0 0,3-5-131 0 0,1 1 0 0 0,-1-1 0 0 0,1 1 1 0 0,0 0-1 0 0,1 0 0 0 0,-1 1 1 0 0,1-1-1 0 0,0 1 0 0 0,0 0 0 0 0,1 0 1 0 0,-1 0-1 0 0,2 0 0 0 0,-1 0 1 0 0,0 0-1 0 0,1 1 0 0 0,0 2-24 0 0,5-6-100 0 0,-1 0-1 0 0,1 0 0 0 0,0-1 1 0 0,0 1-1 0 0,0-1 0 0 0,1 0 1 0 0,-1 0-1 0 0,1-1 0 0 0,-1 1 1 0 0,1-1-1 0 0,-1 0 1 0 0,1 0-1 0 0,0 0 0 0 0,-1-1 1 0 0,1 0-1 0 0,0 0 0 0 0,-1 0 1 0 0,1 0-1 0 0,0-1 0 0 0,-1 0 1 0 0,3 0 100 0 0,-2 0-351 0 0,-5 1 344 0 0,22-2-2246 0 0,-9-4-3045 0 0,-5 0 152 0 0</inkml:trace>
  <inkml:trace contextRef="#ctx0" brushRef="#br0" timeOffset="36406.01">376 2303 9005 0 0,'0'0'1346'0'0,"0"0"-781"0"0,0 0-108 0 0,2 6 394 0 0,-1 0-756 0 0,0 1 0 0 0,0-1 0 0 0,-1 0 0 0 0,0 1-1 0 0,0-1 1 0 0,0 0 0 0 0,-1 1 0 0 0,1-1 0 0 0,-2 0 0 0 0,1 0 0 0 0,-1 0 0 0 0,0 0 0 0 0,0 0 0 0 0,0 0 0 0 0,-1 0 0 0 0,0-1 0 0 0,0 1 0 0 0,-1-1-1 0 0,1 0 1 0 0,-1 0 0 0 0,-4 4-95 0 0,-1-62-4777 0 0,8 52 4819 0 0,0 1 0 0 0,1-1 0 0 0,-1 1 1 0 0,1-1-1 0 0,0 0 0 0 0,-1 1 0 0 0,1-1 1 0 0,-1 0-1 0 0,1 0 0 0 0,0 1 0 0 0,-1-1 1 0 0,1 0-1 0 0,0 0 0 0 0,0 0 0 0 0,0 1 1 0 0,0-1-1 0 0,0 0 0 0 0,0 0 1 0 0,0 0-1 0 0,0 1 0 0 0,0-1 0 0 0,0 0 1 0 0,0 0-1 0 0,0 0 0 0 0,1 1 0 0 0,-1-1 1 0 0,0 0-1 0 0,1 0 0 0 0,-1 1 0 0 0,0-1 1 0 0,1 0-1 0 0,-1 0 0 0 0,1 1 0 0 0,-1-1 1 0 0,1 1-1 0 0,-1-1 0 0 0,1 0 1 0 0,0 1-1 0 0,-1-1 0 0 0,1 1 0 0 0,0-1 1 0 0,-1 1-1 0 0,1 0 0 0 0,0-1 0 0 0,-1 1 1 0 0,1 0-1 0 0,0-1 0 0 0,0 1 0 0 0,0 0 1 0 0,-1 0-1 0 0,1 0 0 0 0,0 0 0 0 0,0 0 1 0 0,0 0-1 0 0,-1 0 0 0 0,1 0 1 0 0,0 0-1 0 0,0 0-42 0 0,41 32 2238 0 0,-41-32-2210 0 0,0 0 0 0 0,-1 0-1 0 0,1 1 1 0 0,0-1 0 0 0,0 1-1 0 0,-1-1 1 0 0,1 1 0 0 0,-1-1-1 0 0,1 1 1 0 0,0-1-1 0 0,-1 1 1 0 0,1 0 0 0 0,-1-1-1 0 0,1 1 1 0 0,-1 0 0 0 0,0-1-1 0 0,1 1 1 0 0,-1 0 0 0 0,1 0-1 0 0,-1-1 1 0 0,0 1 0 0 0,0 0-1 0 0,0 0 1 0 0,1 0 0 0 0,-1-1-1 0 0,0 1 1 0 0,0 0 0 0 0,0 0-1 0 0,0 0 1 0 0,0-1 0 0 0,-1 1-1 0 0,1 0 1 0 0,0 0-1 0 0,0 0 1 0 0,0-1 0 0 0,-1 1-1 0 0,1 0 1 0 0,0 0 0 0 0,-1-1-1 0 0,1 1 1 0 0,-1 0 0 0 0,1-1-1 0 0,-1 1 1 0 0,1 0 0 0 0,-1-1-1 0 0,1 1 1 0 0,-1-1 0 0 0,1 1-1 0 0,-1-1 1 0 0,0 1 0 0 0,1-1-1 0 0,-1 1 1 0 0,0-1 0 0 0,0 0-1 0 0,1 1 1 0 0,-1-1-1 0 0,0 0 1 0 0,0 0 0 0 0,0 1-1 0 0,1-1 1 0 0,-1 0 0 0 0,0 0-1 0 0,0 0 1 0 0,0 0 0 0 0,1 0-1 0 0,-1 0 1 0 0,0 0 0 0 0,0-1-1 0 0,0 1 1 0 0,0 0-28 0 0,-60-7-352 0 0,38-2-2159 0 0,10 1-3471 0 0,7 0-1118 0 0</inkml:trace>
  <inkml:trace contextRef="#ctx0" brushRef="#br0" timeOffset="37136.8">726 2459 3800 0 0,'0'0'4140'0'0,"0"0"-2134"0"0,0 0-1312 0 0,0 0 359 0 0,0 0 405 0 0,3 8-92 0 0,6 118 1642 0 0,-9-126-3553 0 0,-2 1 841 0 0,2-3-6668 0 0,0-8-68 0 0</inkml:trace>
  <inkml:trace contextRef="#ctx0" brushRef="#br0" timeOffset="37403.87">801 2352 11745 0 0,'0'0'1704'0'0,"0"0"-804"0"0,0 0-16 0 0,0 0-68 0 0,0 0-800 0 0,0 0-16 0 0,0 0-276 0 0,0 0-16 0 0,0 0-1348 0 0,0 0-1488 0 0,-4 9-2853 0 0</inkml:trace>
  <inkml:trace contextRef="#ctx0" brushRef="#br0" timeOffset="37653.72">1001 2418 13165 0 0,'0'0'1788'0'0,"0"0"-1473"0"0,-6 3-406 0 0,0-1 36 0 0,-79 44-3174 0 0,137-29 2948 0 0,41 25 2717 0 0,-92-41-2388 0 0,1-1-1 0 0,-1 1 1 0 0,1 0-1 0 0,-1 0 0 0 0,0 0 1 0 0,1 1-1 0 0,-1-1 0 0 0,0 0 1 0 0,0 0-1 0 0,0 1 1 0 0,0-1-1 0 0,0 0 0 0 0,0 1 1 0 0,0-1-1 0 0,0 1 0 0 0,0-1 1 0 0,-1 1-1 0 0,1 0 1 0 0,-1-1-1 0 0,1 1 0 0 0,-1 0 1 0 0,0-1-1 0 0,0 1 0 0 0,0 0 1 0 0,1 0-1 0 0,-2-1 1 0 0,1 1-1 0 0,0 0 0 0 0,0-1 1 0 0,0 1-1 0 0,-1 0 1 0 0,1-1-1 0 0,-1 1 0 0 0,1 0 1 0 0,-1-1-1 0 0,0 1 0 0 0,0-1 1 0 0,0 1-1 0 0,0-1 1 0 0,0 1-1 0 0,0-1 0 0 0,0 0 1 0 0,0 0-1 0 0,0 1 0 0 0,-1-1 1 0 0,1 0-1 0 0,0 0 1 0 0,-1 0-1 0 0,1 0 0 0 0,-1-1 1 0 0,1 1-1 0 0,-1 0 0 0 0,1 0 1 0 0,-1-1-1 0 0,-1 1-47 0 0,-43 18-740 0 0,14-16-7142 0 0,18-7-150 0 0</inkml:trace>
  <inkml:trace contextRef="#ctx0" brushRef="#br0" timeOffset="38323.13">1596 2505 3404 0 0,'0'0'4643'0'0,"0"0"-2725"0"0,0 0-1250 0 0,0 0-40 0 0,0 0-59 0 0,0 0-278 0 0,0 0-192 0 0,0 0-13 0 0,11-31 72 0 0,-12 29-128 0 0,-1 0 0 0 0,-1 0-1 0 0,1-1 1 0 0,0 1 0 0 0,-1 1 0 0 0,1-1 0 0 0,-1 0 0 0 0,1 1 0 0 0,-1-1 0 0 0,0 1 0 0 0,1 0-1 0 0,-1-1 1 0 0,0 1 0 0 0,0 1 0 0 0,0-1 0 0 0,0 0 0 0 0,0 1 0 0 0,0 0 0 0 0,0-1 0 0 0,0 1-1 0 0,0 0 1 0 0,0 1 0 0 0,0-1 0 0 0,0 1 0 0 0,0-1 0 0 0,0 1 0 0 0,0 0 0 0 0,0 0-1 0 0,0 0 1 0 0,0 0 0 0 0,0 1 0 0 0,1-1 0 0 0,-1 1 0 0 0,1-1 0 0 0,-1 1 0 0 0,1 0 0 0 0,-1 0-1 0 0,1 0 1 0 0,0 1 0 0 0,0-1 0 0 0,0 0 0 0 0,0 1 0 0 0,1-1 0 0 0,-1 1 0 0 0,1 0 0 0 0,-1-1-1 0 0,1 1 1 0 0,0 0 0 0 0,0 0 0 0 0,0 0 0 0 0,1 0 0 0 0,-1 0 0 0 0,1 0 0 0 0,-1 0 0 0 0,1 0-1 0 0,0 0 1 0 0,0 1-30 0 0,0-3 21 0 0,0 0 0 0 0,0 1 0 0 0,0-1 0 0 0,0 1 0 0 0,0-1 0 0 0,0 0 0 0 0,0 1 0 0 0,0-1 0 0 0,1 1-1 0 0,-1-1 1 0 0,0 0 0 0 0,1 1 0 0 0,-1-1 0 0 0,1 0 0 0 0,0 1 0 0 0,-1-1 0 0 0,1 0 0 0 0,0 0 0 0 0,0 0 0 0 0,0 1 0 0 0,0-1 0 0 0,0 0-1 0 0,0 0 1 0 0,0 0 0 0 0,0-1 0 0 0,0 1 0 0 0,0 0 0 0 0,1 0 0 0 0,-1-1 0 0 0,0 1 0 0 0,1 0 0 0 0,-1-1 0 0 0,0 0 0 0 0,1 1-1 0 0,-1-1 1 0 0,0 0 0 0 0,1 1 0 0 0,-1-1 0 0 0,1 0 0 0 0,-1 0 0 0 0,1 0 0 0 0,-1 0 0 0 0,0-1 0 0 0,1 1 0 0 0,-1 0 0 0 0,1-1 0 0 0,-1 1-1 0 0,0 0 1 0 0,1-1 0 0 0,-1 0 0 0 0,0 1 0 0 0,0-1 0 0 0,1 0 0 0 0,0 0-21 0 0,74-34 386 0 0,-73 35-357 0 0,-1 0-1 0 0,0 1 0 0 0,0 0 0 0 0,0-1 0 0 0,1 1 1 0 0,-1 0-1 0 0,0 0 0 0 0,0 0 0 0 0,0 0 1 0 0,-1 1-1 0 0,1-1 0 0 0,0 0 0 0 0,0 1 0 0 0,-1-1 1 0 0,1 1-1 0 0,0 0 0 0 0,-1 0 0 0 0,0-1 0 0 0,1 1 1 0 0,-1 0-1 0 0,0 0 0 0 0,0 0 0 0 0,0 0 0 0 0,0 0 1 0 0,-1 1-1 0 0,1-1 0 0 0,0 0 0 0 0,-1 0 0 0 0,0 0 1 0 0,1 1-1 0 0,-1-1 0 0 0,0 0 0 0 0,0 1 1 0 0,0-1-1 0 0,-1 0 0 0 0,1 0 0 0 0,0 1 0 0 0,-1-1 1 0 0,0 2-29 0 0,7 24-645 0 0,1-16-1158 0 0,2-7-4141 0 0,1-5-884 0 0</inkml:trace>
  <inkml:trace contextRef="#ctx0" brushRef="#br0" timeOffset="38586.09">2026 2415 13965 0 0,'0'0'1164'0'0,"0"0"-1076"0"0,0 0 604 0 0,12 41 125 0 0,-12-25-169 0 0,0-2-104 0 0,0 3-232 0 0,-3-1-140 0 0,2 0-72 0 0,-2 1-4 0 0,3-1-96 0 0,0-2-452 0 0,7-1-628 0 0,-1-2-877 0 0,1-4-2167 0 0,6-6-3177 0 0</inkml:trace>
  <inkml:trace contextRef="#ctx0" brushRef="#br0" timeOffset="38833.04">2257 2598 11957 0 0,'0'0'1587'0'0,"0"0"-862"0"0,0 0-234 0 0,0 0 10 0 0,0 0-147 0 0,0 0-70 0 0,0 0-96 0 0,29-2-388 0 0,-28 0 169 0 0,0 0 0 0 0,1 0 0 0 0,-1 0 1 0 0,0 0-1 0 0,0 0 0 0 0,0 0 0 0 0,-1 0 1 0 0,1 0-1 0 0,-1 0 0 0 0,1 0 0 0 0,-1 0 0 0 0,1-1 1 0 0,-1 1-1 0 0,0 0 0 0 0,0 0 0 0 0,0-1 0 0 0,0 1 1 0 0,-1 0-1 0 0,1 0 0 0 0,-1 0 0 0 0,1-1 1 0 0,-1 1-1 0 0,0 0 0 0 0,0 0 0 0 0,0 0 0 0 0,0 0 1 0 0,0 0-1 0 0,0 0 0 0 0,0 0 0 0 0,-1 1 1 0 0,1-1-1 0 0,-1 0 0 0 0,1 1 0 0 0,-1-1 0 0 0,0 1 1 0 0,1-1-1 0 0,-1 1 0 0 0,0 0 0 0 0,0 0 0 0 0,0 0 1 0 0,0 0-1 0 0,0 0 0 0 0,0 0 0 0 0,0 1 1 0 0,-1-1-1 0 0,1 1 0 0 0,0-1 0 0 0,0 1 0 0 0,0 0 1 0 0,-1 0-1 0 0,1 0 0 0 0,0 0 0 0 0,0 0 1 0 0,-1 0-1 0 0,1 1 0 0 0,0-1 0 0 0,0 1 0 0 0,0 0 1 0 0,0-1 30 0 0,-2 3 56 0 0,0 1-1 0 0,0-1 1 0 0,1 1 0 0 0,0-1 0 0 0,0 1 0 0 0,0 0 0 0 0,0 0 0 0 0,0 0 0 0 0,1 0 0 0 0,0 1 0 0 0,0-1 0 0 0,0 1 0 0 0,0-1 0 0 0,1 1-1 0 0,-1 0 1 0 0,1 0 0 0 0,1 0 0 0 0,-1-1 0 0 0,1 2-56 0 0,21 27-2896 0 0,-12-30-1572 0 0,2-4-2697 0 0</inkml:trace>
  <inkml:trace contextRef="#ctx0" brushRef="#br0" timeOffset="39515.07">2615 2538 10857 0 0,'0'0'2019'0'0,"0"0"-1348"0"0,0 0-435 0 0,0 0 70 0 0,0 0 104 0 0,0 0-150 0 0,0 0-107 0 0,0 0-104 0 0,-7-5-51 0 0,5 3 15 0 0,-1 0 0 0 0,1 0 0 0 0,0 0 0 0 0,-1 0 0 0 0,1 1 0 0 0,-1-1 0 0 0,1 1 0 0 0,-1 0 0 0 0,0-1-1 0 0,0 1 1 0 0,1 0 0 0 0,-1 1 0 0 0,0-1 0 0 0,0 1 0 0 0,0-1 0 0 0,0 1 0 0 0,0 0 0 0 0,0 0 0 0 0,0 0 0 0 0,0 0-1 0 0,0 0 1 0 0,0 1 0 0 0,0 0 0 0 0,0-1 0 0 0,1 1 0 0 0,-1 0 0 0 0,0 0 0 0 0,0 1 0 0 0,1-1 0 0 0,-1 1 0 0 0,1-1 0 0 0,-1 1-1 0 0,1 0 1 0 0,0 0 0 0 0,-1 0 0 0 0,1 0 0 0 0,0 0 0 0 0,0 0 0 0 0,1 0 0 0 0,-1 1 0 0 0,0-1 0 0 0,1 1 0 0 0,-1 0-1 0 0,0 2-12 0 0,1-2 14 0 0,-1 1-1 0 0,1-1 0 0 0,0 1 0 0 0,0-1 0 0 0,1 1 1 0 0,-1-1-1 0 0,1 1 0 0 0,0 0 0 0 0,0-1 0 0 0,0 1 0 0 0,0 0 1 0 0,0-1-1 0 0,1 1 0 0 0,0-1 0 0 0,0 1 0 0 0,0-1 1 0 0,0 1-1 0 0,0-1 0 0 0,1 1 0 0 0,-1-1 0 0 0,1 0 0 0 0,0 0 1 0 0,0 0-1 0 0,0 0 0 0 0,1 0 0 0 0,-1 0 0 0 0,1-1 1 0 0,-1 1-1 0 0,1-1 0 0 0,0 0 0 0 0,0 0 0 0 0,0 0 1 0 0,0 0-1 0 0,0 0 0 0 0,0 0 0 0 0,1-1 0 0 0,-1 0 0 0 0,1 0 1 0 0,-1 0-1 0 0,1 0 0 0 0,-1 0 0 0 0,1 0 0 0 0,0-1 1 0 0,-1 0-1 0 0,1 0 0 0 0,0 0 0 0 0,-1 0 0 0 0,1-1 0 0 0,-1 1 1 0 0,1-1-1 0 0,0 0 0 0 0,-1 0 0 0 0,0 0 0 0 0,1 0 1 0 0,-1-1-1 0 0,0 0 0 0 0,1 1 0 0 0,-1-2-13 0 0,57-48-2653 0 0,-59 85 3993 0 0,0 12-56 0 0,-1-45-1277 0 0,1 0 1 0 0,-1-1-1 0 0,1 1 0 0 0,-1-1 0 0 0,1 1 0 0 0,0 0 1 0 0,-1-1-1 0 0,1 1 0 0 0,-1-1 0 0 0,1 0 0 0 0,0 1 0 0 0,-1-1 1 0 0,1 1-1 0 0,0-1 0 0 0,0 0 0 0 0,-1 0 0 0 0,1 1 1 0 0,0-1-1 0 0,0 0 0 0 0,-1 0 0 0 0,1 0 0 0 0,0 0 1 0 0,0 0-1 0 0,0 0 0 0 0,-1 0 0 0 0,1 0 0 0 0,0 0 1 0 0,0 0-1 0 0,-1 0 0 0 0,1-1 0 0 0,0 1 0 0 0,0 0 1 0 0,-1-1-1 0 0,1 1 0 0 0,0 0 0 0 0,-1-1 0 0 0,1 1 1 0 0,0-1-1 0 0,-1 1 0 0 0,1-1 0 0 0,-1 1 0 0 0,1-1 1 0 0,0 1-1 0 0,-1-1 0 0 0,0 0 0 0 0,1 1 0 0 0,-1-1 1 0 0,1 0-1 0 0,-1 1 0 0 0,0-1 0 0 0,1 0 0 0 0,-1 0 1 0 0,0 1-1 0 0,0-1 0 0 0,0 0 0 0 0,1 0-7 0 0,13-15-587 0 0,-14 14 613 0 0,1 0 0 0 0,0 1 0 0 0,0-1 0 0 0,0 0 0 0 0,0 1 0 0 0,0-1 0 0 0,0 0 0 0 0,1 1 0 0 0,-1 0 0 0 0,0-1 0 0 0,1 1 1 0 0,-1 0-1 0 0,1 0 0 0 0,-1-1 0 0 0,1 1 0 0 0,0 0 0 0 0,0 1 0 0 0,-1-1 0 0 0,1 0 0 0 0,0 0 0 0 0,0 1 0 0 0,0-1 0 0 0,0 1 0 0 0,0 0 0 0 0,-1-1 0 0 0,1 1 0 0 0,0 0 1 0 0,0 0-1 0 0,0 0 0 0 0,0 1 0 0 0,0-1 0 0 0,0 0 0 0 0,0 1 0 0 0,0-1 0 0 0,0 1 0 0 0,-1 0 0 0 0,1-1 0 0 0,0 1 0 0 0,0 0 0 0 0,-1 0 0 0 0,1 0 0 0 0,0 0 0 0 0,-1 0 1 0 0,1 1-1 0 0,0 0-26 0 0,2 1 41 0 0,0 0 1 0 0,0 0-1 0 0,0-1 1 0 0,1 0-1 0 0,-1 0 1 0 0,1 0 0 0 0,-1 0-1 0 0,1-1 1 0 0,0 1-1 0 0,0-1 1 0 0,0 0-1 0 0,-1-1 1 0 0,1 1 0 0 0,0-1-1 0 0,0 0 1 0 0,0 0-1 0 0,0-1 1 0 0,0 1 0 0 0,0-1-1 0 0,0 0 1 0 0,-1-1-1 0 0,1 1 1 0 0,0-1-1 0 0,-1 0 1 0 0,1 0 0 0 0,-1 0-1 0 0,0-1 1 0 0,1 1-1 0 0,-1-1 1 0 0,-1 0-1 0 0,1 0 1 0 0,0-1 0 0 0,-1 1-1 0 0,1-1 1 0 0,-1 0-1 0 0,2-3-41 0 0,0 2-21 0 0,0 0-1 0 0,-1 0 0 0 0,0-1 1 0 0,0 0-1 0 0,0 1 0 0 0,-1-1 1 0 0,0-1-1 0 0,0 1 0 0 0,0 0 0 0 0,-1-1 1 0 0,0 1-1 0 0,0-1 0 0 0,-1 0 1 0 0,1 0-1 0 0,-2 0 0 0 0,1 1 1 0 0,-1-1-1 0 0,0 0 0 0 0,0 0 1 0 0,-1 0-1 0 0,0 0 0 0 0,0 0 0 0 0,-1 1 1 0 0,0-1-1 0 0,0 0 0 0 0,-1-2 22 0 0,2 8-5 0 0,0 0-1 0 0,1 0 0 0 0,-1 0 0 0 0,0 0 1 0 0,1 0-1 0 0,-1 0 0 0 0,0 0 0 0 0,0 0 1 0 0,0 0-1 0 0,0 1 0 0 0,0-1 0 0 0,0 0 1 0 0,0 1-1 0 0,0-1 0 0 0,0 1 0 0 0,0-1 1 0 0,0 1-1 0 0,0-1 0 0 0,-1 1 0 0 0,1 0 1 0 0,0 0-1 0 0,0-1 0 0 0,0 1 0 0 0,-1 0 0 0 0,1 0 1 0 0,0 0-1 0 0,0 0 0 0 0,0 0 0 0 0,-1 1 1 0 0,1-1-1 0 0,0 0 0 0 0,0 1 0 0 0,0-1 1 0 0,0 0-1 0 0,0 1 0 0 0,-1-1 0 0 0,1 1 1 0 0,0 0-1 0 0,0-1 0 0 0,0 1 0 0 0,1 0 1 0 0,-1 0-1 0 0,0 0 0 0 0,0-1 0 0 0,0 1 1 0 0,0 0-1 0 0,1 0 0 0 0,-1 0 0 0 0,0 0 1 0 0,1 0-1 0 0,-1 1 0 0 0,1-1 0 0 0,-1 0 1 0 0,1 0 5 0 0,-33 62 282 0 0,31-58-282 0 0,1 0 0 0 0,0 0 1 0 0,1 1-1 0 0,-1-1 0 0 0,1 0 1 0 0,0 0-1 0 0,0 1 0 0 0,1-1 1 0 0,0 0-1 0 0,0 0 0 0 0,0 0 1 0 0,0 1-1 0 0,1-1 0 0 0,0-1 1 0 0,0 1-1 0 0,0 0 0 0 0,0 0 1 0 0,1-1-1 0 0,0 1 0 0 0,0-1 1 0 0,0 0-1 0 0,1 0 0 0 0,-1 0 1 0 0,1 0-1 0 0,0-1 0 0 0,0 1 1 0 0,0-1-1 0 0,0 0 0 0 0,1 0 1 0 0,-1-1-1 0 0,1 1 0 0 0,4 1 0 0 0,69 16-8252 0 0,-51-20 118 0 0</inkml:trace>
  <inkml:trace contextRef="#ctx0" brushRef="#br0" timeOffset="40087.21">3303 2578 9685 0 0,'0'0'3453'0'0,"0"0"-2512"0"0,0 0-767 0 0,0 0-90 0 0,0-6-40 0 0,4-33-310 0 0,28 73 584 0 0,19 94 2991 0 0,-31-228-3463 0 0,-20 99 160 0 0,1 1 0 0 0,-1-1 0 0 0,1 0 0 0 0,-1 0 0 0 0,1 1 0 0 0,0-1 0 0 0,-1 1 0 0 0,1-1 0 0 0,0 0 0 0 0,0 1 1 0 0,-1-1-1 0 0,1 1 0 0 0,0-1 0 0 0,0 1 0 0 0,0 0 0 0 0,0-1 0 0 0,0 1 0 0 0,0 0 0 0 0,-1 0 0 0 0,1 0 0 0 0,0 0 0 0 0,0-1 0 0 0,0 1 1 0 0,0 0-1 0 0,0 1 0 0 0,0-1 0 0 0,0 0 0 0 0,0 0 0 0 0,0 0 0 0 0,0 0 0 0 0,0 1 0 0 0,-1-1 0 0 0,1 0 0 0 0,0 1 0 0 0,0-1 1 0 0,0 1-1 0 0,0-1 0 0 0,-1 1 0 0 0,1-1 0 0 0,0 1 0 0 0,-1 0 0 0 0,1-1 0 0 0,0 1 0 0 0,-1 0 0 0 0,1 0 0 0 0,-1-1 0 0 0,1 1 1 0 0,-1 0-1 0 0,1 0 0 0 0,-1 0 0 0 0,1 0 0 0 0,-1 0 0 0 0,0-1 0 0 0,0 1 0 0 0,1 1-6 0 0,27 46 518 0 0,-20-29-495 0 0,-8-20-32 0 0,0 1 0 0 0,0-1 1 0 0,0 1-1 0 0,1 0 1 0 0,-1-1-1 0 0,0 1 1 0 0,1-1-1 0 0,-1 1 1 0 0,0 0-1 0 0,1-1 1 0 0,-1 1-1 0 0,1-1 0 0 0,-1 1 1 0 0,1 0-1 0 0,-1 0 1 0 0,0-1-1 0 0,1 1 1 0 0,-1 0-1 0 0,1 0 1 0 0,-1 0-1 0 0,1-1 1 0 0,0 1-1 0 0,-1 0 0 0 0,1 0 1 0 0,-1 0-1 0 0,1 0 1 0 0,-1 0-1 0 0,1 0 1 0 0,-1 0-1 0 0,1 0 1 0 0,-1 0-1 0 0,1 0 1 0 0,-1 1-1 0 0,1-1 0 0 0,-1 0 1 0 0,1 0-1 0 0,0 1 9 0 0,-2-3 7 0 0,1 0-1 0 0,0 0 1 0 0,0 0-1 0 0,-1 1 0 0 0,1-1 1 0 0,1 0-1 0 0,-1 0 1 0 0,0 0-1 0 0,0 0 0 0 0,1 1 1 0 0,-1-1-1 0 0,1 0 1 0 0,-1 0-1 0 0,1 1 1 0 0,0-1-1 0 0,0 1 0 0 0,-1-1 1 0 0,1 0-1 0 0,0 1 1 0 0,1-1-1 0 0,-1 1 0 0 0,0 0 1 0 0,0-1-1 0 0,1 1 1 0 0,-1 0-1 0 0,0 0 1 0 0,1 0-1 0 0,-1 0 0 0 0,1 0 1 0 0,0 0-1 0 0,-1 0 1 0 0,1 1-1 0 0,0-1 0 0 0,-1 1 1 0 0,1-1-1 0 0,0 1 1 0 0,0-1-1 0 0,0 1 0 0 0,-1 0 1 0 0,1 0-1 0 0,0 0 1 0 0,0 0-1 0 0,0 0 1 0 0,-1 0-1 0 0,1 1 0 0 0,0-1 1 0 0,0 0-1 0 0,-1 1 1 0 0,1 0-1 0 0,0-1 0 0 0,0 1 1 0 0,-1 0-1 0 0,1 0 1 0 0,-1 0-1 0 0,1 0 1 0 0,-1 0-1 0 0,1 0 0 0 0,-1 0 1 0 0,0 1-1 0 0,0-1 1 0 0,1 0-1 0 0,-1 1 0 0 0,0-1 1 0 0,0 1-1 0 0,0-1 1 0 0,0 3-7 0 0,45 97 345 0 0,-39-95-2981 0 0,0-8-3802 0 0,2-7-2219 0 0</inkml:trace>
  <inkml:trace contextRef="#ctx0" brushRef="#br0" timeOffset="40336.38">3764 2692 5244 0 0,'0'0'10257'0'0,"0"0"-9565"0"0,0 0-423 0 0,0 0 563 0 0,11 41-296 0 0,-11-33-152 0 0,0-2-152 0 0,0-1-84 0 0,0 0-84 0 0,-1-1 20 0 0,1-1 16 0 0,0-2-100 0 0,0-1 0 0 0,-3 0-780 0 0,3-4-720 0 0,0-2-1293 0 0,0-10-8856 0 0</inkml:trace>
  <inkml:trace contextRef="#ctx0" brushRef="#br0" timeOffset="40583.88">3795 2516 16778 0 0,'0'0'1588'0'0,"0"0"-1540"0"0,0 0 24 0 0,0 0 64 0 0,0 0-136 0 0,0 0-36 0 0,0 0-348 0 0,0 0-980 0 0,0 0-685 0 0,0 0-1179 0 0,4 21-2969 0 0</inkml:trace>
  <inkml:trace contextRef="#ctx0" brushRef="#br0" timeOffset="40831.69">3950 2711 10737 0 0,'2'7'2528'0'0,"14"88"1851"0"0,-16-95-4239 0 0,0-36 649 0 0,18-24-2484 0 0,-17 59 1690 0 0,0 0-1 0 0,0 0 1 0 0,0 1-1 0 0,0-1 0 0 0,0 0 1 0 0,0 1-1 0 0,0-1 1 0 0,0 1-1 0 0,0-1 1 0 0,0 1-1 0 0,0-1 0 0 0,0 1 1 0 0,1 0-1 0 0,-1 0 1 0 0,0-1-1 0 0,0 1 1 0 0,0 0-1 0 0,1 0 1 0 0,-1 0-1 0 0,0 0 0 0 0,0 0 1 0 0,0 1-1 0 0,0-1 1 0 0,1 0-1 0 0,-1 0 1 0 0,0 1-1 0 0,0-1 0 0 0,0 1 1 0 0,0-1-1 0 0,0 1 1 0 0,0-1-1 0 0,0 1 1 0 0,0 0-1 0 0,0 0 0 0 0,0-1 1 0 0,0 1-1 0 0,0 0 1 0 0,-1 0-1 0 0,1 0 1 0 0,0 0-1 0 0,-1 0 1 0 0,1 0-1 0 0,0 0 0 0 0,-1 0 1 0 0,1 0-1 0 0,-1 0 1 0 0,0 0-1 0 0,1 0 1 0 0,-1 1 5 0 0,39 117-52 0 0,-33-82-5991 0 0,-3-27 52 0 0</inkml:trace>
  <inkml:trace contextRef="#ctx0" brushRef="#br0" timeOffset="41139.88">4304 3023 11809 0 0,'0'0'527'0'0,"0"0"-226"0"0,-6-1 99 0 0,-708-84 3745 0 0,305 35-2831 0 0,-3 17-1 0 0,-81 17-1313 0 0,307 16-4 0 0,-273 0 9 0 0,-291 43-5 0 0,81-5 447 0 0,463-8-662 0 0,217-28-6143 0 0,8-6-2302 0 0</inkml:trace>
  <inkml:trace contextRef="#ctx0" brushRef="#br0" timeOffset="41946.88">4583 2849 14497 0 0,'0'0'2641'0'0,"0"0"-2633"0"0,0 0-16 0 0,0 0-220 0 0,0 0-1329 0 0,0 0-2535 0 0,0 0-4133 0 0</inkml:trace>
  <inkml:trace contextRef="#ctx0" brushRef="#br0" timeOffset="42495.06">4609 2840 716 0 0,'0'0'2723'0'0,"0"0"148"0"0,0 0-1216 0 0,0 0-585 0 0,0 0 179 0 0,0 0-115 0 0,0 0-314 0 0,0 0-313 0 0,0 0-325 0 0,-3-3 4 0 0,3 4-69 0 0,0 0 0 0 0,-1 0 0 0 0,1 0 1 0 0,0 1-1 0 0,0-1 0 0 0,0 0 1 0 0,0 0-1 0 0,0 0 0 0 0,1 0 1 0 0,-1 0-1 0 0,0 0 0 0 0,0 1 1 0 0,1-1-1 0 0,-1 0 0 0 0,0 0 1 0 0,1 0-1 0 0,-1 0 0 0 0,1 0 0 0 0,0 0 1 0 0,-1 0-1 0 0,1-1 0 0 0,0 1 1 0 0,-1 0-1 0 0,1 0 0 0 0,0 0 1 0 0,0-1-1 0 0,0 1 0 0 0,0 0 1 0 0,0-1-1 0 0,0 1 0 0 0,0 0 1 0 0,0-1-1 0 0,0 0 0 0 0,0 1 0 0 0,0-1 1 0 0,0 0-1 0 0,0 1 0 0 0,0-1 1 0 0,0 0-1 0 0,1 0 0 0 0,-1 0 1 0 0,0 0-118 0 0,4-68 401 0 0,-8 70-6756 0 0,0-2 202 0 0</inkml:trace>
  <inkml:trace contextRef="#ctx0" brushRef="#br0" timeOffset="41701.06">4673 2616 11265 0 0,'0'0'6917'0'0,"0"0"-6893"0"0,0 0-24 0 0,0 0-8 0 0,-37 13-52 0 0,28-9-300 0 0,-1 0-484 0 0,1-2-1445 0 0,3-1-5019 0 0</inkml:trace>
  <inkml:trace contextRef="#ctx0" brushRef="#br0" timeOffset="42789.75">4613 2619 1552 0 0,'0'0'4962'0'0,"0"0"-3447"0"0,0 0-734 0 0,0 0 420 0 0,0 0-18 0 0,0 0-305 0 0,0 0-554 0 0,0 0-204 0 0,0 0-6 0 0,4 1 1077 0 0,-3 0-1121 0 0,0 0 0 0 0,0-1 1 0 0,0 1-1 0 0,0 0 0 0 0,0 0 1 0 0,0 0-1 0 0,0 0 0 0 0,0-1 1 0 0,0 1-1 0 0,1-1 0 0 0,-1 1 1 0 0,0-1-1 0 0,0 1 0 0 0,1-1 1 0 0,-1 0-1 0 0,0 1 0 0 0,1-1 1 0 0,-1 0-1 0 0,0 0 1 0 0,1 0-1 0 0,-1 0 0 0 0,0 0 1 0 0,1 0-1 0 0,-1-1 0 0 0,0 1 1 0 0,1 0-1 0 0,-1-1 0 0 0,0 1 1 0 0,0-1-1 0 0,1 1 0 0 0,-1-1 1 0 0,0 1-1 0 0,0-1 0 0 0,0 0 1 0 0,0 0-1 0 0,0 0 0 0 0,0 0 1 0 0,0 1-1 0 0,0-1 0 0 0,0 0 1 0 0,0-1-1 0 0,0 1 1 0 0,-1 0-1 0 0,1 0 0 0 0,0 0 1 0 0,-1 0-1 0 0,1-1-70 0 0,-36 4-5105 0 0,24 1 16 0 0</inkml:trace>
  <inkml:trace contextRef="#ctx0" brushRef="#br0" timeOffset="1526.82">10795 1927 28 0 0,'0'0'4904'0'0,"0"0"-3612"0"0,0 0-1482 0 0,-7-1 60 0 0,-106-11 1661 0 0,-1 4 0 0 0,0 6 0 0 0,-23 6-1531 0 0,-27-2 851 0 0,-1238 26 1651 0 0,138-51-892 0 0,1244 14-3409 0 0,69-1-2189 0 0,-12 5-92 0 0</inkml:trace>
  <inkml:trace contextRef="#ctx0" brushRef="#br0" timeOffset="1802.87">9741 1987 872 0 0,'0'0'8331'0'0,"0"0"-5984"0"0,-12 0-2793 0 0,-1182 48 4560 0 0,845-27-4048 0 0,346-21-477 0 0,-24 1 536 0 0,24-7-7609 0 0,16-6 70 0 0</inkml:trace>
  <inkml:trace contextRef="#ctx0" brushRef="#br0" timeOffset="54468.77">6097 2543 1420 0 0,'0'0'606'0'0,"0"0"1654"0"0,0 0 606 0 0,0 0-1090 0 0,0 0-711 0 0,0 0-157 0 0,0 0-271 0 0,0 0-387 0 0,-3 14 1127 0 0,13-10-1246 0 0,0-1 0 0 0,0 0 0 0 0,0-1 0 0 0,0 0 0 0 0,1 0-1 0 0,-1-1 1 0 0,1-1 0 0 0,-1 0 0 0 0,1 0 0 0 0,-1-1 0 0 0,1 0 0 0 0,-1-1 0 0 0,0 0 0 0 0,0-1-1 0 0,1 0 1 0 0,-2 0 0 0 0,1-1 0 0 0,0-1 0 0 0,-1 1 0 0 0,7-6-131 0 0,-14 10 23 0 0,1-1 0 0 0,-1 1 0 0 0,0-1 0 0 0,0 0 0 0 0,1 1 0 0 0,-1-1-1 0 0,0 0 1 0 0,0 0 0 0 0,0 0 0 0 0,0-1 0 0 0,0 1 0 0 0,-1 0 0 0 0,1-1 0 0 0,0 0 0 0 0,-1 1 0 0 0,1-1 0 0 0,-1 0 0 0 0,1 0 0 0 0,-1 1 0 0 0,0-1 0 0 0,0 0 0 0 0,0 0 0 0 0,0-1 0 0 0,0 1 0 0 0,0 0 0 0 0,0 0 0 0 0,-1 0 0 0 0,1 0 0 0 0,-1-1-1 0 0,0 1 1 0 0,1 0 0 0 0,-1-1 0 0 0,0 1 0 0 0,0 0 0 0 0,-1-1 0 0 0,1 1 0 0 0,0 0 0 0 0,-1 0 0 0 0,0-1 0 0 0,1 1 0 0 0,-1 0 0 0 0,0 0 0 0 0,0 0 0 0 0,0 0 0 0 0,0 0 0 0 0,0 0 0 0 0,-1 0 0 0 0,1 0 0 0 0,-1 1 0 0 0,1-1 0 0 0,-2-1-23 0 0,-4-3-21 0 0,0 0 0 0 0,0 1 0 0 0,0-1 0 0 0,-1 2 0 0 0,0-1 0 0 0,0 1 1 0 0,0 0-1 0 0,0 0 0 0 0,0 1 0 0 0,-1 1 0 0 0,0-1 0 0 0,1 1 1 0 0,-1 1-1 0 0,0-1 0 0 0,-2 2 21 0 0,-5 62 158 0 0,16-52-143 0 0,-5 314 1177 0 0,24-293-1867 0 0,6-44-7124 0 0,-16 0 723 0 0</inkml:trace>
  <inkml:trace contextRef="#ctx0" brushRef="#br0" timeOffset="54719.61">6350 2719 3616 0 0,'0'0'5433'0'0,"0"0"-3213"0"0,0 0-1176 0 0,0 0-408 0 0,0 0 624 0 0,0 0-296 0 0,-48 1-412 0 0,27-1-176 0 0,-6 0-248 0 0,2 0-128 0 0,-1 1-152 0 0,5-1-992 0 0,0 0-840 0 0,7 0-2512 0 0,1-4-1945 0 0</inkml:trace>
  <inkml:trace contextRef="#ctx0" brushRef="#br0" timeOffset="55123.78">6693 2465 520 0 0,'0'0'7121'0'0,"0"0"-4918"0"0,0 0-1509 0 0,0 0 268 0 0,0 0-52 0 0,0 0-153 0 0,0 0-217 0 0,0 0-131 0 0,0 0 30 0 0,-5 6 7 0 0,-7 12-222 0 0,2 1 0 0 0,1 0 0 0 0,0 0 0 0 0,1 1 0 0 0,1 0 0 0 0,1 0 0 0 0,1 1 0 0 0,1 0 0 0 0,0 0 0 0 0,2 0 0 0 0,1 0 0 0 0,0 1 0 0 0,2 12-224 0 0,34 38 68 0 0,2-72-3198 0 0,-28-6-1162 0 0,2-9-3983 0 0</inkml:trace>
  <inkml:trace contextRef="#ctx0" brushRef="#br0" timeOffset="55389.41">7095 2561 3220 0 0,'0'0'7528'0'0,"0"0"-5461"0"0,0 0-1871 0 0,0 0 98 0 0,0 0 356 0 0,0 0-13 0 0,0 0-238 0 0,0 0 32 0 0,0 0-50 0 0,-4 8-33 0 0,-148 225 1813 0 0,149-229-2515 0 0,-6 9-47 0 0,8-20-7811 0 0,5-6 1687 0 0</inkml:trace>
  <inkml:trace contextRef="#ctx0" brushRef="#br0" timeOffset="55653.9">6941 2620 8461 0 0,'0'0'2445'0'0,"5"6"-1275"0"0,66 136 4228 0 0,-26-88-5723 0 0,-18-55-5674 0 0,-21-4-551 0 0</inkml:trace>
  <inkml:trace contextRef="#ctx0" brushRef="#br0" timeOffset="55964.41">7363 2408 12057 0 0,'0'0'601'0'0,"0"0"-382"0"0,0 6 245 0 0,0-1-446 0 0,0-1 0 0 0,0 0-1 0 0,0 0 1 0 0,0 0 0 0 0,-1 0-1 0 0,1 0 1 0 0,-1 0-1 0 0,0 1 1 0 0,-1-2 0 0 0,1 1-1 0 0,-1 0 1 0 0,0 0 0 0 0,1 0-1 0 0,-2-1 1 0 0,1 1 0 0 0,0-1-1 0 0,-1 0 1 0 0,1 1 0 0 0,-1-1-1 0 0,0 0 1 0 0,0-1 0 0 0,-1 1-1 0 0,1 0 1 0 0,0-1 0 0 0,-1 0-1 0 0,1 0 1 0 0,-1 0 0 0 0,0 0-1 0 0,0 0 1 0 0,0-1 0 0 0,0 0-1 0 0,0 0 1 0 0,-1 0-18 0 0,1-3-50 0 0,1 0 0 0 0,0 0-1 0 0,0 0 1 0 0,0-1 0 0 0,0 0 0 0 0,1 1 0 0 0,-1-1 0 0 0,1 0 0 0 0,0 0-1 0 0,0-1 1 0 0,0 1 0 0 0,0 0 0 0 0,0-1 0 0 0,1 1 0 0 0,-1-1-1 0 0,1 1 1 0 0,0-1 0 0 0,0 0 0 0 0,0 0 0 0 0,1 1 0 0 0,-1-1 0 0 0,1-2 50 0 0,49 12 1514 0 0,12 40-222 0 0,-112-61 304 0 0,47 14-1745 0 0,-47-19-1843 0 0,18 3-6746 0 0,22 8 2394 0 0</inkml:trace>
  <inkml:trace contextRef="#ctx0" brushRef="#br0" timeOffset="56214.75">7517 2502 12225 0 0,'0'0'1902'0'0,"5"7"-1458"0"0,2 2-332 0 0,0 1 1 0 0,-1 0 0 0 0,0 1-1 0 0,-1-1 1 0 0,0 1 0 0 0,-1 0 0 0 0,0 0-1 0 0,0 0 1 0 0,-1 1 0 0 0,-1-1-1 0 0,0 1 1 0 0,-1 0 0 0 0,0-1-1 0 0,0 1 1 0 0,-1 0 0 0 0,-1 0 0 0 0,0 0-1 0 0,-1-1 1 0 0,0 1 0 0 0,-1-1-1 0 0,0 1 1 0 0,0-1 0 0 0,-2 0-1 0 0,1 0 1 0 0,-1 0 0 0 0,-1-1-1 0 0,0 0 1 0 0,0 0 0 0 0,-1 0 0 0 0,-1-1-1 0 0,1 0 1 0 0,-1 0 0 0 0,-4 2-113 0 0,-41 23-683 0 0,13-25-6067 0 0,18-13-2027 0 0</inkml:trace>
  <inkml:trace contextRef="#ctx0" brushRef="#br0" timeOffset="57163.75">8502 2497 9645 0 0,'0'0'2651'0'0,"0"0"-2289"0"0,-10 6 90 0 0,-344 157 1693 0 0,353-163-2147 0 0,0 1 0 0 0,1-1 0 0 0,-1 0 0 0 0,0 0 0 0 0,0 1 0 0 0,1-1 0 0 0,-1 0-1 0 0,0 1 1 0 0,1-1 0 0 0,-1 1 0 0 0,1-1 0 0 0,-1 1 0 0 0,1-1 0 0 0,-1 1 0 0 0,1-1 0 0 0,-1 1 0 0 0,1 0 0 0 0,-1-1 0 0 0,1 1 0 0 0,-1 0 0 0 0,1-1 0 0 0,0 1 0 0 0,0 0 0 0 0,-1 0 0 0 0,1-1 0 0 0,0 1 0 0 0,0 0 0 0 0,0 0 0 0 0,0-1 0 0 0,0 1 0 0 0,0 0 0 0 0,0 0 0 0 0,0-1 0 0 0,0 1 0 0 0,0 0 0 0 0,0 0 0 0 0,0-1 0 0 0,1 1-1 0 0,-1 0 1 0 0,0 0 0 0 0,0-1 0 0 0,1 1 0 0 0,-1 0 0 0 0,1-1 0 0 0,-1 1 0 0 0,1 0 0 0 0,-1-1 0 0 0,1 1 0 0 0,-1-1 0 0 0,1 1 0 0 0,-1-1 0 0 0,1 1 0 0 0,-1-1 0 0 0,1 1 0 0 0,0-1 0 0 0,-1 0 0 0 0,1 1 0 0 0,0-1 2 0 0,53 22 677 0 0,-41-18-651 0 0,220 82 1429 0 0,-232-79-3960 0 0,-18-10-4531 0 0,-7-8-718 0 0</inkml:trace>
  <inkml:trace contextRef="#ctx0" brushRef="#br0" timeOffset="57320.1">8147 2815 9097 0 0,'0'0'6904'0'0,"38"20"-6804"0"0,-17-12 128 0 0,4 2-139 0 0,3-1 411 0 0,1-1 8 0 0,0-1-24 0 0,-1 0-76 0 0,-3-1-260 0 0,-1-1-148 0 0,-8 0-4 0 0,-3 1-132 0 0,-5-3-380 0 0,0 1-556 0 0,-7-2-1345 0 0,-1-2-3871 0 0,-4-6-1745 0 0</inkml:trace>
  <inkml:trace contextRef="#ctx0" brushRef="#br0" timeOffset="57942.77">9046 2532 5308 0 0,'0'0'4189'0'0,"0"0"-2812"0"0,0 0-1131 0 0,0 0 92 0 0,0 0 418 0 0,0 0 315 0 0,0 0-252 0 0,0 0-496 0 0,6 2-217 0 0,3 3-7 0 0,1 0-1 0 0,0-1 1 0 0,1 0-1 0 0,-1 0 1 0 0,1-1-1 0 0,-1 0 0 0 0,1-1 1 0 0,0 0-1 0 0,0-1 1 0 0,0 0-1 0 0,0-1 1 0 0,0 0-1 0 0,0-1 0 0 0,0 0 1 0 0,0-1-1 0 0,0 0 1 0 0,0-1-1 0 0,0 0 1 0 0,-1 0-1 0 0,0-1 0 0 0,0-1 1 0 0,0 0-1 0 0,0 0 1 0 0,-1-1-1 0 0,5-3-98 0 0,-13 6-30 0 0,0 1-1 0 0,1-1 1 0 0,-1 0-1 0 0,-1 0 0 0 0,1 0 1 0 0,0 0-1 0 0,-1 0 1 0 0,1 0-1 0 0,-1 0 1 0 0,0 0-1 0 0,0 0 0 0 0,0 0 1 0 0,-1 0-1 0 0,1 0 1 0 0,-1-1-1 0 0,1 1 1 0 0,-1 1-1 0 0,0-1 1 0 0,0 0-1 0 0,0 0 0 0 0,-1 0 1 0 0,1 0-1 0 0,-1 1 1 0 0,0-1-1 0 0,1 1 1 0 0,-1-1-1 0 0,0 1 0 0 0,0 0 1 0 0,-1 0-1 0 0,1 0 1 0 0,0 0-1 0 0,-1 0 1 0 0,1 0-1 0 0,-1 0 1 0 0,0 1-1 0 0,1 0 0 0 0,-1-1 1 0 0,0 1-1 0 0,0 0 1 0 0,-3 0 30 0 0,3-2-11 0 0,-1 1 0 0 0,0 0 0 0 0,0 0 1 0 0,0 0-1 0 0,0 0 0 0 0,0 1 0 0 0,-1 0 1 0 0,1 0-1 0 0,0 0 0 0 0,-1 0 0 0 0,1 0 0 0 0,-1 1 1 0 0,1 0-1 0 0,-1 0 0 0 0,1 0 0 0 0,-1 1 1 0 0,1 0-1 0 0,0-1 0 0 0,-1 2 0 0 0,1-1 1 0 0,0 0-1 0 0,0 1 0 0 0,-1 0 0 0 0,1 0 0 0 0,0 0 1 0 0,1 0-1 0 0,-1 1 0 0 0,-2 1 11 0 0,1 8 121 0 0,0 1 0 0 0,0 0-1 0 0,1 0 1 0 0,0 0 0 0 0,1 0 0 0 0,1 1-1 0 0,0 0 1 0 0,1-1 0 0 0,1 1-1 0 0,0 0 1 0 0,0-1 0 0 0,2 1 0 0 0,0 4-121 0 0,0 34 453 0 0,-3-18-386 0 0,2 52 301 0 0,20-43-3097 0 0,-13-37-311 0 0,0-3-2454 0 0</inkml:trace>
  <inkml:trace contextRef="#ctx0" brushRef="#br0" timeOffset="58190.78">9318 2719 14409 0 0,'0'0'1664'0'0,"0"0"-1664"0"0,0 0 0 0 0,-41-3 349 0 0,17 2 75 0 0,-2 0-260 0 0,-3 1-164 0 0,2 0 0 0 0,2 0-288 0 0,1 0-1033 0 0,3 0-831 0 0,5 0-3248 0 0,3-6-2449 0 0</inkml:trace>
  <inkml:trace contextRef="#ctx0" brushRef="#br0" timeOffset="58439.78">9671 2473 13341 0 0,'0'0'774'0'0,"0"0"-221"0"0,-8 8 291 0 0,-5 2-685 0 0,0 1-1 0 0,1 1 1 0 0,0 0-1 0 0,1 1 1 0 0,0 0 0 0 0,1 1-1 0 0,1 0 1 0 0,0 1-1 0 0,1 0 1 0 0,0 0-1 0 0,1 0 1 0 0,1 1 0 0 0,0 0-1 0 0,2 1 1 0 0,-1-1-1 0 0,2 1 1 0 0,1 0-1 0 0,0 0 1 0 0,0 15-159 0 0,3-29-27 0 0,0 0-1 0 0,0 0 1 0 0,0 0-1 0 0,1 0 1 0 0,-1 0-1 0 0,1 0 1 0 0,0 0-1 0 0,0-1 1 0 0,0 1-1 0 0,0-1 1 0 0,0 1-1 0 0,1-1 1 0 0,-1 0 0 0 0,1 0-1 0 0,-1 0 1 0 0,1 0-1 0 0,0 0 1 0 0,0-1-1 0 0,-1 1 1 0 0,1-1-1 0 0,0 0 1 0 0,1 0-1 0 0,0 1 28 0 0,23 0-2625 0 0,0-9-3451 0 0,-3-7-2544 0 0</inkml:trace>
  <inkml:trace contextRef="#ctx0" brushRef="#br0" timeOffset="58706.07">10055 2591 7009 0 0,'0'0'6181'0'0,"0"8"-4890"0"0,-2 3-992 0 0,0 0-1 0 0,-1 0 1 0 0,0 0-1 0 0,-1 0 1 0 0,-1 0-1 0 0,1-1 1 0 0,-1 0-1 0 0,-1 0 1 0 0,0 0-1 0 0,-1 0 1 0 0,0-1-1 0 0,-3 3-298 0 0,-84 92-1014 0 0,87-101-1413 0 0,5-14-6090 0 0,1-3 2412 0 0</inkml:trace>
  <inkml:trace contextRef="#ctx0" brushRef="#br0" timeOffset="58707.07">9891 2623 5004 0 0,'0'0'6370'0'0,"0"0"-4726"0"0,4 6-1329 0 0,109 178 3613 0 0,-82-161-4607 0 0,-4-21-6683 0 0,-12-8-1454 0 0</inkml:trace>
  <inkml:trace contextRef="#ctx0" brushRef="#br0" timeOffset="59063.39">10343 2484 7885 0 0,'0'0'5585'0'0,"0"8"-4438"0"0,-1 1-1082 0 0,0-1 0 0 0,0 1-1 0 0,-1 0 1 0 0,0-1 0 0 0,-1 0-1 0 0,0 0 1 0 0,0 1 0 0 0,0-2-1 0 0,-1 1 1 0 0,-1 0 0 0 0,1-1-1 0 0,-1 0 1 0 0,0 0 0 0 0,-1 0-1 0 0,0 0 1 0 0,0-1 0 0 0,-2 2-65 0 0,6-8-183 0 0,1 0 1 0 0,0 1-1 0 0,-1-1 1 0 0,1 0-1 0 0,0 0 1 0 0,0 0-1 0 0,-1-1 1 0 0,1 1-1 0 0,0 0 0 0 0,0 0 1 0 0,-1-1-1 0 0,1 1 1 0 0,0-1-1 0 0,0 1 1 0 0,0-1-1 0 0,-1 1 1 0 0,1-1-1 0 0,0 0 1 0 0,0 1-1 0 0,0-1 1 0 0,0 0-1 0 0,0 0 1 0 0,0 0-1 0 0,1 0 1 0 0,-1 0-1 0 0,0 0 0 0 0,0 0 1 0 0,1 0-1 0 0,-1 0 1 0 0,0 0-1 0 0,1 0 1 0 0,-1-1-1 0 0,1 1 1 0 0,0 0-1 0 0,-1 0 1 0 0,1-1-1 0 0,0 1 1 0 0,0 0-1 0 0,0 0 1 0 0,0-1-1 0 0,0 1 1 0 0,0 0 182 0 0,-11-38-2214 0 0,10 36 2356 0 0,1 2-31 0 0,-1 1 0 0 0,1-1 0 0 0,0 0-1 0 0,-1 0 1 0 0,1 0 0 0 0,-1 0 0 0 0,1 0 0 0 0,0 0-1 0 0,0 0 1 0 0,0 0 0 0 0,0 0 0 0 0,-1 0-1 0 0,1 0 1 0 0,0 0 0 0 0,1 1 0 0 0,-1-1 0 0 0,0 0-1 0 0,0 0 1 0 0,0 0 0 0 0,0 0 0 0 0,1 0 0 0 0,-1 0-1 0 0,1 0 1 0 0,-1 0 0 0 0,0 0 0 0 0,1 0 0 0 0,-1 1-1 0 0,1-1 1 0 0,0 0 0 0 0,-1 0 0 0 0,1 1-1 0 0,0-1 1 0 0,-1 0 0 0 0,1 1 0 0 0,0-1 0 0 0,0 1-1 0 0,0-1 1 0 0,-1 1 0 0 0,1-1 0 0 0,0 1 0 0 0,0-1-1 0 0,0 1 1 0 0,0 0 0 0 0,0 0 0 0 0,0-1-1 0 0,0 1 1 0 0,0 0 0 0 0,0 0 0 0 0,0 0 0 0 0,0 0-1 0 0,0 0 1 0 0,0 0 0 0 0,0 0 0 0 0,0 1 0 0 0,0-1-1 0 0,-1 0 1 0 0,1 1 0 0 0,0-1 0 0 0,0 0 0 0 0,0 1-1 0 0,0-1 1 0 0,0 1 0 0 0,0-1 0 0 0,-1 1-1 0 0,1-1 1 0 0,0 1 0 0 0,0 0 0 0 0,-1-1 0 0 0,1 1-1 0 0,0 0-110 0 0,62 41 1702 0 0,-10 20-1211 0 0,-89-67-165 0 0,7-7-1982 0 0,8 2-3217 0 0,1 0-1495 0 0</inkml:trace>
  <inkml:trace contextRef="#ctx0" brushRef="#br0" timeOffset="59312.02">10643 2815 12765 0 0,'0'0'1816'0'0,"0"0"-1436"0"0,0 0-380 0 0,-34 6 944 0 0,14-6-203 0 0,-4-1-401 0 0,0-3-208 0 0,-2 2-132 0 0,1-2-136 0 0,1-1-757 0 0,0-1-127 0 0,5 0-640 0 0,6 1-2208 0 0,1-9-2869 0 0</inkml:trace>
  <inkml:trace contextRef="#ctx0" brushRef="#br0" timeOffset="59574.87">10512 2739 9401 0 0,'0'0'4492'0'0,"0"0"-4024"0"0,33 44 164 0 0,-26-28 152 0 0,-4 2-67 0 0,-1-1-269 0 0,-2-2-124 0 0,0 1-124 0 0,-2-3-116 0 0,0 2-20 0 0,1-5-64 0 0,-2 0-560 0 0,2-4-805 0 0,1-3-1567 0 0,0-4-6349 0 0</inkml:trace>
  <inkml:trace contextRef="#ctx0" brushRef="#br0" timeOffset="60119.91">10897 2473 8461 0 0,'0'0'5156'0'0,"2"8"-4317"0"0,5 24-435 0 0,-2-1 0 0 0,-1 0 0 0 0,-1 1-1 0 0,-2 0 1 0 0,-1 0 0 0 0,-2-1 0 0 0,-1 1 0 0 0,-5 20-404 0 0,7-20-6 0 0,10-50-1688 0 0,-6 5 1151 0 0,-4 10 568 0 0,1 0 0 0 0,0 0 0 0 0,-1 0 0 0 0,1 1 0 0 0,0-1 0 0 0,0 0 0 0 0,1 0 0 0 0,-1 0 0 0 0,1 0 0 0 0,-1 0 0 0 0,1 0 0 0 0,0 1-1 0 0,0-1 1 0 0,0 0 0 0 0,0 0 0 0 0,1 1 0 0 0,-1-1 0 0 0,1 1 0 0 0,0-1 0 0 0,-1 1 0 0 0,1 0 0 0 0,0 0 0 0 0,0 0 0 0 0,0 0 0 0 0,1 0 0 0 0,-1 0 0 0 0,0 0 0 0 0,1 1 0 0 0,0-1 0 0 0,-1 1 0 0 0,1 0-1 0 0,-1 0 1 0 0,1 0 0 0 0,0 0 0 0 0,0 0 0 0 0,0 1 0 0 0,0-1 0 0 0,0 1 0 0 0,-1 0 0 0 0,1-1 0 0 0,0 1 0 0 0,0 1 0 0 0,0-1 0 0 0,0 0 0 0 0,0 1 0 0 0,0-1 0 0 0,0 1 0 0 0,-1 0 0 0 0,1 0 0 0 0,2 1-25 0 0,-1 1 49 0 0,0 0 0 0 0,-1-1 1 0 0,0 1-1 0 0,1 0 1 0 0,-1 1-1 0 0,-1-1 1 0 0,1 1-1 0 0,0-1 1 0 0,-1 1-1 0 0,1 0 1 0 0,-1 0-1 0 0,0 0 1 0 0,-1 0-1 0 0,1 0 0 0 0,-1 0 1 0 0,0 0-1 0 0,0 1 1 0 0,0-1-1 0 0,0 0 1 0 0,-1 1-1 0 0,1-1 1 0 0,-1 1-1 0 0,0-1 1 0 0,-1 0-1 0 0,1 1 0 0 0,-1-1 1 0 0,0 0-1 0 0,0 2-49 0 0,-1 29-662 0 0,4-23-1708 0 0,5-7-3074 0 0,3-5-1184 0 0</inkml:trace>
  <inkml:trace contextRef="#ctx0" brushRef="#br0" timeOffset="60478.04">11283 2648 5733 0 0,'0'0'7148'0'0,"1"6"-5590"0"0,-9 153 1251 0 0,8-157-2791 0 0,1-1 0 0 0,-1 1 0 0 0,1 0 0 0 0,-1-1 0 0 0,1 1 1 0 0,-1 0-1 0 0,1-1 0 0 0,0 1 0 0 0,0-1 0 0 0,0 1 0 0 0,0-1 1 0 0,0 0-1 0 0,0 1 0 0 0,0-1 0 0 0,0 0 0 0 0,1 0 1 0 0,-1 0-1 0 0,0 0 0 0 0,1 0 0 0 0,-1 0 0 0 0,1 0 0 0 0,-1 0 1 0 0,1 0-1 0 0,0-1 0 0 0,-1 1 0 0 0,1-1 0 0 0,0 1 0 0 0,-1-1 1 0 0,1 0-1 0 0,0 1 0 0 0,-1-1 0 0 0,1 0 0 0 0,0 0 0 0 0,0 0 1 0 0,-1-1-1 0 0,1 1 0 0 0,0 0 0 0 0,-1-1 0 0 0,1 1 1 0 0,0-1-1 0 0,-1 1 0 0 0,1-1 0 0 0,-1 0 0 0 0,1 1 0 0 0,-1-1 1 0 0,2-1-19 0 0,63-50-330 0 0,-40-31-412 0 0,-22 136 1437 0 0,-6-31-838 0 0,3 55 787 0 0,26-51-5620 0 0,-18-27-215 0 0,8-6-2786 0 0</inkml:trace>
  <inkml:trace contextRef="#ctx0" brushRef="#br0" timeOffset="60738.89">11689 2530 5777 0 0,'0'0'7100'0'0,"0"0"-7048"0"0,0 0-52 0 0,24 54 624 0 0,-15-23 112 0 0,-1 7-64 0 0,-3-2 60 0 0,2-3-152 0 0,-7-3-191 0 0,-4-5-153 0 0,-1 3-88 0 0,-10 2-136 0 0,1-1 40 0 0,-8-2 8 0 0,0-3-60 0 0,-2-2-784 0 0,6-9-1653 0 0,-7-4-7504 0 0</inkml:trace>
  <inkml:trace contextRef="#ctx0" brushRef="#br0" timeOffset="63170.75">11536 2981 392 0 0,'0'0'1380'0'0,"0"0"-936"0"0,0 0 1864 0 0,0 0-107 0 0,0 0-861 0 0,-39 9-496 0 0,26-9-80 0 0,-3 0-160 0 0,-1-3-228 0 0,-1 1-40 0 0,0-1-132 0 0,0 0-88 0 0,0-1-104 0 0,3 3 0 0 0,2-3-12 0 0,3 0-752 0 0,2 1-1152 0 0,4 0-2345 0 0</inkml:trace>
  <inkml:trace contextRef="#ctx0" brushRef="#br0" timeOffset="63420.09">11528 3048 5016 0 0,'0'0'2861'0'0,"0"0"-1965"0"0,0 0 168 0 0,0 0 20 0 0,-49 3-264 0 0,25-6-320 0 0,2 0-240 0 0,-5-1-260 0 0,2 1-40 0 0,-2 0-1888 0 0,9 0-3665 0 0</inkml:trace>
  <inkml:trace contextRef="#ctx0" brushRef="#br1" timeOffset="125350.33">9133 2539 3496 0 0,'0'0'0'0'0,"0"0"-1108"0"0,-11-44 272 0 0</inkml:trace>
  <inkml:trace contextRef="#ctx0" brushRef="#br1" timeOffset="127371.02">11550 2540 1460 0 0,'0'0'944'0'0,"0"0"1434"0"0,0 0-1069 0 0,0 0-723 0 0,0 0 96 0 0,0 0 227 0 0,0 0 169 0 0,-4-6-190 0 0,-117-73 1438 0 0,35 44-2206 0 0,-1 3 0 0 0,-1 4 1 0 0,-1 4-1 0 0,-1 4 0 0 0,-2 4 1 0 0,1 3-1 0 0,-1 5 0 0 0,-1 4 1 0 0,1 4-1 0 0,-1 4 0 0 0,-18 6-120 0 0,44-1 68 0 0,0-2-49 0 0,0 3 1 0 0,1 3 0 0 0,0 3 0 0 0,1 2 0 0 0,-1 4-20 0 0,46-9-618 0 0,19-12-9386 0 0,8-9 6576 0 0</inkml:trace>
  <inkml:trace contextRef="#ctx0" brushRef="#br1" timeOffset="127818.65">10170 1927 2552 0 0,'0'0'6602'0'0,"0"0"-5267"0"0,0 0-1132 0 0,0 0-84 0 0,0 0-92 0 0,-6 7 842 0 0,42-5-619 0 0,-28-2-192 0 0,0 0 1 0 0,0 0-1 0 0,0 0 0 0 0,0 1 1 0 0,0 1-1 0 0,0-1 1 0 0,0 1-1 0 0,0 0 1 0 0,-1 1-1 0 0,1 0 1 0 0,-1 0-1 0 0,0 1 1 0 0,1 0-1 0 0,1 2-58 0 0,-8-2 160 0 0,0 1-1 0 0,0 0 1 0 0,-1 0 0 0 0,1-1-1 0 0,-1 1 1 0 0,-1 0 0 0 0,1 0-1 0 0,-1 0 1 0 0,1-1 0 0 0,-1 1-1 0 0,-1 0 1 0 0,1-1 0 0 0,-1 1-1 0 0,1-1 1 0 0,-2 1 0 0 0,1-1-1 0 0,0 0 1 0 0,-1 0 0 0 0,1 0-1 0 0,-1 0 1 0 0,0-1-1 0 0,-1 1 1 0 0,-1 2-160 0 0,-10 18-127 0 0,13-23 136 0 0,1 0 0 0 0,-1 1 0 0 0,1-1 0 0 0,0 0-1 0 0,-1 1 1 0 0,1 0 0 0 0,0-1 0 0 0,0 1 0 0 0,0 0 0 0 0,0-1-1 0 0,1 1 1 0 0,-1 0 0 0 0,0 0 0 0 0,1 0 0 0 0,-1 0 0 0 0,1 0-1 0 0,0 0 1 0 0,0 0 0 0 0,-1-1 0 0 0,1 1 0 0 0,0 0 0 0 0,1 0 0 0 0,-1 0-1 0 0,0 0 1 0 0,1 0 0 0 0,-1 0 0 0 0,1 0 0 0 0,-1 0 0 0 0,1 0-1 0 0,0-1 1 0 0,0 1 0 0 0,0 0 0 0 0,0 0 0 0 0,0-1 0 0 0,0 1 0 0 0,0-1-1 0 0,1 1 1 0 0,-1-1 0 0 0,0 0 0 0 0,1 1 0 0 0,-1-1 0 0 0,1 0-1 0 0,0 0 1 0 0,-1 0 0 0 0,1 0 0 0 0,0 0 0 0 0,0 0 0 0 0,-1-1-1 0 0,1 1 1 0 0,0 0 0 0 0,0-1 0 0 0,0 0 0 0 0,0 1 0 0 0,0-1 0 0 0,0 0-1 0 0,0 0 1 0 0,1 0-9 0 0,28 2-1691 0 0,-13-4-2283 0 0,-10-1-924 0 0</inkml:trace>
  <inkml:trace contextRef="#ctx0" brushRef="#br1" timeOffset="127989">10404 2091 9549 0 0,'0'0'4568'0'0,"0"0"-3784"0"0,0 0-668 0 0,0 0-16 0 0,-41-6-100 0 0,19 4 176 0 0,-3 0-176 0 0,0 1-104 0 0,0 1-1200 0 0,1 0-496 0 0,5 1-1100 0 0,4 1-2917 0 0</inkml:trace>
  <inkml:trace contextRef="#ctx0" brushRef="#br1" timeOffset="128239.51">10578 1898 3636 0 0,'0'0'8560'0'0,"-4"7"-7079"0"0,-3 9-1333 0 0,1 1 0 0 0,0 0-1 0 0,2 0 1 0 0,0 0-1 0 0,0 0 1 0 0,2 0 0 0 0,0 1-1 0 0,1 0 1 0 0,1-1-1 0 0,1 1 1 0 0,0-1 0 0 0,1 2-148 0 0,58 54 376 0 0,-24-65-8478 0 0,-27-11 2519 0 0</inkml:trace>
  <inkml:trace contextRef="#ctx0" brushRef="#br1" timeOffset="128583.01">10733 1987 11177 0 0,'1'7'701'0'0,"15"210"2646"0"0,-16-217-3030 0 0,13-32-477 0 0,-14 30 165 0 0,1 1-1 0 0,-1-1 1 0 0,1 0-1 0 0,0 1 1 0 0,0-1 0 0 0,0 0-1 0 0,0 0 1 0 0,0 1-1 0 0,1-1 1 0 0,-1 0 0 0 0,0 1-1 0 0,1-1 1 0 0,-1 0-1 0 0,1 1 1 0 0,0-1 0 0 0,-1 1-1 0 0,1-1 1 0 0,0 1-1 0 0,0-1 1 0 0,0 1 0 0 0,0 0-1 0 0,0-1 1 0 0,0 1-1 0 0,1 0 1 0 0,-1 0 0 0 0,0 0-1 0 0,1 0 1 0 0,-1 0-1 0 0,0 0 1 0 0,1 0 0 0 0,-1 0-1 0 0,1 1 1 0 0,0-1-1 0 0,-1 0 1 0 0,1 1-1 0 0,-1-1 1 0 0,1 1 0 0 0,0 0-1 0 0,0 0 1 0 0,-1 0-1 0 0,1-1 1 0 0,0 2 0 0 0,-1-1-1 0 0,1 0 1 0 0,0 0-1 0 0,-1 0 1 0 0,1 1 0 0 0,0-1-1 0 0,-1 1 1 0 0,1-1-1 0 0,-1 1 1 0 0,1 0 0 0 0,0 0-1 0 0,-1-1 1 0 0,0 1-1 0 0,1 0 1 0 0,-1 0 0 0 0,0 1-1 0 0,1-1 1 0 0,-1 0-1 0 0,0 0 1 0 0,0 1 0 0 0,0-1-1 0 0,0 0-4 0 0,2 3-39 0 0,-1 0 1 0 0,0 1-1 0 0,0-1 0 0 0,0 0 1 0 0,-1 0-1 0 0,1 1 0 0 0,-1-1 0 0 0,0 1 1 0 0,0 0-1 0 0,-1-1 0 0 0,1 1 1 0 0,-1-1-1 0 0,0 1 0 0 0,0 0 1 0 0,-1-1-1 0 0,1 1 0 0 0,-1 0 0 0 0,0-1 1 0 0,0 1-1 0 0,-1-1 0 0 0,0 2 39 0 0,-3-2-1750 0 0,4-5-2554 0 0,1-2 19 0 0</inkml:trace>
  <inkml:trace contextRef="#ctx0" brushRef="#br1" timeOffset="128755.2">10976 1979 8613 0 0,'0'0'6448'0'0,"0"0"-6448"0"0,24 33-24 0 0,-17-14 24 0 0,1 3 440 0 0,-3 1-52 0 0,-1 1-72 0 0,-2 0-87 0 0,-2 0-117 0 0,-3 0-60 0 0,-5-1-52 0 0,-4 2-269 0 0,-1 3-247 0 0,-2-3-720 0 0,-2 1-980 0 0,3-8-3624 0 0</inkml:trace>
  <inkml:trace contextRef="#ctx0" brushRef="#br1" timeOffset="137465.63">9305 2566 860 0 0,'0'0'0'0'0,"0"0"-20"0"0,0 0 16 0 0,0 0-72 0 0,0 0 76 0 0,0 0 52 0 0,0 0 132 0 0,0 0-108 0 0,0 0-8 0 0,-23 4-16 0 0,23-4 8 0 0,0 0-60 0 0,-2 1-208 0 0</inkml:trace>
  <inkml:trace contextRef="#ctx0" brushRef="#br1" timeOffset="138020.01">9207 2569 1788 0 0,'0'0'4609'0'0,"0"0"-2001"0"0,0 0-2024 0 0,0 0-572 0 0,0 0-12 0 0,0 0 284 0 0,0 0-152 0 0,0 0-132 0 0,0 0-4 0 0,0 0-256 0 0,-3 3-180 0 0,3-3-248 0 0,0 0 52 0 0,2-2 0 0 0,2 1-896 0 0,-3-1-1625 0 0</inkml:trace>
  <inkml:trace contextRef="#ctx0" brushRef="#br1" timeOffset="138333.63">10367 2175 872 0 0,'0'0'0'0'0</inkml:trace>
  <inkml:trace contextRef="#ctx0" brushRef="#br1" timeOffset="138585.21">10427 2142 768 0 0,'0'0'0'0'0,"0"0"-64"0"0,0 0-640 0 0</inkml:trace>
  <inkml:trace contextRef="#ctx0" brushRef="#br1" timeOffset="138771.05">10427 2142 756 0 0,'-14'8'2360'0'0,"14"-8"-600"0"0,0 0-1760 0 0,0 1-676 0 0,-3-1-1712 0 0,-1 2 604 0 0</inkml:trace>
  <inkml:trace contextRef="#ctx0" brushRef="#br1" timeOffset="138957.01">10395 2169 1632 0 0,'0'0'4469'0'0,"0"0"-4013"0"0,0 0-456 0 0,0 0-272 0 0,0 0-1021 0 0,0 0-1195 0 0,0 0-16 0 0</inkml:trace>
  <inkml:trace contextRef="#ctx0" brushRef="#br1" timeOffset="146123.05">10438 2078 496 0 0,'0'0'4672'0'0,"0"0"-3163"0"0,0 0-817 0 0,0 0-380 0 0,0 0 140 0 0,0 0 392 0 0,0 0 76 0 0,0 0-184 0 0,0 0-340 0 0,-15-8-396 0 0,15 8-204 0 0,0 0-132 0 0,0 0-168 0 0,0 2-156 0 0,0 3 352 0 0,0-1-1600 0 0,0 0-2929 0 0</inkml:trace>
  <inkml:trace contextRef="#ctx0" brushRef="#br1" timeOffset="148186.68">11528 2978 32 0 0,'0'0'629'0'0,"0"0"-357"0"0,6 0-145 0 0,1-1 129 0 0,-1-1 1 0 0,0 1-1 0 0,0-1 0 0 0,0 0 0 0 0,0 0 1 0 0,0-1-1 0 0,-1 0 0 0 0,1 0 0 0 0,-1 0 1 0 0,0-1-1 0 0,0 0 0 0 0,0 0 0 0 0,0 0 1 0 0,0 0-1 0 0,-1-1 0 0 0,0 1 0 0 0,2-5-256 0 0,-1 1 75 0 0,-1-1-1 0 0,0 0 0 0 0,-1-1 0 0 0,0 1 0 0 0,0 0 0 0 0,-1-1 0 0 0,-1 0 0 0 0,1 1 0 0 0,-1-1 0 0 0,-1 0 0 0 0,0 0 0 0 0,0 0 0 0 0,-1 1 0 0 0,-1-1 0 0 0,1 0 0 0 0,-1 1 0 0 0,-1-1 0 0 0,0 1 0 0 0,0 0 0 0 0,-1 0 0 0 0,0 0 0 0 0,-1 0 0 0 0,1 0 0 0 0,-2 1 0 0 0,1 0 0 0 0,-6-5-74 0 0,2 3-108 0 0,-1 1 1 0 0,0 1-1 0 0,-1-1 1 0 0,0 2-1 0 0,0-1 1 0 0,0 1-1 0 0,-1 1 1 0 0,0 0-1 0 0,-1 1 1 0 0,1 0 0 0 0,-7 0 107 0 0,-11 5-3559 0 0,26 0 1863 0 0</inkml:trace>
  <inkml:trace contextRef="#ctx0" brushRef="#br0" timeOffset="-3654.79">5657 1148 3512 0 0,'0'0'2344'0'0,"-8"1"-903"0"0,-270 7 1623 0 0,-309 19-651 0 0,-148-15-2195 0 0,413-14 1112 0 0,-218 55 497 0 0,533-68-2237 0 0,14 0-6948 0 0,-1 5 1441 0 0</inkml:trace>
  <inkml:trace contextRef="#ctx0" brushRef="#br0" timeOffset="-47707.39">4635 1163 1084 0 0,'0'0'168'0'0,"0"0"-168"0"0,42 0-104 0 0,-29 0-156 0 0,0 0-588 0 0</inkml:trace>
  <inkml:trace contextRef="#ctx0" brushRef="#br0" timeOffset="-46398.38">5027 1198 3392 0 0,'0'0'1992'0'0,"0"0"-1337"0"0,6-1-676 0 0,97 13-1128 0 0,-80-2 1143 0 0,0-2 0 0 0,0-1 1 0 0,1-1-1 0 0,0-1 0 0 0,0 0 0 0 0,0-2 0 0 0,0-1 1 0 0,1-1-1 0 0,-1-1 0 0 0,1-2 0 0 0,12-1 6 0 0,215-22 1637 0 0,-129-13-2446 0 0,61-106 1424 0 0,-178 137-608 0 0,-1 0 1 0 0,1 0 0 0 0,-1 0-1 0 0,-1 0 1 0 0,0-1-1 0 0,0 0 1 0 0,0 0 0 0 0,-1 0-1 0 0,0-1 1 0 0,-1 1-1 0 0,1 0 1 0 0,-2-1 0 0 0,1 0-1 0 0,-1 0 1 0 0,-1 1-1 0 0,1-1 1 0 0,-2 0 0 0 0,1 0-1 0 0,-1 1 1 0 0,0-1 0 0 0,-1 0-1 0 0,0 1 1 0 0,-1-1-1 0 0,1 1 1 0 0,-3-4-8 0 0,-15-29-130 0 0,-3 2 0 0 0,-1 0 0 0 0,-2 1 1 0 0,-1 1-1 0 0,-2 2 0 0 0,-1 1 0 0 0,-19-15 130 0 0,17 18 154 0 0,-2 2 1 0 0,0 2-1 0 0,-2 1 0 0 0,-1 1 1 0 0,-1 3-1 0 0,-1 1 0 0 0,-1 1 1 0 0,0 3-1 0 0,-2 1 0 0 0,-27-6-154 0 0,-74-15-336 0 0,-1 6-1 0 0,-82-4 337 0 0,73 12-233 0 0,2 3 385 0 0,0 5 0 0 0,0 8-1 0 0,-1 6 1 0 0,0 6 0 0 0,1 8 0 0 0,0 5 0 0 0,1 8 0 0 0,-40 16-152 0 0,102-19 31 0 0,1 3-1 0 0,1 4 1 0 0,2 4 0 0 0,1 4 0 0 0,2 3 0 0 0,-11 12-31 0 0,77-43 33 0 0,1 0-1 0 0,1 2 1 0 0,0-1-1 0 0,0 2 1 0 0,1 0 0 0 0,1 0-1 0 0,0 1 1 0 0,1 0-1 0 0,0 1 1 0 0,1 0 0 0 0,1 1-1 0 0,1-1 1 0 0,0 2 0 0 0,1-1-1 0 0,0 1 1 0 0,2 0-1 0 0,0 0 1 0 0,1 0 0 0 0,0 0-1 0 0,1 1 1 0 0,1 5-33 0 0,-3 8-74 0 0,1 1 0 0 0,2-1-1 0 0,0 1 1 0 0,3-1 0 0 0,0 1 0 0 0,2-1 0 0 0,2 6 74 0 0,-1-25 39 0 0,0-1 0 0 0,0 0 0 0 0,1 0 0 0 0,0-1 0 0 0,1 0 0 0 0,0 0 1 0 0,1 0-1 0 0,0-1 0 0 0,0 0 0 0 0,1-1 0 0 0,0 1 0 0 0,1-2 0 0 0,-1 1 0 0 0,2-2 0 0 0,-1 1 0 0 0,1-1 0 0 0,0-1 0 0 0,8 3-39 0 0,216 59 1242 0 0,-7-38-2943 0 0,1-9 1 0 0,0-10-1 0 0,81-13 1701 0 0,-258 1-2311 0 0</inkml:trace>
  <inkml:trace contextRef="#ctx0" brushRef="#br0" timeOffset="-28621.35">10162 1194 64 0 0,'0'0'391'0'0,"0"0"51"0"0,-6 3 45 0 0,-23 14-9 0 0,0-3 1 0 0,-2 0-1 0 0,1-2 0 0 0,-2-1 1 0 0,1-1-1 0 0,-2-2 0 0 0,-17 1-478 0 0,-62 5 454 0 0,-1-5 0 0 0,-1-5 0 0 0,0-4-1 0 0,1-6 1 0 0,0-5 0 0 0,-15-7-454 0 0,80 7 74 0 0,1-2 0 0 0,0-2 0 0 0,1-2 0 0 0,0-2 0 0 0,2-2 0 0 0,-10-8-74 0 0,-137-111 391 0 0,185 135-396 0 0,-1 1 0 0 0,1-2 0 0 0,1 1-1 0 0,-1-1 1 0 0,1 1 0 0 0,-1-2 0 0 0,2 1 0 0 0,-1 0-1 0 0,1-1 1 0 0,0 0 0 0 0,0 0 0 0 0,1 0 0 0 0,0-1-1 0 0,0 1 1 0 0,1-1 0 0 0,0 1 0 0 0,0-1 0 0 0,1 0-1 0 0,0 0 1 0 0,0 0 0 0 0,1 0 0 0 0,0 0 0 0 0,0 0-1 0 0,1 0 1 0 0,0 1 0 0 0,0-1 0 0 0,1 0 0 0 0,0 0-1 0 0,2-5 6 0 0,9-13-62 0 0,1 0 0 0 0,1 1-1 0 0,1 1 1 0 0,1 0 0 0 0,1 1 0 0 0,1 1-1 0 0,1 1 1 0 0,0 0 0 0 0,2 2-1 0 0,1 0 1 0 0,0 2 0 0 0,1 1-1 0 0,1 0 1 0 0,0 2 0 0 0,23-9 62 0 0,59-20-153 0 0,2 4 0 0 0,2 5 0 0 0,0 5 0 0 0,3 5 0 0 0,0 4 1 0 0,0 6-1 0 0,2 5 0 0 0,13 5 153 0 0,367-10-14 0 0,185 30 14 0 0,612 103 882 0 0,-330 36-894 0 0,-822-127 11 0 0,-1 6-1 0 0,-2 5 1 0 0,90 42 1 0 0,-219-79 11 0 0,1 0 0 0 0,0 1 0 0 0,-1 0 0 0 0,0 1 0 0 0,0 0 0 0 0,0 0 0 0 0,0 1 1 0 0,-1 0-1 0 0,0 0 0 0 0,0 1 0 0 0,0 0 0 0 0,-1 1 0 0 0,0 0 0 0 0,0 0 0 0 0,0 0 0 0 0,-1 1 0 0 0,0 0 0 0 0,-1 0 0 0 0,0 1 0 0 0,0-1 1 0 0,-1 1-1 0 0,0 0 0 0 0,0 0 0 0 0,-1 1 0 0 0,0-1 0 0 0,-1 1 0 0 0,0-1 0 0 0,-1 1 0 0 0,0 0 0 0 0,0 0 0 0 0,-1 0 0 0 0,0 0 0 0 0,-1-1 1 0 0,0 1-1 0 0,0 0 0 0 0,-3 6-11 0 0,-3 1-13 0 0,-2 0 1 0 0,0 0-1 0 0,-1-1 1 0 0,-1 0-1 0 0,0-1 0 0 0,-1 0 1 0 0,0-1-1 0 0,-1 0 1 0 0,-1-1-1 0 0,-1-1 1 0 0,1 0-1 0 0,-2-1 1 0 0,0 0-1 0 0,0-1 1 0 0,-1-1-1 0 0,0-1 1 0 0,0 0-1 0 0,-1-1 1 0 0,0-1-1 0 0,0-1 0 0 0,-1-1 1 0 0,-3 1 12 0 0,-51 6 77 0 0,0-4 0 0 0,-1-2 0 0 0,0-4 0 0 0,1-3 0 0 0,-9-4-77 0 0,16 2 329 0 0,-419 10-2481 0 0,-450 9 4932 0 0,576-6-4407 0 0,-180-24 3946 0 0,136 2-940 0 0,-357 2-777 0 0,748 11-1055 0 0,-46-9-5176 0 0,37 1 891 0 0</inkml:trace>
  <inkml:trace contextRef="#ctx0" brushRef="#br0" timeOffset="-23078.35">11682 85 456 0 0,'0'0'496'0'0,"-1"-6"701"0"0,-11-72 7888 0 0,22 89-5111 0 0,11 25-3196 0 0,-11-8-616 0 0,-1 0-1 0 0,-2 0 0 0 0,-1 0 1 0 0,-1 1-1 0 0,-2 0 1 0 0,0 0-1 0 0,-2 0 1 0 0,-2 1-162 0 0,4-35-6931 0 0,-3-2 1820 0 0</inkml:trace>
  <inkml:trace contextRef="#ctx0" brushRef="#br0" timeOffset="-22832.57">11730 18 4440 0 0,'0'0'4005'0'0,"0"0"-2443"0"0,7-1-911 0 0,0 1-466 0 0,0 0-1 0 0,0 0 0 0 0,0 1 0 0 0,0-1 1 0 0,0 2-1 0 0,0-1 0 0 0,0 1 0 0 0,-1 0 0 0 0,1 0 1 0 0,-1 1-1 0 0,1 0 0 0 0,-1 0 0 0 0,0 1 1 0 0,0-1-1 0 0,0 1 0 0 0,-1 1 0 0 0,1-1 1 0 0,-1 1-1 0 0,0 0 0 0 0,0 0 0 0 0,-1 0 1 0 0,0 1-1 0 0,0 0 0 0 0,3 5-184 0 0,-7-8 20 0 0,0 1 1 0 0,0-1-1 0 0,-1 0 0 0 0,1 0 1 0 0,-1 0-1 0 0,0 0 0 0 0,0 0 0 0 0,0 0 1 0 0,-1 0-1 0 0,1 0 0 0 0,-1 0 1 0 0,1 0-1 0 0,-1-1 0 0 0,0 1 0 0 0,0-1 1 0 0,0 1-1 0 0,0-1 0 0 0,-1 0 1 0 0,1 0-1 0 0,-1 0 0 0 0,1 0 1 0 0,-1 0-1 0 0,0 0 0 0 0,1-1 0 0 0,-1 1 1 0 0,0-1-1 0 0,0 0 0 0 0,0 0 1 0 0,-1 0-21 0 0,-58 13-5834 0 0,50-14 855 0 0</inkml:trace>
  <inkml:trace contextRef="#ctx0" brushRef="#br0" timeOffset="-22551.03">12211 58 10017 0 0,'0'0'2503'0'0,"0"0"-1394"0"0,0 0-539 0 0,0 0-217 0 0,-6-4-348 0 0,2 1-22 0 0,-1 1 0 0 0,0-1 1 0 0,0 1-1 0 0,0 0 0 0 0,0 0 0 0 0,0 1 0 0 0,0 0 0 0 0,0-1 0 0 0,0 2 0 0 0,-1-1 0 0 0,1 1 0 0 0,0-1 0 0 0,-1 2 0 0 0,1-1 0 0 0,0 0 0 0 0,-1 1 0 0 0,1 0 1 0 0,0 0-1 0 0,0 1 0 0 0,0-1 0 0 0,0 1 0 0 0,0 1 0 0 0,0-1 0 0 0,0 0 0 0 0,-1 2 17 0 0,6-1 23 0 0,0 0 0 0 0,0 0 0 0 0,0 0 0 0 0,1 0 0 0 0,-1 0 1 0 0,1-1-1 0 0,0 1 0 0 0,0 0 0 0 0,0 0 0 0 0,0-1 0 0 0,0 1 0 0 0,1-1 0 0 0,-1 1 0 0 0,1-1 1 0 0,-1 1-1 0 0,1-1 0 0 0,0 0 0 0 0,0 0 0 0 0,0 0 0 0 0,1 0 0 0 0,-1 0 0 0 0,0 0 0 0 0,1-1 0 0 0,-1 1 1 0 0,1-1-1 0 0,1 2-23 0 0,9 8 342 0 0,-10-8-283 0 0,0-1-1 0 0,0 1 0 0 0,0 0 1 0 0,-1 0-1 0 0,1 0 0 0 0,-1 0 0 0 0,0 1 1 0 0,1-1-1 0 0,-2 1 0 0 0,1-1 1 0 0,0 1-1 0 0,-1 0 0 0 0,1-1 1 0 0,-1 1-1 0 0,0 0 0 0 0,0 0 0 0 0,-1 0 1 0 0,1 0-1 0 0,-1 0 0 0 0,0 0 1 0 0,0 0-1 0 0,0 0 0 0 0,-1 0 1 0 0,1 0-1 0 0,-1 0 0 0 0,0 0 0 0 0,0 0 1 0 0,-1-1-1 0 0,1 1 0 0 0,-1 0 1 0 0,1 0-1 0 0,-1-1 0 0 0,0 0 1 0 0,-1 1-1 0 0,1-1 0 0 0,0 0 0 0 0,-1 0 1 0 0,0 0-1 0 0,0 0 0 0 0,0 0 1 0 0,0-1-1 0 0,0 0 0 0 0,0 1 1 0 0,-1-1-1 0 0,1 0 0 0 0,-1-1 0 0 0,0 1 1 0 0,1 0-1 0 0,-1-1 0 0 0,-2 0-58 0 0,-28 10-2154 0 0,13-13-4772 0 0,13-5-618 0 0</inkml:trace>
  <inkml:trace contextRef="#ctx0" brushRef="#br0" timeOffset="-22303.01">12460 65 12385 0 0,'0'0'748'0'0,"0"6"-328"0"0,1 19 126 0 0,-1 0-1 0 0,-1 1 0 0 0,-1-1 0 0 0,-1 0 1 0 0,-1 0-1 0 0,-2 0 0 0 0,-6 20-545 0 0,8-38-1302 0 0,4-8-4623 0 0,2-3 666 0 0</inkml:trace>
  <inkml:trace contextRef="#ctx0" brushRef="#br0" timeOffset="-22064.28">12566 51 5124 0 0,'7'1'5312'0'0,"-2"-1"-5152"0"0,-1 0 1 0 0,1 1 0 0 0,-1 0-1 0 0,1 0 1 0 0,-1 0 0 0 0,0 1-1 0 0,0-1 1 0 0,1 1 0 0 0,-1 0-1 0 0,0 0 1 0 0,0 0 0 0 0,-1 1-1 0 0,1-1 1 0 0,0 1 0 0 0,-1 0 0 0 0,0 0-1 0 0,1 0 1 0 0,-1 1 0 0 0,-1-1-1 0 0,1 1 1 0 0,0 0 0 0 0,-1-1-1 0 0,0 1 1 0 0,0 0 0 0 0,0 1-1 0 0,0-1 1 0 0,-1 0 0 0 0,1 0-1 0 0,-1 1 1 0 0,0-1 0 0 0,0 1-1 0 0,-1-1 1 0 0,0 1 0 0 0,1-1-1 0 0,-1 1 1 0 0,-1-1 0 0 0,1 1 0 0 0,-1-1-1 0 0,0 1 1 0 0,0-1 0 0 0,0 0-1 0 0,0 1 1 0 0,-1-1 0 0 0,0 0-1 0 0,1 0 1 0 0,-2 0 0 0 0,0 1-161 0 0,-98 68 126 0 0,61-59-2711 0 0,-1-6-3737 0 0,14-8-2721 0 0</inkml:trace>
  <inkml:trace contextRef="#ctx0" brushRef="#br0" timeOffset="-20772.21">8522 760 1540 0 0,'-1'-6'1057'0'0,"-15"-84"2162"0"0,15 83-3180 0 0,1-1-1 0 0,1 1 0 0 0,-1-1 0 0 0,1 1 0 0 0,0-1 0 0 0,1 1 0 0 0,0 0 0 0 0,0 0 1 0 0,0 0-1 0 0,1 0 0 0 0,0 0 0 0 0,1 0 0 0 0,-1 1 0 0 0,1-1 0 0 0,0 1 0 0 0,1 0 0 0 0,0 1 1 0 0,1-2-39 0 0,19-19-33 0 0,2 2 1 0 0,1 0 0 0 0,1 2-1 0 0,1 1 1 0 0,0 2 0 0 0,2 0 0 0 0,0 2-1 0 0,1 2 1 0 0,1 1 0 0 0,0 2 0 0 0,0 1-1 0 0,9 0 33 0 0,9-1 186 0 0,0 3 0 0 0,1 2 0 0 0,0 3 0 0 0,1 2 0 0 0,-1 2 0 0 0,0 3 0 0 0,1 2 0 0 0,-2 2 0 0 0,1 2 0 0 0,-1 3 0 0 0,-1 2 0 0 0,31 13-186 0 0,-41-9 52 0 0,-1 1 0 0 0,0 2 0 0 0,-2 1 0 0 0,0 3 0 0 0,-2 0 0 0 0,-1 3 0 0 0,-1 1 1 0 0,-1 1-1 0 0,-2 2 0 0 0,-1 1 0 0 0,-1 1 0 0 0,-2 2 0 0 0,-2 1 0 0 0,0 2-52 0 0,-19-29 58 0 0,0-1-1 0 0,-1 1 1 0 0,0 1 0 0 0,-1-1-1 0 0,0 1 1 0 0,0-1 0 0 0,-1 1-1 0 0,-1 0 1 0 0,0 0 0 0 0,0 1-1 0 0,-1-1 1 0 0,0 0 0 0 0,-1 1-1 0 0,-1-1 1 0 0,0 0 0 0 0,0 0-1 0 0,-1 0 1 0 0,0 1 0 0 0,-1-2-1 0 0,-1 1 1 0 0,1 0 0 0 0,-2-1-1 0 0,1 1 1 0 0,-1-1 0 0 0,-1 0-1 0 0,0-1 1 0 0,0 1 0 0 0,-1-1-1 0 0,-6 5-57 0 0,-8 4 19 0 0,-1-1-1 0 0,-1-1 1 0 0,-1-1-1 0 0,0-1 1 0 0,-1-1-1 0 0,0-1 1 0 0,-1-1-1 0 0,0-2 0 0 0,-1 0 1 0 0,1-2-1 0 0,-2-1 1 0 0,1-1-1 0 0,-6-1-18 0 0,-34 3-170 0 0,0-4 0 0 0,1-2-1 0 0,-1-3 1 0 0,-65-10 170 0 0,59 1-1140 0 0,0-2-1 0 0,0-3 1 0 0,2-4 0 0 0,0-2-1 0 0,1-4 1 0 0,-4-6 1140 0 0,37 15 226 0 0,2-2 0 0 0,0-1-1 0 0,2-2 1 0 0,0-2 0 0 0,1-1-1 0 0,2-1 1 0 0,-17-19-226 0 0,-47-98-397 0 0,82 113-1987 0 0</inkml:trace>
  <inkml:trace contextRef="#ctx0" brushRef="#br0" timeOffset="-2643.29">11923 1201 1472 0 0,'-876'28'6101'0'0,"-287"-13"-5162"0"0,1096-15-3302 0 0,54-2 643 0 0,43-1 818 0 0,-4 1-1253 0 0</inkml:trace>
  <inkml:trace contextRef="#ctx0" brushRef="#br0" timeOffset="-2362.54">11540 1253 2904 0 0,'-609'-56'4775'0'0,"-306"47"-5903"0"0,881 14-545 0 0,44 5-731 0 0,26-7 1690 0 0,3 0-834 0 0</inkml:trace>
  <inkml:trace contextRef="#ctx0" brushRef="#br0" timeOffset="-2118.19">11076 1216 1552 0 0,'-60'-9'2464'0'0,"-5"0"-2008"0"0,-13 1-456 0 0,-1 2-572 0 0,-6 2 400 0 0,-1 1 108 0 0,-1 2 60 0 0,1 1 4 0 0,0 0-4 0 0,4 0-4 0 0,5 2-448 0 0,11 1-496 0 0,19-1-692 0 0</inkml:trace>
  <inkml:trace contextRef="#ctx0" brushRef="#br0" timeOffset="-1945.75">10410 1235 4924 0 0,'0'0'5325'0'0,"0"0"-5325"0"0,0 0-1268 0 0,0 0 400 0 0,0 0-808 0 0,0 0-737 0 0,0 0 393 0 0,0 0 704 0 0</inkml:trace>
  <inkml:trace contextRef="#ctx0" brushRef="#br0" timeOffset="-44934.43">8868 867 1136 0 0,'0'0'0'0'0,"0"0"-600"0"0,0 0 64 0 0</inkml:trace>
  <inkml:trace contextRef="#ctx0" brushRef="#br0" timeOffset="-44641.42">8765 807 608 0 0,'0'0'572'0'0,"0"0"-334"0"0,0 0-157 0 0,0 0-121 0 0,0 0-125 0 0,0 0-54 0 0,-1-5-22 0 0,2-12 276 0 0,0 1 0 0 0,1 0 0 0 0,1 0-1 0 0,1 0 1 0 0,0 0 0 0 0,1 1 0 0 0,1 0 0 0 0,0 0 0 0 0,1 0-1 0 0,1 0 1 0 0,0 1 0 0 0,1 1 0 0 0,0-1 0 0 0,1 2 0 0 0,1-1-1 0 0,0 1 1 0 0,1 1 0 0 0,0 0 0 0 0,0 0 0 0 0,1 2 0 0 0,1-1-1 0 0,-1 2 1 0 0,2 0 0 0 0,10-5-35 0 0,15-12-179 0 0,1 3-1 0 0,0 1 0 0 0,2 1 1 0 0,0 3-1 0 0,2 2 1 0 0,39-9 179 0 0,-36 17-245 0 0</inkml:trace>
  <inkml:trace contextRef="#ctx0" brushRef="#br0" timeOffset="-44034.72">9717 297 464 0 0,'21'-2'153'0'0,"1"1"-1"0"0,0 1 1 0 0,0 1 0 0 0,0 1-1 0 0,-1 1 1 0 0,1 1 0 0 0,-1 1-1 0 0,0 0 1 0 0,0 2 0 0 0,-1 0 0 0 0,1 2-1 0 0,-2 0 1 0 0,1 1 0 0 0,-1 1-1 0 0,-1 1 1 0 0,0 0 0 0 0,-1 2-1 0 0,0 0 1 0 0,-1 1 0 0 0,-1 0-1 0 0,0 1 1 0 0,-1 1 0 0 0,-1 0-1 0 0,0 1 1 0 0,-2 0 0 0 0,0 1-1 0 0,-1 1 1 0 0,0 0 0 0 0,-2 1-153 0 0,-2 13 21 0 0,-2 1 1 0 0,-1-1-1 0 0,-1 1 1 0 0,-2 0-1 0 0,-2 0 1 0 0,-1 0-1 0 0,-2-1 1 0 0,-1 0-1 0 0,-2 0 1 0 0,-1 0-1 0 0,-2-1 1 0 0,-1 0-1 0 0,-1-1 0 0 0,-12 19-21 0 0,17-32 136 0 0,-1 0 0 0 0,0-1 0 0 0,-2 0 0 0 0,0-1 0 0 0,0 0-1 0 0,-2-1 1 0 0,0 0 0 0 0,-1 0 0 0 0,-1-2 0 0 0,0 0 0 0 0,0-1-1 0 0,-2 0 1 0 0,0-1 0 0 0,0-1 0 0 0,-1-1 0 0 0,0 0-1 0 0,-1-1 1 0 0,0-2 0 0 0,0 1 0 0 0,-1-2 0 0 0,-14 2-136 0 0,-31 0 334 0 0,-1-3 0 0 0,1-3 1 0 0,-1-3-1 0 0,1-3 0 0 0,-1-3 1 0 0,1-3-1 0 0,-49-13-334 0 0,88 18-117 0 0,0-2-1 0 0,0 0 1 0 0,1-1 0 0 0,0-2 0 0 0,0 0-1 0 0,1-2 1 0 0,1-1 0 0 0,0 0 0 0 0,0-2-1 0 0,2-1 1 0 0,0 0 0 0 0,0-2 0 0 0,2 0-1 0 0,0-1 1 0 0,1-1 0 0 0,-12-19 117 0 0,15 16 48 0 0,1 0 1 0 0,1-1 0 0 0,1-1-1 0 0,1 0 1 0 0,1 0 0 0 0,1-1-1 0 0,2-1 1 0 0,0 1 0 0 0,2-1-1 0 0,1 0 1 0 0,1-1 0 0 0,2 1 0 0 0,0 0-1 0 0,2-1 1 0 0,1 1 0 0 0,1 0-1 0 0,1 0 1 0 0,2 0 0 0 0,0 1-1 0 0,2-1 1 0 0,10-21-49 0 0,0 9-132 0 0,1 1 0 0 0,3 1 0 0 0,0 1 0 0 0,3 1-1 0 0,1 2 1 0 0,1 0 0 0 0,2 2 0 0 0,1 0 0 0 0,1 3 0 0 0,18-13 132 0 0,-29 27-54 0 0,0 1-1 0 0,0 1 1 0 0,1 1 0 0 0,1 1-1 0 0,0 0 1 0 0,0 2-1 0 0,1 0 1 0 0,-1 2 0 0 0,2 1-1 0 0,-1 0 1 0 0,1 2-1 0 0,14 0 55 0 0,-12 1-87 0 0,1 2-1 0 0,0 1 1 0 0,-1 1-1 0 0,1 1 1 0 0,-1 2-1 0 0,0 0 1 0 0,0 2 0 0 0,0 1-1 0 0,-1 0 1 0 0,0 2-1 0 0,-1 2 1 0 0,0 0-1 0 0,-1 1 1 0 0,0 1-1 0 0,-1 1 1 0 0,-1 1-1 0 0,-1 1 1 0 0,0 1-1 0 0,-1 1 1 0 0,0 0-1 0 0,-2 1 1 0 0,-1 1-1 0 0,0 1 1 0 0,-2 1-1 0 0,0 0 1 0 0,-2 0-1 0 0,0 1 1 0 0,-2 1-1 0 0,1 5 88 0 0,1 13-2332 0 0,-1-2-356 0 0</inkml:trace>
  <inkml:trace contextRef="#ctx0" brushRef="#br0" timeOffset="-39601.84">3566 1694 3664 0 0,'0'0'0'0'0,"0"0"0"0"0,0 0 0 0 0,0 0-92 0 0,0 0-364 0 0,0 0 68 0 0,0 0-344 0 0,0 0-64 0 0,0 0-12 0 0</inkml:trace>
  <inkml:trace contextRef="#ctx0" brushRef="#br0" timeOffset="-38452.38">8074 2040 520 0 0,'0'0'419'0'0,"0"0"-277"0"0,-6 2-110 0 0,-53 11 330 0 0,0-3-1 0 0,-1-2 1 0 0,0-4 0 0 0,0-1 0 0 0,0-4 0 0 0,0-2 0 0 0,0-2 0 0 0,1-4-1 0 0,0-2 1 0 0,-35-11-362 0 0,2 5 44 0 0,33 9 11 0 0,0-2-1 0 0,1-3 1 0 0,0-2 0 0 0,1-3-1 0 0,0-3 1 0 0,2-2 0 0 0,1-2-1 0 0,1-3 1 0 0,1-1 0 0 0,1-4-1 0 0,2-1 1 0 0,-18-18-55 0 0,56 40 130 0 0,1 0-1 0 0,0 0 1 0 0,1-1-1 0 0,0-1 1 0 0,1 1-1 0 0,1-1 1 0 0,0-1-1 0 0,1 1 0 0 0,0-1 1 0 0,2 0-1 0 0,-1 0 1 0 0,2-1-1 0 0,0 1 1 0 0,1-1-1 0 0,0 0 1 0 0,2 0-1 0 0,-1 1 1 0 0,2-1-1 0 0,0 0 1 0 0,1-1-130 0 0,6-4-116 0 0,0 0 0 0 0,1 1 0 0 0,1 0 0 0 0,1 1 1 0 0,1 0-1 0 0,1 0 0 0 0,0 2 0 0 0,1-1 0 0 0,1 2 1 0 0,1 0-1 0 0,0 1 0 0 0,1 0 0 0 0,1 1 0 0 0,0 1 1 0 0,0 1-1 0 0,2 1 0 0 0,14-7 116 0 0,33-16-130 0 0,1 3 1 0 0,2 3 0 0 0,0 2-1 0 0,2 4 1 0 0,1 3-1 0 0,0 4 1 0 0,1 2 0 0 0,1 4-1 0 0,0 3 1 0 0,0 3-1 0 0,34 5 130 0 0,83 10-1336 0 0,-1 8-1 0 0,-1 9 1 0 0,161 46 1336 0 0,-90-9-619 0 0,-180-44 619 0 0</inkml:trace>
  <inkml:trace contextRef="#ctx0" brushRef="#br0" timeOffset="-38186.6">9622 1323 448 0 0,'63'18'248'0'0,"5"2"-248"0"0,-11-4-240 0 0,-1-1-216 0 0</inkml:trace>
  <inkml:trace contextRef="#ctx0" brushRef="#br0" timeOffset="-38185.6">10092 1452 208 0 0,'0'0'456'0'0,"41"10"248"0"0,-29-5 68 0 0,-1-1-148 0 0,-1-1-336 0 0,-5 2-288 0 0,-5-2-652 0 0,0-1-1540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9:08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1594 1 1068 0 0,'0'0'755'0'0,"0"0"-394"0"0,0 0-183 0 0,0 0 92 0 0,6 1 686 0 0,27 9 2042 0 0,-41-11 949 0 0,-11 4-2242 0 0,0-1-788 0 0,-675-1 2071 0 0,-115 2-1565 0 0,748 0-560 0 0,38-4-2133 0 0,34-2-7268 0 0,1 2 1777 0 0</inkml:trace>
  <inkml:trace contextRef="#ctx0" brushRef="#br0" timeOffset="683.79">1654 47 2612 0 0,'0'0'841'0'0,"0"0"1082"0"0,0 0-1383 0 0,0 0-137 0 0,0 0 384 0 0,-8 2 68 0 0,-36 4 93 0 0,-1-2 0 0 0,1-2 0 0 0,-1-2 0 0 0,1-1 0 0 0,-1-3 0 0 0,-6-3-948 0 0,-102-4 1206 0 0,-401 5 499 0 0,128 4-820 0 0,304-6-276 0 0,129 4-5561 0 0,-3 3-1065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9:17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4381 44 352 0 0,'0'0'4040'0'0,"0"0"-645"0"0,0 0-2923 0 0,-7 0-610 0 0,-427 42 3108 0 0,178-45-858 0 0,143-6-1498 0 0,-371-23 354 0 0,-317-9-742 0 0,354 56-106 0 0,-85 12-66 0 0,70-16 570 0 0,-91-2 199 0 0,337 10 441 0 0,178-16-6355 0 0,23-2-7189 0 0,-8-1 11755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9:46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5083 80 3808 0 0,'0'0'486'0'0,"0"0"1594"0"0,0 0-982 0 0,0 0-1024 0 0,0 0 151 0 0,0 0-9 0 0,-7 4-72 0 0,1 0 12 0 0,0-1-1 0 0,0 0 0 0 0,-1 0 1 0 0,0 0-1 0 0,1-1 0 0 0,-1 0 1 0 0,0 0-1 0 0,0 0 0 0 0,0-1 0 0 0,0 0 1 0 0,-1-1-1 0 0,1 0 0 0 0,0 0 1 0 0,0 0-1 0 0,0-1 0 0 0,-6-1-155 0 0,-71-18 1093 0 0,-192-25-827 0 0,255 43-235 0 0,0 0 0 0 0,0 2 1 0 0,0 0-1 0 0,0 2 0 0 0,1 0 0 0 0,-1 2 0 0 0,0 0 0 0 0,1 1 1 0 0,0 1-1 0 0,0 0 0 0 0,1 2 0 0 0,0 1 0 0 0,0 0 0 0 0,1 1 0 0 0,-12 9-31 0 0,21 20 1274 0 0,-3-61-985 0 0,2 16-330 0 0,0 0 1 0 0,-1 1-1 0 0,1 0 1 0 0,-1 1 0 0 0,0 0-1 0 0,-1 1 1 0 0,1 0 0 0 0,-1 1-1 0 0,1 0 1 0 0,-1 1 0 0 0,0 0-1 0 0,1 1 1 0 0,-1 0-1 0 0,-8 2 41 0 0,-27-3 98 0 0,-811-20 184 0 0,-518 34 842 0 0,803 14-792 0 0,-149 7 442 0 0,391-93 71 0 0,330 59-853 0 0,-8 0 49 0 0,0-1 0 0 0,-1 0-1 0 0,1 0 1 0 0,0-1 0 0 0,0-1-1 0 0,0 1 1 0 0,0-1 0 0 0,0-1-1 0 0,0 0 1 0 0,1 0 0 0 0,0-1-1 0 0,0 0 1 0 0,0 0 0 0 0,1 0-1 0 0,-1-1 1 0 0,1-1 0 0 0,-2-2-41 0 0,6 0-2170 0 0,7 2-5044 0 0,6-1-976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49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85 2460 0 0,'0'0'663'0'0,"0"0"-363"0"0,0 0 341 0 0,0 0 1461 0 0,0 0-182 0 0,0 0-642 0 0,0 0-400 0 0,0 0-112 0 0,8-1 1547 0 0,-6-1-2251 0 0,-1 0-1 0 0,0 1 0 0 0,0-1 1 0 0,0 0-1 0 0,0 0 0 0 0,0 0 1 0 0,0 0-1 0 0,-1 0 1 0 0,1-1-1 0 0,-1 1 0 0 0,1 0 1 0 0,-1 0-1 0 0,0 0 0 0 0,0 0 1 0 0,0-1-1 0 0,0 1 0 0 0,0 0 1 0 0,0 0-1 0 0,-1 0 1 0 0,1 0-1 0 0,-1 0 0 0 0,0-1 1 0 0,1 1-1 0 0,-1 0 0 0 0,0 0 1 0 0,0 1-1 0 0,0-1 1 0 0,0 0-1 0 0,-1 0 0 0 0,1 0-61 0 0,0 0-29 0 0,-1 1 0 0 0,1-1 0 0 0,0 1 0 0 0,-1-1 0 0 0,1 1 0 0 0,-1 0 0 0 0,1 0 0 0 0,-1-1-1 0 0,1 1 1 0 0,-1 0 0 0 0,0 0 0 0 0,0 1 0 0 0,0-1 0 0 0,1 0 0 0 0,-1 1 0 0 0,0-1 0 0 0,0 1 0 0 0,0-1 0 0 0,0 1 0 0 0,0 0-1 0 0,0 0 1 0 0,0 0 0 0 0,0 0 0 0 0,0 0 0 0 0,0 0 0 0 0,0 0 0 0 0,0 1 0 0 0,0-1 0 0 0,0 1 0 0 0,1 0 0 0 0,-1-1-1 0 0,0 1 1 0 0,0 0 0 0 0,0 0 0 0 0,1 0 0 0 0,-1 0 0 0 0,1 1 0 0 0,-1-1 0 0 0,1 0 0 0 0,-1 1 0 0 0,1-1 0 0 0,-1 1 0 0 0,1-1-1 0 0,0 1 1 0 0,0-1 0 0 0,0 1 0 0 0,0 0 0 0 0,0 0 0 0 0,1-1 0 0 0,-2 3 29 0 0,1-4 18 0 0,0 1 0 0 0,0 0 0 0 0,0 0 0 0 0,0 0 0 0 0,0 1-1 0 0,0-1 1 0 0,0 0 0 0 0,0 0 0 0 0,0 0 0 0 0,1 1 0 0 0,-1-1 0 0 0,0 1 0 0 0,1-1 0 0 0,-1 0 0 0 0,1 1 0 0 0,-1-1 0 0 0,1 1-1 0 0,0-1 1 0 0,0 1 0 0 0,0-1 0 0 0,0 1 0 0 0,0-1 0 0 0,0 1 0 0 0,0-1 0 0 0,0 1 0 0 0,0-1 0 0 0,1 1 0 0 0,-1-1 0 0 0,1 1-1 0 0,-1-1 1 0 0,1 0 0 0 0,-1 1 0 0 0,1-1 0 0 0,0 0 0 0 0,0 1 0 0 0,0-1 0 0 0,0 0 0 0 0,0 0 0 0 0,0 0 0 0 0,0 0 0 0 0,0 0-1 0 0,0 0 1 0 0,0 0 0 0 0,0 0 0 0 0,1 0 0 0 0,-1-1 0 0 0,0 1 0 0 0,1 0 0 0 0,-1-1 0 0 0,1 1 0 0 0,-1-1 0 0 0,0 1 0 0 0,1-1-1 0 0,-1 0 1 0 0,1 0 0 0 0,-1 0 0 0 0,1 0 0 0 0,-1 0 0 0 0,1 0 0 0 0,-1 0 0 0 0,1 0 0 0 0,-1 0 0 0 0,1-1-18 0 0,0 1-375 0 0,43-8 1441 0 0,-47-10-8567 0 0,-3 11 170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9:53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4028 0 0,'0'0'0'0'0,"0"0"-1132"0"0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09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13597 0 0,'0'0'1585'0'0,"0"0"-1398"0"0,0 0-569 0 0,0 0 420 0 0,0 0 356 0 0,-7 4-113 0 0,-43 49 62 0 0,108-51 1708 0 0,-35-24-3551 0 0,-22-2-6305 0 0,-6 11 524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09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809 0 4636 0 0,'-81'11'2373'0'0,"-2"-6"-1089"0"0,-20 1-948 0 0,0-2-336 0 0,-8-3-100 0 0,-6-1-1004 0 0,-3-5-1229 0 0,29-1-1803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09:58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3136 390 5368 0 0,'0'0'16'0'0,"0"0"-11"0"0,0 0-156 0 0,0 0-52 0 0,0 0 164 0 0,0 0 482 0 0,-1 4 75 0 0,-73 261 5067 0 0,47-181-5058 0 0,-4-1 0 0 0,-4-2-1 0 0,-3-1 1 0 0,-4-2 0 0 0,-3-2 0 0 0,-18 21-527 0 0,11-24 354 0 0,-3-2 0 0 0,-3-3 0 0 0,-3-2 0 0 0,-55 45-354 0 0,87-85 210 0 0,0-1-1 0 0,-1-1 1 0 0,-2-2-1 0 0,0-1 0 0 0,-1-2 1 0 0,-1-1-1 0 0,-1-2 0 0 0,-1-1 1 0 0,0-1-1 0 0,0-3 0 0 0,-1-1 1 0 0,-1-1-1 0 0,-15 0-209 0 0,-17-4 124 0 0,0-3-1 0 0,1-3 1 0 0,-1-3-1 0 0,1-3 1 0 0,0-3 0 0 0,0-3-1 0 0,2-3 1 0 0,-33-13-124 0 0,34 1 91 0 0,1-3 0 0 0,1-3 1 0 0,2-2-1 0 0,1-3 1 0 0,3-3-1 0 0,-6-8-91 0 0,4 4 45 0 0,2-3 1 0 0,3-3-1 0 0,2-2 0 0 0,2-3 1 0 0,2-1-1 0 0,4-3 0 0 0,1-1 1 0 0,4-3-1 0 0,-10-25-45 0 0,-274-525-976 0 0,321 608 495 0 0,-13-34-841 0 0,9 13-6756 0 0,8 19-603 0 0</inkml:trace>
  <inkml:trace contextRef="#ctx0" brushRef="#br0" timeOffset="663.71">1674 1792 1852 0 0,'0'0'182'0'0,"0"0"193"0"0,0 0 881 0 0,0 0 251 0 0,6 2-812 0 0,0 0-346 0 0,0 0 0 0 0,0-1 1 0 0,0 0-1 0 0,0 0 1 0 0,0 0-1 0 0,1-1 1 0 0,-1 0-1 0 0,0 0 0 0 0,0 0 1 0 0,0-1-1 0 0,0 0 1 0 0,1 0-1 0 0,-1-1 1 0 0,-1 0-1 0 0,1 0 1 0 0,0 0-1 0 0,0 0 0 0 0,-1-1 1 0 0,4-2-350 0 0,158-141 3693 0 0,-133 103-3644 0 0,-1-2 0 0 0,-3-1 1 0 0,-1-2-1 0 0,-2-1 1 0 0,-1-4-50 0 0,5-31 30 0 0,-3-2 1 0 0,-5-1-1 0 0,-2 0 1 0 0,-5-2-1 0 0,-4 0 1 0 0,-3-12-31 0 0,-2 46-37 0 0,7-221-3024 0 0,-13 267 2416 0 0,1 0-3555 0 0,-2 9-1002 0 0</inkml:trace>
  <inkml:trace contextRef="#ctx0" brushRef="#br0" timeOffset="1146.3">1749 1850 2520 0 0,'0'0'1166'0'0,"0"0"-42"0"0,0 0-661 0 0,0 0-185 0 0,0 0 518 0 0,0 0 162 0 0,-6 1-188 0 0,-8 0-281 0 0,1 1-1 0 0,0-2 0 0 0,-1 0 0 0 0,1-1 0 0 0,-1 0 0 0 0,1-1 1 0 0,0 0-1 0 0,0-1 0 0 0,0-1 0 0 0,0 0 0 0 0,1-1 0 0 0,-11-5-488 0 0,-18-12 315 0 0,0-1 0 0 0,2-3-1 0 0,1-1 1 0 0,1-2 0 0 0,-7-8-315 0 0,-33-42 134 0 0,3-4 1 0 0,4-2-1 0 0,3-4 0 0 0,5-2 1 0 0,3-3-1 0 0,5-3 0 0 0,4-1 1 0 0,4-3-1 0 0,5-2 1 0 0,4-1-1 0 0,-1-24-134 0 0,29 102-16 0 0,-17-43-313 0 0,4-1-1 0 0,3-1 1 0 0,2 0 0 0 0,-3-51 329 0 0,19 110-337 0 0,-1-29-527 0 0,5 19-4001 0 0,-1 20 315 0 0</inkml:trace>
  <inkml:trace contextRef="#ctx0" brushRef="#br0" timeOffset="1893.17">1715 1819 3240 0 0,'0'0'6185'0'0,"-1"-6"-4280"0"0,1 4-1847 0 0,1 0 0 0 0,-1-1 0 0 0,0 1 0 0 0,0 0 0 0 0,0-1 0 0 0,-1 1 0 0 0,1 0 0 0 0,0 0 0 0 0,-1-1 0 0 0,1 1 0 0 0,-1 0 0 0 0,0 0 0 0 0,0 0 0 0 0,0 0 0 0 0,0 0 0 0 0,0 0 0 0 0,0 0 0 0 0,-1 0 0 0 0,1 0 0 0 0,0 0 0 0 0,-1 1 0 0 0,0-1 0 0 0,1 0 0 0 0,-1 1 0 0 0,0 0 0 0 0,0-1 0 0 0,0 1 0 0 0,0 0 0 0 0,0 0 0 0 0,0 0 0 0 0,0 0 0 0 0,0 0 0 0 0,0 1 0 0 0,-1-1 0 0 0,1 1 0 0 0,0-1 0 0 0,0 1 0 0 0,-1 0 0 0 0,1 0 0 0 0,0 0 0 0 0,-1 0 0 0 0,1 0 0 0 0,0 0 0 0 0,0 1 0 0 0,-1-1 0 0 0,1 1 0 0 0,-1 0-58 0 0,-56 68 817 0 0,59-68-768 0 0,-1 1 0 0 0,1 0 1 0 0,-1-1-1 0 0,1 1 0 0 0,0 0 0 0 0,0-1 0 0 0,-1 1 0 0 0,1 0 0 0 0,0-1 0 0 0,1 1 0 0 0,-1 0 0 0 0,0 0 0 0 0,0-1 0 0 0,1 1 0 0 0,-1 0 0 0 0,1-1 1 0 0,0 1-1 0 0,-1-1 0 0 0,1 1 0 0 0,0-1 0 0 0,0 1 0 0 0,0-1 0 0 0,0 1 0 0 0,0-1 0 0 0,0 0 0 0 0,0 1 0 0 0,1-1 0 0 0,-1 0 0 0 0,0 0 0 0 0,1 0 1 0 0,-1 0-1 0 0,1 0 0 0 0,-1 0 0 0 0,1-1 0 0 0,-1 1 0 0 0,1 0 0 0 0,-1-1 0 0 0,1 1 0 0 0,0-1 0 0 0,0 0 0 0 0,-1 1 0 0 0,1-1 0 0 0,0 0 0 0 0,-1 0 1 0 0,1 0-1 0 0,0 0 0 0 0,0-1 0 0 0,-1 1 0 0 0,1 0 0 0 0,0-1-49 0 0,0 2 12 0 0,0 0 0 0 0,0-1 0 0 0,0 1 0 0 0,0-1 0 0 0,0 0 0 0 0,0 1 0 0 0,1-1 0 0 0,-1 0 0 0 0,0 0 0 0 0,0 0 0 0 0,0-1 1 0 0,0 1-1 0 0,0 0 0 0 0,0-1 0 0 0,0 0 0 0 0,0 1 0 0 0,0-1 0 0 0,0 0 0 0 0,0 0 0 0 0,0 0 0 0 0,0 0 0 0 0,-1 0 0 0 0,1 0 0 0 0,0-1 0 0 0,-1 1 0 0 0,1-1 0 0 0,-1 1 0 0 0,1-1 0 0 0,-1 1 0 0 0,0-1 1 0 0,0 0-1 0 0,0 0 0 0 0,0 0 0 0 0,0 1 0 0 0,0-1 0 0 0,0 0 0 0 0,0 0 0 0 0,-1 0 0 0 0,1-1 0 0 0,-1 1 0 0 0,0 0 0 0 0,1 0 0 0 0,-1 0 0 0 0,0 0 0 0 0,0 0 0 0 0,0 0 0 0 0,-1 0 0 0 0,1 0 0 0 0,0 0 1 0 0,-1-1-1 0 0,0 1 0 0 0,1 0 0 0 0,-2-1-12 0 0,-34 37-987 0 0,36-32 1023 0 0,-1 0-1 0 0,0 0 1 0 0,1 0 0 0 0,-1 0 0 0 0,1 0-1 0 0,-1 0 1 0 0,1 0 0 0 0,0 0 0 0 0,0 0-1 0 0,0 0 1 0 0,0 0 0 0 0,0 0 0 0 0,1 0-1 0 0,-1 0 1 0 0,0 0 0 0 0,1 0 0 0 0,0 0-1 0 0,-1 0 1 0 0,1 0 0 0 0,0 0 0 0 0,0-1-1 0 0,0 1 1 0 0,0 0 0 0 0,0 0 0 0 0,1-1 0 0 0,-1 1-1 0 0,0-1 1 0 0,1 1 0 0 0,-1-1 0 0 0,1 0-1 0 0,0 1 1 0 0,-1-1 0 0 0,1 0 0 0 0,0 0-1 0 0,0 0 1 0 0,0-1 0 0 0,-1 1 0 0 0,1 0-1 0 0,0 0 1 0 0,0-1 0 0 0,0 0 0 0 0,0 1-1 0 0,0-1 1 0 0,0 0 0 0 0,1 0 0 0 0,-1 0-1 0 0,0 0 1 0 0,0 0 0 0 0,0 0 0 0 0,0-1-1 0 0,1 0-35 0 0,-3 0-47 0 0,1-1 0 0 0,-1 0-1 0 0,0 0 1 0 0,1 0-1 0 0,-1 0 1 0 0,0 0 0 0 0,0 0-1 0 0,0 0 1 0 0,-1 0 0 0 0,1 0-1 0 0,0 1 1 0 0,-1-1-1 0 0,1 0 1 0 0,-1 0 0 0 0,1 0-1 0 0,-1 0 1 0 0,0 1-1 0 0,0-1 1 0 0,0 0 0 0 0,0 1-1 0 0,0-1 1 0 0,0 1 0 0 0,0-1-1 0 0,-1 1 1 0 0,1-1-1 0 0,-1 1 1 0 0,1 0 0 0 0,-1 0-1 0 0,-1-1 48 0 0,2 1-2 0 0,-1 0 0 0 0,1 1 0 0 0,-1-1 0 0 0,1 1 0 0 0,-1 0 0 0 0,1-1 0 0 0,-1 1 0 0 0,1 0 0 0 0,-1 0 0 0 0,0 0-1 0 0,1 0 1 0 0,-1 0 0 0 0,1 0 0 0 0,-1 1 0 0 0,1-1 0 0 0,-1 0 0 0 0,1 1 0 0 0,-1-1 0 0 0,1 1 0 0 0,-1 0 0 0 0,1-1 0 0 0,0 1 0 0 0,-1 0-1 0 0,1 0 1 0 0,0 0 0 0 0,-1 0 0 0 0,1 0 0 0 0,0 0 0 0 0,0 0 0 0 0,0 0 0 0 0,0 1 0 0 0,0-1 0 0 0,0 0 0 0 0,1 1 0 0 0,-1-1 0 0 0,0 0-1 0 0,1 1 1 0 0,-1-1 0 0 0,1 1 0 0 0,-1-1 0 0 0,1 1 0 0 0,0-1 0 0 0,-1 1 0 0 0,1 0 0 0 0,0-1 0 0 0,0 1 2 0 0,-10 28-3409 0 0,8-24 1283 0 0,0-1-3363 0 0</inkml:trace>
  <inkml:trace contextRef="#ctx0" brushRef="#br0" timeOffset="3605">2318 2064 7901 0 0,'0'0'3840'0'0,"0"0"-2799"0"0,0 0-1090 0 0,0 0-159 0 0,-9-2 271 0 0,-15-3-12 0 0,-2 0 0 0 0,1 1 0 0 0,0 1 0 0 0,-1 2 0 0 0,0 1 1 0 0,1 0-1 0 0,-1 2 0 0 0,1 1 0 0 0,-3 2-51 0 0,27-4 17 0 0,0 1 1 0 0,0-1 0 0 0,1 1-1 0 0,-1 0 1 0 0,0 0 0 0 0,1-1-1 0 0,-1 1 1 0 0,1 0-1 0 0,-1 0 1 0 0,1 0 0 0 0,0 0-1 0 0,0 0 1 0 0,0 0 0 0 0,0-1-1 0 0,0 1 1 0 0,0 0-1 0 0,0 0 1 0 0,1 0 0 0 0,-1 0-1 0 0,1 0 1 0 0,-1-1 0 0 0,1 1-1 0 0,0 0 1 0 0,0 0-1 0 0,0-1 1 0 0,-1 1 0 0 0,2-1-1 0 0,-1 1 1 0 0,0-1-1 0 0,0 1 1 0 0,0-1 0 0 0,1 1-1 0 0,-1-1 1 0 0,1 0 0 0 0,-1 0-1 0 0,1 0 1 0 0,-1 0-1 0 0,1 0 1 0 0,0 0 0 0 0,1 0-18 0 0,2 5 213 0 0,19 25 598 0 0,-18-22-551 0 0,0 0 0 0 0,1 0 0 0 0,0 0-1 0 0,0-1 1 0 0,1 0 0 0 0,0 0 0 0 0,0-1 0 0 0,1 0 0 0 0,-1 0 0 0 0,2-1 0 0 0,-1 0 0 0 0,1-1 0 0 0,7 3-260 0 0,-13-9 15 0 0,0-1 0 0 0,0 1 1 0 0,0-1-1 0 0,0 0 0 0 0,0 0 0 0 0,0 0 1 0 0,-1-1-1 0 0,1 1 0 0 0,-1-1 1 0 0,0 0-1 0 0,1 0 0 0 0,-1 0 0 0 0,-1 0 1 0 0,1-1-1 0 0,0 1 0 0 0,-1-1 1 0 0,0 0-1 0 0,1 0 0 0 0,-2 1 1 0 0,1-1-1 0 0,0-1 0 0 0,-1 1 0 0 0,0 0 1 0 0,0 0-1 0 0,0 0 0 0 0,0-1 1 0 0,-1 1-1 0 0,1 0 0 0 0,-1-1 0 0 0,0 1 1 0 0,-1 0-1 0 0,0-4-15 0 0,9-27-805 0 0,-3 26-485 0 0,0 8-5995 0 0,0 1 152 0 0</inkml:trace>
  <inkml:trace contextRef="#ctx0" brushRef="#br0" timeOffset="3976">2465 2094 496 0 0,'0'0'8755'0'0,"0"0"-5790"0"0,0 0-2842 0 0,0 0-102 0 0,0 0 188 0 0,7 3 137 0 0,-2-1-294 0 0,3 2 84 0 0,-1 0 1 0 0,0 0-1 0 0,1-1 1 0 0,0 0-1 0 0,-1-1 1 0 0,1 0-1 0 0,0 0 1 0 0,0 0-1 0 0,1-1 1 0 0,-1-1-1 0 0,0 1 1 0 0,0-1-1 0 0,0-1 1 0 0,1 1-1 0 0,-1-1 1 0 0,0-1-1 0 0,0 0 1 0 0,0 0-1 0 0,0 0 1 0 0,3-2-137 0 0,-9-1-35 0 0,-1 0 0 0 0,0-1 1 0 0,0 1-1 0 0,0 0 1 0 0,-1 0-1 0 0,1 0 0 0 0,-1-1 1 0 0,-1 1-1 0 0,1 0 0 0 0,-1 0 1 0 0,0 0-1 0 0,0 0 0 0 0,0 0 1 0 0,-1 0-1 0 0,1 0 0 0 0,-1 0 1 0 0,0 0-1 0 0,-1 0 0 0 0,1 1 1 0 0,-1-1-1 0 0,0 1 1 0 0,0 0-1 0 0,-1 0 0 0 0,1 0 1 0 0,-1 0-1 0 0,0 1 0 0 0,0-1 1 0 0,0 1-1 0 0,0 0 0 0 0,0 0 1 0 0,-5-2 34 0 0,6 5 19 0 0,1 0 1 0 0,-1 1 0 0 0,1-1 0 0 0,0 1-1 0 0,0-1 1 0 0,-1 1 0 0 0,1 0 0 0 0,0-1-1 0 0,0 1 1 0 0,0 1 0 0 0,-1-1 0 0 0,1 0-1 0 0,0 0 1 0 0,1 1 0 0 0,-1-1 0 0 0,0 1-1 0 0,0-1 1 0 0,1 1 0 0 0,-1 0-1 0 0,1 0 1 0 0,-1 0 0 0 0,1 0 0 0 0,0 0-1 0 0,0 0 1 0 0,0 0 0 0 0,0 0 0 0 0,0 0-1 0 0,0 0 1 0 0,0 1 0 0 0,1-1 0 0 0,-1 0-1 0 0,1 1 1 0 0,0-1 0 0 0,0 0 0 0 0,0 1-1 0 0,0-1 1 0 0,0 0 0 0 0,0 1 0 0 0,0-1-1 0 0,1 0 1 0 0,0 1 0 0 0,-1-1-1 0 0,1 0 1 0 0,0 0 0 0 0,0 1 0 0 0,0-1-20 0 0,-2 9 30 0 0,-1 18 115 0 0,-1-4-74 0 0,0 1-1 0 0,2-1 1 0 0,1 1 0 0 0,1-1-1 0 0,1 0 1 0 0,1 1 0 0 0,1-1-1 0 0,1 0 1 0 0,2 1-71 0 0,-6-26-53 0 0,8 19-1516 0 0,2-11-3836 0 0,-1-6-2094 0 0</inkml:trace>
  <inkml:trace contextRef="#ctx0" brushRef="#br0" timeOffset="4224.31">2672 2299 8373 0 0,'0'0'7012'0'0,"0"0"-7012"0"0,0 0-1112 0 0,-35 1 1112 0 0,11-4 164 0 0,1 0-88 0 0,-2 0-76 0 0,3 1-212 0 0,-1-1-1216 0 0,2 1-972 0 0,5 1-1960 0 0,2-5-1753 0 0</inkml:trace>
  <inkml:trace contextRef="#ctx0" brushRef="#br0" timeOffset="5003.33">2932 2008 11025 0 0,'-1'5'1774'0'0,"-53"232"1638"0"0,52-229-3371 0 0,0 0 0 0 0,1-1 1 0 0,0 1-1 0 0,0 0 0 0 0,1 0 1 0 0,0 0-1 0 0,0 0 0 0 0,1 0 1 0 0,0 0-1 0 0,0 0 0 0 0,1 0 0 0 0,0-1 1 0 0,0 1-1 0 0,1-1 0 0 0,0 1 1 0 0,0-1-1 0 0,1 0 0 0 0,0 0 1 0 0,0 0-1 0 0,1-1 0 0 0,3 5-41 0 0,69 14-5565 0 0,-63-27 752 0 0,6-7-1887 0 0</inkml:trace>
  <inkml:trace contextRef="#ctx0" brushRef="#br0" timeOffset="5188.33">3224 2187 13065 0 0,'0'0'520'0'0,"-2"7"-208"0"0,-83 120 1943 0 0,33-83-3847 0 0,43-40-660 0 0,-1-10-5689 0 0,8-1 4538 0 0</inkml:trace>
  <inkml:trace contextRef="#ctx0" brushRef="#br0" timeOffset="5340.44">3081 2218 3484 0 0,'0'0'6344'0'0,"0"0"-4189"0"0,0 0-1496 0 0,6 6-56 0 0,67 123 2713 0 0,-71-124-3495 0 0,24 55 692 0 0,2-40-5475 0 0,-21-21 622 0 0,6-8-2461 0 0</inkml:trace>
  <inkml:trace contextRef="#ctx0" brushRef="#br0" timeOffset="5700.55">3410 2000 9829 0 0,'0'0'1642'0'0,"0"0"-1569"0"0,0 0 240 0 0,0 0 168 0 0,-5 6-61 0 0,3-4-288 0 0,-57 45-127 0 0,58-46-101 0 0,0 0 1 0 0,0 0-1 0 0,0-1 1 0 0,0 1 0 0 0,0 0-1 0 0,0-1 1 0 0,0 1-1 0 0,-1-1 1 0 0,1 0-1 0 0,0 1 1 0 0,0-1 0 0 0,0 0-1 0 0,-1 1 1 0 0,1-1-1 0 0,0 0 1 0 0,0 0 0 0 0,-1 0-1 0 0,1 0 1 0 0,0 0-1 0 0,0 0 1 0 0,0-1-1 0 0,-1 1 1 0 0,1 0 0 0 0,0-1-1 0 0,0 1 1 0 0,0-1-1 0 0,-1 1 1 0 0,1-1-1 0 0,0 1 1 0 0,0-1 0 0 0,0 0-1 0 0,0 0 1 0 0,0 1-1 0 0,0-1 1 0 0,1 0 0 0 0,-1 0-1 0 0,0 0 1 0 0,0 0-1 0 0,0 0 1 0 0,1 0-1 0 0,-1 0 1 0 0,1 0 0 0 0,-1 0-1 0 0,1-1 1 0 0,-1 1-1 0 0,1 0 1 0 0,0 0-1 0 0,-1 0 1 0 0,1-1 0 0 0,0 1-1 0 0,0 0 1 0 0,0 0-1 0 0,0-1 1 0 0,0 1 0 0 0,0 0-1 0 0,0 0 1 0 0,0-1-1 0 0,1 1 1 0 0,-1 0-1 0 0,0 0 1 0 0,1 0 0 0 0,-1-1 95 0 0,1 1 127 0 0,0-1-1 0 0,-1 0 1 0 0,1 0 0 0 0,0 1 0 0 0,0-1 0 0 0,0 1 0 0 0,0-1 0 0 0,0 1 0 0 0,1-1-1 0 0,-1 1 1 0 0,0-1 0 0 0,1 1 0 0 0,-1 0 0 0 0,1 0 0 0 0,-1 0 0 0 0,1 0 0 0 0,-1 0-1 0 0,1 0 1 0 0,0 0 0 0 0,-1 0 0 0 0,1 1 0 0 0,0-1 0 0 0,0 1 0 0 0,0-1 0 0 0,-1 1 0 0 0,1 0-1 0 0,0 0 1 0 0,0 0 0 0 0,0 0 0 0 0,0 0 0 0 0,0 0 0 0 0,0 0 0 0 0,-1 1 0 0 0,1-1-1 0 0,0 1 1 0 0,0-1 0 0 0,0 1 0 0 0,-1 0 0 0 0,1-1 0 0 0,0 1 0 0 0,-1 0 0 0 0,1 0 0 0 0,-1 0-1 0 0,1 0 1 0 0,-1 1 0 0 0,1-1 0 0 0,-1 0 0 0 0,0 1 0 0 0,0-1 0 0 0,1 1 0 0 0,-1-1-1 0 0,0 1 1 0 0,0-1 0 0 0,-1 1 0 0 0,1 0 0 0 0,0 0 0 0 0,0-1 0 0 0,-1 1 0 0 0,1 0-1 0 0,-1 0 1 0 0,0 0 0 0 0,1-1 0 0 0,-1 1 0 0 0,0 0 0 0 0,0 0 0 0 0,0 0 0 0 0,-1 0 0 0 0,1 0-1 0 0,0 0-126 0 0,-44-6 418 0 0,35 1-702 0 0,-28-12-1935 0 0,14 1-4460 0 0,11 4-290 0 0</inkml:trace>
  <inkml:trace contextRef="#ctx0" brushRef="#br0" timeOffset="5918.83">3585 2143 14721 0 0,'2'7'1165'0'0,"2"8"-1071"0"0,-1 1-1 0 0,-1 0 1 0 0,0 0-1 0 0,-1 0 0 0 0,-1 0 1 0 0,-1 0-1 0 0,0 0 1 0 0,-1 0-1 0 0,0-1 1 0 0,-1 1-1 0 0,-1 0 1 0 0,-1-1-1 0 0,0 0 1 0 0,-1 0-1 0 0,-1-1 1 0 0,-7 13-94 0 0,-70 57-3198 0 0,74-80-90 0 0,2-2-2376 0 0</inkml:trace>
  <inkml:trace contextRef="#ctx0" brushRef="#br0" timeOffset="6198.01">3743 2442 572 0 0,'0'0'12769'0'0,"0"0"-11549"0"0,0 0-1220 0 0,0 0-368 0 0,0 0 368 0 0,0 0 496 0 0,0 0 120 0 0,0 0-64 0 0,0 0-144 0 0,-47 11-308 0 0,26-16-100 0 0,-1-4-644 0 0,5 1-784 0 0,0-3-1252 0 0,8 2-3549 0 0</inkml:trace>
  <inkml:trace contextRef="#ctx0" brushRef="#br0" timeOffset="6463.06">3896 2372 6613 0 0,'0'0'8136'0'0,"0"0"-8136"0"0,0 0-708 0 0,0 0 708 0 0,0 0 292 0 0,-47-3 188 0 0,26-3-264 0 0,-3-1-132 0 0,-2-1-84 0 0,-2 0-760 0 0,0-1-944 0 0,9 3-2840 0 0,0-7-3481 0 0</inkml:trace>
  <inkml:trace contextRef="#ctx0" brushRef="#br0" timeOffset="6708.49">4079 2451 5032 0 0,'0'0'7186'0'0,"-3"8"-5601"0"0,-39 123 416 0 0,44-129-1895 0 0,0 0-1 0 0,1 0 1 0 0,0 0 0 0 0,-1-1-1 0 0,1 1 1 0 0,0-1 0 0 0,0 1-1 0 0,0-1 1 0 0,0 0-1 0 0,0 0 1 0 0,0 0 0 0 0,0-1-1 0 0,1 1 1 0 0,-1-1 0 0 0,0 1-1 0 0,0-1 1 0 0,1 0-1 0 0,-1 0 1 0 0,0-1 0 0 0,0 1-1 0 0,0-1 1 0 0,0 1 0 0 0,1-1-1 0 0,-1 0 1 0 0,0 0 0 0 0,0-1-1 0 0,0 1 1 0 0,-1 0-1 0 0,1-1 1 0 0,0 0-106 0 0,-1 1-19 0 0,-1 1 1 0 0,1-1-1 0 0,-1 0 0 0 0,1 0 0 0 0,-1 0 0 0 0,1 0 1 0 0,-1-1-1 0 0,0 1 0 0 0,1 0 0 0 0,-1-1 0 0 0,0 1 1 0 0,0 0-1 0 0,0-1 0 0 0,0 1 0 0 0,0-1 1 0 0,0 0-1 0 0,-1 1 0 0 0,1-1 0 0 0,0 0 0 0 0,-1 1 1 0 0,1-1-1 0 0,-1 0 0 0 0,0 0 0 0 0,0 1 1 0 0,1-1-1 0 0,-1 0 0 0 0,0 0 0 0 0,-1 0 0 0 0,1 1 1 0 0,0-1-1 0 0,0 0 0 0 0,-1 0 0 0 0,1 0 0 0 0,-1 1 1 0 0,1-1-1 0 0,-1 0 0 0 0,0 1 0 0 0,0-1 1 0 0,0 1-1 0 0,0-1 0 0 0,0 1 0 0 0,0-1 0 0 0,0 1 1 0 0,0 0-1 0 0,-1-1 0 0 0,0 1 19 0 0,-47-34-8595 0 0,20 23-611 0 0</inkml:trace>
  <inkml:trace contextRef="#ctx0" brushRef="#br0" timeOffset="7256.1">2355 2702 4000 0 0,'0'0'4733'0'0,"0"0"-2816"0"0,0 0-1489 0 0,0 0-185 0 0,0 0 241 0 0,0 0 49 0 0,0 0 47 0 0,0 0 185 0 0,-6 1 9 0 0,-233-29-287 0 0,252 54-273 0 0,92 148 1240 0 0,-104-172-1394 0 0,0 1-1 0 0,0-1 1 0 0,0 0-1 0 0,0 0 1 0 0,0 0-1 0 0,0-1 1 0 0,0 1-1 0 0,1 0 1 0 0,-1 0-1 0 0,1-1 1 0 0,-1 1-1 0 0,1-1 1 0 0,0 1-1 0 0,0-1 1 0 0,0 1-1 0 0,0-1 1 0 0,0 0-1 0 0,0 0 1 0 0,0 0-1 0 0,0 0 1 0 0,0-1-1 0 0,0 1 1 0 0,0 0 0 0 0,0-1-1 0 0,1 0 1 0 0,-1 1-1 0 0,0-1 1 0 0,0 0-1 0 0,1 0 1 0 0,-1 0-1 0 0,0-1 1 0 0,1 1-1 0 0,-1 0 1 0 0,0-1-1 0 0,0 0 1 0 0,0 1-1 0 0,0-1 1 0 0,0 0-1 0 0,1 0 1 0 0,-2 0-1 0 0,1 0 1 0 0,0-1-1 0 0,0 1 1 0 0,0 0-1 0 0,0-1 1 0 0,-1 1-1 0 0,1-1 1 0 0,-1 0-1 0 0,1 1 1 0 0,-1-1-1 0 0,0 0 1 0 0,1 0-1 0 0,-1 0 1 0 0,0 0-1 0 0,0 0 1 0 0,-1 0-1 0 0,1 0 1 0 0,0-1 0 0 0,-1 1-1 0 0,1 0 1 0 0,-1-1-60 0 0,54-133-487 0 0,-51 133-110 0 0,1 7-7126 0 0,-3 1 1575 0 0</inkml:trace>
  <inkml:trace contextRef="#ctx0" brushRef="#br0" timeOffset="7617.46">2462 2534 7613 0 0,'0'0'5156'0'0,"0"0"-3596"0"0,0 0-1257 0 0,0 0-212 0 0,0 0-126 0 0,0 0-55 0 0,7-2-1 0 0,-5 1 95 0 0,-1 0-1 0 0,1 0 0 0 0,0 0 1 0 0,0 0-1 0 0,0 0 0 0 0,-1 0 1 0 0,1 1-1 0 0,0-1 0 0 0,0 1 1 0 0,0-1-1 0 0,0 1 0 0 0,0 0 1 0 0,0 0-1 0 0,0 0 1 0 0,0 0-1 0 0,0 0 0 0 0,0 0 1 0 0,0 1-1 0 0,0-1 0 0 0,0 1 1 0 0,0-1-1 0 0,0 1 0 0 0,0 0 1 0 0,0-1-1 0 0,0 1 0 0 0,-1 0 1 0 0,1 0-1 0 0,0 1 0 0 0,-1-1 1 0 0,1 0-1 0 0,-1 0 0 0 0,1 1 1 0 0,-1-1-1 0 0,0 1 0 0 0,1-1 1 0 0,-1 1-1 0 0,0 0 0 0 0,0 0 1 0 0,0-1-1 0 0,0 1 0 0 0,0 0 1 0 0,-1 0-1 0 0,1 0 1 0 0,-1 0-1 0 0,1 0 0 0 0,-1 0 1 0 0,0 0-1 0 0,1 0 0 0 0,-1 0 1 0 0,0 0-1 0 0,0 0 0 0 0,0 0 1 0 0,-1 0-1 0 0,1 0 0 0 0,-1 0 1 0 0,1 0-1 0 0,-1 0-3 0 0,-21 32 663 0 0,20-34-646 0 0,1 1 1 0 0,-1 0 0 0 0,1 0 0 0 0,-1 0-1 0 0,1 0 1 0 0,0 0 0 0 0,0 0 0 0 0,-1 0-1 0 0,1 0 1 0 0,0 1 0 0 0,0-1 0 0 0,0 0-1 0 0,0 1 1 0 0,0-1 0 0 0,0 1 0 0 0,1-1-1 0 0,-1 1 1 0 0,1-1 0 0 0,-1 1-1 0 0,1 0 1 0 0,-1-1 0 0 0,1 1 0 0 0,0 0-1 0 0,-1-1 1 0 0,1 1 0 0 0,0 0 0 0 0,0-1-1 0 0,1 1 1 0 0,-1 0 0 0 0,0-1 0 0 0,0 1-1 0 0,1 0 1 0 0,-1-1 0 0 0,1 1 0 0 0,-1-1-1 0 0,1 1 1 0 0,0-1 0 0 0,0 1-1 0 0,0-1 1 0 0,0 1 0 0 0,0-1 0 0 0,0 0-1 0 0,0 1 1 0 0,0-1 0 0 0,0 0 0 0 0,1 0-1 0 0,-1 0 1 0 0,0 0 0 0 0,1 0 0 0 0,-1 0-1 0 0,1 0 1 0 0,-1-1 0 0 0,2 1-18 0 0,33 12-1150 0 0,-10-10-3809 0 0,-8-4-2353 0 0</inkml:trace>
  <inkml:trace contextRef="#ctx0" brushRef="#br0" timeOffset="7974.28">2725 2659 14737 0 0,'0'0'1240'0'0,"0"0"-1103"0"0,0 0-66 0 0,0 0 138 0 0,0 0 151 0 0,0 0-79 0 0,7 4-142 0 0,2 1-133 0 0,-1 0 0 0 0,2 0 0 0 0,-1-1 0 0 0,0-1 0 0 0,1 1 0 0 0,0-1 0 0 0,0-1 0 0 0,0 0 0 0 0,0 0 0 0 0,0-1 0 0 0,0-1 0 0 0,0 1 0 0 0,7-2-6 0 0,-16 1-22 0 0,0 0 0 0 0,0-1-1 0 0,1 1 1 0 0,-1-1 0 0 0,0 1-1 0 0,0-1 1 0 0,0 1 0 0 0,0-1-1 0 0,0 0 1 0 0,0 0 0 0 0,0 1 0 0 0,-1-1-1 0 0,1 0 1 0 0,0 0 0 0 0,0 0-1 0 0,-1 0 1 0 0,1 0 0 0 0,0 0-1 0 0,-1 0 1 0 0,1 0 0 0 0,-1 0-1 0 0,1 0 1 0 0,-1 0 0 0 0,0 0 0 0 0,1 0-1 0 0,-1-1 1 0 0,0 1 0 0 0,0 0-1 0 0,0 0 1 0 0,0 0 0 0 0,0 0-1 0 0,0-1 1 0 0,0 1 0 0 0,0 0-1 0 0,0 0 1 0 0,-1 0 0 0 0,1 0 0 0 0,0-1-1 0 0,-1 1 1 0 0,1 0 0 0 0,-1 0-1 0 0,1 0 1 0 0,-1 0 0 0 0,1 0-1 0 0,-1 0 1 0 0,0 0 0 0 0,0 0-1 0 0,0 0 1 0 0,1 1 0 0 0,-2-2 22 0 0,-39-45-788 0 0,40 45 791 0 0,-1 1 0 0 0,1-1 0 0 0,0 1 0 0 0,0-1 0 0 0,-1 1 0 0 0,1 0 0 0 0,-1 0 0 0 0,1 0 0 0 0,-1 0 0 0 0,0 0 0 0 0,1 0 0 0 0,-1 0 0 0 0,0 0 0 0 0,0 1 0 0 0,1-1 0 0 0,-1 1 0 0 0,0-1 0 0 0,0 1 0 0 0,0 0 0 0 0,0-1 0 0 0,0 1 0 0 0,0 0 0 0 0,0 0 0 0 0,1 1 0 0 0,-1-1 0 0 0,0 0 0 0 0,0 1 0 0 0,0-1 0 0 0,0 1 0 0 0,1-1 0 0 0,-1 1 0 0 0,0 0 0 0 0,0 0 0 0 0,1 0 0 0 0,-1 0 0 0 0,1 0 0 0 0,-1 0 0 0 0,1 0 0 0 0,-1 1 0 0 0,1-1 0 0 0,0 0 0 0 0,-1 1 0 0 0,1-1 0 0 0,0 1 0 0 0,0-1 0 0 0,0 1 0 0 0,0 0 0 0 0,1 0 0 0 0,-1-1 0 0 0,0 1 0 0 0,0 1-3 0 0,-16 106 1383 0 0,16-93-1434 0 0,-4 33 10 0 0,2-32-8 0 0,1 0 0 0 0,0 0-1 0 0,1 0 1 0 0,1 0-1 0 0,1 1 1 0 0,0-1 0 0 0,1 0-1 0 0,1 0 1 0 0,1 0-1 0 0,3 12 50 0 0,-6-28-219 0 0,5 7-2236 0 0,0-7-4415 0 0,3-7 115 0 0</inkml:trace>
  <inkml:trace contextRef="#ctx0" brushRef="#br0" timeOffset="8223.74">2892 2898 13697 0 0,'0'0'1256'0'0,"0"0"-1104"0"0,0 0-152 0 0,-34-2 476 0 0,15 1-172 0 0,-5-2-168 0 0,2 2-136 0 0,-1-1-104 0 0,-2 1-1016 0 0,3-1-212 0 0,2 0-652 0 0,7 0-1248 0 0,-1-5-3513 0 0</inkml:trace>
  <inkml:trace contextRef="#ctx0" brushRef="#br0" timeOffset="8470.16">3125 2708 5489 0 0,'0'0'7955'0'0,"0"0"-6281"0"0,-6 8-1141 0 0,-70 138 1238 0 0,74-141-1778 0 0,0 0-1 0 0,0-1 0 0 0,1 1 0 0 0,0 0 1 0 0,0 0-1 0 0,0 0 0 0 0,0 0 0 0 0,1 0 1 0 0,0 0-1 0 0,0 1 0 0 0,0-1 1 0 0,0 0-1 0 0,1 0 0 0 0,0 0 0 0 0,0 0 1 0 0,0 0-1 0 0,1 0 0 0 0,0-1 0 0 0,0 1 1 0 0,0 0-1 0 0,0-1 0 0 0,1 1 0 0 0,0-1 1 0 0,0 0-1 0 0,0 0 0 0 0,0 0 0 0 0,0 0 1 0 0,1-1-1 0 0,0 1 0 0 0,0-1 0 0 0,0 0 1 0 0,0 0-1 0 0,1 0 8 0 0,9 2-2306 0 0,-3-6-2872 0 0,0-5-2165 0 0</inkml:trace>
  <inkml:trace contextRef="#ctx0" brushRef="#br0" timeOffset="8640.66">3304 2873 13537 0 0,'0'0'916'0'0,"0"0"-540"0"0,0 0-348 0 0,-6 44 552 0 0,-1-30-140 0 0,-1 0-128 0 0,-4 2-31 0 0,2-4-93 0 0,-5 3-76 0 0,5-4-112 0 0,-4-2-144 0 0,1 0-141 0 0,1-3-235 0 0,1-2-448 0 0,4-1-800 0 0,0-3-1080 0 0,3 0-2061 0 0,3-6-419 0 0</inkml:trace>
  <inkml:trace contextRef="#ctx0" brushRef="#br0" timeOffset="8794.54">3212 2913 10273 0 0,'0'0'2340'0'0,"0"0"-1804"0"0,0 0 76 0 0,25 42 136 0 0,-17-25-28 0 0,1-1-40 0 0,-1-2-163 0 0,1 0-253 0 0,-1-2-176 0 0,-2 0-40 0 0,2-1-36 0 0,-3-2-12 0 0,1 0-148 0 0,0-2-721 0 0,-1-3-683 0 0,-1-1-1168 0 0,4-4-3937 0 0</inkml:trace>
  <inkml:trace contextRef="#ctx0" brushRef="#br0" timeOffset="9259.29">3500 2704 6261 0 0,'0'0'5405'0'0,"0"0"-3979"0"0,0 0-979 0 0,-2 7 240 0 0,1-2-639 0 0,-1 0-1 0 0,1 0 1 0 0,-1 0-1 0 0,-1 0 1 0 0,1 0-1 0 0,-1-1 1 0 0,1 1 0 0 0,-2-1-1 0 0,1 1 1 0 0,0-1-1 0 0,-1 0 1 0 0,1-1-1 0 0,-1 1 1 0 0,0 0 0 0 0,-1-1-1 0 0,1 0 1 0 0,0 0-1 0 0,-1 0 1 0 0,0-1-1 0 0,0 0 1 0 0,0 0-1 0 0,0 0 1 0 0,0 0 0 0 0,0-1-1 0 0,0 1 1 0 0,-3-1-48 0 0,15-58-3483 0 0,-5 56 3559 0 0,-1-1 0 0 0,1 1 0 0 0,-1-1 0 0 0,1 1 0 0 0,0 0 0 0 0,-1 0 0 0 0,1 0-1 0 0,0 0 1 0 0,0 0 0 0 0,0 0 0 0 0,0 0 0 0 0,-1 1 0 0 0,1-1 0 0 0,0 1 0 0 0,0-1-1 0 0,0 1 1 0 0,1 0 0 0 0,-1 0 0 0 0,0 0 0 0 0,0 0 0 0 0,0 0 0 0 0,0 0 0 0 0,0 0-1 0 0,0 1 1 0 0,0-1 0 0 0,0 1 0 0 0,0 0 0 0 0,0-1 0 0 0,-1 1 0 0 0,1 0 0 0 0,0 0 0 0 0,0 0-1 0 0,-1 0 1 0 0,1 1 0 0 0,0-1 0 0 0,-1 0 0 0 0,1 1 0 0 0,-1-1 0 0 0,0 1 0 0 0,1-1-1 0 0,-1 1 1 0 0,0 0 0 0 0,0 0 0 0 0,0-1 0 0 0,0 1 0 0 0,0 0 0 0 0,-1 0 0 0 0,1 0-1 0 0,0 0 1 0 0,-1 0 0 0 0,0 0 0 0 0,1 0 0 0 0,-1 0 0 0 0,0 0 0 0 0,0 0 0 0 0,0 0-1 0 0,0 0 1 0 0,0 0 0 0 0,-1 0 0 0 0,1 0 0 0 0,-1 0 0 0 0,0 1-76 0 0,-52-5-223 0 0,12-26-6137 0 0,31 19-322 0 0</inkml:trace>
  <inkml:trace contextRef="#ctx0" brushRef="#br0" timeOffset="9509.03">3614 2748 10577 0 0,'0'0'2720'0'0,"26"37"-2036"0"0,-19-15-48 0 0,-1 6 44 0 0,-2 2-128 0 0,-2 0-132 0 0,-4 1-147 0 0,-5-3-121 0 0,-5-1-104 0 0,-5-1 52 0 0,-6-3-12 0 0,-6-1-88 0 0,-8 2-148 0 0,-3-6-216 0 0,8-3-721 0 0,11-9-1427 0 0,0-6-5477 0 0</inkml:trace>
  <inkml:trace contextRef="#ctx0" brushRef="#br0" timeOffset="9913.05">4161 3071 4348 0 0,'0'0'2525'0'0,"0"0"-2525"0"0,32 24-1561 0 0,-24-19-1739 0 0</inkml:trace>
  <inkml:trace contextRef="#ctx0" brushRef="#br0" timeOffset="10394.11">3989 2749 9461 0 0,'0'0'3387'0'0,"3"6"-3178"0"0,10 15-69 0 0,1-2 1 0 0,1 0-1 0 0,0 0 1 0 0,2-1 0 0 0,0-1-1 0 0,1-1 1 0 0,0-1-1 0 0,1 0 1 0 0,1-1-1 0 0,1-2 1 0 0,0 0 0 0 0,0-1-1 0 0,1-1 1 0 0,0 0-1 0 0,1-2 1 0 0,13 2-141 0 0,-143 28 1122 0 0,62-22-1174 0 0,-82 37 978 0 0,57-4-4425 0 0,63-42-821 0 0,7-3-2703 0 0</inkml:trace>
  <inkml:trace contextRef="#ctx0" brushRef="#br0" timeOffset="10626.07">4296 3151 14793 0 0,'0'0'2061'0'0,"0"0"-2061"0"0,0 0-48 0 0,-30 37 48 0 0,3-22 372 0 0,-2-4-136 0 0,-3 0-60 0 0,-1 1-176 0 0,8-2-484 0 0,-3 2-721 0 0,5-2-1463 0 0,8-4-2824 0 0,7-2-2249 0 0</inkml:trace>
  <inkml:trace contextRef="#ctx0" brushRef="#br0" timeOffset="25421.91">1755 2013 4044 0 0,'0'0'5171'0'0,"0"0"-3306"0"0,0 0-1469 0 0,-6-2-286 0 0,-65-8 769 0 0,0 2 1 0 0,0 4 0 0 0,-1 2-1 0 0,-50 7-879 0 0,-164-6 241 0 0,284 1-236 0 0,-1 0-113 0 0,-1 1 0 0 0,1-1 1 0 0,0 0-1 0 0,-1 0 1 0 0,1-1-1 0 0,0 1 0 0 0,-1-1 1 0 0,1 1-1 0 0,0-1 0 0 0,0 0 1 0 0,0 0-1 0 0,-1-1 0 0 0,1 1 1 0 0,0-1-1 0 0,1 1 1 0 0,-1-1-1 0 0,0 0 0 0 0,0 0 1 0 0,1 0-1 0 0,-1 0 0 0 0,1-1 1 0 0,0 1-1 0 0,-1-1 1 0 0,-1-2 107 0 0,60-29-555 0 0,6 17 928 0 0,-49 18 95 0 0,-39 14-134 0 0,14-9 26 0 0,-64 39 56 0 0,74-44-404 0 0,1 0-1 0 0,0 0 1 0 0,-1 1-1 0 0,1-1 1 0 0,0 0-1 0 0,0 1 1 0 0,0-1 0 0 0,0 0-1 0 0,0 1 1 0 0,1-1-1 0 0,-1 1 1 0 0,0 0-1 0 0,1-1 1 0 0,-1 1-1 0 0,1 0 1 0 0,-1-1-1 0 0,1 1 1 0 0,0 0 0 0 0,0 0-1 0 0,0-1 1 0 0,0 1-1 0 0,0 0 1 0 0,0-1-1 0 0,0 1 1 0 0,0 0-1 0 0,1 0 1 0 0,-1-1-1 0 0,1 1 1 0 0,-1 0 0 0 0,1-1-1 0 0,0 1 1 0 0,0-1-1 0 0,0 1 1 0 0,-1-1-1 0 0,2 1 1 0 0,-1-1-1 0 0,0 0 1 0 0,0 1-1 0 0,0-1 1 0 0,0 0 0 0 0,1 0-1 0 0,-1 0 1 0 0,1 0-1 0 0,-1 0 1 0 0,1 0-12 0 0,68 43-61 0 0,-18-24-6038 0 0,-22-13-1176 0 0</inkml:trace>
  <inkml:trace contextRef="#ctx0" brushRef="#br0" timeOffset="25891.91">1728 1943 9749 0 0,'0'0'789'0'0,"6"0"-541"0"0,195 34-3 0 0,29 1 1438 0 0,-230-34-1661 0 0,1-1-1 0 0,0 0 0 0 0,-1 1 1 0 0,1-1-1 0 0,0 0 0 0 0,0 0 0 0 0,-1 0 1 0 0,1 0-1 0 0,0 0 0 0 0,0 0 1 0 0,-1 0-1 0 0,1 0 0 0 0,0 0 0 0 0,0 0 1 0 0,-1 0-1 0 0,1 0 0 0 0,0-1 1 0 0,-1 1-1 0 0,1 0 0 0 0,0-1 0 0 0,-1 1 1 0 0,1 0-1 0 0,0-1 0 0 0,-1 1 1 0 0,1-1-1 0 0,0 1 0 0 0,-1-1 0 0 0,1 1 1 0 0,-1-1-1 0 0,1 1 0 0 0,-1-1 1 0 0,0 1-1 0 0,1-1 0 0 0,-1 0 0 0 0,1 1 1 0 0,-1-1-1 0 0,0 0 0 0 0,0 1 1 0 0,1-1-1 0 0,-1 0 0 0 0,0 0 0 0 0,0 1 1 0 0,0-1-1 0 0,0 0 0 0 0,0 1 1 0 0,0-1-1 0 0,0 0 0 0 0,0 0 0 0 0,0 1 1 0 0,0-1-1 0 0,0 0 0 0 0,0 0 1 0 0,-1 1-1 0 0,1-1 0 0 0,0 0 0 0 0,-1 0-21 0 0,-34-40-917 0 0,8 10 542 0 0,56 41 411 0 0,60 84 1165 0 0,-90-91-1215 0 0,0 1 0 0 0,-1-1 1 0 0,1 0-1 0 0,-1 0 1 0 0,0-1-1 0 0,0 1 1 0 0,0 0-1 0 0,0-1 0 0 0,0 1 1 0 0,-1-1-1 0 0,1 0 1 0 0,-1 1-1 0 0,0-1 0 0 0,0 0 1 0 0,1-1-1 0 0,-1 1 1 0 0,0 0-1 0 0,-1-1 0 0 0,1 0 1 0 0,0 0-1 0 0,0 0 1 0 0,-1 0-1 0 0,1 0 1 0 0,0-1-1 0 0,-1 1 0 0 0,1-1 1 0 0,0 0-1 0 0,-1 0 1 0 0,-1 0 13 0 0,1 0-100 0 0,-81 13-3449 0 0,43-8-630 0 0</inkml:trace>
  <inkml:trace contextRef="#ctx0" brushRef="#br0" timeOffset="26325.68">1685 2067 3980 0 0,'0'0'4673'0'0,"8"6"-3564"0"0,14 15-740 0 0,0 1 1 0 0,-1 1 0 0 0,-2 1 0 0 0,0 1-1 0 0,-2 1 1 0 0,0 0 0 0 0,3 11-370 0 0,102 137 847 0 0,-188-268-9668 0 0,36 22 7755 0 0,36 68 4997 0 0,13 21-3133 0 0,5 7-249 0 0,-2 2 0 0 0,-1 0 0 0 0,-1 1-1 0 0,-2 1 1 0 0,0 1 0 0 0,-2 1-1 0 0,6 16-548 0 0,-21-44 28 0 0,0 1 0 0 0,-1-1 0 0 0,1 1 0 0 0,0-1 0 0 0,-1 1 0 0 0,1-1 0 0 0,-1 1 0 0 0,0-1 0 0 0,0 1 0 0 0,0 0 0 0 0,0-1 0 0 0,0 1 0 0 0,0-1 0 0 0,-1 1 0 0 0,1-1 0 0 0,-1 1 0 0 0,0-1 0 0 0,0 1 0 0 0,0-1 0 0 0,0 0 0 0 0,0 1 0 0 0,-1-1 0 0 0,1 0 0 0 0,0 0 0 0 0,-1 0 0 0 0,0 0 0 0 0,1 0 0 0 0,-1 0 0 0 0,0 0 0 0 0,0-1 0 0 0,0 1 0 0 0,0-1 0 0 0,-1 1 0 0 0,1-1 0 0 0,0 0 0 0 0,-1 0 0 0 0,1 0 0 0 0,0 0 0 0 0,-1 0 0 0 0,1-1 0 0 0,-1 1 0 0 0,1-1 0 0 0,-1 0 0 0 0,1 1 0 0 0,-1-1 0 0 0,0 0 0 0 0,1 0 0 0 0,-1-1 0 0 0,1 1 0 0 0,-1-1 0 0 0,1 1 0 0 0,-1-1 0 0 0,1 0 0 0 0,-1 0 0 0 0,1 0 0 0 0,0 0 0 0 0,-1 0 0 0 0,1 0 0 0 0,0-1 0 0 0,0 1 0 0 0,0-1 0 0 0,0 1 0 0 0,0-1 0 0 0,0 0-28 0 0,-154-83-732 0 0,58 20-3968 0 0,92 61 4121 0 0,-8-5-3126 0 0</inkml:trace>
  <inkml:trace contextRef="#ctx0" brushRef="#br0" timeOffset="26947.45">1575 1767 316 0 0,'0'0'239'0'0,"0"0"-115"0"0,0 0-96 0 0,0 0-18 0 0,0 0 0 0 0,0 0 74 0 0,0 0 582 0 0,0 0 1068 0 0,-17-3 787 0 0,0-59 339 0 0,-3-28-3207 0 0,4-1-1 0 0,4 0 1 0 0,0-84 347 0 0,11 144 152 0 0,-1 15-26 0 0,1 1 0 0 0,1 0 1 0 0,0-1-1 0 0,1 1 0 0 0,0 0 0 0 0,2 0 0 0 0,0 0 0 0 0,0 0 1 0 0,1 0-1 0 0,1 0 0 0 0,1 1 0 0 0,0 0 0 0 0,6-11-126 0 0,-10 40-2097 0 0,-3-9 2175 0 0,0 0 0 0 0,1 0 0 0 0,0 0-1 0 0,0 0 1 0 0,1 0 0 0 0,-1 0 0 0 0,1-1-1 0 0,1 1 1 0 0,-1 0 0 0 0,1 0 0 0 0,0-1 0 0 0,0 1-1 0 0,1-1 1 0 0,0 0 0 0 0,0 1 0 0 0,0-1-1 0 0,2 2-77 0 0,-8-30 1743 0 0,-101-156-2322 0 0,48 225-414 0 0,2 4-3819 0 0,32-32 970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36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381 150 13477 0 0,'0'0'1158'0'0,"-5"1"-1518"0"0,-370-12-1292 0 0,408 48 2756 0 0,118 137 1883 0 0,-149-172-2913 0 0,-1-1 1 0 0,1 0-1 0 0,0 1 1 0 0,0-1-1 0 0,0 0 1 0 0,1 0 0 0 0,-1 0-1 0 0,0 0 1 0 0,0-1-1 0 0,0 1 1 0 0,1-1-1 0 0,-1 1 1 0 0,0-1 0 0 0,1 0-1 0 0,-1 0 1 0 0,0 0-1 0 0,1 0 1 0 0,-1 0-1 0 0,0 0 1 0 0,1-1 0 0 0,-1 1-1 0 0,0-1 1 0 0,0 1-1 0 0,1-1 1 0 0,-1 0-1 0 0,0 0 1 0 0,0 0 0 0 0,0 0-1 0 0,0-1 1 0 0,0 1-1 0 0,0 0 1 0 0,-1-1-1 0 0,1 0 1 0 0,0 1 0 0 0,-1-1-1 0 0,1 0 1 0 0,0 0-75 0 0,58-74 876 0 0,-45-39-2699 0 0,-9 111-4056 0 0,-2 4-1123 0 0</inkml:trace>
  <inkml:trace contextRef="#ctx0" brushRef="#br0" timeOffset="343.13">542 18 5805 0 0,'0'0'6179'0'0,"0"0"-4898"0"0,0 0-1181 0 0,0 0 71 0 0,0 0-236 0 0,0 0-337 0 0,4-4 84 0 0,-2 3 324 0 0,0-1-1 0 0,-1 1 1 0 0,1-1-1 0 0,1 1 1 0 0,-1 0 0 0 0,0 0-1 0 0,0 0 1 0 0,0 0-1 0 0,1 1 1 0 0,-1-1-1 0 0,0 0 1 0 0,1 1-1 0 0,-1 0 1 0 0,0-1 0 0 0,1 1-1 0 0,-1 0 1 0 0,1 0-1 0 0,-1 0 1 0 0,1 1-1 0 0,-1-1 1 0 0,0 1 0 0 0,1-1-1 0 0,-1 1 1 0 0,0 0-1 0 0,0 0 1 0 0,1 0-1 0 0,-1 0 1 0 0,0 0-1 0 0,0 0 1 0 0,0 0 0 0 0,0 1-1 0 0,0-1 1 0 0,-1 1-1 0 0,1 0 1 0 0,1 1-6 0 0,-34 81 648 0 0,21-70-446 0 0,9-12-162 0 0,0-1 0 0 0,-1 1 0 0 0,1-1 0 0 0,0 1 0 0 0,0-1 0 0 0,0 1 0 0 0,0 0 0 0 0,0-1 0 0 0,0 1 0 0 0,0 0 0 0 0,1 0 0 0 0,-1 0 0 0 0,1 0 0 0 0,-1 0 0 0 0,1-1 0 0 0,0 1 0 0 0,0 0 0 0 0,0 0 0 0 0,0 0 0 0 0,0 0 0 0 0,0 0 0 0 0,0 0 0 0 0,1 0 0 0 0,-1 0 0 0 0,1 0 0 0 0,-1 0 0 0 0,1-1 0 0 0,0 1 0 0 0,0 0 0 0 0,0 0 0 0 0,0-1 0 0 0,0 1 0 0 0,0 0 0 0 0,0-1 0 0 0,0 1 0 0 0,1-1 0 0 0,-1 0 1 0 0,0 1-1 0 0,1-1 0 0 0,0 0 0 0 0,-1 0 0 0 0,1 0 0 0 0,0 0 0 0 0,-1 0 0 0 0,1 0 0 0 0,0 0 0 0 0,0-1 0 0 0,0 1 0 0 0,-1-1 0 0 0,1 1 0 0 0,0-1 0 0 0,0 0 0 0 0,0 0 0 0 0,0 0 0 0 0,0 0 0 0 0,0 0 0 0 0,2 0-40 0 0,35 4-1213 0 0,-11-6-5114 0 0,-10-2-1158 0 0</inkml:trace>
  <inkml:trace contextRef="#ctx0" brushRef="#br0" timeOffset="683.51">841 71 14573 0 0,'0'0'836'0'0,"0"0"-1426"0"0,0 0 178 0 0,3 7 332 0 0,-2-3 156 0 0,2 0-1 0 0,-1 0 0 0 0,0 0 0 0 0,1 0 1 0 0,-1 0-1 0 0,1-1 0 0 0,0 1 0 0 0,1-1 1 0 0,-1 0-1 0 0,1 0 0 0 0,-1 0 0 0 0,1 0 0 0 0,0-1 1 0 0,0 1-1 0 0,0-1 0 0 0,0 0 0 0 0,0 0 1 0 0,0 0-1 0 0,1-1 0 0 0,-1 0 0 0 0,5 1-75 0 0,-5 0 78 0 0,0 0-1 0 0,0-1 0 0 0,0 0 1 0 0,0 0-1 0 0,0 0 0 0 0,0 0 1 0 0,0-1-1 0 0,0 1 0 0 0,0-1 1 0 0,0 0-1 0 0,0 0 0 0 0,0-1 0 0 0,0 1 1 0 0,0-1-1 0 0,0 0 0 0 0,0 0 1 0 0,0 0-1 0 0,0-1 0 0 0,0 1 1 0 0,0-1-1 0 0,-1 0 0 0 0,1 0-77 0 0,-6-3-111 0 0,0 0 0 0 0,0 0 0 0 0,-1 0-1 0 0,1 0 1 0 0,-1 1 0 0 0,0-1 0 0 0,0 1-1 0 0,-1-1 1 0 0,1 1 0 0 0,-1 1 0 0 0,0-1 0 0 0,0 0-1 0 0,-1 1 1 0 0,1 0 0 0 0,-1 0 0 0 0,1 0-1 0 0,-1 0 1 0 0,0 1 111 0 0,0-1-40 0 0,-1-2-14 0 0,5 3 36 0 0,0 1 0 0 0,0-1 0 0 0,0 0 0 0 0,0 0 0 0 0,-1 1 0 0 0,1-1 0 0 0,0 0 0 0 0,-1 1 0 0 0,1-1 0 0 0,-1 1 0 0 0,1 0 0 0 0,-1-1 0 0 0,1 1 0 0 0,-1 0 0 0 0,0 0 0 0 0,0 0 0 0 0,0 0 0 0 0,0 1 0 0 0,0-1 0 0 0,0 0 0 0 0,0 1 0 0 0,0-1 0 0 0,0 1 0 0 0,0 0 0 0 0,0 0 0 0 0,0 0-1 0 0,0 0 1 0 0,0 0 0 0 0,0 0 0 0 0,0 0 0 0 0,0 1 0 0 0,0-1 0 0 0,0 1 0 0 0,0-1 0 0 0,0 1 0 0 0,0 0 0 0 0,0 0 0 0 0,0 0 0 0 0,1 0 0 0 0,-1 0 0 0 0,0 0 0 0 0,1 0 0 0 0,-1 1 0 0 0,1-1 0 0 0,-1 0 0 0 0,1 1 0 0 0,-1 0 0 0 0,1-1 0 0 0,0 1 0 0 0,0 0 0 0 0,0 0 0 0 0,0-1 0 0 0,0 1 0 0 0,0 2 18 0 0,-11 268 2267 0 0,12-270-2385 0 0,7 74-577 0 0,7-50-6134 0 0,-4-20 425 0 0</inkml:trace>
  <inkml:trace contextRef="#ctx0" brushRef="#br0" timeOffset="934.51">1035 327 13537 0 0,'0'0'876'0'0,"0"0"-876"0"0,0 0 0 0 0,-45-7 292 0 0,20 4-16 0 0,-4 1-276 0 0,1 1-36 0 0,-4 0-1552 0 0,4-1-936 0 0,9 2-1920 0 0,-4-4-1153 0 0</inkml:trace>
  <inkml:trace contextRef="#ctx0" brushRef="#br0" timeOffset="1182.15">1293 163 9217 0 0,'0'0'3533'0'0,"-5"7"-2576"0"0,-19 20-145 0 0,15-19-714 0 0,0 0 0 0 0,0 1 0 0 0,1 0 0 0 0,0 0 1 0 0,1 1-1 0 0,0 0 0 0 0,0 1 0 0 0,1 0 0 0 0,0-1 1 0 0,1 2-1 0 0,1-1 0 0 0,-1 1 0 0 0,2-1 0 0 0,0 1 0 0 0,0 0 1 0 0,1 0-1 0 0,0 1 0 0 0,1-1 0 0 0,1 12-98 0 0,31 19-362 0 0,2-30-5546 0 0,-16-15-98 0 0</inkml:trace>
  <inkml:trace contextRef="#ctx0" brushRef="#br0" timeOffset="1369.66">1504 319 11909 0 0,'0'0'2172'0'0,"0"0"-2172"0"0,0 0 0 0 0,-2 44 544 0 0,-9-30 124 0 0,-2 1-128 0 0,-3-3-32 0 0,-2 1-183 0 0,-5-2-153 0 0,3 1-148 0 0,-1-1-24 0 0,3-3-436 0 0,0-2-293 0 0,5-3-747 0 0,0-3-888 0 0,4-3-1752 0 0,1-1-1341 0 0</inkml:trace>
  <inkml:trace contextRef="#ctx0" brushRef="#br0" timeOffset="1540.14">1384 342 10589 0 0,'0'0'1580'0'0,"0"0"-992"0"0,0 0-140 0 0,41 49 152 0 0,-30-32-56 0 0,-3 1-188 0 0,-1-1-180 0 0,1-2-88 0 0,-2-2-12 0 0,2-3-76 0 0,-3-1-88 0 0,3-3-356 0 0,-3-2-584 0 0,3-4-620 0 0,-4 0-1008 0 0,5-8-4409 0 0</inkml:trace>
  <inkml:trace contextRef="#ctx0" brushRef="#br0" timeOffset="1801.63">1577 119 11969 0 0,'0'0'1207'0'0,"0"0"-1214"0"0,-2 6 447 0 0,0-1-384 0 0,1-1 0 0 0,-1 0 0 0 0,0-1 1 0 0,-1 1-1 0 0,1 0 0 0 0,-1-1 0 0 0,1 1 0 0 0,-1-1 0 0 0,0 0 0 0 0,-1 1 0 0 0,1-2 0 0 0,0 1 0 0 0,-1 0 0 0 0,0-1 0 0 0,1 1 0 0 0,-1-1 0 0 0,0 0 0 0 0,0 0 1 0 0,0-1-1 0 0,-1 1 0 0 0,1-1 0 0 0,0 0 0 0 0,0 0 0 0 0,-1-1 0 0 0,1 1 0 0 0,-1-1 0 0 0,1 0 0 0 0,-1 0 0 0 0,1 0 0 0 0,0-1 0 0 0,-2 1-56 0 0,7 0-27 0 0,0 0 0 0 0,0 0 0 0 0,0 0 0 0 0,1 1 0 0 0,-1-1-1 0 0,0 0 1 0 0,0 0 0 0 0,0 0 0 0 0,0-1 0 0 0,1 1-1 0 0,-1 0 1 0 0,0 0 0 0 0,0-1 0 0 0,0 1 0 0 0,0 0 0 0 0,0-1-1 0 0,0 1 1 0 0,0-1 0 0 0,0 0 0 0 0,0 1 0 0 0,0-1 0 0 0,0 0-1 0 0,0 0 1 0 0,0 1 0 0 0,0-1 0 0 0,-1 0 0 0 0,1 0 0 0 0,0 0-1 0 0,-1 0 1 0 0,1 0 0 0 0,-1 0 0 0 0,1 0 0 0 0,-1 0-1 0 0,1 0 1 0 0,-1 0 0 0 0,0 0 0 0 0,1-1 0 0 0,-1 1 0 0 0,0 0-1 0 0,0 0 1 0 0,0 0 0 0 0,0 0 0 0 0,0-1 0 0 0,0 1 0 0 0,0 0-1 0 0,0 0 1 0 0,0 0 0 0 0,-1 0 0 0 0,1 0 0 0 0,0 0 0 0 0,-1-1-1 0 0,1 1 1 0 0,-1 0 0 0 0,1 0 0 0 0,-1 0 0 0 0,0 0-1 0 0,1 0 1 0 0,-1 1 0 0 0,0-1 0 0 0,0 0 0 0 0,0 0 0 0 0,1 0-1 0 0,-1 1 1 0 0,0-1 0 0 0,0 0 0 0 0,0 1 0 0 0,0-1 0 0 0,0 1-1 0 0,0-1 1 0 0,-2 0 27 0 0,8 2 89 0 0,0 0-1 0 0,0 0 0 0 0,0 0 1 0 0,0 1-1 0 0,0 0 0 0 0,-1 0 1 0 0,1 0-1 0 0,-1 0 0 0 0,0 1 1 0 0,1 0-1 0 0,-1-1 0 0 0,0 2 1 0 0,0-1-1 0 0,-1 0 1 0 0,1 1-1 0 0,-1-1 0 0 0,0 1 1 0 0,0 0-1 0 0,0 1 0 0 0,0-1 1 0 0,-1 0-1 0 0,1 1 0 0 0,-1-1 1 0 0,0 1-1 0 0,0 2-88 0 0,-18-12-6631 0 0,14 2 2032 0 0</inkml:trace>
  <inkml:trace contextRef="#ctx0" brushRef="#br0" timeOffset="1958.2">1724 191 9725 0 0,'5'6'1139'0'0,"1"1"-868"0"0,-1 0 0 0 0,0 1 0 0 0,0 0 0 0 0,-1 0 1 0 0,0 0-1 0 0,0 0 0 0 0,-1 1 0 0 0,0 0 0 0 0,-1-1 1 0 0,0 1-1 0 0,0 0 0 0 0,-1 0 0 0 0,0 0 0 0 0,0 0 1 0 0,-1 1-1 0 0,0-1 0 0 0,-1 0-271 0 0,0 0 66 0 0,-1 0 1 0 0,0 0-1 0 0,0 0 1 0 0,-1 0-1 0 0,0-1 0 0 0,0 0 1 0 0,-1 1-1 0 0,0-1 0 0 0,-1 0 1 0 0,0-1-1 0 0,0 1 1 0 0,0-1-1 0 0,-1 0 0 0 0,0 0 1 0 0,-1-1-1 0 0,1 0 0 0 0,-1 0 1 0 0,-2 0-67 0 0,-45 30-543 0 0,15-21-7412 0 0,27-14-52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40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547 0 9625 0 0,'-8'1'2288'0'0,"-38"2"-1978"0"0,1 3 0 0 0,1 1 0 0 0,-1 3 0 0 0,1 1 1 0 0,1 3-1 0 0,0 1 0 0 0,1 2 0 0 0,0 2 0 0 0,2 2 0 0 0,-29 20-310 0 0,67-41-4 0 0,0 0 1 0 0,1 1-1 0 0,-1 0 1 0 0,0-1-1 0 0,0 1 0 0 0,1 0 1 0 0,-1 0-1 0 0,0 0 1 0 0,1 0-1 0 0,-1 0 0 0 0,1 0 1 0 0,-1 0-1 0 0,1 1 1 0 0,0-1-1 0 0,-1 0 0 0 0,1 1 1 0 0,0-1-1 0 0,0 1 0 0 0,0 0 1 0 0,0-1-1 0 0,0 1 1 0 0,1 0-1 0 0,-1 0 0 0 0,0-1 1 0 0,1 1-1 0 0,-1 0 1 0 0,1 0-1 0 0,0 0 0 0 0,-1 0 1 0 0,1-1-1 0 0,0 1 1 0 0,0 0-1 0 0,0 0 0 0 0,1 0 1 0 0,-1 0-1 0 0,0 0 1 0 0,1 0-1 0 0,-1-1 0 0 0,1 1 1 0 0,0 0-1 0 0,-1 0 0 0 0,1-1 1 0 0,0 1-1 0 0,0 0 1 0 0,0-1-1 0 0,0 1 0 0 0,0-1 1 0 0,1 1-1 0 0,-1-1 1 0 0,0 0-1 0 0,2 1 4 0 0,30 14 252 0 0,0-2-1 0 0,2-2 1 0 0,-1-1-1 0 0,1-1 1 0 0,1-2 0 0 0,0-2-1 0 0,10 0-251 0 0,15 4 335 0 0,-29-4-220 0 0,36 7-2681 0 0,-67-12-885 0 0,-2-1-2973 0 0</inkml:trace>
  <inkml:trace contextRef="#ctx0" brushRef="#br0" timeOffset="247.58">7 341 5461 0 0,'0'0'8220'0'0,"6"6"-6250"0"0,20 14-1646 0 0,0-1-1 0 0,1-1 0 0 0,1-1 0 0 0,0-1 0 0 0,1-1 0 0 0,1-2 0 0 0,16 4-323 0 0,67 23-3326 0 0,-100-37-2306 0 0,4-5-3219 0 0</inkml:trace>
  <inkml:trace contextRef="#ctx0" brushRef="#br0" timeOffset="431.26">939 370 14821 0 0,'0'0'810'0'0,"0"0"-774"0"0,-6 0-234 0 0,2 0 227 0 0,1 1-1 0 0,-1 0 0 0 0,0 0 0 0 0,1 1 0 0 0,-1-1 0 0 0,1 1 0 0 0,-1-1 0 0 0,1 1 0 0 0,0 0 0 0 0,0 1 0 0 0,0-1 1 0 0,0 0-1 0 0,0 1 0 0 0,0 0 0 0 0,1-1 0 0 0,-1 1 0 0 0,1 0 0 0 0,0 0 0 0 0,0 1 0 0 0,0-1 0 0 0,0 0 0 0 0,1 1 1 0 0,-1-1-1 0 0,1 1 0 0 0,0-1 0 0 0,0 1 0 0 0,0 0 0 0 0,1 0 0 0 0,-1-1 0 0 0,1 4-28 0 0,2-5 107 0 0,0-1 0 0 0,0 1 0 0 0,1-1 0 0 0,-1 0 0 0 0,1 0 0 0 0,-1 0 0 0 0,1 0 0 0 0,-1 0-1 0 0,1-1 1 0 0,0 1 0 0 0,-1-1 0 0 0,1 0 0 0 0,0 1 0 0 0,-1-1 0 0 0,1 0 0 0 0,0-1 0 0 0,-1 1 0 0 0,1 0 0 0 0,0-1 0 0 0,-1 0 0 0 0,1 1-1 0 0,-1-1 1 0 0,1 0 0 0 0,-1 0 0 0 0,1 0 0 0 0,-1-1 0 0 0,1 1-107 0 0,-2 0 2 0 0,1 1-1 0 0,0 0 1 0 0,-1-1 0 0 0,1 0-1 0 0,-1 1 1 0 0,1-1 0 0 0,-1 0 0 0 0,1 0-1 0 0,-1 0 1 0 0,1 0 0 0 0,-1 0-1 0 0,0 0 1 0 0,0 0 0 0 0,1 0-1 0 0,-1-1 1 0 0,0 1 0 0 0,0 0-1 0 0,0-1 1 0 0,0 1 0 0 0,-1-1-1 0 0,1 1 1 0 0,0-1 0 0 0,-1 1-1 0 0,1-1 1 0 0,-1 1 0 0 0,1-1-1 0 0,-1 0 1 0 0,0 1 0 0 0,1-1 0 0 0,-1 0-1 0 0,0 0 1 0 0,0 1 0 0 0,0-1-1 0 0,-1-1-1 0 0,-65-49-4603 0 0,28 40 676 0 0,-6 2-3643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42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1652 13 1460 0 0,'0'0'3009'0'0,"0"0"476"0"0,-2 7-2754 0 0,0-3-637 0 0,1-1 0 0 0,-1 1 0 0 0,0 0 0 0 0,0-1 0 0 0,-1 1 0 0 0,1-1 0 0 0,-1 0 0 0 0,1 0 0 0 0,-1 0 1 0 0,0 0-1 0 0,0 0 0 0 0,0 0 0 0 0,-1-1 0 0 0,1 1 0 0 0,-1-1 0 0 0,1 0 0 0 0,-1 0 0 0 0,0-1 0 0 0,1 1 0 0 0,-1-1 0 0 0,-1 1-94 0 0,-46 9 170 0 0,-1-1-1 0 0,0-3 0 0 0,0-2 0 0 0,-1-2 1 0 0,1-2-1 0 0,-1-3 0 0 0,1-2 0 0 0,-25-6-169 0 0,-403-90-1769 0 0,369 118 4385 0 0,59 0-1732 0 0,22-12-857 0 0,0-1 0 0 0,-1-1-1 0 0,0-2 1 0 0,1-1 0 0 0,-1-2-1 0 0,0 0 1 0 0,-3-3-27 0 0,-128-31-4480 0 0,125 22 372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32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1884 137 9461 0 0,'0'0'4734'0'0,"0"0"-3646"0"0,-11-1-1440 0 0,-272-9 480 0 0,315 54-657 0 0,94 130 2327 0 0,-123-173-1717 0 0,0-1-1 0 0,0 1 1 0 0,1-1-1 0 0,-1 0 1 0 0,0 0-1 0 0,0 0 1 0 0,0 0-1 0 0,0 0 1 0 0,0-1-1 0 0,0 1 1 0 0,0-1-1 0 0,0 0 1 0 0,0 0-1 0 0,0 0 1 0 0,0-1-1 0 0,0 1 1 0 0,0 0-1 0 0,-1-1 1 0 0,1 0-1 0 0,-1 0 1 0 0,1 0-1 0 0,-1 0 1 0 0,0 0-1 0 0,1 0 1 0 0,-1 0 0 0 0,0-1-1 0 0,-1 1 1 0 0,1-1-1 0 0,0 0 1 0 0,-1 1-1 0 0,1-1 1 0 0,-1 0-1 0 0,0 0-80 0 0,38-141-1316 0 0,-38 143 1071 0 0,2-14-1496 0 0,5 9-5033 0 0,0 5-531 0 0</inkml:trace>
  <inkml:trace contextRef="#ctx0" brushRef="#br0" timeOffset="359.19">2119 122 13729 0 0,'0'0'478'0'0,"0"0"-1146"0"0,0 0 317 0 0,0 0 445 0 0,6 5 159 0 0,-1-2-144 0 0,-1 1 0 0 0,1-1 0 0 0,0 0 0 0 0,0 0 0 0 0,0 0 0 0 0,0-1 0 0 0,0 0 0 0 0,1 0 0 0 0,-1 0 0 0 0,1-1 0 0 0,-1 1 0 0 0,1-1 0 0 0,0-1 0 0 0,-1 1 0 0 0,1-1 0 0 0,0 0 0 0 0,-1 0 0 0 0,1-1 0 0 0,0 1 0 0 0,-1-1 0 0 0,1-1 0 0 0,0 1 0 0 0,-1-1 0 0 0,0 0 0 0 0,1 0 1 0 0,-1 0-1 0 0,0-1 0 0 0,3-2-109 0 0,-7 0-57 0 0,-1 1 1 0 0,0-1-1 0 0,0 0 1 0 0,0 0 0 0 0,-1 1-1 0 0,0-1 1 0 0,0 0 0 0 0,0 1-1 0 0,0-1 1 0 0,-1 0 0 0 0,1 1-1 0 0,-1 0 1 0 0,-1-1 0 0 0,1 1-1 0 0,0 0 1 0 0,-1 0-1 0 0,0 0 1 0 0,0 1 0 0 0,0-1-1 0 0,0 1 1 0 0,-1-1 0 0 0,1 1-1 0 0,-1 0 1 0 0,0 1 0 0 0,0-1-1 0 0,0 1 1 0 0,-2-2 56 0 0,6 4 0 0 0,-1-1-23 0 0,1 0 1 0 0,0-1-1 0 0,-1 1 0 0 0,1 0 0 0 0,-1 0 0 0 0,1 0 1 0 0,-1-1-1 0 0,1 1 0 0 0,-1 0 0 0 0,0 0 1 0 0,1 0-1 0 0,-1 0 0 0 0,0 0 0 0 0,0 0 1 0 0,0 0-1 0 0,0 0 0 0 0,0 1 0 0 0,0-1 1 0 0,0 0-1 0 0,0 0 0 0 0,0 1 0 0 0,-1-1 0 0 0,1 1 1 0 0,0-1-1 0 0,0 1 0 0 0,0 0 0 0 0,-1-1 1 0 0,1 1-1 0 0,0 0 0 0 0,0 0 0 0 0,-1 0 1 0 0,1 0-1 0 0,0 0 0 0 0,-1 0 0 0 0,1 0 1 0 0,0 0-1 0 0,0 0 0 0 0,-1 1 0 0 0,1-1 0 0 0,0 0 1 0 0,0 1-1 0 0,-1-1 0 0 0,1 1 0 0 0,0 0 1 0 0,0-1-1 0 0,0 1 0 0 0,0 0 0 0 0,0 0 1 0 0,0 0-1 0 0,0-1 0 0 0,0 1 0 0 0,0 0 1 0 0,1 0-1 0 0,-1 0 0 0 0,0 1 0 0 0,0-1 0 0 0,1 0 1 0 0,-1 0-1 0 0,1 0 0 0 0,-1 0 0 0 0,1 1 1 0 0,0-1-1 0 0,-1 0 0 0 0,1 0 0 0 0,0 1 1 0 0,0-1-1 0 0,0 0 0 0 0,0 0 0 0 0,0 2 23 0 0,-8 295 2984 0 0,11-245-3504 0 0,12-23-5438 0 0,-4-26-1187 0 0</inkml:trace>
  <inkml:trace contextRef="#ctx0" brushRef="#br0" timeOffset="623.85">2307 295 7249 0 0,'0'0'7016'0'0,"0"0"-7016"0"0,-44 2-684 0 0,19-1 544 0 0,-4 0 136 0 0,1-1-1184 0 0,-1 0-912 0 0,11 0-1988 0 0,-8 0-1569 0 0</inkml:trace>
  <inkml:trace contextRef="#ctx0" brushRef="#br0" timeOffset="872.71">2569 84 12853 0 0,'0'0'352'0'0,"-4"8"-12"0"0,-23 39 862 0 0,12-24-1010 0 0,1 1 0 0 0,1 1 0 0 0,0 0 1 0 0,3 0-1 0 0,0 1 0 0 0,1 0 0 0 0,1 1 0 0 0,2 0 1 0 0,1 0-1 0 0,1 2-192 0 0,32 35-625 0 0,-8-52-2211 0 0,6-10-3504 0 0,-5-9-528 0 0</inkml:trace>
  <inkml:trace contextRef="#ctx0" brushRef="#br0" timeOffset="1118.24">2825 279 13905 0 0,'0'0'648'0'0,"0"0"-520"0"0,-5 45 248 0 0,-3-25 92 0 0,-5 2-132 0 0,-2-1-160 0 0,-2-2-76 0 0,0-1-8 0 0,-3-2-92 0 0,1-3-140 0 0,0-4-300 0 0,4-3-288 0 0,-1-3-860 0 0,3-3-588 0 0,4-4-448 0 0,3-1-2873 0 0,-1-10 2461 0 0</inkml:trace>
  <inkml:trace contextRef="#ctx0" brushRef="#br0" timeOffset="1119.24">2673 313 10105 0 0,'0'0'2072'0'0,"0"0"-1624"0"0,36 27 460 0 0,-26-12-72 0 0,1 2-52 0 0,-3 1-216 0 0,1 1-228 0 0,-1-1-176 0 0,0-2-48 0 0,0 0-116 0 0,-1-2-76 0 0,3-3-256 0 0,-1-1-284 0 0,2-2-316 0 0,-2-4-620 0 0,3-4-864 0 0,-1 0-2080 0 0</inkml:trace>
  <inkml:trace contextRef="#ctx0" brushRef="#br0" timeOffset="1381.44">2894 167 12017 0 0,'0'0'582'0'0,"0"0"-673"0"0,-2 6 324 0 0,1-3-243 0 0,-1 0 1 0 0,1 1 0 0 0,-1-1 0 0 0,0 0 0 0 0,-1 0-1 0 0,1 0 1 0 0,0 0 0 0 0,-1 0 0 0 0,1-1 0 0 0,-1 1 0 0 0,0-1-1 0 0,0 0 1 0 0,0 1 0 0 0,0-2 0 0 0,-1 1 0 0 0,1 0-1 0 0,0 0 1 0 0,-1-1 0 0 0,1 0 0 0 0,-1 0 0 0 0,1 0 0 0 0,-1 0-1 0 0,0 0 1 0 0,1-1 0 0 0,-1 0 0 0 0,0 1 0 0 0,0-2 0 0 0,1 1-1 0 0,-1 0 1 0 0,-2-1 9 0 0,4 1-103 0 0,0 0 0 0 0,0 0 0 0 0,0-1-1 0 0,0 1 1 0 0,0-1 0 0 0,0 1 0 0 0,0-1 0 0 0,0 0-1 0 0,0 1 1 0 0,0-1 0 0 0,0 0 0 0 0,0 0 0 0 0,0-1-1 0 0,1 1 1 0 0,-1 0 0 0 0,1 0 0 0 0,-1-1 0 0 0,1 1-1 0 0,-1-1 1 0 0,1 1 0 0 0,0-1 0 0 0,0 0 0 0 0,-1 0-1 0 0,1 1 1 0 0,0-1 0 0 0,1 0 0 0 0,-1 0 0 0 0,0 0-1 0 0,1 0 1 0 0,-1 0 0 0 0,1 0 0 0 0,-1 0 0 0 0,1 0-1 0 0,0 0 1 0 0,0 0 0 0 0,0-1 0 0 0,0 1 0 0 0,0 0-1 0 0,1 0 1 0 0,-1 0 0 0 0,1-1 103 0 0,0 2 75 0 0,0 0 0 0 0,0 0 0 0 0,0 0 0 0 0,0-1 0 0 0,0 1 0 0 0,0 0 0 0 0,0 0 0 0 0,1 0 0 0 0,-1 1 0 0 0,0-1 0 0 0,1 0 0 0 0,-1 0 0 0 0,1 1 0 0 0,-1-1-1 0 0,1 1 1 0 0,-1-1 0 0 0,1 1 0 0 0,-1 0 0 0 0,1 0 0 0 0,0-1 0 0 0,-1 1 0 0 0,1 0 0 0 0,-1 0 0 0 0,1 1 0 0 0,0-1 0 0 0,-1 0 0 0 0,1 0 0 0 0,-1 1 0 0 0,1-1 0 0 0,-1 1 0 0 0,1 0 0 0 0,-1-1 0 0 0,1 1 0 0 0,-1 0 0 0 0,0 0 0 0 0,1 0 0 0 0,-1 0-75 0 0,6 1 176 0 0,-1 1 0 0 0,0 0 0 0 0,-1 0 0 0 0,1 0 0 0 0,-1 1 0 0 0,1 0 0 0 0,-1 0 0 0 0,0 0-1 0 0,0 1 1 0 0,-1 0 0 0 0,0-1 0 0 0,1 2 0 0 0,-2-1 0 0 0,1 0 0 0 0,0 1 0 0 0,-1 0 0 0 0,0-1 0 0 0,1 6-176 0 0,-44-24 43 0 0,33 10-536 0 0,-26-18-1782 0 0,11 3-2696 0 0,6 2-1448 0 0</inkml:trace>
  <inkml:trace contextRef="#ctx0" brushRef="#br0" timeOffset="1615.18">3127 212 11729 0 0,'0'0'1244'0'0,"21"39"-1132"0"0,-16-16 388 0 0,2 4 120 0 0,-6 4 64 0 0,-1-2-244 0 0,-5 0-160 0 0,-5 2-192 0 0,-3-2 12 0 0,-3-3 0 0 0,-1 0 0 0 0,-1-4 0 0 0,0-3-100 0 0,-3-3-160 0 0,3-5-808 0 0,-2-6-820 0 0,3-3-1116 0 0,4-2-3249 0 0</inkml:trace>
  <inkml:trace contextRef="#ctx0" brushRef="#br0" timeOffset="1864.76">3476 537 10997 0 0,'0'0'2980'0'0,"0"0"-2268"0"0,0 0-712 0 0,37 7-76 0 0,-37-7-16 0 0,-3 0 92 0 0,-7 0 256 0 0,-8-4 224 0 0,-4-1-480 0 0,-6-2-152 0 0,0 0-1192 0 0,-1-2-676 0 0,4-1-1092 0 0,7 1-2733 0 0,2-6 3061 0 0</inkml:trace>
  <inkml:trace contextRef="#ctx0" brushRef="#br0" timeOffset="2145.16">3461 412 9521 0 0,'0'0'2268'0'0,"0"0"-1472"0"0,0 0 480 0 0,0 0-212 0 0,0 0-700 0 0,0 0-364 0 0,0 0 140 0 0,0 0-140 0 0,-47-19-52 0 0,20 13-176 0 0,1 3-1380 0 0,-2-2-824 0 0,9 0-3805 0 0</inkml:trace>
  <inkml:trace contextRef="#ctx0" brushRef="#br0" timeOffset="2146.16">3660 467 1720 0 0,'0'0'10187'0'0,"6"5"-7443"0"0,59 80-1496 0 0,-64-84-1192 0 0,0 0-1 0 0,0-1 1 0 0,0 1-1 0 0,0-1 0 0 0,0 1 1 0 0,0 0-1 0 0,1-1 1 0 0,-1 0-1 0 0,0 1 0 0 0,0-1 1 0 0,0 0-1 0 0,1 0 1 0 0,-1 1-1 0 0,0-1 0 0 0,1 0 1 0 0,-1 0-1 0 0,0 0 1 0 0,0-1-1 0 0,1 1 0 0 0,-1 0 1 0 0,0 0-1 0 0,0-1 1 0 0,1 1-1 0 0,-1-1 0 0 0,0 1 1 0 0,0-1-1 0 0,0 1 1 0 0,0-1-1 0 0,0 0 0 0 0,0 0 1 0 0,0 1-1 0 0,0-1 1 0 0,0 0-1 0 0,0 0 0 0 0,0 0 1 0 0,0 0-1 0 0,-1 0 1 0 0,1 0-1 0 0,0 0 0 0 0,-1 0 1 0 0,1-1-1 0 0,-1 1 1 0 0,1 0-1 0 0,-1 0 0 0 0,1 0 1 0 0,-1-1-1 0 0,0 1 1 0 0,0 0-1 0 0,0 0 0 0 0,1-1 1 0 0,-1 1-1 0 0,0 0 1 0 0,-1 0-1 0 0,1-1 0 0 0,0 1 1 0 0,0 0-1 0 0,-1 0 1 0 0,1-1-1 0 0,0 1 0 0 0,-1 0 1 0 0,1 0-1 0 0,-1 0 1 0 0,1-1-1 0 0,-1 1 0 0 0,0 0-55 0 0,-42-47-2075 0 0,-1 33-4390 0 0,14 10-947 0 0</inkml:trace>
  <inkml:trace contextRef="#ctx0" brushRef="#br0" timeOffset="-1425.45">3418 2750 1064 0 0,'5'5'814'0'0,"123"103"6406"0"0,-124-89-5847 0 0,-8-36 1076 0 0,-9-75-2246 0 0,-3 0 1 0 0,-4 1-1 0 0,-4 1 1 0 0,-3 1-1 0 0,-5 1 1 0 0,-4 2-1 0 0,-3 2 1 0 0,-4 1-1 0 0,-3 2 0 0 0,-4 3 1 0 0,-4 1-1 0 0,-26-26-203 0 0,4 7-24 0 0,-4 3-1 0 0,-4 4 1 0 0,-4 4-1 0 0,-4 3 1 0 0,-3 5-1 0 0,-34-18 25 0 0,83 64 26 0 0,-2 3-1 0 0,0 1 1 0 0,-2 2-1 0 0,-1 3 1 0 0,-1 2-1 0 0,-1 2 1 0 0,0 2-1 0 0,-1 3 1 0 0,0 2-1 0 0,-1 3 1 0 0,0 2-1 0 0,-1 2 1 0 0,1 3-1 0 0,-1 2 1 0 0,1 3-1 0 0,-1 2 1 0 0,1 3-1 0 0,1 2 1 0 0,-22 8-26 0 0,1 5 9 0 0,2 3 1 0 0,1 4-1 0 0,2 2 0 0 0,1 4 1 0 0,2 3-1 0 0,1 2 1 0 0,2 4-1 0 0,3 2 0 0 0,2 2 1 0 0,1 4-1 0 0,4 1 1 0 0,1 3-1 0 0,4 2 0 0 0,2 3 1 0 0,2 1-1 0 0,4 2 1 0 0,2 2-1 0 0,4 2 0 0 0,-14 42-9 0 0,-136 400 527 0 0,172-456-663 0 0,22-44-4551 0 0,1-17 292 0 0,10-14-2279 0 0</inkml:trace>
  <inkml:trace contextRef="#ctx0" brushRef="#br0" timeOffset="-991.23">1519 938 6473 0 0,'0'0'726'0'0,"0"0"-374"0"0,0 0 26 0 0,0 0-226 0 0,7 3-26 0 0,45 30 452 0 0,-2 2 0 0 0,-1 2 0 0 0,-2 3 0 0 0,-2 1 0 0 0,-2 2 0 0 0,-1 2 0 0 0,-3 2 0 0 0,-1 2 0 0 0,-3 1 0 0 0,14 29-578 0 0,0-12 257 0 0,-3 2-1 0 0,-3 1 0 0 0,-4 3 0 0 0,-2 1 1 0 0,-4 2-1 0 0,-3 1 0 0 0,-4 1 0 0 0,-2 1 1 0 0,-5 1-1 0 0,-3 1 0 0 0,-3 1 0 0 0,-4 0 1 0 0,-4 1-1 0 0,-4 48-256 0 0,-2-121-31 0 0,1 5-15 0 0,-1 0 0 0 0,-1 0 0 0 0,-1 0 1 0 0,0-1-1 0 0,-1 1 0 0 0,0-1 0 0 0,-1 0 1 0 0,0 0-1 0 0,-2 0 0 0 0,-2 3 46 0 0,9-16-98 0 0,-1 0 0 0 0,0-1 0 0 0,0 1 0 0 0,0 0 0 0 0,0-1 0 0 0,1 1 0 0 0,-1 0 0 0 0,0-1 0 0 0,0 1 0 0 0,0-1 0 0 0,0 0 0 0 0,-1 1 0 0 0,1-1 0 0 0,0 0 0 0 0,0 0 0 0 0,0 1 0 0 0,0-1 0 0 0,0 0 0 0 0,0 0 0 0 0,0 0 0 0 0,0 0-1 0 0,-1 0 1 0 0,1-1 0 0 0,0 1 0 0 0,0 0 0 0 0,0-1 0 0 0,0 1 0 0 0,0 0 0 0 0,0-1 0 0 0,0 1 0 0 0,0-1 0 0 0,0 1 0 0 0,0-1 0 0 0,0 0 0 0 0,0 1 0 0 0,1-1 0 0 0,-1 0 0 0 0,0 0 0 0 0,0 0 0 0 0,1 0 0 0 0,-1 1 0 0 0,0-1 0 0 0,1 0 0 0 0,-1 0 0 0 0,1 0 0 0 0,-1 0 0 0 0,1 0 0 0 0,-1-1 98 0 0,-19-35-6108 0 0,-1-12-165 0 0</inkml:trace>
  <inkml:trace contextRef="#ctx0" brushRef="#br0" timeOffset="-678.56">1499 892 10317 0 0,'0'0'-385'0'0,"-7"3"-155"0"0,-12 10 588 0 0,1 1 1 0 0,0 1-1 0 0,2 1 1 0 0,-1 0-1 0 0,2 1 1 0 0,0 0-1 0 0,2 1 1 0 0,-1 1 0 0 0,2 1-1 0 0,-10 20-48 0 0,-9 9 248 0 0,-54 77 682 0 0,6 4 0 0 0,6 3 0 0 0,5 3 0 0 0,7 3 0 0 0,5 3 0 0 0,7 2 0 0 0,-19 99-930 0 0,50-57 217 0 0,40-156-1567 0 0,3-35-5787 0 0,-7-22-1180 0 0</inkml:trace>
  <inkml:trace contextRef="#ctx0" brushRef="#br0" timeOffset="10588.8">1740 827 10197 0 0,'0'0'907'0'0,"0"0"-915"0"0,0 0-53 0 0,0 0 43 0 0,0 0-53 0 0,8-1-31 0 0,71-7 250 0 0,0 4 1 0 0,1 3-1 0 0,71 10-148 0 0,5-2 273 0 0,261-5 2486 0 0,-486-67-6820 0 0,126 88 5844 0 0,11 57 132 0 0,-67-78-1879 0 0,1 0-1 0 0,-1 0 0 0 0,-1 1 1 0 0,1-1-1 0 0,0 0 1 0 0,0 1-1 0 0,-1-1 1 0 0,0 1-1 0 0,1-1 1 0 0,-1 1-1 0 0,0-1 0 0 0,0 1 1 0 0,0-1-1 0 0,-1 1 1 0 0,1-1-1 0 0,0 0 1 0 0,-1 1-1 0 0,0-1 1 0 0,1 1-1 0 0,-1-1 0 0 0,0 0 1 0 0,0 0-1 0 0,-1 1 1 0 0,1-1-1 0 0,0 0 1 0 0,-1 0-1 0 0,1 0 1 0 0,-1 0-1 0 0,0-1 1 0 0,1 1-1 0 0,-1 0 0 0 0,0-1 1 0 0,0 1-1 0 0,0-1 1 0 0,0 0-1 0 0,0 1 1 0 0,-1-1-1 0 0,1 0 1 0 0,0 0-1 0 0,-1-1 0 0 0,0 1-35 0 0,-89 18-1194 0 0,29-20-4583 0 0,23-3-2535 0 0</inkml:trace>
  <inkml:trace contextRef="#ctx0" brushRef="#br0" timeOffset="11087.77">1614 754 11985 0 0,'0'0'1538'0'0,"-6"0"-1216"0"0,-238 8 472 0 0,156-2-798 0 0,0-4-1 0 0,0-3 1 0 0,0-5-1 0 0,-6-3 5 0 0,94 8-10 0 0,0 1-1 0 0,0-1 0 0 0,0 1 0 0 0,1 0 0 0 0,-1-1 1 0 0,0 1-1 0 0,0 0 0 0 0,0-1 0 0 0,0 1 0 0 0,0-1 1 0 0,0 1-1 0 0,0 0 0 0 0,0-1 0 0 0,0 1 0 0 0,-1-1 1 0 0,1 1-1 0 0,0 0 0 0 0,0-1 0 0 0,0 1 0 0 0,0 0 1 0 0,0-1-1 0 0,-1 1 0 0 0,1 0 0 0 0,0-1 0 0 0,0 1 1 0 0,-1 0-1 0 0,1-1 0 0 0,0 1 0 0 0,0 0 0 0 0,-1 0 1 0 0,1-1-1 0 0,0 1 0 0 0,-1 0 0 0 0,1 0 11 0 0,53-8-634 0 0,-44 7 585 0 0,283-52-52 0 0,-342 44 819 0 0,-182 43-435 0 0,231-34-290 0 0,0-1 0 0 0,-1 1 0 0 0,1 0 0 0 0,0 0 0 0 0,0-1 0 0 0,0 1 0 0 0,0 0 0 0 0,0 0 0 0 0,0 0 0 0 0,-1 1 0 0 0,1-1 1 0 0,0 0-1 0 0,0 0 0 0 0,0 1 0 0 0,0-1 0 0 0,0 0 0 0 0,0 1 0 0 0,0-1 0 0 0,0 1 0 0 0,0-1 0 0 0,0 1 0 0 0,0 0 0 0 0,0-1 0 0 0,0 1 0 0 0,0 0 0 0 0,1 0 0 0 0,-1 0 0 0 0,0 0 0 0 0,0-1 0 0 0,1 1 0 0 0,-1 0 0 0 0,1 0 0 0 0,-1 0 0 0 0,1 0 0 0 0,-1 0 0 0 0,1 1 0 0 0,0-1 0 0 0,-1 0 0 0 0,1 0 0 0 0,0 0 0 0 0,0 0 0 0 0,0 0 0 0 0,0 0 0 0 0,0 1 0 0 0,0-1 0 0 0,0 0 0 0 0,0 0 0 0 0,0 0 0 0 0,1 0 0 0 0,-1 0 0 0 0,0 0 0 0 0,1 0 0 0 0,-1 0 0 0 0,1 0 0 0 0,-1 0 0 0 0,1 0 0 0 0,-1 0 0 0 0,1 0 0 0 0,0 0 0 0 0,0 0 0 0 0,-1 0 0 0 0,1 0 0 0 0,0-1 0 0 0,0 1 0 0 0,0 0 7 0 0,125 62-110 0 0,-37-25-8212 0 0,-58-27 3221 0 0</inkml:trace>
  <inkml:trace contextRef="#ctx0" brushRef="#br0" timeOffset="11432.29">1774 911 10757 0 0,'0'0'1673'0'0,"3"6"-1971"0"0,32 59 1165 0 0,3-1 1 0 0,3-1-1 0 0,3-3 0 0 0,9 6-867 0 0,-24-38-74 0 0,-25-54-1884 0 0,-6 20 1474 0 0,3 6 520 0 0,-1 0 0 0 0,1 0 0 0 0,0 0 0 0 0,-1 0 0 0 0,1 0 0 0 0,-1 0-1 0 0,1 0 1 0 0,-1 0 0 0 0,1 0 0 0 0,-1 0 0 0 0,1 0 0 0 0,-1-1 0 0 0,1 1 0 0 0,-1 0 0 0 0,1 0-1 0 0,-1 0 1 0 0,1-1 0 0 0,-1 1 0 0 0,1 0 0 0 0,-1-1 0 0 0,1 1 0 0 0,-1 0 0 0 0,0-1-1 0 0,1 1 1 0 0,-1-1 0 0 0,0 1 0 0 0,1 0 0 0 0,-1-1 0 0 0,0 1 0 0 0,1-1 0 0 0,-1 1 0 0 0,0-1-1 0 0,0 1 1 0 0,0-1 0 0 0,1 1 0 0 0,-1-1 0 0 0,0 0 0 0 0,0 1 0 0 0,0-1 0 0 0,0 1-1 0 0,0-1 1 0 0,0 1 0 0 0,0-1 0 0 0,0 1 0 0 0,0-1 0 0 0,0 1 0 0 0,-1-1 0 0 0,1 1 0 0 0,0-1-1 0 0,0 1 1 0 0,0-1 0 0 0,-1 1 0 0 0,1-1 0 0 0,0 1 0 0 0,0-1 0 0 0,-1 1-36 0 0,3 2 35 0 0,0 0 1 0 0,0 0 0 0 0,0 1 0 0 0,0-1-1 0 0,-1 1 1 0 0,1-1 0 0 0,-1 1-1 0 0,0 0 1 0 0,0-1 0 0 0,0 1 0 0 0,0 0-1 0 0,0 0 1 0 0,0 0 0 0 0,-1 0 0 0 0,1 0-1 0 0,-1 0 1 0 0,0 0 0 0 0,0 0-1 0 0,0 0 1 0 0,-1 0 0 0 0,1 0 0 0 0,0 0-1 0 0,-1 0 1 0 0,0-1 0 0 0,0 1 0 0 0,0 0-1 0 0,0 0 1 0 0,0 0 0 0 0,-1-1-1 0 0,1 1 1 0 0,-1-1 0 0 0,0 1 0 0 0,1-1-1 0 0,-1 0 1 0 0,0 1 0 0 0,-1-1-1 0 0,1 0 1 0 0,0 0 0 0 0,0-1 0 0 0,-1 1-1 0 0,1 0 1 0 0,-1-1 0 0 0,0 0 0 0 0,1 1-1 0 0,-1-1 1 0 0,0 0 0 0 0,0 0-1 0 0,0-1 1 0 0,0 1 0 0 0,0 0 0 0 0,0-1-1 0 0,0 0 1 0 0,0 0 0 0 0,0 0-1 0 0,1 0 1 0 0,-1 0 0 0 0,-3-1-36 0 0,-79 13-167 0 0,30-19-5371 0 0,35-4-2640 0 0</inkml:trace>
  <inkml:trace contextRef="#ctx0" brushRef="#br0" timeOffset="11850.81">1631 796 4364 0 0,'0'0'3672'0'0,"0"0"-2145"0"0,0 0-850 0 0,0 0-201 0 0,0 0-209 0 0,0 0-203 0 0,0 0-76 0 0,0 7 65 0 0,1-5-29 0 0,-1 0-1 0 0,0 0 1 0 0,1 0 0 0 0,-1 0 0 0 0,1 0 0 0 0,-1 0 0 0 0,1-1-1 0 0,0 1 1 0 0,0 0 0 0 0,0 0 0 0 0,0 0 0 0 0,0-1 0 0 0,0 1 0 0 0,0 0-1 0 0,1-1 1 0 0,-1 1 0 0 0,1-1 0 0 0,-1 0 0 0 0,1 1 0 0 0,-1-1-1 0 0,1 0 1 0 0,0 0 0 0 0,0 0 0 0 0,0 0 0 0 0,-1 0 0 0 0,1-1 0 0 0,0 1-1 0 0,0 0 1 0 0,0-1 0 0 0,0 1 0 0 0,0-1 0 0 0,0 0 0 0 0,0 0-1 0 0,0 0 1 0 0,0 0 0 0 0,0 0 0 0 0,0 0 0 0 0,0 0 0 0 0,0-1 0 0 0,0 1-1 0 0,0-1 1 0 0,0 0 0 0 0,0 1 0 0 0,0-1 0 0 0,0 0 0 0 0,0 0-1 0 0,0 0-23 0 0,1 0 62 0 0,1 1 0 0 0,-1-1 0 0 0,0 0-1 0 0,1 0 1 0 0,-1 0 0 0 0,0 0-1 0 0,0-1 1 0 0,0 1 0 0 0,0-1-1 0 0,0 0 1 0 0,0 0 0 0 0,-1 0-1 0 0,1 0 1 0 0,0 0 0 0 0,-1 0-1 0 0,0-1 1 0 0,1 1 0 0 0,-1-1-1 0 0,0 0 1 0 0,0 0 0 0 0,-1 0 0 0 0,1 0-1 0 0,-1 0 1 0 0,1 0 0 0 0,-1-1-62 0 0,-4 1 12 0 0,0 1 0 0 0,0-1 0 0 0,-1 1 1 0 0,1-1-1 0 0,-1 1 0 0 0,0 0 0 0 0,1 0 1 0 0,-1 1-1 0 0,0-1 0 0 0,0 1 1 0 0,0 0-1 0 0,0 0 0 0 0,0 0 0 0 0,-1 0 1 0 0,1 1-1 0 0,0-1 0 0 0,0 1 0 0 0,0 0 1 0 0,0 1-1 0 0,-3 0-12 0 0,4-1 2 0 0,1 0 0 0 0,-1 0 0 0 0,1 1-1 0 0,0-1 1 0 0,-1 1 0 0 0,1-1 0 0 0,0 1 0 0 0,0 0 0 0 0,0 0 0 0 0,-1 0 0 0 0,1 0-1 0 0,0 1 1 0 0,0-1 0 0 0,1 0 0 0 0,-1 1 0 0 0,0-1 0 0 0,0 1 0 0 0,1 0-1 0 0,-1 0 1 0 0,1 0 0 0 0,-1-1 0 0 0,1 1 0 0 0,0 1 0 0 0,0-1 0 0 0,0 0 0 0 0,0 0-1 0 0,0 0 1 0 0,0 0 0 0 0,0 1 0 0 0,1 1-2 0 0,25 17-6033 0 0,-22-20 450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0:45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1966 121 6201 0 0,'0'0'910'0'0,"-7"3"-650"0"0,-39 11 37 0 0,0-2-1 0 0,-1-2 1 0 0,0-2 0 0 0,-1-2 0 0 0,0-2 0 0 0,0-3 0 0 0,0-1-1 0 0,1-2 1 0 0,-36-7-297 0 0,-831-83 2294 0 0,420 22-6017 0 0,486 65 941 0 0,10 4 343 0 0</inkml:trace>
  <inkml:trace contextRef="#ctx0" brushRef="#br0" timeOffset="246.68">1571 261 12925 0 0,'0'0'1804'0'0,"0"0"-1804"0"0,-69-6-1268 0 0,-5-7 900 0 0,-26-5 352 0 0,-14-2 4 0 0,-7 1 12 0 0,5 3 40 0 0,-4 2-40 0 0,3 5-12 0 0,3 2-92 0 0,2 1 28 0 0,6 2 64 0 0,7 1-488 0 0,4-1-604 0 0,6 1-136 0 0,26 0-1416 0 0,1-2-2893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1:45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6 8201 0 0,'0'0'6194'0'0,"0"0"-4608"0"0,0 0-1383 0 0,0 0 4 0 0,0 0-392 0 0,0 0-263 0 0,0 0 183 0 0,0 0 155 0 0,-5 2 21 0 0,4-2 123 0 0,-1 0 0 0 0,1 0-1 0 0,0 0 1 0 0,-1 0 0 0 0,1 0 0 0 0,0 0-1 0 0,-1 1 1 0 0,1-1 0 0 0,0 1 0 0 0,0-1 0 0 0,-1 1-1 0 0,1-1 1 0 0,0 1 0 0 0,0 0 0 0 0,0-1-1 0 0,0 1 1 0 0,0 0 0 0 0,0 0 0 0 0,0 0-1 0 0,0 0 1 0 0,0 0 0 0 0,0 0 0 0 0,1 0-1 0 0,-1 0 1 0 0,0 0 0 0 0,1 0 0 0 0,-1 1 0 0 0,0-1-1 0 0,1 0 1 0 0,0 0 0 0 0,-1 1 0 0 0,1-1-1 0 0,0 0 1 0 0,-1 0 0 0 0,1 1 0 0 0,0-1-1 0 0,0 0 1 0 0,0 1 0 0 0,0-1 0 0 0,1 0 0 0 0,-1 1-1 0 0,0-1 1 0 0,0 0 0 0 0,1 1 0 0 0,-1-1-1 0 0,1 0 1 0 0,-1 0 0 0 0,1 0 0 0 0,0 1-1 0 0,-1-1 1 0 0,1 0 0 0 0,0 0 0 0 0,0 0 0 0 0,-1 0-1 0 0,1 0 1 0 0,0 0 0 0 0,0 0 0 0 0,0-1-1 0 0,1 1 1 0 0,-1 0 0 0 0,0 0 0 0 0,0-1-1 0 0,0 1 1 0 0,0-1 0 0 0,1 1 0 0 0,-1-1 0 0 0,0 1-1 0 0,1-1-33 0 0,57-14 537 0 0,-65-25-6466 0 0,-3 24-580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49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1572 0 0,'0'0'1666'0'0,"0"0"1813"0"0,0 0-1203 0 0,0 0-1077 0 0,0 0-668 0 0,0 0-314 0 0,0 0 180 0 0,0 0 206 0 0,0 6 50 0 0,-2 62 1207 0 0,-2-4-3682 0 0,6-63-1433 0 0,4 0-3737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1:44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858 168 4468 0 0,'0'0'5542'0'0,"0"0"-4424"0"0,0 0-1466 0 0,2 7 1122 0 0,5 11-592 0 0,1-1-1 0 0,0-1 0 0 0,1 1 0 0 0,1-2 0 0 0,1 1 0 0 0,0-1 0 0 0,1-1 1 0 0,1 0-1 0 0,0-1 0 0 0,1 0 0 0 0,0-1 0 0 0,1-1 0 0 0,0 0 0 0 0,1-1 0 0 0,0 0 1 0 0,1-1-1 0 0,-1-1 0 0 0,2-1 0 0 0,8 2-181 0 0,-25-9 363 0 0,-40-14-996 0 0,24 13 689 0 0,0 2 0 0 0,-1 0 0 0 0,1 1 0 0 0,0 0 0 0 0,0 1 0 0 0,0 1 0 0 0,0 0 0 0 0,1 1 0 0 0,-1 1 0 0 0,1 0 0 0 0,0 1 1 0 0,1 0-1 0 0,0 1 0 0 0,0 1 0 0 0,1 0 0 0 0,0 1 0 0 0,0 0 0 0 0,-4 6-56 0 0,14-14-310 0 0,-18 16-1251 0 0,15-5-4386 0 0,12-6-902 0 0</inkml:trace>
  <inkml:trace contextRef="#ctx0" brushRef="#br0" timeOffset="263.82">1130 553 14337 0 0,'0'0'1904'0'0,"0"0"-1904"0"0,0 0-704 0 0,0 0 704 0 0,0 0 588 0 0,-37 29-31 0 0,19-22-97 0 0,-5 2-200 0 0,-2-2-132 0 0,-1 2-128 0 0,1-1-672 0 0,6 0-593 0 0,3-1-1771 0 0,11-4-4381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2:2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13001 0 0,'0'0'828'0'0,"0"0"-828"0"0,0 0-584 0 0,0 0-1160 0 0,0 0-1472 0 0,0 0-1493 0 0,0 0 1397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3:53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1933 620 1252 0 0,'0'0'1316'0'0,"0"0"-1028"0"0,0 0-52 0 0,0 0 728 0 0,0 0 144 0 0,0 0-559 0 0,0 0-409 0 0,0 0-140 0 0,0 0-649 0 0,-16 2-1335 0 0,12 0-676 0 0</inkml:trace>
  <inkml:trace contextRef="#ctx0" brushRef="#br0" timeOffset="284.3">1877 647 5320 0 0,'0'0'705'0'0,"0"0"-305"0"0,0 0 460 0 0,0 0-536 0 0,0 0-260 0 0,0 0-64 0 0,0 0-244 0 0,0 0-288 0 0,0 0-1137 0 0,0 0-991 0 0,-13 8 92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4:0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403 297 9501 0 0,'0'0'1884'0'0,"0"0"-1152"0"0,0 0-704 0 0,0 0-28 0 0,0 0-372 0 0,0 0-28 0 0,0 0 400 0 0,0 0-656 0 0,0 0-1296 0 0,0 0-2721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2:12:56.179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4612 3630 12657 0 0,'0'0'2500'0'0,"0"0"-1532"0"0,0 0-255 0 0,0 0-713 0 0,0 0 0 0 0,0 0 64 0 0,0 0 60 0 0,-50-4-116 0 0,29 3-8 0 0,-3-1-108 0 0,0 0-861 0 0,7-1-1443 0 0,-4-6-5196 0 0</inkml:trace>
  <inkml:trace contextRef="#ctx0" brushRef="#br0" timeOffset="4443.22">5615 3298 11237 0 0,'0'0'1638'0'0,"0"0"-1072"0"0,0 0-376 0 0,0 0 81 0 0,0 0 99 0 0,0 0 47 0 0,0 0-37 0 0,6-4-240 0 0,-3 2-109 0 0,1 1 0 0 0,0-1 0 0 0,-1 0 1 0 0,1 1-1 0 0,0 0 0 0 0,0 0 0 0 0,0 0 1 0 0,0 1-1 0 0,0-1 0 0 0,0 1 0 0 0,0 0 0 0 0,0 0 1 0 0,0 0-1 0 0,0 1 0 0 0,-1-1 0 0 0,1 1 0 0 0,0 0 1 0 0,0 0-1 0 0,0 0 0 0 0,0 1 0 0 0,-1-1 1 0 0,1 1-1 0 0,-1 0 0 0 0,1 0 0 0 0,-1 0 0 0 0,0 0 1 0 0,1 1-1 0 0,-1 0 0 0 0,0 0-31 0 0,-1-1 19 0 0,0 0 1 0 0,0 0-1 0 0,0 1 0 0 0,0-1 0 0 0,-1 0 1 0 0,1 1-1 0 0,-1-1 0 0 0,0 1 0 0 0,0-1 1 0 0,0 1-1 0 0,0-1 0 0 0,0 1 0 0 0,0 0 0 0 0,-1 0 1 0 0,1-1-1 0 0,-1 1 0 0 0,0 0 0 0 0,0 0 1 0 0,0 0-1 0 0,0-1 0 0 0,-1 1 0 0 0,1 0 1 0 0,-1 0-1 0 0,1 0 0 0 0,-1-1 0 0 0,0 1 1 0 0,0-1-1 0 0,0 1 0 0 0,0 0 0 0 0,-1-1 1 0 0,1 0-1 0 0,-1 1 0 0 0,1-1 0 0 0,-1 0 1 0 0,0 0-1 0 0,0 0 0 0 0,0 0 0 0 0,0 0 0 0 0,0 0 1 0 0,-1-1-1 0 0,0 2-19 0 0,-25 39 225 0 0,81-19 1332 0 0,-3-15-945 0 0,-14-3-2099 0 0,-13 0-4006 0 0,-18-4-3548 0 0</inkml:trace>
  <inkml:trace contextRef="#ctx0" brushRef="#br1" timeOffset="-31623.25">5721 1173 1004 0 0,'0'0'692'0'0,"0"0"272"0"0,0 0-364 0 0,0 0 28 0 0,0 0-200 0 0,0 0 2725 0 0,0 0-3053 0 0,0 0-100 0 0,0 0-776 0 0,0 0-292 0 0,-29 0-1137 0 0,27 4-899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1:34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1786 53 796 0 0,'0'0'107'0'0,"0"0"156"0"0,0 0 107 0 0,0 0 340 0 0,0 0 1591 0 0,0 0-815 0 0,0 0-666 0 0,0 0-287 0 0,0 0-190 0 0,-7 20 1811 0 0,-3-17-2037 0 0,1-1 0 0 0,-1 1 0 0 0,0-2 1 0 0,0 1-1 0 0,-1-2 0 0 0,1 1 0 0 0,0-1 0 0 0,0-1 0 0 0,0 1 1 0 0,0-2-1 0 0,0 0 0 0 0,0 0 0 0 0,0 0 0 0 0,0-2 0 0 0,-5-1-117 0 0,-57-11 14 0 0,69 15-7 0 0,-1 0 1 0 0,1 0 0 0 0,0 0-1 0 0,-1 0 1 0 0,0 1-1 0 0,1-1 1 0 0,-1 1 0 0 0,1 0-1 0 0,-1 0 1 0 0,1 0 0 0 0,-1 1-1 0 0,1-1 1 0 0,-1 1-1 0 0,1 0 1 0 0,-1 0 0 0 0,1 0-1 0 0,0 1 1 0 0,-1-1-1 0 0,1 1 1 0 0,0-1 0 0 0,0 1-1 0 0,0 0 1 0 0,0 0 0 0 0,0 1-1 0 0,1-1 1 0 0,-1 0-1 0 0,1 1 1 0 0,-1 0 0 0 0,1 0-1 0 0,0-1 1 0 0,0 1-1 0 0,0 0 1 0 0,1 1 0 0 0,-1-1-1 0 0,1 0 1 0 0,-1 0 0 0 0,1 1-1 0 0,0-1 1 0 0,0 1-1 0 0,1 0-7 0 0,-1-19 4150 0 0,-21-14-4596 0 0,2 19 428 0 0,0 2 1 0 0,-1 0-1 0 0,0 1 1 0 0,0 2-1 0 0,0 0 0 0 0,-1 1 1 0 0,0 1-1 0 0,1 1 0 0 0,-1 1 1 0 0,0 1-1 0 0,0 1 1 0 0,0 1-1 0 0,-16 3 18 0 0,-21-1-37 0 0,-349 14 191 0 0,11-29 244 0 0,182-21 184 0 0,209 31-298 0 0,-1 0-3291 0 0,13 0-4387 0 0,1 0 1213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1:37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181 123 7173 0 0,'0'0'3584'0'0,"0"0"-3469"0"0,0 0 169 0 0,-2 7 292 0 0,-3 11-150 0 0,-1 0-1 0 0,-1 0 0 0 0,-1-1 1 0 0,0 0-1 0 0,-1 0 0 0 0,-1-1 1 0 0,-1-1-1 0 0,0 1 0 0 0,-1-2 1 0 0,0 1-426 0 0,-68 102-623 0 0,83-117-7090 0 0,1-7 1815 0 0</inkml:trace>
  <inkml:trace contextRef="#ctx0" brushRef="#br0" timeOffset="248.88">9 207 8645 0 0,'0'0'1915'0'0,"0"0"-1426"0"0,0 0-85 0 0,0 0 175 0 0,6 7-54 0 0,114 158 1034 0 0,-114-160-2950 0 0,1-2-3287 0 0,-3-3-77 0 0</inkml:trace>
  <inkml:trace contextRef="#ctx0" brushRef="#br0" timeOffset="498.07">384 1 9897 0 0,'0'0'937'0'0,"0"0"-1228"0"0,0 0 718 0 0,0 0 229 0 0,-2 7-125 0 0,-38 94 1176 0 0,9-66-3803 0 0,31-35 1626 0 0,-3 2-108 0 0,1-4-4969 0 0,0-6 374 0 0</inkml:trace>
  <inkml:trace contextRef="#ctx0" brushRef="#br0" timeOffset="745.9">337 64 4852 0 0,'0'0'1796'0'0,"6"5"-785"0"0,84 78 2707 0 0,-154-125-3370 0 0,-5 23-3582 0 0,59 19 324 0 0</inkml:trace>
  <inkml:trace contextRef="#ctx0" brushRef="#br0" timeOffset="1073.9">652 388 1156 0 0,'0'0'1019'0'0,"0"0"3111"0"0,0 0-2692 0 0,0 0-500 0 0,0 0 525 0 0,0 0 97 0 0,0 0-500 0 0,0 0-569 0 0,-5 1-144 0 0,5-1-428 0 0,-73 4-462 0 0,47-19-8920 0 0,22 5 5948 0 0</inkml:trace>
  <inkml:trace contextRef="#ctx0" brushRef="#br0" timeOffset="1259.93">651 315 7857 0 0,'0'0'2552'0'0,"0"0"-1948"0"0,0 0-436 0 0,0 0 692 0 0,0 0 192 0 0,0 0-788 0 0,0 0-108 0 0,-45-1-148 0 0,26-1-8 0 0,-2-1-1508 0 0,4 2-1536 0 0,-10-7-4885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1:39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20 138 9653 0 0,'0'0'869'0'0,"0"0"-709"0"0,0 0-380 0 0,0 0-82 0 0,-1 7 536 0 0,-17 259 2787 0 0,44-226-3262 0 0,-4-37-4588 0 0,-13-5-1096 0 0</inkml:trace>
  <inkml:trace contextRef="#ctx0" brushRef="#br0" timeOffset="281.73">151 292 10305 0 0,'0'0'1037'0'0,"0"0"-706"0"0,0 0-220 0 0,0 0-86 0 0,0 0-127 0 0,0 0-35 0 0,0 0-40 0 0,0 0-184 0 0,6-3-17 0 0,-3 2 418 0 0,0-1 1 0 0,0 1 0 0 0,0 0-1 0 0,1 0 1 0 0,-1 0 0 0 0,0 1-1 0 0,1-1 1 0 0,-1 1 0 0 0,0 0-1 0 0,1 0 1 0 0,-1 0 0 0 0,0 0-1 0 0,1 1 1 0 0,-1-1 0 0 0,0 1-1 0 0,0 0 1 0 0,1 0 0 0 0,-1 0-1 0 0,0 0 1 0 0,0 1 0 0 0,0-1-1 0 0,0 1 1 0 0,0 0 0 0 0,-1-1-1 0 0,1 1 1 0 0,0 1 0 0 0,-1-1-1 0 0,1 0 1 0 0,-1 1 0 0 0,0-1-1 0 0,0 1 1 0 0,1 0-41 0 0,-2 0 96 0 0,0 0-1 0 0,0-1 1 0 0,-1 1-1 0 0,1 0 1 0 0,-1 0 0 0 0,1-1-1 0 0,-1 1 1 0 0,0 0-1 0 0,0 0 1 0 0,0 0-1 0 0,0 0 1 0 0,0-1 0 0 0,-1 1-1 0 0,1 0 1 0 0,-1 0-1 0 0,0 0 1 0 0,0-1-1 0 0,0 1 1 0 0,0-1 0 0 0,-1 1-1 0 0,1-1 1 0 0,0 1-1 0 0,-1-1 1 0 0,0 1-1 0 0,0-1 1 0 0,0 0 0 0 0,0 0-1 0 0,0 0 1 0 0,0 0-1 0 0,0-1 1 0 0,0 1-1 0 0,-1 0-95 0 0,-34 12-4881 0 0,37-15 592 0 0,1-1 1584 0 0,2-6-433 0 0</inkml:trace>
  <inkml:trace contextRef="#ctx0" brushRef="#br0" timeOffset="545.88">315 287 3968 0 0,'0'0'4495'0'0,"0"0"-3894"0"0,0 0-179 0 0,0 0 262 0 0,-6 4-57 0 0,4-3-585 0 0,0 0 0 0 0,0 0 0 0 0,0 0 0 0 0,-1 0-1 0 0,1 0 1 0 0,0 0 0 0 0,0 1 0 0 0,1-1 0 0 0,-1 1 0 0 0,0-1 0 0 0,0 1 0 0 0,1 0-1 0 0,-1 0 1 0 0,1-1 0 0 0,0 1 0 0 0,-1 0 0 0 0,1 0 0 0 0,0 1 0 0 0,0-1 0 0 0,0 0 0 0 0,0 0-1 0 0,1 1 1 0 0,-1-1 0 0 0,1 0 0 0 0,-1 0 0 0 0,1 1 0 0 0,0-1 0 0 0,0 1 0 0 0,0-1-1 0 0,0 0 1 0 0,0 1 0 0 0,0-1 0 0 0,1 0 0 0 0,-1 1 0 0 0,1-1 0 0 0,0 0 0 0 0,0 0 0 0 0,0 1-1 0 0,0-1 1 0 0,0 0 0 0 0,0 0 0 0 0,0 0 0 0 0,1 0 0 0 0,-1 0 0 0 0,1 0 0 0 0,-1-1 0 0 0,1 1-1 0 0,0 0 1 0 0,0-1 0 0 0,0 1-42 0 0,30 7-800 0 0,-9-8-5953 0 0,-12-1 1619 0 0</inkml:trace>
  <inkml:trace contextRef="#ctx0" brushRef="#br0" timeOffset="793.7">491 401 5825 0 0,'0'0'4252'0'0,"0"0"-4252"0"0,0 0 0 0 0,0 0 400 0 0,0 0 540 0 0,-15 37-196 0 0,3-28-348 0 0,0 0-164 0 0,-1 0-132 0 0,0 1-8 0 0,0-2-92 0 0,-1 0-448 0 0,5-1-836 0 0,1-2-664 0 0,3-3-2725 0 0</inkml:trace>
  <inkml:trace contextRef="#ctx0" brushRef="#br0" timeOffset="1092.75">627 310 6021 0 0,'0'0'4219'0'0,"0"0"-3152"0"0,0 0-1160 0 0,0 0 329 0 0,1 5 290 0 0,14 96 833 0 0,22-136 1411 0 0,-31 18-2418 0 0,-6 17-395 0 0,0 1 0 0 0,0-1-1 0 0,0 1 1 0 0,0-1 0 0 0,0 1 0 0 0,1-1 0 0 0,-1 1 0 0 0,0-1 0 0 0,0 0 0 0 0,0 1 0 0 0,1-1 0 0 0,-1 1 0 0 0,0-1 0 0 0,1 0 0 0 0,-1 1 0 0 0,0-1 0 0 0,1 0 0 0 0,-1 1-1 0 0,0-1 1 0 0,1 0 0 0 0,-1 0 0 0 0,1 1 0 0 0,-1-1 0 0 0,1 0 0 0 0,-1 0 0 0 0,0 0 0 0 0,1 0 0 0 0,-1 1 0 0 0,1-1 0 0 0,-1 0 0 0 0,1 0 0 0 0,-1 0 0 0 0,1 0 0 0 0,-1 0-1 0 0,1 0 1 0 0,-1 0 0 0 0,1 0 0 0 0,-1-1 0 0 0,0 1 0 0 0,1 0 0 0 0,-1 0 0 0 0,1 0 43 0 0,4 131 2180 0 0,-5-128-2173 0 0,-1 0 1 0 0,1 0-1 0 0,-1 0 0 0 0,0 0 1 0 0,0-1-1 0 0,0 1 0 0 0,0 0 1 0 0,-1-1-1 0 0,1 1 1 0 0,-1-1-1 0 0,0 1 0 0 0,1-1 1 0 0,-1 0-1 0 0,0 1 0 0 0,0-1 1 0 0,-1 0-1 0 0,1 0 1 0 0,0-1-1 0 0,-1 1 0 0 0,1 0 1 0 0,-1-1-1 0 0,1 0 0 0 0,-1 1 1 0 0,0-1-1 0 0,1 0 1 0 0,-1 0-1 0 0,0-1 0 0 0,0 1 1 0 0,0-1-1 0 0,0 1 0 0 0,0-1 1 0 0,0 0-1 0 0,0 0 1 0 0,0 0-1 0 0,0 0 0 0 0,0-1 1 0 0,1 1-1 0 0,-1-1 0 0 0,0 0 1 0 0,0 0-1 0 0,0 0 1 0 0,1 0-1 0 0,-1 0-7 0 0,-48-35-6585 0 0,42 26 1257 0 0</inkml:trace>
  <inkml:trace contextRef="#ctx0" brushRef="#br0" timeOffset="1294.87">886 271 8809 0 0,'0'0'6396'0'0,"0"0"-6396"0"0,17 34-416 0 0,-13-17 364 0 0,0 2 52 0 0,-3 1 216 0 0,-1 1 24 0 0,-5 1 12 0 0,-3 2-76 0 0,-4 0-76 0 0,-5 0-100 0 0,-4 2-1024 0 0,4-9-1152 0 0,-18-3-4909 0 0</inkml:trace>
  <inkml:trace contextRef="#ctx0" brushRef="#br0" timeOffset="3517.1">426 0 156 0 0,'0'0'8687'0'0,"0"0"-5987"0"0,0 0-2593 0 0,0 0-91 0 0,0 0 313 0 0,0 0 174 0 0,-1 7-20 0 0,-36 89 701 0 0,3-68-6756 0 0,29-27 1607 0 0</inkml:trace>
  <inkml:trace contextRef="#ctx0" brushRef="#br0" timeOffset="3797.91">353 57 6677 0 0,'0'0'822'0'0,"0"0"42"0"0,0 0 116 0 0,7 6-89 0 0,57 50 625 0 0,-63-66-6015 0 0,-10-13 8005 0 0,-59 23-5602 0 0,54 0-2325 0 0</inkml:trace>
  <inkml:trace contextRef="#ctx0" brushRef="#br0" timeOffset="4074.4">882 52 808 0 0,'0'0'7771'0'0,"0"0"-5382"0"0,0 0-1945 0 0,0 0-180 0 0,0 0 24 0 0,0 0-16 0 0,0 0 12 0 0,0 0-2 0 0,0 0 12 0 0,-6 7-75 0 0,-2 4-540 0 0,-39 42 1235 0 0,9-29-5351 0 0,32-23 1051 0 0,2-2-1711 0 0</inkml:trace>
  <inkml:trace contextRef="#ctx0" brushRef="#br0" timeOffset="4321.28">808 95 1460 0 0,'0'0'4781'0'0,"0"0"-3189"0"0,5 6-744 0 0,44 70 1154 0 0,-49-76-2042 0 0,-32-37-1507 0 0,-44 10 2080 0 0,50 24-2545 0 0,8 0-3465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1:55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0 167 7705 0 0,'0'0'5722'0'0,"3"6"-4287"0"0,20 75 395 0 0,-39-117-2238 0 0,15 35 404 0 0,0-1-1 0 0,0 1 1 0 0,0 0 0 0 0,1-1-1 0 0,-1 1 1 0 0,0 0 0 0 0,1-1-1 0 0,-1 1 1 0 0,0-1-1 0 0,1 1 1 0 0,0-1 0 0 0,-1 1-1 0 0,1-1 1 0 0,0 1 0 0 0,0-1-1 0 0,0 1 1 0 0,0-1-1 0 0,0 1 1 0 0,0-1 0 0 0,0 1-1 0 0,0-1 1 0 0,1 1 0 0 0,-1-1-1 0 0,1 1 1 0 0,-1-1-1 0 0,1 1 1 0 0,0-1 0 0 0,-1 1-1 0 0,1 0 1 0 0,0-1 0 0 0,0 1-1 0 0,0 0 1 0 0,0 0-1 0 0,0 0 1 0 0,0-1 0 0 0,0 1-1 0 0,0 0 1 0 0,1 1 0 0 0,-1-1-1 0 0,0 0 1 0 0,1 0-1 0 0,-1 0 1 0 0,0 1 0 0 0,1-1-1 0 0,-1 1 1 0 0,1-1 0 0 0,-1 1-1 0 0,1 0 1 0 0,-1-1-1 0 0,1 1 1 0 0,-1 0 0 0 0,1 0-1 0 0,-1 0 1 0 0,1 0 0 0 0,0 0-1 0 0,-1 0 1 0 0,1 1-1 0 0,-1-1 1 0 0,1 0 0 0 0,-1 1-1 0 0,0 0 1 0 0,1-1 0 0 0,-1 1-1 0 0,1 0 1 0 0,-1-1-1 0 0,2 2 5 0 0,2 3 79 0 0,1 1-1 0 0,0-1 1 0 0,-1 1-1 0 0,0 0 1 0 0,-1 1-1 0 0,1-1 1 0 0,-1 1-1 0 0,0 0 1 0 0,-1 0-1 0 0,0 0 0 0 0,0 0 1 0 0,0 0-1 0 0,-1 1 1 0 0,0 0-1 0 0,0-1 1 0 0,-1 1-1 0 0,0 0 1 0 0,-1 2-79 0 0,5-16-6683 0 0,-3-1 374 0 0</inkml:trace>
  <inkml:trace contextRef="#ctx0" brushRef="#br0" timeOffset="202.34">245 1 2872 0 0,'0'0'10357'0'0,"0"0"-8685"0"0,32 50-1244 0 0,-20-25 304 0 0,-3 3-139 0 0,-1 0-221 0 0,-4-1-148 0 0,-4-3 24 0 0,0-1-76 0 0,0-2-48 0 0,-3-3-48 0 0,-1-4-76 0 0,4-4-96 0 0,0-4-236 0 0,0-6-480 0 0,0 0-521 0 0,4-7-607 0 0,0-1-4880 0 0</inkml:trace>
  <inkml:trace contextRef="#ctx0" brushRef="#br0" timeOffset="359.34">404 135 5745 0 0,'0'0'9928'0'0,"0"0"-8919"0"0,0 0-873 0 0,-39 11 88 0 0,17-9 112 0 0,-3 0-336 0 0,-3 0-200 0 0,2 0-1341 0 0,6 0-2303 0 0,-12-3-4845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1:51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1840 0 0,'0'0'318'0'0,"0"0"-221"0"0,0 0 269 0 0,0 0 1127 0 0,0 0 99 0 0,0 0-417 0 0,0 0-188 0 0,0 0-162 0 0,0 0-198 0 0,0 26 1880 0 0,4 105-1166 0 0,-6-129-1902 0 0,1-1-3958 0 0,1-3 775 0 0</inkml:trace>
  <inkml:trace contextRef="#ctx0" brushRef="#br0" timeOffset="267.07">31 27 1772 0 0,'7'1'1992'0'0,"4"-1"-1482"0"0,-1 1 1 0 0,1 0 0 0 0,0 1 0 0 0,0 0-1 0 0,-1 1 1 0 0,0 0 0 0 0,1 0 0 0 0,-1 1-1 0 0,0 1 1 0 0,-1 0 0 0 0,1 0 0 0 0,-1 1-1 0 0,0 0 1 0 0,0 0 0 0 0,-1 1 0 0 0,0 0-1 0 0,0 1 1 0 0,0 0 0 0 0,2 4-511 0 0,-9-9 89 0 0,-1 1-1 0 0,1-1 1 0 0,-1 0-1 0 0,0 1 1 0 0,0-1 0 0 0,0 1-1 0 0,0-1 1 0 0,-1 0-1 0 0,1 1 1 0 0,-1-1 0 0 0,0 0-1 0 0,0 1 1 0 0,0-1 0 0 0,0 0-1 0 0,-1 0 1 0 0,1 0-1 0 0,-1 0 1 0 0,0 0 0 0 0,0 0-1 0 0,0-1 1 0 0,0 1 0 0 0,-1-1-1 0 0,1 1 1 0 0,0-1-1 0 0,-1 0 1 0 0,0 0 0 0 0,0 0-1 0 0,1 0 1 0 0,-1 0-1 0 0,0-1 1 0 0,-1 1 0 0 0,1-1-1 0 0,-3 1-88 0 0,-34 13-2560 0 0,4-11-4223 0 0,22-6 598 0 0</inkml:trace>
  <inkml:trace contextRef="#ctx0" brushRef="#br0" timeOffset="534.3">290 181 4972 0 0,'0'0'3375'0'0,"0"0"-2374"0"0,0 0-491 0 0,7 4 161 0 0,-4-2-616 0 0,-1 1 7 0 0,1 0 0 0 0,0 0 0 0 0,-1 0 0 0 0,1 0 0 0 0,0 0 1 0 0,0-1-1 0 0,1 0 0 0 0,-1 1 0 0 0,0-1 0 0 0,1 0 0 0 0,0-1 0 0 0,-1 1 1 0 0,1-1-1 0 0,0 0 0 0 0,0 1 0 0 0,-1-2 0 0 0,1 1 0 0 0,0 0 0 0 0,0-1 1 0 0,0 0-1 0 0,0 1 0 0 0,0-2 0 0 0,0 1 0 0 0,0 0 0 0 0,0-1 1 0 0,0 0-1 0 0,0 0 0 0 0,0 0 0 0 0,-1 0 0 0 0,1-1 0 0 0,0 1 0 0 0,-1-1 1 0 0,1 0-1 0 0,-1 0 0 0 0,0 0 0 0 0,1-1 0 0 0,-1 1 0 0 0,0-1 0 0 0,0 0 1 0 0,-1 0-1 0 0,1 0 0 0 0,-1 0 0 0 0,1 0 0 0 0,-1 0 0 0 0,0-1 1 0 0,2-3-63 0 0,-5 6-21 0 0,1-1 1 0 0,-1 0 0 0 0,0 1 0 0 0,1-1-1 0 0,-1 1 1 0 0,0-1 0 0 0,0 1-1 0 0,0-1 1 0 0,0 1 0 0 0,0 0 0 0 0,0-1-1 0 0,0 1 1 0 0,0 0 0 0 0,-1 0 0 0 0,1 0-1 0 0,0 0 1 0 0,-1 0 0 0 0,1 0 0 0 0,-1 0-1 0 0,1 1 1 0 0,-1-1 0 0 0,1 0-1 0 0,-1 1 1 0 0,0-1 0 0 0,1 1 0 0 0,-1 0-1 0 0,0-1 1 0 0,1 1 0 0 0,-1 0 0 0 0,0 0-1 0 0,0 0 1 0 0,1 0 0 0 0,-1 1 0 0 0,0-1-1 0 0,1 0 1 0 0,-1 1 0 0 0,0-1-1 0 0,1 1 1 0 0,-1-1 0 0 0,1 1 0 0 0,-1 0-1 0 0,1 0 1 0 0,-1-1 0 0 0,1 1 0 0 0,0 0-1 0 0,-1 1 1 0 0,1-1 0 0 0,0 0 0 0 0,0 0-1 0 0,-1 0 1 0 0,1 1 0 0 0,0-1-1 0 0,0 0 1 0 0,1 1 0 0 0,-1-1 0 0 0,0 1-1 0 0,0 0 1 0 0,1 0 20 0 0,-3-1 59 0 0,1 1 0 0 0,0 0 0 0 0,0-1 0 0 0,0 1 0 0 0,0 0 0 0 0,0 0 0 0 0,0 0 0 0 0,1 1 0 0 0,-1-1 0 0 0,1 0 0 0 0,-1 1 0 0 0,1-1 0 0 0,0 1 0 0 0,0-1 0 0 0,0 1 0 0 0,0-1 0 0 0,1 1 0 0 0,-1 0 0 0 0,0-1 0 0 0,1 1 0 0 0,0 0 0 0 0,0 0 0 0 0,0-1 0 0 0,0 1 0 0 0,0 0 0 0 0,1 0 0 0 0,-1-1 0 0 0,1 1 0 0 0,0 0 0 0 0,-1-1 0 0 0,1 1 0 0 0,1-1 0 0 0,-1 1 0 0 0,0-1 0 0 0,0 1 0 0 0,1-1 0 0 0,0 0 0 0 0,-1 0 0 0 0,1 0 0 0 0,0 0 0 0 0,0 0 0 0 0,0 0 0 0 0,0 0 0 0 0,0 0 0 0 0,1-1 0 0 0,-1 1 0 0 0,0-1 0 0 0,1 0 0 0 0,-1 0 0 0 0,1 0 0 0 0,-1 0 0 0 0,1 0 0 0 0,0 0 0 0 0,-1-1 0 0 0,1 1 0 0 0,0-1 0 0 0,2 0-59 0 0,58-9-165 0 0,-26-12-5300 0 0,-29 13 17 0 0</inkml:trace>
  <inkml:trace contextRef="#ctx0" brushRef="#br0" timeOffset="749.5">654 1 9233 0 0,'0'0'3562'0'0,"0"0"-2746"0"0,3 7-566 0 0,2 9 55 0 0,0 0-1 0 0,-1 0 0 0 0,0 0 0 0 0,-1 1 1 0 0,-1 0-1 0 0,-1-1 0 0 0,0 1 0 0 0,-1 0 1 0 0,-1 0-1 0 0,-1-1 0 0 0,-1 7-304 0 0,2-11 76 0 0,1-8-2109 0 0,0-2-4603 0 0,5-13 33 0 0</inkml:trace>
  <inkml:trace contextRef="#ctx0" brushRef="#br0" timeOffset="919.4">745 97 208 0 0,'0'0'8797'0'0,"0"0"-6277"0"0,0 0-2096 0 0,0 0-412 0 0,-49-3 308 0 0,29 6-52 0 0,-5 0-268 0 0,3 1-384 0 0,1 0-1208 0 0,3-1-3148 0 0</inkml:trace>
  <inkml:trace contextRef="#ctx0" brushRef="#br0" timeOffset="1699.19">811 163 4772 0 0,'0'0'4070'0'0,"0"0"-2981"0"0,7 3-790 0 0,-6-3-330 0 0,65 22 2408 0 0,-64-21-2391 0 0,-1 0 0 0 0,1-1-1 0 0,-1 1 1 0 0,1-1 0 0 0,-1 1 0 0 0,1-1-1 0 0,-1 0 1 0 0,1 0 0 0 0,-1 1 0 0 0,1-1-1 0 0,-1 0 1 0 0,1 0 0 0 0,-1-1 0 0 0,1 1-1 0 0,-1 0 1 0 0,1 0 0 0 0,-1-1-1 0 0,1 1 1 0 0,-1-1 0 0 0,1 1 0 0 0,-1-1-1 0 0,0 0 1 0 0,1 1 0 0 0,-1-1 0 0 0,0 0-1 0 0,0 0 1 0 0,1 0 0 0 0,-1 0-1 0 0,0 0 1 0 0,0 0 0 0 0,0 0 0 0 0,0-1-1 0 0,0 1 1 0 0,-1 0 0 0 0,1-1 0 0 0,0 1-1 0 0,0 0 1 0 0,-1-1 0 0 0,1 1 0 0 0,-1-1-1 0 0,0 1 1 0 0,1-1 0 0 0,-1 1-1 0 0,0-1 1 0 0,0 1 0 0 0,0-1 0 0 0,0 1-1 0 0,0-1 1 0 0,0 0 14 0 0,0 1 11 0 0,-1 0-1 0 0,0 0 1 0 0,0-1 0 0 0,1 1-1 0 0,-1 0 1 0 0,0 0 0 0 0,0 0-1 0 0,0 0 1 0 0,0 0 0 0 0,0 0-1 0 0,-1 1 1 0 0,1-1-1 0 0,0 0 1 0 0,0 0 0 0 0,-1 1-1 0 0,1-1 1 0 0,0 1 0 0 0,0-1-1 0 0,-1 1 1 0 0,1 0 0 0 0,-1-1-1 0 0,1 1 1 0 0,0 0 0 0 0,-1 0-1 0 0,1 0 1 0 0,-1 0-1 0 0,1 0 1 0 0,0 0 0 0 0,-1 1-1 0 0,1-1 1 0 0,0 0 0 0 0,-1 1-1 0 0,1-1 1 0 0,0 1 0 0 0,-1-1-1 0 0,1 1 1 0 0,0-1 0 0 0,0 1-1 0 0,-1 0 1 0 0,1 0 0 0 0,0 0-1 0 0,0 0 1 0 0,0 0-1 0 0,0 0 1 0 0,0 0 0 0 0,0 0-1 0 0,1 0 1 0 0,-1 0 0 0 0,0 0-1 0 0,0 1 1 0 0,1-1 0 0 0,-1 0-1 0 0,1 0 1 0 0,-1 1 0 0 0,1-1-1 0 0,0 0 1 0 0,-1 2-11 0 0,-1-1 70 0 0,0 1 1 0 0,0-1-1 0 0,1 1 0 0 0,-1 0 1 0 0,0 0-1 0 0,1-1 0 0 0,0 1 1 0 0,0 0-1 0 0,0 0 0 0 0,0 0 1 0 0,0 1-1 0 0,1-1 1 0 0,-1 0-1 0 0,1 0 0 0 0,0 0 1 0 0,0 0-1 0 0,0 1 0 0 0,0-1 1 0 0,0 0-1 0 0,1 0 0 0 0,-1 0 1 0 0,1 0-1 0 0,0 0 1 0 0,0 0-1 0 0,0 0 0 0 0,1 0 1 0 0,-1 0-1 0 0,1 0 0 0 0,-1-1 1 0 0,1 1-1 0 0,0 0 0 0 0,0-1 1 0 0,0 0-1 0 0,0 1 1 0 0,1-1-1 0 0,-1 0 0 0 0,1 0 1 0 0,-1 0-1 0 0,1-1 0 0 0,0 1 1 0 0,-1 0-1 0 0,1-1 0 0 0,0 0 1 0 0,0 0-1 0 0,0 0 1 0 0,0 0-1 0 0,0 0 0 0 0,1 0 1 0 0,-1-1-1 0 0,0 0 0 0 0,0 0 1 0 0,0 1-1 0 0,0-2 0 0 0,1 1 1 0 0,-1 0-1 0 0,2-1-70 0 0,52-85-748 0 0,4 44 465 0 0,-62 42 269 0 0,0 0 1 0 0,1 0-1 0 0,-1 0 0 0 0,1 0 1 0 0,-1 0-1 0 0,1 0 0 0 0,-1 0 1 0 0,0 0-1 0 0,1 0 1 0 0,-1 0-1 0 0,1 1 0 0 0,-1-1 1 0 0,1 0-1 0 0,-1 0 0 0 0,1 1 1 0 0,-1-1-1 0 0,1 0 1 0 0,-1 1-1 0 0,1-1 0 0 0,-1 0 1 0 0,1 1-1 0 0,0-1 1 0 0,-1 0-1 0 0,1 1 0 0 0,0-1 1 0 0,-1 1-1 0 0,1-1 0 0 0,0 1 1 0 0,-1-1-1 0 0,1 1 1 0 0,0-1-1 0 0,0 1 0 0 0,0-1 1 0 0,-1 1-1 0 0,1 0 0 0 0,0-1 1 0 0,0 1-1 0 0,0-1 1 0 0,0 1-1 0 0,0-1 0 0 0,0 1 1 0 0,0 0-1 0 0,0-1 1 0 0,0 1-1 0 0,1-1 0 0 0,-1 1 1 0 0,0-1-1 0 0,0 1 0 0 0,0-1 1 0 0,1 1-1 0 0,-1-1 1 0 0,0 1-1 0 0,0-1 0 0 0,1 1 1 0 0,-1-1-1 0 0,1 1 0 0 0,-1-1 1 0 0,0 1-1 0 0,1-1 1 0 0,-1 0-1 0 0,1 1 0 0 0,-1-1 1 0 0,1 0-1 0 0,-1 1 1 0 0,1-1-1 0 0,-1 0 0 0 0,1 0 1 0 0,-1 0 13 0 0,17 115 1967 0 0,4-179 36 0 0,-15 48-2029 0 0,31-39-1778 0 0,-11 48-8301 0 0,-23 7 4099 0 0</inkml:trace>
  <inkml:trace contextRef="#ctx0" brushRef="#br0" timeOffset="2244.16">1250 238 8225 0 0,'0'0'2843'0'0,"0"0"-1845"0"0,0 0-743 0 0,0 0 24 0 0,0 0-62 0 0,0 0-62 0 0,0 0-86 0 0,-1-6-207 0 0,2 7 139 0 0,-1 0-1 0 0,1 1 0 0 0,-1-1 1 0 0,1-1-1 0 0,0 1 0 0 0,0 0 1 0 0,0 0-1 0 0,-1 0 0 0 0,1 0 1 0 0,0 0-1 0 0,0-1 0 0 0,0 1 1 0 0,0 0-1 0 0,0-1 0 0 0,0 1 1 0 0,0-1-1 0 0,1 1 1 0 0,-1-1-1 0 0,0 0 0 0 0,0 1 1 0 0,0-1-1 0 0,0 0 0 0 0,0 0 1 0 0,1 0-1 0 0,-1 0 0 0 0,0 0 1 0 0,0 0-1 0 0,0 0 0 0 0,1 0 1 0 0,-1 0-1 0 0,0-1 0 0 0,0 1 1 0 0,0 0-1 0 0,0-1 1 0 0,1 1-1 0 0,-1-1 0 0 0,0 1 1 0 0,0-1-1 0 0,0 1 0 0 0,0-1 1 0 0,0 0-1 0 0,-1 0 0 0 0,1 0 1 0 0,0 1-1 0 0,0-1 0 0 0,0 0 1 0 0,-1 0-1 0 0,1 0 0 0 0,0 0 1 0 0,-1 0-1 0 0,1 0 1 0 0,-1 0-1 0 0,1 0 0 0 0,-1-1 1 0 0,1 1-1 0 0,-1 0 0 0 0,0 0 1 0 0,0 0-1 0 0,0 0 0 0 0,1-1 1 0 0,-1 1-1 0 0,0 0 0 0 0,-1 0 1 0 0,1 0-1 0 0,0-1 0 0 0,0 1 1 0 0,0 0-1 0 0,-1 0 1 0 0,1 0-1 0 0,-1-1 0 0 0,5 4 131 0 0,-1 1 0 0 0,1-1 0 0 0,-1 1 0 0 0,0 0 0 0 0,0 0 0 0 0,0 0 1 0 0,-1 0-1 0 0,1 1 0 0 0,-1-1 0 0 0,1 1 0 0 0,-1-1 0 0 0,0 1 0 0 0,-1 0 0 0 0,1 0 0 0 0,-1 0 0 0 0,1 0 0 0 0,-1 0 1 0 0,0 0-1 0 0,-1 0 0 0 0,1 1 0 0 0,-1-1 0 0 0,0 0 0 0 0,0 0 0 0 0,0 2-131 0 0,0-5 193 0 0,0-1 48 0 0,1-30-698 0 0,-2 32 464 0 0,1-1 0 0 0,0 1-1 0 0,0 0 1 0 0,1 0 0 0 0,-1 0 0 0 0,0 0 0 0 0,1 0 0 0 0,-1-1 0 0 0,1 1-1 0 0,-1 0 1 0 0,1 0 0 0 0,0-1 0 0 0,0 1 0 0 0,0 0 0 0 0,0-1 0 0 0,0 1-1 0 0,0-1 1 0 0,0 1 0 0 0,1-1 0 0 0,-1 0 0 0 0,0 1 0 0 0,1-1 0 0 0,-1 0-1 0 0,1 0 1 0 0,0 0 0 0 0,-1 0 0 0 0,1 0 0 0 0,0 0 0 0 0,-1-1 0 0 0,1 1-1 0 0,0 0 1 0 0,0-1 0 0 0,0 0 0 0 0,0 1 0 0 0,-1-1 0 0 0,1 0 0 0 0,0 0-1 0 0,0 0 1 0 0,0 0 0 0 0,0 0 0 0 0,0-1 0 0 0,0 1 0 0 0,-1 0 0 0 0,1-1 0 0 0,0 1-1 0 0,0-1 1 0 0,-1 0 0 0 0,1 0 0 0 0,0 0 0 0 0,-1 1 0 0 0,1-2 0 0 0,0 1-1 0 0,-1 0 1 0 0,0 0 0 0 0,1 0 0 0 0,-1-1 0 0 0,0 1 0 0 0,1-1 0 0 0,-1 1-1 0 0,0-1 1 0 0,0 1 0 0 0,0-1 0 0 0,0 0 0 0 0,-1 1 0 0 0,1-1 0 0 0,0 0-1 0 0,-1 0 1 0 0,1 1 0 0 0,-1-2-7 0 0,3 22 81 0 0,2-30 312 0 0,12-36-1011 0 0,-16 46 622 0 0,-1 1 1 0 0,1-1-1 0 0,-1 0 0 0 0,1 1 0 0 0,0 0 0 0 0,-1-1 0 0 0,1 1 0 0 0,0-1 0 0 0,-1 1 0 0 0,1 0 0 0 0,0-1 0 0 0,0 1 0 0 0,-1 0 0 0 0,1 0 0 0 0,0 0 0 0 0,0-1 0 0 0,-1 1 0 0 0,1 0 0 0 0,0 0 0 0 0,0 0 0 0 0,0 0 0 0 0,-1 0 0 0 0,1 1 0 0 0,0-1 0 0 0,0 0 0 0 0,-1 0 0 0 0,1 0 0 0 0,0 1 0 0 0,-1-1 0 0 0,1 0 0 0 0,0 1 0 0 0,0-1 0 0 0,-1 0 0 0 0,1 1 0 0 0,-1-1 0 0 0,1 1 0 0 0,0-1 0 0 0,-1 1 0 0 0,1 0 0 0 0,-1-1 0 0 0,1 1 0 0 0,-1-1 0 0 0,0 1 0 0 0,1 0 0 0 0,-1 0 0 0 0,0-1 0 0 0,1 1 0 0 0,-1 0 0 0 0,0-1 0 0 0,0 1 0 0 0,1 0 0 0 0,-1 0 0 0 0,0 0 0 0 0,0-1 0 0 0,0 1 0 0 0,0 0 0 0 0,0 0 0 0 0,0-1 0 0 0,0 1 0 0 0,-1 0 0 0 0,1 0-4 0 0,9 38-383 0 0,-9-21-6970 0 0,0-18 1920 0 0</inkml:trace>
  <inkml:trace contextRef="#ctx0" brushRef="#br0" timeOffset="2492.82">1611 276 1120 0 0,'0'0'10221'0'0,"0"0"-8009"0"0,0 0-1652 0 0,0 0 364 0 0,19 38 80 0 0,-19-29-459 0 0,0-2-245 0 0,0 2-76 0 0,-2-2-76 0 0,-2-1-48 0 0,2 0 12 0 0,-1-3-112 0 0,1 0-212 0 0,0-3-360 0 0,0-2-625 0 0,0-5-559 0 0,2 1-3284 0 0,0-14-3653 0 0</inkml:trace>
  <inkml:trace contextRef="#ctx0" brushRef="#br0" timeOffset="2739.98">1664 153 12257 0 0,'0'0'2820'0'0,"0"0"-2212"0"0,0 0-372 0 0,0 0-24 0 0,0 0-212 0 0,0 0-36 0 0,0 0-176 0 0,0 0-344 0 0,0 0-480 0 0,0 0-464 0 0,-1 7-1292 0 0,-2-4-4001 0 0</inkml:trace>
  <inkml:trace contextRef="#ctx0" brushRef="#br0" timeOffset="2988.99">1746 221 5625 0 0,'0'0'5379'0'0,"3"6"-3493"0"0,25 107 2034 0 0,-29-129-4501 0 0,1-46-814 0 0,1 61 1412 0 0,-1 0 0 0 0,0 0 0 0 0,0 0 0 0 0,1 1 0 0 0,-1-1 0 0 0,0 0 1 0 0,1 0-1 0 0,-1 0 0 0 0,1 1 0 0 0,-1-1 0 0 0,1 0 0 0 0,-1 0 0 0 0,1 1 0 0 0,-1-1 0 0 0,1 0 0 0 0,0 1 0 0 0,-1-1 0 0 0,1 1 0 0 0,0-1 0 0 0,0 1 0 0 0,0-1 0 0 0,-1 1 0 0 0,1-1 0 0 0,0 1 0 0 0,0 0 0 0 0,0 0 0 0 0,0-1 0 0 0,0 1 0 0 0,-1 0 1 0 0,1 0-1 0 0,0 0 0 0 0,0 0 0 0 0,0 0 0 0 0,0 0 0 0 0,0 0 0 0 0,0 0 0 0 0,0 0 0 0 0,0 1 0 0 0,0-1 0 0 0,-1 0 0 0 0,1 0 0 0 0,0 1 0 0 0,0-1 0 0 0,0 1 0 0 0,0-1 0 0 0,-1 1 0 0 0,1-1 0 0 0,0 1 0 0 0,-1-1 0 0 0,1 1 0 0 0,0 0 1 0 0,-1-1-1 0 0,1 1 0 0 0,-1 0 0 0 0,1 0 0 0 0,-1-1 0 0 0,1 1 0 0 0,0 1-17 0 0,43 76 1273 0 0,-32-40-1917 0 0,-9-39-5368 0 0,-1-1 908 0 0</inkml:trace>
  <inkml:trace contextRef="#ctx0" brushRef="#br0" timeOffset="3249.85">2038 308 5044 0 0,'0'0'3946'0'0,"0"0"-2376"0"0,0 0-1065 0 0,0 0 108 0 0,6 1 91 0 0,-5 0-712 0 0,0-1 0 0 0,0 1 0 0 0,-1 0-1 0 0,1 0 1 0 0,0-1 0 0 0,1 1 0 0 0,-1-1-1 0 0,0 1 1 0 0,0-1 0 0 0,0 1-1 0 0,0-1 1 0 0,0 0 0 0 0,0 0 0 0 0,1 1-1 0 0,-1-1 1 0 0,0 0 0 0 0,0 0 0 0 0,0 0-1 0 0,1 0 1 0 0,-1 0 0 0 0,0-1-1 0 0,0 1 1 0 0,0 0 0 0 0,0-1 0 0 0,1 1-1 0 0,-1 0 1 0 0,0-1 0 0 0,0 1 0 0 0,0-1-1 0 0,0 0 1 0 0,0 1 0 0 0,0-1-1 0 0,0 0 1 0 0,0 1 0 0 0,0-1 0 0 0,-1 0-1 0 0,1 0 1 0 0,0 0 0 0 0,0 0 0 0 0,-1 0-1 0 0,1 0 1 0 0,0 0 0 0 0,-1 0-1 0 0,1 0 1 0 0,-1 0 0 0 0,0 0 0 0 0,1-1-1 0 0,-1 1 1 0 0,0 0 0 0 0,0 0 0 0 0,0 0-1 0 0,1-1 1 0 0,-1 1 0 0 0,0 0-1 0 0,-1 0 1 0 0,1 0 0 0 0,0 0 0 0 0,0-1-1 0 0,0 1 1 0 0,-1 0 0 0 0,1 0 0 0 0,-1 0-1 0 0,1 0 1 0 0,-1 0 0 0 0,1 0-1 0 0,-1-1 9 0 0,0 0 45 0 0,0 0 0 0 0,-1 0-1 0 0,1 0 1 0 0,-1 1 0 0 0,0-1-1 0 0,1 0 1 0 0,-1 0-1 0 0,0 1 1 0 0,0-1 0 0 0,0 1-1 0 0,0 0 1 0 0,0 0 0 0 0,0 0-1 0 0,-1 0 1 0 0,1 0-1 0 0,0 0 1 0 0,-1 0 0 0 0,1 1-1 0 0,0-1 1 0 0,-1 1 0 0 0,1-1-1 0 0,-1 1 1 0 0,1 0 0 0 0,-1 0-1 0 0,1 0 1 0 0,0 1-1 0 0,-1-1 1 0 0,1 0 0 0 0,-1 1-1 0 0,1 0 1 0 0,0-1 0 0 0,-1 1-1 0 0,1 0 1 0 0,0 0-1 0 0,0 0 1 0 0,0 1 0 0 0,0-1-1 0 0,0 0 1 0 0,0 1 0 0 0,0 0-1 0 0,0-1 1 0 0,1 1-1 0 0,-1 0 1 0 0,0 0 0 0 0,1 0-1 0 0,0 0 1 0 0,-1 0 0 0 0,1 0-1 0 0,0 0 1 0 0,0 0 0 0 0,0 1-1 0 0,0-1 1 0 0,1 0-1 0 0,-1 1 1 0 0,1-1 0 0 0,-1 0-1 0 0,1 1 1 0 0,0-1 0 0 0,0 1-1 0 0,0-1 1 0 0,0 0-1 0 0,0 1 1 0 0,0-1 0 0 0,1 2-45 0 0,0-5 36 0 0,-1 0 1 0 0,1 0-1 0 0,0 0 1 0 0,-1 0-1 0 0,1 0 1 0 0,0 0-1 0 0,0 0 1 0 0,0 0-1 0 0,0 0 1 0 0,0 0-1 0 0,0 0 1 0 0,0 0-1 0 0,0 1 1 0 0,0-1-1 0 0,0 0 1 0 0,0 1-1 0 0,0-1 1 0 0,1 1-1 0 0,-1-1 1 0 0,0 1-1 0 0,0 0 1 0 0,1-1-1 0 0,-1 1 1 0 0,0 0-1 0 0,1 0 1 0 0,-1 0-1 0 0,0 0 1 0 0,0 0-1 0 0,1 0 1 0 0,-1 0-1 0 0,0 1 1 0 0,1-1-1 0 0,-1 0 1 0 0,0 1-1 0 0,0-1 1 0 0,0 1 0 0 0,1-1-1 0 0,-1 1 1 0 0,0 0-1 0 0,0-1 1 0 0,0 1-1 0 0,0 0 1 0 0,0 0-1 0 0,0 0 1 0 0,0 0-1 0 0,0 0 1 0 0,0 0-1 0 0,-1 0 1 0 0,1 0-1 0 0,0 0 1 0 0,-1 0-1 0 0,1 0 1 0 0,-1 0-1 0 0,1 1 1 0 0,-1-1-1 0 0,1 0 1 0 0,-1 0-1 0 0,0 1 1 0 0,0-1-1 0 0,1 0 1 0 0,-1 0-1 0 0,0 1 1 0 0,0-1-1 0 0,0 0 1 0 0,-1 1-1 0 0,1 0-36 0 0,7-20-239 0 0,-7 19 227 0 0,0-1-1 0 0,0 1 1 0 0,1-1 0 0 0,-1 0-1 0 0,0 1 1 0 0,1-1 0 0 0,-1 1-1 0 0,1-1 1 0 0,-1 0 0 0 0,0 1-1 0 0,1-1 1 0 0,-1 0 0 0 0,1 1-1 0 0,-1-1 1 0 0,1 0 0 0 0,-1 1-1 0 0,1-1 1 0 0,-1 0 0 0 0,1 0-1 0 0,-1 0 1 0 0,1 0 0 0 0,-1 0-1 0 0,1 0 1 0 0,-1 1 0 0 0,1-1-1 0 0,0 0 1 0 0,-1 0 0 0 0,1-1-1 0 0,-1 1 1 0 0,1 0 0 0 0,-1 0-1 0 0,1 0 1 0 0,-1 0 0 0 0,1 0-1 0 0,-1-1 1 0 0,1 1 0 0 0,-1 0-1 0 0,1 0 1 0 0,-1-1 0 0 0,1 1-1 0 0,-1 0 1 0 0,1-1 0 0 0,-1 1-1 0 0,0 0 1 0 0,1-1 0 0 0,-1 1-1 0 0,0-1 1 0 0,1 1 0 0 0,-1-1-1 0 0,0 1 1 0 0,1 0-1 0 0,-1-1 1 0 0,0 1 0 0 0,0-1-1 0 0,0 0 1 0 0,0 1 0 0 0,1-1-1 0 0,-1 1 1 0 0,0-1 0 0 0,0 1-1 0 0,0-1 1 0 0,0 1 0 0 0,0-1-1 0 0,0 1 1 0 0,0-1 0 0 0,0 0 12 0 0,59 107 889 0 0,-59-105-1242 0 0,4 3 73 0 0,-2-6-6068 0 0,3-7-1545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0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3540 0 0,'0'0'1176'0'0,"0"0"2688"0"0,0 0-1730 0 0,0 0-1214 0 0,0 0-409 0 0,0 0-94 0 0,0 0-98 0 0,0 0-179 0 0,0 0 72 0 0,-10 35 828 0 0,11 65 99 0 0,7-96-2614 0 0,0-5-2670 0 0,0-2-2847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1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21 13253 0 0,'0'0'1600'0'0,"0"0"-1272"0"0,0 0-320 0 0,0 0 280 0 0,0 0-24 0 0,0 0 12 0 0,0 0-72 0 0,-46-2-204 0 0,31 2-52 0 0,2-2-12 0 0,-2 1-652 0 0,6-2-156 0 0,4 0-548 0 0,2-1-1396 0 0,2-2-2685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1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29 2996 0 0,'0'0'6513'0'0,"0"0"-5261"0"0,0 0-376 0 0,0 0 364 0 0,0 0-104 0 0,0 0-364 0 0,0 0-720 0 0,0 0 20 0 0,0 0 108 0 0,-41-14-180 0 0,20 11-560 0 0,3 0-956 0 0,4 1-2644 0 0,-1-4-3241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1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10 1728 0 0,'0'0'2782'0'0,"0"0"-1005"0"0,0 0-731 0 0,0 0 128 0 0,0 0 59 0 0,0 0-32 0 0,0 0-157 0 0,0 0-329 0 0,-7-9-289 0 0,35 316 2919 0 0,-3-313-10887 0 0,-17-2 1409 0 0</inkml:trace>
  <inkml:trace contextRef="#ctx0" brushRef="#br0" timeOffset="250.37">221 10 10997 0 0,'0'0'635'0'0,"0"0"-135"0"0,1 8 354 0 0,11 266 1898 0 0,-4-296-15300 0 0,-7 7 9358 0 0</inkml:trace>
  <inkml:trace contextRef="#ctx0" brushRef="#br0" timeOffset="402.84">243 159 6309 0 0,'0'0'2224'0'0,"0"0"-684"0"0,0 0-484 0 0,0 0-40 0 0,0 0-312 0 0,-33-8 176 0 0,12 7-336 0 0,-1-2-404 0 0,-5 0-140 0 0,1-1-152 0 0,1 0-1556 0 0,2 0-2460 0 0,7 1-1785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3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1 6365 0 0,'0'0'3962'0'0,"0"0"-2729"0"0,0 0-1056 0 0,0 0 96 0 0,0 0 13 0 0,0 0-158 0 0,-7 0 73 0 0,-197 7 983 0 0,237 42-1382 0 0,27 98 930 0 0,-50-148 3760 0 0,26-33-3953 0 0,30-71-188 0 0,-72 107-11755 0 0,5-1 6343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3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5 11545 0 0,'0'0'1180'0'0,"0"0"-754"0"0,0 0-273 0 0,0 0 106 0 0,0 0-93 0 0,0 0-138 0 0,0 0-146 0 0,44-5-1348 0 0,-70 45 2606 0 0,24-39-1151 0 0,-1 0 0 0 0,1 0 0 0 0,1 0 0 0 0,-1 0 1 0 0,0 0-1 0 0,0 0 0 0 0,0 1 0 0 0,0-1 0 0 0,1 1 0 0 0,-1-1 0 0 0,1 1 1 0 0,-1 0-1 0 0,1-1 0 0 0,0 1 0 0 0,0 0 0 0 0,-1 0 0 0 0,1 0 0 0 0,0 0 1 0 0,1 0-1 0 0,-1 0 0 0 0,0 0 0 0 0,1 0 0 0 0,-1 0 0 0 0,1 0 0 0 0,-1 1 1 0 0,1-1-1 0 0,0 0 0 0 0,0 0 0 0 0,0 0 0 0 0,0 1 0 0 0,1-1 0 0 0,-1 0 1 0 0,0 0-1 0 0,1 0 0 0 0,0 0 0 0 0,-1 0 0 0 0,1 0 0 0 0,0 0 0 0 0,0 0 1 0 0,0 0-1 0 0,0 0 0 0 0,1 0 0 0 0,-1 0 0 0 0,0-1 0 0 0,1 1 0 0 0,-1 0 1 0 0,1-1-1 0 0,0 1 0 0 0,-1-1 0 0 0,1 0 0 0 0,0 0 0 0 0,0 1 0 0 0,0-1 1 0 0,0 0-1 0 0,0-1 0 0 0,0 1 0 0 0,0 0 0 0 0,2 0 11 0 0,51 6 636 0 0,-39-13-6921 0 0,-16 2 47 0 0</inkml:trace>
  <inkml:trace contextRef="#ctx0" brushRef="#br0" timeOffset="372.67">214 126 12589 0 0,'0'0'798'0'0,"0"0"-986"0"0,0 0 343 0 0,0 0 62 0 0,0 0-160 0 0,7 3 7 0 0,58 16 924 0 0,-64-19-983 0 0,0 1 0 0 0,1-1 0 0 0,-1 0 0 0 0,1 1 0 0 0,-1-1 0 0 0,0 0 0 0 0,1 0 0 0 0,-1 0 0 0 0,1 0 0 0 0,-1 0 0 0 0,0 0 0 0 0,1 0 0 0 0,-1 0 0 0 0,1-1 0 0 0,-1 1 0 0 0,0 0 0 0 0,1-1 0 0 0,-1 1 0 0 0,0-1 0 0 0,1 0 0 0 0,-1 1 0 0 0,0-1 0 0 0,0 0 0 0 0,0 0 0 0 0,0 0 0 0 0,0 0 0 0 0,0 0 0 0 0,0 0 0 0 0,0 0 0 0 0,0 0 0 0 0,0 0 0 0 0,0 0 0 0 0,-1-1 0 0 0,1 1 0 0 0,0 0 0 0 0,-1 0 0 0 0,1-1 0 0 0,-1 1 0 0 0,1-1 0 0 0,-1 1 0 0 0,0 0 0 0 0,0-1 0 0 0,0 1-1 0 0,0-1 1 0 0,0 1 0 0 0,0 0 0 0 0,0-1 0 0 0,0 1 0 0 0,0-1 0 0 0,0 1 0 0 0,-1 0 0 0 0,0-2-5 0 0,0-1-100 0 0,-1 1 0 0 0,0-1 0 0 0,0 1 0 0 0,-1-1 0 0 0,1 1 0 0 0,-1 0 1 0 0,0 0-1 0 0,0 0 0 0 0,0 0 0 0 0,0 0 0 0 0,0 1 0 0 0,0-1 0 0 0,-1 1 0 0 0,1 0 0 0 0,-1 0 0 0 0,0 0 0 0 0,1 1 0 0 0,-1-1 0 0 0,0 1 0 0 0,0 0 0 0 0,0 0 0 0 0,-2 0 100 0 0,-6 66 686 0 0,5 16 43 0 0,0-2-953 0 0,8-28-3545 0 0,0-44-1765 0 0</inkml:trace>
  <inkml:trace contextRef="#ctx0" brushRef="#br0" timeOffset="529.72">366 265 11145 0 0,'0'0'3872'0'0,"0"0"-3872"0"0,0 0-1000 0 0,-40-5 772 0 0,18 1 164 0 0,-3 1 48 0 0,-2 1-276 0 0,1-2-2024 0 0,4 4-3345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5.3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0 432 0 0,'0'0'1636'0'0,"0"0"2593"0"0,0 0-2459 0 0,0 0-750 0 0,0 0 94 0 0,0 0-135 0 0,0 0-474 0 0,-2 4-656 0 0,-7 26 531 0 0,1 0 0 0 0,1 1 0 0 0,2 0 0 0 0,1 0 0 0 0,1 0 0 0 0,2 1 0 0 0,1-1 0 0 0,1 3-380 0 0,19 15 804 0 0,1-53-7111 0 0,-11-5-144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7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2540 0 0,'0'0'2193'0'0,"0"0"830"0"0,0 0-2143 0 0,0 0-315 0 0,0 0 278 0 0,-1 7-80 0 0,-27 88 1955 0 0,-2-65-7001 0 0,23-29-2129 0 0,4-2 3582 0 0</inkml:trace>
  <inkml:trace contextRef="#ctx0" brushRef="#br0" timeOffset="266.59">46 39 1788 0 0,'0'0'4507'0'0,"0"0"-3374"0"0,0 0-801 0 0,6 6 295 0 0,62 77 2157 0 0,-118-118-691 0 0,7 21-4449 0 0,26 9-514 0 0,7 1-2484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25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77 14025 0 0,'0'0'228'0'0,"0"0"-228"0"0,0 0-812 0 0,0 0 812 0 0,-17 34 608 0 0,8-21-24 0 0,-3 2-144 0 0,-4 1-84 0 0,2 0-208 0 0,-2 0-60 0 0,0 0 12 0 0,0-1-100 0 0,4-3-336 0 0,3-4-424 0 0,1-2-164 0 0,3-3-724 0 0,-1-3-1292 0 0,4 0-1689 0 0</inkml:trace>
  <inkml:trace contextRef="#ctx0" brushRef="#br0" timeOffset="267.77">54 127 6141 0 0,'0'0'2868'0'0,"0"0"-2296"0"0,0 0 320 0 0,36 44 136 0 0,-31-30-332 0 0,3 1-136 0 0,-4-1-252 0 0,0 0-104 0 0,1-2-128 0 0,-1 0 104 0 0,0-2-180 0 0,1-3-268 0 0,2 1-396 0 0,-2-1-412 0 0,3-3-640 0 0,-1-2-736 0 0,1-1-1637 0 0</inkml:trace>
  <inkml:trace contextRef="#ctx0" brushRef="#br0" timeOffset="516.06">272 0 6293 0 0,'0'0'4745'0'0,"6"6"-3756"0"0,0 0-774 0 0,0 0-1 0 0,-1 0 1 0 0,0 0-1 0 0,0 1 0 0 0,0 0 1 0 0,-1 0-1 0 0,0 0 1 0 0,0 0-1 0 0,-1 1 1 0 0,0-1-1 0 0,-1 1 1 0 0,1 0-1 0 0,-1 0 1 0 0,-1 0-1 0 0,0 0 1 0 0,1 5-215 0 0,-31 96 1338 0 0,6-79-3759 0 0,-6-10-4206 0 0,25-19-1002 0 0</inkml:trace>
  <inkml:trace contextRef="#ctx0" brushRef="#br0" timeOffset="517.06">581 310 7749 0 0,'0'0'6856'0'0,"0"0"-6856"0"0,0 0-508 0 0,0 0 496 0 0,0 0 12 0 0,0 0 0 0 0,-43-11-76 0 0,27 6-792 0 0,0-2-836 0 0,2 1-1072 0 0,3 0-2341 0 0</inkml:trace>
  <inkml:trace contextRef="#ctx0" brushRef="#br0" timeOffset="703.51">560 208 10017 0 0,'0'0'1828'0'0,"0"0"-1224"0"0,0 0-32 0 0,0 0-136 0 0,0 0-220 0 0,0 0-100 0 0,0 0 148 0 0,-45-5-264 0 0,24 4-216 0 0,-1-2-1724 0 0,3 0-3828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36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8009 0 0,'0'0'5767'0'0,"5"9"-5470"0"0,31 57-1312 0 0,84 122 1668 0 0,-146-259-5142 0 0,0-26 4630 0 0,87 119 2923 0 0,163 148 897 0 0,-237-214-7729 0 0,29 7 3598 0 0,-8 39 365 0 0,0 1-1 0 0,1-1 0 0 0,-2 2 0 0 0,1-1 0 0 0,0 1 0 0 0,-1 0 1 0 0,1 1-1 0 0,-1-1 0 0 0,0 1 0 0 0,-1 1 0 0 0,1-1 1 0 0,-1 1-1 0 0,5 6-194 0 0,3 2 467 0 0,-2-4-163 0 0,57 78-53 0 0,-74-70-1392 0 0,-7-12-2463 0 0,-2-9-3540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45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6 1096 0 0,'0'0'1344'0'0,"0"0"-666"0"0,0 0-321 0 0,0 0 192 0 0,0 0 975 0 0,0 0-181 0 0,0 0-519 0 0,0 0-108 0 0,0 0-40 0 0,0 0-30 0 0,-10 7 1814 0 0,-271-19-34 0 0,284 11-7042 0 0,3 1-371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19.7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4 364 0 0,'0'0'8769'0'0,"0"0"-6217"0"0,0 0-2256 0 0,0 0-244 0 0,0 0 216 0 0,0 0 68 0 0,-34 2-148 0 0,14-4-72 0 0,-2 2-112 0 0,-1 0-4 0 0,-2 0-688 0 0,2-1-1256 0 0,8-1-3345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0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1592 0 0,'0'0'7297'0'0,"0"0"-4687"0"0,0 0-1885 0 0,0 0-368 0 0,0 0-121 0 0,0 0-112 0 0,0 0 256 0 0,0 0 104 0 0,0 6-65 0 0,-21 102 859 0 0,24-89-1372 0 0,8-12-4688 0 0,1-6-2832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46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423 0 1788 0 0,'0'0'896'0'0,"0"0"-265"0"0,0 0 788 0 0,0 0-334 0 0,0 0-385 0 0,0 0 139 0 0,0 0 317 0 0,-7 1 162 0 0,-154 14 4041 0 0,-94-23-3752 0 0,265 11-4227 0 0,2-1-3501 0 0,2 1-1804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57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799 16 992 0 0,'0'0'1464'0'0,"0"0"764"0"0,0 0-1084 0 0,0 0-423 0 0,-6 2-158 0 0,-150-7 1091 0 0,50-7-358 0 0,16 55 196 0 0,72-40-1236 0 0,0-1 0 0 0,0-1 1 0 0,-1-1-1 0 0,1 0 0 0 0,0-2 0 0 0,0 0 1 0 0,0 0-1 0 0,0-2 0 0 0,-15-5-256 0 0,15 4-29 0 0,-1 0 1 0 0,0 2-1 0 0,0 0 0 0 0,0 1 0 0 0,0 1 0 0 0,-1 1 0 0 0,1 0 0 0 0,0 2 1 0 0,-1 0 28 0 0,-22 5-5170 0 0,30-5-61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1:50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712 798 4424 0 0,'0'0'1551'0'0,"0"0"921"0"0,0 0-1146 0 0,0 0-976 0 0,0 0-29 0 0,0 0 68 0 0,0 0 40 0 0,-5 7 15 0 0,-21 19-192 0 0,-1-1-1 0 0,-1-2 0 0 0,-1-1 1 0 0,-1 0-1 0 0,-1-3 1 0 0,0 0-1 0 0,-2-2 0 0 0,0-2 1 0 0,-1-1-1 0 0,0-1 0 0 0,-1-2 1 0 0,0-1-1 0 0,-1-2 0 0 0,0-2 1 0 0,-6-1-252 0 0,-53-5-1349 0 0,93 0 1332 0 0,0 0 1 0 0,0-1-1 0 0,0 1 0 0 0,0 0 1 0 0,0-1-1 0 0,0 1 0 0 0,0-1 1 0 0,0 0-1 0 0,0 0 0 0 0,0 1 0 0 0,0-1 1 0 0,0-1-1 0 0,0 1 0 0 0,1 0 1 0 0,-1 0-1 0 0,0-1 0 0 0,1 1 0 0 0,-1 0 1 0 0,1-1-1 0 0,0 0 0 0 0,-1 1 1 0 0,1-1-1 0 0,0 0 0 0 0,0 0 1 0 0,0 0-1 0 0,0 1 0 0 0,0-1 0 0 0,1 0 1 0 0,-1 0-1 0 0,1 0 0 0 0,-1 0 1 0 0,1-1-1 0 0,0 1 0 0 0,-1 0 1 0 0,1 0-1 0 0,0 0 0 0 0,0 0 0 0 0,1 0 1 0 0,-1 0-1 0 0,0 0 0 0 0,1 0 1 0 0,0-1 16 0 0,26-22 430 0 0,-86 79 224 0 0,58-53-631 0 0,0 0 0 0 0,-1 1 0 0 0,1-1 0 0 0,0 0 0 0 0,0 0 0 0 0,0 0 0 0 0,1 1 0 0 0,-1-1 0 0 0,0 0 0 0 0,0 1 0 0 0,1-1-1 0 0,-1 1 1 0 0,1-1 0 0 0,-1 1 0 0 0,1-1 0 0 0,0 1 0 0 0,-1-1 0 0 0,1 1 0 0 0,0 0 0 0 0,0-1 0 0 0,0 1 0 0 0,0-1 0 0 0,0 1 0 0 0,1-1 0 0 0,-1 1 0 0 0,0-1-1 0 0,1 1 1 0 0,-1-1 0 0 0,1 1 0 0 0,0-1 0 0 0,-1 1 0 0 0,1-1 0 0 0,0 0 0 0 0,0 1 0 0 0,0-1 0 0 0,0 0 0 0 0,0 0 0 0 0,0 0 0 0 0,0 1 0 0 0,0-1-1 0 0,0 0 1 0 0,1-1 0 0 0,-1 1 0 0 0,0 0 0 0 0,2 0-23 0 0,77 38-30 0 0,-57-30-4113 0 0,-16-6-1422 0 0</inkml:trace>
  <inkml:trace contextRef="#ctx0" brushRef="#br0" timeOffset="70398.84">1411 753 2916 0 0,'6'-5'360'0'0,"3"1"-122"0"0,-1-1 0 0 0,-1-1 0 0 0,1 0 0 0 0,-1 0 0 0 0,0 0 1 0 0,0-1-1 0 0,-1 1 0 0 0,0-2 0 0 0,0 1 0 0 0,0-1 0 0 0,-1 0 1 0 0,0 0-1 0 0,-1 0 0 0 0,0-1 0 0 0,0 1 0 0 0,-1-1 0 0 0,0 0 1 0 0,-1 0-1 0 0,0-1 0 0 0,0 1 0 0 0,-1 0 0 0 0,0-1 0 0 0,0 1 1 0 0,-1 0-1 0 0,-1-1 0 0 0,1 1 0 0 0,-1-1 0 0 0,-1 1 0 0 0,0 0 1 0 0,0 0-1 0 0,-1 0 0 0 0,-2-5-238 0 0,-16-21 111 0 0,-2 2 0 0 0,-1 0 0 0 0,-2 2-1 0 0,-1 0 1 0 0,-1 2 0 0 0,-1 1 0 0 0,-2 1 0 0 0,-14-8-111 0 0,11 10-229 0 0,-2 2-1 0 0,0 2 1 0 0,-1 1 0 0 0,-1 2 0 0 0,-1 1 0 0 0,0 2 0 0 0,-1 2 0 0 0,-1 2-1 0 0,0 1 1 0 0,0 3 0 0 0,-1 1 0 0 0,0 2 0 0 0,0 1 0 0 0,0 3 0 0 0,0 1-1 0 0,0 2 1 0 0,0 3 0 0 0,1 0 0 0 0,-1 3 0 0 0,2 2 0 0 0,-1 1-1 0 0,2 2 1 0 0,0 1 0 0 0,0 3 0 0 0,2 1 0 0 0,-8 6 229 0 0,33-19-38 0 0,0 0 1 0 0,1 1-1 0 0,-1 1 0 0 0,1 0 1 0 0,1 0-1 0 0,0 1 0 0 0,0 0 1 0 0,0 1-1 0 0,1 0 1 0 0,1 0-1 0 0,0 1 0 0 0,0 0 1 0 0,1 1-1 0 0,0 0 0 0 0,1 0 1 0 0,1 0-1 0 0,0 1 0 0 0,0-1 1 0 0,1 1-1 0 0,1 0 1 0 0,0 1-1 0 0,1-1 0 0 0,1 0 1 0 0,0 1-1 0 0,0-1 0 0 0,1 1 1 0 0,1-1-1 0 0,1 1 1 0 0,-1-1-1 0 0,2 0 0 0 0,0 1 1 0 0,1-1-1 0 0,0-1 0 0 0,1 1 1 0 0,0-1-1 0 0,7 12 38 0 0,5-2-39 0 0,1 0 1 0 0,1-2-1 0 0,0 0 0 0 0,2-1 1 0 0,0-1-1 0 0,1-1 1 0 0,1-1-1 0 0,1-1 0 0 0,0-1 1 0 0,1-1-1 0 0,0-1 0 0 0,1-1 1 0 0,0-1-1 0 0,9 0 39 0 0,4 1 373 0 0,1-2 0 0 0,0-2 0 0 0,0-2 0 0 0,0-2 0 0 0,1-1 0 0 0,1-2-373 0 0,91-6 1203 0 0,-9 1-4786 0 0,-110 4 1123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3:13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23 848 0 0,'0'0'320'0'0,"0"0"113"0"0,0 0-58 0 0,0 0 195 0 0,0 0 1247 0 0,0 0-128 0 0,0 0-654 0 0,0 0-349 0 0,-3 7 2686 0 0,-172-37 1151 0 0,174 30-4546 0 0,1 0-271 0 0,0 0-462 0 0,0 0-523 0 0,0 0-991 0 0,1 0-1481 0 0,1 0-924 0 0</inkml:trace>
  <inkml:trace contextRef="#ctx0" brushRef="#br0" timeOffset="263.92">123 53 3116 0 0,'0'0'3010'0'0,"0"0"-1095"0"0,0 0-1079 0 0,0 0-358 0 0,0 0 61 0 0,0 0 93 0 0,0 0 0 0 0,0 0-113 0 0,0 0-116 0 0,-30 15 1130 0 0,-59-19 159 0 0,88 4-1890 0 0,1 0-466 0 0,1 1-3258 0 0,3 1 834 0 0,0 0-2353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3:32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344 517 248 0 0,'0'0'290'0'0,"0"0"49"0"0,0 0 133 0 0,0 0-100 0 0,0 0-50 0 0,0 0-54 0 0,0 0 37 0 0,0 0-29 0 0,4-1 119 0 0,2 0-52 0 0,0-1 0 0 0,1 1 0 0 0,-1-1 0 0 0,0-1 0 0 0,0 1 0 0 0,0-1 0 0 0,0 0 0 0 0,0 0 0 0 0,0-1 0 0 0,-1 0 0 0 0,0 0 0 0 0,0 0 0 0 0,0-1 0 0 0,0 1 0 0 0,-1-1 0 0 0,0 0 0 0 0,0 0 0 0 0,2-5-343 0 0,27-116 2787 0 0,-33 107-2674 0 0,-1 1-1 0 0,0-1 1 0 0,-2 1 0 0 0,0 0 0 0 0,-1 0-1 0 0,-1 0 1 0 0,-1 0 0 0 0,0 1-1 0 0,-1-1 1 0 0,-1 2 0 0 0,-1-1 0 0 0,0 1-1 0 0,-9-10-112 0 0,12 20-62 0 0,0 0 1 0 0,0 0-1 0 0,0 1 0 0 0,-1 0 0 0 0,0 0 0 0 0,0 1 0 0 0,-1 0 0 0 0,1 0 1 0 0,-1 0-1 0 0,0 1 0 0 0,0 0 0 0 0,0 1 0 0 0,0 0 0 0 0,0 0 0 0 0,0 1 1 0 0,-1 0-1 0 0,1 0 0 0 0,0 1 0 0 0,-1 0 0 0 0,1 1 0 0 0,-1-1 0 0 0,1 2 0 0 0,0-1 1 0 0,0 1-1 0 0,0 0 0 0 0,0 1 0 0 0,0 0 0 0 0,0 0 0 0 0,0 1 0 0 0,1 0 1 0 0,0 0-1 0 0,-2 2 62 0 0,0-2-31 0 0,0 0-1 0 0,0 0 1 0 0,1 1 0 0 0,-1 0 0 0 0,1 1 0 0 0,0-1-1 0 0,1 2 1 0 0,-1-1 0 0 0,1 1 0 0 0,1 0 0 0 0,-1 1-1 0 0,1-1 1 0 0,0 1 0 0 0,1 0 0 0 0,0 1-1 0 0,0 0 1 0 0,1-1 0 0 0,0 1 0 0 0,1 1 0 0 0,-3 7 31 0 0,3-8 20 0 0,1 0 0 0 0,0 0 0 0 0,0 0 0 0 0,1 0 0 0 0,0 1 0 0 0,1-1 0 0 0,0 1 1 0 0,0-1-1 0 0,1 0 0 0 0,0 1 0 0 0,0-1 0 0 0,1 0 0 0 0,1 0 0 0 0,0 0 0 0 0,0 0 0 0 0,0 0 0 0 0,1-1 1 0 0,1 1-1 0 0,1 2-20 0 0,10 12 50 0 0,-10-13 24 0 0,0 0 0 0 0,1 0 0 0 0,0-1 0 0 0,1 0 1 0 0,0 0-1 0 0,0 0 0 0 0,1-1 0 0 0,0 0 1 0 0,0-1-1 0 0,1 0 0 0 0,-1-1 0 0 0,2 0 0 0 0,-1 0 1 0 0,1-1-1 0 0,0 0 0 0 0,5 1-74 0 0,-7-3 193 0 0,1 0 0 0 0,0-1 0 0 0,0 0 0 0 0,0 0 0 0 0,0-1 0 0 0,1-1 0 0 0,-1 0 0 0 0,0 0 0 0 0,0-1 0 0 0,0 0 0 0 0,1 0-1 0 0,-1-1 1 0 0,2-2-193 0 0,-5 0-1028 0 0,-4-1-5308 0 0,-3 0-301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3:06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1373 760 2632 0 0,'0'0'843'0'0,"0"0"210"0"0,0 0 1988 0 0,0 0-1309 0 0,0 0-532 0 0,0 0-321 0 0,0 0-264 0 0,0 0-189 0 0,-4-1-134 0 0,-215-32 2375 0 0,225 33-12439 0 0,4 3 4608 0 0</inkml:trace>
  <inkml:trace contextRef="#ctx0" brushRef="#br0" timeOffset="184.77">1365 815 9069 0 0,'0'0'1832'0'0,"0"0"-1356"0"0,0 0-308 0 0,0 0 232 0 0,0 0 328 0 0,0 0-52 0 0,-48 4-256 0 0,31-4-268 0 0,1 0-136 0 0,-1 1-16 0 0,2 0-52 0 0,2-1-392 0 0,1 0-272 0 0,3-2-540 0 0,4 0-1224 0 0,2-1-2741 0 0</inkml:trace>
  <inkml:trace contextRef="#ctx0" brushRef="#br0" timeOffset="11252.38">1460 789 1108 0 0,'0'0'291'0'0,"0"0"-201"0"0,0 0-50 0 0,0 0 107 0 0,0 0 9 0 0,0 0 25 0 0,7-5 153 0 0,1 0-162 0 0,0-1 0 0 0,0 1 0 0 0,0-2 0 0 0,0 1 1 0 0,-1-1-1 0 0,-1 0 0 0 0,1-1 0 0 0,-1 1 0 0 0,0-1 0 0 0,-1-1 1 0 0,1 1-1 0 0,-2-1 0 0 0,1 0 0 0 0,-1 0 0 0 0,-1 0 0 0 0,0 0 0 0 0,0-1 1 0 0,-1 1-1 0 0,0-1 0 0 0,0 0 0 0 0,-1 0 0 0 0,-1 1 0 0 0,1-1 1 0 0,-2 0-1 0 0,1 0 0 0 0,-1 0 0 0 0,-1 0 0 0 0,0 1 0 0 0,0-1 0 0 0,-1 1 1 0 0,0-1-1 0 0,-1 1 0 0 0,0 0 0 0 0,-2-4-172 0 0,-7-5 274 0 0,-1 1-1 0 0,0 0 1 0 0,-1 1-1 0 0,0 1 1 0 0,-2 1 0 0 0,0 0-1 0 0,0 0 1 0 0,-6-1-274 0 0,12 7-50 0 0,-1 1 1 0 0,0 0-1 0 0,-1 0 1 0 0,1 2-1 0 0,-1-1 1 0 0,0 2-1 0 0,-1 0 1 0 0,1 0-1 0 0,-1 1 0 0 0,0 1 1 0 0,0 0-1 0 0,1 1 1 0 0,-1 0-1 0 0,0 1 1 0 0,0 1-1 0 0,0 0 1 0 0,0 1-1 0 0,0 1 1 0 0,1 0-1 0 0,-12 4 50 0 0,17-4-55 0 0,1 0 0 0 0,0-1 0 0 0,0 2 0 0 0,1-1 0 0 0,-1 1 0 0 0,1 0 0 0 0,-1 1 0 0 0,1-1 0 0 0,1 1 0 0 0,-1 1 0 0 0,1-1 0 0 0,0 1 0 0 0,0 0 0 0 0,0 0 0 0 0,1 0 0 0 0,0 0-1 0 0,0 1 1 0 0,1 0 0 0 0,0 0 0 0 0,0 0 0 0 0,0 0 0 0 0,1 0 0 0 0,0 1 0 0 0,0-1 0 0 0,1 1 0 0 0,0-1 0 0 0,1 4 55 0 0,-2 3 9 0 0,2 0 0 0 0,0-1 0 0 0,0 1 0 0 0,2 0 0 0 0,0 0 0 0 0,0-1 0 0 0,1 1 0 0 0,1-1 0 0 0,0 0 0 0 0,1 0 0 0 0,0 0 1 0 0,1-1-1 0 0,0 0 0 0 0,1 0 0 0 0,0 0 0 0 0,1-1 0 0 0,1 0 0 0 0,4 5-9 0 0,128 81 670 0 0,-29-75 2157 0 0,-112-22-2807 0 0,0 0 18 0 0,10-6-5173 0 0,-5 5 508 0 0</inkml:trace>
  <inkml:trace contextRef="#ctx0" brushRef="#br0" timeOffset="53572.1">1891 179 2632 0 0,'0'0'1205'0'0,"0"0"-1206"0"0,0 0 82 0 0,1 7 481 0 0,-9 366 2250 0 0,27-248-2080 0 0,-26-162-5513 0 0,6 22 1743 0 0</inkml:trace>
  <inkml:trace contextRef="#ctx0" brushRef="#br0" timeOffset="54301.35">1800 150 4984 0 0,'-9'-4'527'0'0,"-39"-13"-373"0"0,-1 2 0 0 0,-1 2-1 0 0,0 3 1 0 0,-1 1 0 0 0,0 3 0 0 0,-43 1-154 0 0,-22-5 96 0 0,-453-24 1122 0 0,187 30-6256 0 0,52-18 5525 0 0,329 99-1287 0 0,15 114 2923 0 0,-7 127 103 0 0,-3-303-2213 0 0,1 0 0 0 0,0-1-1 0 0,0 1 1 0 0,2-1 0 0 0,0-1 0 0 0,0 1 0 0 0,1-1 0 0 0,1 0-1 0 0,0-1 1 0 0,1 0 0 0 0,0 0 0 0 0,1-1 0 0 0,0 0 0 0 0,1-1-1 0 0,0-1 1 0 0,0 0 0 0 0,1 0 0 0 0,0-1 0 0 0,1-1 0 0 0,0 0-1 0 0,0-1 1 0 0,1 0 0 0 0,-1-2 0 0 0,1 1 0 0 0,0-2 0 0 0,0 0-1 0 0,1 0 1 0 0,1-2-13 0 0,758 49 1119 0 0,-729-48-1300 0 0,9 3-222 0 0,1-3 1 0 0,0-3-1 0 0,0-1 1 0 0,0-4-1 0 0,-1-1 1 0 0,13-6 402 0 0,-62 11-1548 0 0,-4 1-320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2:36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2596 332 8009 0 0,'0'0'5852'0'0,"0"0"-4614"0"0,0 0-1732 0 0,0 0 22 0 0,0 0 60 0 0,0 0 138 0 0,0 0 176 0 0,7 4 64 0 0,13 9 140 0 0,1-2 0 0 0,0-1 0 0 0,1 0 1 0 0,0-1-1 0 0,0-2 0 0 0,0 0 1 0 0,23 3-107 0 0,-43-9-33 0 0,0 1 0 0 0,0 0 0 0 0,0-1-1 0 0,0 1 1 0 0,0 0 0 0 0,-1 0 0 0 0,1 0 0 0 0,0 0 0 0 0,-1 0 0 0 0,0 1 0 0 0,1-1 0 0 0,-1 0 0 0 0,0 1 0 0 0,0-1 0 0 0,0 1 0 0 0,-1-1 0 0 0,1 1 0 0 0,0-1 0 0 0,-1 1 0 0 0,0-1 0 0 0,1 1 0 0 0,-1 0 0 0 0,0-1 0 0 0,-1 1 0 0 0,1-1 0 0 0,0 2 33 0 0,0 4 56 0 0,20 322 1625 0 0,-13-145-760 0 0,9 0 0 0 0,15 44-921 0 0,-28-217 32 0 0,4 16 178 0 0,-1 1 1 0 0,-2 0-1 0 0,-1 0 1 0 0,-1 0-1 0 0,-1 0 1 0 0,-1 0-1 0 0,-2 0 1 0 0,-1 0-1 0 0,-5 19-210 0 0,5-41-4 0 0,1-1-1 0 0,-2 1 1 0 0,1-1 0 0 0,-1 0 0 0 0,0 0-1 0 0,0-1 1 0 0,0 1 0 0 0,-1-1-1 0 0,0 0 1 0 0,0 0 0 0 0,0 0-1 0 0,-1-1 1 0 0,1 0 0 0 0,-1 0-1 0 0,0 0 1 0 0,0-1 0 0 0,-1 0 0 0 0,1 0-1 0 0,-1-1 1 0 0,-5 2 4 0 0,-50-3-4960 0 0,41-11-2622 0 0</inkml:trace>
  <inkml:trace contextRef="#ctx0" brushRef="#br0" timeOffset="-8852.09">118 236 196 0 0,'0'0'5668'0'0,"0"0"-3346"0"0,0 0-1282 0 0,0 0-225 0 0,0 0-18 0 0,0 0-101 0 0,0 0-232 0 0,0 0-324 0 0,-6 0-49 0 0,-105-19 1061 0 0,117 53-1220 0 0,19 282 1380 0 0,-13-141-389 0 0,-8 1 1 0 0,-7-1 0 0 0,-9 6-924 0 0,0 37 461 0 0,14-213-407 0 0,0 1 0 0 0,0-1 0 0 0,1 1 1 0 0,0-1-1 0 0,0 0 0 0 0,0 0 0 0 0,0 0 0 0 0,1-1 0 0 0,0 1 0 0 0,0-1 1 0 0,0 0-1 0 0,0 0 0 0 0,1 0 0 0 0,-1-1 0 0 0,1 1 0 0 0,0-1 0 0 0,0 0 1 0 0,0-1-1 0 0,1 1 0 0 0,-1-1 0 0 0,1 0 0 0 0,-1 0 0 0 0,1-1 0 0 0,0 0 1 0 0,-1 0-1 0 0,1 0 0 0 0,0 0 0 0 0,0-1 0 0 0,0 0 0 0 0,0-1 0 0 0,-1 1 1 0 0,1-1-1 0 0,0 0 0 0 0,0 0 0 0 0,-1-1 0 0 0,1 0 0 0 0,-1 0 0 0 0,3-1-54 0 0,19 2-932 0 0,-24 1 389 0 0,15-1-688 0 0,-10-2-5039 0 0,-7-6-1632 0 0</inkml:trace>
  <inkml:trace contextRef="#ctx0" brushRef="#br0" timeOffset="-6550.2">828 566 10969 0 0,'0'0'782'0'0,"0"0"-875"0"0,0 0 121 0 0,0 0-235 0 0,0 0-337 0 0,0-4-139 0 0,1 2 705 0 0,-1 1 0 0 0,1-1 0 0 0,0 1 0 0 0,-1-1 0 0 0,1 1 0 0 0,0-1 0 0 0,0 1 0 0 0,0 0 0 0 0,0 0 0 0 0,0-1 0 0 0,0 1 0 0 0,1 0 0 0 0,-1 0 0 0 0,0 0 0 0 0,0 0 0 0 0,1 0 0 0 0,-1 0-1 0 0,1 1 1 0 0,-1-1 0 0 0,1 0 0 0 0,-1 1 0 0 0,1-1 0 0 0,-1 1 0 0 0,1-1 0 0 0,0 1 0 0 0,-1 0 0 0 0,1 0 0 0 0,0 0 0 0 0,-1 0 0 0 0,1 0 0 0 0,0 0 0 0 0,-1 0 0 0 0,1 0 0 0 0,-1 1 0 0 0,1-1 0 0 0,0 1 0 0 0,-1-1 0 0 0,1 1 0 0 0,-1-1 0 0 0,1 1-1 0 0,-1 0 1 0 0,0 0 0 0 0,1 0 0 0 0,-1 0-22 0 0,2 1 72 0 0,-1-1-1 0 0,1 1 1 0 0,-1 0 0 0 0,0 0-1 0 0,0 0 1 0 0,0 0-1 0 0,0 1 1 0 0,0-1-1 0 0,-1 0 1 0 0,1 1-1 0 0,-1-1 1 0 0,1 1-1 0 0,-1 0 1 0 0,0 0-1 0 0,0-1 1 0 0,0 1 0 0 0,0 0-1 0 0,-1 0 1 0 0,1 0-1 0 0,-1 0 1 0 0,1 0-1 0 0,-1 0 1 0 0,0 0-1 0 0,-1 0 1 0 0,1-1-1 0 0,0 1 1 0 0,-1 0-1 0 0,1 0 1 0 0,-1 0 0 0 0,0 0-1 0 0,0 0 1 0 0,0-1-1 0 0,0 1 1 0 0,-1 0-1 0 0,1-1 1 0 0,-1 1-1 0 0,0-1 1 0 0,1 0-1 0 0,-1 1 1 0 0,0-1-1 0 0,0 0 1 0 0,-1 0 0 0 0,0 1-72 0 0,-41 32-4701 0 0,40-33 263 0 0</inkml:trace>
  <inkml:trace contextRef="#ctx0" brushRef="#br0" timeOffset="-6282.58">976 545 2508 0 0,'0'0'6753'0'0,"0"0"-5560"0"0,0 0-686 0 0,0 0 168 0 0,0 0-230 0 0,-4 7-218 0 0,2-5-216 0 0,0 0-1 0 0,0 1 0 0 0,0-1 0 0 0,0 1 1 0 0,0 0-1 0 0,1-1 0 0 0,-1 1 0 0 0,1 0 0 0 0,0 0 1 0 0,0 0-1 0 0,0 0 0 0 0,0 0 0 0 0,0 0 0 0 0,1 0 1 0 0,-1 0-1 0 0,1 0 0 0 0,0 0 0 0 0,0 1 0 0 0,0-1 1 0 0,0 0-1 0 0,1 0 0 0 0,-1 0 0 0 0,1 0 0 0 0,0 0 1 0 0,0 0-1 0 0,0 0 0 0 0,0 0 0 0 0,0 0 1 0 0,1 0-1 0 0,0-1 0 0 0,-1 1 0 0 0,1-1 0 0 0,0 1 1 0 0,0-1-1 0 0,0 1 0 0 0,0-1 0 0 0,1 0 0 0 0,-1 0 1 0 0,1 0-1 0 0,-1 0 0 0 0,1-1 0 0 0,0 1 0 0 0,-1-1 1 0 0,1 1-1 0 0,1-1-10 0 0,8 2-3142 0 0,3-3-3064 0 0</inkml:trace>
  <inkml:trace contextRef="#ctx0" brushRef="#br0" timeOffset="-7414.43">381 270 664 0 0,'0'0'7443'0'0,"0"0"-5219"0"0,0 0-1937 0 0,0 0-11 0 0,0 0 336 0 0,0 0 64 0 0,0 0-240 0 0,0 0-268 0 0,0 0-23 0 0,5 2-81 0 0,52 12 1006 0 0,-56-14-1065 0 0,0 1-1 0 0,0-1 1 0 0,0 0-1 0 0,0 1 1 0 0,0-1-1 0 0,0 0 1 0 0,0 0-1 0 0,1 0 1 0 0,-1 0-1 0 0,0 0 1 0 0,0 0 0 0 0,0 0-1 0 0,0 0 1 0 0,0 0-1 0 0,0 0 1 0 0,1-1-1 0 0,-1 1 1 0 0,0 0-1 0 0,0-1 1 0 0,0 1-1 0 0,0-1 1 0 0,0 1-1 0 0,0-1 1 0 0,0 0 0 0 0,0 1-1 0 0,0-1 1 0 0,-1 0-1 0 0,1 0 1 0 0,0 0-1 0 0,0 0 1 0 0,-1 1-1 0 0,1-1 1 0 0,0 0-1 0 0,-1 0 1 0 0,1 0-1 0 0,-1 0 1 0 0,1 0 0 0 0,-1-1-1 0 0,0 1 1 0 0,1 0-1 0 0,-1 0 1 0 0,0 0-1 0 0,0 0 1 0 0,0 0-1 0 0,0 0 1 0 0,0-1-1 0 0,0 1 1 0 0,0 0 0 0 0,0 0-1 0 0,0 0 1 0 0,0 0-1 0 0,-1 0 1 0 0,1 0-1 0 0,0-1 1 0 0,-1 1-1 0 0,0 0-4 0 0,-2-4-157 0 0,-1 0-1 0 0,1 0 0 0 0,-1 0 0 0 0,-1 0 1 0 0,1 1-1 0 0,0 0 0 0 0,-1 0 0 0 0,0 0 1 0 0,0 0-1 0 0,-1 1 0 0 0,1 0 1 0 0,0 0-1 0 0,-1 0 0 0 0,0 1 0 0 0,0 0 1 0 0,0 0-1 0 0,0 1 0 0 0,0-1 0 0 0,-6 0 158 0 0,6 53 640 0 0,3 140 629 0 0,16-148-1386 0 0,1-31-5735 0 0,-7-10 190 0 0</inkml:trace>
  <inkml:trace contextRef="#ctx0" brushRef="#br0" timeOffset="-7168.3">516 440 11657 0 0,'0'0'0'0'0,"0"0"-76"0"0,0 0 76 0 0,-49-8 76 0 0,28 5 208 0 0,0 1-184 0 0,-1 0-100 0 0,4 2-496 0 0,2-1-1632 0 0,4 1-2409 0 0</inkml:trace>
  <inkml:trace contextRef="#ctx0" brushRef="#br0" timeOffset="-6922.75">554 497 1684 0 0,'0'0'6007'0'0,"0"0"-4724"0"0,0 0-1166 0 0,0 0 237 0 0,0 0 171 0 0,0 0-38 0 0,0 0-205 0 0,0 0-397 0 0,27 0-419 0 0,-24 1 624 0 0,-1-1-1 0 0,1 1 1 0 0,0 0 0 0 0,-1 0 0 0 0,1 0 0 0 0,-1 0 0 0 0,0 0 0 0 0,1 1 0 0 0,-1-1 0 0 0,0 1 0 0 0,0 0 0 0 0,0-1 0 0 0,0 1 0 0 0,0 0 0 0 0,0 0-1 0 0,-1 0 1 0 0,1 1 0 0 0,0-1 0 0 0,-1 0 0 0 0,0 1 0 0 0,0-1 0 0 0,1 0 0 0 0,-1 1 0 0 0,-1 0 0 0 0,1-1 0 0 0,0 1 0 0 0,-1-1 0 0 0,1 1 0 0 0,-1 0-1 0 0,0-1 1 0 0,0 1 0 0 0,0 0 0 0 0,0 0 0 0 0,0-1 0 0 0,-1 1 0 0 0,1 0 0 0 0,-1-1 0 0 0,0 1 0 0 0,0-1 0 0 0,0 1 0 0 0,0-1 0 0 0,0 1 0 0 0,0-1 0 0 0,-1 0-1 0 0,1 1 1 0 0,-1-1 0 0 0,1 0-90 0 0,-43 36-6618 0 0,44-38 864 0 0</inkml:trace>
  <inkml:trace contextRef="#ctx0" brushRef="#br0" timeOffset="-6768.68">667 483 7929 0 0,'0'0'1236'0'0,"0"0"-732"0"0,0 0-439 0 0,0 0 127 0 0,0 0 366 0 0,0 7-18 0 0,-1 2-759 0 0,2 65 2036 0 0,28-43-5056 0 0,-22-30-339 0 0</inkml:trace>
  <inkml:trace contextRef="#ctx0" brushRef="#br0" timeOffset="-2197.15">721 1505 1580 0 0,'0'0'856'0'0,"0"0"1453"0"0,0 0-353 0 0,0 0-893 0 0,0 0-297 0 0,0 0-58 0 0,0 0-103 0 0,0 0-89 0 0,0 0 60 0 0,-7 0 2457 0 0,9 3-2962 0 0,0 1-1 0 0,0-1 1 0 0,1 1 0 0 0,-1-1-1 0 0,1 0 1 0 0,-1 1 0 0 0,1-1 0 0 0,0-1-1 0 0,0 1 1 0 0,1 0 0 0 0,-1-1-1 0 0,0 0 1 0 0,1 1 0 0 0,0-1 0 0 0,-1-1-1 0 0,1 1 1 0 0,0 0 0 0 0,0-1-1 0 0,0 0 1 0 0,0 0 0 0 0,0 0 0 0 0,0-1-1 0 0,0 1 1 0 0,0-1 0 0 0,1 0-1 0 0,-1 0 1 0 0,0 0 0 0 0,0-1 0 0 0,0 1-1 0 0,0-1 1 0 0,0 0 0 0 0,0 0-1 0 0,0-1 1 0 0,0 1 0 0 0,0-1-1 0 0,-1 0-69 0 0,3-35-960 0 0,-7 55 150 0 0,-8 134 1838 0 0,8-150-975 0 0,-1-1 1 0 0,1 1-1 0 0,-1-1 1 0 0,0 0-1 0 0,1 0 1 0 0,-1 1-1 0 0,0-1 1 0 0,0 0-1 0 0,0 0 1 0 0,0-1-1 0 0,0 1 1 0 0,0 0-1 0 0,0-1 1 0 0,0 1-1 0 0,0-1 0 0 0,0 0 1 0 0,0 1-1 0 0,0-1 1 0 0,0 0-1 0 0,-1 0 1 0 0,1-1-1 0 0,0 1 1 0 0,0 0-1 0 0,0-1 1 0 0,0 1-1 0 0,0-1 1 0 0,0 0-1 0 0,0 1 1 0 0,0-1-1 0 0,0 0 1 0 0,-1-1-55 0 0,-36-18-1821 0 0,22-4-3428 0 0,13 14-689 0 0</inkml:trace>
  <inkml:trace contextRef="#ctx0" brushRef="#br0" timeOffset="-532.97">2083 1615 6281 0 0,'0'0'5883'0'0,"0"0"-4440"0"0,0 0-1118 0 0,2 7 209 0 0,3 58 492 0 0,29-81-654 0 0,-31 12-394 0 0,-3 3 22 0 0,0 0 0 0 0,0 0 0 0 0,0 0 0 0 0,0 0 0 0 0,0 0 0 0 0,1-1 0 0 0,-1 1 0 0 0,0 0 0 0 0,0 0 0 0 0,1 0 0 0 0,-1 0 0 0 0,1 0 0 0 0,-1 0 0 0 0,1 0 0 0 0,-1 0 0 0 0,1 0 0 0 0,0 0 0 0 0,-1 1 0 0 0,1-1 0 0 0,0 0 0 0 0,0 0 0 0 0,0 0 1 0 0,0 1-1 0 0,0-1 0 0 0,-1 1 0 0 0,1-1 0 0 0,0 0 0 0 0,0 1 0 0 0,1 0 0 0 0,-1-1 0 0 0,0 1 0 0 0,0 0 0 0 0,0-1 0 0 0,0 1 0 0 0,0 0 0 0 0,0 0 0 0 0,0 0 0 0 0,0 0 0 0 0,0 0 0 0 0,1 0 0 0 0,-1 0 0 0 0,0 0 0 0 0,0 1 0 0 0,0-1 0 0 0,0 0 0 0 0,0 1 0 0 0,0-1 0 0 0,0 1 0 0 0,0-1 0 0 0,0 1 0 0 0,0-1 0 0 0,0 1 0 0 0,0 0 0 0 0,0-1 0 0 0,0 1 0 0 0,-1 0 0 0 0,1 0 0 0 0,0-1 0 0 0,-1 1 0 0 0,1 0 0 0 0,0 0 0 0 0,-1 0 0 0 0,1 0 0 0 0,-1 0 0 0 0,1 0 0 0 0,-1 0 0 0 0,1 1 0 0 0,1 3 64 0 0,0 0 0 0 0,0 0 0 0 0,0 1 0 0 0,-1-1 0 0 0,0 0 0 0 0,0 0 0 0 0,0 1 0 0 0,-1-1 0 0 0,1 1 0 0 0,-1-1 0 0 0,0 1 0 0 0,-1-1 0 0 0,0 0 0 0 0,0 1 0 0 0,0-1 0 0 0,0 0-1 0 0,-1 0 1 0 0,0 1 0 0 0,0-1 0 0 0,0-1 0 0 0,0 1 0 0 0,-1 0 0 0 0,0 0 0 0 0,0-1 0 0 0,0 0 0 0 0,-1 1 0 0 0,0-1-64 0 0,-62 10-5078 0 0,41-21-2706 0 0</inkml:trace>
  <inkml:trace contextRef="#ctx0" brushRef="#br0" timeOffset="-1296.36">1506 1417 6585 0 0,'0'0'6099'0'0,"7"2"-4932"0"0,-2 0-1164 0 0,3 2 129 0 0,0 0 0 0 0,0-1 0 0 0,0 0 0 0 0,0 0 0 0 0,1 0 0 0 0,-1-1 0 0 0,1-1-1 0 0,-1 1 1 0 0,1-1 0 0 0,0-1 0 0 0,0 0 0 0 0,-1 0 0 0 0,1 0 0 0 0,0-1 0 0 0,-1-1 0 0 0,1 0 0 0 0,-1 0 0 0 0,1 0-1 0 0,-1-1 1 0 0,0 0 0 0 0,0-1 0 0 0,4-2-132 0 0,-12 1-68 0 0,1 1 0 0 0,-1-1 0 0 0,-1 0 0 0 0,1 0 0 0 0,-1 0 0 0 0,0 1 0 0 0,0-1 0 0 0,0 0 0 0 0,-1 1 0 0 0,1-1 0 0 0,-1 1 0 0 0,0-1 0 0 0,-1 1 0 0 0,1 0-1 0 0,-1 0 1 0 0,1 0 0 0 0,-1 0 0 0 0,-1 1 0 0 0,1-1 0 0 0,0 1 0 0 0,-1 0 0 0 0,0 0 0 0 0,1 0 0 0 0,-1 0 0 0 0,0 0 0 0 0,-1 1 0 0 0,1 0 0 0 0,0 0 0 0 0,-1 0 0 0 0,1 0 0 0 0,-2 1 68 0 0,4 3 19 0 0,1 0 1 0 0,-1 0 0 0 0,0 0-1 0 0,1 0 1 0 0,-1 0-1 0 0,1 0 1 0 0,0 1 0 0 0,-1-1-1 0 0,1 1 1 0 0,0-1-1 0 0,1 1 1 0 0,-1-1 0 0 0,0 1-1 0 0,1-1 1 0 0,-1 1-1 0 0,1 0 1 0 0,0-1 0 0 0,0 1-1 0 0,0 0 1 0 0,0-1 0 0 0,0 1-1 0 0,1-1 1 0 0,-1 1-1 0 0,1 0 1 0 0,0-1 0 0 0,0 2-20 0 0,-1 6 98 0 0,1 200 722 0 0,1-195-1569 0 0,2-7-2871 0 0,0-5-1677 0 0</inkml:trace>
  <inkml:trace contextRef="#ctx0" brushRef="#br0" timeOffset="-1030.55">1712 1552 13537 0 0,'0'0'1244'0'0,"0"0"-1244"0"0,0 0-328 0 0,-39-1 328 0 0,18-1 240 0 0,-1 0-128 0 0,4 0-112 0 0,-3 0-860 0 0,1 2-2124 0 0,7-2-3361 0 0</inkml:trace>
  <inkml:trace contextRef="#ctx0" brushRef="#br0" timeOffset="-766.02">1790 1576 11941 0 0,'0'0'1486'0'0,"2"6"-879"0"0,3 8-548 0 0,-5-12-43 0 0,0-1 1 0 0,0 1-1 0 0,1 0 0 0 0,-1-1 0 0 0,0 1 0 0 0,1 0 0 0 0,-1-1 0 0 0,1 1 1 0 0,-1 0-1 0 0,1-1 0 0 0,0 1 0 0 0,-1-1 0 0 0,1 1 0 0 0,0-1 1 0 0,0 0-1 0 0,0 1 0 0 0,1-1 0 0 0,-1 0 0 0 0,0 0 0 0 0,0 0 0 0 0,1 1 1 0 0,-1-1-1 0 0,0-1 0 0 0,1 1 0 0 0,-1 0 0 0 0,1 0 0 0 0,-1 0 1 0 0,1-1-1 0 0,0 1 0 0 0,-1-1 0 0 0,1 1 0 0 0,0-1 0 0 0,-1 0 0 0 0,1 0 1 0 0,0 0-1 0 0,-1 0 0 0 0,1 0 0 0 0,0 0 0 0 0,-1 0 0 0 0,1 0 1 0 0,0 0-1 0 0,-1-1 0 0 0,1 1 0 0 0,1-1-16 0 0,20-12-1044 0 0,-22 12 1064 0 0,-1-1 0 0 0,1 1 0 0 0,0 0-1 0 0,-1 0 1 0 0,1 0 0 0 0,0 0 0 0 0,0 0 0 0 0,0 0-1 0 0,-1 0 1 0 0,1 0 0 0 0,0 0 0 0 0,1 0-1 0 0,-1 1 1 0 0,0-1 0 0 0,0 0 0 0 0,0 1-1 0 0,0-1 1 0 0,0 1 0 0 0,1-1 0 0 0,-1 1 0 0 0,0-1-1 0 0,1 1 1 0 0,-1 0 0 0 0,0 0 0 0 0,1 0-1 0 0,-1-1 1 0 0,0 1 0 0 0,1 1 0 0 0,-1-1-1 0 0,0 0 1 0 0,0 0 0 0 0,1 0 0 0 0,-1 1 0 0 0,0-1-1 0 0,1 1 1 0 0,-1-1 0 0 0,0 1 0 0 0,0-1-1 0 0,0 1 1 0 0,0 0 0 0 0,1-1 0 0 0,-1 1-1 0 0,0 0 1 0 0,0 0 0 0 0,0 0 0 0 0,-1 0 0 0 0,1 0-1 0 0,0 0 1 0 0,0 0 0 0 0,0 0 0 0 0,-1 0-1 0 0,1 0 1 0 0,-1 1 0 0 0,1-1 0 0 0,-1 0-1 0 0,1 0 1 0 0,-1 1 0 0 0,0-1 0 0 0,1 0 0 0 0,-1 1-1 0 0,0-1 1 0 0,0 0-20 0 0,0 5 137 0 0,0 0 0 0 0,-1 1 0 0 0,1-1-1 0 0,-1 0 1 0 0,-1 0 0 0 0,1-1 0 0 0,-1 1 0 0 0,0 0 0 0 0,0 0-1 0 0,-1-1 1 0 0,0 1 0 0 0,0-1 0 0 0,0 0 0 0 0,-1 0-1 0 0,1 0 1 0 0,-1 0 0 0 0,0-1 0 0 0,-4 4-137 0 0,-66 21-4843 0 0,54-32-1282 0 0</inkml:trace>
  <inkml:trace contextRef="#ctx0" brushRef="#br0" timeOffset="-1871.18">1039 1521 13417 0 0,'0'0'682'0'0,"0"0"-668"0"0,0 0 62 0 0,0 0 88 0 0,0 0-94 0 0,0 0-349 0 0,-14-8-1549 0 0,39-2-51 0 0,15 43 3534 0 0,-32 9-949 0 0,-36 13 570 0 0,-12-32-5593 0 0,32-21-280 0 0</inkml:trace>
  <inkml:trace contextRef="#ctx0" brushRef="#br0" timeOffset="-1622.73">1141 1492 1032 0 0,'0'0'9153'0'0,"0"0"-9153"0"0,0 0 76 0 0,0 0-76 0 0,0 0 928 0 0,-1 46-92 0 0,1-32-28 0 0,1 4-224 0 0,3-1-352 0 0,-1-2-16 0 0,1 0 12 0 0,0-3-228 0 0,1-2-572 0 0,0-2-616 0 0,3-4-768 0 0,-2-2-3117 0 0</inkml:trace>
  <inkml:trace contextRef="#ctx0" brushRef="#br0" timeOffset="-3390.22">600 1215 692 0 0,'0'0'364'0'0,"0"0"120"0"0,0 0 1536 0 0,-42 3-312 0 0,34-2-1499 0 0,4 2-209 0 0,-1-1-561 0 0,5 2-1539 0 0,-3-1-416 0 0</inkml:trace>
  <inkml:trace contextRef="#ctx0" brushRef="#br0" timeOffset="-2938.41">411 1293 3828 0 0,'0'0'6375'0'0,"0"0"-5419"0"0,0 0-519 0 0,0 0 437 0 0,8 5-61 0 0,-1-1-685 0 0,0 0 0 0 0,0 0 0 0 0,1 0 0 0 0,0-1 0 0 0,-1 0 0 0 0,1-1 0 0 0,0 1 0 0 0,0-2 0 0 0,1 1 0 0 0,-1-1 0 0 0,0 0 0 0 0,0-1 0 0 0,1 0 0 0 0,-1 0 0 0 0,0-1 0 0 0,0 0 0 0 0,1 0 0 0 0,-1-1 0 0 0,0 0 0 0 0,6-3-128 0 0,-13 4-9 0 0,-1 0-1 0 0,1 0 0 0 0,0-1 0 0 0,0 1 0 0 0,-1 0 0 0 0,1-1 1 0 0,-1 1-1 0 0,1 0 0 0 0,-1-1 0 0 0,0 1 0 0 0,0-1 0 0 0,1 1 0 0 0,-1 0 1 0 0,0-1-1 0 0,0 1 0 0 0,0-1 0 0 0,-1 1 0 0 0,1-1 0 0 0,0 1 1 0 0,0 0-1 0 0,-1-1 0 0 0,1 1 0 0 0,-1 0 0 0 0,1-1 0 0 0,-1 1 1 0 0,0 0-1 0 0,1-1 0 0 0,-1 1 0 0 0,0 0 0 0 0,0 0 0 0 0,0 0 0 0 0,0 0 1 0 0,0 0-1 0 0,0 0 0 0 0,0 0 0 0 0,0 0 0 0 0,0 0 0 0 0,-1 1 1 0 0,1-1-1 0 0,0 0 0 0 0,-1 1 0 0 0,1-1 0 0 0,0 1 0 0 0,-1-1 10 0 0,-61-31-935 0 0,61 33 946 0 0,1 0 0 0 0,0 0-1 0 0,-1 0 1 0 0,1 1 0 0 0,0-1 0 0 0,0 0 0 0 0,0 1 0 0 0,0-1 0 0 0,0 1 0 0 0,0-1 0 0 0,0 1 0 0 0,1-1 0 0 0,-1 1 0 0 0,1 0 0 0 0,-1-1 0 0 0,1 1-1 0 0,-1 0 1 0 0,1-1 0 0 0,0 1 0 0 0,0 0 0 0 0,0 0 0 0 0,0-1 0 0 0,0 1 0 0 0,0 0 0 0 0,0 0 0 0 0,1-1 0 0 0,-1 1 0 0 0,1 0 0 0 0,-1-1-1 0 0,1 1 1 0 0,0 0 0 0 0,-1-1 0 0 0,1 1 0 0 0,0-1 0 0 0,0 1 0 0 0,0-1 0 0 0,1 1-11 0 0,1 10 170 0 0,3 166-1185 0 0,-7-172-2136 0 0,1-3-2904 0 0</inkml:trace>
  <inkml:trace contextRef="#ctx0" brushRef="#br0" timeOffset="-2692.05">615 1453 10093 0 0,'0'0'4452'0'0,"0"0"-4452"0"0,0 0-316 0 0,0 0 188 0 0,0 0 52 0 0,-34-5 0 0 0,15 2-28 0 0,-1 0 56 0 0,-2 1-796 0 0,7 1-2356 0 0,-9-6-4953 0 0</inkml:trace>
  <inkml:trace contextRef="#ctx0" brushRef="#br0" timeOffset="-4744.93">1619 297 3008 0 0,'0'0'2763'0'0,"0"0"-863"0"0,0 0-1093 0 0,0 0-212 0 0,7 4 45 0 0,-5-3-827 0 0,-1 0 289 0 0,0 0-1 0 0,0 1 1 0 0,0-1 0 0 0,0 0 0 0 0,0 0-1 0 0,0 0 1 0 0,0 0 0 0 0,1 0-1 0 0,-1 0 1 0 0,0 0 0 0 0,0-1-1 0 0,1 1 1 0 0,-1 0 0 0 0,1-1-1 0 0,-1 1 1 0 0,1-1 0 0 0,-1 1-1 0 0,1-1 1 0 0,-1 0 0 0 0,1 0 0 0 0,-1 0-1 0 0,1 0 1 0 0,-1 0 0 0 0,1 0-1 0 0,0 0 1 0 0,-1 0 0 0 0,1 0-1 0 0,-1-1 1 0 0,1 1 0 0 0,-1-1-1 0 0,0 1 1 0 0,1-1 0 0 0,-1 1 0 0 0,1-1-1 0 0,-1 0 1 0 0,0 0 0 0 0,1 0-1 0 0,-1 0 1 0 0,0 0 0 0 0,0 0-1 0 0,0 0 1 0 0,0 0 0 0 0,0 0-1 0 0,0-1 1 0 0,0 1 0 0 0,0 0-1 0 0,0-1 1 0 0,-1 1 0 0 0,1 0 0 0 0,-1-1-1 0 0,1 1 1 0 0,-1-1 0 0 0,1 1-1 0 0,-1-1 1 0 0,0 1 0 0 0,0-1-1 0 0,1 1 1 0 0,-1-1-102 0 0,-2-3-34 0 0,0 1 1 0 0,0-1-1 0 0,0 1 0 0 0,0 0 1 0 0,-1 0-1 0 0,0 0 0 0 0,0 0 1 0 0,0 0-1 0 0,0 1 0 0 0,0-1 0 0 0,-1 1 1 0 0,0 0-1 0 0,1 0 0 0 0,-1 0 1 0 0,0 1-1 0 0,-1-1 0 0 0,1 1 1 0 0,0 0-1 0 0,-1 0 0 0 0,1 0 0 0 0,-1 1 1 0 0,1 0-1 0 0,-1 0 0 0 0,-1 0 34 0 0,-4 75-468 0 0,7 141 1197 0 0,5-196-2063 0 0,4-7-2296 0 0,-2-6-1566 0 0</inkml:trace>
  <inkml:trace contextRef="#ctx0" brushRef="#br0" timeOffset="-4479.31">1698 490 9097 0 0,'0'0'1216'0'0,"0"0"-1216"0"0,0 0 0 0 0,0 0 40 0 0,-37 0 256 0 0,21 0-232 0 0,-1 0-64 0 0,4 0-1900 0 0,-3-1-3825 0 0</inkml:trace>
  <inkml:trace contextRef="#ctx0" brushRef="#br0" timeOffset="-4215.73">1727 559 1880 0 0,'0'0'2065'0'0,"0"0"210"0"0,0 0-1267 0 0,0 0-511 0 0,0 0 145 0 0,0 0-15 0 0,0 0-278 0 0,0 0-616 0 0,4-1-120 0 0,0 0 493 0 0,0 0 1 0 0,0 0-1 0 0,0 0 1 0 0,0 0-1 0 0,0 0 1 0 0,0 1 0 0 0,0 0-1 0 0,0 0 1 0 0,0 0-1 0 0,0 0 1 0 0,0 1-1 0 0,0-1 1 0 0,0 1-1 0 0,0 0 1 0 0,0 0-1 0 0,0 1 1 0 0,-1-1 0 0 0,1 1-1 0 0,0 0 1 0 0,-1 0-1 0 0,1 0 1 0 0,-1 0-1 0 0,0 0 1 0 0,0 1-1 0 0,0 0 1 0 0,0 0-1 0 0,0-1 1 0 0,0 2-1 0 0,-1-1 1 0 0,1 0 0 0 0,-1 0-1 0 0,0 1 1 0 0,0-1-1 0 0,0 1 1 0 0,-1 0-1 0 0,1 0 1 0 0,-1-1-1 0 0,0 1 1 0 0,0 1-107 0 0,-39 47 1002 0 0,16-41-7987 0 0,18-13 124 0 0</inkml:trace>
  <inkml:trace contextRef="#ctx0" brushRef="#br0" timeOffset="-3947.34">1912 570 5412 0 0,'0'0'3866'0'0,"0"0"-2736"0"0,-2 7-487 0 0,1-4-595 0 0,-1 0 1 0 0,0 1-1 0 0,1-1 0 0 0,-1 0 0 0 0,1 1 1 0 0,0-1-1 0 0,0 1 0 0 0,1 0 1 0 0,-1-1-1 0 0,1 1 0 0 0,0-1 0 0 0,-1 1 1 0 0,2 0-1 0 0,-1-1 0 0 0,0 1 0 0 0,1 0 1 0 0,0-1-1 0 0,-1 1 0 0 0,1-1 1 0 0,1 1-1 0 0,-1-1 0 0 0,0 1 0 0 0,1-1 1 0 0,0 0-1 0 0,0 0 0 0 0,0 0 1 0 0,0 0-1 0 0,0 0 0 0 0,1 0 0 0 0,-1-1 1 0 0,1 1-1 0 0,0-1 0 0 0,-1 1 1 0 0,1-1-1 0 0,0 0 0 0 0,1 0 0 0 0,-1-1 1 0 0,0 1-1 0 0,0-1 0 0 0,1 1 0 0 0,-1-1 1 0 0,1 0-1 0 0,-1 0 0 0 0,1 0 1 0 0,0-1-1 0 0,1 1-48 0 0,21-12-2879 0 0,-9-12-3401 0 0,-13 13 3031 0 0</inkml:trace>
  <inkml:trace contextRef="#ctx0" brushRef="#br0" timeOffset="-3698.57">2065 594 1472 0 0,'0'0'3448'0'0,"0"0"-2070"0"0,0 0-782 0 0,0 0 144 0 0,2 6 233 0 0,12 86 3009 0 0,-13-90-3929 0 0,-1 0 0 0 0,1 0 0 0 0,0 0-1 0 0,0 0 1 0 0,0-1 0 0 0,0 1 0 0 0,0 0 0 0 0,1 0-1 0 0,-1-1 1 0 0,1 1 0 0 0,-1-1 0 0 0,1 1 0 0 0,-1-1-1 0 0,1 1 1 0 0,0-1 0 0 0,-1 0 0 0 0,1 0 0 0 0,0 0-1 0 0,0 0 1 0 0,0 0 0 0 0,0-1 0 0 0,0 1 0 0 0,0 0 0 0 0,0-1-1 0 0,0 1 1 0 0,0-1 0 0 0,0 0 0 0 0,1 0 0 0 0,-1 0-1 0 0,0 0 1 0 0,0 0 0 0 0,0 0 0 0 0,0-1 0 0 0,0 1-1 0 0,0-1 1 0 0,0 1 0 0 0,0-1 0 0 0,0 0 0 0 0,0 0-1 0 0,0 0 1 0 0,0 0 0 0 0,0 0 0 0 0,-1 0 0 0 0,1 0-1 0 0,0-1 1 0 0,-1 1 0 0 0,1-1 0 0 0,-1 1 0 0 0,1-1 0 0 0,-1 0-1 0 0,0 1 1 0 0,0-1 0 0 0,0 0 0 0 0,0 0 0 0 0,0 0-1 0 0,0 0 1 0 0,0 0 0 0 0,0 0 0 0 0,-1-1-53 0 0,6 3-2124 0 0,17 107 3900 0 0,-21-104-1720 0 0,-1 0 0 0 0,0 0 0 0 0,0 0-1 0 0,0 0 1 0 0,0 0 0 0 0,-1 0 0 0 0,1 0 0 0 0,-1 0 0 0 0,0 0 0 0 0,0 0 0 0 0,0 0 0 0 0,0 1 0 0 0,0-1 0 0 0,-1 0 0 0 0,1 0 0 0 0,-1 0 0 0 0,0 0 0 0 0,0 0-1 0 0,0 0 1 0 0,0 0 0 0 0,-1-1 0 0 0,1 1 0 0 0,-1 0 0 0 0,1-1 0 0 0,-1 1 0 0 0,0-1 0 0 0,0 1 0 0 0,0-1 0 0 0,-1 0 0 0 0,1 0 0 0 0,-1 0 0 0 0,1 0 0 0 0,-1 0-1 0 0,1-1 1 0 0,-1 1 0 0 0,0-1 0 0 0,0 1 0 0 0,0-1 0 0 0,0 0 0 0 0,0 0 0 0 0,0-1 0 0 0,0 1 0 0 0,0-1 0 0 0,0 1 0 0 0,0-1 0 0 0,-3 0-56 0 0,-82-36-266 0 0,72 10-2493 0 0,14-7-3767 0 0,5 21 383 0 0</inkml:trace>
  <inkml:trace contextRef="#ctx0" brushRef="#br0" timeOffset="2641.46">1600 1266 692 0 0,'0'0'1778'0'0,"0"0"1696"0"0,0 0-2207 0 0,0 0-1177 0 0,0 0 60 0 0,0 0 142 0 0,-35-11 1347 0 0,-21-26-1350 0 0,2-3 1 0 0,2-2-1 0 0,2-2 0 0 0,1-2 0 0 0,3-3 1 0 0,-25-35-290 0 0,69 83 2 0 0,-70-89 442 0 0,107 100-1777 0 0,22 12 1599 0 0,-47-18 637 0 0,-42-13-333 0 0,-87-33-894 0 0,148 100 733 0 0,-27-11-3367 0 0,-2-46 2746 0 0,0 9-3837 0 0</inkml:trace>
  <inkml:trace contextRef="#ctx0" brushRef="#br0" timeOffset="2986.41">1518 1118 1552 0 0,'0'0'5690'0'0,"0"0"-4187"0"0,0 0-1253 0 0,3 7 287 0 0,-3-6-478 0 0,3 2 23 0 0,-1 0 1 0 0,0 0 0 0 0,0 0 0 0 0,0 0 0 0 0,0 0 0 0 0,0 1-1 0 0,0-1 1 0 0,-1 0 0 0 0,0 1 0 0 0,0-1 0 0 0,0 1 0 0 0,0 0 0 0 0,0-1-1 0 0,-1 1 1 0 0,1 0 0 0 0,-1 0 0 0 0,0-1 0 0 0,0 1 0 0 0,-1 0-1 0 0,1-1 1 0 0,-1 1 0 0 0,0 0 0 0 0,0-1 0 0 0,0 1 0 0 0,0-1 0 0 0,0 1-1 0 0,-1-1 1 0 0,0 1 0 0 0,0-1 0 0 0,0 0 0 0 0,0 0 0 0 0,0 0-1 0 0,-1 0 1 0 0,1 0 0 0 0,-1-1 0 0 0,1 1 0 0 0,-1-1 0 0 0,0 0 0 0 0,0 0-1 0 0,0 0 1 0 0,-3 2-83 0 0,-36 0-289 0 0,12-5-5328 0 0,10-3-1464 0 0</inkml:trace>
  <inkml:trace contextRef="#ctx0" brushRef="#br0" timeOffset="11140.8">1699 782 5461 0 0,'0'0'433'0'0,"0"0"-961"0"0,0 0 535 0 0,0 0 721 0 0,-4 6 82 0 0,-10 12-425 0 0,0-1-1 0 0,-2 0 1 0 0,0-1-1 0 0,-1-1 1 0 0,0-1-1 0 0,-1 0 1 0 0,-1-1-1 0 0,0-1 1 0 0,-6 2-385 0 0,-46 33 446 0 0,-211 182 166 0 0,250-208-116 0 0,32-21-414 0 0,3-32-875 0 0,8-31 852 0 0,-45 87-545 0 0,-26 27 512 0 0,59-50-22 0 0,0 0 0 0 0,0 1 0 0 0,0-1 0 0 0,1 1 0 0 0,-1-1 0 0 0,1 1 0 0 0,-1 0 1 0 0,1-1-1 0 0,-1 1 0 0 0,1-1 0 0 0,0 1 0 0 0,0 0 0 0 0,0-1 0 0 0,0 1 0 0 0,0 0 0 0 0,0-1 1 0 0,0 1-1 0 0,1 0 0 0 0,-1-1 0 0 0,1 1 0 0 0,-1-1 0 0 0,1 1 0 0 0,-1-1 0 0 0,1 1 1 0 0,0-1-1 0 0,0 1 0 0 0,0-1 0 0 0,0 0 0 0 0,0 1 0 0 0,0-1 0 0 0,0 0 0 0 0,0 0 1 0 0,0 0-1 0 0,1 0 0 0 0,-1 0 0 0 0,0 0 0 0 0,1 0 0 0 0,-1 0 0 0 0,1 0 0 0 0,-1-1 1 0 0,1 1-1 0 0,-1 0 0 0 0,1-1 0 0 0,-1 0 0 0 0,1 1-4 0 0,72 31 823 0 0,-41-22-7029 0 0,-25-10 658 0 0</inkml:trace>
  <inkml:trace contextRef="#ctx0" brushRef="#br0" timeOffset="11621.04">1714 691 6733 0 0,'0'0'1602'0'0,"0"0"-1532"0"0,0 0-32 0 0,0 0 584 0 0,0 0 173 0 0,0 0-343 0 0,38-3-246 0 0,65 7 2454 0 0,-118 54-4044 0 0,-62 89 1279 0 0,72-144-3143 0 0,-1-2-3325 0 0</inkml:trace>
  <inkml:trace contextRef="#ctx0" brushRef="#br0" timeOffset="17844.89">2026 979 80 0 0,'0'0'354'0'0,"0"0"23"0"0,7 0 86 0 0,12 1-209 0 0,-1-1 1 0 0,1-1-1 0 0,0 0 0 0 0,0-2 0 0 0,-1 0 1 0 0,1-1-1 0 0,-1-1 0 0 0,0 0 0 0 0,-1-2 0 0 0,1 0 1 0 0,-1-1-1 0 0,0 0 0 0 0,-1-2 0 0 0,0 0 1 0 0,-1-1-1 0 0,9-7-254 0 0,-11 3 73 0 0,0-1 0 0 0,-1 0 1 0 0,0-1-1 0 0,-1 0 0 0 0,-1-1 0 0 0,-1 0 1 0 0,-1-1-1 0 0,0 0 0 0 0,-1 0 0 0 0,-1 0 1 0 0,-1-1-1 0 0,-1 0 0 0 0,0 0 0 0 0,-2 0 1 0 0,0-1-1 0 0,-2 1 0 0 0,0 0 0 0 0,-1-1 1 0 0,-1 1-1 0 0,-1 0 0 0 0,0 0 0 0 0,-2 0 1 0 0,-3-9-74 0 0,1 13 72 0 0,1 0-1 0 0,-2 1 1 0 0,0 0 0 0 0,-1 1 0 0 0,0-1 0 0 0,-1 1 0 0 0,-1 1 0 0 0,0 0 0 0 0,-1 1 0 0 0,0 0 0 0 0,-1 1 0 0 0,0 0 0 0 0,-1 1 0 0 0,0 0-1 0 0,-1 1 1 0 0,-7-3-72 0 0,-155-74-164 0 0,153 74 106 0 0,0 1 1 0 0,-1 2-1 0 0,0 0 1 0 0,-1 1-1 0 0,1 2 1 0 0,-1 1-1 0 0,-1 1 1 0 0,1 1 0 0 0,-1 1-1 0 0,1 2 1 0 0,-1 0-1 0 0,1 2 1 0 0,-1 1-1 0 0,1 1 1 0 0,0 1-1 0 0,-7 3 58 0 0,18-1-34 0 0,0 0-1 0 0,1 0 0 0 0,0 1 1 0 0,1 1-1 0 0,0 0 0 0 0,0 1 1 0 0,1 1-1 0 0,1 0 0 0 0,-1 0 1 0 0,2 1-1 0 0,0 0 1 0 0,0 1-1 0 0,1 0 0 0 0,0 1 1 0 0,2 0-1 0 0,-1 0 0 0 0,2 1 1 0 0,0-1-1 0 0,1 2 0 0 0,0-1 1 0 0,1 0-1 0 0,1 1 0 0 0,0 0 1 0 0,1 0-1 0 0,1 0 0 0 0,0 0 1 0 0,1 0-1 0 0,1 0 0 0 0,1 0 1 0 0,0-1-1 0 0,1 1 1 0 0,2 6 34 0 0,6 12-53 0 0,1-1 0 0 0,1 0 0 0 0,2-1 1 0 0,1-1-1 0 0,2 0 0 0 0,1-1 0 0 0,1-1 1 0 0,8 7 52 0 0,-6-19-19 0 0,0-1 0 0 0,2-1 0 0 0,-1-2 1 0 0,2 0-1 0 0,0-1 0 0 0,0-2 1 0 0,1 0-1 0 0,0-2 0 0 0,0-1 1 0 0,1-1-1 0 0,0-1 0 0 0,0-1 1 0 0,1-2-1 0 0,6-1 19 0 0,-24 1-365 0 0,2-1-2255 0 0</inkml:trace>
  <inkml:trace contextRef="#ctx0" brushRef="#br0" timeOffset="18586.84">972 1879 888 0 0,'0'0'482'0'0,"7"1"-128"0"0,15 0 145 0 0,0 0-1 0 0,1-1 0 0 0,-1-2 1 0 0,0 0-1 0 0,0-1 1 0 0,0-1-1 0 0,-1-1 1 0 0,1-2-1 0 0,-1 0 1 0 0,18-8-499 0 0,-30 11 74 0 0,0-1 1 0 0,-1 1 0 0 0,1-1 0 0 0,-1-1-1 0 0,0 0 1 0 0,0 0 0 0 0,-1 0 0 0 0,0-1 0 0 0,0 0-1 0 0,-1-1 1 0 0,0 1 0 0 0,0-1 0 0 0,0 0-1 0 0,-1-1 1 0 0,0 1 0 0 0,-1-1 0 0 0,0 0 0 0 0,0 0-1 0 0,-1-1 1 0 0,-1 1 0 0 0,1-1 0 0 0,-1 1-1 0 0,-1-1 1 0 0,0 0 0 0 0,0 0 0 0 0,-1-5-75 0 0,-5-15-63 0 0,-2 0 1 0 0,-1 1-1 0 0,-1 0 1 0 0,-1 1-1 0 0,-1 0 1 0 0,-2 0-1 0 0,-1 1 1 0 0,-1 1-1 0 0,-2 1 1 0 0,0 0-1 0 0,-1 1 1 0 0,-2 0-1 0 0,0 2 1 0 0,-2 1-1 0 0,0 0 1 0 0,-1 2-1 0 0,-1 0 1 0 0,-1 2-1 0 0,0 1 1 0 0,-2 0-1 0 0,1 2 1 0 0,-2 2-1 0 0,0 0 1 0 0,-18-4 62 0 0,29 10-55 0 0,1 1 1 0 0,-1 0-1 0 0,0 2 1 0 0,-1 0-1 0 0,1 1 1 0 0,0 0-1 0 0,-1 2 1 0 0,1 0-1 0 0,-1 1 1 0 0,1 0 0 0 0,0 2-1 0 0,0 0 1 0 0,0 1-1 0 0,0 0 1 0 0,0 2-1 0 0,1 0 1 0 0,0 1-1 0 0,0 0 1 0 0,1 1-1 0 0,0 1 1 0 0,0 1-1 0 0,1 0 1 0 0,0 0-1 0 0,1 2 1 0 0,0 0 0 0 0,1 0-1 0 0,0 1 1 0 0,1 0-1 0 0,0 1 1 0 0,1 1-1 0 0,1-1 1 0 0,1 2-1 0 0,0-1 1 0 0,0 1-1 0 0,2 0 1 0 0,0 1-1 0 0,1-1 1 0 0,0 1 0 0 0,2 0-1 0 0,0 0 1 0 0,1 1-1 0 0,0 7 55 0 0,2-5 80 0 0,1 0 1 0 0,1 0-1 0 0,0-1 0 0 0,2 1 0 0 0,0-1 1 0 0,1 0-1 0 0,1 0 0 0 0,1-1 0 0 0,1 0 1 0 0,0 0-1 0 0,1 0 0 0 0,1-1 0 0 0,1-1 1 0 0,0 0-1 0 0,1 0 0 0 0,1-1 0 0 0,0 0 1 0 0,1-1-1 0 0,1-1 0 0 0,0-1 0 0 0,1 0 1 0 0,0 0-1 0 0,1-2 0 0 0,0 0 0 0 0,7 2-80 0 0,153 44 294 0 0,-156-51-2679 0 0</inkml:trace>
  <inkml:trace contextRef="#ctx0" brushRef="#br0" timeOffset="60943.45">756 878 980 0 0,'0'0'1185'0'0,"0"0"334"0"0,0 0-324 0 0,0 0-500 0 0,0 0 464 0 0,0 0 2392 0 0,0 0-2116 0 0,0 0-1146 0 0,75 3-495 0 0,-55-7 287 0 0,-1-1-1 0 0,1 0 0 0 0,-2-1 0 0 0,1-1 1 0 0,-1-1-1 0 0,0-1 0 0 0,0-1 0 0 0,-1 0 1 0 0,-1-1-1 0 0,1 0 0 0 0,-2-2 1 0 0,0 0-1 0 0,0-1 0 0 0,11-14-80 0 0,-22 24-52 0 0,3-3 32 0 0,0 0 0 0 0,-1 0 0 0 0,0-1 0 0 0,-1 0 0 0 0,1 0 1 0 0,-1-1-1 0 0,-1 1 0 0 0,0-1 0 0 0,0 0 0 0 0,-1 0 0 0 0,0-1 0 0 0,0 1 0 0 0,-1-1 1 0 0,0 1-1 0 0,-1-1 0 0 0,0 0 0 0 0,-1 1 0 0 0,0-1 0 0 0,0 0 0 0 0,-1 0 0 0 0,0 1 1 0 0,-1-1-1 0 0,0 1 0 0 0,-1-1 0 0 0,1 1 0 0 0,-2 0 0 0 0,0 0 0 0 0,0 0 0 0 0,-5-8 20 0 0,-5-11-198 0 0,-3 0-1 0 0,0 1 1 0 0,-2 0-1 0 0,0 2 0 0 0,-2 0 1 0 0,-1 1-1 0 0,-1 1 0 0 0,-16-11 199 0 0,16 15-54 0 0,-1 1-1 0 0,-1 1 0 0 0,-1 1 0 0 0,0 2 0 0 0,-1 0 1 0 0,0 2-1 0 0,-1 1 0 0 0,-1 1 0 0 0,1 1 0 0 0,-2 2 1 0 0,1 1-1 0 0,-1 1 0 0 0,0 1 0 0 0,0 2 0 0 0,0 1 1 0 0,0 2-1 0 0,0 1 0 0 0,0 1 0 0 0,0 1 0 0 0,1 2 1 0 0,0 1-1 0 0,-10 4 55 0 0,30-7-37 0 0,1 0 1 0 0,-1 1-1 0 0,1 0 1 0 0,0 1-1 0 0,1 0 1 0 0,-1 0-1 0 0,1 0 1 0 0,1 1-1 0 0,-1 0 1 0 0,1 0 0 0 0,0 1-1 0 0,1 0 1 0 0,0 0-1 0 0,0 0 1 0 0,0 1-1 0 0,1-1 1 0 0,1 1-1 0 0,0 0 1 0 0,0 0-1 0 0,0 1 1 0 0,1-1-1 0 0,0 0 1 0 0,1 1-1 0 0,0-1 1 0 0,1 1-1 0 0,0-1 1 0 0,0 1-1 0 0,1 0 1 0 0,1-1-1 0 0,1 8 37 0 0,1 9 137 0 0,2 0-1 0 0,1-1 1 0 0,1 1-1 0 0,1-1 1 0 0,1-1-1 0 0,1 0 1 0 0,1 0-1 0 0,1-1 1 0 0,1-1 0 0 0,13 15-137 0 0,90 67 1639 0 0,-59-73-6506 0 0,-34-23-1591 0 0</inkml:trace>
  <inkml:trace contextRef="#ctx0" brushRef="#br0" timeOffset="63016.8">1936 1941 8857 0 0,'6'2'-46'0'0,"18"4"472"0"0,1-1-1 0 0,0-1 1 0 0,0-1-1 0 0,0-1 0 0 0,0-1 1 0 0,0-2-1 0 0,0 0 0 0 0,0-1 1 0 0,8-3-426 0 0,-21 2 76 0 0,0 0 0 0 0,0 0 0 0 0,0-1 1 0 0,0-1-1 0 0,-1 0 0 0 0,0 0 0 0 0,0-1 0 0 0,0-1 1 0 0,-1 0-1 0 0,0 0 0 0 0,0-1 0 0 0,0 0 0 0 0,-1 0 1 0 0,-1-1-1 0 0,0-1 0 0 0,0 0 0 0 0,0 0 0 0 0,-1 0 1 0 0,-1-1-1 0 0,0 0 0 0 0,0 0 0 0 0,-1 0 0 0 0,-1-1 1 0 0,3-9-77 0 0,-1 2 34 0 0,-1-1 1 0 0,-1 0 0 0 0,-1-1-1 0 0,0 1 1 0 0,-2-1 0 0 0,0 1 0 0 0,-1-1-1 0 0,-2 1 1 0 0,0-1 0 0 0,-1 1-1 0 0,0 0 1 0 0,-2-1 0 0 0,-1 2-1 0 0,0-1 1 0 0,-1 1 0 0 0,-2 0 0 0 0,0 0-1 0 0,0 1 1 0 0,-2 1 0 0 0,0-1-1 0 0,-1 2 1 0 0,-1-1 0 0 0,0 2-1 0 0,-4-3-34 0 0,3 0-22 0 0,-1 1 0 0 0,-1 0 0 0 0,-1 1 0 0 0,0 1 0 0 0,-1 0-1 0 0,0 1 1 0 0,-1 2 0 0 0,-1-1 0 0 0,0 2 0 0 0,0 1 0 0 0,-1 0 0 0 0,-1 2-1 0 0,0 0 1 0 0,0 2 0 0 0,0 0 0 0 0,-1 1 0 0 0,1 2 0 0 0,-1 0-1 0 0,0 1 1 0 0,0 2 0 0 0,0 0 0 0 0,0 1 0 0 0,0 2 0 0 0,0 0 0 0 0,0 1-1 0 0,-18 7 23 0 0,13-1-93 0 0,1 1-1 0 0,0 1 0 0 0,0 2 1 0 0,2 1-1 0 0,0 0 0 0 0,0 2 1 0 0,2 1-1 0 0,0 1 0 0 0,-3 4 94 0 0,18-15 45 0 0,1 0-1 0 0,-1 0 1 0 0,2 0-1 0 0,-1 1 1 0 0,1-1-1 0 0,0 2 1 0 0,1-1-1 0 0,0 1 1 0 0,0 0-1 0 0,1 0 1 0 0,1 0-1 0 0,0 0 1 0 0,0 1-1 0 0,1-1 1 0 0,0 1-1 0 0,0 0 1 0 0,2-1-1 0 0,-1 1 1 0 0,1 0-1 0 0,1 0 1 0 0,0 0-1 0 0,0-1 1 0 0,1 1-1 0 0,1 0 1 0 0,0-1-1 0 0,1 2-44 0 0,10 17 250 0 0,2-1-1 0 0,1-1 1 0 0,1 0-1 0 0,2-1 1 0 0,0-1-1 0 0,2-2 1 0 0,0 0-1 0 0,2-1 1 0 0,0-1-1 0 0,2-1 1 0 0,0-1-1 0 0,1-2 1 0 0,1 0-1 0 0,0-2 1 0 0,1-1-1 0 0,14 3-249 0 0,48 9 1016 0 0,-90-26-952 0 0,-1 0-1639 0 0,1 0 4899 0 0,0 0-4741 0 0,-1 0-4545 0 0,0 0-6455 0 0,0 0 10353 0 0</inkml:trace>
  <inkml:trace contextRef="#ctx0" brushRef="#br0" timeOffset="64057.8">2551 1950 4044 0 0,'0'0'1765'0'0,"0"0"791"0"0,0 0-1479 0 0,0 0-1326 0 0,0 0 300 0 0,0 0 526 0 0,-6 4 61 0 0,-149 81 572 0 0,182-19 1943 0 0,28 20-1900 0 0,-55-77-3017 0 0,1 0-6866 0 0,1-6 2949 0 0</inkml:trace>
  <inkml:trace contextRef="#ctx0" brushRef="#br0" timeOffset="64461.9">2760 2203 3968 0 0,'0'0'4500'0'0,"0"0"-3486"0"0,0 0-870 0 0,0 0 200 0 0,0 0 200 0 0,0 0-230 0 0,-6-2-464 0 0,5 1 171 0 0,-1 0-1 0 0,1 1 1 0 0,-1-1-1 0 0,0 1 1 0 0,1 0 0 0 0,-1-1-1 0 0,0 1 1 0 0,1 0-1 0 0,-1 0 1 0 0,0 0-1 0 0,1 0 1 0 0,-1 0-1 0 0,0 1 1 0 0,1-1 0 0 0,-1 0-1 0 0,0 1 1 0 0,1-1-1 0 0,-1 1 1 0 0,1 0-1 0 0,-1-1 1 0 0,1 1-1 0 0,-1 0 1 0 0,1 0-1 0 0,0 0 1 0 0,-1 0 0 0 0,1 0-1 0 0,0 0 1 0 0,0 0-1 0 0,-1 1 1 0 0,1-1-1 0 0,0 0 1 0 0,0 1-1 0 0,1-1 1 0 0,-1 1-1 0 0,0-1 1 0 0,0 1 0 0 0,1-1-1 0 0,-1 1 1 0 0,1-1-1 0 0,-1 1 1 0 0,1 0-1 0 0,0-1 1 0 0,-1 1-1 0 0,1 1-20 0 0,23 16 4413 0 0,32-17-2998 0 0,-54-2-1440 0 0,0 0 0 0 0,0 0 0 0 0,0 0 1 0 0,0 0-1 0 0,0-1 0 0 0,0 1 0 0 0,0 0 1 0 0,0 0-1 0 0,-1-1 0 0 0,1 1 0 0 0,0-1 1 0 0,0 1-1 0 0,0-1 0 0 0,0 1 0 0 0,0-1 1 0 0,0 1-1 0 0,-1-1 0 0 0,1 0 0 0 0,0 1 1 0 0,0-1-1 0 0,-1 0 0 0 0,1 0 0 0 0,-1 0 1 0 0,1 1-1 0 0,-1-1 0 0 0,1 0 0 0 0,-1 0 1 0 0,1 0-1 0 0,-1 0 0 0 0,0 0 0 0 0,1 0 1 0 0,-1 0-1 0 0,0 0 0 0 0,0 0 1 0 0,0 0-1 0 0,0 0 0 0 0,0 0 0 0 0,0 0 1 0 0,0 0-1 0 0,0 0 0 0 0,0 0 0 0 0,0 0 1 0 0,-1 0-1 0 0,1 0 0 0 0,0 0 0 0 0,-1 0 1 0 0,1 0-1 0 0,-1 0 0 0 0,1 0 0 0 0,-1 0 25 0 0,-25-26-8058 0 0,5 12 1656 0 0</inkml:trace>
  <inkml:trace contextRef="#ctx0" brushRef="#br0" timeOffset="66186.33">1148 1 4548 0 0,'0'0'2545'0'0,"0"0"-1827"0"0,0 0-851 0 0,0 0 432 0 0,-6 6 49 0 0,-12 9-168 0 0,9-9-124 0 0,0 0 0 0 0,0 1 0 0 0,1 0 0 0 0,0 1 1 0 0,1 0-1 0 0,-1 0 0 0 0,1 1 0 0 0,1-1 0 0 0,0 1 0 0 0,0 1 0 0 0,1-1 0 0 0,0 1 0 0 0,0 2-56 0 0,50 29 2907 0 0,-6-28-5286 0 0,-28-10-1310 0 0</inkml:trace>
  <inkml:trace contextRef="#ctx0" brushRef="#br0" timeOffset="66354.56">1243 158 12477 0 0,'0'0'1148'0'0,"0"0"-1148"0"0,0 0-292 0 0,0 0-536 0 0,0 0-600 0 0,0 0-3396 0 0</inkml:trace>
  <inkml:trace contextRef="#ctx0" brushRef="#br0" timeOffset="86662.88">792 614 4304 0 0,'0'0'208'0'0,"0"0"1161"0"0,0 0 267 0 0,0 0-1036 0 0,0 0-252 0 0,0 0 212 0 0,0 0 204 0 0,0 0-68 0 0,0 0-528 0 0,-1 0-168 0 0,1 0-232 0 0,0 0-92 0 0,0 0-320 0 0,1 0-1044 0 0,2 1-1449 0 0</inkml:trace>
  <inkml:trace contextRef="#ctx0" brushRef="#br0" timeOffset="86911.89">2015 1664 8565 0 0,'0'0'64'0'0,"0"0"-64"0"0,0 0-1724 0 0,0 0-2917 0 0,0 0 2645 0 0</inkml:trace>
  <inkml:trace contextRef="#ctx0" brushRef="#br0" timeOffset="87158.51">749 480 7417 0 0,'0'0'412'0'0,"0"0"-412"0"0,0 0-88 0 0,0 0-32 0 0,0 0-216 0 0,0 0 116 0 0,0 0-392 0 0,0 0-64 0 0,0 0-669 0 0,0 0 29 0 0,32 18-340 0 0</inkml:trace>
  <inkml:trace contextRef="#ctx0" brushRef="#br0" timeOffset="88335.14">1730 1495 132 0 0,'0'0'2256'0'0,"33"33"-2112"0"0,-23-18-144 0 0,0-1-144 0 0,-3-3-912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3:43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1291 1645 468 0 0,'0'0'984'0'0,"0"0"-965"0"0,0 0-168 0 0,0 0 205 0 0,0 0 339 0 0,0 0 126 0 0,0 2-955 0 0,0 2 10858 0 0,0-4-8885 0 0,1-52-193 0 0,0 29-1223 0 0,-1 1 1 0 0,0-1 0 0 0,-2 1 0 0 0,0 0-1 0 0,-1-1 1 0 0,-2 1 0 0 0,0 1 0 0 0,-2-3-124 0 0,-7-11-97 0 0,-2 1 0 0 0,-1 1-1 0 0,-1 0 1 0 0,-2 1 0 0 0,-1 2 0 0 0,-2 0 0 0 0,0 1 0 0 0,-3 1 0 0 0,-16-14 97 0 0,19 21-103 0 0,0 2 1 0 0,-2 0 0 0 0,0 2 0 0 0,-1 0 0 0 0,-1 2 0 0 0,0 1-1 0 0,-17-5 103 0 0,22 10-28 0 0,-1 2-1 0 0,-1 0 0 0 0,1 2 1 0 0,-1 0-1 0 0,0 2 0 0 0,0 0 1 0 0,0 2-1 0 0,-1 1 1 0 0,1 1-1 0 0,0 0 0 0 0,0 2 1 0 0,0 1-1 0 0,0 1 0 0 0,1 1 1 0 0,-1 1-1 0 0,1 1 0 0 0,1 1 1 0 0,0 1-1 0 0,0 1 0 0 0,1 1 1 0 0,1 1-1 0 0,0 1 0 0 0,0 0 1 0 0,1 2-1 0 0,1 0 1 0 0,1 1-1 0 0,0 1 0 0 0,1 1 29 0 0,-8 13 110 0 0,2 2 1 0 0,1 0-1 0 0,1 1 0 0 0,3 1 0 0 0,0 1 0 0 0,3 0 1 0 0,1 1-1 0 0,2 0 0 0 0,1 1 0 0 0,2 1 0 0 0,2-1 0 0 0,-1 30-110 0 0,6-63-147 0 0,0 15 50 0 0,9-11-4572 0 0,-4-8-1351 0 0</inkml:trace>
  <inkml:trace contextRef="#ctx0" brushRef="#br0" timeOffset="3236.92">636 1280 2464 0 0,'0'0'106'0'0,"0"0"473"0"0,0 0 1453 0 0,0 0-607 0 0,0 0-464 0 0,0 0-55 0 0,0 0 29 0 0,0 0-42 0 0,2 62 2765 0 0,21 247-1221 0 0,-20-302-2398 0 0,0-9-9345 0 0,-3-2 3577 0 0</inkml:trace>
  <inkml:trace contextRef="#ctx0" brushRef="#br0" timeOffset="3621.54">598 1576 1296 0 0,'0'0'490'0'0,"0"0"106"0"0,0 0 993 0 0,0 0 495 0 0,0 0-820 0 0,0 0-643 0 0,0 0-68 0 0,0 0-101 0 0,0 0-257 0 0,-14 16 586 0 0,66 85 2921 0 0,-49-100-3569 0 0,0-1 0 0 0,0 1 0 0 0,-1-1 0 0 0,1 0 0 0 0,0 0 0 0 0,0 0 0 0 0,0-1 0 0 0,0 1 0 0 0,0-1 0 0 0,0 0 0 0 0,-1 1 0 0 0,1-1 0 0 0,0 0 0 0 0,0-1 0 0 0,-1 1 0 0 0,1 0 0 0 0,-1-1 0 0 0,1 0 0 0 0,-1 1 0 0 0,0-1 0 0 0,0 0 0 0 0,0 0 0 0 0,0 0 0 0 0,2-2-133 0 0,3-1 211 0 0,71-58-1266 0 0,-56 45-5700 0 0,-17 15-169 0 0</inkml:trace>
  <inkml:trace contextRef="#ctx0" brushRef="#br0" timeOffset="8140.81">369 447 5032 0 0,'0'0'771'0'0,"0"0"-70"0"0,0 0 657 0 0,0 0-90 0 0,0 0-287 0 0,0 0-192 0 0,0 0-222 0 0,0 0-275 0 0,-8 0-118 0 0,17 4-53 0 0,0 0 1 0 0,1-1-1 0 0,-1 0 0 0 0,1-1 1 0 0,0 0-1 0 0,0 0 0 0 0,0-1 1 0 0,0 0-1 0 0,0-1 0 0 0,0 0 1 0 0,0-1-1 0 0,0 0 0 0 0,0-1 0 0 0,-1 0 1 0 0,1 0-1 0 0,0-1 0 0 0,-1 0 1 0 0,1 0-1 0 0,-1-1 0 0 0,5-3-121 0 0,-13 6 0 0 0,0 1 0 0 0,0-1 0 0 0,0 1 0 0 0,0-1-1 0 0,0 1 1 0 0,0-1 0 0 0,-1 0 0 0 0,1 1 0 0 0,0-1 0 0 0,0 0-1 0 0,0 0 1 0 0,-1 0 0 0 0,1 0 0 0 0,0 1 0 0 0,-1-1 0 0 0,1 0-1 0 0,-1 0 1 0 0,1 0 0 0 0,-1 0 0 0 0,1 0 0 0 0,-1-1 0 0 0,0 1-1 0 0,1 0 1 0 0,-1 0 0 0 0,0 0 0 0 0,0 0 0 0 0,0 0 0 0 0,0 0-1 0 0,0 0 1 0 0,0-1 0 0 0,0 1 0 0 0,0 0 0 0 0,-1 0-1 0 0,1 0 1 0 0,0 0 0 0 0,-1 0 0 0 0,1 0 0 0 0,0 0 0 0 0,-1 0-1 0 0,1 0 1 0 0,-1 0 0 0 0,0 0 0 0 0,1 0 0 0 0,-1 0 0 0 0,0 0-1 0 0,0 1 1 0 0,1-1 0 0 0,-1 0 0 0 0,0 0 0 0 0,0 1 0 0 0,0-1-1 0 0,0 1 1 0 0,0-1 0 0 0,0 1 0 0 0,0-1 0 0 0,0 1 0 0 0,0-1-1 0 0,0 1 1 0 0,0 0 0 0 0,-1 0 0 0 0,1-1 0 0 0,-71-29-390 0 0,65 28 406 0 0,7 1-8 0 0,-1 0 0 0 0,0-1 0 0 0,0 1 0 0 0,0 0 0 0 0,0 0 1 0 0,0 1-1 0 0,0-1 0 0 0,0 0 0 0 0,0 0 0 0 0,0 0 0 0 0,0 1 0 0 0,-1-1 0 0 0,1 0 0 0 0,0 1 0 0 0,0-1 0 0 0,-1 1 0 0 0,1 0 0 0 0,0-1 1 0 0,-1 1-1 0 0,1 0 0 0 0,0 0 0 0 0,-1 0 0 0 0,1 0 0 0 0,0 0 0 0 0,-1 0 0 0 0,1 0 0 0 0,-1 0 0 0 0,1 1 0 0 0,0-1 0 0 0,0 1 1 0 0,-1-1-1 0 0,1 1 0 0 0,0-1 0 0 0,0 1 0 0 0,-1-1 0 0 0,1 1 0 0 0,0 0 0 0 0,0 0 0 0 0,0 0 0 0 0,0 0 0 0 0,0 0 0 0 0,0 0 0 0 0,0 0 1 0 0,0 0-1 0 0,1 0 0 0 0,-1 0 0 0 0,0 0 0 0 0,1 0 0 0 0,-1 1 0 0 0,0-1 0 0 0,1 0 0 0 0,0 0 0 0 0,-1 1 0 0 0,1-1 0 0 0,0 0 0 0 0,0 1 1 0 0,-1-1-1 0 0,1 1 0 0 0,0-1 0 0 0,0 0 0 0 0,1 1 0 0 0,-1-1 0 0 0,0 1-8 0 0,45 207 1617 0 0,-46-199-1707 0 0,4 21-986 0 0,14-25-9029 0 0,-12-8 6723 0 0</inkml:trace>
  <inkml:trace contextRef="#ctx0" brushRef="#br0" timeOffset="8389.52">548 573 240 0 0,'0'0'2348'0'0,"0"0"-120"0"0,0 0-171 0 0,0 0-69 0 0,0 0-488 0 0,0 0-484 0 0,0 0-52 0 0,0 0 20 0 0,0 0-184 0 0,-40-1-420 0 0,24 5-380 0 0,-1-1-660 0 0,2 0-1304 0 0,4 0-2864 0 0,-3-2-2225 0 0</inkml:trace>
  <inkml:trace contextRef="#ctx0" brushRef="#br0" timeOffset="8967.09">702 182 6261 0 0,'0'0'1202'0'0,"0"0"-474"0"0,0 0-472 0 0,0 0-183 0 0,0 0 138 0 0,0 0 194 0 0,0 0 164 0 0,0 0-29 0 0,0 0-222 0 0,-1 6-173 0 0,-18 44 307 0 0,5-28-4363 0 0,13-21 902 0 0</inkml:trace>
  <inkml:trace contextRef="#ctx0" brushRef="#br0" timeOffset="9217.44">758 252 6109 0 0,'0'0'1952'0'0,"0"0"-1952"0"0,0 0 0 0 0,0 0 664 0 0,0 0 284 0 0,0 0-200 0 0,0 0-180 0 0,0 0-324 0 0,-16 36-12 0 0,9-27 0 0 0,1 0-232 0 0,-1 0-1040 0 0,1 1-1004 0 0,2-4-2325 0 0</inkml:trace>
  <inkml:trace contextRef="#ctx0" brushRef="#br0" timeOffset="10166.2">815 400 1760 0 0,'0'0'1316'0'0,"0"0"-447"0"0,0 0 6 0 0,0 0 21 0 0,0 0-1 0 0,0 0-45 0 0,0 0-41 0 0,0 0-12 0 0,0 0 6 0 0,-9-7 636 0 0,-26 208 721 0 0,56-168-2719 0 0,9-27-4616 0 0,-12-6-364 0 0</inkml:trace>
  <inkml:trace contextRef="#ctx0" brushRef="#br0" timeOffset="10429.08">878 538 10949 0 0,'0'0'1192'0'0,"0"0"-940"0"0,0 0-261 0 0,0 0-168 0 0,0 0-71 0 0,0 0 5 0 0,0 0-101 0 0,5-4-24 0 0,-3 2 366 0 0,0 0 0 0 0,0 1 1 0 0,0-1-1 0 0,0 1 1 0 0,0-1-1 0 0,0 1 1 0 0,0 0-1 0 0,1 0 0 0 0,-1 0 1 0 0,0 0-1 0 0,1 0 1 0 0,-1 0-1 0 0,1 1 0 0 0,-1-1 1 0 0,1 1-1 0 0,-1 0 1 0 0,1 0-1 0 0,-1 0 0 0 0,1 0 1 0 0,-1 0-1 0 0,1 0 1 0 0,-1 1-1 0 0,1-1 0 0 0,-1 1 1 0 0,1 0-1 0 0,-1-1 1 0 0,0 1-1 0 0,1 0 1 0 0,-1 1-1 0 0,0-1 0 0 0,0 0 1 0 0,0 1-1 0 0,0-1 1 0 0,0 1-1 0 0,0-1 0 0 0,0 1 1 0 0,0 0-1 0 0,-1 0 1 0 0,1 0-1 0 0,0 0 0 0 0,-1 0 1 0 0,0 0-1 0 0,0 1 1 0 0,1 0 1 0 0,-48 56 1827 0 0,19-49-8149 0 0,26-10 1879 0 0</inkml:trace>
  <inkml:trace contextRef="#ctx0" brushRef="#br0" timeOffset="10691.9">1017 504 3132 0 0,'0'0'4185'0'0,"0"0"-3275"0"0,0 0-720 0 0,0 0 120 0 0,0 0-2 0 0,0 0 85 0 0,-1 7-17 0 0,-1 1-592 0 0,2 69 1318 0 0,28-62-3843 0 0,-22-15-108 0 0</inkml:trace>
  <inkml:trace contextRef="#ctx0" brushRef="#br0" timeOffset="10878.08">1107 472 7737 0 0,'0'0'1568'0'0,"0"0"-1440"0"0,0 0 776 0 0,0 0-232 0 0,33 45-120 0 0,-29-31-12 0 0,-3 0-140 0 0,-1 1-68 0 0,-1-1-28 0 0,-7 1-72 0 0,-4 1-56 0 0,0-1 68 0 0,-1-2-244 0 0,-2 0-460 0 0,0-2-1100 0 0,5-4-1696 0 0,-1-3-4005 0 0</inkml:trace>
  <inkml:trace contextRef="#ctx0" brushRef="#br0" timeOffset="11157.36">1431 459 13637 0 0,'0'0'408'0'0,"-9"3"-295"0"0,-219 84-1032 0 0,275-47 3116 0 0,-4 0-1296 0 0,-8-6-1498 0 0,-9-17-3515 0 0,-18-14-851 0 0</inkml:trace>
  <inkml:trace contextRef="#ctx0" brushRef="#br0" timeOffset="11404.12">1500 617 10529 0 0,'0'0'3058'0'0,"0"0"-3139"0"0,0 0-104 0 0,0 0 225 0 0,0 0 160 0 0,0 0 142 0 0,2 5 34 0 0,-2-3-326 0 0,1 0 0 0 0,0 0 0 0 0,-1-1 0 0 0,1 1 0 0 0,0 0 0 0 0,0-1 0 0 0,0 1 0 0 0,0-1 0 0 0,0 1-1 0 0,1-1 1 0 0,-1 1 0 0 0,0-1 0 0 0,1 0 0 0 0,-1 0 0 0 0,1 0 0 0 0,-1 0 0 0 0,1 0 0 0 0,-1 0 0 0 0,1 0 0 0 0,0 0 0 0 0,-1 0-1 0 0,1-1 1 0 0,0 1 0 0 0,0-1 0 0 0,0 1 0 0 0,0-1 0 0 0,-1 0 0 0 0,1 0 0 0 0,0 0 0 0 0,0 0 0 0 0,0 0 0 0 0,0 0 0 0 0,0 0 0 0 0,-1-1-1 0 0,1 1 1 0 0,0-1 0 0 0,0 1 0 0 0,0-1 0 0 0,-1 0 0 0 0,1 0 0 0 0,0 0 0 0 0,-1 0 0 0 0,1 0 0 0 0,-1 0 0 0 0,1 0 0 0 0,0-1-50 0 0,-3 2-31 0 0,0 0 1 0 0,0-1-1 0 0,0 1 1 0 0,1 0-1 0 0,-1-1 1 0 0,0 1-1 0 0,0 0 1 0 0,0-1-1 0 0,0 1 1 0 0,1-1-1 0 0,-1 0 1 0 0,0 1-1 0 0,0-1 1 0 0,1 0 0 0 0,-1 1-1 0 0,1-1 1 0 0,-1 0-1 0 0,0 0 1 0 0,1 1-1 0 0,-1-1 1 0 0,1 0-1 0 0,0 0 1 0 0,-1 0-1 0 0,1 0 1 0 0,0 0-1 0 0,-1 1 1 0 0,1-1-1 0 0,0 0 1 0 0,0 0 0 0 0,0 0-1 0 0,0 0 1 0 0,0 0-1 0 0,0 0 1 0 0,0 0-1 0 0,0 0 1 0 0,0 0-1 0 0,0 0 1 0 0,1 0-1 0 0,-1 0 1 0 0,0 0-1 0 0,1 1 1 0 0,-1-1 0 0 0,1 0-1 0 0,-1 0 1 0 0,1 0-1 0 0,-1 1 1 0 0,1-1-1 0 0,-1 0 1 0 0,1 0-1 0 0,0 1 1 0 0,-1-1-1 0 0,1 0 1 0 0,0 1-1 0 0,0-1 1 0 0,-1 1-1 0 0,1-1 1 0 0,0 1 0 0 0,0 0-1 0 0,0-1 1 0 0,0 1-1 0 0,0 0 1 0 0,0-1 30 0 0,-1 1-21 0 0,-20 0-2157 0 0,2 2-2667 0 0,-8 2-2798 0 0</inkml:trace>
  <inkml:trace contextRef="#ctx0" brushRef="#br0" timeOffset="22339.09">1107 808 612 0 0,'0'0'806'0'0,"0"0"-172"0"0,0 0 99 0 0,0 0-43 0 0,7-2-137 0 0,145 7-377 0 0,84-19 1130 0 0,-203 8-1595 0 0,-1-2 1 0 0,0-2 0 0 0,0-1-1 0 0,-1-1 1 0 0,-1-1-1 0 0,0-2 1 0 0,0-2 0 0 0,-2 0-1 0 0,18-15 289 0 0,-40 28 127 0 0,0 0 0 0 0,0-1-1 0 0,0 0 1 0 0,0 0 0 0 0,-1-1-1 0 0,0 0 1 0 0,0 0 0 0 0,0 0-1 0 0,-1 0 1 0 0,0-1 0 0 0,0 0-1 0 0,0 0 1 0 0,-1 0 0 0 0,0 0-1 0 0,-1 0 1 0 0,0 0 0 0 0,0-1-1 0 0,0 0 1 0 0,-1 1 0 0 0,0-1 0 0 0,0 0-1 0 0,-1 1 1 0 0,0-1 0 0 0,-1 0-1 0 0,0 1 1 0 0,0-1 0 0 0,0 0-1 0 0,-1 1 1 0 0,0-1 0 0 0,0 1-1 0 0,-2-3-126 0 0,-18-19 19 0 0,-2 0 0 0 0,-1 1 0 0 0,0 1 0 0 0,-2 2 0 0 0,-2 0 0 0 0,0 2 0 0 0,-1 2 0 0 0,-1 0 1 0 0,-1 2-1 0 0,0 1 0 0 0,-2 2 0 0 0,0 1 0 0 0,-1 2 0 0 0,0 2 0 0 0,-22-5-19 0 0,-32-10-206 0 0,-1 3 1 0 0,-2 5 0 0 0,0 3-1 0 0,0 5 1 0 0,-1 3 0 0 0,-84 6 205 0 0,139 3-213 0 0,0 2 1 0 0,0 1-1 0 0,0 2 1 0 0,1 1-1 0 0,0 3 1 0 0,0 1-1 0 0,1 1 1 0 0,-3 4 212 0 0,27-12 3 0 0,-1 1 0 0 0,1 0 0 0 0,1 1 0 0 0,-1 0 0 0 0,1 1-1 0 0,0 0 1 0 0,1 1 0 0 0,0 0 0 0 0,0 1 0 0 0,1 0 0 0 0,1 0 0 0 0,-1 1 0 0 0,2 0 0 0 0,-1 1 0 0 0,2 0 0 0 0,-1 0 0 0 0,2 0 0 0 0,-1 1-1 0 0,2 0 1 0 0,0 0 0 0 0,0 0 0 0 0,1 0 0 0 0,1 0 0 0 0,0 4-3 0 0,2-4 45 0 0,1 1 0 0 0,1 0 0 0 0,0-1 0 0 0,0 0 0 0 0,2 1 0 0 0,-1-1 0 0 0,2 0 0 0 0,0-1 0 0 0,0 1 0 0 0,1-1 0 0 0,1 0 0 0 0,0 0 0 0 0,0-1 0 0 0,1 0 0 0 0,1 0 0 0 0,0-1 0 0 0,0 0 0 0 0,1-1 0 0 0,0 0 0 0 0,1 0 0 0 0,2 0-45 0 0,23 17 147 0 0,1-1 1 0 0,1-1-1 0 0,1-3 0 0 0,1-1 1 0 0,37 12-148 0 0,-8-10 547 0 0,1-4 0 0 0,1-3 0 0 0,0-3 0 0 0,1-3 0 0 0,0-3 0 0 0,0-3 0 0 0,7-3-547 0 0,120 8 123 0 0,-135 4-6934 0 0,-54-7 3723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4:12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1044 176 4924 0 0,'0'0'535'0'0,"0"0"-225"0"0,0 0 69 0 0,0 0-23 0 0,0 0-69 0 0,0 0-136 0 0,0 0-209 0 0,-5 18 425 0 0,-25 109 1436 0 0,23-87-1537 0 0,-1 0 0 0 0,-3-1 0 0 0,0 0 0 0 0,-3-1 0 0 0,-1-1 0 0 0,-2 0 0 0 0,-2-1 0 0 0,-1 0 0 0 0,-4 1-266 0 0,11-21 97 0 0,-1-1 0 0 0,-1 0-1 0 0,-1-1 1 0 0,0-1 0 0 0,-1 0-1 0 0,0-2 1 0 0,-1 0 0 0 0,0-1-1 0 0,-1 0 1 0 0,0-2 0 0 0,0 0-1 0 0,-1-1 1 0 0,0-1 0 0 0,0-1-1 0 0,0-1 1 0 0,-1 0-1 0 0,1-2 1 0 0,-1 0 0 0 0,0-2-1 0 0,0 0 1 0 0,0-1 0 0 0,1-1-1 0 0,-1-1 1 0 0,0-1 0 0 0,1-1-1 0 0,0-1 1 0 0,0 0 0 0 0,-18-10-97 0 0,23 12 79 0 0,-1-2 1 0 0,1 0 0 0 0,0 0 0 0 0,1-2 0 0 0,0 0 0 0 0,0 0 0 0 0,0-2-1 0 0,1 1 1 0 0,1-2 0 0 0,0 1 0 0 0,0-2 0 0 0,1 0 0 0 0,0 0 0 0 0,1-1-1 0 0,1 0 1 0 0,0-1 0 0 0,0 0 0 0 0,2 0 0 0 0,0-1 0 0 0,0 0 0 0 0,2 0-1 0 0,-3-11-79 0 0,-7-49-22 0 0,4-1 0 0 0,4-1 0 0 0,2 1 0 0 0,6-57 22 0 0,5 114-1896 0 0,7 18-4938 0 0,-9 4 1857 0 0</inkml:trace>
  <inkml:trace contextRef="#ctx0" brushRef="#br0" timeOffset="561.05">415 460 3604 0 0,'0'0'4218'0'0,"0"0"-3168"0"0,0 0-891 0 0,0 0 459 0 0,0 0 586 0 0,0 0 157 0 0,0 0-70 0 0,0 0-486 0 0,0 0-508 0 0,-1-4-79 0 0,-17-364 1681 0 0,16 300-1598 0 0,35 128-2519 0 0,33 33 3401 0 0,-66-93-902 0 0,-17-39 12 0 0,-44-94-29 0 0,61 133-573 0 0,-39 33-1500 0 0,0-10 2146 0 0,-29 23-3190 0 0,58-36-2664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4:40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97 1500 0 0,'0'0'678'0'0,"0"0"1818"0"0,0 0-153 0 0,0 0-901 0 0,0 0-352 0 0,0 0-323 0 0,0 0-148 0 0,0 0-142 0 0,0 0-139 0 0,0-3-105 0 0,0 1-218 0 0,1 1-1 0 0,-1-1 1 0 0,1 1 0 0 0,-1 0-1 0 0,1-1 1 0 0,-1 1 0 0 0,1 0-1 0 0,0 0 1 0 0,-1 0 0 0 0,1-1-1 0 0,0 1 1 0 0,0 0 0 0 0,0 0-1 0 0,0 0 1 0 0,0 0 0 0 0,0 0-1 0 0,0 0 1 0 0,1 1 0 0 0,-1-1-1 0 0,0 0 1 0 0,0 1 0 0 0,1-1-1 0 0,-1 0 1 0 0,0 1 0 0 0,1 0-1 0 0,-1-1 1 0 0,0 1 0 0 0,1 0-1 0 0,-1 0 1 0 0,1-1 0 0 0,-1 1-1 0 0,0 0 1 0 0,1 0 0 0 0,-1 1-1 0 0,1-1 1 0 0,-1 0 0 0 0,0 0-1 0 0,1 1 1 0 0,-1-1 0 0 0,1 1-1 0 0,-1-1 1 0 0,0 1 0 0 0,0 0-1 0 0,1-1 1 0 0,-1 1 0 0 0,0 0-1 0 0,1 0-14 0 0,2 0 58 0 0,-1-1-1 0 0,1 1 0 0 0,0-1 1 0 0,0 1-1 0 0,0 0 0 0 0,-1 0 1 0 0,1 1-1 0 0,-1-1 0 0 0,1 1 1 0 0,-1 0-1 0 0,0 0 0 0 0,1 0 1 0 0,-1 0-1 0 0,0 0 0 0 0,0 1 1 0 0,0-1-1 0 0,-1 1 0 0 0,1 0 1 0 0,-1 0-1 0 0,1 0 0 0 0,-1 0 1 0 0,0 0-1 0 0,0 1 0 0 0,0-1 1 0 0,-1 1-1 0 0,1-1 0 0 0,-1 1 1 0 0,0-1-1 0 0,0 1 0 0 0,0 0 1 0 0,-1 0-1 0 0,1 0 0 0 0,-1-1 1 0 0,0 1-1 0 0,0 0 0 0 0,0 0 1 0 0,0 0-1 0 0,-1 0 0 0 0,0-1 1 0 0,1 1-1 0 0,-1 0 0 0 0,-1-1 0 0 0,1 1 1 0 0,0 0-1 0 0,-1-1 0 0 0,0 0 1 0 0,0 1-1 0 0,0-1 0 0 0,-2 2-57 0 0,-39 20-503 0 0,23-21-6528 0 0,19-4 3040 0 0</inkml:trace>
  <inkml:trace contextRef="#ctx0" brushRef="#br0" timeOffset="281.14">191 103 10621 0 0,'0'0'1660'0'0,"0"0"-1172"0"0,0 0-360 0 0,0 0 624 0 0,0 0-320 0 0,0 0-292 0 0,-19 46-16 0 0,19-32-36 0 0,0 3 116 0 0,2-3-40 0 0,3 0-164 0 0,4-2-408 0 0,2-2-164 0 0,2-1-204 0 0,0-2-520 0 0,0-3-1180 0 0,-1-2-3013 0 0</inkml:trace>
  <inkml:trace contextRef="#ctx0" brushRef="#br0" timeOffset="560.61">425 0 9625 0 0,'0'0'1873'0'0,"0"0"-1079"0"0,0 0-548 0 0,0 0-69 0 0,-1 7 71 0 0,-49 77 118 0 0,27-134-5106 0 0,26 28 4015 0 0,22 44 2625 0 0,-13-10-1622 0 0,12 8 680 0 0,-12-8 1073 0 0,-41-22-1150 0 0,-19-10-1295 0 0,18 5-2821 0 0,12 4-2340 0 0</inkml:trace>
  <inkml:trace contextRef="#ctx0" brushRef="#br0" timeOffset="1212.25">241 25 4868 0 0,'0'0'3091'0'0,"0"0"-803"0"0,0 0-277 0 0,0 0-398 0 0,0 0-408 0 0,0 0-375 0 0,0 0-373 0 0,0 0-269 0 0,0 0 75 0 0,-5 2 97 0 0,-8 4-65 0 0,1 2-1 0 0,0-1 1 0 0,1 2 0 0 0,-1-1-1 0 0,2 2 1 0 0,-1-1-1 0 0,1 2 1 0 0,1-1 0 0 0,0 1-1 0 0,1 1 1 0 0,-5 7-295 0 0,-64 69 543 0 0,53-68-399 0 0,19-16-2997 0 0,20-16-5530 0 0,-10 9 6284 0 0,7-6-4516 0 0</inkml:trace>
  <inkml:trace contextRef="#ctx0" brushRef="#br0" timeOffset="1476.33">39 31 8465 0 0,'0'0'1924'0'0,"0"0"-150"0"0,0 0-324 0 0,0 0-242 0 0,0 0-382 0 0,0 0-382 0 0,0 0-255 0 0,7 10-41 0 0,216 270 3098 0 0,-231-306-7616 0 0,5 12-150 0 0,2 5-940 0 0</inkml:trace>
  <inkml:trace contextRef="#ctx0" brushRef="#br0" timeOffset="1876.24">89 74 468 0 0,'0'0'1072'0'0,"0"0"1184"0"0,38 43-1252 0 0,-18-24-564 0 0,-1 5-232 0 0,-2 0-208 0 0,0-2-356 0 0,-4-2-1180 0 0,-2-7-1660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2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0 780 0 0,'0'0'0'0'0,"0"0"-28"0"0,0 0-636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4:36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5992 1581 1056 0 0,'0'0'330'0'0,"0"0"-131"0"0,0 0 402 0 0,0 0 1389 0 0,0 0-764 0 0,0 0-621 0 0,0 0-91 0 0,0 0 34 0 0,0 0 65 0 0,16-35 2571 0 0,-13-4-2711 0 0,-1-1 0 0 0,-3 1 0 0 0,-1-1 0 0 0,-1 1-1 0 0,-9-36-472 0 0,2-2 412 0 0,-2 8-267 0 0,-3 1-1 0 0,-3 0 1 0 0,-2 1 0 0 0,-4 1-1 0 0,-2 1 1 0 0,-3 1 0 0 0,-3 2-1 0 0,-3 1 1 0 0,-2 1 0 0 0,-13-10-145 0 0,28 39 8 0 0,-2 1 0 0 0,-2 1 0 0 0,0 2 0 0 0,-2 0 0 0 0,-1 2 0 0 0,-1 1-1 0 0,-1 1 1 0 0,-1 1 0 0 0,0 2 0 0 0,-2 2 0 0 0,0 1 0 0 0,-2 1 0 0 0,1 2 0 0 0,-2 2 0 0 0,0 1 0 0 0,0 2 0 0 0,-1 2 0 0 0,0 1 0 0 0,0 2 0 0 0,-31 0-8 0 0,51 7-61 0 0,0 0 0 0 0,1 1 0 0 0,-1 1 0 0 0,1 0 0 0 0,0 2 1 0 0,0 0-1 0 0,1 0 0 0 0,0 2 0 0 0,0 0 0 0 0,-10 9 61 0 0,-42 20 342 0 0,-307 216-245 0 0,286-195 171 0 0,-2-3-1 0 0,-3-4 1 0 0,-1-4 0 0 0,-75 24-268 0 0,98-49 88 0 0,-1-4 1 0 0,0-3-1 0 0,-2-4 1 0 0,1-2-1 0 0,-2-4 1 0 0,1-3-1 0 0,0-3 1 0 0,-1-4-1 0 0,1-3 1 0 0,-32-8-89 0 0,17-8 79 0 0,2-4 1 0 0,1-3 0 0 0,1-4-1 0 0,-14-12-79 0 0,-75-28-54 0 0,-673-303 158 0 0,733 331-184 0 0,-1 4 1 0 0,-1 6-1 0 0,-3 5 1 0 0,-94-11 79 0 0,192 37-52 0 0,0 2 0 0 0,0 1 0 0 0,-1 1 1 0 0,1 1-1 0 0,0 1 0 0 0,-1 0 0 0 0,1 2 1 0 0,0 1-1 0 0,0 1 0 0 0,0 0 0 0 0,1 2 1 0 0,-1 0-1 0 0,2 2 0 0 0,-1 0 0 0 0,-8 6 52 0 0,2 2-19 0 0,1 2-1 0 0,0 0 0 0 0,2 1 1 0 0,0 2-1 0 0,1 0 0 0 0,1 2 1 0 0,2 0-1 0 0,0 2 0 0 0,1 0 1 0 0,2 1-1 0 0,-2 5 20 0 0,-13 27 116 0 0,3 1 0 0 0,3 1 0 0 0,2 1 0 0 0,-7 33-116 0 0,25-72-271 0 0,1 0 0 0 0,0 0 1 0 0,2 0-1 0 0,1 0 1 0 0,0 0-1 0 0,2 1 1 0 0,1-1-1 0 0,1 0 0 0 0,0 1 1 0 0,2-1-1 0 0,1 0 1 0 0,1-1-1 0 0,1 1 1 0 0,5 12 270 0 0,-3-17-5486 0 0</inkml:trace>
  <inkml:trace contextRef="#ctx0" brushRef="#br0" timeOffset="528.6">3289 826 3496 0 0,'0'0'2247'0'0,"0"0"-1161"0"0,0 0-785 0 0,0 0 87 0 0,0 0 302 0 0,0 0 41 0 0,0 0-110 0 0,0 0-125 0 0,0 0-87 0 0,5 1-6 0 0,6 5-245 0 0,0 1 0 0 0,0 0 0 0 0,0 0 0 0 0,-1 1 0 0 0,-1 0 0 0 0,1 1-1 0 0,-1 0 1 0 0,-1 1 0 0 0,0 0 0 0 0,0 0 0 0 0,-1 1 0 0 0,0-1 0 0 0,1 6-158 0 0,6 4 68 0 0,16 18 180 0 0,-2 2 1 0 0,-1 0-1 0 0,-2 2 0 0 0,-2 1 0 0 0,-2 1 0 0 0,-2 1 0 0 0,-2 0 1 0 0,-2 2-1 0 0,4 26-248 0 0,-25 63-392 0 0,-13-97-2212 0 0,-14-15-3480 0 0,21-22 1389 0 0</inkml:trace>
  <inkml:trace contextRef="#ctx0" brushRef="#br0" timeOffset="854.15">3284 879 4212 0 0,'0'0'1012'0'0,"-8"-5"-604"0"0,-7-7 87 0 0,0 2 0 0 0,0 0 0 0 0,-1 0 0 0 0,0 2 0 0 0,0 0 0 0 0,-1 1 0 0 0,0 0 0 0 0,-1 2 0 0 0,1 0 0 0 0,-1 1 0 0 0,0 0 0 0 0,0 2 0 0 0,0 0 0 0 0,-3 1-495 0 0,-99 37 186 0 0,79-3-128 0 0,1 1 0 0 0,2 2 0 0 0,1 1 0 0 0,1 2 0 0 0,3 2 0 0 0,1 0-1 0 0,2 3 1 0 0,2 2-58 0 0,21-36 34 0 0,-84 148-119 0 0,58-87-4870 0 0,27-56 270 0 0</inkml:trace>
  <inkml:trace contextRef="#ctx0" brushRef="#br0" timeOffset="1646.41">3212 733 1016 0 0,'0'0'1262'0'0,"0"0"1258"0"0,0 0-769 0 0,0 0-333 0 0,0 0-64 0 0,0 0-25 0 0,0 0-277 0 0,-5-3-377 0 0,4 2-659 0 0,0 0 1 0 0,1 0-1 0 0,-1 1 0 0 0,0-1 0 0 0,0 0 1 0 0,0 1-1 0 0,0-1 0 0 0,0 0 0 0 0,0 1 1 0 0,0-1-1 0 0,0 1 0 0 0,0-1 0 0 0,0 1 1 0 0,0 0-1 0 0,0-1 0 0 0,0 1 0 0 0,0 0 1 0 0,0 0-1 0 0,0 0 0 0 0,0 0 0 0 0,0 0 1 0 0,0 0-1 0 0,0 0 0 0 0,0 0 0 0 0,0 0 1 0 0,-1 1-1 0 0,1-1 0 0 0,0 0 0 0 0,0 1 1 0 0,0-1-1 0 0,0 1 0 0 0,0-1 0 0 0,0 1 1 0 0,1-1-1 0 0,-1 1 0 0 0,0 0 0 0 0,0-1 1 0 0,0 1-1 0 0,0 0 0 0 0,1 0 0 0 0,-1-1 1 0 0,0 1-1 0 0,1 0 0 0 0,-1 0 0 0 0,1 0 1 0 0,-1 0-1 0 0,1 0 0 0 0,-1 0 0 0 0,1 0 1 0 0,0 0-1 0 0,-1 0 0 0 0,1 0 0 0 0,0 0 1 0 0,0 0-1 0 0,0 1 0 0 0,0-1 0 0 0,0 0 1 0 0,0 0-1 0 0,0 0 0 0 0,0 0 0 0 0,0 0 1 0 0,1 0-1 0 0,-1 0 0 0 0,0 0 0 0 0,1 0 1 0 0,-1 0-1 0 0,0 0 0 0 0,1 0 0 0 0,0 0 1 0 0,-1 0-17 0 0,-1 1 59 0 0,1 1 1 0 0,-1-1 0 0 0,1 0 0 0 0,-1 1 0 0 0,1-1 0 0 0,0 0-1 0 0,0 1 1 0 0,0-1 0 0 0,0 1 0 0 0,0-1 0 0 0,0 0 0 0 0,1 1 0 0 0,-1-1-1 0 0,1 0 1 0 0,0 1 0 0 0,-1-1 0 0 0,1 0 0 0 0,0 0 0 0 0,0 0-1 0 0,1 0 1 0 0,-1 0 0 0 0,0 0 0 0 0,1 0 0 0 0,-1 0 0 0 0,1 0-1 0 0,0 0 1 0 0,-1-1 0 0 0,1 1 0 0 0,0-1 0 0 0,0 0 0 0 0,0 1 0 0 0,0-1-1 0 0,0 0 1 0 0,0 0 0 0 0,1 0 0 0 0,-1 0 0 0 0,0 0 0 0 0,0-1-1 0 0,1 1 1 0 0,-1-1 0 0 0,0 0 0 0 0,1 1 0 0 0,-1-1 0 0 0,1 0-1 0 0,-1 0 1 0 0,0-1 0 0 0,1 1 0 0 0,-1 0 0 0 0,1-1-60 0 0,-1-2-25 0 0,-1 1 0 0 0,0-1 0 0 0,0 1 1 0 0,0-1-1 0 0,-1 1 0 0 0,1-1 0 0 0,-1 0 0 0 0,1 0 1 0 0,-1 1-1 0 0,0-1 0 0 0,0 0 0 0 0,0 0 0 0 0,0 1 0 0 0,0-1 1 0 0,-1 0-1 0 0,0 1 0 0 0,1-1 0 0 0,-1 0 0 0 0,0 1 1 0 0,0-1-1 0 0,0 1 0 0 0,0-1 0 0 0,-1 1 0 0 0,1 0 0 0 0,-1-1 1 0 0,0 1-1 0 0,1 0 0 0 0,-1 0 0 0 0,0 0 0 0 0,0 0 1 0 0,0 0-1 0 0,0 1 0 0 0,-1-1 0 0 0,1 1 0 0 0,0-1 1 0 0,-1 1-1 0 0,1 0 0 0 0,-1 0 0 0 0,1 0 0 0 0,-1 0 0 0 0,0 0 1 0 0,1 1-1 0 0,-1-1 0 0 0,0 1 0 0 0,0 0 0 0 0,0-1 25 0 0,1 2 23 0 0,-1 0 0 0 0,1 1 1 0 0,0-1-1 0 0,0 0 0 0 0,0 0 0 0 0,0 1 0 0 0,1-1 0 0 0,-1 1 0 0 0,0 0 0 0 0,0 0 0 0 0,1-1 0 0 0,-1 1 0 0 0,1 0 0 0 0,0 0 0 0 0,0 0 0 0 0,0 0 0 0 0,0 1 0 0 0,0-1 0 0 0,0 0 0 0 0,0 0 0 0 0,1 1 0 0 0,-1-1 0 0 0,1 0 0 0 0,-1 1 0 0 0,1-1 0 0 0,0 1 0 0 0,0-1 0 0 0,0 0 0 0 0,0 1 0 0 0,1-1 0 0 0,-1 0 1 0 0,1 1-1 0 0,-1-1 0 0 0,1 0 0 0 0,0 1 0 0 0,0-1 0 0 0,0 0 0 0 0,0 0 0 0 0,0 0 0 0 0,0 0 0 0 0,1 0 0 0 0,-1 0 0 0 0,1 0 0 0 0,0 0 0 0 0,-1-1 0 0 0,1 1 0 0 0,0-1 0 0 0,0 1 0 0 0,0-1 0 0 0,0 0 0 0 0,2 2-23 0 0,-2-3 7 0 0,-1 0 0 0 0,1 0-1 0 0,0 1 1 0 0,0-1 0 0 0,0 0-1 0 0,0-1 1 0 0,0 1 0 0 0,-1 0-1 0 0,1 0 1 0 0,0-1 0 0 0,0 1 0 0 0,0-1-1 0 0,-1 0 1 0 0,1 1 0 0 0,0-1-1 0 0,-1 0 1 0 0,1 0 0 0 0,0 0-1 0 0,-1 0 1 0 0,1 0 0 0 0,-1-1 0 0 0,0 1-1 0 0,1 0 1 0 0,-1-1 0 0 0,0 1-1 0 0,0-1 1 0 0,0 1 0 0 0,0-1-1 0 0,0 1 1 0 0,0-1 0 0 0,0 0 0 0 0,-1 1-1 0 0,1-1 1 0 0,-1 0 0 0 0,1 0-1 0 0,-1 0 1 0 0,0 1 0 0 0,1-1-1 0 0,-1 0 1 0 0,0 0 0 0 0,0 0 0 0 0,0 0-1 0 0,-1 0 1 0 0,1 1 0 0 0,0-1-1 0 0,-1 0 1 0 0,1 0 0 0 0,-1 0-1 0 0,1 1 1 0 0,-1-1 0 0 0,0 0 0 0 0,0 1-1 0 0,0-1 1 0 0,0 1 0 0 0,0-1-1 0 0,0 1 1 0 0,0-1 0 0 0,-1 1-1 0 0,1 0 1 0 0,0-1 0 0 0,-1 1 0 0 0,-1-1-7 0 0,3 1-19 0 0,0 0 0 0 0,0 1-1 0 0,0-1 1 0 0,0 0 0 0 0,0 0 0 0 0,-1 1 0 0 0,1-1 0 0 0,0 0 0 0 0,-1 1 0 0 0,1-1 0 0 0,0 0 0 0 0,-1 1 0 0 0,1-1 0 0 0,-1 0 0 0 0,1 1 0 0 0,-1-1 0 0 0,1 1 0 0 0,-1-1 0 0 0,1 0 0 0 0,-1 1 0 0 0,1 0 0 0 0,-1-1 0 0 0,0 1 0 0 0,1-1 0 0 0,-1 1 0 0 0,0 0 0 0 0,0-1 0 0 0,1 1 0 0 0,-1 0 0 0 0,0 0 0 0 0,0 0 0 0 0,1 0 0 0 0,-1-1 0 0 0,0 1 0 0 0,0 0 0 0 0,1 0 0 0 0,-1 1 0 0 0,0-1 0 0 0,0 0 0 0 0,1 0 0 0 0,-1 0 0 0 0,0 0 0 0 0,0 1 0 0 0,1-1 0 0 0,-1 0 0 0 0,0 1 0 0 0,1-1 0 0 0,-1 0 0 0 0,0 1 0 0 0,1-1 0 0 0,-1 1 0 0 0,0-1 0 0 0,1 1 0 0 0,-1-1 0 0 0,1 1 0 0 0,-1-1 0 0 0,1 1 0 0 0,0 0 0 0 0,-1-1 0 0 0,1 1 0 0 0,-1 0 0 0 0,1-1 0 0 0,0 1-1 0 0,0 0 1 0 0,-1 0 0 0 0,1 0 19 0 0,10 53-3028 0 0,3-42-2006 0 0,-7-8 1164 0 0</inkml:trace>
  <inkml:trace contextRef="#ctx0" brushRef="#br0" timeOffset="2450.9">3211 866 756 0 0,'0'0'605'0'0,"0"0"-345"0"0,0 0-53 0 0,0 0 452 0 0,0 0 1264 0 0,0 0-898 0 0,0 0-704 0 0,0 0-234 0 0,-5 7-55 0 0,-20 123-2885 0 0,30-80 907 0 0,-1-25 982 0 0</inkml:trace>
  <inkml:trace contextRef="#ctx0" brushRef="#br0" timeOffset="2702.28">3205 1171 284 0 0,'0'0'652'0'0,"6"38"340"0"0,-5-22 88 0 0,1-1 28 0 0,0-2 0 0 0,-2 0-195 0 0,0-3-81 0 0,-2 2-220 0 0,0-1-196 0 0,-2 0-212 0 0,1-2-60 0 0,-1 0-144 0 0,1 1-232 0 0,-1-1-796 0 0,0 0-520 0 0,0-2-849 0 0,1 4-743 0 0</inkml:trace>
  <inkml:trace contextRef="#ctx0" brushRef="#br0" timeOffset="2703.28">3218 1545 1552 0 0,'0'0'3260'0'0,"0"0"-1943"0"0,0 0-669 0 0,0 0-308 0 0,12 36-172 0 0,-12-28-164 0 0,1-1-4 0 0,2 0-168 0 0,-3-1-612 0 0,1 0-601 0 0,-1-1-979 0 0</inkml:trace>
  <inkml:trace contextRef="#ctx0" brushRef="#br0" timeOffset="7237.95">3022 617 236 0 0,'0'0'995'0'0,"0"0"-510"0"0,0 0-351 0 0,0 0-118 0 0,0 0-33 0 0,0 0-37 0 0,-9-4 5119 0 0,-33-13-3231 0 0,-162-69 1251 0 0,-93-68-3273 0 0,283 145 102 0 0,-16-11-36 0 0,57 21-778 0 0,49 16 1487 0 0,-146-42-200 0 0,78 81 392 0 0,14-12-1424 0 0,-5-17-3765 0 0,-9-17-371 0 0</inkml:trace>
  <inkml:trace contextRef="#ctx0" brushRef="#br0" timeOffset="8171.78">3514 564 1616 0 0,'0'0'5043'0'0,"0"0"-3900"0"0,0 0-1355 0 0,0 0 104 0 0,0 0 159 0 0,0 0 135 0 0,0 0 100 0 0,-9-15 397 0 0,283-123 1078 0 0,-147 92-1766 0 0,-204 26-1219 0 0,1 6 854 0 0,134 56 2345 0 0,-55-40-1947 0 0,-1-1 0 0 0,1 1 1 0 0,-1 0-1 0 0,0 0 0 0 0,0 0 0 0 0,0 0 0 0 0,0 0 0 0 0,0 0 1 0 0,0 1-1 0 0,-1-1 0 0 0,1 1 0 0 0,-1-1 0 0 0,0 1 0 0 0,1 0 1 0 0,-1-1-1 0 0,0 1 0 0 0,-1 0 0 0 0,1 0 0 0 0,0 0 0 0 0,-1 0 1 0 0,0 0-1 0 0,1 0 0 0 0,-1 0 0 0 0,0 0 0 0 0,-1-1 1 0 0,1 1-29 0 0,-45 34-4853 0 0,28-32 48 0 0</inkml:trace>
  <inkml:trace contextRef="#ctx0" brushRef="#br0" timeOffset="9153.91">3616 980 6413 0 0,'0'0'1783'0'0,"0"0"-774"0"0,0 0-382 0 0,5 7-45 0 0,229 382 5058 0 0,-231-492-7815 0 0,31 129 2171 0 0,-31-22 44 0 0,0 1 0 0 0,-1 0 0 0 0,1 0 0 0 0,-1 0 0 0 0,0 0-1 0 0,0 0 1 0 0,-1 1 0 0 0,1-1 0 0 0,-1 1 0 0 0,-1-1 0 0 0,1 1 0 0 0,-1-1 0 0 0,0 1 0 0 0,0-1 0 0 0,0 1 0 0 0,-1-1 0 0 0,0 1 0 0 0,0-1 0 0 0,0 1 0 0 0,-1-1 0 0 0,1 0 0 0 0,-1 1 0 0 0,-1-1 0 0 0,1 0 0 0 0,-1-1 0 0 0,0 1 0 0 0,0 0 0 0 0,0-1 0 0 0,-1 1-40 0 0,-46-11-6153 0 0,35-2 1500 0 0</inkml:trace>
  <inkml:trace contextRef="#ctx0" brushRef="#br0" timeOffset="9646.52">3027 984 1120 0 0,'0'0'3600'0'0,"0"0"-2150"0"0,-2 6-459 0 0,-1 3-666 0 0,-1 1 0 0 0,0 0 0 0 0,0-1 0 0 0,-1 0 0 0 0,-1 0 0 0 0,0-1 0 0 0,0 1 0 0 0,0-1 0 0 0,-1-1 0 0 0,0 1 0 0 0,-1-1 0 0 0,1 0 0 0 0,-1-1 0 0 0,-1 0 0 0 0,1 0 0 0 0,-4 1-325 0 0,-159 70 1663 0 0,171-77-1821 0 0,1 0 0 0 0,-1-1 0 0 0,0 1 0 0 0,0-1 0 0 0,0 1 0 0 0,0-1 1 0 0,0 1-1 0 0,1-1 0 0 0,-1 1 0 0 0,0-1 0 0 0,0 1 0 0 0,0-1 0 0 0,0 1 0 0 0,0-1 0 0 0,-1 1 0 0 0,1-1 0 0 0,0 1 0 0 0,0-1 0 0 0,0 1 1 0 0,0-1-1 0 0,0 1 0 0 0,-1-1 0 0 0,1 1 0 0 0,0 0 0 0 0,0-1 0 0 0,-1 1 0 0 0,1-1 0 0 0,0 1 0 0 0,-1 0 0 0 0,1-1 0 0 0,0 1 1 0 0,-1 0-1 0 0,1-1 0 0 0,-1 1 0 0 0,1 0 0 0 0,0-1 0 0 0,-1 1 0 0 0,1 0 0 0 0,-1 0 0 0 0,1 0 0 0 0,-1 0 0 0 0,1-1 0 0 0,-1 1 0 0 0,1 0 1 0 0,-1 0-1 0 0,1 0 0 0 0,-1 0 0 0 0,1 0 0 0 0,-1 0 0 0 0,1 0 0 0 0,-1 0 0 0 0,1 0 0 0 0,-1 1 0 0 0,1-1 0 0 0,-1 0 158 0 0,18-21 584 0 0,-2 9 4308 0 0,-7 59-1833 0 0,-14-4-2840 0 0,4 36-4 0 0,17-61-3913 0 0,12-7-3517 0 0,-19-11 3821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4:33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2196 1 328 0 0,'0'0'820'0'0,"0"0"-716"0"0,0 0-12 0 0,0 0-28 0 0,0 0-52 0 0,0 0 40 0 0,0 0-36 0 0,0 0-4 0 0,0 0 52 0 0,0 0-64 0 0,0 0-4 0 0,0 1-48 0 0,0-1-24 0 0,0 0-4 0 0,0 0-36 0 0,0 1-252 0 0,0-1-388 0 0</inkml:trace>
  <inkml:trace contextRef="#ctx0" brushRef="#br0" timeOffset="-57410.54">2889 48 640 0 0,'0'0'1092'0'0,"0"0"-620"0"0,0 0-313 0 0,0 0-100 0 0,-7 1 392 0 0,-234 13 4604 0 0,-135-24-4509 0 0,268 5-136 0 0,-440-3 2830 0 0,-58 25-3240 0 0,295-1 238 0 0,0-14 0 0 0,-70-19-238 0 0,500 18-5142 0 0,-62 0 524 0 0</inkml:trace>
  <inkml:trace contextRef="#ctx0" brushRef="#br0" timeOffset="-56960.29">2581 102 3132 0 0,'0'0'4067'0'0,"0"0"-3075"0"0,-8 2-1441 0 0,-70 4 895 0 0,0-3 0 0 0,1-3 0 0 0,-1-3 0 0 0,-9-6-446 0 0,-45 0 734 0 0,-327-8 975 0 0,-1 20-1 0 0,-45 24-1708 0 0,348-19 1092 0 0,156-8-662 0 0,1 0 30 0 0,0 0-144 0 0,0-2-291 0 0,0 0-7777 0 0,0-4 884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27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1632 0 0,'0'0'0'0'0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3:26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438 626 316 0 0,'0'0'1393'0'0,"0"0"-422"0"0,0 0-465 0 0,0 0-192 0 0,0 0-30 0 0,0 0-24 0 0,0 0-10 0 0,0 0 310 0 0,6 5 3098 0 0,-51-1 202 0 0,-30-9-3028 0 0,40 1-495 0 0,-42-5 81 0 0,96 6-11329 0 0,-6 6 7863 0 0</inkml:trace>
  <inkml:trace contextRef="#ctx0" brushRef="#br0" timeOffset="249.67">396 695 3100 0 0,'0'0'1671'0'0,"0"0"-289"0"0,0 0 203 0 0,0 0 99 0 0,0 0-202 0 0,0 0-336 0 0,-7 1-264 0 0,-91 9 568 0 0,55-13-3554 0 0,38 2-1413 0 0,1-2-3196 0 0</inkml:trace>
  <inkml:trace contextRef="#ctx0" brushRef="#br0" timeOffset="53112.26">391 706 132 0 0,'0'0'323'0'0,"0"0"19"0"0,0 0-107 0 0,0 0-124 0 0,6 3-41 0 0,8 2 1 0 0,1 0 1 0 0,-1-1-1 0 0,0-1 1 0 0,1 0-1 0 0,0-1 1 0 0,0-1-1 0 0,-1 0 1 0 0,1-1-1 0 0,0 0 1 0 0,0-2-1 0 0,0 0 1 0 0,-1 0-1 0 0,1-1 1 0 0,-1-1-1 0 0,1 0 1 0 0,-1-1-1 0 0,-1-1 1 0 0,1 0-1 0 0,-1-1 1 0 0,0 0-1 0 0,0-1 1 0 0,-1-1-1 0 0,0 0 1 0 0,-1 0-1 0 0,0-1 1 0 0,0-1-1 0 0,-1 0 1 0 0,-1 0-1 0 0,2-3-71 0 0,-5 3 74 0 0,0 0-1 0 0,-1 0 1 0 0,-1-1-1 0 0,0 0 0 0 0,0 0 1 0 0,-2 0-1 0 0,1 0 1 0 0,-1 0-1 0 0,-1 0 0 0 0,0-1 1 0 0,-1 1-1 0 0,0-1 1 0 0,-1 1-1 0 0,-1 0 0 0 0,0-1 1 0 0,0 1-1 0 0,-1 0 1 0 0,0 0-1 0 0,-1 1 1 0 0,-1-1-1 0 0,0 1 0 0 0,-1 0 1 0 0,0 0-1 0 0,0 0 1 0 0,-1 1-1 0 0,0 0 0 0 0,-1 0 1 0 0,-8-7-74 0 0,-3-5-130 0 0,-1 0 1 0 0,-1 1-1 0 0,0 1 0 0 0,-2 2 1 0 0,0 0-1 0 0,-1 1 0 0 0,-1 1 1 0 0,-1 2-1 0 0,0 0 0 0 0,0 2 1 0 0,-1 0-1 0 0,-1 2 0 0 0,0 2 1 0 0,0 0-1 0 0,-1 2 0 0 0,0 1 1 0 0,0 1-1 0 0,0 2 1 0 0,-1 0-1 0 0,-9 3 130 0 0,29 0-24 0 0,1 0 0 0 0,-1 1 1 0 0,1 1-1 0 0,0 0 0 0 0,0 0 0 0 0,0 0 0 0 0,0 1 1 0 0,1 1-1 0 0,-1-1 0 0 0,1 1 0 0 0,0 1 1 0 0,1 0-1 0 0,-1 0 0 0 0,1 0 0 0 0,0 1 1 0 0,1 0-1 0 0,0 0 0 0 0,0 1 0 0 0,0-1 0 0 0,1 1 1 0 0,0 1-1 0 0,0-1 0 0 0,1 1 0 0 0,1 0 1 0 0,-1 0-1 0 0,1 0 0 0 0,1 0 0 0 0,-1 0 0 0 0,1 7 24 0 0,-1 1 22 0 0,1 0 0 0 0,1 0-1 0 0,1 0 1 0 0,0 0 0 0 0,1 0-1 0 0,1 0 1 0 0,1 0 0 0 0,0 0-1 0 0,1 0 1 0 0,1 0-1 0 0,0-1 1 0 0,1 0 0 0 0,1 0-1 0 0,1-1 1 0 0,0 0 0 0 0,3 3-22 0 0,-2-3-31 0 0,1 0 0 0 0,0 0 1 0 0,1-1-1 0 0,0-1 1 0 0,1 0-1 0 0,1 0 1 0 0,0-1-1 0 0,1-1 1 0 0,0 0-1 0 0,1-1 0 0 0,0-1 1 0 0,0 0-1 0 0,1-1 1 0 0,0-1-1 0 0,1 0 1 0 0,-1-1-1 0 0,1-1 1 0 0,13 2 30 0 0,-17-7-1320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17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879 78 1460 0 0,'0'0'967'0'0,"0"0"-173"0"0,0 0 697 0 0,0 0-553 0 0,0 0-320 0 0,-8-4-9 0 0,-57-15-150 0 0,0 3 1 0 0,-1 2-1 0 0,-1 4 1 0 0,0 2-1 0 0,0 4 1 0 0,0 2-1 0 0,-47 6-459 0 0,72-4 68 0 0,-209 10-243 0 0,295 9-4046 0 0,3-12 2100 0 0,2-1-571 0 0</inkml:trace>
  <inkml:trace contextRef="#ctx0" brushRef="#br0" timeOffset="249.13">943 113 4972 0 0,'0'0'1356'0'0,"0"0"-385"0"0,0 0-93 0 0,-6-4-507 0 0,-22-8-147 0 0,-1 1 1 0 0,0 2-1 0 0,-1 0 0 0 0,0 2 0 0 0,0 2 1 0 0,-1 0-1 0 0,-7 2-224 0 0,12-1 114 0 0,-91-9 221 0 0,-1 5-1 0 0,1 5 1 0 0,-95 10-335 0 0,206 0-874 0 0,17-1-4204 0 0,2-4 194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3:07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1053 25 1448 0 0,'0'0'1060'0'0,"0"0"1450"0"0,0 0-300 0 0,0 0-836 0 0,0 0-406 0 0,0 0-101 0 0,0 0-21 0 0,0 0-119 0 0,-7-1-128 0 0,-57-5 626 0 0,-14-2-202 0 0,28-1-3392 0 0,50 9-319 0 0,0-1-2048 0 0</inkml:trace>
  <inkml:trace contextRef="#ctx0" brushRef="#br0" timeOffset="251.97">1049 80 4456 0 0,'0'0'3073'0'0,"0"0"835"0"0,0 0-3228 0 0,0 0-76 0 0,-38 4 8 0 0,27-5-88 0 0,-5-2-336 0 0,3 3-180 0 0,0-3-8 0 0,1 2-228 0 0,1-1-448 0 0,-1 2-232 0 0,4 0-348 0 0,1 0-412 0 0,4 0-344 0 0,-4-1-761 0 0,6-1-1443 0 0</inkml:trace>
  <inkml:trace contextRef="#ctx0" brushRef="#br0" timeOffset="-130316.27">1196 121 52 0 0,'0'0'293'0'0,"0"0"114"0"0,0 0 260 0 0,0 0 156 0 0,0 0-321 0 0,-6 2 127 0 0,-180 0 3245 0 0,103-7-3461 0 0,-133 9 323 0 0,-106 24-384 0 0,-37 1-261 0 0,335-29 596 0 0,73-2-1129 0 0,84 9-2651 0 0,-66-3 594 0 0</inkml:trace>
  <inkml:trace contextRef="#ctx0" brushRef="#br0" timeOffset="-129923.24">1454 150 1564 0 0,'0'0'2756'0'0,"0"0"-1781"0"0,0 0-1110 0 0,-8-4-12 0 0,-19-2 561 0 0,1 1 1 0 0,-1 1-1 0 0,1 2 0 0 0,-1 1 0 0 0,0 0 0 0 0,0 2 1 0 0,0 2-1 0 0,0 0 0 0 0,-14 4-414 0 0,-36 2 180 0 0,-550 25 1742 0 0,606-37-1199 0 0,34-4 269 0 0,2-3-1226 0 0,-2 26-7004 0 0,-5-12 2152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4:07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1450 63 1016 0 0,'0'0'1283'0'0,"0"0"-572"0"0,0 0-359 0 0,0 0-94 0 0,0 0 70 0 0,0 0 66 0 0,0 0 46 0 0,0 0-75 0 0,-6-1-86 0 0,-111-12 1517 0 0,0 5 0 0 0,0 5-1 0 0,-77 10-1795 0 0,-291-15 659 0 0,130-29-1128 0 0,412 54-1927 0 0,-40-11-3424 0 0,-13-5 3033 0 0</inkml:trace>
  <inkml:trace contextRef="#ctx0" brushRef="#br0" timeOffset="3360.56">1539 900 2672 0 0,'7'-1'304'0'0,"155"-35"5706"0"0,-233 67-7165 0 0,32-27 1280 0 0,-1-1 0 0 0,1-2 0 0 0,0-1-1 0 0,-1-2 1 0 0,1-2 0 0 0,0-2 0 0 0,0-2-1 0 0,-25-8-124 0 0,43 12 68 0 0,1-1-68 0 0,1 1 0 0 0,-1 2-1 0 0,0 0 1 0 0,0 1 0 0 0,0 0-1 0 0,0 2 1 0 0,0 1 0 0 0,1 0-1 0 0,-1 1 1 0 0,1 1 0 0 0,-1 1-1 0 0,-5 3 1 0 0,-28 5 147 0 0,0-2 0 0 0,-1-3-1 0 0,0-2 1 0 0,0-2-1 0 0,-1-3 1 0 0,1-2-1 0 0,0-2 1 0 0,0-3-1 0 0,0-2 1 0 0,-14-6-147 0 0,-151-13 89 0 0,201 26-45 0 0,-49-5-1281 0 0,22 0-2569 0 0,25 2-631 0 0</inkml:trace>
  <inkml:trace contextRef="#ctx0" brushRef="#br0" timeOffset="-187167.63">1589 998 548 0 0,'0'0'715'0'0,"0"0"-366"0"0,0 0-264 0 0,0 0-75 0 0,0 0-28 0 0,8 0-63 0 0,321 12 146 0 0,-205-3 156 0 0,-88-4-221 0 0,0-1 0 0 0,0-2 0 0 0,0-2 0 0 0,0-1 0 0 0,0-2 0 0 0,0-1 0 0 0,0-2 0 0 0,21-7 0 0 0,-46 10 95 0 0,1 0 1 0 0,-1 0-1 0 0,0-1 0 0 0,0-1 0 0 0,0 0 1 0 0,-1-1-1 0 0,0 0 0 0 0,0 0 0 0 0,0-1 1 0 0,-1 0-1 0 0,0-1 0 0 0,0 0 0 0 0,-1 0 1 0 0,0-1-1 0 0,0 0 0 0 0,-1-1 0 0 0,0 1 1 0 0,-1-1-1 0 0,0-1 0 0 0,4-10-95 0 0,-7 3 49 0 0,-2 0-1 0 0,0 1 1 0 0,-1-1-1 0 0,-1 0 1 0 0,0 0-1 0 0,-2 0 1 0 0,0 1-1 0 0,-1-1 1 0 0,0 1-1 0 0,-2 0 1 0 0,0 0-1 0 0,-1 0 1 0 0,0 1-1 0 0,-1 0 1 0 0,-1 1-1 0 0,-1 0 1 0 0,0 0-1 0 0,-1 1 1 0 0,-6-6-49 0 0,-9-9 15 0 0,-1 1-1 0 0,-1 1 1 0 0,-1 1 0 0 0,-1 2 0 0 0,-1 1 0 0 0,-2 2-1 0 0,0 1 1 0 0,-20-9-15 0 0,-27-4 22 0 0,-2 4 0 0 0,0 3 0 0 0,-2 4-1 0 0,0 3 1 0 0,-2 4 0 0 0,0 4 0 0 0,0 4 0 0 0,0 3 0 0 0,-1 4 0 0 0,1 4-1 0 0,0 4 1 0 0,0 3 0 0 0,1 4 0 0 0,0 4 0 0 0,2 4 0 0 0,0 3-1 0 0,-45 22-21 0 0,108-40 3 0 0,-1 1 0 0 0,1 1 0 0 0,1 1 0 0 0,0 0 0 0 0,1 1 0 0 0,0 1 0 0 0,0 1 0 0 0,0 3-3 0 0,14-14-6 0 0,0 1 0 0 0,1 0 0 0 0,-1 0 0 0 0,1 0 0 0 0,0 0 0 0 0,0 1 0 0 0,1-1 0 0 0,-1 1 0 0 0,1 0 0 0 0,0 0 0 0 0,0 0 0 0 0,1 0 0 0 0,-1 0 0 0 0,1 0 0 0 0,0 0 0 0 0,1 1 0 0 0,-1-1 0 0 0,1 0 0 0 0,0 0 0 0 0,0 1 0 0 0,1-1 0 0 0,0 0 0 0 0,0 0 0 0 0,0 0 0 0 0,0 0 0 0 0,1 1 0 0 0,0-2 0 0 0,0 1 0 0 0,0 0 0 0 0,0 0 0 0 0,1-1 0 0 0,0 1 0 0 0,0-1 0 0 0,0 0 0 0 0,1 0 0 0 0,1 2 6 0 0,30 27 63 0 0,1-1 0 0 0,1-1-1 0 0,2-3 1 0 0,1-1-1 0 0,1-1 1 0 0,1-3-1 0 0,2-2 1 0 0,0-1-1 0 0,30 8-62 0 0,319 132-3208 0 0,-340-142 835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10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964 1 704 0 0,'0'0'2178'0'0,"0"0"-1114"0"0,0 0-704 0 0,0 0-136 0 0,0 0 52 0 0,0 0-8 0 0,0 0 159 0 0,-35 11 2605 0 0,-413-2 1323 0 0,-12-9-2798 0 0,440 2-2911 0 0,72 1-1523 0 0,-30-3 1212 0 0,16 3-2316 0 0</inkml:trace>
  <inkml:trace contextRef="#ctx0" brushRef="#br0" timeOffset="280.94">921 59 3160 0 0,'0'0'6307'0'0,"0"0"-4659"0"0,0 0-2159 0 0,-7 1 926 0 0,-374 26 3483 0 0,253-19-3093 0 0,2 1-983 0 0,72-8-8090 0 0,69 0 1712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5:32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538 82 288 0 0,'0'0'2158'0'0,"0"0"-930"0"0,0 0-533 0 0,0 0-232 0 0,0 0-70 0 0,0 0-85 0 0,0 0 287 0 0,0 0 1347 0 0,-54-36 4161 0 0,30 27-5921 0 0,-1 0 1 0 0,0 2-1 0 0,0 1 0 0 0,-1 1 0 0 0,0 1 0 0 0,0 1 0 0 0,0 1 0 0 0,0 2 0 0 0,0 0 0 0 0,0 2-182 0 0,1-2 87 0 0,17 0-91 0 0,-1-1 0 0 0,1 2 0 0 0,-1-1 0 0 0,1 1 0 0 0,-1 0 1 0 0,1 1-1 0 0,-1 0 0 0 0,1 1 0 0 0,0-1 0 0 0,0 2 0 0 0,0-1 0 0 0,1 1 0 0 0,-1 0 1 0 0,1 0-1 0 0,0 1 0 0 0,0 0 0 0 0,0 1 0 0 0,1-1 0 0 0,0 1 0 0 0,0 0 0 0 0,0 1 0 0 0,-1 1 4 0 0,4 3-388 0 0,5-9-8484 0 0,2-3 2137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5:3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0 7689 0 0,'0'0'1108'0'0,"0"0"106"0"0,0 0-40 0 0,0 0 9 0 0,0 0-185 0 0,0 0-415 0 0,0 0-448 0 0,-6 4-29 0 0,-178 172 1073 0 0,139-130-1700 0 0,52-45-4324 0 0,-3-1 639 0 0</inkml:trace>
  <inkml:trace contextRef="#ctx0" brushRef="#br0" timeOffset="249.87">61 48 5428 0 0,'0'0'4571'0'0,"0"0"-2629"0"0,0 0-794 0 0,0 0-421 0 0,0 0-314 0 0,0 0-270 0 0,0 0-85 0 0,0 0 9 0 0,6 7 170 0 0,7 11-345 0 0,47 69 1340 0 0,-28-27-4144 0 0,-29-56-2422 0 0,3-4-2278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2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1 392 0 0,'0'0'220'0'0,"0"0"-220"0"0,0 0-8 0 0,0 0-4 0 0,0 0 12 0 0,0 0 128 0 0,0 0 44 0 0,0 0-56 0 0,0 0-116 0 0,0 0-52 0 0,-5 2 0 0 0,5-1-236 0 0,0-1-116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5:44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976 622 4216 0 0,'0'0'1037'0'0,"0"0"-411"0"0,0 0-210 0 0,0 0-50 0 0,0 0-162 0 0,0 0-19 0 0,0 0 186 0 0,0 0 646 0 0,6 10 2431 0 0,6-8-3222 0 0,0-1-1 0 0,0-1 0 0 0,0 0 1 0 0,0-1-1 0 0,0 0 1 0 0,0-1-1 0 0,0-1 0 0 0,0 0 1 0 0,0 0-1 0 0,-1-1 0 0 0,0 0 1 0 0,1-1-1 0 0,-2 0 0 0 0,11-7-225 0 0,-19 10 2 0 0,-1 0-1 0 0,0 1 0 0 0,0-1 0 0 0,0 0 0 0 0,0 1 0 0 0,0-1 1 0 0,-1 0-1 0 0,1 0 0 0 0,0 0 0 0 0,-1 0 0 0 0,1 0 0 0 0,-1 0 1 0 0,0 0-1 0 0,0 0 0 0 0,0 0 0 0 0,0 0 0 0 0,0 0 1 0 0,0 0-1 0 0,0 0 0 0 0,-1 0 0 0 0,1 1 0 0 0,-1-1 0 0 0,1 0 1 0 0,-1 0-1 0 0,0 0 0 0 0,0 0 0 0 0,0 0 0 0 0,0 1 0 0 0,0-1 1 0 0,0 0-1 0 0,0 1 0 0 0,0-1 0 0 0,-1 1 0 0 0,1 0 1 0 0,-1-1-1 0 0,1 1 0 0 0,-1 0 0 0 0,1 0 0 0 0,-2-1-1 0 0,-68-48-625 0 0,70 49 603 0 0,-1 0 0 0 0,0 0-1 0 0,0 1 1 0 0,0-1 0 0 0,0 0 0 0 0,0 1 0 0 0,0-1-1 0 0,-1 1 1 0 0,1 0 0 0 0,0-1 0 0 0,0 1-1 0 0,0 0 1 0 0,0 0 0 0 0,0 1 0 0 0,0-1 0 0 0,-1 0-1 0 0,1 1 1 0 0,0-1 0 0 0,0 1 0 0 0,0 0 0 0 0,0-1-1 0 0,0 1 1 0 0,0 0 0 0 0,1 0 0 0 0,-1 1 0 0 0,0-1-1 0 0,0 0 1 0 0,1 0 0 0 0,-1 1 0 0 0,1-1 0 0 0,-1 1-1 0 0,1 0 1 0 0,-1-1 0 0 0,1 1 0 0 0,0 0-1 0 0,0 0 1 0 0,0 0 0 0 0,0 0 0 0 0,0 0 0 0 0,1 0-1 0 0,-1 0 1 0 0,0 0 0 0 0,1 0 0 0 0,0 0 0 0 0,-1 0-1 0 0,1 0 1 0 0,0 0 0 0 0,0 1 22 0 0,-7 109 964 0 0,27 123-139 0 0,-20-234-845 0 0,1-9-7384 0 0,1 0-77 0 0</inkml:trace>
  <inkml:trace contextRef="#ctx0" brushRef="#br0" timeOffset="264.11">1133 795 4332 0 0,'0'0'5761'0'0,"0"0"-5761"0"0,0 0 156 0 0,0 0-156 0 0,0 0 876 0 0,0 0-80 0 0,-50-7-476 0 0,25 4-256 0 0,-1-3-64 0 0,2 3-96 0 0,2-1-1100 0 0,1 0-1260 0 0,6 2-3241 0 0</inkml:trace>
  <inkml:trace contextRef="#ctx0" brushRef="#br0" timeOffset="1826.07">1389 592 5064 0 0,'0'0'403'0'0,"0"0"607"0"0,0 0 98 0 0,0 0-92 0 0,0 0 49 0 0,0 0-161 0 0,0 0-270 0 0,0 0-262 0 0,0 0-204 0 0,-34 24 898 0 0,27-11-916 0 0,0 0 0 0 0,1 1 0 0 0,1-1 0 0 0,0 1 0 0 0,0 1 0 0 0,2-1 0 0 0,0 0 0 0 0,0 1 1 0 0,1 0-1 0 0,1 0 0 0 0,1 0 0 0 0,0-1 0 0 0,0 1 0 0 0,2 0 0 0 0,0 0 0 0 0,1-1 0 0 0,0 1 0 0 0,1-1 0 0 0,1 0 0 0 0,4 10-150 0 0,31 16 578 0 0,-14-38-9234 0 0,-15-6 923 0 0</inkml:trace>
  <inkml:trace contextRef="#ctx0" brushRef="#br0" timeOffset="4962.22">2380 1672 4652 0 0,'0'0'4446'0'0,"0"0"-3575"0"0,0 0-266 0 0,0 0 147 0 0,0 0-40 0 0,-2 6 3 0 0,-51 68 1171 0 0,23-45-4962 0 0,29-28-21 0 0,1-1-2197 0 0</inkml:trace>
  <inkml:trace contextRef="#ctx0" brushRef="#br0" timeOffset="6144.18">3103 1756 4104 0 0,'0'0'8421'0'0,"0"0"-8205"0"0,0 0-216 0 0,0 0-216 0 0,0 0 204 0 0,0 0-424 0 0,0 0-516 0 0,0 0-1140 0 0,0 0-3037 0 0</inkml:trace>
  <inkml:trace contextRef="#ctx0" brushRef="#br0" timeOffset="6391.84">3226 1717 5320 0 0,'0'0'5389'0'0,"0"0"-3809"0"0,0 0-1296 0 0,0 0-220 0 0,0 0 68 0 0,0 0-132 0 0,0 0-116 0 0,0 0-296 0 0,0 0-368 0 0,0 0-576 0 0,7 2-1288 0 0,-7-2-2297 0 0</inkml:trace>
  <inkml:trace contextRef="#ctx0" brushRef="#br0" timeOffset="6392.84">3355 1717 664 0 0,'0'0'9129'0'0,"0"0"-7441"0"0,0 0-1188 0 0,0 0 64 0 0,0 0 64 0 0,0 0-360 0 0,0 0-268 0 0,0 0-180 0 0,0 0-432 0 0,0 0-544 0 0,28 6-172 0 0,-28-4-1392 0 0,0-2-3409 0 0</inkml:trace>
  <inkml:trace contextRef="#ctx0" brushRef="#br0" timeOffset="6621.89">3554 1808 9201 0 0,'0'0'4060'0'0,"0"0"-4008"0"0,0 0 0 0 0,0 0 340 0 0,-13 41 104 0 0,2-31-168 0 0,0-1-136 0 0,-2 0-56 0 0,-3-2-8 0 0,2 1-4 0 0,-1-2-8 0 0,2-1-116 0 0,4-1-340 0 0,-3-2-624 0 0,7-2-656 0 0,-1 0-1304 0 0,6-3-3965 0 0</inkml:trace>
  <inkml:trace contextRef="#ctx0" brushRef="#br0" timeOffset="3720.15">1884 1451 332 0 0,'0'0'0'0'0</inkml:trace>
  <inkml:trace contextRef="#ctx0" brushRef="#br0" timeOffset="4095.03">1884 1451 1720 0 0</inkml:trace>
  <inkml:trace contextRef="#ctx0" brushRef="#br0" timeOffset="4339.62">1884 1451 1720 0 0,'-37'4'1796'0'0,"30"-5"4642"0"0,7-4-3649 0 0,14-10-2580 0 0,-10 15-180 0 0,0 0-1 0 0,0 1 1 0 0,1 0 0 0 0,-1 0-1 0 0,0 0 1 0 0,0 0 0 0 0,0 1 0 0 0,0-1-1 0 0,0 1 1 0 0,0 0 0 0 0,0 0 0 0 0,-1 1-1 0 0,1-1 1 0 0,-1 1 0 0 0,1-1 0 0 0,-1 1-1 0 0,0 0 1 0 0,0 1 0 0 0,0-1-1 0 0,-1 0 1 0 0,1 1 0 0 0,-1 0 0 0 0,0-1-1 0 0,0 1 1 0 0,0 0 0 0 0,0 0 0 0 0,-1 0-1 0 0,0 0 1 0 0,0 0 0 0 0,0 1-1 0 0,0-1 1 0 0,0 0 0 0 0,-1 0 0 0 0,0 1-1 0 0,0-1 1 0 0,0 0 0 0 0,0 1 0 0 0,-1-1-1 0 0,0 0 1 0 0,0 0 0 0 0,0 1-1 0 0,0-1 1 0 0,0 0 0 0 0,-2 2-29 0 0,-31 13 437 0 0,25-23-6910 0 0,11-4 81 0 0</inkml:trace>
  <inkml:trace contextRef="#ctx0" brushRef="#br0" timeOffset="4588.68">2033 1477 3828 0 0,'0'0'2151'0'0,"0"0"117"0"0,0 0-1295 0 0,0 0-233 0 0,0 0 182 0 0,0 0-86 0 0,-5 6-218 0 0,3-4-565 0 0,0 0-1 0 0,0 0 1 0 0,0 0-1 0 0,0 1 0 0 0,0-1 1 0 0,1 1-1 0 0,-1-1 0 0 0,0 1 1 0 0,1-1-1 0 0,0 1 0 0 0,0 0 1 0 0,0 0-1 0 0,0 0 0 0 0,0 0 1 0 0,1 0-1 0 0,-1 0 1 0 0,1 0-1 0 0,0 0 0 0 0,-1 0 1 0 0,2 0-1 0 0,-1 0 0 0 0,0 0 1 0 0,0 0-1 0 0,1 0 0 0 0,0 0 1 0 0,0 0-1 0 0,0-1 0 0 0,0 1 1 0 0,0 0-1 0 0,0 0 0 0 0,1-1 1 0 0,-1 1-1 0 0,1 0 1 0 0,0-1-1 0 0,-1 0 0 0 0,1 1 1 0 0,1-1-1 0 0,0 1-52 0 0,1-1-180 0 0,13 6-927 0 0,-4-7-5215 0 0,-6-4 377 0 0</inkml:trace>
  <inkml:trace contextRef="#ctx0" brushRef="#br0" timeOffset="4759.13">2146 1601 5076 0 0,'0'0'7013'0'0,"0"0"-6641"0"0,0 0-308 0 0,0 0 308 0 0,4 40-4 0 0,-4-33-64 0 0,0 2-100 0 0,0-3-64 0 0,0 3-76 0 0,0-2 0 0 0,0-1 64 0 0,0 1 48 0 0,0-1-176 0 0,0-1-572 0 0,0-3-880 0 0,0 0-1268 0 0,0-2-4793 0 0</inkml:trace>
  <inkml:trace contextRef="#ctx0" brushRef="#br0" timeOffset="7891.05">1749 1342 7341 0 0,'0'0'2940'0'0,"-6"2"-2998"0"0,4-2 115 0 0,-1 1 0 0 0,1 0 0 0 0,0 0-1 0 0,0 0 1 0 0,0 0 0 0 0,0 0 0 0 0,0 0 0 0 0,0 0 0 0 0,0 1 0 0 0,0-1-1 0 0,0 1 1 0 0,1-1 0 0 0,-1 1 0 0 0,0 0 0 0 0,1 0 0 0 0,0-1-1 0 0,-1 1 1 0 0,1 0 0 0 0,0 1 0 0 0,0-1 0 0 0,0 0 0 0 0,0 0 0 0 0,0 0-1 0 0,1 0 1 0 0,-1 1 0 0 0,1-1 0 0 0,-1 0 0 0 0,1 1 0 0 0,0-1 0 0 0,0 0-1 0 0,0 1 1 0 0,0-1 0 0 0,0 0 0 0 0,1 1 0 0 0,-1-1 0 0 0,1 2-57 0 0,10 218 2595 0 0,20-136-1860 0 0,25-55-5674 0 0,-34-29-1054 0 0</inkml:trace>
  <inkml:trace contextRef="#ctx0" brushRef="#br0" timeOffset="7380.23">3908 1877 6341 0 0,'0'0'5251'0'0,"0"0"-3968"0"0,2 7-1116 0 0,0 79 1184 0 0,11-107-374 0 0,-13 19-982 0 0,0 1-1 0 0,1-1 0 0 0,-1 1 0 0 0,0 0 0 0 0,1-1 0 0 0,-1 1 0 0 0,1-1 0 0 0,0 1 0 0 0,-1 0 1 0 0,1 0-1 0 0,0-1 0 0 0,0 1 0 0 0,0 0 0 0 0,0 0 0 0 0,0 0 0 0 0,0 0 0 0 0,0 0 0 0 0,0 0 1 0 0,0 0-1 0 0,1 0 0 0 0,-1 0 0 0 0,0 1 0 0 0,1-1 0 0 0,-1 0 0 0 0,0 1 0 0 0,1-1 0 0 0,-1 1 1 0 0,1-1-1 0 0,-1 1 0 0 0,1 0 0 0 0,-1 0 0 0 0,1 0 0 0 0,-1 0 0 0 0,1 0 0 0 0,-1 0 0 0 0,0 0 1 0 0,1 0-1 0 0,-1 0 0 0 0,1 1 0 0 0,-1-1 0 0 0,1 1 0 0 0,-1-1 0 0 0,0 1 0 0 0,2 0 6 0 0,-1 1 4 0 0,1-1 0 0 0,-1 1 0 0 0,1 0 1 0 0,-1 0-1 0 0,0 1 0 0 0,0-1 0 0 0,0 0 0 0 0,0 1 0 0 0,0-1 0 0 0,0 1 0 0 0,0 0 0 0 0,-1 0 0 0 0,0-1 0 0 0,1 1 0 0 0,-1 0 0 0 0,0 0 0 0 0,-1 0 0 0 0,1 0 0 0 0,0 0 0 0 0,-1 1 0 0 0,0-1 0 0 0,1 0 0 0 0,-1 0 0 0 0,-1 0 0 0 0,1 0 0 0 0,0 0 0 0 0,-1 1 0 0 0,1-1 0 0 0,-1 0 0 0 0,0 0 1 0 0,0 0-1 0 0,0 0 0 0 0,-1-1 0 0 0,1 1 0 0 0,-1 0 0 0 0,0 0-4 0 0,-16-3-4673 0 0,14-5-651 0 0</inkml:trace>
  <inkml:trace contextRef="#ctx0" brushRef="#br0" timeOffset="7641.99">4185 1795 5885 0 0,'0'0'7460'0'0,"21"35"-6380"0"0,-17-14-1016 0 0,0 2 164 0 0,-3 6-88 0 0,-2-1-52 0 0,-7 0-24 0 0,-5 0-16 0 0,-6-2 68 0 0,-5-1-116 0 0,-8 2-104 0 0,-7-2-756 0 0,-7-7-1036 0 0,6-4-2944 0 0,3-11-2633 0 0</inkml:trace>
  <inkml:trace contextRef="#ctx0" brushRef="#br0" timeOffset="6868.27">3661 1675 3724 0 0,'0'0'4564'0'0,"0"0"-3157"0"0,5 0-1181 0 0,-2-2-166 0 0,0 1-1 0 0,0 0 1 0 0,0 0 0 0 0,1 1 0 0 0,-1-1 0 0 0,0 1-1 0 0,0-1 1 0 0,0 1 0 0 0,0 0 0 0 0,1 0 0 0 0,-1 0-1 0 0,0 1 1 0 0,0-1 0 0 0,0 1 0 0 0,1 0 0 0 0,-1 0-1 0 0,0 0 1 0 0,0 0 0 0 0,0 1 0 0 0,-1-1-1 0 0,1 1 1 0 0,0-1 0 0 0,0 1 0 0 0,-1 0 0 0 0,1 0-1 0 0,-1 0 1 0 0,0 1 0 0 0,0-1 0 0 0,1 0 0 0 0,-2 1-1 0 0,1 0 1 0 0,0-1 0 0 0,0 1 0 0 0,-1 0-1 0 0,1 0 1 0 0,-1 0 0 0 0,0 0 0 0 0,0 0 0 0 0,0 0-1 0 0,0 0 1 0 0,-1 0 0 0 0,1 0 0 0 0,-1 1 0 0 0,0-1-1 0 0,0 0 1 0 0,0 0 0 0 0,0 0 0 0 0,-1 1 0 0 0,0 1-60 0 0,-59 55 1246 0 0,26-52-6418 0 0,34-8 107 0 0</inkml:trace>
  <inkml:trace contextRef="#ctx0" brushRef="#br0" timeOffset="7116.18">3808 1710 8009 0 0,'0'0'2567'0'0,"0"0"-2255"0"0,0 0 6 0 0,-2 6 164 0 0,-25 104 950 0 0,44-90-1750 0 0,1-14-6566 0 0,-10-6 966 0 0</inkml:trace>
  <inkml:trace contextRef="#ctx0" brushRef="#br0" timeOffset="5272">2495 1522 7353 0 0,'0'0'4343'0'0,"0"0"-3155"0"0,0 0-1091 0 0,0 0-109 0 0,0 0-172 0 0,0 0-35 0 0,0 0 43 0 0,6-1-34 0 0,-1 1 260 0 0,-1 0-1 0 0,0 0 1 0 0,0 0 0 0 0,0 0 0 0 0,0 1 0 0 0,0 0 0 0 0,0 0 0 0 0,0 0-1 0 0,0 0 1 0 0,0 0 0 0 0,0 1 0 0 0,0 0 0 0 0,-1 0 0 0 0,1 0 0 0 0,-1 0-1 0 0,1 1 1 0 0,-1-1 0 0 0,0 1 0 0 0,0 0 0 0 0,0 0 0 0 0,0 0 0 0 0,-1 0-1 0 0,1 0 1 0 0,-1 1 0 0 0,0-1 0 0 0,0 1 0 0 0,0 0 0 0 0,0-1-1 0 0,-1 1 1 0 0,1 0 0 0 0,-1 0 0 0 0,0 0 0 0 0,0 0 0 0 0,-1 0 0 0 0,1 4-50 0 0,-59 42 1190 0 0,27-44-4105 0 0,29-6 149 0 0,1-3-1836 0 0</inkml:trace>
  <inkml:trace contextRef="#ctx0" brushRef="#br0" timeOffset="5522.11">2667 1551 1840 0 0,'0'0'6857'0'0,"0"0"-3774"0"0,0 0-2298 0 0,0 0-267 0 0,0 0-99 0 0,-5 7-153 0 0,3-3-661 0 0,-27 74 1292 0 0,54-49-6796 0 0,-22-28 376 0 0</inkml:trace>
  <inkml:trace contextRef="#ctx0" brushRef="#br0" timeOffset="5788.18">2705 1694 4440 0 0,'0'0'4518'0'0,"0"0"-2165"0"0,0 0-1856 0 0,0 0-382 0 0,0 0 113 0 0,0 0-3 0 0,0 0-62 0 0,0 0-14 0 0,51 8-615 0 0,-49-6 531 0 0,0 0 0 0 0,-1 0 0 0 0,1 0 0 0 0,0 0 0 0 0,-1 0 0 0 0,1 1-1 0 0,-1-1 1 0 0,0 1 0 0 0,0-1 0 0 0,0 1 0 0 0,0-1 0 0 0,0 1-1 0 0,0 0 1 0 0,-1-1 0 0 0,1 1 0 0 0,-1 0 0 0 0,0 0 0 0 0,0-1-1 0 0,0 1 1 0 0,0 0 0 0 0,0 0 0 0 0,-1-1 0 0 0,1 1 0 0 0,-1 0-1 0 0,0 0 1 0 0,0-1 0 0 0,0 1 0 0 0,0-1 0 0 0,0 1 0 0 0,0-1 0 0 0,-1 1-1 0 0,1-1 1 0 0,-1 0 0 0 0,0 0 0 0 0,0 0 0 0 0,1 0 0 0 0,-1 0-1 0 0,-1 0 1 0 0,1 0 0 0 0,0-1 0 0 0,0 1 0 0 0,-1-1 0 0 0,1 1-1 0 0,-1-1 1 0 0,1 0 0 0 0,-3 1-65 0 0,-9 11 135 0 0,56-13 874 0 0,-28-1-1195 0 0,17-2-1158 0 0,-12-5-4595 0 0,-7 0-645 0 0</inkml:trace>
  <inkml:trace contextRef="#ctx0" brushRef="#br0" timeOffset="5957.54">2966 1728 1604 0 0,'0'0'10737'0'0,"0"0"-9125"0"0,0 0-1604 0 0,0 0 112 0 0,-7 41 220 0 0,0-31-136 0 0,-1 0-52 0 0,2-1 0 0 0,-2 0-40 0 0,0-1 12 0 0,-1-1 16 0 0,1 0-140 0 0,0-3-288 0 0,2-1-560 0 0,3-2-644 0 0,1-1-1196 0 0,0 0-3345 0 0</inkml:trace>
  <inkml:trace contextRef="#ctx0" brushRef="#br0" timeOffset="2091.77">1773 707 9713 0 0,'0'0'1434'0'0,"0"0"-1841"0"0,0 0-39 0 0,0 0 914 0 0,-2 6 164 0 0,-8 15-275 0 0,-1-2 1 0 0,-1 1 0 0 0,-1-1 0 0 0,-1-1-1 0 0,-1 0 1 0 0,0-1 0 0 0,-1-1-1 0 0,-1 0 1 0 0,0-1 0 0 0,-6 3-358 0 0,15-9 313 0 0,3-3-2181 0 0,3-4-4235 0 0,5-3 1562 0 0</inkml:trace>
  <inkml:trace contextRef="#ctx0" brushRef="#br0" timeOffset="2338.17">1575 697 11401 0 0,'0'0'513'0'0,"0"0"-847"0"0,0 0 838 0 0,6 8 191 0 0,155 194 1423 0 0,-149-195-8766 0 0,-9-7 2695 0 0</inkml:trace>
  <inkml:trace contextRef="#ctx0" brushRef="#br0" timeOffset="2584.84">1925 644 7265 0 0,'0'0'3131'0'0,"0"0"-3031"0"0,5 5-446 0 0,2 1 442 0 0,0 1 0 0 0,-1 0 0 0 0,0 0 0 0 0,0 0 0 0 0,-1 1 0 0 0,0-1 0 0 0,0 1 0 0 0,0 1 0 0 0,-1-1 1 0 0,-1 0-1 0 0,1 1 0 0 0,-1 0 0 0 0,-1 0 0 0 0,0 0 0 0 0,0 0 0 0 0,0 0 0 0 0,-1 1 0 0 0,-1-1 0 0 0,0 0 1 0 0,0 1-1 0 0,-1-1 0 0 0,0 0 0 0 0,0 0 0 0 0,-1 0 0 0 0,0 0 0 0 0,-1 0 0 0 0,0 0 0 0 0,-1 0 0 0 0,1-1 1 0 0,-3 3-97 0 0,-23 30 23 0 0,5-16-3534 0 0,11-13-2498 0 0</inkml:trace>
  <inkml:trace contextRef="#ctx0" brushRef="#br0" timeOffset="3143.01">1651 1001 8625 0 0,'0'0'1771'0'0,"0"0"-997"0"0,0 0-226 0 0,0 0 58 0 0,0 0-276 0 0,0 0-167 0 0,0 0 90 0 0,1 8 70 0 0,-1 5-245 0 0,2 1 0 0 0,0-1 1 0 0,0 1-1 0 0,1-1 0 0 0,1 0 1 0 0,0 0-1 0 0,1-1 0 0 0,0 1 1 0 0,1-1-1 0 0,1 0 0 0 0,0-1 1 0 0,0 1-1 0 0,1-1 0 0 0,0-1 1 0 0,1 1-1 0 0,0-1 0 0 0,1-1 1 0 0,0 0-1 0 0,1 0 0 0 0,4 2-78 0 0,-13-26-1398 0 0,-1 16 1385 0 0,-1-1-1 0 0,1 0 1 0 0,0 1-1 0 0,-1-1 1 0 0,1 0-1 0 0,0 0 1 0 0,-1 1-1 0 0,1-1 1 0 0,0 0-1 0 0,0 0 1 0 0,-1 0-1 0 0,1 0 1 0 0,0 0-1 0 0,-1 0 1 0 0,1 0-1 0 0,0 0 1 0 0,0 0-1 0 0,-1 0 0 0 0,1-1 1 0 0,0 1-1 0 0,-1 0 1 0 0,1 0-1 0 0,0-1 1 0 0,-1 1-1 0 0,1 0 1 0 0,-1-1-1 0 0,1 1 1 0 0,0 0-1 0 0,-1-1 1 0 0,1 1-1 0 0,-1-1 1 0 0,1 1-1 0 0,-1-1 1 0 0,0 0-1 0 0,1 1 1 0 0,-1-1-1 0 0,1 1 1 0 0,-1-1-1 0 0,0 0 1 0 0,1 1-1 0 0,-1-1 1 0 0,0 0-1 0 0,0 1 1 0 0,0-1-1 0 0,0 0 1 0 0,1 1-1 0 0,-1-1 1 0 0,0 0-1 0 0,0 0 1 0 0,0 1 13 0 0,1 0 18 0 0,0 1 1 0 0,0-1-1 0 0,0 1 1 0 0,0 0-1 0 0,0 0 0 0 0,-1-1 1 0 0,1 1-1 0 0,0 0 1 0 0,0 0-1 0 0,0 0 1 0 0,-1 0-1 0 0,1 0 0 0 0,0 0 1 0 0,-1 0-1 0 0,1 0 1 0 0,-1 0-1 0 0,0 1 1 0 0,1-1-1 0 0,-1 0 0 0 0,0 0 1 0 0,1 0-1 0 0,-1 1 1 0 0,0-1-1 0 0,0 0 1 0 0,0 0-1 0 0,0 0 0 0 0,0 1 1 0 0,-1-1-1 0 0,1 0 1 0 0,0 0-1 0 0,0 0 1 0 0,-1 0-1 0 0,1 1 0 0 0,-1-1 1 0 0,1 0-1 0 0,-1 0 1 0 0,1 0-1 0 0,-1 0 1 0 0,0 0-1 0 0,1 0 0 0 0,-1 0 1 0 0,0 0-1 0 0,0-1 1 0 0,0 2-19 0 0,-56 5 1332 0 0,7-1-7930 0 0,49-4-1749 0 0</inkml:trace>
  <inkml:trace contextRef="#ctx0" brushRef="#br0" timeOffset="9196.2">1684 1150 1356 0 0,'0'0'172'0'0,"49"3"-172"0"0,-18-4 168 0 0,11-5-168 0 0,-4 0-404 0 0</inkml:trace>
  <inkml:trace contextRef="#ctx0" brushRef="#br0" timeOffset="11286.2">2324 695 300 0 0,'0'0'4444'0'0,"0"0"-2984"0"0,0 0-217 0 0,0 0 251 0 0,0 0-575 0 0,0 0-517 0 0,0 0-216 0 0,0 0-23 0 0,-2 3-102 0 0,-13 25 1669 0 0,15-28-866 0 0,0 0 179 0 0,-13-7 1212 0 0,9 6-6342 0 0,5 2-5488 0 0,18 6 6673 0 0</inkml:trace>
  <inkml:trace contextRef="#ctx0" brushRef="#br0" timeOffset="11564.19">2324 908 6901 0 0,'0'0'3384'0'0,"0"0"-2527"0"0,0 0-731 0 0,0 0 265 0 0,0 0 98 0 0,0 0-101 0 0,0 0 49 0 0,0 0 3 0 0,0 0-207 0 0,0 5-126 0 0,6 36 1493 0 0,-6-46 666 0 0,0-2-5108 0 0,-1 2-3390 0 0,0 1-2253 0 0</inkml:trace>
  <inkml:trace contextRef="#ctx0" brushRef="#br0" timeOffset="12341.01">2750 581 3556 0 0,'0'0'6099'0'0,"0"0"-4267"0"0,0 0-1848 0 0,0 0 120 0 0,2 8 393 0 0,21 228 1336 0 0,-24-223-1935 0 0,0-10 84 0 0,1 0-1 0 0,-1 0 1 0 0,0 1-1 0 0,1-1 0 0 0,0 0 1 0 0,0 0-1 0 0,0 1 0 0 0,0-1 1 0 0,0 0-1 0 0,1 0 1 0 0,-1 1-1 0 0,1-1 0 0 0,0 0 1 0 0,0 0-1 0 0,0 0 1 0 0,0 0-1 0 0,1 0 0 0 0,-1 0 1 0 0,1 0-1 0 0,0-1 0 0 0,-1 1 1 0 0,2 0-1 0 0,0 0 19 0 0,8-7-4812 0 0,-5-2-1323 0 0</inkml:trace>
  <inkml:trace contextRef="#ctx0" brushRef="#br0" timeOffset="12589.17">2899 629 980 0 0,'0'0'6985'0'0,"0"0"-5572"0"0,0 0-1248 0 0,1 6 474 0 0,15 227 2591 0 0,-11-205-2914 0 0,4-22-4967 0 0,-5-6-1414 0 0</inkml:trace>
  <inkml:trace contextRef="#ctx0" brushRef="#br0" timeOffset="12946.63">2920 602 7189 0 0,'0'0'1516'0'0,"6"-1"-1312"0"0,-2 0-138 0 0,0 0 0 0 0,0 0 0 0 0,0 0-1 0 0,0 0 1 0 0,0 1 0 0 0,0 0 0 0 0,0 0-1 0 0,0 0 1 0 0,0 0 0 0 0,0 0 0 0 0,0 1-1 0 0,0 0 1 0 0,0 0 0 0 0,-1 0 0 0 0,1 0-1 0 0,0 1 1 0 0,0-1 0 0 0,-1 1 0 0 0,1 0-1 0 0,-1 0 1 0 0,0 1 0 0 0,1-1 0 0 0,-1 1-1 0 0,0-1 1 0 0,0 1 0 0 0,0 0 0 0 0,-1 0-1 0 0,1 0 1 0 0,-1 0 0 0 0,0 1 0 0 0,0-1-1 0 0,0 1 1 0 0,0-1 0 0 0,0 1 0 0 0,-1 0-1 0 0,0 0 1 0 0,0-1 0 0 0,0 1 0 0 0,0 0-1 0 0,0 0 1 0 0,-1 1-66 0 0,-3-1 65 0 0,-1 0-1 0 0,1-1 1 0 0,-1 1-1 0 0,0-1 1 0 0,-1 0 0 0 0,1 0-1 0 0,0 0 1 0 0,-1 0 0 0 0,1-1-1 0 0,-1 0 1 0 0,0 0-1 0 0,0 0 1 0 0,0-1 0 0 0,0 1-1 0 0,0-1 1 0 0,0 0-1 0 0,0-1 1 0 0,-1 1 0 0 0,1-1-1 0 0,0 0 1 0 0,0 0-1 0 0,0-1 1 0 0,-1 1 0 0 0,-2-2-65 0 0,1 2 161 0 0,7 0-97 0 0,29 21 500 0 0,134 135 1090 0 0,-162-155-1732 0 0,9 5-429 0 0,-3-6-4434 0 0,-2-5-3220 0 0</inkml:trace>
  <inkml:trace contextRef="#ctx0" brushRef="#br0" timeOffset="13333.88">3170 441 6261 0 0,'0'0'5438'0'0,"0"0"-4632"0"0,0 0-713 0 0,4 7 356 0 0,20 118 778 0 0,-24-128-1243 0 0,-1 1-1 0 0,1-1 1 0 0,-1 1-1 0 0,1-1 1 0 0,0 1 0 0 0,0-1-1 0 0,0 0 1 0 0,1 1 0 0 0,-1-1-1 0 0,1 1 1 0 0,-1-1 0 0 0,1 1-1 0 0,0 0 1 0 0,0-1-1 0 0,0 1 1 0 0,0 0 0 0 0,0-1-1 0 0,0 1 1 0 0,1 0 0 0 0,-1 0-1 0 0,1 0 1 0 0,-1 0-1 0 0,1 0 1 0 0,0 0 0 0 0,0 1-1 0 0,0-1 1 0 0,0 1 0 0 0,0-1-1 0 0,0 1 1 0 0,1 0-1 0 0,-1-1 1 0 0,0 1 0 0 0,1 0-1 0 0,-1 1 1 0 0,0-1 0 0 0,1 0-1 0 0,-1 1 1 0 0,1-1-1 0 0,-1 1 1 0 0,1 0 0 0 0,0 0-1 0 0,-1 0 1 0 0,1 0 0 0 0,-1 0-1 0 0,1 1 1 0 0,-1-1 0 0 0,1 1-1 0 0,-1 0 1 0 0,1-1-1 0 0,-1 1 1 0 0,0 0 0 0 0,1 0-1 0 0,-1 1 1 0 0,1 0 16 0 0,1 2 5 0 0,0-1-1 0 0,0 1 1 0 0,-1 1 0 0 0,0-1-1 0 0,1 0 1 0 0,-2 1 0 0 0,1 0-1 0 0,0-1 1 0 0,-1 1 0 0 0,0 0-1 0 0,0 0 1 0 0,-1 1 0 0 0,0-1-1 0 0,1 0 1 0 0,-1 0 0 0 0,-1 1-1 0 0,1-1 1 0 0,-1 1 0 0 0,0-1-1 0 0,-1 0 1 0 0,1 1 0 0 0,-2 4-5 0 0,2 14-1210 0 0,1-17-2337 0 0,4-2-3801 0 0</inkml:trace>
  <inkml:trace contextRef="#ctx0" brushRef="#br0" timeOffset="13766.15">3476 779 12897 0 0,'0'0'1052'0'0,"0"0"-627"0"0,0 0 140 0 0,0 0-143 0 0,0 0-219 0 0,6 2-179 0 0,42 12 297 0 0,0-2-1 0 0,1-3 1 0 0,0-1-1 0 0,1-3 1 0 0,-1-2 0 0 0,40-3-321 0 0,-88 1-24 0 0,1-1 0 0 0,-1 0 1 0 0,1 1-1 0 0,0-1 0 0 0,-1 0 1 0 0,1 0-1 0 0,-1-1 1 0 0,1 1-1 0 0,0 0 0 0 0,-1 0 1 0 0,1-1-1 0 0,-1 1 0 0 0,1-1 1 0 0,-1 1-1 0 0,1-1 1 0 0,-1 0-1 0 0,0 1 0 0 0,1-1 1 0 0,-1 0-1 0 0,0 0 0 0 0,1 0 1 0 0,-1 0-1 0 0,0 0 1 0 0,0 0-1 0 0,0-1 0 0 0,0 1 1 0 0,0 0-1 0 0,0-1 1 0 0,0 1-1 0 0,-1 0 0 0 0,1-1 1 0 0,0 1-1 0 0,-1-1 0 0 0,1 1 1 0 0,-1-1-1 0 0,1 1 1 0 0,-1-1-1 0 0,0 1 0 0 0,0-1 1 0 0,0 0-1 0 0,0 1 0 0 0,0-1 1 0 0,0 1-1 0 0,0-1 1 0 0,0 0-1 0 0,-1 1 0 0 0,1-1 1 0 0,0 1-1 0 0,-1-1 0 0 0,1 1 1 0 0,-1-1-1 0 0,0 1 1 0 0,0 0-1 0 0,1-1 0 0 0,-1 1 1 0 0,0 0-1 0 0,0-1 0 0 0,0 1 1 0 0,-1 0-1 0 0,1 0 1 0 0,0 0-1 0 0,0 0 0 0 0,0 0 1 0 0,-1 0-1 0 0,1 0 0 0 0,-1 1 1 0 0,1-1 23 0 0,35 22-342 0 0,-31-18 339 0 0,0 0 1 0 0,0 1-1 0 0,0-1 0 0 0,-1 1 1 0 0,1 0-1 0 0,-1 0 1 0 0,0-1-1 0 0,0 1 0 0 0,-1 1 1 0 0,1-1-1 0 0,-1 0 0 0 0,0 0 1 0 0,0 1-1 0 0,0-1 1 0 0,0 0-1 0 0,-1 1 0 0 0,0-1 1 0 0,0 1-1 0 0,0-1 1 0 0,-1 0-1 0 0,1 1 0 0 0,-1-1 1 0 0,0 0-1 0 0,0 1 1 0 0,0-1-1 0 0,-1 0 0 0 0,0 0 1 0 0,-2 4 2 0 0,-41 31-3322 0 0,40-37-2197 0 0</inkml:trace>
  <inkml:trace contextRef="#ctx0" brushRef="#br0" timeOffset="14033.44">4189 713 13193 0 0,'0'0'990'0'0,"2"6"-1061"0"0,-10 226 1404 0 0,8-230-1654 0 0,0 31 1110 0 0,11-22-7262 0 0,-3-13-495 0 0</inkml:trace>
  <inkml:trace contextRef="#ctx0" brushRef="#br0" timeOffset="14296.2">4264 707 9945 0 0,'0'0'1132'0'0,"0"0"-366"0"0,0 0 121 0 0,0 0-275 0 0,2 7-701 0 0,10 25 360 0 0,-2 0 0 0 0,-2 0-1 0 0,0 0 1 0 0,-3 1 0 0 0,0 0 0 0 0,-2 1 0 0 0,-2 15-271 0 0,-2-49-4936 0 0,1-5 592 0 0</inkml:trace>
  <inkml:trace contextRef="#ctx0" brushRef="#br0" timeOffset="14638.22">4333 720 9157 0 0,'0'0'2715'0'0,"0"0"-1684"0"0,0 0-731 0 0,0 0-289 0 0,6-4-24 0 0,-3 2 21 0 0,0 0 0 0 0,0 1-1 0 0,0-1 1 0 0,0 1 0 0 0,0 0-1 0 0,0 0 1 0 0,0 0 0 0 0,0 0 0 0 0,1 1-1 0 0,-1-1 1 0 0,0 1 0 0 0,1 0-1 0 0,-1 0 1 0 0,0 0 0 0 0,0 0-1 0 0,1 1 1 0 0,-1-1 0 0 0,0 1 0 0 0,1 0-1 0 0,-1 0 1 0 0,0 0 0 0 0,0 0-1 0 0,0 1 1 0 0,0-1 0 0 0,0 1-1 0 0,0 0 1 0 0,-1-1 0 0 0,1 1 0 0 0,1 2-8 0 0,-1-4 33 0 0,-1 1 1 0 0,1-1 0 0 0,-1 1 0 0 0,1-1 0 0 0,-1 1 0 0 0,1 0 0 0 0,-1 0 0 0 0,0 0 0 0 0,0 0-1 0 0,1 0 1 0 0,-1 0 0 0 0,0 1 0 0 0,0-1 0 0 0,0 1 0 0 0,0 0 0 0 0,0-1 0 0 0,-1 1 0 0 0,1 0-1 0 0,0 0 1 0 0,-1 0 0 0 0,0 0 0 0 0,1 0 0 0 0,-1 1 0 0 0,0-1 0 0 0,0 0 0 0 0,0 1 0 0 0,0-1-1 0 0,-1 0 1 0 0,1 1 0 0 0,-1-1 0 0 0,1 1 0 0 0,-1-1 0 0 0,0 1 0 0 0,0-1 0 0 0,0 1 0 0 0,0 0 0 0 0,0-1-1 0 0,-1 1 1 0 0,1-1 0 0 0,-1 0 0 0 0,0 1 0 0 0,1-1 0 0 0,-1 1 0 0 0,0-1 0 0 0,-1 0 0 0 0,1 0-1 0 0,0 0 1 0 0,-1 1 0 0 0,1-1 0 0 0,-1 0 0 0 0,1-1 0 0 0,-1 1 0 0 0,0 0 0 0 0,0 0 0 0 0,0-1-1 0 0,0 1 1 0 0,0-1 0 0 0,0 0 0 0 0,-1 1-34 0 0,-66 4 488 0 0,91 23-677 0 0,6 10 114 0 0,24 28 516 0 0,-14-30-4509 0 0,-31-31-1072 0 0</inkml:trace>
  <inkml:trace contextRef="#ctx0" brushRef="#br0" timeOffset="14993.68">4822 467 2460 0 0,'0'0'9790'0'0,"0"0"-8609"0"0,4 9-1759 0 0,18 81 1387 0 0,-3 1 0 0 0,-4 0 0 0 0,-5 1 0 0 0,0 80-809 0 0,-5-85 136 0 0,49 648 295 0 0,-26-625-744 0 0,-23-124-1220 0 0,-3-16-1251 0 0,0-2-2801 0 0</inkml:trace>
  <inkml:trace contextRef="#ctx0" brushRef="#br0" timeOffset="15966.07">4683 288 6005 0 0,'0'0'3509'0'0,"-6"-6"-2657"0"0,-25-17-743 0 0,-2 3 0 0 0,0 0 0 0 0,-2 2 0 0 0,0 1 0 0 0,-1 3 0 0 0,0 0 0 0 0,-1 2 0 0 0,0 2 0 0 0,-1 2 0 0 0,0 1 1 0 0,-1 2-1 0 0,-5 1-109 0 0,37 2 2 0 0,-244-29 137 0 0,-215 2-139 0 0,153 13 220 0 0,-400-16 2685 0 0,-359 39-2861 0 0,10 68 10 0 0,1052-74-74 0 0,-12-1 1 0 0,-1 2 0 0 0,1 0 0 0 0,-1 1-1 0 0,1 1 1 0 0,0 1 0 0 0,0 1-1 0 0,1 1 1 0 0,0 1 0 0 0,0 1 0 0 0,0 0-1 0 0,-16 12 20 0 0,32-13-23 0 0,0 1 0 0 0,1-1 1 0 0,0 1-1 0 0,1 0 0 0 0,0 0 0 0 0,0 0 0 0 0,1 1 0 0 0,0-1 0 0 0,1 0 0 0 0,0 1 0 0 0,0-1 0 0 0,1 1 0 0 0,0-1 0 0 0,1 1 0 0 0,0-1 0 0 0,1 1 0 0 0,-1-1 0 0 0,2 0 1 0 0,0 1-1 0 0,0-1 0 0 0,0-1 0 0 0,5 9 23 0 0,-5-5 2 0 0,238 689 110 0 0,-77-126 1182 0 0,-153-540-1171 0 0,1 0-1 0 0,2-2 1 0 0,1 1 0 0 0,2-2-1 0 0,1 0 1 0 0,1-1 0 0 0,2-1 0 0 0,1-1-1 0 0,1-1 1 0 0,17 15-123 0 0,-7-22 141 0 0,0-1-1 0 0,2-1 1 0 0,0-3-1 0 0,1 0 1 0 0,1-3-1 0 0,0-1 1 0 0,1-1-1 0 0,7-1-140 0 0,76 14 118 0 0,0-5-1 0 0,1-6 1 0 0,1-5-1 0 0,62-7-117 0 0,-59 2 36 0 0,559 27 16 0 0,-100-3-27 0 0,225-31-25 0 0,106-18 387 0 0,-896 22-609 0 0,82-3-694 0 0,-38-9-3635 0 0,-48 4-1085 0 0,-4-4-2071 0 0</inkml:trace>
  <inkml:trace contextRef="#ctx0" brushRef="#br0" timeOffset="16718.54">2809 1022 640 0 0,'-6'0'186'0'0,"-9"1"103"0"0,1-1 1 0 0,-1-1-1 0 0,1-1 0 0 0,-1 0 0 0 0,1 0 0 0 0,-1-2 1 0 0,1 0-1 0 0,0 0 0 0 0,1-1 0 0 0,-1-1 0 0 0,1 0 1 0 0,0-1-1 0 0,1-1 0 0 0,-1 0 0 0 0,1 0 1 0 0,1-1-1 0 0,0-1 0 0 0,0 0 0 0 0,1-1 0 0 0,0 1 1 0 0,1-2-1 0 0,0 1 0 0 0,1-2 0 0 0,0 1 0 0 0,1-1 1 0 0,0 0-1 0 0,1 0 0 0 0,-4-14-289 0 0,8-2 70 0 0,0 1 0 0 0,2-1 0 0 0,1 0 0 0 0,1 1 0 0 0,1-1 1 0 0,2 1-1 0 0,1 0 0 0 0,1 0 0 0 0,1 1 0 0 0,2-1 0 0 0,1 2 0 0 0,1 0 0 0 0,1 0 0 0 0,1 1 0 0 0,1 1 0 0 0,1 0 0 0 0,1 1 0 0 0,2 1 0 0 0,0 0 0 0 0,1 2 1 0 0,1 0-1 0 0,1 2 0 0 0,17-12-70 0 0,-25 19-51 0 0,0 2 0 0 0,0 0 0 0 0,1 0 0 0 0,0 1-1 0 0,0 1 1 0 0,1 1 0 0 0,0 0 0 0 0,0 1 0 0 0,0 1 0 0 0,1 0 0 0 0,-1 1 0 0 0,1 1 0 0 0,0 1 0 0 0,0 0 0 0 0,0 1 0 0 0,0 1 0 0 0,0 1 0 0 0,-1 0 0 0 0,1 1 0 0 0,-1 0 0 0 0,1 2 0 0 0,-1 0 0 0 0,0 1 0 0 0,-1 0 0 0 0,1 2 0 0 0,4 3 51 0 0,4 2-28 0 0,-1 2 1 0 0,-1 0-1 0 0,0 2 1 0 0,-1 0-1 0 0,-1 2 1 0 0,-1 0-1 0 0,-1 1 0 0 0,0 1 1 0 0,-1 0-1 0 0,-2 1 1 0 0,0 1-1 0 0,-1 1 1 0 0,-2 0-1 0 0,0 0 1 0 0,-2 2-1 0 0,0-1 1 0 0,-2 1-1 0 0,-1 0 0 0 0,-1 3 28 0 0,-2-16-34 0 0,5 8 16 0 0,-1 0 0 0 0,-1 1 0 0 0,-1 0 0 0 0,-1 1 0 0 0,-1-1 0 0 0,-1 1 0 0 0,-1 0 0 0 0,0 0 0 0 0,-2-1 0 0 0,-1 1 0 0 0,-1 0 0 0 0,-1 0 0 0 0,-1-1 0 0 0,-1 1 0 0 0,-2 3 18 0 0,0-16 133 0 0,-1-1 0 0 0,0 0 0 0 0,-1 0 0 0 0,0-1 0 0 0,-1 0-1 0 0,0-1 1 0 0,0 0 0 0 0,0 0 0 0 0,-1-1 0 0 0,0 0 0 0 0,0-1 0 0 0,0 0-1 0 0,-1-1 1 0 0,0-1 0 0 0,0 1 0 0 0,-3-1-133 0 0,-1 2 105 0 0,-227 42 541 0 0,140-51-4945 0 0,74-3-1964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6:55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 8037 0 0,'0'0'5193'0'0,"0"0"-3652"0"0,0 0-1167 0 0,0 0-222 0 0,0 0 93 0 0,0 0 54 0 0,0 0-393 0 0,-3 3-102 0 0,-145 166 718 0 0,125-142-464 0 0,29-34-9082 0 0,2-4 2353 0 0</inkml:trace>
  <inkml:trace contextRef="#ctx0" brushRef="#br0" timeOffset="244.04">71 42 3452 0 0,'0'0'3976'0'0,"4"6"-1662"0"0,88 164 1278 0 0,-82-161-4259 0 0,-1-29-7054 0 0,-7 11 4319 0 0</inkml:trace>
  <inkml:trace contextRef="#ctx0" brushRef="#br0" timeOffset="493.71">190 137 968 0 0,'0'0'3896'0'0,"0"0"65"0"0,0 0-2653 0 0,0 0-1064 0 0,0 0 348 0 0,-55-9-128 0 0,18 5-116 0 0,1-2-348 0 0,6 1-412 0 0,-1-6-5424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04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1 156 0 0,'0'0'0'0'0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06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80 0 0,'0'0'520'0'0,"0"0"-520"0"0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08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0 167 612 0 0,'0'0'828'0'0,"0"0"-620"0"0,0 0-5 0 0,0 0 540 0 0,0 0 1597 0 0,0 0-456 0 0,0 0-709 0 0,0 0-383 0 0,6 2-41 0 0,127 20 2931 0 0,-129-21-3580 0 0,0-1-1 0 0,0 0 0 0 0,0 0 1 0 0,0 0-1 0 0,0-1 0 0 0,0 1 1 0 0,0-1-1 0 0,-1 0 0 0 0,1 0 1 0 0,0 0-1 0 0,0-1 0 0 0,-1 1 1 0 0,1-1-1 0 0,-1 0 0 0 0,1 0 1 0 0,-1 0-1 0 0,0-1 0 0 0,0 1 1 0 0,0-1-1 0 0,0 0 0 0 0,0 0 1 0 0,0 0-1 0 0,-1 0 0 0 0,0 0 1 0 0,1 0-1 0 0,-1-1 0 0 0,0 1 1 0 0,-1-1-1 0 0,1 1 0 0 0,-1-1 1 0 0,1 0-1 0 0,-1 1 0 0 0,0-1 1 0 0,-1 0-102 0 0,-1-3-74 0 0,-1 1 0 0 0,0-1 0 0 0,-1 1-1 0 0,0 0 1 0 0,0 0 0 0 0,0 0 0 0 0,0 1 0 0 0,-1-1 0 0 0,0 1 0 0 0,0-1 0 0 0,-1 1 0 0 0,1 1 0 0 0,-1-1 0 0 0,0 1 0 0 0,-1 0 0 0 0,1 0 0 0 0,-1 0 0 0 0,1 1 0 0 0,-1-1 0 0 0,0 1 0 0 0,0 1 0 0 0,-1-1 0 0 0,1 1 0 0 0,0 0 0 0 0,-1 1 74 0 0,5 2-16 0 0,0 0-1 0 0,0-1 0 0 0,1 2 0 0 0,-1-1 1 0 0,0 0-1 0 0,1 0 0 0 0,-1 0 0 0 0,1 1 1 0 0,-1-1-1 0 0,1 1 0 0 0,-1-1 1 0 0,1 1-1 0 0,0 0 0 0 0,0-1 0 0 0,0 1 1 0 0,0 0-1 0 0,0 0 0 0 0,0 0 0 0 0,1 0 1 0 0,-1 0-1 0 0,1 0 0 0 0,-1 0 1 0 0,1 0-1 0 0,-1 0 0 0 0,1 0 0 0 0,0 0 1 0 0,0 0-1 0 0,0 0 0 0 0,1 0 0 0 0,-1 0 1 0 0,0 0-1 0 0,1 0 0 0 0,-1 0 0 0 0,1 0 1 0 0,-1 0-1 0 0,1 0 0 0 0,0-1 1 0 0,1 2 15 0 0,-2 13 101 0 0,-15 284 2059 0 0,16-290-3186 0 0,13-14-7489 0 0,-8-1 2851 0 0</inkml:trace>
  <inkml:trace contextRef="#ctx0" brushRef="#br0" timeOffset="251.14">201 309 8053 0 0,'0'0'1928'0'0,"0"0"-1888"0"0,0 0 140 0 0,0 0 144 0 0,-38 3 384 0 0,21-3-80 0 0,0 0-268 0 0,-2 0-268 0 0,3 0-92 0 0,-1 0-928 0 0,4-3-1200 0 0,4 2-2633 0 0</inkml:trace>
  <inkml:trace contextRef="#ctx0" brushRef="#br0" timeOffset="499.4">265 384 1696 0 0,'0'0'1325'0'0,"0"0"2615"0"0,0 0-2192 0 0,0 0-921 0 0,0 0-99 0 0,0 0-112 0 0,0 0-295 0 0,0 0-207 0 0,24-8-1668 0 0,-21 7 1628 0 0,0 1 1 0 0,0 0-1 0 0,0 0 1 0 0,0 0-1 0 0,0 0 1 0 0,1 0 0 0 0,-1 0-1 0 0,0 1 1 0 0,0 0-1 0 0,-1-1 1 0 0,1 1-1 0 0,0 0 1 0 0,0 0-1 0 0,0 1 1 0 0,-1-1-1 0 0,1 1 1 0 0,0-1-1 0 0,-1 1 1 0 0,1 0-1 0 0,-1 0 1 0 0,0 0-1 0 0,0 0 1 0 0,0 0-1 0 0,0 1 1 0 0,0-1-1 0 0,0 1 1 0 0,0-1-1 0 0,-1 1 1 0 0,1 0-1 0 0,-1-1 1 0 0,0 1 0 0 0,0 0-1 0 0,0 0 1 0 0,0 0-1 0 0,-1 0 1 0 0,1 0-1 0 0,-1 0 1 0 0,1 0-1 0 0,-1 0 1 0 0,0 0-1 0 0,0 0 1 0 0,-1 0-1 0 0,1 0 1 0 0,-1 0-1 0 0,1 0 1 0 0,-1 0-1 0 0,0 0 1 0 0,0 0-1 0 0,0 0 1 0 0,-1-1-1 0 0,1 1 1 0 0,0 0-1 0 0,-1-1 1 0 0,0 1-1 0 0,0-1 1 0 0,0 1-1 0 0,0-1 1 0 0,0 0 0 0 0,0 0-1 0 0,0 0 1 0 0,-1 0-1 0 0,1 0 1 0 0,-1-1-1 0 0,0 1 1 0 0,-1 0-75 0 0,3-2-113 0 0,-18 8-1046 0 0,6-7-2918 0 0,11-3 153 0 0</inkml:trace>
  <inkml:trace contextRef="#ctx0" brushRef="#br0" timeOffset="733.35">400 394 7921 0 0,'0'0'726'0'0,"0"0"-271"0"0,0 0 115 0 0,0 0 175 0 0,-2 7 72 0 0,1-4-758 0 0,-1-1-17 0 0,0 1 0 0 0,1-1 0 0 0,0 1 0 0 0,-1-1-1 0 0,1 1 1 0 0,0 0 0 0 0,1 0 0 0 0,-1-1 0 0 0,0 1 0 0 0,1 0-1 0 0,-1 0 1 0 0,1 0 0 0 0,0 0 0 0 0,0 0 0 0 0,0 0 0 0 0,1-1-1 0 0,-1 1 1 0 0,0 0 0 0 0,1 0 0 0 0,0 0 0 0 0,0 0-1 0 0,0-1 1 0 0,0 1 0 0 0,0 0 0 0 0,1-1 0 0 0,-1 1 0 0 0,1-1-1 0 0,-1 0 1 0 0,1 1 0 0 0,0-1 0 0 0,0 0 0 0 0,0 0 0 0 0,0 0-1 0 0,0 0 1 0 0,1 0 0 0 0,-1-1 0 0 0,1 1 0 0 0,-1-1 0 0 0,2 1-42 0 0,26 7-1595 0 0,-8-6-2463 0 0,-1-2-2730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14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1153 210 496 0 0,'0'0'2913'0'0,"0"0"1699"0"0,0 0-2776 0 0,0 0-1391 0 0,0 0-112 0 0,0 0 98 0 0,0 0-9 0 0,0 0-56 0 0,0 0-67 0 0,5 2-14 0 0,2 1-148 0 0,0 0-1 0 0,0-1 0 0 0,0 0 0 0 0,0 0 0 0 0,1 0 0 0 0,-1-1 0 0 0,0 0 1 0 0,1-1-1 0 0,-1 0 0 0 0,1 0 0 0 0,-1 0 0 0 0,0-1 0 0 0,1 0 1 0 0,-1 0-1 0 0,0-1 0 0 0,1 0 0 0 0,-1 0 0 0 0,0-1 0 0 0,-1 0 0 0 0,1 0 1 0 0,0 0-1 0 0,-1-1 0 0 0,0 0 0 0 0,0-1 0 0 0,2-1-136 0 0,-8 1-79 0 0,0 0 1 0 0,-1 0-1 0 0,0 0 0 0 0,0 0 0 0 0,0 0 1 0 0,-1 0-1 0 0,0 0 0 0 0,0 0 0 0 0,0 1 1 0 0,0-1-1 0 0,-1 1 0 0 0,0-1 1 0 0,0 1-1 0 0,0 0 0 0 0,0 0 0 0 0,-1 0 1 0 0,1 1-1 0 0,-1-1 0 0 0,0 1 0 0 0,0 0 1 0 0,0 0-1 0 0,-1 0 0 0 0,1 1 0 0 0,-1-1 1 0 0,1 1-1 0 0,-1 0 0 0 0,0 1 1 0 0,0-1-1 0 0,0 1 0 0 0,0 0 0 0 0,0 0 1 0 0,0 0 78 0 0,-20 72-171 0 0,2 154 430 0 0,23-219-5971 0 0,0-6 521 0 0</inkml:trace>
  <inkml:trace contextRef="#ctx0" brushRef="#br0" timeOffset="155.29">1293 317 9097 0 0,'0'0'3788'0'0,"0"0"-3788"0"0,0 0-496 0 0,0 0 496 0 0,0 0 536 0 0,0 0-88 0 0,-33 10-68 0 0,18-8-248 0 0,1 1-132 0 0,-2 0-64 0 0,3 0-1248 0 0,-2-3-1108 0 0,5 0-3721 0 0</inkml:trace>
  <inkml:trace contextRef="#ctx0" brushRef="#br0" timeOffset="362.39">1513 11 12985 0 0,'0'0'1612'0'0,"0"0"-1612"0"0,0 0-888 0 0,0 0 888 0 0,0 0 456 0 0,0 0-40 0 0,0 0-160 0 0,-31 37-168 0 0,20-26-88 0 0,-3 2 0 0 0,1 0-420 0 0,0 1-924 0 0,3-4-1300 0 0,6-1-4409 0 0</inkml:trace>
  <inkml:trace contextRef="#ctx0" brushRef="#br0" timeOffset="704.33">1407 440 3008 0 0,'0'0'2933'0'0,"0"0"-323"0"0,0 0-1730 0 0,0 0-746 0 0,0 0-61 0 0,0 0 84 0 0,0 0 4 0 0,0 0-56 0 0,-1-19-1041 0 0,4 19 1012 0 0,0 0 0 0 0,0 0 1 0 0,0 0-1 0 0,0 1 0 0 0,0-1 0 0 0,0 1 1 0 0,0 0-1 0 0,0 0 0 0 0,0 0 0 0 0,-1 0 1 0 0,1 0-1 0 0,0 1 0 0 0,-1-1 1 0 0,1 1-1 0 0,-1 0 0 0 0,0 0 0 0 0,1 0 1 0 0,-1 0-1 0 0,0 0 0 0 0,0 0 0 0 0,0 0 1 0 0,0 1-1 0 0,-1-1 0 0 0,1 1 0 0 0,-1-1 1 0 0,1 1-1 0 0,-1 0 0 0 0,0-1 0 0 0,0 1 1 0 0,0 0-1 0 0,0 0 0 0 0,-1 0 1 0 0,1 0-1 0 0,-1 0 0 0 0,0 0 0 0 0,0 0 1 0 0,0 0-1 0 0,0 0 0 0 0,0 0 0 0 0,-1 0 1 0 0,1 0-1 0 0,-1-1 0 0 0,0 1 0 0 0,0 0 1 0 0,0 0-1 0 0,0 0 0 0 0,0-1 0 0 0,-1 1 1 0 0,1 0-1 0 0,-1-1 0 0 0,0 0 1 0 0,-1 2-77 0 0,-26 20 21 0 0,5-16-5279 0 0,20-8 32 0 0</inkml:trace>
  <inkml:trace contextRef="#ctx0" brushRef="#br0" timeOffset="954.01">1538 442 5521 0 0,'0'0'5527'0'0,"0"0"-4639"0"0,0 0-999 0 0,0 0 388 0 0,-3 6 135 0 0,-1 0-336 0 0,1 0 0 0 0,0 1 0 0 0,0-1 0 0 0,0 1 0 0 0,1 0 1 0 0,-1 0-1 0 0,2 0 0 0 0,-1 0 0 0 0,1 0 0 0 0,0 1 0 0 0,1-1 0 0 0,-1 0 0 0 0,2 0 0 0 0,0 7-76 0 0,40 21-3597 0 0,-21-32-2021 0 0</inkml:trace>
  <inkml:trace contextRef="#ctx0" brushRef="#br0" timeOffset="-653.69">891 436 4244 0 0,'0'0'4913'0'0,"0"0"-2241"0"0,0 0-1928 0 0,0 0-644 0 0,0 0 80 0 0,0 0 192 0 0,0 0 96 0 0,0 0-124 0 0,0 0-216 0 0,-40 1-16 0 0,21-2-60 0 0,-3 0-48 0 0,1-1-4 0 0,3 0 0 0 0,-1 0-940 0 0,3-1-376 0 0,4 0-952 0 0,6-6-3937 0 0</inkml:trace>
  <inkml:trace contextRef="#ctx0" brushRef="#br0" timeOffset="-406.21">937 349 7673 0 0,'0'0'6308'0'0,"0"0"-6308"0"0,0 0-404 0 0,0 0-580 0 0,0 0 984 0 0,-41 1 292 0 0,20-3-100 0 0,-3 1-192 0 0,-2 1-232 0 0,-2-2-1332 0 0,10 2-2696 0 0,-8-7-2761 0 0</inkml:trace>
  <inkml:trace contextRef="#ctx0" brushRef="#br0" timeOffset="-2184.78">0 144 612 0 0,'0'0'5783'0'0,"0"0"-3660"0"0,0 0-1655 0 0,0 0-204 0 0,0 0 138 0 0,0 0 94 0 0,0 0-72 0 0,23 16 1025 0 0,-16-13-1299 0 0,0 0-1 0 0,1 0 1 0 0,-1-1-1 0 0,1 0 1 0 0,-1 0 0 0 0,1-1-1 0 0,0 0 1 0 0,0 0-1 0 0,0-1 1 0 0,0 0 0 0 0,-1 0-1 0 0,1-1 1 0 0,0 0-1 0 0,0 0 1 0 0,0-1 0 0 0,-1 0-1 0 0,1-1 1 0 0,-1 1-1 0 0,0-1 1 0 0,0-1 0 0 0,0 1-1 0 0,0-1 1 0 0,0 0-1 0 0,-1-1 1 0 0,1 0 0 0 0,-1 0-1 0 0,1-2-149 0 0,-6 5-39 0 0,0-1-1 0 0,-1 1 0 0 0,1-1 1 0 0,-1 0-1 0 0,1 0 1 0 0,-1 1-1 0 0,0-1 0 0 0,0 0 1 0 0,0 1-1 0 0,0-1 1 0 0,-1 0-1 0 0,1 0 0 0 0,-1 1 1 0 0,0-1-1 0 0,0 1 1 0 0,0-1-1 0 0,0 0 0 0 0,0 1 1 0 0,0 0-1 0 0,0-1 1 0 0,-1 1-1 0 0,0 0 0 0 0,1 0 1 0 0,-1-1-1 0 0,0 1 1 0 0,0 0 39 0 0,-3-3-89 0 0,1 0 0 0 0,-2 0 0 0 0,1 0 1 0 0,0 1-1 0 0,-1-1 0 0 0,0 1 0 0 0,0 0 1 0 0,0 1-1 0 0,0 0 0 0 0,-1 0 0 0 0,1 0 1 0 0,-1 1-1 0 0,0 0 0 0 0,0 0 0 0 0,-6-1 89 0 0,10 6-31 0 0,1 0-1 0 0,-1 0 0 0 0,1-1 0 0 0,-1 2 1 0 0,1-1-1 0 0,0 0 0 0 0,0 0 0 0 0,0 1 1 0 0,0-1-1 0 0,1 1 0 0 0,0-1 0 0 0,-1 1 1 0 0,1 0-1 0 0,1-1 0 0 0,-1 1 0 0 0,0 0 1 0 0,1 0-1 0 0,0 0 0 0 0,0 0 0 0 0,0-1 1 0 0,0 1-1 0 0,1 0 0 0 0,-1 1 32 0 0,0 5 32 0 0,-35 246 2358 0 0,34-220-2865 0 0,17-25-6693 0 0,-9-11 1940 0 0</inkml:trace>
  <inkml:trace contextRef="#ctx0" brushRef="#br0" timeOffset="-1939.03">206 331 4516 0 0,'0'0'5485'0'0,"0"0"-4553"0"0,0 0-932 0 0,0 0 0 0 0,0 0 0 0 0,-40 1 512 0 0,19-1-200 0 0,-4-1-224 0 0,2-1-88 0 0,-2 0-1356 0 0,10 0-1868 0 0,-1-6-3909 0 0</inkml:trace>
  <inkml:trace contextRef="#ctx0" brushRef="#br0" timeOffset="-1707.4">289 420 836 0 0,'0'0'1052'0'0,"0"0"-552"0"0,0 0 676 0 0,0 0 2347 0 0,0 0-964 0 0,0 0-1209 0 0,0 0-884 0 0,0 0-268 0 0,0 0 24 0 0,1-14 226 0 0,2 14-430 0 0,0 0-1 0 0,0 0 0 0 0,0 0 0 0 0,0 1 0 0 0,1-1 0 0 0,-1 1 0 0 0,0 0 0 0 0,0 0 0 0 0,-1 0 0 0 0,1 0 0 0 0,0 1 1 0 0,0-1-1 0 0,0 1 0 0 0,-1 0 0 0 0,1-1 0 0 0,-1 1 0 0 0,1 0 0 0 0,-1 1 0 0 0,0-1 0 0 0,0 0 0 0 0,0 1 0 0 0,0-1 1 0 0,0 1-1 0 0,-1-1 0 0 0,1 1 0 0 0,-1 0 0 0 0,0 0 0 0 0,1 0 0 0 0,-1 0 0 0 0,-1 0 0 0 0,1 0 0 0 0,0 0 1 0 0,-1 0-1 0 0,1 0 0 0 0,-1 0 0 0 0,0 0 0 0 0,0 0 0 0 0,0 0 0 0 0,-1 0 0 0 0,1 1 0 0 0,-1-1 0 0 0,1 0 0 0 0,-1 0 1 0 0,-1 0-18 0 0,-22 22 197 0 0,1-3-3760 0 0,21-18 3 0 0</inkml:trace>
  <inkml:trace contextRef="#ctx0" brushRef="#br0" timeOffset="-1490.69">397 422 3596 0 0,'0'0'5872'0'0,"0"0"-4136"0"0,0 0-1579 0 0,0 0-24 0 0,0 0 259 0 0,-1 6 58 0 0,-1-1-347 0 0,0 0-1 0 0,1 1 1 0 0,0-1-1 0 0,0 0 0 0 0,0 0 1 0 0,1 1-1 0 0,-1-1 0 0 0,1 0 1 0 0,1 1-1 0 0,-1-1 1 0 0,1 1-1 0 0,0-1 0 0 0,0 0 1 0 0,0 0-1 0 0,1 0 0 0 0,0 0 1 0 0,0 0-1 0 0,2 4-102 0 0,42 17-5984 0 0,-30-25-1295 0 0</inkml:trace>
  <inkml:trace contextRef="#ctx0" brushRef="#br0" timeOffset="3130.52">2860 587 4608 0 0,'0'0'4872'0'0,"-7"1"-3800"0"0,-264-8 1499 0 0,181-2-2085 0 0,29 6-330 0 0,-29-3 411 0 0,33-5-5043 0 0,51 9 253 0 0</inkml:trace>
  <inkml:trace contextRef="#ctx0" brushRef="#br0" timeOffset="3411.88">2467 618 2916 0 0,'0'0'4716'0'0,"0"0"-3431"0"0,0 0-977 0 0,3 8 275 0 0,9 15 127 0 0,-6-14-383 0 0,0 0 0 0 0,0 1-1 0 0,-1 0 1 0 0,-1 0-1 0 0,0 1 1 0 0,0-1 0 0 0,-1 1-1 0 0,0-1 1 0 0,-1 1 0 0 0,0 0-1 0 0,-1 0 1 0 0,0 0 0 0 0,-1 4-327 0 0,-2-13 18 0 0,-1 0 0 0 0,0 0 1 0 0,0 0-1 0 0,0-1 1 0 0,0 1-1 0 0,0-1 0 0 0,0 1 1 0 0,0-1-1 0 0,-1 0 1 0 0,1 0-1 0 0,0-1 0 0 0,-1 1 1 0 0,1-1-1 0 0,-1 1 1 0 0,1-1-1 0 0,0 0 0 0 0,-1 0 1 0 0,1-1-1 0 0,-1 1 1 0 0,1-1-1 0 0,0 0 0 0 0,-1 0 1 0 0,1 0-1 0 0,0 0 1 0 0,0 0-1 0 0,0-1 0 0 0,0 1 1 0 0,0-1-1 0 0,0 0 1 0 0,0 0-1 0 0,0 0 0 0 0,1 0 1 0 0,-1-1-1 0 0,0 0-18 0 0,1 2-21 0 0,1-1 0 0 0,-1 1 0 0 0,0-1 1 0 0,1 0-1 0 0,-1 1 0 0 0,1-1 0 0 0,0 0 0 0 0,0 0 0 0 0,0 0 0 0 0,0 0 0 0 0,0 0 0 0 0,0 0 1 0 0,0-1-1 0 0,1 1 0 0 0,-1 0 0 0 0,1 0 0 0 0,0 0 0 0 0,-1-1 0 0 0,1 1 0 0 0,0 0 0 0 0,0 0 1 0 0,0-1-1 0 0,1 1 0 0 0,-1 0 0 0 0,1 0 0 0 0,-1-1 0 0 0,1 1 0 0 0,0 0 0 0 0,-1 0 0 0 0,1 0 1 0 0,0 0-1 0 0,1 0 0 0 0,-1 0 0 0 0,0 0 0 0 0,0 0 0 0 0,1 1 0 0 0,-1-1 0 0 0,1 0 0 0 0,0 1 1 0 0,-1-1-1 0 0,1 1 0 0 0,0 0 0 0 0,0-1 0 0 0,0 1 0 0 0,0 0 0 0 0,0 0 0 0 0,0 0 0 0 0,0 1 1 0 0,0-1-1 0 0,0 0 0 0 0,1 1 0 0 0,-1-1 0 0 0,1 1 21 0 0,49-10-5588 0 0,-39 10-59 0 0</inkml:trace>
  <inkml:trace contextRef="#ctx0" brushRef="#br0" timeOffset="3672.4">2605 735 4940 0 0,'0'0'7469'0'0,"0"0"-5478"0"0,0 0-1870 0 0,0 0-187 0 0,0 0-208 0 0,0 0-6 0 0,6-1 0 0 0,-1 0 225 0 0,1 1 0 0 0,0 0 0 0 0,0 0 0 0 0,0 0 0 0 0,-1 1 0 0 0,1 0 0 0 0,0 0 0 0 0,-1 0 0 0 0,1 1 0 0 0,0 0 0 0 0,-1 0 0 0 0,0 0 0 0 0,0 1 0 0 0,1-1 0 0 0,-2 1 0 0 0,1 1 0 0 0,0-1-1 0 0,3 4 56 0 0,-6-7 45 0 0,1 1 0 0 0,0 0-1 0 0,-1 0 1 0 0,0 1-1 0 0,1-1 1 0 0,-1 0-1 0 0,0 1 1 0 0,0-1-1 0 0,1 1 1 0 0,-1 0-1 0 0,0 0 1 0 0,-1 0-1 0 0,1 0 1 0 0,0 0-1 0 0,-1 0 1 0 0,1 0 0 0 0,-1 1-1 0 0,1-1 1 0 0,-1 1-1 0 0,0-1 1 0 0,0 1-1 0 0,0-1 1 0 0,-1 1-1 0 0,1-1 1 0 0,-1 1-1 0 0,1 0 1 0 0,-1-1-1 0 0,0 1 1 0 0,0 0-1 0 0,0 0 1 0 0,0-1 0 0 0,0 1-1 0 0,-1 0 1 0 0,1-1-1 0 0,-1 1 1 0 0,0-1-1 0 0,0 1 1 0 0,0-1-1 0 0,0 1 1 0 0,0-1-1 0 0,0 1 1 0 0,-1-1-1 0 0,1 0 1 0 0,-1 0-1 0 0,0 1 1 0 0,1-1 0 0 0,-1-1-1 0 0,0 1 1 0 0,0 0-1 0 0,0 0 1 0 0,-1-1-1 0 0,1 1 1 0 0,-2 0-45 0 0,-42 15-360 0 0,14-16-5670 0 0,28-4 461 0 0</inkml:trace>
  <inkml:trace contextRef="#ctx0" brushRef="#br0" timeOffset="3932.49">2824 757 1616 0 0,'0'0'6945'0'0,"0"0"-4773"0"0,0 0-2172 0 0,0 0-568 0 0,0 0 568 0 0,0 0 520 0 0,0 0-108 0 0,-37 48-104 0 0,33-32 24 0 0,0 2-124 0 0,4-1-68 0 0,4 1 0 0 0,3-3-140 0 0,3 1-116 0 0,5-3-536 0 0,-4-3-1000 0 0,8-4-4717 0 0</inkml:trace>
  <inkml:trace contextRef="#ctx0" brushRef="#br0" timeOffset="2352.93">2398 215 6037 0 0,'0'0'2576'0'0,"0"0"-1359"0"0,0 0-1007 0 0,0 0-118 0 0,0 0 231 0 0,0 0 372 0 0,0 0-59 0 0,4 4-472 0 0,9 11-118 0 0,-3-5 72 0 0,0 0 0 0 0,-1 0 0 0 0,-1 1 1 0 0,1 0-1 0 0,-2 1 0 0 0,0 0 0 0 0,0 0 1 0 0,-1 0-1 0 0,0 1 0 0 0,-1 0 0 0 0,-1 0 1 0 0,1 5-119 0 0,-5-16 53 0 0,0 0 1 0 0,-1 0-1 0 0,1 1 1 0 0,-1-1-1 0 0,0 0 1 0 0,0 0-1 0 0,0 0 1 0 0,0 0-1 0 0,0 0 1 0 0,0 0-1 0 0,0 0 1 0 0,-1 0-1 0 0,1 0 1 0 0,-1 0-1 0 0,1-1 1 0 0,-1 1-1 0 0,0 0 1 0 0,1-1-1 0 0,-1 0 1 0 0,0 1-1 0 0,0-1 1 0 0,0 0-1 0 0,0 0 1 0 0,0 0 0 0 0,-1 0-1 0 0,1-1 1 0 0,0 1-1 0 0,0 0 1 0 0,0-1-1 0 0,-1 0 1 0 0,1 1-1 0 0,0-1 1 0 0,-1 0-1 0 0,1 0 1 0 0,0 0-1 0 0,-1-1 1 0 0,0 1-54 0 0,-89-13-1008 0 0,90 13 996 0 0,0-1 1 0 0,0 1 0 0 0,0-1-1 0 0,-1 0 1 0 0,1 1 0 0 0,0-1-1 0 0,0 0 1 0 0,0 0-1 0 0,0-1 1 0 0,0 1 0 0 0,1 0-1 0 0,-1-1 1 0 0,0 1 0 0 0,1-1-1 0 0,-1 1 1 0 0,1-1 0 0 0,-1 0-1 0 0,1 0 1 0 0,0 0 0 0 0,-1 1-1 0 0,1-1 1 0 0,0 0 0 0 0,0-1-1 0 0,1 1 1 0 0,-1 0-1 0 0,0 0 1 0 0,1 0 0 0 0,-1 0-1 0 0,1-1 1 0 0,0 1 0 0 0,0 0-1 0 0,0 0 1 0 0,0-1 0 0 0,0 1-1 0 0,0 0 1 0 0,0 0 0 0 0,1-1-1 0 0,-1 1 1 0 0,1 0-1 0 0,0 0 1 0 0,0 0 0 0 0,0 0-1 0 0,0 0 1 0 0,0 0 0 0 0,0 0-1 0 0,0 0 1 0 0,0 0 0 0 0,1 0-1 0 0,-1 1 1 0 0,1-1 0 0 0,0 1-1 0 0,-1-1 1 0 0,1 1 0 0 0,0-1-1 0 0,0 1 1 0 0,0 0-1 0 0,0 0 1 0 0,0 0 0 0 0,0 0-1 0 0,0 0 1 0 0,0 0 0 0 0,0 1-1 0 0,0-1 1 0 0,1 1 0 0 0,-1 0-1 0 0,1-1 12 0 0,57-6-1659 0 0,-20 9-2245 0 0,-25 0-14 0 0</inkml:trace>
  <inkml:trace contextRef="#ctx0" brushRef="#br0" timeOffset="2740.46">2581 298 1016 0 0,'0'0'8044'0'0,"0"0"-5953"0"0,0 0-1917 0 0,0 0 59 0 0,0 0 53 0 0,0 0-78 0 0,0 0 38 0 0,7 2 24 0 0,13 5-196 0 0,-14-4 48 0 0,0 0 0 0 0,0 0 1 0 0,1 0-1 0 0,-1-1 0 0 0,1 0 1 0 0,0 0-1 0 0,-1-1 0 0 0,1 0 1 0 0,0 0-1 0 0,0-1 0 0 0,0 1 1 0 0,0-1-1 0 0,0-1 0 0 0,0 0 1 0 0,0 0-1 0 0,-1 0 0 0 0,1 0 1 0 0,0-1-1 0 0,-1 0 0 0 0,1-1 1 0 0,-1 0-1 0 0,1 0 0 0 0,0-1-122 0 0,-7 0-102 0 0,0 1-1 0 0,0-1 1 0 0,-1 0-1 0 0,1 1 0 0 0,-1-1 1 0 0,0 0-1 0 0,0 1 0 0 0,-1-1 1 0 0,1 1-1 0 0,-1 0 0 0 0,1-1 1 0 0,-1 1-1 0 0,0 0 1 0 0,0 0-1 0 0,-1 0 0 0 0,1 0 1 0 0,-1 1-1 0 0,1-1 0 0 0,-1 1 1 0 0,0-1-1 0 0,0 1 0 0 0,0 0 1 0 0,0 0-1 0 0,0 0 1 0 0,0 0-1 0 0,-1 1 0 0 0,1-1 1 0 0,-1 1-1 0 0,1 0 0 0 0,-1 0 1 0 0,0 0-1 0 0,0 1 103 0 0,2-2-7 0 0,0 2 15 0 0,0-1-1 0 0,0 0 1 0 0,1 1 0 0 0,-1-1 0 0 0,0 1 0 0 0,0 0 0 0 0,1-1-1 0 0,-1 1 1 0 0,0 0 0 0 0,0 0 0 0 0,0 0 0 0 0,0 0 0 0 0,1 0-1 0 0,-1 1 1 0 0,0-1 0 0 0,0 1 0 0 0,0-1 0 0 0,1 1 0 0 0,-1 0-1 0 0,0-1 1 0 0,1 1 0 0 0,-1 0 0 0 0,1 0 0 0 0,-1 0 0 0 0,1 0-1 0 0,-1 0 1 0 0,1 1 0 0 0,0-1 0 0 0,-1 0 0 0 0,1 1 0 0 0,0-1-1 0 0,0 1 1 0 0,0-1 0 0 0,0 1 0 0 0,0-1 0 0 0,0 1 0 0 0,1 0-1 0 0,-1-1 1 0 0,0 1 0 0 0,1 0 0 0 0,0 0 0 0 0,-1 0 0 0 0,1-1-1 0 0,0 1 1 0 0,0 0 0 0 0,0 0 0 0 0,0 0 0 0 0,0 0 0 0 0,0-1-1 0 0,1 1 1 0 0,-1 0 0 0 0,0 0 0 0 0,1-1 0 0 0,0 1 0 0 0,-1 0-1 0 0,1 0 1 0 0,1 1-8 0 0,-4 15 139 0 0,-15 126 605 0 0,19-135-1905 0 0,4-5-2938 0 0,2-4-2002 0 0</inkml:trace>
  <inkml:trace contextRef="#ctx0" brushRef="#br0" timeOffset="2909.98">2753 426 5989 0 0,'0'0'5276'0'0,"0"0"-5276"0"0,0 0 0 0 0,-41-2 116 0 0,22-1-52 0 0,5 1-64 0 0,-3-1-752 0 0,-1 2-644 0 0,8-1-1604 0 0,-6-6-3297 0 0</inkml:trace>
  <inkml:trace contextRef="#ctx0" brushRef="#br0" timeOffset="1776.32">2011 528 964 0 0,'0'0'3191'0'0,"0"0"385"0"0,0 0-2137 0 0,0 0-717 0 0,0 0 59 0 0,0 0 13 0 0,0 0-126 0 0,0 0-169 0 0,-3 0-190 0 0,-125-7-1018 0 0,119 5-2391 0 0,4-5-3074 0 0</inkml:trace>
  <inkml:trace contextRef="#ctx0" brushRef="#br0" timeOffset="2028.22">2062 455 6201 0 0,'0'0'6292'0'0,"0"0"-6292"0"0,0 0-320 0 0,0 0-216 0 0,0 0 536 0 0,-50 0 216 0 0,29-2-128 0 0,-1 0-88 0 0,-2 0-696 0 0,-1 0-1824 0 0,5 1-3693 0 0</inkml:trace>
  <inkml:trace contextRef="#ctx0" brushRef="#br0" timeOffset="9763.45">2908 1100 4224 0 0,'0'0'194'0'0,"0"0"308"0"0,0 0 403 0 0,0 0-872 0 0,0 0 56 0 0,-16 24 1804 0 0,-3-17-1548 0 0,-1-1 1 0 0,1 0-1 0 0,-1-2 0 0 0,0 0 0 0 0,-1-2 1 0 0,1 0-1 0 0,0-1 0 0 0,-1-1 0 0 0,1-1 1 0 0,-10-2-346 0 0,-27 2 239 0 0,-22-2-118 0 0,57 0-77 0 0,0 0 1 0 0,-1 2-1 0 0,1 1 1 0 0,0 0 0 0 0,0 2-1 0 0,-1 0 1 0 0,1 2-1 0 0,0 0 1 0 0,1 2-1 0 0,-1 0 1 0 0,1 1-1 0 0,0 1 1 0 0,1 1 0 0 0,0 1-1 0 0,0 1-44 0 0,6 21 2057 0 0,-13-61-2205 0 0,-7 11 140 0 0,-1 1 1 0 0,0 2-1 0 0,-2 2 1 0 0,1 1-1 0 0,-1 1 0 0 0,-1 2 1 0 0,0 2-1 0 0,0 2 1 0 0,-1 1-1 0 0,1 2 1 0 0,-23 2 7 0 0,42-1 30 0 0,-925-49 794 0 0,512-2-410 0 0,431 52-774 0 0,-1 0 676 0 0,1 0-4413 0 0,2-1-872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28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17 7561 0 0,'0'0'5000'0'0,"0"0"-4144"0"0,0 0-360 0 0,0 0 24 0 0,0 0-164 0 0,0 0-4 0 0,-42-2 76 0 0,22 0-176 0 0,-2 1-184 0 0,-1 0-68 0 0,1 0-52 0 0,2 1 48 0 0,3 0-44 0 0,5 0-632 0 0,5-1-296 0 0,5-1-412 0 0,2-2-500 0 0,5 1-3529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28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16 168 0 0,'0'0'784'0'0,"0"0"7449"0"0,0 0-6709 0 0,0 0-96 0 0,0 0-356 0 0,0 0-220 0 0,0 0-748 0 0,0 0 8 0 0,-40-10 104 0 0,19 9-12 0 0,-4 0-140 0 0,2 1-64 0 0,-2 0-596 0 0,3 0-856 0 0,2-3-928 0 0,5 2-2420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28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47 2600 0 0,'0'0'1468'0'0,"0"0"3303"0"0,0 0-2778 0 0,0 0-1127 0 0,0 0-138 0 0,0 0-221 0 0,0 0-76 0 0,-4-7-48 0 0,3 6-388 0 0,1-1 0 0 0,-1 1-1 0 0,1-1 1 0 0,-1 1 0 0 0,0-1-1 0 0,0 1 1 0 0,1 0 0 0 0,-1-1 0 0 0,0 1-1 0 0,0 0 1 0 0,0-1 0 0 0,-1 1-1 0 0,1 0 1 0 0,0 0 0 0 0,0 0-1 0 0,-1 0 1 0 0,1 0 0 0 0,0 0 0 0 0,-1 1-1 0 0,1-1 1 0 0,-1 0 0 0 0,1 1-1 0 0,-1-1 1 0 0,1 1 0 0 0,-1-1-1 0 0,0 1 1 0 0,1 0 0 0 0,-1 0-1 0 0,1 0 1 0 0,-1 0 0 0 0,0 0 0 0 0,1 0-1 0 0,-1 0 1 0 0,1 0 0 0 0,-1 1-1 0 0,0-1 1 0 0,1 1 0 0 0,-1-1-1 0 0,1 1 1 0 0,-1-1 0 0 0,1 1 0 0 0,-1 0-1 0 0,1 0 1 0 0,0 0 0 0 0,-1 0-1 0 0,1 0 1 0 0,0 0 0 0 0,0 0-1 0 0,0 0 1 0 0,0 0 0 0 0,0 1 0 0 0,0-1-1 0 0,0 0 1 0 0,0 1 0 0 0,0-1-1 0 0,0 1 1 0 0,1-1 0 0 0,-1 1-1 0 0,1-1 1 0 0,-1 1 0 0 0,1-1 0 0 0,0 1-1 0 0,-1 0 1 0 0,1-1 0 0 0,0 1 5 0 0,1 1 55 0 0,0 1 1 0 0,0-1-1 0 0,0 0 1 0 0,0 0-1 0 0,1 0 1 0 0,0 0-1 0 0,-1 0 1 0 0,1 0-1 0 0,0 0 1 0 0,0-1-1 0 0,0 1 1 0 0,1-1 0 0 0,-1 1-1 0 0,1-1 1 0 0,-1 0-1 0 0,1 0 1 0 0,0 0-1 0 0,0 0 1 0 0,0 0-1 0 0,0-1 1 0 0,0 1-1 0 0,0-1 1 0 0,0 0 0 0 0,1 0-1 0 0,-1 0 1 0 0,0-1-1 0 0,1 1 1 0 0,-1-1-1 0 0,0 1 1 0 0,1-1-1 0 0,-1 0 1 0 0,1-1-1 0 0,-1 1 1 0 0,0 0-1 0 0,1-1 1 0 0,-1 0 0 0 0,0 0-1 0 0,0 0 1 0 0,1 0-1 0 0,-1 0 1 0 0,0-1-1 0 0,0 1 1 0 0,0-1-1 0 0,0 0 1 0 0,-1 0-1 0 0,1 0 1 0 0,0 0-1 0 0,-1-1 1 0 0,0 1 0 0 0,1-1-1 0 0,-1 1 1 0 0,0-1-1 0 0,1-1-55 0 0,-3 2-19 0 0,1 0 0 0 0,0 1-1 0 0,-1-1 1 0 0,1 0 0 0 0,-1 1-1 0 0,0-1 1 0 0,0 0 0 0 0,1 1 0 0 0,-1-1-1 0 0,0 0 1 0 0,0 0 0 0 0,-1 1-1 0 0,1-1 1 0 0,0 0 0 0 0,0 1 0 0 0,-1-1-1 0 0,1 0 1 0 0,-1 1 0 0 0,0-1-1 0 0,1 1 1 0 0,-1-1 0 0 0,0 1 0 0 0,0-1-1 0 0,0 1 1 0 0,0-1 0 0 0,0 1-1 0 0,0 0 1 0 0,-1 0 0 0 0,1-1-1 0 0,0 1 1 0 0,-1 0 0 0 0,1 0 0 0 0,-1 0-1 0 0,1 0 1 0 0,-1 1 0 0 0,0-1 19 0 0,-38-15-7849 0 0,26 13 1630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1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21 10713 0 0,'0'0'2996'0'0,"0"0"-2576"0"0,0 0-416 0 0,0 0 212 0 0,0 0 164 0 0,-38 3-28 0 0,20-6-136 0 0,-4 1-216 0 0,-1 0-288 0 0,0-2-840 0 0,2 0-468 0 0,5 0-732 0 0,3-1-2064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2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1384 0 0,'0'0'612'0'0,"0"0"-612"0"0,0 0-64 0 0,0 0 64 0 0,0 0 12 0 0,0 0-12 0 0,0 0-172 0 0,0 0 56 0 0,0 0-276 0 0,0 0-508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1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25 716 0 0,'0'0'9713'0'0,"0"0"-6929"0"0,0 0-1728 0 0,0 0-20 0 0,0 0 349 0 0,0 0-725 0 0,0 0-660 0 0,0 0 0 0 0,0 0-8 0 0,-50-11-68 0 0,29 10-12 0 0,-2 1-889 0 0,2-2-695 0 0,7 1-1420 0 0,-1-8-4353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1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5308 0 0,'0'0'3889'0'0,"0"0"-2894"0"0,-2 6-759 0 0,-11 64 1831 0 0,12-69-1978 0 0,1 0-1 0 0,0 0 0 0 0,0 1 1 0 0,0-1-1 0 0,0 0 0 0 0,0 1 1 0 0,1-1-1 0 0,-1 0 1 0 0,0 1-1 0 0,0-1 0 0 0,1 0 1 0 0,-1 0-1 0 0,1 0 0 0 0,-1 1 1 0 0,1-1-1 0 0,0 0 0 0 0,-1 0 1 0 0,1 0-1 0 0,0 0 1 0 0,0 0-1 0 0,0 0 0 0 0,0 0 1 0 0,0 0-1 0 0,0 0 0 0 0,0-1 1 0 0,0 1-1 0 0,0 0 1 0 0,0-1-1 0 0,0 1 0 0 0,1-1 1 0 0,-1 1-1 0 0,0-1 0 0 0,0 1 1 0 0,0-1-1 0 0,1 0 0 0 0,-1 1 1 0 0,0-1-1 0 0,1 0 1 0 0,-1 0-1 0 0,0 0 0 0 0,1 0 1 0 0,-1 0-1 0 0,0-1 0 0 0,0 1 1 0 0,1 0-1 0 0,-1-1 1 0 0,0 1-1 0 0,0 0 0 0 0,1-1 1 0 0,-1 0-1 0 0,0 1 0 0 0,0-1 1 0 0,0 0-1 0 0,0 1 0 0 0,0-1 1 0 0,0 0-1 0 0,0 0 1 0 0,0 0-1 0 0,1-1-88 0 0,24-41 752 0 0,-34 29-3169 0 0,-11 4-3845 0 0,16 8 204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6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7021 0 0,'0'0'5037'0'0,"-3"6"-4249"0"0,0 0-702 0 0,-1-2-37 0 0,1 0 1 0 0,0 0-1 0 0,1 0 0 0 0,-1 1 0 0 0,1-1 0 0 0,0 1 1 0 0,0-1-1 0 0,0 1 0 0 0,1 0 0 0 0,0 0 0 0 0,0 0 1 0 0,0 0-1 0 0,0 0 0 0 0,1 0 0 0 0,0 0 1 0 0,0 0-1 0 0,0 0 0 0 0,1 2-49 0 0,53-4 5044 0 0,-52-4-5108 0 0,-1 1-1 0 0,0-1 1 0 0,0 0-1 0 0,0 1 1 0 0,1-1-1 0 0,-1 0 1 0 0,0 0-1 0 0,0 0 1 0 0,0 0-1 0 0,-1 0 1 0 0,1 0-1 0 0,0 0 1 0 0,0 0-1 0 0,0-1 1 0 0,-1 1-1 0 0,1 0 1 0 0,-1 0-1 0 0,1-1 1 0 0,-1 1-1 0 0,1 0 1 0 0,-1-1-1 0 0,0 1 1 0 0,0 0-1 0 0,1-1 1 0 0,-1 1-1 0 0,0 0 1 0 0,0-1-1 0 0,0 1 0 0 0,-1-1 1 0 0,1 1-1 0 0,0 0 1 0 0,0-1-1 0 0,-1 1 1 0 0,1 0-1 0 0,-1 0 1 0 0,1-1-1 0 0,-1 1 1 0 0,0 0-1 0 0,1 0 1 0 0,-1 0-1 0 0,0-1 1 0 0,-1 0 64 0 0,-12-10-6658 0 0,12 10 3892 0 0,-4-3-3963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2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267 156 6005 0 0,'0'0'4265'0'0,"0"0"-2516"0"0,0 0-957 0 0,0 0 3 0 0,0 0 160 0 0,0 0-289 0 0,0 0-442 0 0,0 0-43 0 0,-9 0 56 0 0,-62 0 9 0 0,-105-13-2571 0 0,166 7-3131 0 0,10 0-558 0 0</inkml:trace>
  <inkml:trace contextRef="#ctx0" brushRef="#br0" timeOffset="261.33">259 71 2872 0 0,'0'0'10413'0'0,"0"0"-9065"0"0,0 0-1348 0 0,0 0 100 0 0,0 0-100 0 0,-41 2 328 0 0,22-2-76 0 0,1 0-140 0 0,-5 0-112 0 0,2 0-76 0 0,1 1-480 0 0,3-1-520 0 0,3 0-216 0 0,4 0-584 0 0,4-3-1232 0 0,6-5-3125 0 0</inkml:trace>
  <inkml:trace contextRef="#ctx0" brushRef="#br0" timeOffset="526.16">215 0 1148 0 0,'0'0'6529'0'0,"0"0"-4484"0"0,6 3-1503 0 0,159 111 3122 0 0,-163-109-3576 0 0,-1 0 1 0 0,0 0-1 0 0,0 0 0 0 0,0 1 1 0 0,-1-1-1 0 0,0 1 0 0 0,0-1 1 0 0,0 0-1 0 0,-1 1 0 0 0,0-1 1 0 0,0 0-1 0 0,0 0 1 0 0,0 1-1 0 0,-1-1 0 0 0,0 0 1 0 0,0 0-1 0 0,-1-1 0 0 0,1 1 1 0 0,-1 0-1 0 0,0-1 0 0 0,0 0 1 0 0,0 1-1 0 0,-1-1 0 0 0,0 0 1 0 0,0-1-1 0 0,0 1 0 0 0,-3 2-88 0 0,4-4-325 0 0,-18 16-1403 0 0,5-11-5854 0 0,8-7 904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0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99 4956 0 0,'0'0'4350'0'0,"0"0"-2442"0"0,0 0-1570 0 0,0 0-269 0 0,7 1 195 0 0,19 5 367 0 0,-16-3-454 0 0,1 0-1 0 0,0 0 1 0 0,0 0-1 0 0,0-2 1 0 0,0 1 0 0 0,0-2-1 0 0,0 1 1 0 0,0-1 0 0 0,0-1-1 0 0,0 0 1 0 0,0-1 0 0 0,0 0-1 0 0,0 0 1 0 0,-1-1-1 0 0,1-1 1 0 0,-1 1 0 0 0,4-3-177 0 0,-13 4-14 0 0,0 1 0 0 0,0 0-1 0 0,0 0 1 0 0,0 0 0 0 0,0-1 0 0 0,0 1 0 0 0,-1-1 0 0 0,1 1 0 0 0,0 0 0 0 0,-1-1 0 0 0,1 1 0 0 0,-1-1-1 0 0,1 0 1 0 0,-1 1 0 0 0,0-1 0 0 0,0 1 0 0 0,0-1 0 0 0,0 1 0 0 0,0-1 0 0 0,0 0 0 0 0,0 1 0 0 0,0-1-1 0 0,-1 1 1 0 0,1-1 0 0 0,-1 1 0 0 0,1-1 0 0 0,-1 1 0 0 0,0-1 0 0 0,1 1 0 0 0,-1 0 0 0 0,0-1 0 0 0,0 1 0 0 0,0 0-1 0 0,0 0 1 0 0,0-1 0 0 0,0 1 0 0 0,0 0 0 0 0,0 0 0 0 0,-1 0 0 0 0,1 0 0 0 0,0 0 0 0 0,-1 1 0 0 0,1-1-1 0 0,0 0 1 0 0,-1 1 0 0 0,1-1 0 0 0,-1 1 0 0 0,0-1 14 0 0,-74-33-793 0 0,75 34 798 0 0,-1-1 1 0 0,1 1-1 0 0,0 0 0 0 0,-1 0 0 0 0,1-1 0 0 0,0 1 0 0 0,-1 0 1 0 0,1 0-1 0 0,-1 0 0 0 0,1 1 0 0 0,0-1 0 0 0,-1 0 0 0 0,1 0 0 0 0,-1 1 1 0 0,1-1-1 0 0,0 1 0 0 0,-1-1 0 0 0,1 1 0 0 0,0-1 0 0 0,0 1 1 0 0,0 0-1 0 0,-1 0 0 0 0,1 0 0 0 0,0 0 0 0 0,0-1 0 0 0,0 1 0 0 0,0 1 1 0 0,0-1-1 0 0,1 0 0 0 0,-1 0 0 0 0,0 0 0 0 0,0 0 0 0 0,1 1 0 0 0,-1-1 1 0 0,1 0-1 0 0,-1 2-5 0 0,-4 96 468 0 0,7-75-422 0 0,0 44 31 0 0,1 52-1873 0 0,-2-119-2470 0 0,6-3-1978 0 0</inkml:trace>
  <inkml:trace contextRef="#ctx0" brushRef="#br0" timeOffset="279.37">253 258 5853 0 0,'0'0'7832'0'0,"0"0"-6452"0"0,0 0-1380 0 0,0 0-392 0 0,0 0 392 0 0,-48 1 204 0 0,25-2 24 0 0,0 1-124 0 0,0 0-104 0 0,0 0-52 0 0,3 0-1084 0 0,-1 2-1176 0 0,6-1-3112 0 0</inkml:trace>
  <inkml:trace contextRef="#ctx0" brushRef="#br0" timeOffset="527.97">332 327 7221 0 0,'0'0'4815'0'0,"0"0"-3640"0"0,1 7-630 0 0,1 12-159 0 0,-3-16-337 0 0,0 0-1 0 0,0 0 0 0 0,0 0 0 0 0,0 1 0 0 0,1-1 0 0 0,-1 0 0 0 0,1 1 1 0 0,0-1-1 0 0,0 0 0 0 0,0 1 0 0 0,1-1 0 0 0,-1 0 0 0 0,1 1 1 0 0,0-1-1 0 0,0 0 0 0 0,0 0 0 0 0,0 0 0 0 0,0 0 0 0 0,1 0 0 0 0,-1 0 1 0 0,1 0-1 0 0,0 0 0 0 0,0 0 0 0 0,0-1 0 0 0,0 1 0 0 0,0-1 0 0 0,1 1 1 0 0,-1-1-1 0 0,1 0 0 0 0,-1 0 0 0 0,1 0 0 0 0,0 0 0 0 0,0-1 1 0 0,0 1-1 0 0,0-1 0 0 0,0 0 0 0 0,0 0 0 0 0,0 0 0 0 0,1 0 0 0 0,-1 0 1 0 0,0-1-1 0 0,1 1 0 0 0,-1-1 0 0 0,0 0 0 0 0,1 0 0 0 0,-1 0 0 0 0,1-1-47 0 0,26-54-352 0 0,-23 109-15 0 0,-29 55 2101 0 0,21-106-1750 0 0,0-1 0 0 0,0 1 0 0 0,-1 0 0 0 0,1 0 0 0 0,-1-1 0 0 0,1 1 0 0 0,-1-1-1 0 0,0 1 1 0 0,0-1 0 0 0,0 0 0 0 0,0 0 0 0 0,-1 0 0 0 0,1 0 0 0 0,-1 0 0 0 0,1 0-1 0 0,-1-1 1 0 0,1 1 0 0 0,-1-1 0 0 0,0 0 0 0 0,0 0 0 0 0,0 0 0 0 0,1 0-1 0 0,-1 0 1 0 0,0-1 0 0 0,0 1 0 0 0,0-1 0 0 0,0 0 0 0 0,0 0 0 0 0,-1 0 0 0 0,1 0-1 0 0,0 0 1 0 0,0-1 0 0 0,0 1 0 0 0,0-1 0 0 0,0 0 15 0 0,-15-11-5332 0 0,15-3-2839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7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233 126 8477 0 0,'0'0'6320'0'0,"0"0"-4268"0"0,0 0-1557 0 0,-7-1-481 0 0,-213-22-30 0 0,215 20-1272 0 0,7-2-3838 0 0,7-3-3806 0 0</inkml:trace>
  <inkml:trace contextRef="#ctx0" brushRef="#br0" timeOffset="151.55">250 61 5288 0 0,'0'0'8129'0'0,"0"0"-7961"0"0,0 0-168 0 0,0 0-140 0 0,-54 0 140 0 0,31-2 176 0 0,1 0-48 0 0,-3 0-12 0 0,2 2-68 0 0,2-1-44 0 0,1-1-4 0 0,7 1-980 0 0,2-2-764 0 0,5-1-1140 0 0,4-1-2753 0 0</inkml:trace>
  <inkml:trace contextRef="#ctx0" brushRef="#br0" timeOffset="338.59">336 1 2660 0 0,'0'0'7335'0'0,"7"5"-5284"0"0,-2-2-1906 0 0,-1 0-1 0 0,1 0 0 0 0,-1 0 0 0 0,0 0 0 0 0,0 1 0 0 0,0-1 0 0 0,0 1 1 0 0,-1 0-1 0 0,1 0 0 0 0,-1 0 0 0 0,0 1 0 0 0,0-1 0 0 0,-1 1 0 0 0,1 0 1 0 0,-1 0-1 0 0,0-1 0 0 0,0 1 0 0 0,-1 1 0 0 0,0-1 0 0 0,0 0 0 0 0,0 0 0 0 0,0 0 1 0 0,-1 1-1 0 0,0-1 0 0 0,0 0 0 0 0,0 1 0 0 0,0-1 0 0 0,-1 0 0 0 0,0 1 1 0 0,0-1-1 0 0,-1 0 0 0 0,0 0-144 0 0,-43 46-421 0 0,15-46-6676 0 0,18-8 160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41.3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184 132 6189 0 0,'0'0'8196'0'0,"0"0"-8196"0"0,0 0 76 0 0,0 0-76 0 0,-39 6 592 0 0,18-10-212 0 0,2 1-216 0 0,-2-1-116 0 0,2 0-48 0 0,0 1-776 0 0,2-1-428 0 0,4-1-536 0 0,5 1-1432 0 0,6-3-3801 0 0</inkml:trace>
  <inkml:trace contextRef="#ctx0" brushRef="#br0" timeOffset="1">164 46 5044 0 0,'0'0'7133'0'0,"0"0"-5509"0"0,0 0-776 0 0,0 0 272 0 0,0 0-99 0 0,0 0-809 0 0,0 0-212 0 0,-36-12 172 0 0,15 7-32 0 0,0 0-140 0 0,-2 1-64 0 0,2 0-961 0 0,1 0-803 0 0,7 2-2416 0 0,4-8-4637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41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4516 0 0,'0'0'7791'0'0,"0"0"-5766"0"0,0 7-1622 0 0,-8 74 618 0 0,11-78-909 0 0,1-1 0 0 0,0 0 0 0 0,0 0 0 0 0,0 0-1 0 0,0 0 1 0 0,0-1 0 0 0,1 1 0 0 0,-1-1 0 0 0,0 0 0 0 0,1 0-1 0 0,-1-1 1 0 0,0 1 0 0 0,1-1 0 0 0,-1 0 0 0 0,1 0 0 0 0,-1-1 0 0 0,1 1-1 0 0,-1-1 1 0 0,0 0 0 0 0,1 0 0 0 0,1-1-112 0 0,-5 2 7 0 0,0 0 1 0 0,0 0-1 0 0,0 0 1 0 0,0-1-1 0 0,0 1 1 0 0,0 0-1 0 0,0 0 1 0 0,0-1-1 0 0,0 1 1 0 0,0 0-1 0 0,0-1 1 0 0,0 1-1 0 0,0-1 0 0 0,0 1 1 0 0,0-1-1 0 0,0 1 1 0 0,0-1-1 0 0,-1 0 1 0 0,1 0-1 0 0,0 1 1 0 0,-1-1-1 0 0,1 0 1 0 0,0 0-1 0 0,-1 0 1 0 0,1 1-1 0 0,-1-1 1 0 0,1 0-1 0 0,-1 0 0 0 0,1 0 1 0 0,-1 0-1 0 0,0 0 1 0 0,0 0-1 0 0,1 0 1 0 0,-1 0-1 0 0,0 0 1 0 0,0 0-1 0 0,0 0 1 0 0,0-1-1 0 0,0 1 1 0 0,0 0-1 0 0,-1 0 1 0 0,1 0-1 0 0,0 0 0 0 0,0 0 1 0 0,-1 0-1 0 0,1 0 1 0 0,0 0-1 0 0,-1 1 1 0 0,1-1-1 0 0,-1 0 1 0 0,0 0-1 0 0,1 0 1 0 0,-1 0-1 0 0,0 0 1 0 0,1 1-1 0 0,-1-1 0 0 0,0 0 1 0 0,0 0-8 0 0,-26-21-1962 0 0,1 8-3347 0 0,16 10-213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42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305 160 9277 0 0,'0'0'4278'0'0,"0"0"-2890"0"0,0 0-1170 0 0,0 0-147 0 0,-8 0 196 0 0,-273-8 1451 0 0,266 2-3357 0 0,25-5-5646 0 0,1 7 660 0 0</inkml:trace>
  <inkml:trace contextRef="#ctx0" brushRef="#br0" timeOffset="249.79">291 96 4528 0 0,'0'0'4825'0'0,"0"0"-2749"0"0,0 0-1080 0 0,0 0-992 0 0,0 0 260 0 0,-35 3 136 0 0,11-3 96 0 0,-3-1 24 0 0,-2 0-216 0 0,2 1-304 0 0,-2 0-100 0 0,3 0-1376 0 0,5-1-604 0 0,8 1-2944 0 0</inkml:trace>
  <inkml:trace contextRef="#ctx0" brushRef="#br0" timeOffset="494.84">306 1 4652 0 0,'0'0'5558'0'0,"0"0"-3701"0"0,7 4-1678 0 0,150 128 1104 0 0,-157-128-1161 0 0,-1-1 0 0 0,1 1-1 0 0,-1-1 1 0 0,0 1 0 0 0,0-1 0 0 0,0 0 0 0 0,-1 1-1 0 0,1-1 1 0 0,-1 0 0 0 0,0 0 0 0 0,0 0-1 0 0,0 0 1 0 0,0 0 0 0 0,0 0 0 0 0,-1-1-1 0 0,1 1 1 0 0,-1-1 0 0 0,1 0 0 0 0,-1 1-1 0 0,0-1 1 0 0,0-1 0 0 0,0 1 0 0 0,0 0-1 0 0,-2 0-121 0 0,4-2 12 0 0,-62 39 139 0 0,19-16-6971 0 0,33-19 626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2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226 185 1616 0 0,'0'0'2469'0'0,"0"0"1233"0"0,0 0-1333 0 0,0 0-907 0 0,0 0-8 0 0,0 0 95 0 0,0 0-3 0 0,0 0-609 0 0,-22-8-956 0 0,-174-2 641 0 0,196 10-755 0 0,0-1-1 0 0,0 1 1 0 0,-1-1 0 0 0,1 0 0 0 0,0 1-1 0 0,0-1 1 0 0,0 0 0 0 0,0 0 0 0 0,0 1-1 0 0,0-1 1 0 0,0 0 0 0 0,0 1 0 0 0,0-1-1 0 0,0 0 1 0 0,0 1 0 0 0,0-1 0 0 0,1 0-1 0 0,-1 1 1 0 0,0-1 0 0 0,0 0 0 0 0,1 1-1 0 0,-1-1 1 0 0,0 0 0 0 0,1 1-1 0 0,-1-1 1 0 0,1 1 0 0 0,-1-1 0 0 0,1 1-1 0 0,-1-1 1 0 0,1 1 0 0 0,-1-1 0 0 0,1 1-1 0 0,-1 0 1 0 0,1-1 0 0 0,-1 1 0 0 0,1 0-1 0 0,0-1 1 0 0,-1 1 0 0 0,1 0 0 0 0,0 0-1 0 0,-1 0 1 0 0,1-1 0 0 0,0 1 0 0 0,0 0-1 0 0,-1 0 1 0 0,1 0 0 0 0,0 0-1 0 0,-1 0 1 0 0,1 0 0 0 0,0 0 0 0 0,-1 1-1 0 0,1-1 1 0 0,0 0 0 0 0,-1 0 0 0 0,1 0-1 0 0,0 1 1 0 0,-1-1 0 0 0,1 0 133 0 0,1 0-833 0 0,14-4-4184 0 0</inkml:trace>
  <inkml:trace contextRef="#ctx0" brushRef="#br0" timeOffset="252.88">248 94 1488 0 0,'0'0'480'0'0,"0"0"5297"0"0,0 0-4585 0 0,0 0-532 0 0,-31 2-168 0 0,11-2 12 0 0,-3-2-80 0 0,-3 0-140 0 0,1 2-52 0 0,-2-2-116 0 0,4 1-104 0 0,0 1-12 0 0,3 0-220 0 0,6-2-1352 0 0,4 0-1372 0 0,4-5-3981 0 0</inkml:trace>
  <inkml:trace contextRef="#ctx0" brushRef="#br0" timeOffset="502.05">245 1 1892 0 0,'0'0'8440'0'0,"0"0"-7273"0"0,5 6-969 0 0,2 5-28 0 0,1 0 0 0 0,1-1 0 0 0,-1 0 0 0 0,2 0 0 0 0,-1-1 0 0 0,1 0 0 0 0,1-1 0 0 0,0 0 0 0 0,0-1 0 0 0,0 0 0 0 0,1-1 0 0 0,0 0 0 0 0,0 0 0 0 0,8 1-170 0 0,-54 28-145 0 0,2-10 1173 0 0,1-1-1229 0 0,14-5-3057 0 0,16-15-2026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5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4440 0 0,'0'0'5374'0'0,"0"0"-3783"0"0,0 0-1075 0 0,0 0-393 0 0,0 0-31 0 0,0 0 35 0 0,0 0-28 0 0,0 0 269 0 0,0 6 206 0 0,39 315 3306 0 0,-57 155-3402 0 0,16-473-507 0 0,0 1-1447 0 0,3 0-2323 0 0,2 0-2846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5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6 6109 0 0,'0'0'4203'0'0,"0"0"-2083"0"0,0 0-1113 0 0,0 0-419 0 0,0 0-86 0 0,0 0 73 0 0,0 0-47 0 0,0 0-187 0 0,4-6 19 0 0,102 48-994 0 0,-105-41 639 0 0,-1 0 1 0 0,1 1 0 0 0,-1-1-1 0 0,1 0 1 0 0,-1 1 0 0 0,0-1-1 0 0,1 0 1 0 0,-1 1-1 0 0,0-1 1 0 0,0 1 0 0 0,0-1-1 0 0,0 0 1 0 0,0 1-1 0 0,-1-1 1 0 0,1 1 0 0 0,0-1-1 0 0,0 0 1 0 0,-1 1 0 0 0,1-1-1 0 0,-1 0 1 0 0,0 0-1 0 0,1 1 1 0 0,-1-1 0 0 0,0 0-1 0 0,1 0 1 0 0,-1 0 0 0 0,0 0-1 0 0,0 0 1 0 0,0 0-1 0 0,0 0 1 0 0,0 0 0 0 0,0 0-1 0 0,-1 0 1 0 0,1-1 0 0 0,0 1-1 0 0,0 0 1 0 0,0-1-1 0 0,-1 1 1 0 0,1-1 0 0 0,0 1-1 0 0,-1-1 1 0 0,1 0 0 0 0,0 0-1 0 0,-1 1 1 0 0,1-1-1 0 0,-1 0 1 0 0,1 0 0 0 0,-1 0-6 0 0,-15 8-1070 0 0,51 21-942 0 0,-23-21 2174 0 0,-5-6-81 0 0,-1 1 0 0 0,0-1 0 0 0,0 2 0 0 0,0-1-1 0 0,0 0 1 0 0,-1 1 0 0 0,1 0 0 0 0,-1 0 0 0 0,0 0 0 0 0,0 1 0 0 0,-1-1 0 0 0,1 1-1 0 0,-1 0 1 0 0,0 0 0 0 0,0 0 0 0 0,0 0 0 0 0,-1 1 0 0 0,0-1 0 0 0,0 1-1 0 0,-1-1 1 0 0,1 1-81 0 0,-6-2 120 0 0,0-1-1 0 0,0 1 0 0 0,0-1 0 0 0,0 0 0 0 0,-1 0 1 0 0,0-1-1 0 0,1 0 0 0 0,-1 1 0 0 0,0-2 0 0 0,0 1 1 0 0,0 0-1 0 0,0-1 0 0 0,0 0 0 0 0,0 0 0 0 0,-1-1 1 0 0,1 1-1 0 0,0-1 0 0 0,0 0 0 0 0,-1-1 0 0 0,1 1 1 0 0,0-1-1 0 0,0 0 0 0 0,-1-1-119 0 0,6 2 0 0 0,-44-8-1597 0 0,19-5-4004 0 0,19 8 110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5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 3148 0 0,'0'0'6233'0'0,"0"0"-4062"0"0,0 0-1563 0 0,0 0-426 0 0,0 0-1 0 0,-5 7 49 0 0,-39 142 1808 0 0,43-140-1978 0 0,-1 0 10 0 0,-1 0-1 0 0,1 0 1 0 0,1 1 0 0 0,-1-1-1 0 0,2 1 1 0 0,-1-1-1 0 0,1 1 1 0 0,1-1-1 0 0,0 1 1 0 0,0-1 0 0 0,1 0-1 0 0,0 1 1 0 0,0-1-1 0 0,1 0 1 0 0,0 0 0 0 0,1 0-1 0 0,0-1 1 0 0,1 1-1 0 0,-1-1 1 0 0,1 0-1 0 0,1 0 1 0 0,0-1 0 0 0,0 1-1 0 0,0-1 1 0 0,1-1-1 0 0,0 1 1 0 0,1-1 0 0 0,3 2-70 0 0,-7-6-464 0 0,11 5-1417 0 0,-6-6-4487 0 0,-7-5-1719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6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1004 0 0,'0'0'6804'0'0,"0"0"-3462"0"0,0 0-2054 0 0,0 0-667 0 0,0 0-144 0 0,0 0-252 0 0,6-3-146 0 0,-2 2-74 0 0,0-1 0 0 0,0 1 0 0 0,0 0 0 0 0,0 0 0 0 0,0 0 0 0 0,0 1 0 0 0,0-1 0 0 0,1 1 0 0 0,-1 0 0 0 0,0 0 0 0 0,0 1 0 0 0,0-1 0 0 0,0 1 0 0 0,1 0 0 0 0,-1 0 0 0 0,0 0 0 0 0,0 0 0 0 0,-1 1 0 0 0,1 0 0 0 0,0 0 0 0 0,0 0 0 0 0,-1 0 0 0 0,3 2-5 0 0,53 52 903 0 0,-58-55-880 0 0,0 0 0 0 0,0 0-1 0 0,0 0 1 0 0,-1 0 0 0 0,1 0 0 0 0,-1 0-1 0 0,1 0 1 0 0,0 0 0 0 0,-1 1 0 0 0,0-1-1 0 0,1 0 1 0 0,-1 0 0 0 0,0 0 0 0 0,0 1-1 0 0,1-1 1 0 0,-1 0 0 0 0,0 0 0 0 0,0 1-1 0 0,-1-1 1 0 0,1 0 0 0 0,0 1 0 0 0,0-1-1 0 0,0 0 1 0 0,-1 0 0 0 0,1 0 0 0 0,-1 1 0 0 0,1-1-1 0 0,-1 0 1 0 0,1 0 0 0 0,-1 0 0 0 0,0 0-1 0 0,0 0 1 0 0,1 0 0 0 0,-1 0 0 0 0,0 0-1 0 0,0 0 1 0 0,0 0 0 0 0,0-1 0 0 0,0 1-1 0 0,0 0 1 0 0,0-1 0 0 0,0 1 0 0 0,0 0-1 0 0,-1-1 1 0 0,1 1 0 0 0,0-1 0 0 0,0 0-1 0 0,0 1 1 0 0,-1-1 0 0 0,1 0 0 0 0,0 0-1 0 0,0 0 1 0 0,-1 0 0 0 0,1 0 0 0 0,0 0-1 0 0,-1 0 1 0 0,1 0 0 0 0,0-1 0 0 0,0 1 0 0 0,-1-1-24 0 0,-80-7-1193 0 0,132 24 982 0 0,6 28 1296 0 0,-55-43-1047 0 0,0 0-1 0 0,0 0 0 0 0,0 0 1 0 0,0 0-1 0 0,0 0 0 0 0,0 0 1 0 0,0 1-1 0 0,0-1 0 0 0,0 0 1 0 0,-1 0-1 0 0,1 1 0 0 0,0-1 1 0 0,-1 0-1 0 0,1 1 0 0 0,-1-1 1 0 0,0 0-1 0 0,1 1 0 0 0,-1-1 1 0 0,0 1-1 0 0,0-1 0 0 0,0 1 1 0 0,0-1-1 0 0,0 1 0 0 0,0-1 1 0 0,-1 0-1 0 0,1 1 0 0 0,0-1 1 0 0,-1 1-1 0 0,1-1 0 0 0,-1 0 1 0 0,1 1-1 0 0,-1-1 0 0 0,0 0 1 0 0,1 1-1 0 0,-1-1 1 0 0,0 0-1 0 0,0 0 0 0 0,0 0 1 0 0,0 0-1 0 0,0 0 0 0 0,0 0 1 0 0,0 0-1 0 0,0 0 0 0 0,-1 0 1 0 0,1-1-1 0 0,-1 2-36 0 0,-80 5 196 0 0,31-21-5341 0 0,42 7 141 0 0,3-5-2612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8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28 6217 0 0,'0'0'8844'0'0,"0"0"-7495"0"0,0 0-1113 0 0,0 0 116 0 0,0 0-340 0 0,0 0-12 0 0,-48-8 60 0 0,26 5 36 0 0,-1 1-96 0 0,1-1-48 0 0,-2 2 40 0 0,5 1 4 0 0,4 0-733 0 0,1 0-523 0 0,9-2-756 0 0,3 1-2040 0 0,6-7-2745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9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9673 0 0,'0'6'3010'0'0,"-10"113"-309"0"0,13-116-2612 0 0,0 0 0 0 0,0 0 0 0 0,0-1 0 0 0,0 1 0 0 0,1-1 0 0 0,-1 0 0 0 0,0 0 0 0 0,1 0 0 0 0,0-1 0 0 0,0 1 0 0 0,-1-1 0 0 0,1 0-1 0 0,0 0 1 0 0,0 0 0 0 0,0 0 0 0 0,0-1 0 0 0,0 1 0 0 0,0-1 0 0 0,0 0 0 0 0,0 0 0 0 0,0-1 0 0 0,0 1 0 0 0,0-1 0 0 0,0 0 0 0 0,0 0 0 0 0,0 0 0 0 0,0-1 0 0 0,0 1 0 0 0,-1-1 0 0 0,1 0 0 0 0,1-2-89 0 0,-4 4 8 0 0,0 0 1 0 0,0-1-1 0 0,-1 1 1 0 0,1-1-1 0 0,0 1 1 0 0,0-1 0 0 0,-1 1-1 0 0,1-1 1 0 0,0 0-1 0 0,-1 1 1 0 0,1-1-1 0 0,-1 0 1 0 0,1 0-1 0 0,-1 1 1 0 0,0-1 0 0 0,1 0-1 0 0,-1 0 1 0 0,1 0-1 0 0,-1 0 1 0 0,0 1-1 0 0,0-1 1 0 0,0 0 0 0 0,0 0-1 0 0,1 0 1 0 0,-1 0-1 0 0,0 0 1 0 0,0 0-1 0 0,0 1 1 0 0,-1-1-1 0 0,1 0 1 0 0,0 0 0 0 0,0 0-1 0 0,0 0 1 0 0,-1 0-1 0 0,1 0 1 0 0,0 1-1 0 0,-1-1 1 0 0,1 0-1 0 0,-1 0 1 0 0,1 1 0 0 0,-1-1-1 0 0,1 0 1 0 0,-1 1-1 0 0,0-1 1 0 0,1 0-1 0 0,-1 1 1 0 0,0-1-1 0 0,1 1 1 0 0,-1-1 0 0 0,0 1-1 0 0,0-1 1 0 0,0 1-1 0 0,1 0 1 0 0,-1-1-1 0 0,0 1 1 0 0,0 0-1 0 0,0 0 1 0 0,0-1 0 0 0,0 1-9 0 0,-51-17-4800 0 0,38 17 1309 0 0,-3-2-2501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0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284 165 4500 0 0,'0'0'7561'0'0,"0"0"-4623"0"0,0 0-1976 0 0,0 0-497 0 0,-7-2-395 0 0,-180-16 369 0 0,102 13-3444 0 0,80 4 764 0 0,6 0-2706 0 0,10-3-927 0 0</inkml:trace>
  <inkml:trace contextRef="#ctx0" brushRef="#br0" timeOffset="277.74">316 103 8445 0 0,'0'0'5992'0'0,"0"0"-5876"0"0,0 0-116 0 0,-40-5 0 0 0,10-1 100 0 0,-8 0 92 0 0,2 1-80 0 0,2 0-64 0 0,5 1-48 0 0,7 2-332 0 0,1 0-820 0 0,-1-4-728 0 0,8 3-1168 0 0,5-4-3637 0 0</inkml:trace>
  <inkml:trace contextRef="#ctx0" brushRef="#br0" timeOffset="448.91">259 1 5228 0 0,'0'0'5696'0'0,"6"5"-4312"0"0,143 137-1476 0 0,-108-134-2999 0 0,-36-8 3914 0 0,-35 33 4087 0 0,-58 34-2834 0 0,24-30-8395 0 0,53-32-244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9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241 139 7353 0 0,'0'0'8368'0'0,"0"0"-8068"0"0,0 0-300 0 0,0 0 0 0 0,-56-7 76 0 0,31 1 192 0 0,-2 0-167 0 0,1 1-101 0 0,-1-1-56 0 0,4 1-1153 0 0,3-1-271 0 0,0 2-952 0 0,8-1-2648 0 0,7-4-1129 0 0</inkml:trace>
  <inkml:trace contextRef="#ctx0" brushRef="#br0" timeOffset="170.75">229 42 5929 0 0,'0'0'7204'0'0,"0"0"-5856"0"0,0 0-968 0 0,0 0 36 0 0,0 0-328 0 0,0 0 264 0 0,0 0 72 0 0,-48-13-143 0 0,27 9-205 0 0,2 0-76 0 0,0 0-633 0 0,0 1-879 0 0,6-1-1564 0 0,0-6-4757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6597 0 0,'0'0'5754'0'0,"0"0"-3932"0"0,0 0-1418 0 0,0 0 101 0 0,0 0-24 0 0,0 0-258 0 0,0 0-198 0 0,0 0-134 0 0,5-1-161 0 0,1 0 307 0 0,1 1 1 0 0,-1 0-1 0 0,0 0 0 0 0,1 0 1 0 0,-1 1-1 0 0,0 0 0 0 0,1 0 0 0 0,-1 1 1 0 0,0 0-1 0 0,0 0 0 0 0,0 0 1 0 0,0 1-1 0 0,0-1 0 0 0,-1 1 0 0 0,1 1 1 0 0,-1-1-1 0 0,0 1 0 0 0,0 0 1 0 0,0 0-1 0 0,-1 1 0 0 0,1-1 1 0 0,-1 1-1 0 0,0 0 0 0 0,0 0 0 0 0,-1 1 1 0 0,1-1-1 0 0,-1 1 0 0 0,0-1 1 0 0,-1 1-1 0 0,0 0-37 0 0,-62 59 1309 0 0,26-56-7798 0 0,31-10 426 0 0</inkml:trace>
  <inkml:trace contextRef="#ctx0" brushRef="#br0" timeOffset="279.02">236 26 13061 0 0,'0'0'2008'0'0,"0"0"-1620"0"0,-5 6-164 0 0,2-2-207 0 0,0 0 1 0 0,0 1 0 0 0,0-1-1 0 0,0 1 1 0 0,1-1-1 0 0,-1 1 1 0 0,1 0-1 0 0,1 0 1 0 0,-1 0 0 0 0,1 0-1 0 0,0 0 1 0 0,0 0-1 0 0,0 1 1 0 0,1-1 0 0 0,-1 0-1 0 0,1 0 1 0 0,1 1-1 0 0,-1-1 1 0 0,1 0 0 0 0,0 0-1 0 0,0 0 1 0 0,0 0-1 0 0,1 0 1 0 0,-1 0-1 0 0,2 0 1 0 0,-1 0 0 0 0,0 0-1 0 0,1-1 1 0 0,0 1-18 0 0,44 30-1333 0 0,-8-25-5888 0 0,-21-11 216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16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1 273 4180 0 0,'0'0'6846'0'0,"0"0"-5411"0"0,0 0-1346 0 0,0 0 34 0 0,0 0-206 0 0,0 0-231 0 0,7 0 47 0 0,1 0 353 0 0,0 1 1 0 0,1 0-1 0 0,-1 1 0 0 0,0 0 0 0 0,0 0 1 0 0,0 0-1 0 0,-1 1 0 0 0,1 0 1 0 0,0 1-1 0 0,-1 0 0 0 0,0 0 0 0 0,0 0 1 0 0,0 1-1 0 0,-1 0 0 0 0,1 1 0 0 0,-1-1 1 0 0,0 1-1 0 0,0 1-86 0 0,-7-3 59 0 0,0-1 1 0 0,0 0-1 0 0,-1 0 1 0 0,1 0-1 0 0,-1 0 1 0 0,1 0-1 0 0,-1 0 0 0 0,0 0 1 0 0,0-1-1 0 0,0 1 1 0 0,-1-1-1 0 0,1 1 1 0 0,-1-1-1 0 0,1 0 1 0 0,-1 0-1 0 0,0 0 0 0 0,0 0 1 0 0,1-1-1 0 0,-1 1 1 0 0,-1-1-1 0 0,1 0 1 0 0,0 1-1 0 0,0-1 1 0 0,0-1-1 0 0,-1 1 0 0 0,1 0 1 0 0,0-1-1 0 0,-1 0 1 0 0,1 0-1 0 0,0 0 1 0 0,-1 0-1 0 0,0 0-59 0 0,-41 2-5520 0 0,37-4-28 0 0</inkml:trace>
  <inkml:trace contextRef="#ctx0" brushRef="#br0" timeOffset="261.26">190 275 2936 0 0,'0'0'7494'0'0,"0"0"-5287"0"0,0 0-1980 0 0,0 0-8 0 0,0 0 294 0 0,0 0 263 0 0,0 0 99 0 0,-5 7-174 0 0,-3 5-465 0 0,5-10-225 0 0,0 0 0 0 0,1 0 1 0 0,-1 0-1 0 0,1 1 0 0 0,-1-1 1 0 0,1 1-1 0 0,0-1 0 0 0,0 1 1 0 0,0 0-1 0 0,1 0 0 0 0,-1 0 0 0 0,0 0 1 0 0,1 0-1 0 0,0 0 0 0 0,0 0 1 0 0,0 0-1 0 0,0 1 0 0 0,1-1 1 0 0,-1 0-1 0 0,1 1 0 0 0,0-1 1 0 0,-1 0-1 0 0,2 1 0 0 0,-1-1 0 0 0,0 0 1 0 0,1 1-1 0 0,-1-1 0 0 0,1 0 1 0 0,0 0-1 0 0,0 1 0 0 0,1-1 1 0 0,-1 0-1 0 0,0 0 0 0 0,1 0 1 0 0,0 0-1 0 0,0-1 0 0 0,0 1-11 0 0,52 18-2130 0 0,-15-15-4185 0 0,-21-6-230 0 0</inkml:trace>
  <inkml:trace contextRef="#ctx0" brushRef="#br0" timeOffset="526.92">342 71 11221 0 0,'0'0'413'0'0,"0"0"-759"0"0,0 0 34 0 0,7 0 147 0 0,55 19 417 0 0,-61-19-215 0 0,1 1 0 0 0,0-1 0 0 0,-1 1 0 0 0,1-1 0 0 0,-1 1 1 0 0,1 0-1 0 0,-1 0 0 0 0,0-1 0 0 0,1 1 0 0 0,-1 0 0 0 0,0 0 0 0 0,1 1 1 0 0,-1-1-1 0 0,0 0 0 0 0,0 0 0 0 0,0 1 0 0 0,0-1 0 0 0,0 0 1 0 0,0 1-1 0 0,0-1 0 0 0,-1 1 0 0 0,1-1 0 0 0,-1 1 0 0 0,1-1 0 0 0,-1 1 1 0 0,1 0-1 0 0,-1-1 0 0 0,0 1 0 0 0,0-1 0 0 0,0 1 0 0 0,0 0 0 0 0,0-1 1 0 0,0 1-1 0 0,0 0 0 0 0,0-1 0 0 0,-1 1 0 0 0,1 0 0 0 0,0-1 0 0 0,-1 1 1 0 0,0-1-1 0 0,1 1 0 0 0,-1-1 0 0 0,0 1 0 0 0,0-1-37 0 0,-91 71 1030 0 0,94-69-977 0 0,-1-1 0 0 0,1 0 0 0 0,0-1 0 0 0,1 1 0 0 0,-1 0 0 0 0,0-1 1 0 0,0 1-1 0 0,1-1 0 0 0,-1 1 0 0 0,1-1 0 0 0,-1 0 0 0 0,1 0 0 0 0,0 0 1 0 0,-1-1-1 0 0,1 1 0 0 0,0-1 0 0 0,0 1 0 0 0,-1-1 0 0 0,1 0 0 0 0,0 0 1 0 0,0 0-1 0 0,-1 0 0 0 0,1-1 0 0 0,2 0-53 0 0,-3 1-27 0 0,17 1 34 0 0,5 1-1317 0 0,-7-3-3080 0 0,-8 0-1352 0 0</inkml:trace>
  <inkml:trace contextRef="#ctx0" brushRef="#br0" timeOffset="746.94">653 150 3436 0 0,'0'0'7842'0'0,"5"5"-5379"0"0,3 4-2224 0 0,-1 1 0 0 0,-1-1 0 0 0,1 1-1 0 0,-2 0 1 0 0,1 1 0 0 0,-1-1 0 0 0,-1 1 0 0 0,0 0 0 0 0,0 0 0 0 0,-1 1 0 0 0,-1-1 0 0 0,0 1 0 0 0,-1-1 0 0 0,0 1 0 0 0,0-1 0 0 0,-1 1 0 0 0,-1 0 0 0 0,0-1 0 0 0,-1 7-239 0 0,0-10-192 0 0,0 0 1 0 0,-1-1-1 0 0,0 1 0 0 0,0-1 0 0 0,-1 0 1 0 0,0 0-1 0 0,0 0 0 0 0,0 0 1 0 0,-1-1-1 0 0,0 1 0 0 0,0-1 0 0 0,-1-1 1 0 0,1 1-1 0 0,-1-1 0 0 0,-1 0 1 0 0,1 0-1 0 0,-1 0 0 0 0,0-1 0 0 0,0 0 1 0 0,0-1 191 0 0,-7 3-5167 0 0,1-5-3881 0 0</inkml:trace>
  <inkml:trace contextRef="#ctx0" brushRef="#br0" timeOffset="1102.7">862 0 12413 0 0,'0'0'1353'0'0,"0"0"-1020"0"0,0 0-237 0 0,5 0 82 0 0,-2 0-168 0 0,-1 1 1 0 0,0-1 0 0 0,1 0 0 0 0,-1 1-1 0 0,0 0 1 0 0,1-1 0 0 0,-1 1 0 0 0,0 0-1 0 0,0 0 1 0 0,0 0 0 0 0,0 1-1 0 0,0-1 1 0 0,0 0 0 0 0,0 1 0 0 0,0-1-1 0 0,-1 1 1 0 0,1-1 0 0 0,0 1 0 0 0,-1 0-1 0 0,1 0 1 0 0,-1 0 0 0 0,0 0-1 0 0,0 0 1 0 0,0 0 0 0 0,0 0 0 0 0,0 0-1 0 0,0 1 1 0 0,0-1 0 0 0,-1 0 0 0 0,1 1-1 0 0,-1-1 1 0 0,0 0 0 0 0,1 1 0 0 0,-1-1-1 0 0,0 0 1 0 0,0 1 0 0 0,-1-1-1 0 0,1 0 1 0 0,0 1 0 0 0,-1-1 0 0 0,0 0-1 0 0,0 2-10 0 0,-80 88 546 0 0,134-88 1303 0 0,-21-6-1853 0 0,14-1-197 0 0,-17 7-6623 0 0,-23-2-1125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4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7221 0 0,'0'0'4431'0'0,"-4"8"-3551"0"0,-42 110 186 0 0,48-115-962 0 0,0-1 1 0 0,1 0-1 0 0,0-1 0 0 0,-1 1 1 0 0,1 0-1 0 0,0-1 0 0 0,-1 0 1 0 0,1 1-1 0 0,0-1 0 0 0,0 0 1 0 0,0 0-1 0 0,0-1 0 0 0,0 1 1 0 0,1-1-1 0 0,-1 1 0 0 0,0-1 1 0 0,0 0-1 0 0,0 0 0 0 0,0-1 1 0 0,0 1-1 0 0,0 0 0 0 0,0-1 1 0 0,0 0-1 0 0,0 0 0 0 0,0 0 1 0 0,0 0-1 0 0,0 0 0 0 0,0-1 1 0 0,0 1-1 0 0,-1-1 0 0 0,1 0-104 0 0,16-49 741 0 0,-41 24-6766 0 0,16 25 1146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7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7553 0 0,'0'0'5428'0'0,"0"0"-4035"0"0,0 6-884 0 0,-4 147 776 0 0,13-139-2289 0 0,2-12-7206 0 0,-4-4 1256 0 0</inkml:trace>
  <inkml:trace contextRef="#ctx0" brushRef="#br0" timeOffset="1">155 203 12897 0 0,'0'0'1128'0'0,"0"0"-792"0"0,0 0-37 0 0,0 0 59 0 0,0 0-95 0 0,-2 6-81 0 0,-2 4-144 0 0,-1-1-1 0 0,1 1 0 0 0,-2-1 1 0 0,1 0-1 0 0,-1-1 0 0 0,-1 1 0 0 0,0-1 1 0 0,0-1-1 0 0,0 1 0 0 0,-1-1 1 0 0,0-1-1 0 0,-5 4-37 0 0,-9 2-1419 0 0,11-9-5887 0 0,10-3 1208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4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177 135 3420 0 0,'0'0'10165'0'0,"0"0"-9709"0"0,0 0-204 0 0,0 0-176 0 0,0 0 408 0 0,-41 4-32 0 0,21-9-124 0 0,-1-1-176 0 0,1 0-152 0 0,-1 0-440 0 0,1-2-508 0 0,3 1-376 0 0,6-2-932 0 0,5 4-2888 0 0</inkml:trace>
  <inkml:trace contextRef="#ctx0" brushRef="#br0" timeOffset="266.94">204 53 7233 0 0,'0'0'6124'0'0,"0"0"-5080"0"0,0 0-260 0 0,0 0-620 0 0,0 0-76 0 0,0 0 124 0 0,-34-15 216 0 0,17 8-188 0 0,-4 1-236 0 0,1-1-4 0 0,1 2-744 0 0,2 1-668 0 0,5 1-1464 0 0,3-3-4757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3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12017 0 0,'0'0'1408'0'0,"0"0"-1584"0"0,6 1-238 0 0,0-1 427 0 0,0 1-1 0 0,0 0 0 0 0,-1 1 1 0 0,1 0-1 0 0,-1 0 1 0 0,1 0-1 0 0,-1 0 0 0 0,0 1 1 0 0,0 0-1 0 0,0 0 1 0 0,0 0-1 0 0,-1 1 0 0 0,1-1 1 0 0,-1 1-1 0 0,0 0 1 0 0,0 0-1 0 0,0 1 0 0 0,0-1 1 0 0,-1 1-1 0 0,0 0-12 0 0,0-2 91 0 0,-1-1-1 0 0,1 0 0 0 0,-1 1 0 0 0,0 0 1 0 0,0-1-1 0 0,0 1 0 0 0,0 0 1 0 0,-1 0-1 0 0,1 0 0 0 0,-1 1 1 0 0,1-1-1 0 0,-1 0 0 0 0,0 0 1 0 0,-1 1-1 0 0,1-1 0 0 0,0 0 1 0 0,-1 1-1 0 0,0-1 0 0 0,0 1 1 0 0,0-1-1 0 0,0 1 0 0 0,0-1 1 0 0,-1 0-1 0 0,0 1 0 0 0,1-1 1 0 0,-1 1-1 0 0,-1-1 0 0 0,1 0 1 0 0,0 0-1 0 0,-1 0 0 0 0,1 0 1 0 0,-1 0-1 0 0,0 0 0 0 0,0 0 0 0 0,0-1 1 0 0,-1 1-1 0 0,1 0 0 0 0,0-1 1 0 0,-1 0-1 0 0,0 0 0 0 0,0 0 1 0 0,1 0-1 0 0,-1 0 0 0 0,0 0 1 0 0,0-1-1 0 0,-1 1 0 0 0,1-1 1 0 0,0 0-1 0 0,0 0 0 0 0,-1 0 1 0 0,-2 0-91 0 0,-34 2-1022 0 0,35-9-8966 0 0,11-1 3308 0 0</inkml:trace>
  <inkml:trace contextRef="#ctx0" brushRef="#br0" timeOffset="248.09">193 54 6777 0 0,'0'0'4230'0'0,"0"0"-3155"0"0,0 0-790 0 0,-3 6 397 0 0,0 2-496 0 0,0 0 0 0 0,0 0 0 0 0,0 0 0 0 0,1 1 0 0 0,1-1 0 0 0,-1 1 0 0 0,2-1 1 0 0,-1 1-1 0 0,1-1 0 0 0,0 1 0 0 0,1 0 0 0 0,0-1 0 0 0,0 1 0 0 0,1-1 0 0 0,0 3-186 0 0,0-6-62 0 0,0-1 1 0 0,0 0 0 0 0,0 0-1 0 0,1 0 1 0 0,0 0-1 0 0,-1-1 1 0 0,1 1 0 0 0,0-1-1 0 0,1 1 1 0 0,-1-1 0 0 0,1 0-1 0 0,-1 0 1 0 0,1-1-1 0 0,0 1 1 0 0,0-1 0 0 0,0 0-1 0 0,0 0 1 0 0,0 0-1 0 0,1 0 1 0 0,3 0 61 0 0,13 2-4925 0 0,-10-3-866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2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1 170 4244 0 0,'0'0'6019'0'0,"0"0"-3853"0"0,0 0-1732 0 0,0 0-344 0 0,0 0-98 0 0,0 0-134 0 0,7 0-87 0 0,1 1 357 0 0,0 0-1 0 0,0 0 0 0 0,0 1 1 0 0,0 0-1 0 0,0 0 0 0 0,-1 0 1 0 0,1 1-1 0 0,-1 1 0 0 0,0-1 0 0 0,0 1 1 0 0,0 0-1 0 0,0 1 0 0 0,-1 0 1 0 0,1 0-1 0 0,-1 0 0 0 0,0 0 0 0 0,-1 1 1 0 0,0 0-1 0 0,0 1 0 0 0,0-1 1 0 0,0 1-1 0 0,-1 0 0 0 0,0 0 0 0 0,0 2-127 0 0,-4-6 66 0 0,0 0 0 0 0,-1-1 0 0 0,0 1 0 0 0,1 0-1 0 0,-1 0 1 0 0,0-1 0 0 0,0 1 0 0 0,0 0-1 0 0,-1-1 1 0 0,1 1 0 0 0,-1-1 0 0 0,1 0-1 0 0,-1 1 1 0 0,0-1 0 0 0,0 0 0 0 0,0 0 0 0 0,0 0-1 0 0,0 0 1 0 0,0 0 0 0 0,-1-1 0 0 0,1 1-1 0 0,-1-1 1 0 0,1 1 0 0 0,-1-1 0 0 0,1 0 0 0 0,-1 0-1 0 0,0 0 1 0 0,0 0 0 0 0,1-1 0 0 0,-2 1-66 0 0,-27 7-1967 0 0,5-6-3759 0 0,21-3-864 0 0</inkml:trace>
  <inkml:trace contextRef="#ctx0" brushRef="#br0" timeOffset="247.63">227 234 12685 0 0,'0'0'1563'0'0,"0"0"-1101"0"0,0 0-275 0 0,0 0 359 0 0,-2 6 198 0 0,-39 82 578 0 0,84-59-3614 0 0,-8-24-2325 0 0,-23-4-659 0 0</inkml:trace>
  <inkml:trace contextRef="#ctx0" brushRef="#br0" timeOffset="494.77">457 4 5044 0 0,'0'0'5604'0'0,"0"0"-3892"0"0,0 0-1296 0 0,-7-1 76 0 0,5 0-475 0 0,-1 1 1 0 0,1-1-1 0 0,-1 1 1 0 0,0-1-1 0 0,1 1 1 0 0,-1 0-1 0 0,0 0 1 0 0,1 1-1 0 0,-1-1 1 0 0,0 0-1 0 0,1 1 1 0 0,-1-1 0 0 0,0 1-1 0 0,1 0 1 0 0,-1 0-1 0 0,1 0 1 0 0,0 0-1 0 0,-1 1 1 0 0,1-1-1 0 0,0 1 1 0 0,0-1-1 0 0,0 1 1 0 0,0 0-1 0 0,0 0 1 0 0,0 0-1 0 0,0 0 1 0 0,0 0-1 0 0,1 0 1 0 0,-1 0-1 0 0,1 0 1 0 0,0 1-1 0 0,0-1 1 0 0,0 1-1 0 0,0-1 1 0 0,0 1-1 0 0,0-1 1 0 0,0 1-1 0 0,1-1 1 0 0,0 1-1 0 0,-1 0 1 0 0,1-1-1 0 0,0 1-17 0 0,2-1 64 0 0,-1 0 0 0 0,1 0 0 0 0,0 0-1 0 0,0 0 1 0 0,0 0 0 0 0,0 0 0 0 0,0-1 0 0 0,0 1-1 0 0,0-1 1 0 0,1 1 0 0 0,-1-1 0 0 0,0 0 0 0 0,1 0-1 0 0,-1 0 1 0 0,1 0 0 0 0,0-1 0 0 0,-1 1-1 0 0,1-1 1 0 0,-1 1 0 0 0,1-1 0 0 0,0 0 0 0 0,-1 0-1 0 0,1 0 1 0 0,0 0 0 0 0,-1-1 0 0 0,1 1 0 0 0,0-1-1 0 0,-1 1 1 0 0,1-1 0 0 0,-1 0 0 0 0,1 0 0 0 0,-1 0-1 0 0,0-1 1 0 0,1 1 0 0 0,-1 0 0 0 0,0-1-1 0 0,0 1 1 0 0,0-1 0 0 0,0 0 0 0 0,1-1-64 0 0,19 69-762 0 0,-20-37 904 0 0,13 50-2148 0 0,-10-74-1722 0 0,2-4-3701 0 0</inkml:trace>
  <inkml:trace contextRef="#ctx0" brushRef="#br0" timeOffset="649.94">772 429 6473 0 0,'0'0'8336'0'0,"0"0"-7028"0"0,0 0-1116 0 0,0 0-39 0 0,-38-6 95 0 0,22 1-136 0 0,1 0-112 0 0,-2 1-4 0 0,1-3-901 0 0,-1 2-747 0 0,2-2-1248 0 0,6 3-3057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1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25 4364 0 0,'0'0'7976'0'0,"0"0"-5612"0"0,0 0-1771 0 0,0 0-86 0 0,0 0-146 0 0,0 0-142 0 0,0 0-51 0 0,0 0-8 0 0,4-5-167 0 0,-3 4-7 0 0,0-1 1 0 0,0 1 0 0 0,1-1-1 0 0,-1 1 1 0 0,0 0-1 0 0,0 0 1 0 0,1 0 0 0 0,-1-1-1 0 0,1 1 1 0 0,-1 0-1 0 0,1 1 1 0 0,0-1 0 0 0,-1 0-1 0 0,1 0 1 0 0,0 1-1 0 0,-1-1 1 0 0,1 1 0 0 0,0-1-1 0 0,0 1 1 0 0,-1 0-1 0 0,1 0 1 0 0,0 0 0 0 0,0 0-1 0 0,0 0 1 0 0,0 0-1 0 0,-1 0 1 0 0,1 1 0 0 0,0-1-1 0 0,0 1 1 0 0,-1-1-1 0 0,1 1 1 0 0,0 0 0 0 0,-1-1-1 0 0,1 1 1 0 0,-1 0-1 0 0,1 0 1 0 0,-1 0 0 0 0,1 0-1 0 0,-1 1 1 0 0,1-1-1 0 0,-1 0 1 0 0,0 0 0 0 0,0 1-1 0 0,0-1 1 0 0,0 1-1 0 0,0-1 1 0 0,0 1 0 0 0,0 0-1 0 0,0 0 14 0 0,1 4 42 0 0,0 0 0 0 0,-1 0 0 0 0,0 0 0 0 0,0 0 0 0 0,-1 0 0 0 0,1 1 0 0 0,-1-1 0 0 0,0 0 0 0 0,-1 0 0 0 0,0 0 0 0 0,0 0 0 0 0,0 0 0 0 0,-1 0 0 0 0,1 0 0 0 0,-1 0 0 0 0,-1-1 0 0 0,1 1 0 0 0,-1 0 0 0 0,0-1-1 0 0,0 0 1 0 0,-1 0 0 0 0,0 0 0 0 0,0 0 0 0 0,0-1 0 0 0,0 1 0 0 0,-1-1 0 0 0,1 0 0 0 0,-1 0 0 0 0,0-1 0 0 0,0 1 0 0 0,-1-1 0 0 0,1 0 0 0 0,-1-1 0 0 0,1 1 0 0 0,-1-1 0 0 0,0 0 0 0 0,-1 0-42 0 0,19-38-662 0 0,-5 37 682 0 0,0-1 1 0 0,-1 1 0 0 0,1 0-1 0 0,-1 1 1 0 0,1-1-1 0 0,-1 1 1 0 0,1 1-1 0 0,-1-1 1 0 0,0 1 0 0 0,0 0-1 0 0,0 0 1 0 0,0 1-1 0 0,-1 0 1 0 0,1 0-1 0 0,-1 0 1 0 0,0 1 0 0 0,-1 0-1 0 0,1 0 1 0 0,-1 0-1 0 0,0 0 1 0 0,2 4-21 0 0,7 3 20 0 0,-8-5-390 0 0,16 14 1003 0 0,-8-20-6203 0 0,-7-9-1790 0 0</inkml:trace>
  <inkml:trace contextRef="#ctx0" brushRef="#br0" timeOffset="292.06">325 45 10153 0 0,'0'0'2614'0'0,"0"0"-1362"0"0,0 0-522 0 0,0 0-239 0 0,8 1-424 0 0,135 42-891 0 0,-139-41 902 0 0,0 0 0 0 0,-1 0 0 0 0,1 0 0 0 0,-1 1 0 0 0,0-1 0 0 0,0 1 0 0 0,0 0 0 0 0,0 0 0 0 0,0 0 0 0 0,0 0 0 0 0,-1 0 0 0 0,1 1 0 0 0,-1-1 1 0 0,0 1-1 0 0,0 0 0 0 0,-1-1 0 0 0,1 1 0 0 0,-1 0 0 0 0,0 0 0 0 0,1 0 0 0 0,-2 0 0 0 0,1 0 0 0 0,-1 1 0 0 0,1-1 0 0 0,-1 0 0 0 0,0 0 0 0 0,0 0 0 0 0,-1 0 0 0 0,1 0 0 0 0,-1 0 0 0 0,0 1 0 0 0,0-1 0 0 0,-1-1 0 0 0,1 1 0 0 0,-1 0 0 0 0,0 1-78 0 0,-49 77-952 0 0,51-82 821 0 0,0 2-1821 0 0,1-2-2701 0 0,4-2-1919 0 0</inkml:trace>
  <inkml:trace contextRef="#ctx0" brushRef="#br0" timeOffset="573.2">583 252 6401 0 0,'0'0'9336'0'0,"0"0"-8972"0"0,0 0-364 0 0,0 0 0 0 0,-36-3 393 0 0,19 1 31 0 0,-3-1-164 0 0,1 1-160 0 0,-2-1-92 0 0,0 2-8 0 0,1-1-1065 0 0,6-1-663 0 0,1 1-2692 0 0,5-6-4493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6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8837 0 0,'0'0'4107'0'0,"0"7"-3178"0"0,-21 100 1137 0 0,0 54-796 0 0,49-115-1719 0 0,4-29-5992 0 0,-21-16-618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6.5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4244 0 0,'0'0'8360'0'0,"0"0"-6059"0"0,0 0-1987 0 0,0 0-228 0 0,0 0-192 0 0,0 0-167 0 0,6-2-139 0 0,2 0 351 0 0,-1 1 0 0 0,1 0 0 0 0,0 0 0 0 0,0 0 0 0 0,-1 1 0 0 0,1 1 0 0 0,0-1 0 0 0,0 1 0 0 0,-1 0 0 0 0,1 1 0 0 0,-1 0 0 0 0,1 0 0 0 0,-1 1 0 0 0,0-1 0 0 0,1 2 0 0 0,-1-1 0 0 0,1 2 61 0 0,-6-5 63 0 0,0 1 1 0 0,0-1 0 0 0,1 1 0 0 0,-1 0-1 0 0,0 0 1 0 0,0 0 0 0 0,0 0 0 0 0,0 0-1 0 0,0 1 1 0 0,0-1 0 0 0,0 0-1 0 0,-1 1 1 0 0,1 0 0 0 0,0-1 0 0 0,-1 1-1 0 0,1 0 1 0 0,-1 0 0 0 0,0 0 0 0 0,1 0-1 0 0,-1 0 1 0 0,0 0 0 0 0,0 0 0 0 0,0 0-1 0 0,-1 0 1 0 0,1 0 0 0 0,0 1 0 0 0,-1-1-1 0 0,0 0 1 0 0,1 1 0 0 0,-1-1 0 0 0,0 0-1 0 0,0 1 1 0 0,0-1 0 0 0,-1 0 0 0 0,1 1-1 0 0,0-1 1 0 0,-1 0 0 0 0,0 0 0 0 0,1 1-1 0 0,-1-1 1 0 0,0 0 0 0 0,0 0 0 0 0,0 0-1 0 0,-1 0 1 0 0,1 0 0 0 0,0 0-1 0 0,-1 0 1 0 0,1-1 0 0 0,-1 1 0 0 0,1 0-1 0 0,-1-1 1 0 0,0 1 0 0 0,0-1 0 0 0,0 0-1 0 0,0 1 1 0 0,0-1 0 0 0,0 0 0 0 0,0 0-1 0 0,0 0 1 0 0,0-1 0 0 0,-1 1-64 0 0,-53 18-316 0 0,18-15-4815 0 0,32-5 201 0 0,5-3-2058 0 0</inkml:trace>
  <inkml:trace contextRef="#ctx0" brushRef="#br0" timeOffset="201.75">295 9 5108 0 0,'0'0'4096'0'0,"0"0"-2594"0"0,0 0-1000 0 0,-7 3 328 0 0,1 0-650 0 0,0 0 0 0 0,0 0 0 0 0,0 1-1 0 0,1-1 1 0 0,-1 1 0 0 0,1 0 0 0 0,0 1 0 0 0,0-1 0 0 0,0 1 0 0 0,1 0 0 0 0,0 0 0 0 0,0 1 0 0 0,0-1 0 0 0,0 1 0 0 0,1 0-1 0 0,0 0 1 0 0,0 0 0 0 0,1 0 0 0 0,0 1 0 0 0,-1 1-180 0 0,2-5 3 0 0,1 0 0 0 0,-1 0 1 0 0,0-1-1 0 0,1 1 0 0 0,0 0 0 0 0,-1 0 0 0 0,1 0 0 0 0,1 0 0 0 0,-1-1 1 0 0,0 1-1 0 0,1 0 0 0 0,-1 0 0 0 0,1 0 0 0 0,0-1 0 0 0,0 1 0 0 0,0 0 1 0 0,0-1-1 0 0,0 1 0 0 0,0-1 0 0 0,1 1 0 0 0,-1-1 0 0 0,1 0 0 0 0,0 1 0 0 0,0-1 1 0 0,0 0-1 0 0,0 0 0 0 0,0-1 0 0 0,0 1 0 0 0,1 0 0 0 0,-1-1 0 0 0,0 1 1 0 0,1-1-1 0 0,-1 1 0 0 0,1-1 0 0 0,0 0 0 0 0,-1 0 0 0 0,2 0-3 0 0,48 4-5074 0 0,-29-7-1156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25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312 146 6565 0 0,'0'0'6776'0'0,"0"0"-5146"0"0,-5 1-1850 0 0,-287-6 1220 0 0,278 4-1211 0 0,17-4-4727 0 0,8 4 345 0 0</inkml:trace>
  <inkml:trace contextRef="#ctx0" brushRef="#br0" timeOffset="171.76">329 93 2752 0 0,'0'0'9053'0'0,"0"0"-7541"0"0,0 0-460 0 0,0 0-152 0 0,0 0-788 0 0,0 0-48 0 0,-46-13 148 0 0,10 10 16 0 0,-10 2-148 0 0,5 0-80 0 0,4 1-8 0 0,15 0 4 0 0,3 0-492 0 0,-1 0-780 0 0,2 0-908 0 0,2 0-2396 0 0,5-7-2769 0 0</inkml:trace>
  <inkml:trace contextRef="#ctx0" brushRef="#br0" timeOffset="431.15">325 1 6129 0 0,'0'0'5565'0'0,"0"0"-4028"0"0,7 6-1379 0 0,34 34 525 0 0,-32-30-666 0 0,-1 0 0 0 0,1-1 0 0 0,1 0 0 0 0,-1-1 0 0 0,2 0-1 0 0,-1-1 1 0 0,1 0 0 0 0,0 0 0 0 0,0-1 0 0 0,1-1 0 0 0,0 0 0 0 0,0 0 0 0 0,0-1 0 0 0,8 1-17 0 0,-17-4 54 0 0,1 0 0 0 0,0 0 1 0 0,-1 0-1 0 0,1-1 1 0 0,0 0-1 0 0,0 0 0 0 0,-1 0 1 0 0,1 0-1 0 0,0 0 0 0 0,0-1 1 0 0,-1 1-1 0 0,1-1 0 0 0,0 0 1 0 0,-1-1-1 0 0,1 1 1 0 0,-1 0-1 0 0,1-1 0 0 0,-1 0 1 0 0,0 0-1 0 0,3-1-54 0 0,-43 17 1265 0 0,-6 10-1226 0 0,-43 26 744 0 0,31-13-7583 0 0,44-30-319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43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198 380 6977 0 0,'0'0'3879'0'0,"-1"5"-3447"0"0,-1 0-359 0 0,1-1-1 0 0,-1 1 1 0 0,1 0 0 0 0,0-1 0 0 0,1 1 0 0 0,-1 0 0 0 0,1 0 0 0 0,0-1-1 0 0,0 1 1 0 0,0 0 0 0 0,1 0 0 0 0,0 0 0 0 0,0-1 0 0 0,0 1 0 0 0,0 0-1 0 0,1-1 1 0 0,0 1 0 0 0,0-1 0 0 0,0 0 0 0 0,0 1 0 0 0,1-1 0 0 0,0 0-1 0 0,-1 0 1 0 0,1-1 0 0 0,1 1 0 0 0,-1-1 0 0 0,1 1 0 0 0,-1-1 0 0 0,1 0-1 0 0,0-1 1 0 0,0 1 0 0 0,0 0 0 0 0,0-1 0 0 0,1 0 0 0 0,-1 0-1 0 0,1 0 1 0 0,-1-1 0 0 0,1 0 0 0 0,0 0 0 0 0,-1 0 0 0 0,1 0 0 0 0,0-1-1 0 0,0 1 1 0 0,0-1-73 0 0,-2-1 11 0 0,-1 0-1 0 0,0 0 1 0 0,0-1-1 0 0,0 1 1 0 0,0 0-1 0 0,-1-1 1 0 0,1 0-1 0 0,0 1 1 0 0,0-1-1 0 0,-1 0 1 0 0,1 0-1 0 0,-1 0 1 0 0,0 0-1 0 0,1 0 1 0 0,-1 0-1 0 0,0 0 1 0 0,0 0-1 0 0,0 0 1 0 0,-1-1-1 0 0,1 1 1 0 0,-1 0-1 0 0,1 0 1 0 0,-1-1-1 0 0,1 1 1 0 0,-1-1-1 0 0,0 1 1 0 0,0 0-1 0 0,-1-1 1 0 0,1 1-1 0 0,0 0 1 0 0,-1-1 0 0 0,1 1-1 0 0,-1-2-10 0 0,4 10 71 0 0,-1 0 0 0 0,1 0-1 0 0,-1 0 1 0 0,0 1 0 0 0,0-1 0 0 0,-1 0-1 0 0,0 1 1 0 0,0-1 0 0 0,-1 1 0 0 0,1 0 0 0 0,-1-1-1 0 0,-1 1 1 0 0,1-1 0 0 0,-1 1 0 0 0,-1-1 0 0 0,1 1-1 0 0,-1-1 1 0 0,0 0 0 0 0,0 1 0 0 0,-1-1-1 0 0,0 0 1 0 0,0-1 0 0 0,0 1 0 0 0,-1 0 0 0 0,1-1-1 0 0,-1 0 1 0 0,-1 0 0 0 0,1 0 0 0 0,-1 0-1 0 0,0-1 1 0 0,0 0 0 0 0,0 0 0 0 0,-1 0 0 0 0,1 0-1 0 0,-1-1 1 0 0,0 0 0 0 0,0 0 0 0 0,0-1 0 0 0,0 0-1 0 0,0 0 1 0 0,-1 0 0 0 0,1-1 0 0 0,-4 1-71 0 0,7-2-129 0 0,-31-1-441 0 0,17-10-4073 0 0,14-1-1382 0 0</inkml:trace>
  <inkml:trace contextRef="#ctx0" brushRef="#br0" timeOffset="687.25">872 433 12673 0 0,'0'0'1985'0'0,"0"0"-1558"0"0,7 2-532 0 0,-2-2 123 0 0,0 1 1 0 0,0 0-1 0 0,1 0 0 0 0,-1 1 0 0 0,0 0 0 0 0,0 0 1 0 0,0 0-1 0 0,0 0 0 0 0,-1 1 0 0 0,1 0 1 0 0,0 0-1 0 0,-1 0 0 0 0,0 0 0 0 0,0 1 1 0 0,0 0-1 0 0,0-1 0 0 0,-1 1 0 0 0,1 1 0 0 0,-1-1 1 0 0,0 1-1 0 0,0-1 0 0 0,-1 1 0 0 0,1 0 1 0 0,-1 0-1 0 0,0 0 0 0 0,0 2-18 0 0,-57 20-1575 0 0,118 30 2824 0 0,-62-56-1211 0 0,0 1 0 0 0,-1-1 1 0 0,1 1-1 0 0,0-1 0 0 0,-1 0 0 0 0,1 1 0 0 0,-1 0 0 0 0,1-1 0 0 0,-1 1 0 0 0,0-1 0 0 0,0 1 1 0 0,0-1-1 0 0,0 1 0 0 0,0 0 0 0 0,0-1 0 0 0,0 1 0 0 0,0-1 0 0 0,-1 1 0 0 0,1 0 1 0 0,0-1-1 0 0,-1 1 0 0 0,0-1 0 0 0,1 1 0 0 0,-1-1 0 0 0,0 0 0 0 0,0 1 0 0 0,0-1 1 0 0,1 0-1 0 0,-2 1 0 0 0,1-1 0 0 0,0 0 0 0 0,0 0 0 0 0,0 0 0 0 0,0 0 0 0 0,-1 0 0 0 0,1 0 1 0 0,0 0-1 0 0,-1-1 0 0 0,1 1 0 0 0,-1 0 0 0 0,1-1 0 0 0,-1 1 0 0 0,1-1 0 0 0,-1 1 1 0 0,1-1-1 0 0,-1 0 0 0 0,0 0 0 0 0,1 0 0 0 0,-1 0 0 0 0,1 0 0 0 0,-2 0-38 0 0,-52 4-562 0 0,21-13-7381 0 0,25 0-332 0 0</inkml:trace>
  <inkml:trace contextRef="#ctx0" brushRef="#br0" timeOffset="282.36">636 621 8189 0 0,'0'0'7020'0'0,"0"0"-6092"0"0,0 0-928 0 0,0 0 0 0 0,0 0 52 0 0,-45-7 128 0 0,28 2-119 0 0,1 1-57 0 0,-1-2-4 0 0,2 3-869 0 0,4-3-595 0 0,1 0-1464 0 0,6-5-4725 0 0</inkml:trace>
  <inkml:trace contextRef="#ctx0" brushRef="#br0" timeOffset="438.35">664 526 7505 0 0,'0'0'7140'0'0,"0"0"-6192"0"0,0 0-948 0 0,0 0 72 0 0,0 0 16 0 0,-48-12 140 0 0,29 8-104 0 0,0 0-124 0 0,2 0-60 0 0,0 1-908 0 0,5 0-780 0 0,3 0-2288 0 0,5-4-3557 0 0</inkml:trace>
  <inkml:trace contextRef="#ctx0" brushRef="#br0" timeOffset="1151.11">1137 511 12597 0 0,'0'0'3540'0'0,"0"0"-2842"0"0,0 0-499 0 0,0 0-144 0 0,0 0-778 0 0,4-5-324 0 0,0 2 959 0 0,0 0 0 0 0,0 0 0 0 0,0 1 0 0 0,0 0 0 0 0,1-1 0 0 0,-1 1 0 0 0,1 1 0 0 0,-1-1 0 0 0,1 1 0 0 0,0-1-1 0 0,-1 1 1 0 0,1 1 0 0 0,0-1 0 0 0,0 1 0 0 0,0 0 0 0 0,-1 0 0 0 0,1 0 0 0 0,0 0 0 0 0,0 1 0 0 0,0 0 0 0 0,-1 0-1 0 0,1 0 1 0 0,0 1 0 0 0,-1 0 0 0 0,2 0 88 0 0,-3-2 74 0 0,0 1-1 0 0,0-1 1 0 0,0 1-1 0 0,1 0 1 0 0,-1 0-1 0 0,0 0 1 0 0,0 0-1 0 0,0 0 1 0 0,0 1-1 0 0,0-1 0 0 0,-1 1 1 0 0,1 0-1 0 0,0 0 1 0 0,-1 0-1 0 0,1 0 1 0 0,-1 0-1 0 0,0 1 1 0 0,0-1-1 0 0,0 1 1 0 0,0-1-1 0 0,0 1 1 0 0,0 0-1 0 0,-1 0 1 0 0,1 0-1 0 0,-1 0 1 0 0,0 0-1 0 0,0 0 1 0 0,0 0-1 0 0,0 0 1 0 0,-1 1-1 0 0,1-1 1 0 0,-1 0-1 0 0,0 0 0 0 0,0 1 1 0 0,0-1-1 0 0,0 0 1 0 0,0 0-1 0 0,-1 1 1 0 0,0-1-1 0 0,1 0 1 0 0,-1 0-1 0 0,0 0 1 0 0,-1 0-1 0 0,1 0 1 0 0,0 0-1 0 0,-1 0 1 0 0,0 0-1 0 0,0-1 1 0 0,0 1-1 0 0,0 0 1 0 0,0-1-1 0 0,0 0 1 0 0,-1 1-74 0 0,-68 33-33 0 0,38-31-3586 0 0,28-7-1280 0 0,2-5-3374 0 0</inkml:trace>
  <inkml:trace contextRef="#ctx0" brushRef="#br0" timeOffset="1414.83">1423 501 4396 0 0,'0'0'8001'0'0,"0"0"-6259"0"0,0 0-1447 0 0,-5 7 56 0 0,-37 58 250 0 0,40-64-629 0 0,1 1 0 0 0,0 0 0 0 0,0 0 0 0 0,0 0 0 0 0,1 0 1 0 0,-1 0-1 0 0,0 0 0 0 0,1 0 0 0 0,-1 1 0 0 0,1-1 0 0 0,0 0 1 0 0,0 0-1 0 0,0 0 0 0 0,0 0 0 0 0,0 1 0 0 0,0-1 0 0 0,0 0 1 0 0,1 0-1 0 0,-1 0 0 0 0,1 0 0 0 0,-1 0 0 0 0,1 0 0 0 0,0 0 1 0 0,0 0-1 0 0,0 0 0 0 0,0 0 0 0 0,0 0 0 0 0,1 0 0 0 0,-1-1 1 0 0,0 1-1 0 0,1 0 0 0 0,0-1 0 0 0,-1 1 0 0 0,1-1 0 0 0,0 0 1 0 0,-1 0-1 0 0,1 1 0 0 0,2-1 28 0 0,43 11-4840 0 0,-33-12-804 0 0</inkml:trace>
  <inkml:trace contextRef="#ctx0" brushRef="#br0" timeOffset="1661.61">1576 370 5745 0 0,'0'0'4949'0'0,"0"0"-3805"0"0,0 0-1036 0 0,6-2-44 0 0,-3 2-51 0 0,0-1 0 0 0,0 0 0 0 0,0 1 0 0 0,-1 0 0 0 0,1 0 0 0 0,0 0 0 0 0,0 0 0 0 0,0 0 0 0 0,0 1 0 0 0,0-1 0 0 0,0 1 0 0 0,0 0 0 0 0,-1-1 0 0 0,1 1 0 0 0,0 1 0 0 0,-1-1 0 0 0,1 0 0 0 0,0 1 0 0 0,-1-1 0 0 0,0 1 0 0 0,1 0 0 0 0,-1 0 0 0 0,0 0 0 0 0,0 0 0 0 0,0 0 0 0 0,0 0 0 0 0,0 1 0 0 0,-1-1 0 0 0,1 0 0 0 0,-1 1 0 0 0,1 0 0 0 0,-1-1 0 0 0,0 1 0 0 0,0 0 0 0 0,0 0 0 0 0,0-1 0 0 0,-1 1 0 0 0,1 0 0 0 0,-1 0 0 0 0,1 3-13 0 0,-3-2 94 0 0,1-1 1 0 0,0 1-1 0 0,-1 0 1 0 0,0-1-1 0 0,0 1 1 0 0,0-1-1 0 0,0 0 1 0 0,-1 1-1 0 0,1-1 1 0 0,-1 0-1 0 0,0-1 0 0 0,0 1 1 0 0,0 0-1 0 0,0-1 1 0 0,0 0-1 0 0,-1 1 1 0 0,1-1-1 0 0,-1-1 1 0 0,1 1-1 0 0,-1 0 1 0 0,-3 0-95 0 0,-43 34-314 0 0,87-27 1949 0 0,123-12-1336 0 0,-112 1-4544 0 0,-33 1-2035 0 0</inkml:trace>
  <inkml:trace contextRef="#ctx0" brushRef="#br0" timeOffset="2511.55">1379 502 888 0 0,'0'0'0'0'0</inkml:trace>
  <inkml:trace contextRef="#ctx0" brushRef="#br0" timeOffset="61958.6">2059 402 4636 0 0,'0'0'1531'0'0,"0"0"-649"0"0,3-8-560 0 0,18-38 1470 0 0,-3 85-36 0 0,-13-11-1650 0 0,-2-1-1 0 0,0 1 1 0 0,-2 0 0 0 0,-1 0-1 0 0,-1 0 1 0 0,-2 0-1 0 0,0 0 1 0 0,-2-1 0 0 0,-1 1-1 0 0,-2-1 1 0 0,0 0 0 0 0,-2-1-1 0 0,0 0 1 0 0,-3 1-106 0 0,5 3-1229 0 0,13-17-3777 0 0,-1-13 2779 0 0</inkml:trace>
  <inkml:trace contextRef="#ctx0" brushRef="#br0" timeOffset="62612.39">2005 191 6885 0 0,'-6'-3'716'0'0,"-29"-9"-769"0"0,-1 2 0 0 0,0 1 0 0 0,0 1 0 0 0,-1 3-1 0 0,0 1 1 0 0,0 1 0 0 0,-28 3 53 0 0,13-2 50 0 0,-92-5 426 0 0,-308-15-1344 0 0,-336-64 868 0 0,596 66 3084 0 0,188 52-3532 0 0,-32 176 980 0 0,30-166-359 0 0,3 0 0 0 0,1 1 0 0 0,1-1 0 0 0,3 0 1 0 0,2 1-1 0 0,1-1 0 0 0,2 0 0 0 0,3-1 0 0 0,1 4-173 0 0,5 31 158 0 0,-8-32 334 0 0,-8-35-446 0 0,0-1-1 0 0,1 0 1 0 0,0 1-1 0 0,0-1 1 0 0,0 0 0 0 0,1 1-1 0 0,1-1 1 0 0,-1 0-1 0 0,2 0 1 0 0,-1-1 0 0 0,1 1-1 0 0,0-1 1 0 0,0 1-1 0 0,1-1 1 0 0,0 0 0 0 0,0-1-1 0 0,1 0 1 0 0,-1 1-1 0 0,1-2 1 0 0,1 1 0 0 0,-1-1-1 0 0,1 0 1 0 0,0 0-1 0 0,0-1 1 0 0,1 1 0 0 0,3 0-46 0 0,35 7 166 0 0,1-1-1 0 0,0-3 1 0 0,1-2 0 0 0,0-1 0 0 0,31-3-166 0 0,-26 1 101 0 0,186 6 187 0 0,340 32 14 0 0,-478-16-169 0 0,18 1-3241 0 0,-105-26 456 0 0,-1 0-1874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49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89 5336 0 0,'0'0'3607'0'0,"0"0"-2216"0"0,0 0-713 0 0,2-7-108 0 0,-1 5-481 0 0,0-1 0 0 0,0 1 1 0 0,-1 0-1 0 0,1 0 1 0 0,0 0-1 0 0,-1-1 0 0 0,1 1 1 0 0,-1 0-1 0 0,0-1 0 0 0,1 1 1 0 0,-1 0-1 0 0,-1-1 1 0 0,1 1-1 0 0,0 0 0 0 0,0-1 1 0 0,-1 1-1 0 0,1 0 0 0 0,-1-1 1 0 0,0 1-1 0 0,0 0 0 0 0,0 0 1 0 0,0 0-1 0 0,0 0 1 0 0,0 0-1 0 0,0 0 0 0 0,-1 0 1 0 0,1 0-1 0 0,-1 0 0 0 0,0 0 1 0 0,1 1-1 0 0,-1-1 1 0 0,0 1-1 0 0,0-1 0 0 0,0 1 1 0 0,0 0-1 0 0,0 0 0 0 0,0 0 1 0 0,0 0-1 0 0,0 0 0 0 0,-1 0 1 0 0,1 1-1 0 0,0-1 1 0 0,0 1-1 0 0,-1-1 0 0 0,1 1 1 0 0,-1 0-1 0 0,1 0 0 0 0,0 0 1 0 0,-3 0-90 0 0,2 3-25 0 0,1 0-1 0 0,-1 1 1 0 0,0-1 0 0 0,1 0-1 0 0,0 1 1 0 0,-1-1 0 0 0,1 1 0 0 0,1 0-1 0 0,-1 0 1 0 0,0 0 0 0 0,1 0-1 0 0,0 0 1 0 0,0 0 0 0 0,0 0 0 0 0,1 0-1 0 0,-1 0 1 0 0,1 0 0 0 0,0 1-1 0 0,0-1 1 0 0,0 0 0 0 0,1 0 0 0 0,0 0-1 0 0,0 0 1 0 0,0 0 0 0 0,0 0 0 0 0,0 0-1 0 0,1 0 1 0 0,-1 0 0 0 0,1 0-1 0 0,0-1 1 0 0,1 1 25 0 0,0 10 156 0 0,2-4-146 0 0,-2 1 0 0 0,0-1 1 0 0,0 1-1 0 0,-1 0 1 0 0,0 0-1 0 0,0 0 0 0 0,-2 0 1 0 0,1 0-1 0 0,-1 0 0 0 0,-1 0 1 0 0,0 0-1 0 0,0 0 0 0 0,-2-1 1 0 0,1 1-1 0 0,-1 0 0 0 0,0-1 1 0 0,-1 1-1 0 0,-1-1 1 0 0,1 0-1 0 0,-2-1 0 0 0,1 1 1 0 0,-1-1-1 0 0,-1 0 0 0 0,1 0 1 0 0,-2-1-1 0 0,1 0 0 0 0,-1 0 1 0 0,0-1-1 0 0,-1 0 0 0 0,0 1-10 0 0,63 98 399 0 0,-42-75-311 0 0,-1 0-1 0 0,-1 0 1 0 0,-2 1 0 0 0,-1 0 0 0 0,-1 0-1 0 0,-2 1 1 0 0,-2 0 0 0 0,0 0-1 0 0,-3 0 1 0 0,0-1 0 0 0,-2 1-1 0 0,-4 9-87 0 0,6-32-617 0 0,-1 35 311 0 0,8-25-9082 0 0,-3-20 2605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0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37 5412 0 0,'0'0'7901'0'0,"0"0"-6569"0"0,0 0-664 0 0,0 0 36 0 0,0 0 125 0 0,0 0-605 0 0,0 0-112 0 0,0 0 12 0 0,-46-5-124 0 0,27 2 0 0 0,-2 1-12 0 0,3-1-648 0 0,-2 0-309 0 0,5-1-851 0 0,3 0-2568 0 0,7-8-4361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7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80 13953 0 0,'0'0'1950'0'0,"0"0"-1937"0"0,0 0-355 0 0,0 7 425 0 0,-13 171 861 0 0,13-173-572 0 0,-1 0-1943 0 0,1-5-6180 0 0,9-7 100 0 0</inkml:trace>
  <inkml:trace contextRef="#ctx0" brushRef="#br0" timeOffset="261.36">249 1 8885 0 0,'0'0'1062'0'0,"0"0"-742"0"0,0 0 37 0 0,5 6 462 0 0,56 122 3101 0 0,-59-119-3922 0 0,-1 1 0 0 0,1-1 0 0 0,-2 0 0 0 0,1 1 0 0 0,-1-1 0 0 0,-1 0 0 0 0,1 1 0 0 0,-2-1 0 0 0,1 0 0 0 0,-1 1 0 0 0,-1-1 0 0 0,0 0 0 0 0,0 0 0 0 0,-1-1-1 0 0,0 1 1 0 0,0-1 0 0 0,-1 0 0 0 0,0 0 0 0 0,0 0 0 0 0,-1-1 0 0 0,0 0 0 0 0,-6 7 2 0 0,-70 49 235 0 0,43-49-3518 0 0,30-14-1247 0 0,4-2-3014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0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6 5825 0 0,'0'0'6880'0'0,"0"0"-5568"0"0,0 0-932 0 0,0 0-128 0 0,0 0 16 0 0,0 0-120 0 0,-33 2 192 0 0,12-3-88 0 0,-2 0-252 0 0,1 0-88 0 0,-2 1-1376 0 0,5-4-1064 0 0,4 3-3536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2.0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 11253 0 0,'0'0'2155'0'0,"0"0"-1018"0"0,0 0-757 0 0,0 0-311 0 0,2 8 179 0 0,-1 12-98 0 0,-2-15-116 0 0,1-1-1 0 0,-1 1 0 0 0,1 0 0 0 0,0-1 1 0 0,0 1-1 0 0,1 0 0 0 0,-1-1 0 0 0,1 1 1 0 0,0 0-1 0 0,0-1 0 0 0,1 1 1 0 0,-1-1-1 0 0,1 0 0 0 0,0 1 0 0 0,0-1 1 0 0,1 0-1 0 0,-1 0 0 0 0,1 0 1 0 0,0-1-1 0 0,0 1 0 0 0,0-1 0 0 0,0 1 1 0 0,1-1-1 0 0,-1 0 0 0 0,4 1-33 0 0,-5-2-5 0 0,1-1 0 0 0,0 0 1 0 0,-1-1-1 0 0,1 1 0 0 0,0 0 0 0 0,-1-1 0 0 0,1 0 0 0 0,0 1 0 0 0,0-1 0 0 0,0 0 1 0 0,-1-1-1 0 0,1 1 0 0 0,0 0 0 0 0,0-1 0 0 0,-1 1 0 0 0,1-1 0 0 0,0 0 0 0 0,-1 0 1 0 0,1 0-1 0 0,-1 0 0 0 0,1-1 0 0 0,-1 1 0 0 0,1-1 0 0 0,-1 1 0 0 0,0-1 0 0 0,0 0 1 0 0,0 0-1 0 0,0 0 0 0 0,0 0 0 0 0,0 0 0 0 0,-1 0 0 0 0,1-1 0 0 0,-1 1 0 0 0,1 0 1 0 0,-1-1-1 0 0,0 0 0 0 0,0 1 0 0 0,0-1 0 0 0,0 1 0 0 0,0-1 0 0 0,-1 0 0 0 0,1 0 1 0 0,-1 1-1 0 0,0-1 0 0 0,0-2 5 0 0,0 5 1 0 0,0 0 0 0 0,-1 0 0 0 0,1 0 1 0 0,0 1-1 0 0,0-1 0 0 0,-1 0 0 0 0,1 0 0 0 0,0 0 1 0 0,0 0-1 0 0,-1 0 0 0 0,1 0 0 0 0,0 0 0 0 0,-1 0 1 0 0,1 0-1 0 0,0 1 0 0 0,0-1 0 0 0,-1 0 1 0 0,1 0-1 0 0,0 0 0 0 0,-1-1 0 0 0,1 1 0 0 0,0 0 1 0 0,0 0-1 0 0,-1 0 0 0 0,1 0 0 0 0,0 0 0 0 0,-1 0 1 0 0,1 0-1 0 0,0 0 0 0 0,0-1 0 0 0,-1 1 0 0 0,1 0 1 0 0,0 0-1 0 0,0 0 0 0 0,0 0 0 0 0,-1-1 0 0 0,1 1 1 0 0,0 0-2 0 0,-2 32-40 0 0,7 20 193 0 0,-3-47-119 0 0,0 0-1 0 0,0 0 0 0 0,-1 0 0 0 0,1 1 0 0 0,-1-1 1 0 0,-1 0-1 0 0,1 1 0 0 0,-1-1 0 0 0,0 1 0 0 0,0-1 1 0 0,0 1-1 0 0,-1-1 0 0 0,0 0 0 0 0,0 1 0 0 0,0-1 1 0 0,-1 0-1 0 0,0 0 0 0 0,0 0 0 0 0,0 0 0 0 0,0 0 1 0 0,-1 0-1 0 0,0 0 0 0 0,0-1 0 0 0,0 0 0 0 0,-1 1 1 0 0,1-1-1 0 0,-1 0 0 0 0,0-1 0 0 0,0 1 0 0 0,-1-1 1 0 0,1 0-1 0 0,-1 0 0 0 0,1 0 0 0 0,-1 0 0 0 0,0-1 1 0 0,-2 1-34 0 0,-45 7-858 0 0,18-13-4074 0 0,17-7-1890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2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1 9049 0 0,'-3'6'5579'0'0,"-60"79"-3693"0"0,-7-56-4227 0 0,51-39-6004 0 0,11-14 4956 0 0,16-8 4371 0 0,37 18 7002 0 0,-40 17-7807 0 0,0-1 1 0 0,0 1-1 0 0,0 0 0 0 0,0 1 0 0 0,-1-1 0 0 0,1 1 1 0 0,-1 0-1 0 0,0 0 0 0 0,0 0 0 0 0,-1 1 1 0 0,1-1-1 0 0,-1 1 0 0 0,0 0 0 0 0,0 0 1 0 0,0 0-1 0 0,-1 0 0 0 0,0 0 0 0 0,2 6-177 0 0,-46-20-638 0 0,24 4-298 0 0,-19-8-4456 0 0,17 3-597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2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56 5064 0 0,'0'0'10497'0'0,"0"0"-9576"0"0,0 0-921 0 0,0 0 0 0 0,-48-1 288 0 0,28-5-76 0 0,2 1-152 0 0,1 1-48 0 0,-2-2-12 0 0,2 2-576 0 0,1-1-257 0 0,4-2-427 0 0,3 3-1472 0 0,5-10-4093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2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36 11549 0 0,'0'0'3832'0'0,"0"0"-3256"0"0,0 0-280 0 0,0 0-236 0 0,0 0-8 0 0,0 0 261 0 0,-48-10-29 0 0,28 7-228 0 0,-2-2-56 0 0,1 1-424 0 0,1 0-797 0 0,1-2-1075 0 0,6 3-3636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3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1760 0 0,'0'0'9920'0'0,"0"6"-7208"0"0,-3 21-2020 0 0,2-23-635 0 0,0 0 0 0 0,0-1 0 0 0,0 1 0 0 0,0 0 0 0 0,0 0 0 0 0,1 0 1 0 0,-1 1-1 0 0,1-1 0 0 0,0 0 0 0 0,1 0 0 0 0,-1 0 0 0 0,1 0 0 0 0,-1 0 1 0 0,1 0-1 0 0,0 0 0 0 0,1 0 0 0 0,-1-1 0 0 0,1 1 0 0 0,0 0 0 0 0,-1-1 1 0 0,2 1-1 0 0,-1-1 0 0 0,0 0 0 0 0,1 1 0 0 0,0-1-57 0 0,81 0 1613 0 0,-82-3-1605 0 0,-1-1 1 0 0,0 0 0 0 0,1 1 0 0 0,-1-1-1 0 0,0 0 1 0 0,0 1 0 0 0,0-1-1 0 0,1 0 1 0 0,-1 0 0 0 0,0 0 0 0 0,0 0-1 0 0,0 0 1 0 0,0 0 0 0 0,0 0 0 0 0,-1-1-1 0 0,1 1 1 0 0,0 0 0 0 0,-1 0-1 0 0,1-1 1 0 0,0 1 0 0 0,-1 0 0 0 0,0-1-1 0 0,1 1 1 0 0,-1-1 0 0 0,0 1-1 0 0,0 0 1 0 0,1-1 0 0 0,-1 1 0 0 0,0-1-1 0 0,0 1 1 0 0,-1-1 0 0 0,1 1-1 0 0,0-1 1 0 0,0 1 0 0 0,-1 0 0 0 0,1-1-1 0 0,-1 1 1 0 0,1 0 0 0 0,-1-1 0 0 0,0 1-1 0 0,1 0 1 0 0,-1 0 0 0 0,0-1-1 0 0,0 1 1 0 0,0 0 0 0 0,0 0 0 0 0,0 0-1 0 0,0 0 1 0 0,0 0 0 0 0,0 0-1 0 0,0 1 1 0 0,-1-1 0 0 0,1 0 0 0 0,0 0-1 0 0,-1 1-8 0 0,-57-48-1827 0 0,13 29-4390 0 0,33 16 1362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1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 3360 0 0,'0'0'4463'0'0,"0"0"-2706"0"0,0 6-990 0 0,0-3-633 0 0,-1 0 1 0 0,0 0-1 0 0,1 0 1 0 0,0 0-1 0 0,0 0 1 0 0,0 0-1 0 0,0 0 1 0 0,0 0-1 0 0,1 0 1 0 0,-1-1-1 0 0,1 1 1 0 0,0 0-1 0 0,0 0 1 0 0,0 0-1 0 0,0-1 1 0 0,0 1-1 0 0,0 0 1 0 0,1-1-1 0 0,0 1 1 0 0,-1-1-1 0 0,1 0 1 0 0,0 0-1 0 0,0 1 1 0 0,0-1-1 0 0,0 0 1 0 0,1-1-1 0 0,-1 1 1 0 0,0 0-1 0 0,1-1 1 0 0,-1 1-1 0 0,1-1 1 0 0,0 0-1 0 0,-1 0 1 0 0,1 0-1 0 0,0 0 1 0 0,0 0-1 0 0,0 0 1 0 0,0-1-1 0 0,-1 0 1 0 0,1 1-1 0 0,0-1 1 0 0,0 0-1 0 0,0 0 1 0 0,0-1-1 0 0,0 1 1 0 0,0-1-1 0 0,0 1 1 0 0,1-1-135 0 0,-3 0 0 0 0,0 0 1 0 0,0 1-1 0 0,0-1 1 0 0,0 0-1 0 0,1 0 1 0 0,-1 0-1 0 0,0 0 1 0 0,0 0-1 0 0,0 0 1 0 0,-1 0-1 0 0,1 0 1 0 0,0 0-1 0 0,0 0 1 0 0,-1 0-1 0 0,1-1 1 0 0,0 1-1 0 0,-1 0 1 0 0,1 0-1 0 0,-1-1 0 0 0,0 1 1 0 0,1 0-1 0 0,-1-1 1 0 0,0 1-1 0 0,0 0 1 0 0,0-1-1 0 0,0 1 1 0 0,0-1-1 0 0,0 1 1 0 0,0 0-1 0 0,0-1 1 0 0,-1 1-1 0 0,1 0 1 0 0,-1-1-1 0 0,1 1 1 0 0,-1 0-1 0 0,1 0 1 0 0,-1-1-1 0 0,0 1 1 0 0,1 0-1 0 0,-1 0 1 0 0,0 0-1 0 0,0 0 1 0 0,0 0-1 0 0,0 0 0 0 0,0 0 1 0 0,0 0-1 0 0,0 0 1 0 0,0 0-1 0 0,0 1 1 0 0,-2-2-1 0 0,-31-20-2184 0 0,3 12-4214 0 0,26 10 721 0 0</inkml:trace>
  <inkml:trace contextRef="#ctx0" brushRef="#br0" timeOffset="248.62">313 131 12673 0 0,'0'0'1668'0'0,"0"0"-1248"0"0,-25 34 144 0 0,11-22-160 0 0,-3 4-180 0 0,2-2-84 0 0,-2 0-28 0 0,0 0-112 0 0,0-1-364 0 0,1-2-704 0 0,3-3-840 0 0,5-2-3164 0 0,1-6-2721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49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0 160 6169 0 0,'0'0'3931'0'0,"0"0"-2443"0"0,0 0-1139 0 0,0 0-234 0 0,0 0 17 0 0,8-2 18 0 0,-4 1-110 0 0,1 0-1 0 0,-1 0 0 0 0,1 0 0 0 0,-1 1 0 0 0,1 0 0 0 0,-1 0 0 0 0,1 0 0 0 0,0 1 0 0 0,-1-1 0 0 0,1 1 0 0 0,-1 0 0 0 0,0 0 0 0 0,1 1 0 0 0,-1-1 1 0 0,0 1-1 0 0,0 0 0 0 0,0 0 0 0 0,0 0 0 0 0,0 1 0 0 0,0-1 0 0 0,-1 1 0 0 0,1 0 0 0 0,-1 0 0 0 0,1 0 0 0 0,-1 1 0 0 0,0-1 0 0 0,-1 1 1 0 0,1 0-1 0 0,-1-1 0 0 0,1 1 0 0 0,-1 0 0 0 0,0 1 0 0 0,1 2-39 0 0,-4-3 114 0 0,0 0-1 0 0,0 0 1 0 0,-1 0 0 0 0,1-1 0 0 0,-1 1 0 0 0,1 0-1 0 0,-1-1 1 0 0,0 1 0 0 0,-1-1 0 0 0,1 0-1 0 0,-1 0 1 0 0,1 0 0 0 0,-1 0 0 0 0,0 0-1 0 0,0 0 1 0 0,0-1 0 0 0,0 1 0 0 0,-1-1 0 0 0,1 0-1 0 0,-1 0 1 0 0,1 0 0 0 0,-3 0-114 0 0,-26 10-1893 0 0,4-10-3788 0 0,27-4-612 0 0</inkml:trace>
  <inkml:trace contextRef="#ctx0" brushRef="#br0" timeOffset="248.41">220 155 1488 0 0,'0'0'7942'0'0,"0"0"-5429"0"0,0 0-2109 0 0,0 0-249 0 0,0 0-3 0 0,0 0 246 0 0,-4 6 204 0 0,2-4-563 0 0,-1 0 1 0 0,0 1-1 0 0,1-1 0 0 0,0 1 1 0 0,-1 0-1 0 0,1-1 0 0 0,0 1 0 0 0,1 0 1 0 0,-1 0-1 0 0,0 0 0 0 0,1 1 1 0 0,0-1-1 0 0,0 0 0 0 0,0 0 1 0 0,0 1-1 0 0,0-1 0 0 0,0 1 1 0 0,1-1-1 0 0,0 1 0 0 0,0-1 1 0 0,0 0-1 0 0,0 1 0 0 0,0-1 1 0 0,1 1-1 0 0,-1-1 0 0 0,1 1 1 0 0,0-1-1 0 0,0 0 0 0 0,0 1 1 0 0,1-1-1 0 0,-1 0 0 0 0,1 0 0 0 0,0 0 1 0 0,0 0-1 0 0,0 0 0 0 0,0-1 1 0 0,0 1-1 0 0,1 0 0 0 0,-1-1 1 0 0,2 2-40 0 0,45 3-1377 0 0,-17-10-3754 0 0,-19-1-960 0 0</inkml:trace>
  <inkml:trace contextRef="#ctx0" brushRef="#br0" timeOffset="574.56">444 0 10245 0 0,'0'0'2572'0'0,"0"0"-1994"0"0,0 0-433 0 0,2 8 330 0 0,0-5-475 0 0,-1 0 0 0 0,0 0 1 0 0,0 0-1 0 0,0 0 1 0 0,-1 0-1 0 0,1 1 1 0 0,-1-1-1 0 0,1 0 1 0 0,-1 1-1 0 0,0-1 0 0 0,-1 0 1 0 0,1 0-1 0 0,0 1 1 0 0,-1-1-1 0 0,0 0 1 0 0,0 0-1 0 0,0 0 1 0 0,0 1-1 0 0,0-1 0 0 0,-1 0 1 0 0,1-1-1 0 0,-1 1 1 0 0,0 0-1 0 0,0 0 1 0 0,0-1-1 0 0,0 1 0 0 0,0-1 1 0 0,-1 1-1 0 0,1-1 1 0 0,-1 0-1 0 0,1 0 1 0 0,-1 0-1 0 0,0-1 1 0 0,0 1-1 0 0,-1 0 0 0 0,-23-48-5885 0 0,26 10 7486 0 0,12 31 2236 0 0,11 40-3049 0 0,-21-33-763 0 0,0-1 0 0 0,-1 1 0 0 0,1-1 0 0 0,-1 0 0 0 0,0 1 0 0 0,1-1 0 0 0,-1 1 0 0 0,0-1 1 0 0,0 1-1 0 0,0-1 0 0 0,0 1 0 0 0,0 0 0 0 0,0-1 0 0 0,0 1 0 0 0,0-1 0 0 0,-1 1 0 0 0,1-1 0 0 0,-1 0 1 0 0,1 1-1 0 0,-1-1 0 0 0,1 1 0 0 0,-1-1 0 0 0,0 0 0 0 0,0 0 0 0 0,0 1 0 0 0,0-1 0 0 0,0 0 1 0 0,0 0-1 0 0,0 0 0 0 0,0 0 0 0 0,0 0 0 0 0,0 0 0 0 0,-1 0 0 0 0,1 0 0 0 0,0 0 0 0 0,0-1 0 0 0,-1 1 1 0 0,1-1-1 0 0,-1 1 0 0 0,1-1 0 0 0,-1 1 0 0 0,1-1 0 0 0,-1 0 0 0 0,1 0 0 0 0,-1 1 0 0 0,1-1 0 0 0,-1 0 1 0 0,1-1-1 0 0,-1 1 0 0 0,1 0 0 0 0,-1 0 0 0 0,0-1-25 0 0,-54-7-5431 0 0,44 5 466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5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34 7417 0 0,'0'0'7464'0'0,"0"0"-7312"0"0,0 0 136 0 0,0 0-276 0 0,0 0 568 0 0,0 0 13 0 0,-47 4-245 0 0,32-7-220 0 0,-1 2-128 0 0,1-2-440 0 0,0-1-577 0 0,2-2-919 0 0,5 0-2956 0 0,2-9-3805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5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57 6809 0 0,'0'0'7172'0'0,"0"0"-5668"0"0,0 0-1352 0 0,0 0-40 0 0,0 0-112 0 0,-37-6 328 0 0,21 2-88 0 0,-2-1-127 0 0,-2 2-101 0 0,1-1-12 0 0,0-2-989 0 0,4-1-795 0 0,3 2-1460 0 0,4-12-5877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6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1384 0 0,'0'0'7772'0'0,"0"0"-5518"0"0,0 0-1830 0 0,0 0 159 0 0,1 6 301 0 0,6 159 1348 0 0,-4-161-4014 0 0,-1-3-3179 0 0,4-3-1733 0 0</inkml:trace>
  <inkml:trace contextRef="#ctx0" brushRef="#br0" timeOffset="280.72">161 193 10637 0 0,'0'0'1267'0'0,"0"0"-674"0"0,0 0 213 0 0,0 6-77 0 0,0-2-660 0 0,0 0 1 0 0,0-1-1 0 0,-1 1 0 0 0,0 0 1 0 0,1 0-1 0 0,-1 0 0 0 0,-1 0 0 0 0,1 0 1 0 0,-1-1-1 0 0,1 1 0 0 0,-1 0 1 0 0,0-1-1 0 0,0 0 0 0 0,-1 1 1 0 0,1-1-1 0 0,-1 0 0 0 0,1 0 1 0 0,-1 0-1 0 0,0-1 0 0 0,0 1 0 0 0,0-1 1 0 0,-1 1-1 0 0,-1 0-69 0 0,-10 9-96 0 0,-39 21-1929 0 0,52-34-841 0 0,0-1-2032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5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7293 0 0,'0'0'7204'0'0,"0"0"-6772"0"0,28 39-320 0 0,-23-23 328 0 0,-4 3 88 0 0,-1-1-95 0 0,0-1-125 0 0,-2 1-180 0 0,-5-3-44 0 0,3-1-84 0 0,-1-2-172 0 0,1-1-192 0 0,0-3-541 0 0,4-4-1351 0 0,0-5-4296 0 0</inkml:trace>
  <inkml:trace contextRef="#ctx0" brushRef="#br0" timeOffset="1">325 270 7353 0 0,'0'0'8352'0'0,"0"0"-7784"0"0,0 0-379 0 0,-50-2 123 0 0,27-3 332 0 0,-3 0-232 0 0,-2 1-252 0 0,0 1-152 0 0,-1 0-8 0 0,-1 2-192 0 0,1-1-320 0 0,2 1-360 0 0,5-2-817 0 0,4 3-2367 0 0,3-6-4937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5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4892 0 0,'0'0'7016'0'0,"0"0"-5244"0"0,0 0-1441 0 0,0 0 35 0 0,8 6-100 0 0,134 72 486 0 0,-142-79-751 0 0,-1 1 1 0 0,1 0 0 0 0,-1 0-1 0 0,1 0 1 0 0,-1 0 0 0 0,1 0-1 0 0,-1 0 1 0 0,1-1 0 0 0,-1 1-1 0 0,1 0 1 0 0,-1 0 0 0 0,1 0 0 0 0,-1 0-1 0 0,1 1 1 0 0,0-1 0 0 0,-1 0-1 0 0,1 0 1 0 0,-1 0 0 0 0,1 0-1 0 0,-1 0 1 0 0,1 1 0 0 0,-1-1-1 0 0,1 0 1 0 0,-1 0 0 0 0,1 1-1 0 0,0-1 1 0 0,-1 0 0 0 0,1 1-1 0 0,0-1 1 0 0,-1 0 0 0 0,1 1-1 0 0,0-1 1 0 0,-1 1 0 0 0,1-1-1 0 0,0 0 1 0 0,0 1 0 0 0,-1-1-1 0 0,1 1 1 0 0,0-1 0 0 0,0 1-1 0 0,0-1 1 0 0,0 1 0 0 0,0-1-1 0 0,0 1 1 0 0,0-1 0 0 0,0 1-1 0 0,0-1 1 0 0,0 1 0 0 0,0-1-1 0 0,0 1 1 0 0,0-1 0 0 0,0 1-1 0 0,0-1-1 0 0,-50-6-3093 0 0,43 4 2620 0 0,70 53 5275 0 0,-62-50-4779 0 0,0 1-1 0 0,0-1 1 0 0,-1 0-1 0 0,1 1 1 0 0,0-1-1 0 0,-1 0 1 0 0,1 1 0 0 0,-1-1-1 0 0,1 1 1 0 0,-1-1-1 0 0,0 1 1 0 0,0-1-1 0 0,0 1 1 0 0,0-1 0 0 0,0 1-1 0 0,0 0 1 0 0,0-1-1 0 0,0 1 1 0 0,0-1-1 0 0,-1 1 1 0 0,1-1-1 0 0,-1 0 1 0 0,1 1 0 0 0,-1-1-1 0 0,1 1 1 0 0,-1-1-1 0 0,0 0 1 0 0,0 1-1 0 0,0-1 1 0 0,0 0-1 0 0,0 0 1 0 0,0 0 0 0 0,0 0-1 0 0,0 0 1 0 0,0 0-1 0 0,0 0 1 0 0,0 0-1 0 0,-1 0 1 0 0,1 0-1 0 0,0-1 1 0 0,-1 1 0 0 0,1 0-1 0 0,-1-1 1 0 0,1 1-1 0 0,-1-1 1 0 0,1 0-1 0 0,-1 0 1 0 0,1 1-1 0 0,-1-1 1 0 0,1 0 0 0 0,-2 0-23 0 0,-39 5-972 0 0,16-12-6969 0 0,18-3-824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6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0 14897 0 0,'0'0'1400'0'0,"0"0"-1135"0"0,-18 38-205 0 0,2-23 176 0 0,-5 1-8 0 0,1-1-104 0 0,-4 0-124 0 0,-1-2-164 0 0,3-1-609 0 0,-1-2-715 0 0,7-3-2676 0 0,-2-7-5301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6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0 352 0 0,'0'0'11522'0'0,"0"0"-8001"0"0,0 0-3173 0 0,-1 7-312 0 0,1-1 14 0 0,-1 0 1 0 0,1 0-1 0 0,0 0 1 0 0,0 0-1 0 0,1 0 0 0 0,-1 0 1 0 0,1 0-1 0 0,1 0 1 0 0,-1-1-1 0 0,1 1 1 0 0,0 0-1 0 0,0-1 1 0 0,1 1-1 0 0,0-1 1 0 0,0 0-1 0 0,0 1 0 0 0,0-2 1 0 0,1 1-1 0 0,0 0 1 0 0,0-1-1 0 0,0 1 1 0 0,1-1-1 0 0,-1-1 1 0 0,1 1-1 0 0,0 0 0 0 0,0-1 1 0 0,0 0-1 0 0,1 0 1 0 0,-1-1-1 0 0,1 0 1 0 0,-1 0-1 0 0,1 0 1 0 0,0 0-1 0 0,0-1 1 0 0,0 0-1 0 0,4 0-50 0 0,-7-3-18 0 0,-1 0-1 0 0,1 0 1 0 0,0 0 0 0 0,0 0-1 0 0,-1-1 1 0 0,1 1 0 0 0,-1-1-1 0 0,0 0 1 0 0,0 0 0 0 0,0 0-1 0 0,0 0 1 0 0,-1 0 0 0 0,1 0-1 0 0,-1 0 1 0 0,1-1 0 0 0,-1 1-1 0 0,0-1 1 0 0,-1 1 0 0 0,1 0-1 0 0,-1-1 1 0 0,1 0-1 0 0,-1 1 1 0 0,0-1 0 0 0,0 1-1 0 0,-1-1 1 0 0,1 1 0 0 0,-1-1-1 0 0,0 0 19 0 0,1 3 35 0 0,21 66-93 0 0,-20-57 143 0 0,0 0 0 0 0,-1 0 0 0 0,0 0 1 0 0,0 0-1 0 0,0 0 0 0 0,-1-1 0 0 0,-1 1 0 0 0,1 0 0 0 0,-1 0 0 0 0,-1-1 0 0 0,1 1 0 0 0,-1-1 0 0 0,0 0 0 0 0,-1 0 1 0 0,0 0-1 0 0,0 0 0 0 0,-1-1 0 0 0,1 1 0 0 0,-1-1 0 0 0,-4 3-85 0 0,5-5-95 0 0,0-1 0 0 0,0 0 0 0 0,-1 0 0 0 0,1 0 0 0 0,-1 0 0 0 0,1-1 1 0 0,-1 0-1 0 0,0 0 0 0 0,0 0 0 0 0,0 0 0 0 0,0-1 0 0 0,0 0 0 0 0,0 0 0 0 0,-1 0 0 0 0,1-1 0 0 0,0 0 0 0 0,0 0 0 0 0,-1 0 0 0 0,1 0 1 0 0,-5-2 94 0 0,-6-3-2451 0 0,8-3-2348 0 0,3-8-3577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7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0 5016 0 0,'0'0'8819'0'0,"0"0"-6697"0"0,-2 7-2020 0 0,-52 78 397 0 0,13-85-2681 0 0,29-18-3631 0 0,12-5 3422 0 0,12 1 3008 0 0,26 26 4798 0 0,-35-2-5214 0 0,0 1-1 0 0,0 0 1 0 0,0 0-1 0 0,0 0 0 0 0,0 0 1 0 0,0 0-1 0 0,-1 0 0 0 0,1 1 1 0 0,-1 0-1 0 0,0-1 0 0 0,0 1 1 0 0,-1 0-1 0 0,1 0 1 0 0,-1 0-1 0 0,1 0 0 0 0,-1 0 1 0 0,-1 0-1 0 0,1 0 0 0 0,0 0 1 0 0,-1 0-1 0 0,0 2-200 0 0,-61-5-1239 0 0,58-2 964 0 0,-22-6-2204 0 0,7-1-3307 0 0,5 0-803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7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1 8537 0 0,'0'0'6744'0'0,"0"0"-6316"0"0,20 46-340 0 0,-17-30 136 0 0,-3 3 333 0 0,0-1-221 0 0,-3-2-200 0 0,-1-1 16 0 0,-1-2-68 0 0,1 1-20 0 0,-1-2-16 0 0,-1-1-48 0 0,2-1-144 0 0,1-2-368 0 0,1-2-593 0 0,2-3-1519 0 0,2-3-4764 0 0</inkml:trace>
  <inkml:trace contextRef="#ctx0" brushRef="#br0" timeOffset="1">311 298 3952 0 0,'0'0'9421'0'0,"0"0"-8393"0"0,0 0-824 0 0,-35-2-204 0 0,13-3 868 0 0,-1-1-24 0 0,0-1-207 0 0,-3 1-201 0 0,-1 1-324 0 0,0 0-104 0 0,0 2-8 0 0,1 0-184 0 0,-1 1-652 0 0,6 0-865 0 0,4 0-2491 0 0,8-3-4957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7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183 133 13033 0 0,'0'0'3633'0'0,"0"0"-3633"0"0,0 0 0 0 0,0 0 248 0 0,-46 2 212 0 0,29-5-260 0 0,-4-2-104 0 0,1 1-96 0 0,-3-2-172 0 0,5 1-560 0 0,1-1-525 0 0,6-2-1139 0 0,3 3-3232 0 0,6-10-1857 0 0</inkml:trace>
  <inkml:trace contextRef="#ctx0" brushRef="#br0" timeOffset="248.8">178 29 6989 0 0,'0'0'7776'0'0,"0"0"-6632"0"0,0 0-1144 0 0,0 0-12 0 0,0 0 12 0 0,-37 2 468 0 0,20-5-95 0 0,-4 0-109 0 0,1-1-192 0 0,-3 1-72 0 0,5-1-388 0 0,1 0-909 0 0,3-2-1047 0 0,5 2-3528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4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1 156 3588 0 0,'0'0'3199'0'0,"0"0"602"0"0,0 0-2177 0 0,0 0-591 0 0,0 0 129 0 0,0 0-50 0 0,0 0-252 0 0,0 0-333 0 0,2-3-402 0 0,3 0-144 0 0,1 0-1 0 0,0 1 1 0 0,0 0 0 0 0,0 0 0 0 0,0 1 0 0 0,1-1-1 0 0,-1 1 1 0 0,0 1 0 0 0,1-1 0 0 0,-1 1-1 0 0,0 0 1 0 0,1 1 0 0 0,-1 0 0 0 0,0-1 0 0 0,0 2-1 0 0,1-1 1 0 0,-1 1 0 0 0,0 0 0 0 0,0 0-1 0 0,-1 1 1 0 0,1 0 0 0 0,0 0 0 0 0,-1 0 0 0 0,0 1-1 0 0,1-1 1 0 0,-2 1 0 0 0,1 1 0 0 0,0-1 0 0 0,0 2 19 0 0,-2-3 22 0 0,-1 0 0 0 0,1 0 0 0 0,-1 1 0 0 0,0-1 0 0 0,0 1 0 0 0,0-1 0 0 0,0 1 0 0 0,-1 0 0 0 0,1 0 0 0 0,-1 0 0 0 0,0 0 0 0 0,0 0 0 0 0,-1 0 0 0 0,1 0 0 0 0,-1 0 0 0 0,0 0 0 0 0,0 0 0 0 0,0 0 0 0 0,0 0 0 0 0,-1 0 0 0 0,0 0 0 0 0,0 0 0 0 0,0 0 1 0 0,0 0-1 0 0,0 0 0 0 0,-1 0 0 0 0,0-1 0 0 0,0 1 0 0 0,0-1 0 0 0,0 1 0 0 0,0-1 0 0 0,-1 0 0 0 0,0 1 0 0 0,-2 1-22 0 0,-49 27-2794 0 0,48-32-1348 0 0,2-4-3113 0 0</inkml:trace>
  <inkml:trace contextRef="#ctx0" brushRef="#br0" timeOffset="185.92">247 177 4316 0 0,'0'0'6730'0'0,"0"0"-4554"0"0,0 0-1833 0 0,0 0-17 0 0,1 6 348 0 0,-2 110 1793 0 0,36-78-3776 0 0,2-35-3605 0 0,-21-3 50 0 0</inkml:trace>
  <inkml:trace contextRef="#ctx0" brushRef="#br0" timeOffset="590.03">482 0 2720 0 0,'0'0'9642'0'0,"0"0"-7087"0"0,0 0-2288 0 0,-1 7-134 0 0,-29 72 401 0 0,4-112-8023 0 0,29 9 11111 0 0,25 48 462 0 0,-16-12-4814 0 0,-4-5 688 0 0,10 12 812 0 0,-34-17 415 0 0,-46-16-973 0 0,-5-2-2201 0 0,27 0-5003 0 0,30 10-150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1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28 8141 0 0,'0'0'7124'0'0,"0"0"-6712"0"0,0 0-412 0 0,0 0-336 0 0,0 0 220 0 0,-41-9 52 0 0,21 4-248 0 0,3 1-488 0 0,0-1-1384 0 0,6 0-3328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1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20 328 0 0,'0'0'12729'0'0,"0"0"-11089"0"0,0 0-1112 0 0,0 0 416 0 0,0 0-403 0 0,0 0-477 0 0,0 0-52 0 0,-39-10 112 0 0,17 9-116 0 0,-3-1-8 0 0,-3 2-853 0 0,2-1-1051 0 0,7 0-2692 0 0,-6-3-3481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2:56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8113 0 0,'0'0'1426'0'0,"0"0"-568"0"0,0 0 302 0 0,0 0 397 0 0,0 0-144 0 0,0 0-471 0 0,0 0-612 0 0,-1 7-774 0 0,-12 52 754 0 0,8-46-254 0 0,1 0 0 0 0,0 0 0 0 0,1 1 0 0 0,1-1 0 0 0,0 0 0 0 0,1 1 0 0 0,0-1 1 0 0,1 1-1 0 0,1 0 0 0 0,0-1 0 0 0,1 1 0 0 0,0-1 0 0 0,1 0 0 0 0,0 0 0 0 0,1 0 0 0 0,3 6-56 0 0,22 7 294 0 0,-3-20-5002 0 0,-16-6-715 0 0</inkml:trace>
  <inkml:trace contextRef="#ctx0" brushRef="#br0" timeOffset="328.79">273 255 8201 0 0,'0'0'2568'0'0,"0"0"-1267"0"0,0 0-771 0 0,0 0 269 0 0,0 0 93 0 0,0 0-378 0 0,24-10 286 0 0,-22 8-818 0 0,0 0 0 0 0,0 0-1 0 0,0 1 1 0 0,-1-1 0 0 0,1-1-1 0 0,-1 1 1 0 0,1 0 0 0 0,-1 0-1 0 0,0 0 1 0 0,0-1 0 0 0,0 1-1 0 0,0-1 1 0 0,0 1-1 0 0,-1-1 1 0 0,1 1 0 0 0,-1-1-1 0 0,1 1 1 0 0,-1-1 0 0 0,0 0-1 0 0,0 1 1 0 0,0-1 0 0 0,-1 1-1 0 0,1-1 1 0 0,0 1 0 0 0,-1-1-1 0 0,0 1 1 0 0,0-1 0 0 0,0 1-1 0 0,0-1 1 0 0,0 1-1 0 0,0 0 1 0 0,0-1 0 0 0,-1 1-1 0 0,1 0 1 0 0,-1 0 0 0 0,1 0-1 0 0,-1 0 1 0 0,0 1 0 0 0,0-1-1 0 0,0 0 1 0 0,0 1 0 0 0,0-1-1 0 0,0 1 1 0 0,-1 0 0 0 0,1-1-1 0 0,0 1 1 0 0,-1 0-1 0 0,1 1 1 0 0,-1-1 0 0 0,1 0-1 0 0,-1 1 1 0 0,1-1 0 0 0,-1 1-1 0 0,0 0 1 0 0,1 0 0 0 0,-1 0-1 0 0,0 0 19 0 0,0 1 25 0 0,0 1-1 0 0,0-1 1 0 0,0 1 0 0 0,0 0-1 0 0,1 0 1 0 0,-1 0-1 0 0,1 0 1 0 0,-1 0-1 0 0,1 0 1 0 0,0 1-1 0 0,0-1 1 0 0,0 1-1 0 0,0 0 1 0 0,0-1 0 0 0,1 1-1 0 0,-1 0 1 0 0,1 0-1 0 0,0 0 1 0 0,-1 0-1 0 0,2 0 1 0 0,-1 1-1 0 0,0-1 1 0 0,1 0 0 0 0,-1 0-1 0 0,1 0 1 0 0,0 1-1 0 0,0-1 1 0 0,0 0-1 0 0,0 0 1 0 0,1 1-1 0 0,-1-1 1 0 0,1 0-1 0 0,0 0 1 0 0,0 0 0 0 0,0 0-1 0 0,1 0 1 0 0,-1 0-1 0 0,1 0 1 0 0,-1 0-1 0 0,1 0 1 0 0,0-1-1 0 0,0 1 1 0 0,0-1-1 0 0,0 1 1 0 0,1-1 0 0 0,-1 0-1 0 0,1 0 1 0 0,-1 0-1 0 0,1 0 1 0 0,2 1-25 0 0,-3-3-59 0 0,20-1-1307 0 0,-7-4-3554 0 0,-4-1-1398 0 0</inkml:trace>
  <inkml:trace contextRef="#ctx0" brushRef="#br0" timeOffset="577.93">437 267 2856 0 0,'0'0'6356'0'0,"0"0"-4704"0"0,0 0-1214 0 0,0 0 418 0 0,-1 7 84 0 0,-65 106 643 0 0,63-108-1935 0 0,-23 26 1321 0 0,13-22-5371 0 0,12-13-79 0 0,1-7-1934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5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6645 0 0,'0'0'7160'0'0,"0"0"-5598"0"0,0 0-1161 0 0,0 0-16 0 0,2 6-39 0 0,-1 0-360 0 0,-1-4 39 0 0,0 1 1 0 0,0-1-1 0 0,0 0 0 0 0,0 1 0 0 0,0-1 0 0 0,0 0 0 0 0,0 0 0 0 0,1 1 1 0 0,-1-1-1 0 0,1 0 0 0 0,0 0 0 0 0,0 0 0 0 0,0 0 0 0 0,0 0 0 0 0,0 0 0 0 0,0 0 1 0 0,0 0-1 0 0,0 0 0 0 0,1 0 0 0 0,-1 0 0 0 0,1-1 0 0 0,0 1 0 0 0,-1-1 0 0 0,1 1 1 0 0,0-1-1 0 0,0 0 0 0 0,0 1 0 0 0,0-1 0 0 0,0 0 0 0 0,0 0 0 0 0,0-1 0 0 0,0 1 1 0 0,0 0-1 0 0,1-1 0 0 0,-1 1 0 0 0,0-1 0 0 0,0 0 0 0 0,1 1 0 0 0,-1-1 0 0 0,0 0 1 0 0,1-1-1 0 0,-1 1 0 0 0,0 0 0 0 0,0-1 0 0 0,1 1 0 0 0,-1-1 0 0 0,1 0-25 0 0,30-40-797 0 0,-33 49 614 0 0,1 4 342 0 0,-1 0 0 0 0,0 0 0 0 0,-1 0 0 0 0,0 0 0 0 0,-1 0 0 0 0,0 0 0 0 0,-1 0 0 0 0,0 0 0 0 0,-1 0 0 0 0,0-1 0 0 0,-4 7-159 0 0,-46 9-4502 0 0,48-28-1053 0 0,2-7-2771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22 4044 0 0,'0'0'12297'0'0,"0"0"-10816"0"0,0 0-1481 0 0,0 0-400 0 0,0 0 400 0 0,0 0 264 0 0,-40 5 20 0 0,14-7-160 0 0,-5-1-124 0 0,-2 0-448 0 0,2 0-1013 0 0,7 0-2551 0 0,-4-9-5205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8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13833 0 0,'0'0'1842'0'0,"0"0"-1808"0"0,4 7-216 0 0,4 8 326 0 0,0 1 1 0 0,-1 1-1 0 0,0 0 1 0 0,-1-1-1 0 0,-1 2 1 0 0,-1-1-1 0 0,-1 0 1 0 0,0 1-1 0 0,-1 0 1 0 0,-1 0-1 0 0,-1 0 1 0 0,0-1-1 0 0,-1 1 1 0 0,-1 0-1 0 0,-1 0 0 0 0,-1-1 1 0 0,0 1-1 0 0,-3 4-144 0 0,3-11-189 0 0,0 0 0 0 0,-1-1 0 0 0,-1 1 0 0 0,0-1 0 0 0,0 0 0 0 0,-1-1-1 0 0,0 0 1 0 0,-1 0 0 0 0,0 0 0 0 0,0-1 0 0 0,-9 7 189 0 0,5-8-3551 0 0,1-6-3981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8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10437 0 0,'0'0'3422'0'0,"0"0"-2987"0"0,0 0-510 0 0,0 0 84 0 0,0 0 160 0 0,6 2-5 0 0,-3-1-130 0 0,0-1 0 0 0,-1 1-1 0 0,1 0 1 0 0,0 0 0 0 0,-1 0-1 0 0,1 1 1 0 0,-1-1 0 0 0,1 1-1 0 0,-1-1 1 0 0,0 1 0 0 0,0 0-1 0 0,0 0 1 0 0,0 0 0 0 0,0 0-1 0 0,0 0 1 0 0,0 0 0 0 0,0 0-1 0 0,-1 1 1 0 0,1-1 0 0 0,-1 1-1 0 0,0-1 1 0 0,0 1 0 0 0,0-1-1 0 0,0 1 1 0 0,0 0 0 0 0,0-1-1 0 0,-1 1 1 0 0,0 0 0 0 0,1 0-1 0 0,-1 0 1 0 0,0-1 0 0 0,0 1-1 0 0,0 0 1 0 0,-1 0 0 0 0,1 0-1 0 0,-1-1 1 0 0,1 1 0 0 0,-1 0-1 0 0,0-1 1 0 0,0 1 0 0 0,0 0-1 0 0,-1-1 1 0 0,1 1 0 0 0,-1-1-1 0 0,1 0 1 0 0,-1 1-1 0 0,0-1 1 0 0,0 0 0 0 0,0 1-34 0 0,-69 55 289 0 0,132-39 1379 0 0,-53-19-1866 0 0,55 6-512 0 0,-20-6-7318 0 0,-19-3-1160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6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122 157 5288 0 0,'0'0'5622'0'0,"0"0"-4380"0"0,0 0-885 0 0,1 5 189 0 0,0-1-449 0 0,0 0-1 0 0,1-1 0 0 0,-1 1 1 0 0,1-1-1 0 0,0 1 0 0 0,0-1 1 0 0,0 1-1 0 0,1-1 0 0 0,-1 0 0 0 0,1 0 1 0 0,0-1-1 0 0,0 1 0 0 0,0 0 1 0 0,0-1-1 0 0,0 0 0 0 0,0 1 1 0 0,1-1-1 0 0,-1-1 0 0 0,1 1 1 0 0,-1 0-1 0 0,1-1 0 0 0,0 0 1 0 0,0 0-1 0 0,-1 0 0 0 0,2 0-96 0 0,95 1 620 0 0,-98-1-615 0 0,-1-1 1 0 0,1 0-1 0 0,0-1 1 0 0,0 1-1 0 0,0 0 0 0 0,0 0 1 0 0,-1-1-1 0 0,1 1 1 0 0,0-1-1 0 0,0 1 1 0 0,-1-1-1 0 0,1 0 1 0 0,0 0-1 0 0,-1 0 1 0 0,1 0-1 0 0,-1 0 1 0 0,1 0-1 0 0,-1 0 1 0 0,0 0-1 0 0,1-1 1 0 0,-1 1-1 0 0,0-1 0 0 0,0 1 1 0 0,0-1-1 0 0,0 1 1 0 0,0-1-1 0 0,0 1 1 0 0,0-1-1 0 0,-1 0 1 0 0,1 1-1 0 0,0-1 1 0 0,-1 0-1 0 0,0 0 1 0 0,1 0-1 0 0,-1 1 1 0 0,0-1-1 0 0,0 0 1 0 0,0 0-1 0 0,0 0 0 0 0,0 0 1 0 0,0 0-1 0 0,-1 1 1 0 0,1-1-1 0 0,-1 0 1 0 0,1 0-1 0 0,-1 1 1 0 0,0-1-1 0 0,1 0 1 0 0,-1 1-1 0 0,-1-2-5 0 0,-2-2-67 0 0,1 0-1 0 0,-1 0 1 0 0,0 0 0 0 0,0 1-1 0 0,-1-1 1 0 0,0 1 0 0 0,1 0-1 0 0,-1 1 1 0 0,-1-1 0 0 0,1 1-1 0 0,0 0 1 0 0,-1 1 0 0 0,0-1-1 0 0,1 1 1 0 0,-1 0 0 0 0,0 0-1 0 0,0 1 1 0 0,0-1 0 0 0,0 2-1 0 0,0-1 1 0 0,-1 1 0 0 0,1-1-1 0 0,-5 2 68 0 0,9 2 22 0 0,0 0 0 0 0,-1 0-1 0 0,1 1 1 0 0,0-1 0 0 0,1 1 0 0 0,-1-1-1 0 0,1 1 1 0 0,-1 0 0 0 0,1-1-1 0 0,0 1 1 0 0,0 0 0 0 0,1 0 0 0 0,-1 0-1 0 0,1 0 1 0 0,0 0 0 0 0,0 0-1 0 0,0 0 1 0 0,1 0 0 0 0,-1-1 0 0 0,1 1-1 0 0,0 1-21 0 0,0 9 194 0 0,-15 203 1199 0 0,19-193-2830 0 0,8-15-3911 0 0,-3-8-1677 0 0</inkml:trace>
  <inkml:trace contextRef="#ctx0" brushRef="#br0" timeOffset="265.39">352 401 8325 0 0,'0'0'5880'0'0,"0"0"-5880"0"0,0 0-672 0 0,-36-4 620 0 0,18 2 52 0 0,-5 0 52 0 0,5-1-48 0 0,-1 2-4 0 0,0-1-688 0 0,4-1-1636 0 0,2 2-2628 0 0</inkml:trace>
  <inkml:trace contextRef="#ctx0" brushRef="#br0" timeOffset="512.53">430 438 6961 0 0,'0'0'4623'0'0,"0"0"-3396"0"0,0 0-1069 0 0,0 0 42 0 0,0 0-13 0 0,0 0-84 0 0,4 2-37 0 0,62 41 1362 0 0,-65-42-1386 0 0,0 0 0 0 0,-1 0 0 0 0,1 0 0 0 0,0 1 0 0 0,0-1 0 0 0,0 0 0 0 0,-1 0 1 0 0,1 1-1 0 0,-1-1 0 0 0,1 0 0 0 0,-1 1 0 0 0,1-1 0 0 0,-1 1 0 0 0,0-1 0 0 0,0 0 0 0 0,1 1 1 0 0,-1-1-1 0 0,0 1 0 0 0,0-1 0 0 0,-1 1 0 0 0,1-1 0 0 0,0 0 0 0 0,0 1 0 0 0,-1-1 1 0 0,1 1-1 0 0,-1-1 0 0 0,1 0 0 0 0,-1 1 0 0 0,0-1 0 0 0,1 0 0 0 0,-1 0 0 0 0,0 1 0 0 0,0-1 1 0 0,0 0-1 0 0,0 0 0 0 0,0 0 0 0 0,0 0 0 0 0,0 0 0 0 0,0 0 0 0 0,0 0 0 0 0,-1-1 1 0 0,1 1-1 0 0,0 0 0 0 0,0-1 0 0 0,-1 1 0 0 0,1-1 0 0 0,0 1 0 0 0,-1-1 0 0 0,1 0 0 0 0,-1 1 1 0 0,1-1-1 0 0,-1 0 0 0 0,1 0 0 0 0,-2 0-42 0 0,3 0-195 0 0,-29 10-40 0 0,20-9-2587 0 0,3-2-3905 0 0,5-2-521 0 0</inkml:trace>
  <inkml:trace contextRef="#ctx0" brushRef="#br0" timeOffset="700.97">602 458 2632 0 0,'0'0'8500'0'0,"0"0"-6638"0"0,0 0-1561 0 0,0 0 271 0 0,-6 5 48 0 0,3-5-610 0 0,1 0 1 0 0,0 1-1 0 0,0-1 1 0 0,0 1-1 0 0,0 0 1 0 0,0 0 0 0 0,0 0-1 0 0,0 0 1 0 0,0 0-1 0 0,0 0 1 0 0,0 0-1 0 0,1 1 1 0 0,-1-1-1 0 0,0 1 1 0 0,1-1 0 0 0,-1 1-1 0 0,1 0 1 0 0,0 0-1 0 0,-1-1 1 0 0,1 1-1 0 0,0 0 1 0 0,0 0-1 0 0,0 0 1 0 0,1 0 0 0 0,-1 0-1 0 0,0 0 1 0 0,1 1-1 0 0,-1-1 1 0 0,1 0-1 0 0,0 0 1 0 0,-1 0-1 0 0,1 1 1 0 0,0-1 0 0 0,1 0-1 0 0,-1 0 1 0 0,0 0-1 0 0,1 1 1 0 0,-1-1-1 0 0,1 0 1 0 0,-1 0-1 0 0,1 0 1 0 0,0 0 0 0 0,0 0-1 0 0,0 0 1 0 0,0 0-1 0 0,0 0 1 0 0,1-1-1 0 0,-1 1 1 0 0,1 0-1 0 0,-1-1 1 0 0,1 1-1 0 0,-1-1 1 0 0,2 2-11 0 0,42 6-4444 0 0,-34-8-109 0 0</inkml:trace>
  <inkml:trace contextRef="#ctx0" brushRef="#br0" timeOffset="966.28">763 471 8021 0 0,'0'0'5468'0'0,"0"0"-4264"0"0,0 0-992 0 0,0 0 142 0 0,0 7-126 0 0,0-5-198 0 0,-1 1-1 0 0,1 0 0 0 0,0 0 0 0 0,0 0 0 0 0,1-1 0 0 0,-1 1 1 0 0,1 0-1 0 0,-1 0 0 0 0,1-1 0 0 0,0 1 0 0 0,0 0 1 0 0,0-1-1 0 0,0 1 0 0 0,1-1 0 0 0,-1 1 0 0 0,1-1 0 0 0,-1 0 1 0 0,1 0-1 0 0,0 1 0 0 0,0-1 0 0 0,0 0 0 0 0,0-1 0 0 0,0 1 1 0 0,0 0-1 0 0,0-1 0 0 0,1 1 0 0 0,-1-1 0 0 0,1 1 1 0 0,-1-1-1 0 0,1 0 0 0 0,0 0 0 0 0,-1 0 0 0 0,1-1 0 0 0,0 1 1 0 0,-1-1-1 0 0,1 1 0 0 0,0-1 0 0 0,0 0 0 0 0,0 0 0 0 0,-1 0 1 0 0,1-1-1 0 0,0 1 0 0 0,0-1 0 0 0,-1 1 0 0 0,1-1 1 0 0,0 0-30 0 0,51-44-386 0 0,-45 82 322 0 0,-9-32 89 0 0,1 1 0 0 0,-1 0 1 0 0,0 0-1 0 0,-1 0 0 0 0,1 0 0 0 0,-1 0 0 0 0,0 0 0 0 0,-1 0 1 0 0,1-1-1 0 0,-1 1 0 0 0,0-1 0 0 0,-1 1 0 0 0,1-1 0 0 0,-1 0 1 0 0,0 0-1 0 0,-1 0 0 0 0,1 0 0 0 0,-1 0 0 0 0,0-1 0 0 0,0 1 1 0 0,0-1-1 0 0,-1 0 0 0 0,1-1 0 0 0,-1 1 0 0 0,0-1 0 0 0,0 0 1 0 0,0 0-1 0 0,-1 0 0 0 0,1-1 0 0 0,-1 0 0 0 0,1 0 0 0 0,-1 0 1 0 0,0-1-1 0 0,1 0 0 0 0,-1 0 0 0 0,0 0 0 0 0,0-1 0 0 0,0 0 1 0 0,-3 0-26 0 0,-1 1-616 0 0,-14-1-2166 0 0,6-2-1825 0 0,-13-7-4586 0 0</inkml:trace>
  <inkml:trace contextRef="#ctx0" brushRef="#br0" timeOffset="1258.46">55 0 8825 0 0,'0'0'3573'0'0,"0"0"-2718"0"0,0 0-701 0 0,0 0 20 0 0,-3 8 176 0 0,-9 27 15 0 0,2 0 0 0 0,1 1 0 0 0,2 0 0 0 0,1 1 0 0 0,2-1-1 0 0,1 1 1 0 0,2 0 0 0 0,2 8-365 0 0,0-35 10 0 0,1 0 0 0 0,0 0 1 0 0,1 1-1 0 0,0-2 0 0 0,0 1 0 0 0,1 0 0 0 0,0-1 0 0 0,1 1 0 0 0,0-1 0 0 0,0-1 1 0 0,1 1-1 0 0,0-1 0 0 0,1 0 0 0 0,-1 0 0 0 0,2-1 0 0 0,2 3-10 0 0,55 27-5900 0 0,-32-30-1012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4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163 239 6901 0 0,'0'0'5162'0'0,"0"0"-5199"0"0,0 0-1410 0 0,0 0 829 0 0,0 0 461 0 0,-6 0 97 0 0,3 1-425 0 0,-34 4 1489 0 0,26-6-6145 0 0,8 3 19 0 0</inkml:trace>
  <inkml:trace contextRef="#ctx0" brushRef="#br0" timeOffset="420.08">0 57 5260 0 0,'0'0'7900'0'0,"0"0"-6095"0"0,6 3-1614 0 0,31 14 626 0 0,-24-9-684 0 0,1-1 1 0 0,0 0 0 0 0,0-1-1 0 0,1-1 1 0 0,-1 0-1 0 0,1-1 1 0 0,0-1-1 0 0,0 0 1 0 0,1-1-1 0 0,-1-1 1 0 0,0 0 0 0 0,1-1-134 0 0,-14 1-4 0 0,-1-1 0 0 0,0 0-1 0 0,0 0 1 0 0,0 0 0 0 0,1 0 0 0 0,-1 0 0 0 0,0 0 0 0 0,0 0 0 0 0,0-1 0 0 0,1 1 0 0 0,-1 0 0 0 0,0-1 0 0 0,0 1 0 0 0,0-1 0 0 0,0 1 0 0 0,0-1 0 0 0,0 1 0 0 0,0-1 0 0 0,0 0 0 0 0,0 1 0 0 0,0-1 0 0 0,0 0-1 0 0,0 0 1 0 0,0 0 0 0 0,-1 0 0 0 0,1 0 0 0 0,0 0 0 0 0,-1 0 0 0 0,1 0 0 0 0,-1 0 0 0 0,1 0 0 0 0,-1 0 0 0 0,1 0 0 0 0,-1 0 0 0 0,0-1 0 0 0,1 1 0 0 0,-1 0 0 0 0,0 0 0 0 0,0 0 0 0 0,0-1 0 0 0,0 1 0 0 0,0 0 0 0 0,0 0-1 0 0,0 0 1 0 0,0-1 0 0 0,-1 1 0 0 0,1 0 0 0 0,0 0 0 0 0,-1 0 0 0 0,1 0 0 0 0,-1 0 0 0 0,0 0 0 0 0,1 0 0 0 0,-1 0 0 0 0,1 0 0 0 0,-1 0 0 0 0,-1-1 4 0 0,-48-50-788 0 0,-25 21-222 0 0,60 102 1227 0 0,-5 114 838 0 0,25-171-2847 0 0,4-7-2682 0 0,4-5-1951 0 0</inkml:trace>
  <inkml:trace contextRef="#ctx0" brushRef="#br0" timeOffset="700.41">242 242 3616 0 0,'0'0'9429'0'0,"0"0"-9429"0"0,0 0-116 0 0,-49-7 116 0 0,25 4 396 0 0,0 0-244 0 0,-1 0-100 0 0,0 0-52 0 0,1 1-972 0 0,3-1-1960 0 0,5 2-3501 0 0</inkml:trace>
  <inkml:trace contextRef="#ctx0" brushRef="#br0" timeOffset="981.3">287 255 12837 0 0,'0'0'1335'0'0,"0"0"-943"0"0,0 6-173 0 0,0-2-176 0 0,0 0 0 0 0,0 0 1 0 0,0 0-1 0 0,1 0 1 0 0,0 0-1 0 0,0 0 0 0 0,0 0 1 0 0,0-1-1 0 0,0 1 0 0 0,1 0 1 0 0,0-1-1 0 0,0 1 1 0 0,0-1-1 0 0,0 1 0 0 0,0-1 1 0 0,1 0-1 0 0,-1 0 0 0 0,1 0 1 0 0,0 0-1 0 0,0-1 0 0 0,0 1 1 0 0,0-1-1 0 0,0 1 1 0 0,1-1-1 0 0,-1 0 0 0 0,1-1 1 0 0,-1 1-1 0 0,1 0 0 0 0,0-1 1 0 0,0 0-1 0 0,0 0 1 0 0,-1 0-1 0 0,1 0 0 0 0,0-1 1 0 0,0 0-1 0 0,0 0 0 0 0,0 0 1 0 0,0 0-1 0 0,0 0 1 0 0,2-1-44 0 0,39-47-1042 0 0,-45 57 1168 0 0,-1 0-1 0 0,0 0 1 0 0,0 0-1 0 0,-1 0 1 0 0,0 0-1 0 0,-1-1 0 0 0,0 1 1 0 0,0-1-1 0 0,-1 0 1 0 0,0 0-1 0 0,0 0 1 0 0,-1 0-1 0 0,0-1 1 0 0,0 1-1 0 0,-7 5-125 0 0,-46 10-5613 0 0,46-25-2080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2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1 138 6353 0 0,'0'0'5805'0'0,"0"0"-4292"0"0,7 1-1351 0 0,-4 0-156 0 0,9 2 226 0 0,0-1 1 0 0,0 0 0 0 0,1-1 0 0 0,-1-1 0 0 0,0 1 0 0 0,1-2 0 0 0,-1 0-1 0 0,0 0 1 0 0,0-1 0 0 0,0-1 0 0 0,0 0 0 0 0,0 0 0 0 0,0-1 0 0 0,-1-1 0 0 0,3-2-233 0 0,-13 4-46 0 0,-1 0 0 0 0,0 0 0 0 0,1 0 0 0 0,-1 0 0 0 0,-1-1 0 0 0,1 1 0 0 0,0 0 1 0 0,-1 0-1 0 0,0 0 0 0 0,0 0 0 0 0,0 0 0 0 0,0 0 0 0 0,0 0 0 0 0,0 0 1 0 0,-1 0-1 0 0,1 1 0 0 0,-1-1 0 0 0,0 0 0 0 0,0 1 0 0 0,0 0 0 0 0,0-1 0 0 0,0 1 1 0 0,-1 0-1 0 0,1 0 0 0 0,-1 0 0 0 0,1 0 0 0 0,-1 1 0 0 0,0-1 0 0 0,0 1 0 0 0,0-1 1 0 0,0 1-1 0 0,0 0 0 0 0,0 0 0 0 0,0 0 0 0 0,0 0 46 0 0,-78-32-632 0 0,69 98 1175 0 0,2 169 686 0 0,30-206-6047 0 0,-10-22-501 0 0</inkml:trace>
  <inkml:trace contextRef="#ctx0" brushRef="#br0" timeOffset="247.89">236 312 6797 0 0,'0'0'5416'0'0,"0"0"-5416"0"0,0 0-528 0 0,-47-12 528 0 0,24 8 92 0 0,-3 0-44 0 0,-1 1-48 0 0,1 0-4 0 0,2 1-2200 0 0,7 0-4005 0 0</inkml:trace>
  <inkml:trace contextRef="#ctx0" brushRef="#br0" timeOffset="509.67">264 356 1500 0 0,'0'0'7923'0'0,"0"0"-5620"0"0,0 0-2063 0 0,0 0-38 0 0,0 0-9 0 0,0 0-56 0 0,29 4-765 0 0,-27-4 694 0 0,0 0 0 0 0,-1 0 0 0 0,1 0 0 0 0,0 0 0 0 0,0 0 0 0 0,0 1 0 0 0,0-1 0 0 0,-1 1 0 0 0,1-1 0 0 0,0 1 0 0 0,0 0 0 0 0,-1-1 0 0 0,1 1 0 0 0,0 0 0 0 0,-1 0 0 0 0,1 0 0 0 0,-1 0 0 0 0,0 1 0 0 0,1-1 0 0 0,-1 0 0 0 0,0 1 0 0 0,0-1 0 0 0,1 1 0 0 0,-1-1 0 0 0,0 1 0 0 0,-1-1 0 0 0,1 1 0 0 0,0 0 1 0 0,0-1-1 0 0,-1 1 0 0 0,1 0 0 0 0,-1 0 0 0 0,1 0 0 0 0,-1-1 0 0 0,0 1 0 0 0,0 0 0 0 0,0 0 0 0 0,0 0 0 0 0,0 0 0 0 0,0-1 0 0 0,0 1 0 0 0,-1 0 0 0 0,1 0 0 0 0,-1 0 0 0 0,1-1 0 0 0,-1 1 0 0 0,0 0 0 0 0,1 0 0 0 0,-1-1 0 0 0,0 1 0 0 0,0-1 0 0 0,0 1 0 0 0,-1-1 0 0 0,1 1 0 0 0,0-1 0 0 0,0 0 0 0 0,-1 1 0 0 0,1-1 0 0 0,-1 0 0 0 0,1 0 0 0 0,-1 0 0 0 0,1 0 0 0 0,-1 0 0 0 0,0-1 0 0 0,1 1 0 0 0,-2 0-66 0 0,-26 15-489 0 0,7-9-5309 0 0,16-6-986 0 0</inkml:trace>
  <inkml:trace contextRef="#ctx0" brushRef="#br0" timeOffset="664.05">429 374 11385 0 0,'0'0'1411'0'0,"0"0"-1096"0"0,0 0-101 0 0,0 0 326 0 0,0 0 229 0 0,-4 6-60 0 0,0-1-618 0 0,2-4-74 0 0,0 1-1 0 0,0-1 1 0 0,1 1 0 0 0,-1 0 0 0 0,0-1 0 0 0,1 1 0 0 0,-1 0 0 0 0,1 0 0 0 0,-1 1 0 0 0,1-1 0 0 0,0 0-1 0 0,0 0 1 0 0,0 0 0 0 0,0 1 0 0 0,1-1 0 0 0,-1 1 0 0 0,0-1 0 0 0,1 1 0 0 0,0-1 0 0 0,-1 0-1 0 0,1 1 1 0 0,0-1 0 0 0,1 1 0 0 0,-1-1 0 0 0,0 1 0 0 0,1-1 0 0 0,-1 1 0 0 0,1-1 0 0 0,0 1 0 0 0,-1-1-1 0 0,1 0 1 0 0,1 0 0 0 0,-1 1 0 0 0,0-1 0 0 0,0 0 0 0 0,1 0 0 0 0,-1 0 0 0 0,1 0 0 0 0,0 0-1 0 0,-1-1-16 0 0,24 10-1824 0 0,-7-8-3626 0 0,-6-2-2221 0 0</inkml:trace>
  <inkml:trace contextRef="#ctx0" brushRef="#br0" timeOffset="869.47">558 420 6049 0 0,'0'0'6649'0'0,"0"0"-5002"0"0,0 0-1707 0 0,0 0-318 0 0,0 0-272 0 0,0 0 224 0 0,6-3 151 0 0,-3 2 328 0 0,0-1 0 0 0,0 1 0 0 0,0 0 0 0 0,0 0 1 0 0,0 1-1 0 0,1-1 0 0 0,-1 1 0 0 0,0 0 0 0 0,0-1 0 0 0,1 1 1 0 0,-1 1-1 0 0,0-1 0 0 0,0 0 0 0 0,1 1 0 0 0,-1 0 0 0 0,0-1 1 0 0,0 1-1 0 0,0 1 0 0 0,0-1 0 0 0,0 0 0 0 0,0 1 0 0 0,0-1 1 0 0,0 1-1 0 0,-1 0 0 0 0,1 0 0 0 0,0 0 0 0 0,-1 0 0 0 0,0 1 1 0 0,0-1-1 0 0,1 1 0 0 0,-1-1 0 0 0,-1 1 0 0 0,1 0 0 0 0,0-1 1 0 0,-1 1-1 0 0,1 0 0 0 0,-1 0 0 0 0,1 2-53 0 0,-3-2 61 0 0,1 0 0 0 0,-1-1 0 0 0,0 1 0 0 0,0-1 0 0 0,0 1 0 0 0,0-1 0 0 0,0 1 0 0 0,0-1 0 0 0,-1 0 0 0 0,1 0 0 0 0,-1 0 0 0 0,0 0 0 0 0,1 0 0 0 0,-1 0 0 0 0,0 0 0 0 0,0 0 0 0 0,0 0 0 0 0,0-1 0 0 0,-1 1 0 0 0,1-1 0 0 0,0 0 0 0 0,-1 0 0 0 0,1 0 0 0 0,-1 0 0 0 0,1 0 0 0 0,-1 0 0 0 0,0 0-61 0 0,-45 8-5224 0 0,38-9-290 0 0</inkml:trace>
  <inkml:trace contextRef="#ctx0" brushRef="#br0" timeOffset="1085.6">768 413 4548 0 0,'0'0'7538'0'0,"0"0"-5307"0"0,0 0-1781 0 0,-7 2 140 0 0,4-2-547 0 0,1 1 1 0 0,-1-1-1 0 0,0 1 0 0 0,1 0 1 0 0,-1 0-1 0 0,1 0 1 0 0,-1 0-1 0 0,1 0 0 0 0,0 1 1 0 0,-1-1-1 0 0,1 0 1 0 0,0 1-1 0 0,0 0 1 0 0,0 0-1 0 0,0-1 0 0 0,0 1 1 0 0,0 1-1 0 0,1-1 1 0 0,-1 0-1 0 0,1 0 0 0 0,-1 0 1 0 0,1 1-1 0 0,0-1 1 0 0,0 1-1 0 0,0-1 0 0 0,0 1 1 0 0,0-1-1 0 0,1 1 1 0 0,-1 0-1 0 0,1-1 0 0 0,0 1 1 0 0,0 0-1 0 0,0-1 1 0 0,0 1-1 0 0,0 0 1 0 0,0-1-1 0 0,1 1 0 0 0,-1 0 1 0 0,1-1-1 0 0,0 1 1 0 0,0-1-1 0 0,0 1 0 0 0,0-1 1 0 0,0 1-1 0 0,2 1-43 0 0,34 15-327 0 0,-10-16-6082 0 0,-21-3 355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1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55 6129 0 0,'0'0'6453'0'0,"0"0"-5156"0"0,0 0-962 0 0,0 7 87 0 0,-1 6-211 0 0,1-11-167 0 0,-1 1 0 0 0,0-1-1 0 0,1 1 1 0 0,-1-1-1 0 0,1 1 1 0 0,0-1 0 0 0,-1 1-1 0 0,2 0 1 0 0,-1-1 0 0 0,0 1-1 0 0,0 0 1 0 0,1-1 0 0 0,-1 1-1 0 0,1-1 1 0 0,0 1 0 0 0,0-1-1 0 0,0 1 1 0 0,0-1 0 0 0,0 0-1 0 0,0 1 1 0 0,1-1 0 0 0,-1 0-1 0 0,1 0 1 0 0,0 0 0 0 0,0 0-1 0 0,-1 0 1 0 0,1 0 0 0 0,0-1-1 0 0,1 1 1 0 0,-1-1 0 0 0,0 1-1 0 0,0-1 1 0 0,1 0 0 0 0,-1 1-45 0 0,3-2-3 0 0,-1 0 0 0 0,1-1 0 0 0,-1 1 0 0 0,0-1 0 0 0,1 0 0 0 0,-1 0 0 0 0,0 0 0 0 0,1 0 0 0 0,-1-1 0 0 0,0 0 0 0 0,0 0 0 0 0,0 0 0 0 0,0 0 0 0 0,0 0 0 0 0,-1-1 0 0 0,1 0 0 0 0,-1 0 0 0 0,0 0 0 0 0,0 0 0 0 0,0 0 0 0 0,0-1 0 0 0,0 1 0 0 0,-1-1 0 0 0,1 0 0 0 0,1-3 4 0 0,5 60 867 0 0,-9-47-823 0 0,0 0 0 0 0,0 0 0 0 0,0 0 0 0 0,-1 0 0 0 0,0 0 0 0 0,0 0 0 0 0,-1 0 0 0 0,1 0 0 0 0,-1-1-1 0 0,-1 1 1 0 0,1 0 0 0 0,-1-1 0 0 0,0 0 0 0 0,0 0 0 0 0,0 0 0 0 0,-1 0 0 0 0,0 0 0 0 0,0-1 0 0 0,0 1 0 0 0,-1 0-44 0 0,-50 2-5186 0 0,46-12 238 0 0,0-5-2187 0 0</inkml:trace>
  <inkml:trace contextRef="#ctx0" brushRef="#br0" timeOffset="215.72">312 1 14881 0 0,'0'0'1272'0'0,"0"0"-1272"0"0,0 0 0 0 0,29 36 216 0 0,-24-21 85 0 0,-1 2-53 0 0,-4 1 0 0 0,-2 1-24 0 0,-5 1-112 0 0,-5 1-12 0 0,-4 1-28 0 0,-2-3-60 0 0,-4 0-12 0 0,4-1-264 0 0,-3-2-344 0 0,1-4-713 0 0,7-5-1379 0 0,-2-4-4176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10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1616 0 0,'0'0'1692'0'0,"0"0"1827"0"0,0 0-1847 0 0,0 0-753 0 0,0 0 59 0 0,0 0-132 0 0,0 0-334 0 0,0 0-196 0 0,0 0 156 0 0,-4 5 187 0 0,-5 7-445 0 0,0 0 0 0 0,1 0 0 0 0,1 1 0 0 0,0 0 1 0 0,1 0-1 0 0,0 1 0 0 0,1-1 0 0 0,1 1 0 0 0,0 1 0 0 0,1-1 0 0 0,0 0 0 0 0,1 1 0 0 0,1-1 0 0 0,0 1 0 0 0,2 14-214 0 0,37 16 629 0 0,-15-38-6269 0 0,-18-7 376 0 0</inkml:trace>
  <inkml:trace contextRef="#ctx0" brushRef="#br0" timeOffset="278.99">163 120 9653 0 0,'0'0'2615'0'0,"0"0"-1968"0"0,0 0-611 0 0,0 0-47 0 0,0 0-30 0 0,0 0-49 0 0,0 0-83 0 0,7-2-59 0 0,-3 1 286 0 0,0 0 1 0 0,1 0 0 0 0,-1 0-1 0 0,0 1 1 0 0,0 0-1 0 0,0 0 1 0 0,0 0-1 0 0,0 0 1 0 0,1 1-1 0 0,-1-1 1 0 0,0 1 0 0 0,0 0-1 0 0,0 0 1 0 0,0 1-1 0 0,0-1 1 0 0,-1 1-1 0 0,1 0 1 0 0,0 0 0 0 0,-1 0-1 0 0,1 1 1 0 0,-1-1-1 0 0,0 1 1 0 0,0 0-1 0 0,0 0 1 0 0,0 0 0 0 0,0 0-1 0 0,-1 0 1 0 0,1 0-1 0 0,-1 1 1 0 0,0 0-1 0 0,0-1 1 0 0,2 5-55 0 0,-4-5 94 0 0,0 0-1 0 0,0-1 1 0 0,0 1 0 0 0,0 0 0 0 0,0 0-1 0 0,-1 0 1 0 0,1 0 0 0 0,-1 0-1 0 0,0-1 1 0 0,0 1 0 0 0,0 0 0 0 0,0 0-1 0 0,0-1 1 0 0,0 1 0 0 0,-1-1-1 0 0,0 1 1 0 0,1-1 0 0 0,-1 0 0 0 0,0 1-1 0 0,0-1 1 0 0,0 0 0 0 0,0 0-1 0 0,0-1 1 0 0,-1 1 0 0 0,1 0 0 0 0,-1-1-1 0 0,1 1 1 0 0,-1-1 0 0 0,0 1-94 0 0,-26 9-1648 0 0,2-7-3584 0 0,23-4-408 0 0</inkml:trace>
  <inkml:trace contextRef="#ctx0" brushRef="#br0" timeOffset="526.7">329 145 5701 0 0,'0'0'3685'0'0,"0"0"-2629"0"0,0 0-716 0 0,0 0 379 0 0,0 0 85 0 0,0 0-64 0 0,-3 6 15 0 0,0 1-1097 0 0,-20 71 2547 0 0,36-56-4239 0 0,20-13-3907 0 0,-23-8-115 0 0</inkml:trace>
  <inkml:trace contextRef="#ctx0" brushRef="#br0" timeOffset="774.98">484 284 10825 0 0,'0'0'500'0'0,"0"0"-164"0"0,0 0 280 0 0,0 0 112 0 0,0 0 64 0 0,-35 40-56 0 0,24-33-308 0 0,-1-1-288 0 0,3 3-92 0 0,-1-2-48 0 0,2-1-492 0 0,2-1-536 0 0,2-2-684 0 0,1-1-1020 0 0,3 0-2629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09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45 1180 0 0,'0'0'645'0'0,"0"0"-304"0"0,0 0 527 0 0,0 0 2219 0 0,0 0-1177 0 0,0 0-783 0 0,0 0-49 0 0,0 0-68 0 0,-4-4 482 0 0,4 220 2009 0 0,8-223-8972 0 0,-5 1-37 0 0</inkml:trace>
  <inkml:trace contextRef="#ctx0" brushRef="#br0" timeOffset="252.08">40 3 4348 0 0,'0'0'3344'0'0,"0"0"-2241"0"0,8-1-580 0 0,3 0-274 0 0,-1 1 0 0 0,1 0 0 0 0,0 0 0 0 0,-1 1 0 0 0,1 0 0 0 0,0 1 0 0 0,-1 1 0 0 0,1-1 0 0 0,-1 1 0 0 0,0 1 0 0 0,0 0 0 0 0,0 1 0 0 0,-1 0 1 0 0,1 0-1 0 0,-1 1 0 0 0,-1 0 0 0 0,1 0 0 0 0,-1 1 0 0 0,0 1 0 0 0,0-1 0 0 0,-1 1 0 0 0,0 0 0 0 0,0 1 0 0 0,1 3-249 0 0,-7-9 45 0 0,-1 1 1 0 0,0 0 0 0 0,1 0 0 0 0,-1-1-1 0 0,-1 1 1 0 0,1 0 0 0 0,0 0-1 0 0,-1-1 1 0 0,0 1 0 0 0,0 0 0 0 0,0-1-1 0 0,0 1 1 0 0,-1-1 0 0 0,1 1-1 0 0,-1-1 1 0 0,0 0 0 0 0,0 1 0 0 0,0-1-1 0 0,0 0 1 0 0,-1 0 0 0 0,1-1-1 0 0,-1 1 1 0 0,0 0 0 0 0,0-1 0 0 0,0 0-1 0 0,0 0 1 0 0,0 0 0 0 0,0 0-1 0 0,-1 0 1 0 0,1 0 0 0 0,-1-1-46 0 0,-113 46-236 0 0,109-44-152 0 0,-38 6-5277 0 0,32-9-478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01.6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19 6097 0 0,'0'0'450'0'0,"0"0"-246"0"0,0 0 32 0 0,0 0-46 0 0,-6-3 13 0 0,-19-12-36 0 0,23 15-156 0 0,1 1-1 0 0,-1 0 0 0 0,1-1 1 0 0,0 1-1 0 0,-1 0 0 0 0,1 0 1 0 0,0 0-1 0 0,-1 0 0 0 0,1 1 1 0 0,0-1-1 0 0,0 0 0 0 0,0 0 1 0 0,0 1-1 0 0,0-1 0 0 0,0 0 1 0 0,1 1-1 0 0,-1-1 0 0 0,0 1 0 0 0,1-1 1 0 0,-1 1-1 0 0,1 0 0 0 0,-1-1 1 0 0,1 1-1 0 0,0-1 0 0 0,-1 1 1 0 0,1 0-1 0 0,0-1 0 0 0,0 1 1 0 0,1 0-1 0 0,-1-1 0 0 0,0 1 1 0 0,0 0-1 0 0,1-1 0 0 0,-1 1 1 0 0,1 0-11 0 0,-1 0 68 0 0,-1 0-1 0 0,1-1 0 0 0,0 1 1 0 0,-1 0-1 0 0,1 0 0 0 0,0 0 0 0 0,0 0 1 0 0,0-1-1 0 0,0 1 0 0 0,1 0 1 0 0,-1 0-1 0 0,0 0 0 0 0,1 0 0 0 0,-1-1 1 0 0,1 1-1 0 0,0 0 0 0 0,0 0 1 0 0,-1-1-1 0 0,1 1 0 0 0,0-1 0 0 0,0 1 1 0 0,1-1-1 0 0,-1 1 0 0 0,0-1 1 0 0,0 1-1 0 0,1-1 0 0 0,-1 0 0 0 0,1 0 1 0 0,-1 0-1 0 0,1 0 0 0 0,-1 0 0 0 0,1 0 1 0 0,0 0-1 0 0,-1-1 0 0 0,1 1 1 0 0,0 0-1 0 0,0-1 0 0 0,-1 1 0 0 0,1-1 1 0 0,0 0-1 0 0,0 0 0 0 0,0 0 1 0 0,0 0-1 0 0,0 0 0 0 0,-1 0 0 0 0,1 0 1 0 0,0 0-1 0 0,0-1 0 0 0,0 1 1 0 0,0-1-1 0 0,-1 0 0 0 0,1 1 0 0 0,0-1 1 0 0,-1 0-1 0 0,1 0 0 0 0,-1 0 1 0 0,1 0-1 0 0,0 0 0 0 0,0-1-67 0 0,-1 2 8 0 0,0-1-1 0 0,-1 1 1 0 0,1-1-1 0 0,0 1 1 0 0,0-1-1 0 0,0 1 1 0 0,-1-1 0 0 0,1 1-1 0 0,0-1 1 0 0,-1 1-1 0 0,1-1 1 0 0,0 0-1 0 0,-1 0 1 0 0,1 1 0 0 0,-1-1-1 0 0,1 0 1 0 0,-1 0-1 0 0,0 1 1 0 0,1-1-1 0 0,-1 0 1 0 0,0 0-1 0 0,1 0 1 0 0,-1 0 0 0 0,0 0-1 0 0,0 0 1 0 0,0 1-1 0 0,0-1 1 0 0,0 0-1 0 0,0 0 1 0 0,0 0-1 0 0,0 0 1 0 0,0 0 0 0 0,0 0-1 0 0,-1 0 1 0 0,1 0-1 0 0,0 1 1 0 0,-1-1-1 0 0,1 0 1 0 0,0 0 0 0 0,-1 0-1 0 0,1 1 1 0 0,-1-1-1 0 0,1 0 1 0 0,-1 0-1 0 0,0 1 1 0 0,1-1-1 0 0,-1 0 1 0 0,0 1 0 0 0,1-1-1 0 0,-1 1 1 0 0,0-1-1 0 0,0 1 1 0 0,1-1-1 0 0,-1 1 1 0 0,0 0 0 0 0,0-1-1 0 0,0 1 1 0 0,0 0-1 0 0,0 0 1 0 0,0 0-1 0 0,1-1 1 0 0,-1 1-1 0 0,-1 0-7 0 0,-36-12-4288 0 0,26 11-463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27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28 8161 0 0,'0'0'7824'0'0,"0"0"-6907"0"0,0 0-717 0 0,0 0-152 0 0,0 0 76 0 0,-40 2 148 0 0,20-3-84 0 0,-2 0-176 0 0,-1 1-12 0 0,2-2-448 0 0,1 2-296 0 0,3-4-517 0 0,5 0-1123 0 0,3-1-2976 0 0,8-8-2189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27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19 5016 0 0,'0'0'5841'0'0,"0"0"-3569"0"0,0 0-1128 0 0,0 0 96 0 0,0 0-111 0 0,0 0-281 0 0,0 0-636 0 0,0 0-140 0 0,0 0-12 0 0,-44-7-60 0 0,19 7-236 0 0,-2 0-460 0 0,1 0-673 0 0,5-2-2479 0 0,-8-7-4797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26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152 131 4244 0 0,'0'0'954'0'0,"0"0"3016"0"0,0 0-2262 0 0,0 0-1334 0 0,0 0-169 0 0,0 0 387 0 0,0 0 354 0 0,6 4-94 0 0,84 31 1108 0 0,-88-35-1913 0 0,0 1 1 0 0,0-1-1 0 0,0 1 1 0 0,0-1-1 0 0,0 0 0 0 0,0 1 1 0 0,0-1-1 0 0,0 0 1 0 0,0-1-1 0 0,0 1 1 0 0,0 0-1 0 0,0 0 1 0 0,0-1-1 0 0,0 0 0 0 0,0 1 1 0 0,0-1-1 0 0,0 0 1 0 0,0 0-1 0 0,0 0 1 0 0,0 0-1 0 0,0 0 0 0 0,-1 0 1 0 0,1 0-1 0 0,-1-1 1 0 0,1 1-1 0 0,-1-1 1 0 0,1 1-1 0 0,-1-1 0 0 0,0 0 1 0 0,1 1-1 0 0,-1-1 1 0 0,0 0-1 0 0,0 0 1 0 0,-1 0-1 0 0,1 0 0 0 0,0 0 1 0 0,0 0-1 0 0,-1 0 1 0 0,0 0-1 0 0,1 0 1 0 0,-1 0-1 0 0,0 0 0 0 0,0 0 1 0 0,0 0-1 0 0,0 0 1 0 0,0 0-1 0 0,0 0 1 0 0,-1-1-48 0 0,-1-3-51 0 0,-1-1 1 0 0,0 0 0 0 0,0 1 0 0 0,-1 0 0 0 0,1 0-1 0 0,-1 0 1 0 0,-1 0 0 0 0,1 0 0 0 0,-1 1-1 0 0,0 0 1 0 0,0 0 0 0 0,0 0 0 0 0,-1 1-1 0 0,0 0 1 0 0,0 0 0 0 0,0 0 0 0 0,0 1 0 0 0,-1 0-1 0 0,1 0 1 0 0,-1 0 0 0 0,0 1 0 0 0,0 0-1 0 0,0 0 1 0 0,0 1 0 0 0,0 0 0 0 0,0 0 0 0 0,-2 1 50 0 0,6 2-26 0 0,0 0 0 0 0,0 1 0 0 0,1-1 1 0 0,-1 1-1 0 0,0 0 0 0 0,1-1 1 0 0,0 1-1 0 0,0 1 0 0 0,0-1 1 0 0,0 0-1 0 0,0 0 0 0 0,0 1 1 0 0,1-1-1 0 0,0 1 0 0 0,0-1 0 0 0,0 1 1 0 0,0 0-1 0 0,0-1 0 0 0,1 1 1 0 0,-1 0-1 0 0,1 0 0 0 0,0-1 1 0 0,0 1-1 0 0,1 0 0 0 0,0 3 26 0 0,-2 7 24 0 0,-36 253 823 0 0,54-258-3220 0 0,-1-15-4383 0 0,-6-2 663 0 0</inkml:trace>
  <inkml:trace contextRef="#ctx0" brushRef="#br0" timeOffset="262.54">233 332 1304 0 0,'0'0'8713'0'0,"0"0"-6525"0"0,0 0-440 0 0,0 0-80 0 0,0 0-976 0 0,0 0-439 0 0,-48-5-69 0 0,26 2-8 0 0,-2 2-112 0 0,0-1-64 0 0,-1 2-4 0 0,2 0-408 0 0,2-2-585 0 0,0 0-951 0 0,9-1-2792 0 0,-1-7-4101 0 0</inkml:trace>
  <inkml:trace contextRef="#ctx0" brushRef="#br0" timeOffset="509.84">277 358 1332 0 0,'0'0'6569'0'0,"0"0"-4003"0"0,0 0-1779 0 0,0 0-367 0 0,0 0 107 0 0,0 0 95 0 0,0 0-141 0 0,0 0-156 0 0,0 0-117 0 0,-3-2-87 0 0,4 2-126 0 0,-1 0-1 0 0,1 0 1 0 0,-1 0-1 0 0,1 0 1 0 0,-1 0-1 0 0,0 0 1 0 0,1 0 0 0 0,-1 0-1 0 0,1 0 1 0 0,-1 0-1 0 0,1 0 1 0 0,-1-1-1 0 0,1 1 1 0 0,-1 0 0 0 0,0 0-1 0 0,1 0 1 0 0,-1-1-1 0 0,1 1 1 0 0,-1 0-1 0 0,0 0 1 0 0,1-1-1 0 0,-1 1 1 0 0,0 0 0 0 0,1-1-1 0 0,-1 1 1 0 0,0-1-1 0 0,0 1 1 0 0,1 0-1 0 0,-1-1 1 0 0,0 1 0 0 0,0-1-1 0 0,0 1 1 0 0,0-1-1 0 0,1 1 1 0 0,-1-1-1 0 0,0 1 1 0 0,0 0 0 0 0,0-1-1 0 0,0 1 1 0 0,0-1-1 0 0,0 1 1 0 0,0-1-1 0 0,0 1 6 0 0,56 13 377 0 0,-53-12-331 0 0,-1 0 1 0 0,1 0-1 0 0,-1 0 0 0 0,1 1 1 0 0,-1-1-1 0 0,0 1 1 0 0,1 0-1 0 0,-1-1 1 0 0,0 1-1 0 0,0 0 1 0 0,0 0-1 0 0,-1 1 0 0 0,1-1 1 0 0,-1 0-1 0 0,1 0 1 0 0,-1 1-1 0 0,1-1 1 0 0,-1 1-1 0 0,0 0 1 0 0,0-1-1 0 0,-1 1 0 0 0,1 0 1 0 0,0-1-1 0 0,-1 1 1 0 0,0 0-1 0 0,1 0 1 0 0,-1-1-1 0 0,0 1 1 0 0,0 0-1 0 0,-1 0 0 0 0,1 0 1 0 0,-1-1-1 0 0,1 1 1 0 0,-1 0-1 0 0,0-1 1 0 0,0 1-1 0 0,0-1 1 0 0,0 1-1 0 0,-1-1 0 0 0,1 1 1 0 0,-1-1-1 0 0,1 0 1 0 0,-1 1-1 0 0,0-1 1 0 0,0 0-47 0 0,-41 36-2295 0 0,36-35-1019 0 0,5-5-3472 0 0</inkml:trace>
  <inkml:trace contextRef="#ctx0" brushRef="#br0" timeOffset="756.73">462 356 4196 0 0,'0'0'5888'0'0,"0"0"-3370"0"0,0 0-1631 0 0,0 0-342 0 0,0 0 42 0 0,0 0-25 0 0,-3 6-195 0 0,0-4-393 0 0,1 0-1 0 0,0 1 1 0 0,0-1-1 0 0,0 0 1 0 0,0 1 0 0 0,0 0-1 0 0,1-1 1 0 0,-1 1-1 0 0,1 0 1 0 0,0 0 0 0 0,-1 0-1 0 0,1 0 1 0 0,1 0-1 0 0,-1 0 1 0 0,0 0 0 0 0,1 0-1 0 0,0 0 1 0 0,-1 0-1 0 0,1 0 1 0 0,0 0 0 0 0,1 0-1 0 0,-1 0 1 0 0,0 1-1 0 0,1-1 1 0 0,0 0 0 0 0,0 0-1 0 0,0 0 1 0 0,0-1-1 0 0,0 1 1 0 0,1 0 0 0 0,-1 0-1 0 0,1 0 1 0 0,0-1-1 0 0,-1 1 1 0 0,1-1-1 0 0,0 0 1 0 0,1 1 0 0 0,-1-1-1 0 0,0 0 1 0 0,1 0-1 0 0,-1 0 1 0 0,1-1 0 0 0,2 2 26 0 0,14 1-6432 0 0,-10-4-135 0 0</inkml:trace>
  <inkml:trace contextRef="#ctx0" brushRef="#br0" timeOffset="909.87">557 451 1788 0 0,'0'0'4816'0'0,"0"0"-860"0"0,0 0-2498 0 0,0 0-768 0 0,0 0-282 0 0,0 0-199 0 0,0 0-181 0 0,0 0-348 0 0,2-5-411 0 0,0 3 769 0 0,1-1-1 0 0,0 1 1 0 0,-1-1-1 0 0,1 1 1 0 0,0 0-1 0 0,0 0 1 0 0,0 0-1 0 0,1 0 1 0 0,-1 1-1 0 0,0 0 1 0 0,1-1-1 0 0,-1 1 1 0 0,1 0-1 0 0,-1 0 0 0 0,1 1 1 0 0,-1-1-1 0 0,1 1 1 0 0,-1 0-1 0 0,1 0 1 0 0,0 0-1 0 0,-1 0 1 0 0,1 1-1 0 0,-1-1 1 0 0,1 1-1 0 0,-1 0 1 0 0,1 0-1 0 0,-1 0 1 0 0,1 1-1 0 0,-1-1 0 0 0,0 1 1 0 0,0 0-1 0 0,0 0 1 0 0,0 0-1 0 0,0 0 1 0 0,0 0-1 0 0,0 1-37 0 0,-2-1 76 0 0,0-1-1 0 0,0 1 1 0 0,-1-1-1 0 0,1 1 1 0 0,-1 0 0 0 0,1-1-1 0 0,-1 1 1 0 0,0 0-1 0 0,1-1 1 0 0,-1 1-1 0 0,0 0 1 0 0,0 0-1 0 0,0-1 1 0 0,0 1 0 0 0,-1 0-1 0 0,1 0 1 0 0,0-1-1 0 0,-1 1 1 0 0,1 0-1 0 0,-1-1 1 0 0,0 1-1 0 0,1-1 1 0 0,-1 1 0 0 0,0-1-1 0 0,0 1 1 0 0,0-1-1 0 0,0 1 1 0 0,0-1-1 0 0,0 0 1 0 0,-1 1-1 0 0,1-1 1 0 0,0 0 0 0 0,-1 0-1 0 0,1 0 1 0 0,-1 0-1 0 0,1 0 1 0 0,-2 0-76 0 0,-56 35-730 0 0,48-32-873 0 0,4-3-5254 0 0,7-5-400 0 0</inkml:trace>
  <inkml:trace contextRef="#ctx0" brushRef="#br0" timeOffset="1113.86">759 409 3940 0 0,'0'0'5725'0'0,"0"0"-3063"0"0,0 0-1723 0 0,0 0-112 0 0,-5 4 165 0 0,-46 49 192 0 0,50-52-1171 0 0,-1 1 1 0 0,1-1 0 0 0,0 0 0 0 0,0 1 0 0 0,0-1-1 0 0,0 1 1 0 0,1-1 0 0 0,-1 1 0 0 0,0-1 0 0 0,1 1-1 0 0,-1 0 1 0 0,1-1 0 0 0,-1 1 0 0 0,1 0-1 0 0,0-1 1 0 0,-1 1 0 0 0,1 0 0 0 0,0 0 0 0 0,0-1-1 0 0,0 1 1 0 0,1 0 0 0 0,-1-1 0 0 0,0 1 0 0 0,1 0-1 0 0,-1-1 1 0 0,1 1 0 0 0,-1 0 0 0 0,1-1-1 0 0,0 1 1 0 0,0-1 0 0 0,0 1 0 0 0,0-1 0 0 0,0 1-1 0 0,0-1 1 0 0,0 0 0 0 0,0 0 0 0 0,0 1 0 0 0,1-1-1 0 0,-1 0 1 0 0,0 0 0 0 0,1 0 0 0 0,-1 0 0 0 0,1-1-1 0 0,0 1 1 0 0,-1 0 0 0 0,2 0-14 0 0,67 15-414 0 0,-24-19-6416 0 0,-31-3-769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34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5380 0 0,'0'0'4788'0'0,"0"0"-2553"0"0,0 0-1281 0 0,0 0-494 0 0,0 0-142 0 0,0 0 179 0 0,0 0 232 0 0,-4 7-79 0 0,-122 119 54 0 0,110-109-2029 0 0,10-10-1641 0 0,2-1-1755 0 0,3-5-2982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35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10017 0 0,'0'0'3206'0'0,"0"0"-2494"0"0,0 0-572 0 0,0 0 242 0 0,2 7 34 0 0,3 7-337 0 0,-6-11-46 0 0,1-1 0 0 0,0 1-1 0 0,0 0 1 0 0,0 0 0 0 0,0 0 0 0 0,1 0 0 0 0,-1 0 0 0 0,1-1 0 0 0,0 1 0 0 0,0 0 0 0 0,0 0 0 0 0,0-1 0 0 0,0 1-1 0 0,0-1 1 0 0,1 1 0 0 0,-1-1 0 0 0,1 1 0 0 0,0-1 0 0 0,-1 0 0 0 0,1 0 0 0 0,0 0 0 0 0,1 0 0 0 0,-1 0-1 0 0,0 0 1 0 0,0-1 0 0 0,1 1 0 0 0,-1-1 0 0 0,1 1 0 0 0,0-1 0 0 0,-1 0 0 0 0,1 0 0 0 0,0 0 0 0 0,-1 0-1 0 0,1-1 1 0 0,0 1 0 0 0,0-1 0 0 0,0 0 0 0 0,0 0 0 0 0,0 0 0 0 0,-1 0 0 0 0,1 0 0 0 0,0 0 0 0 0,0-1-1 0 0,0 0 1 0 0,0 1 0 0 0,-1-1 0 0 0,1 0-33 0 0,24-72-728 0 0,-13 114 1175 0 0,-13-33-361 0 0,0 0 0 0 0,-1 0 0 0 0,0 0-1 0 0,0 0 1 0 0,-1 0 0 0 0,0 0 0 0 0,0 0 0 0 0,-1 0 0 0 0,0 0 0 0 0,0 0 0 0 0,-1-1 0 0 0,0 1 0 0 0,-1-1 0 0 0,1 0 0 0 0,-1 0-1 0 0,-1 0 1 0 0,1-1 0 0 0,-1 1 0 0 0,-3 2-86 0 0,-53 25-2900 0 0,51-33-816 0 0,0-2-3621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35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1 130 5440 0 0,'0'0'7419'0'0,"7"1"-5613"0"0,15 3-1616 0 0,-11 0-79 0 0,-1-1 0 0 0,1-1-1 0 0,-1 1 1 0 0,1-2 0 0 0,0 0-1 0 0,0 0 1 0 0,0-1 0 0 0,0 0-1 0 0,0-1 1 0 0,-1 0 0 0 0,1-1-1 0 0,0 0 1 0 0,-1 0 0 0 0,1-1-1 0 0,-1-1 1 0 0,0 0 0 0 0,0 0 0 0 0,6-4-111 0 0,-15 6-6 0 0,0 1 0 0 0,1-1 0 0 0,-1 1 0 0 0,0-1 1 0 0,0 1-1 0 0,0-1 0 0 0,0 0 0 0 0,-1 0 0 0 0,1 1 1 0 0,0-1-1 0 0,-1 0 0 0 0,1 0 0 0 0,-1 0 0 0 0,0 0 1 0 0,1 0-1 0 0,-1 0 0 0 0,0 1 0 0 0,0-1 0 0 0,0 0 0 0 0,-1 0 1 0 0,1 0-1 0 0,0 0 0 0 0,-1 0 0 0 0,1 0 0 0 0,-1 0 1 0 0,1 1-1 0 0,-1-1 0 0 0,0 0 0 0 0,0 0 0 0 0,0 1 1 0 0,0-1-1 0 0,0 1 0 0 0,0-1 0 0 0,-1 1 0 0 0,1-1 1 0 0,0 1-1 0 0,-1 0 0 0 0,1-1 0 0 0,-1 1 0 0 0,0 0 1 0 0,1 0-1 0 0,-1 0 0 0 0,0 0 6 0 0,-73-42-773 0 0,73 42 767 0 0,1 1 0 0 0,0-1-1 0 0,-1 1 1 0 0,1-1-1 0 0,-1 1 1 0 0,1 0-1 0 0,-1-1 1 0 0,1 1 0 0 0,-1 0-1 0 0,1 0 1 0 0,0 0-1 0 0,-1 0 1 0 0,1 0 0 0 0,-1 1-1 0 0,1-1 1 0 0,-1 0-1 0 0,1 1 1 0 0,-1-1-1 0 0,1 1 1 0 0,0-1 0 0 0,-1 1-1 0 0,1 0 1 0 0,0-1-1 0 0,0 1 1 0 0,-1 0-1 0 0,1 0 1 0 0,0 0 0 0 0,0 0-1 0 0,0 0 1 0 0,0 0-1 0 0,0 0 1 0 0,0 1-1 0 0,1-1 1 0 0,-1 0 0 0 0,0 0-1 0 0,0 1 1 0 0,1-1-1 0 0,-1 0 1 0 0,1 1 0 0 0,-1-1-1 0 0,1 1 1 0 0,0-1-1 0 0,0 1 1 0 0,-1-1-1 0 0,1 0 1 0 0,0 1 0 0 0,0-1-1 0 0,0 1 1 0 0,1-1-1 0 0,-1 1 1 0 0,0-1-1 0 0,0 1 1 0 0,1-1 0 0 0,-1 0-1 0 0,1 1 1 0 0,0-1-1 0 0,-1 1 1 0 0,1-1-1 0 0,0 0 1 0 0,-1 0 0 0 0,1 0-1 0 0,0 1 1 0 0,1-1 6 0 0,12 300 1124 0 0,-14-299-1232 0 0,3 21-29 0 0,7-12-4427 0 0,-6-9-779 0 0</inkml:trace>
  <inkml:trace contextRef="#ctx0" brushRef="#br0" timeOffset="244.6">296 316 10797 0 0,'0'0'2808'0'0,"0"0"-2568"0"0,-33 0-228 0 0,13-3 532 0 0,-2 0-76 0 0,-2-1-240 0 0,2 1-152 0 0,-1 0-76 0 0,2 0-92 0 0,0 1-916 0 0,4 0-432 0 0,6 1-928 0 0,-1-5-4513 0 0</inkml:trace>
  <inkml:trace contextRef="#ctx0" brushRef="#br0" timeOffset="513.16">411 317 3664 0 0,'0'0'7210'0'0,"0"0"-5478"0"0,0 0-1528 0 0,1 6 408 0 0,1 1-439 0 0,-2-3-98 0 0,0-1 0 0 0,0 1 0 0 0,0-1 0 0 0,1 1 0 0 0,0-1 0 0 0,0 1 0 0 0,0-1 0 0 0,0 1 0 0 0,0-1 0 0 0,1 0 0 0 0,-1 0 0 0 0,1 1 0 0 0,0-1 0 0 0,0 0 0 0 0,0-1 0 0 0,0 1 0 0 0,1 0 0 0 0,-1-1 0 0 0,1 1 0 0 0,-1-1 0 0 0,1 0 0 0 0,0 0 0 0 0,0 0 0 0 0,0 0 0 0 0,0 0 0 0 0,1-1 0 0 0,-1 1 0 0 0,0-1 0 0 0,1 0-1 0 0,-1 0 1 0 0,4 1-75 0 0,-5-2-43 0 0,1 0 0 0 0,0 1 0 0 0,-1-1 0 0 0,1 0 0 0 0,0-1 0 0 0,0 1 0 0 0,-1 0 0 0 0,1-1 0 0 0,0 1 0 0 0,-1-1 0 0 0,1 0 0 0 0,-1 0 0 0 0,1 0 0 0 0,-1 0 0 0 0,1-1 0 0 0,-1 1 0 0 0,0 0 0 0 0,0-1 0 0 0,1 0 0 0 0,-1 1 0 0 0,0-1 0 0 0,0 0 0 0 0,-1 0 0 0 0,1 0 0 0 0,0-1 0 0 0,-1 1 0 0 0,1 0 0 0 0,-1-1 0 0 0,0 1 0 0 0,0-1 0 0 0,0 1 0 0 0,0-1 0 0 0,0 1 0 0 0,0-1 0 0 0,-1 0 0 0 0,1 1 0 0 0,-1-1 0 0 0,0 0 0 0 0,0 1 0 0 0,0-1 0 0 0,0 0 0 0 0,-1-2 43 0 0,5 140 2323 0 0,-5-130-2283 0 0,-1 1 0 0 0,0 0 0 0 0,0-1 0 0 0,0 1 0 0 0,0-1 0 0 0,-1 0 0 0 0,0 0 0 0 0,0 0 1 0 0,-1 0-1 0 0,0 0 0 0 0,1-1 0 0 0,-1 0 0 0 0,-1 0 0 0 0,1 0 0 0 0,-1 0 0 0 0,-3 2-40 0 0,-36 5-4098 0 0,35-14-1516 0 0,1-8-1751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44.1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40 15369 0 0,'0'0'2697'0'0,"0"0"-2697"0"0,0 0-272 0 0,0 0 272 0 0,0 0 324 0 0,-41 4-28 0 0,24-5-100 0 0,-4-1-132 0 0,-1-1-56 0 0,0 0-8 0 0,1 0-156 0 0,4-1-264 0 0,0-2-436 0 0,4 0-901 0 0,3-2-2191 0 0,5 0-2877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44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14 5777 0 0,'0'0'9252'0'0,"0"0"-8548"0"0,0 0-704 0 0,0 0 0 0 0,0 0 212 0 0,-34 6 357 0 0,15-7-269 0 0,-2-2-300 0 0,-3 1-12 0 0,2-1-1245 0 0,-1 0-463 0 0,1-2-1224 0 0,6 2-3173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42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0 155 5917 0 0,'0'0'4856'0'0,"0"0"-3581"0"0,0 0-1088 0 0,0 0-49 0 0,0 0 428 0 0,0 0 212 0 0,0 0-386 0 0,7 3-268 0 0,3 1-66 0 0,0 0-1 0 0,0 0 1 0 0,0-1 0 0 0,1 0-1 0 0,-1 0 1 0 0,1-2-1 0 0,-1 1 1 0 0,1-1-1 0 0,0-1 1 0 0,-1 1-1 0 0,1-2 1 0 0,0 0-1 0 0,0 0 1 0 0,-1-1 0 0 0,1 0-1 0 0,-1-1 1 0 0,0 0-1 0 0,0-1 1 0 0,0 0-1 0 0,0 0 1 0 0,0-1-1 0 0,-1 0 1 0 0,0-1 0 0 0,0 0-1 0 0,5-6-57 0 0,-14 7-14 0 0,0 0 0 0 0,0 0 0 0 0,0 0 0 0 0,-1 0 0 0 0,0 0 1 0 0,0 0-1 0 0,0 0 0 0 0,-1 0 0 0 0,0 0 0 0 0,0 0 0 0 0,0 1 0 0 0,0-1 0 0 0,-1 1 0 0 0,0 0 0 0 0,0-1 0 0 0,0 1 0 0 0,0 0 0 0 0,0 1 0 0 0,-1-1 1 0 0,0 1-1 0 0,0-1 0 0 0,0 1 0 0 0,0 0 0 0 0,0 1 0 0 0,-1-1 0 0 0,1 1 0 0 0,-1-1 0 0 0,0 2 0 0 0,0-1 0 0 0,0 0 0 0 0,0 1 0 0 0,0 0 0 0 0,0 0 1 0 0,0 0-1 0 0,0 1 0 0 0,0 0 0 0 0,-1 0 14 0 0,4 2-2 0 0,-1 0 0 0 0,1 1 1 0 0,0-1-1 0 0,0 1 0 0 0,0-1 1 0 0,1 1-1 0 0,-1 0 0 0 0,1 0 1 0 0,-1 0-1 0 0,1 0 0 0 0,0 0 1 0 0,0 0-1 0 0,0 0 1 0 0,1 0-1 0 0,-1 0 0 0 0,1 0 1 0 0,0 0-1 0 0,0 1 0 0 0,0-1 1 0 0,0 0-1 0 0,0 0 0 0 0,1 3 2 0 0,-1 3 31 0 0,-29 276 1183 0 0,34-262-1852 0 0,-1-16-2275 0 0,1-4-3862 0 0,-2-4 736 0 0</inkml:trace>
  <inkml:trace contextRef="#ctx0" brushRef="#br0" timeOffset="168.06">256 328 8613 0 0,'0'0'6420'0'0,"0"0"-6132"0"0,0 0-112 0 0,0 0-176 0 0,0 0 640 0 0,-42 4-207 0 0,25-4-221 0 0,-3-3-124 0 0,1 1-88 0 0,2 1 0 0 0,-1-1-677 0 0,3 0-631 0 0,2 0-1044 0 0,6 0-2952 0 0,3-5-1925 0 0</inkml:trace>
  <inkml:trace contextRef="#ctx0" brushRef="#br0" timeOffset="415.27">325 343 8897 0 0,'0'0'3372'0'0,"0"0"-2542"0"0,0 0-552 0 0,0 0-160 0 0,0 0-86 0 0,5 0 18 0 0,-1 0 12 0 0,1 0 0 0 0,0 0 0 0 0,0 1 1 0 0,-1 0-1 0 0,1-1 0 0 0,0 2 0 0 0,-1-1 1 0 0,1 0-1 0 0,-1 1 0 0 0,1 0 0 0 0,-1 0 1 0 0,0 0-1 0 0,1 1 0 0 0,-1-1 1 0 0,-1 1-1 0 0,1 0 0 0 0,0 0 0 0 0,-1 0 1 0 0,1 1-1 0 0,-1-1 0 0 0,0 1 0 0 0,0 0 1 0 0,-1 0-1 0 0,1 0 0 0 0,-1 0 0 0 0,0 0 1 0 0,0 1-1 0 0,0-1 0 0 0,0 1 0 0 0,-1-1 1 0 0,1 3-63 0 0,-58 30 1238 0 0,31-33-3427 0 0,5-3-3693 0 0,16-3-936 0 0</inkml:trace>
  <inkml:trace contextRef="#ctx0" brushRef="#br0" timeOffset="662.27">521 359 5228 0 0,'0'0'6039'0'0,"0"0"-4386"0"0,0 0-1116 0 0,0 0 285 0 0,0 0 80 0 0,-5 6-183 0 0,1-2-596 0 0,2-3-106 0 0,-1 0 0 0 0,1 1 0 0 0,0-1 0 0 0,0 1 0 0 0,0 0 1 0 0,0-1-1 0 0,0 1 0 0 0,0 0 0 0 0,0 0 0 0 0,1 0 0 0 0,-1 1 0 0 0,1-1 0 0 0,-1 0 0 0 0,1 1 1 0 0,0-1-1 0 0,0 0 0 0 0,0 1 0 0 0,0-1 0 0 0,0 1 0 0 0,1 0 0 0 0,-1-1 0 0 0,1 1 0 0 0,-1 0 1 0 0,1-1-1 0 0,0 1 0 0 0,0 0 0 0 0,1-1 0 0 0,-1 1 0 0 0,0 0 0 0 0,1-1 0 0 0,0 1 0 0 0,-1-1 1 0 0,1 1-1 0 0,0-1 0 0 0,0 1 0 0 0,1-1 0 0 0,-1 1 0 0 0,0-1 0 0 0,1 0 0 0 0,-1 0 0 0 0,1 0 1 0 0,1 1-18 0 0,44 20-1380 0 0,-14-15-3314 0 0,-19-7-850 0 0</inkml:trace>
  <inkml:trace contextRef="#ctx0" brushRef="#br0" timeOffset="1004.39">714 370 5581 0 0,'0'0'6069'0'0,"0"0"-4804"0"0,0 0-1062 0 0,0 7 424 0 0,0 94 1656 0 0,4-100-2302 0 0,-1 0 1 0 0,0-1-1 0 0,0 1 0 0 0,1 0 0 0 0,-1-1 1 0 0,0 0-1 0 0,0 0 0 0 0,1 0 0 0 0,-1 0 1 0 0,0-1-1 0 0,1 1 0 0 0,-1-1 0 0 0,0 0 1 0 0,0 1-1 0 0,0-2 0 0 0,0 1 0 0 0,0 0 0 0 0,0-1 1 0 0,0 1-1 0 0,0-1 0 0 0,0 0 0 0 0,0 0 1 0 0,-1 0-1 0 0,1 0 0 0 0,-1 0 0 0 0,0-1 1 0 0,0 1-1 0 0,0-1 0 0 0,0 0 0 0 0,0 1 1 0 0,0-1-1 0 0,-1 0 0 0 0,1 0 0 0 0,-1 0 1 0 0,0 0-1 0 0,0 0 0 0 0,1-4 19 0 0,18 63 967 0 0,-18-50-910 0 0,1 0-1 0 0,-1-1 1 0 0,0 1 0 0 0,-1 0-1 0 0,0 0 1 0 0,0 0 0 0 0,0 0-1 0 0,0 1 1 0 0,-1-1 0 0 0,0 0 0 0 0,0 0-1 0 0,-1 0 1 0 0,0 0 0 0 0,0 0-1 0 0,0 0 1 0 0,-1 0 0 0 0,0 0 0 0 0,0 0-1 0 0,0 0 1 0 0,-1-1 0 0 0,0 1-1 0 0,0-1 1 0 0,0 0 0 0 0,0 0-1 0 0,-1 0 1 0 0,0 0 0 0 0,0 0 0 0 0,-1-1-1 0 0,1 0 1 0 0,-1 0 0 0 0,0 0-1 0 0,0-1 1 0 0,0 1 0 0 0,-1-1 0 0 0,1-1-1 0 0,-1 1 1 0 0,1-1 0 0 0,-1 0-1 0 0,0 0 1 0 0,-4 1-57 0 0,-84-16-749 0 0,56-31-5826 0 0,38 35 2153 0 0,5-2-1805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6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2100 689 13965 0 0,'0'0'2300'0'0,"0"0"-2300"0"0,0 0-432 0 0,0 0 432 0 0,-48 0 288 0 0,29-3-132 0 0,0 1-80 0 0,-1 0-76 0 0,-1-3-4 0 0,3 2-1096 0 0,0-1-532 0 0,5-2-1276 0 0,4 2-2953 0 0</inkml:trace>
  <inkml:trace contextRef="#ctx0" brushRef="#br0" timeOffset="247.96">2058 592 5196 0 0,'0'0'6849'0'0,"0"0"-5341"0"0,0 0-960 0 0,0 0 72 0 0,0 0-340 0 0,0 0-276 0 0,0 0-4 0 0,-53-9 0 0 0,29 5-28 0 0,1 1-516 0 0,1-3-1148 0 0,1 1-1176 0 0,5 0-3549 0 0</inkml:trace>
  <inkml:trace contextRef="#ctx0" brushRef="#br0" timeOffset="-2341.64">48 416 1488 0 0,'0'0'8199'0'0,"0"0"-5622"0"0,0 0-1962 0 0,0 0-259 0 0,0 0-108 0 0,0 0-101 0 0,7-1-39 0 0,3 1-138 0 0,-1 0-1 0 0,0 0 1 0 0,0 1 0 0 0,0 0 0 0 0,0 0-1 0 0,0 1 1 0 0,-1 0 0 0 0,1 1 0 0 0,0 0 0 0 0,-1 0-1 0 0,1 1 1 0 0,-1 0 0 0 0,0 0 0 0 0,1 2 30 0 0,-52 20-412 0 0,70-9 797 0 0,-24-16-306 0 0,1 0 0 0 0,0 0-1 0 0,-1 1 1 0 0,1 0 0 0 0,-1-1 0 0 0,0 1 0 0 0,0 1-1 0 0,1-1 1 0 0,-1 0 0 0 0,-1 1 0 0 0,1-1-1 0 0,0 1 1 0 0,0 0 0 0 0,-1 0 0 0 0,0 0-1 0 0,0 0 1 0 0,0 1 0 0 0,0-1 0 0 0,0 0-1 0 0,0 1 1 0 0,-1 0 0 0 0,0-1 0 0 0,0 1-1 0 0,0 0 1 0 0,0-1 0 0 0,0 1 0 0 0,-1 0-1 0 0,0 3-78 0 0,-3-3 65 0 0,-1 0 0 0 0,0-1 0 0 0,0 0-1 0 0,0 1 1 0 0,-1-1 0 0 0,1-1 0 0 0,-1 1-1 0 0,1-1 1 0 0,-1 1 0 0 0,0-1 0 0 0,0-1-1 0 0,0 1 1 0 0,0-1 0 0 0,0 0-1 0 0,-1 0 1 0 0,1 0 0 0 0,0-1 0 0 0,0 0-1 0 0,-1 0 1 0 0,1 0 0 0 0,0-1 0 0 0,-5 0-65 0 0,6 1-144 0 0,0 0-241 0 0,-19-2-1443 0 0,10-7-3605 0 0,7-2-2403 0 0</inkml:trace>
  <inkml:trace contextRef="#ctx0" brushRef="#br0" timeOffset="-250.92">1436 428 1748 0 0,'0'0'9033'0'0,"0"7"-7198"0"0,5 114 238 0 0,-3-119-2060 0 0,1 0-1 0 0,-1 0 0 0 0,1-1 1 0 0,-1 1-1 0 0,1-1 1 0 0,0 0-1 0 0,0 1 0 0 0,-1-1 1 0 0,1 0-1 0 0,0-1 0 0 0,0 1 1 0 0,0-1-1 0 0,0 1 0 0 0,0-1 1 0 0,0 0-1 0 0,0 0 0 0 0,0 0 1 0 0,0 0-1 0 0,0-1 1 0 0,0 1-1 0 0,0-1 0 0 0,0 0 1 0 0,0 0-1 0 0,-1 0 0 0 0,1 0 1 0 0,0 0-1 0 0,-1 0 0 0 0,1-1 1 0 0,0 0-1 0 0,-1 1 1 0 0,0-1-1 0 0,1 0 0 0 0,-1 0 1 0 0,0 0-1 0 0,0 0 0 0 0,0-1 1 0 0,0 1-1 0 0,-1-1 0 0 0,2-1-12 0 0,16-27 118 0 0,-8 52 811 0 0,-10-19-934 0 0,2 4 50 0 0,-1 1-1 0 0,1 0 1 0 0,-1 0 0 0 0,-1 0-1 0 0,1 0 1 0 0,-1 0 0 0 0,0 0-1 0 0,-1 0 1 0 0,0 1 0 0 0,0-1 0 0 0,0 0-1 0 0,-1 0 1 0 0,0 0 0 0 0,-1 1-1 0 0,1-1 1 0 0,-1 0 0 0 0,-1-1 0 0 0,1 1-1 0 0,-1 0 1 0 0,0-1 0 0 0,-1 1-1 0 0,0-1 1 0 0,0 0 0 0 0,0 0-1 0 0,0-1 1 0 0,-1 1 0 0 0,0-1 0 0 0,0 0-1 0 0,-1 0 1 0 0,1 0 0 0 0,-1-1-1 0 0,0 0 1 0 0,0 0 0 0 0,-1-1 0 0 0,1 0-1 0 0,-1 0 1 0 0,0 0 0 0 0,0-1-1 0 0,-5 2-44 0 0,-43-9-1595 0 0,22-7-2872 0 0,20 4-810 0 0</inkml:trace>
  <inkml:trace contextRef="#ctx0" brushRef="#br0" timeOffset="-2079.96">381 469 10817 0 0,'0'0'2498'0'0,"0"0"-2326"0"0,0 0-345 0 0,0 0-21 0 0,0 0 60 0 0,0 0 23 0 0,5-1-184 0 0,1-1 340 0 0,0 2 0 0 0,-1-1-1 0 0,1 1 1 0 0,0 0 0 0 0,0 0 0 0 0,0 1-1 0 0,0-1 1 0 0,0 1 0 0 0,-1 1-1 0 0,1-1 1 0 0,0 1 0 0 0,-1 0-1 0 0,1 0 1 0 0,-1 1 0 0 0,0-1-1 0 0,0 1 1 0 0,0 0 0 0 0,0 1-1 0 0,0-1 1 0 0,-1 1 0 0 0,0 0-1 0 0,1 0 1 0 0,-1 1 0 0 0,-1-1-1 0 0,1 1 1 0 0,2 4-45 0 0,-8-4-8 0 0,0-1-1 0 0,0 1 1 0 0,-1-1 0 0 0,1 1-1 0 0,-1-1 1 0 0,0 0 0 0 0,0 0-1 0 0,-1 0 1 0 0,1 0 0 0 0,-1-1-1 0 0,0 0 1 0 0,0 1 0 0 0,0-1-1 0 0,0 0 1 0 0,0-1 0 0 0,-1 1 0 0 0,1-1-1 0 0,-1 0 1 0 0,0 0 0 0 0,0-1-1 0 0,1 1 1 0 0,-1-1 0 0 0,-2 0 8 0 0,-18 6-6295 0 0,19-8-877 0 0</inkml:trace>
  <inkml:trace contextRef="#ctx0" brushRef="#br0" timeOffset="-1834.26">624 487 3344 0 0,'0'0'8073'0'0,"0"0"-7725"0"0,0 0-104 0 0,0 0 432 0 0,-35 36 168 0 0,25-26-184 0 0,0 1-316 0 0,3 2-280 0 0,3-3-64 0 0,4 2 0 0 0,0-3 60 0 0,6 1-60 0 0,7-1-280 0 0,2 0-216 0 0,7-2-512 0 0,0-1-708 0 0,-3-2-2636 0 0</inkml:trace>
  <inkml:trace contextRef="#ctx0" brushRef="#br0" timeOffset="-1364.3">734 254 7629 0 0,'0'0'4685'0'0,"0"0"-3336"0"0,0 0-1234 0 0,0 0-125 0 0,0 0-87 0 0,0 0-73 0 0,0 0-158 0 0,7 1 75 0 0,-2 0 257 0 0,1 0 1 0 0,-1 0 0 0 0,0 0-1 0 0,0 0 1 0 0,0 1-1 0 0,0 0 1 0 0,0 0 0 0 0,0 1-1 0 0,0-1 1 0 0,-1 1-1 0 0,1 0 1 0 0,-1 0 0 0 0,0 0-1 0 0,0 1 1 0 0,0 0-1 0 0,0 0 1 0 0,-1 0 0 0 0,1 0-1 0 0,0 2-4 0 0,-61 49 2644 0 0,53-52-2623 0 0,5-3-9 0 0,0 1-1 0 0,0-1 1 0 0,0 0 0 0 0,0 1 0 0 0,-1-1 0 0 0,1 1-1 0 0,0-1 1 0 0,0 1 0 0 0,-1-1 0 0 0,1 1 0 0 0,0 0-1 0 0,0-1 1 0 0,-1 1 0 0 0,1 0 0 0 0,-1-1 0 0 0,1 1-1 0 0,-1 0 1 0 0,1 0 0 0 0,-1 0 0 0 0,1-1 0 0 0,-1 1-1 0 0,0 0 1 0 0,1 0 0 0 0,-1 0 0 0 0,0 0 0 0 0,0 0-1 0 0,0 0 1 0 0,0 0 0 0 0,0 0 0 0 0,0 0 0 0 0,0 0-1 0 0,0 0 1 0 0,0 0 0 0 0,0-1 0 0 0,0 1 0 0 0,-1 0-1 0 0,1 0 1 0 0,0 0 0 0 0,-1 0 0 0 0,1 0 0 0 0,0 0-1 0 0,-1-1 1 0 0,1 1 0 0 0,-1 0 0 0 0,0 0 0 0 0,1-1-1 0 0,-1 1 1 0 0,1 0 0 0 0,-1-1 0 0 0,0 1 0 0 0,0 0-1 0 0,1-1 1 0 0,-1 1 0 0 0,0-1 0 0 0,0 0 0 0 0,0 1-1 0 0,0-1 1 0 0,0 1 0 0 0,1-1 0 0 0,-1 0 0 0 0,0 0-1 0 0,-1 0-10 0 0,38 6 118 0 0,24 2-650 0 0,-23-7-6496 0 0,-27-3-374 0 0</inkml:trace>
  <inkml:trace contextRef="#ctx0" brushRef="#br0" timeOffset="-683.58">1106 601 3724 0 0,'0'0'10217'0'0,"0"0"-8789"0"0,0 0-912 0 0,0 0-228 0 0,0 0-236 0 0,0 0 36 0 0,-40-1 53 0 0,23-1-53 0 0,-2 2-88 0 0,3-1-96 0 0,-1 1 32 0 0,1 0 51 0 0,3-1-743 0 0,4 1-192 0 0,1-1-640 0 0,4 0-1212 0 0,8-5-3901 0 0</inkml:trace>
  <inkml:trace contextRef="#ctx0" brushRef="#br0" timeOffset="114857.29">1755 902 3860 0 0,'0'0'1376'0'0,"0"0"-1113"0"0,0 0-378 0 0,0 0 374 0 0,0 0 155 0 0,0 0 33 0 0,-5 3-75 0 0,-9 4-172 0 0,-1 0 0 0 0,0-1-1 0 0,0-1 1 0 0,-1 0 0 0 0,0-1 0 0 0,1-1 0 0 0,-1 0 0 0 0,-1-1-1 0 0,1-1 1 0 0,0 0 0 0 0,0-2 0 0 0,-13-1-200 0 0,-99 9 292 0 0,127-7-309 0 0,0 0 1 0 0,0 0-1 0 0,0 0 1 0 0,-1 0-1 0 0,1 0 1 0 0,0 0-1 0 0,0 0 1 0 0,0 0-1 0 0,0 0 1 0 0,0 0-1 0 0,-1 1 1 0 0,1-1-1 0 0,0 0 1 0 0,0 1-1 0 0,0-1 1 0 0,0 1-1 0 0,0-1 1 0 0,0 1-1 0 0,0 0 1 0 0,0-1-1 0 0,0 1 1 0 0,0 0-1 0 0,1 0 1 0 0,-1-1-1 0 0,0 1 1 0 0,0 0-1 0 0,1 0 1 0 0,-1 0 0 0 0,0 0-1 0 0,1 0 1 0 0,-1 0-1 0 0,1 0 1 0 0,-1 0-1 0 0,1 0 1 0 0,0 1-1 0 0,0-1 1 0 0,-1 0-1 0 0,1 0 1 0 0,0 0-1 0 0,0 0 1 0 0,0 0-1 0 0,0 1 1 0 0,0-1-1 0 0,0 0 1 0 0,0 0-1 0 0,1 0 1 0 0,-1 0-1 0 0,0 0 1 0 0,1 1-1 0 0,-1-1 1 0 0,1 0-1 0 0,-1 0 1 0 0,1 0-1 0 0,-1 0 1 0 0,1 0-1 0 0,0 0 1 0 0,-1-1-1 0 0,1 2 17 0 0,0-2 234 0 0,-1 0 113 0 0,-28-9-41 0 0,-41-9-205 0 0,0 2 0 0 0,-1 3 1 0 0,0 3-1 0 0,-1 4 1 0 0,-18 2-102 0 0,-32-3 506 0 0,0-4 1 0 0,1-6-1 0 0,-51-17-506 0 0,-17-39 1657 0 0,187 70-5659 0 0,5 3 310 0 0</inkml:trace>
  <inkml:trace contextRef="#ctx0" brushRef="#br0" timeOffset="132750.57">1716 801 184 0 0,'0'0'227'0'0,"3"-7"22"0"0,6-9-115 0 0,-1 0 1 0 0,-1 0-1 0 0,0-1 1 0 0,-1 1-1 0 0,0-2 1 0 0,-2 1-1 0 0,0 0 0 0 0,-1-1 1 0 0,-1 0-1 0 0,0 0 1 0 0,-1 0-1 0 0,-2 0 1 0 0,1 1-1 0 0,-2-1 0 0 0,0 0 1 0 0,-2 0-1 0 0,0 1 1 0 0,0 0-1 0 0,-2-1 1 0 0,0 2-1 0 0,-8-17-134 0 0,-9 3-217 0 0,0 2 0 0 0,-2 0 0 0 0,-1 2 0 0 0,-1 0 0 0 0,-1 2 0 0 0,-1 1 0 0 0,-2 2 0 0 0,0 1 0 0 0,-1 1 0 0 0,0 1 0 0 0,-2 3 0 0 0,0 0 0 0 0,-4 1 217 0 0,-85-25-662 0 0,79 28 662 0 0</inkml:trace>
  <inkml:trace contextRef="#ctx0" brushRef="#br0" timeOffset="133010.92">861 3 4 0 0,'-32'-1'144'0'0,"-2"-1"-64"0"0,-1 2-80 0 0,6 0-172 0 0</inkml:trace>
  <inkml:trace contextRef="#ctx0" brushRef="#br0" timeOffset="133522.84">0 397 216 0 0,'0'6'207'0'0,"1"14"-145"0"0,0 1 0 0 0,1-1 0 0 0,2 1 0 0 0,0-1-1 0 0,0 0 1 0 0,2 0 0 0 0,1-1 0 0 0,0 0 0 0 0,2 0 0 0 0,0-1 0 0 0,1 1 0 0 0,0-2 0 0 0,8 9-62 0 0,5 6 58 0 0,-13-15-7 0 0,2-1 0 0 0,0 0 0 0 0,0 0 0 0 0,2-1 0 0 0,0-1 0 0 0,0 0 0 0 0,1-1 0 0 0,1-1 0 0 0,0 0-1 0 0,2-1-50 0 0,303 148 112 0 0,-274-144-118 0 0,0-2 0 0 0,0-2 0 0 0,1-2-1 0 0,0-2 1 0 0,1-2 0 0 0,0-3 0 0 0,-1-1 0 0 0,1-3 0 0 0,2-2 6 0 0,70 2 649 0 0,-115 1-1818 0 0,-7 1 285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21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21 13937 0 0,'0'0'1364'0'0,"0"0"-1364"0"0,0 0-832 0 0,0 0 832 0 0,-35 4 632 0 0,20-4-268 0 0,-2-1-212 0 0,-2 1-152 0 0,2 0 0 0 0,-3-1-872 0 0,3-2-308 0 0,2-1-672 0 0,3 0-1272 0 0,6-7-4077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33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4077 951 4424 0 0,'0'0'173'0'0,"0"0"263"0"0,0 0 1073 0 0,0 0-336 0 0,0 0-315 0 0,-6 0-18 0 0,-331-22 5432 0 0,-339 18-5419 0 0,-901 14-713 0 0,785-19 37 0 0,183-20 686 0 0,529 23-577 0 0,86 1-3499 0 0,-3 2-2328 0 0,3-6-3557 0 0</inkml:trace>
  <inkml:trace contextRef="#ctx0" brushRef="#br0" timeOffset="28725.2">880 638 2700 0 0,'0'0'1108'0'0,"0"0"2735"0"0,0 0-1632 0 0,0 0-856 0 0,0 0-394 0 0,0 0-196 0 0,0 0-37 0 0,0 0-132 0 0,-25 7 929 0 0,-184 3-948 0 0,210-10-671 0 0,3-2-2500 0 0,2-1-2240 0 0,9-5-4013 0 0</inkml:trace>
  <inkml:trace contextRef="#ctx0" brushRef="#br0" timeOffset="49304.7">1202 356 4164 0 0,'0'0'408'0'0,"0"0"68"0"0,0 0 333 0 0,0 0 1561 0 0,0 0-662 0 0,0 0-512 0 0,0 0-261 0 0,0 0-261 0 0,-7 4 717 0 0,-2 12-1294 0 0,1 0-1 0 0,0 1 1 0 0,1 0-1 0 0,1 1 1 0 0,0-1-1 0 0,1 1 1 0 0,1 0-1 0 0,1 1 1 0 0,1-1-1 0 0,0 0 1 0 0,2 1-1 0 0,0-1 1 0 0,1 1-1 0 0,0-1 1 0 0,2 1-1 0 0,0-1 1 0 0,1 0-1 0 0,1 0 1 0 0,1 0-1 0 0,0-1 1 0 0,1 0-1 0 0,7 11-96 0 0,18 5 570 0 0,-15-23-2999 0 0,-16-11-1938 0 0,1-5-3453 0 0</inkml:trace>
  <inkml:trace contextRef="#ctx0" brushRef="#br0" timeOffset="50441.47">1441 575 1904 0 0,'0'0'5938'0'0,"0"0"-3417"0"0,0 0-1370 0 0,0 0-296 0 0,0 0-57 0 0,0 0-151 0 0,0 0-190 0 0,0 0-189 0 0,7-16-521 0 0,-5 14 266 0 0,0 1 1 0 0,0 0-1 0 0,0-1 1 0 0,1 1-1 0 0,-1 0 1 0 0,0 0-1 0 0,0 1 0 0 0,1-1 1 0 0,-1 0-1 0 0,0 1 1 0 0,1 0-1 0 0,-1-1 1 0 0,1 1-1 0 0,-1 0 1 0 0,0 0-1 0 0,1 0 0 0 0,-1 0 1 0 0,1 1-1 0 0,-1-1 1 0 0,0 1-1 0 0,1-1 1 0 0,-1 1-1 0 0,0 0 0 0 0,0 0 1 0 0,0 0-1 0 0,1 0 1 0 0,-1 0-1 0 0,0 1 1 0 0,0-1-1 0 0,-1 1 1 0 0,1-1-1 0 0,0 1 0 0 0,0 0 1 0 0,-1-1-1 0 0,1 1 1 0 0,-1 0-1 0 0,1 0 1 0 0,-1 0-1 0 0,0 0 0 0 0,0 1 1 0 0,0-1-1 0 0,0 0 1 0 0,0 0-1 0 0,-1 1 1 0 0,1-1-1 0 0,0 0 1 0 0,-1 1-1 0 0,0-1 0 0 0,0 1 1 0 0,0-1-1 0 0,0 0 1 0 0,0 1-1 0 0,0-1 1 0 0,0 1-1 0 0,-1-1 1 0 0,1 0-1 0 0,-1 1 0 0 0,0 0-13 0 0,-56 68 555 0 0,117-60 499 0 0,-40-10-1269 0 0,19 1 618 0 0,-19-7-7407 0 0,-17 5 1362 0 0</inkml:trace>
  <inkml:trace contextRef="#ctx0" brushRef="#br0" timeOffset="50771.05">1738 539 6613 0 0,'0'0'3921'0'0,"0"0"-2577"0"0,0 0-688 0 0,0 0-139 0 0,0 0-300 0 0,0 0-3 0 0,5 7 61 0 0,55 130 1991 0 0,-70-180 80 0 0,9 40-2396 0 0,-1 1 0 0 0,1-1 0 0 0,0 1 1 0 0,0-1-1 0 0,0 0 0 0 0,0 0 1 0 0,0 0-1 0 0,1 1 0 0 0,-1-1 0 0 0,1 0 1 0 0,0 0-1 0 0,0 0 0 0 0,0 0 0 0 0,0 0 1 0 0,0 0-1 0 0,0 0 0 0 0,1 0 1 0 0,0 1-1 0 0,0-1 0 0 0,-1 0 0 0 0,1 0 1 0 0,1 1-1 0 0,-1-1 0 0 0,0 0 0 0 0,1 1 1 0 0,-1-1-1 0 0,1 1 0 0 0,0 0 1 0 0,0 0-1 0 0,2-3 50 0 0,51-12-1997 0 0,-32 22-5648 0 0,-16-2 2006 0 0</inkml:trace>
  <inkml:trace contextRef="#ctx0" brushRef="#br0" timeOffset="51034.01">2074 452 1944 0 0,'0'0'6071'0'0,"0"0"-4505"0"0,0 0-1231 0 0,0 0 353 0 0,0 0 250 0 0,1 7-38 0 0,8 188 1717 0 0,9-159-2518 0 0,6-27-4264 0 0,-18-9-307 0 0</inkml:trace>
  <inkml:trace contextRef="#ctx0" brushRef="#br0" timeOffset="51283.98">2176 581 4092 0 0,'0'0'5173'0'0,"0"0"-2197"0"0,0 0-2092 0 0,0 0-260 0 0,-35 2 176 0 0,20-2-344 0 0,1 0-384 0 0,0 1-72 0 0,-2 0-236 0 0,1 0-896 0 0,-1 0-336 0 0,2 0-680 0 0,3-1-2505 0 0</inkml:trace>
  <inkml:trace contextRef="#ctx0" brushRef="#br0" timeOffset="52433.42">2702 641 1212 0 0,'0'0'1027'0'0,"0"0"584"0"0,0 0 2053 0 0,0 0-1636 0 0,0 0-1006 0 0,0 0-76 0 0,0 0 12 0 0,0 0-33 0 0,-8 0-159 0 0,-227-10 1764 0 0,227 4-4176 0 0,19-4-5327 0 0,-10 9 6076 0 0,4-2-4092 0 0</inkml:trace>
  <inkml:trace contextRef="#ctx0" brushRef="#br0" timeOffset="52638.4">2568 543 2552 0 0,'0'0'5565'0'0,"0"0"-3762"0"0,0 0-1433 0 0,0 0 187 0 0,0 0 328 0 0,1 7 138 0 0,-7 109 1469 0 0,6-90-2291 0 0,2-20-5024 0 0,0-6 411 0 0</inkml:trace>
  <inkml:trace contextRef="#ctx0" brushRef="#br0" timeOffset="55759.38">3071 524 3944 0 0,'0'0'4714'0'0,"0"0"-2754"0"0,0 0-1062 0 0,0 0-505 0 0,0 0-108 0 0,-7-1 19 0 0,-6-1-198 0 0,0 0-1 0 0,0 0 0 0 0,-1 2 0 0 0,1-1 1 0 0,0 2-1 0 0,0 0 0 0 0,0 0 0 0 0,0 2 1 0 0,0-1-1 0 0,0 1 0 0 0,0 1 0 0 0,-11 5-105 0 0,23-6 2 0 0,1-1-1 0 0,0 0 0 0 0,0 0 1 0 0,0 0-1 0 0,0 0 1 0 0,0 0-1 0 0,1 1 0 0 0,-1-1 1 0 0,1 0-1 0 0,-1 0 1 0 0,1 0-1 0 0,0 0 0 0 0,-1 0 1 0 0,1 0-1 0 0,0 0 1 0 0,1 0-1 0 0,-1-1 0 0 0,0 1 1 0 0,0 0-1 0 0,1-1 1 0 0,-1 1-1 0 0,1-1 0 0 0,-1 1 1 0 0,1-1-1 0 0,0 0 0 0 0,0 1 1 0 0,-1-1-1 0 0,1 0 1 0 0,0 0-1 0 0,0 0 0 0 0,0-1 1 0 0,0 1-1 0 0,0 0 1 0 0,0-1-1 0 0,1 1 0 0 0,-1-1 1 0 0,0 0-1 0 0,0 0 1 0 0,1 0-2 0 0,-2 1-15 0 0,10 4 73 0 0,-7-5-22 0 0,0 1 0 0 0,0 0-1 0 0,1 1 1 0 0,-1-1 0 0 0,-1 1 0 0 0,1 0 0 0 0,0 0 0 0 0,0 0-1 0 0,0 0 1 0 0,-1 0 0 0 0,0 1 0 0 0,1 0 0 0 0,-1 0 0 0 0,0 0-1 0 0,0 0 1 0 0,0 0 0 0 0,-1 0 0 0 0,1 1 0 0 0,-1 0 0 0 0,0-1-1 0 0,0 1 1 0 0,0 0 0 0 0,0 0 0 0 0,-1 0 0 0 0,1 4-36 0 0,-4-5 77 0 0,0 0 1 0 0,0-1 0 0 0,-1 1-1 0 0,0-1 1 0 0,1 0-1 0 0,-1 1 1 0 0,0-1 0 0 0,0 0-1 0 0,0-1 1 0 0,0 1-1 0 0,-1 0 1 0 0,1-1 0 0 0,0 0-1 0 0,-1 0 1 0 0,1 0 0 0 0,-1 0-1 0 0,1 0 1 0 0,-1-1-1 0 0,1 0 1 0 0,-1 0 0 0 0,1 0-1 0 0,-1 0 1 0 0,1 0-1 0 0,-2-1-77 0 0,-28-6-3943 0 0,29 1-413 0 0,3-5-3070 0 0</inkml:trace>
  <inkml:trace contextRef="#ctx0" brushRef="#br0" timeOffset="56164.59">3162 377 11101 0 0,'0'0'1147'0'0,"0"0"-741"0"0,0 0-139 0 0,0 0 31 0 0,0 0 16 0 0,0 0-231 0 0,0 0-224 0 0,0 0-129 0 0,31 1-209 0 0,-29-1 500 0 0,-1-1 1 0 0,1 1-1 0 0,0-1 1 0 0,-1 1-1 0 0,1 0 1 0 0,0 0-1 0 0,0-1 1 0 0,-1 1-1 0 0,1 0 1 0 0,0 1-1 0 0,0-1 1 0 0,-1 0-1 0 0,1 0 1 0 0,0 1-1 0 0,-1-1 1 0 0,1 1-1 0 0,0 0 1 0 0,-1-1-1 0 0,1 1 1 0 0,-1 0-1 0 0,1 0 1 0 0,-1 0-1 0 0,1 0 1 0 0,-1 0 0 0 0,0 0-1 0 0,1 0 1 0 0,-1 1-1 0 0,0-1 1 0 0,0 0-1 0 0,0 1 1 0 0,0-1-1 0 0,0 1 1 0 0,0-1-1 0 0,-1 1 1 0 0,1-1-1 0 0,0 1 1 0 0,-1 0-1 0 0,1-1 1 0 0,-1 1-1 0 0,1 0 1 0 0,-1-1-1 0 0,0 1 1 0 0,0 0-1 0 0,0 0 1 0 0,0-1-1 0 0,0 1 1 0 0,0 0-1 0 0,-1 0 1 0 0,1-1-1 0 0,0 1 1 0 0,-1 0-1 0 0,1-1 1 0 0,-1 1-1 0 0,0 0 1 0 0,0-1-1 0 0,1 1 1 0 0,-1-1-1 0 0,0 1 1 0 0,0-1-1 0 0,0 0 1 0 0,-1 1-1 0 0,1-1-21 0 0,-74 68 416 0 0,132-56 695 0 0,-14-15-803 0 0,-1 0-2791 0 0,-41 2 224 0 0,-1 0-2093 0 0,0-1-1280 0 0</inkml:trace>
  <inkml:trace contextRef="#ctx0" brushRef="#br0" timeOffset="56432.29">3507 405 11401 0 0,'0'0'459'0'0,"0"0"-132"0"0,0 0 121 0 0,6 6 182 0 0,1 3-464 0 0,0 1 1 0 0,0 0 0 0 0,-1 0 0 0 0,-1 0-1 0 0,0 1 1 0 0,0 0 0 0 0,-1 0 0 0 0,0 0 0 0 0,-1 0-1 0 0,0 1 1 0 0,-1-1 0 0 0,0 1 0 0 0,-1 6-167 0 0,-2-3-82 0 0,-1-1-1 0 0,-1 0 1 0 0,0 0 0 0 0,-1 0 0 0 0,-1-1 0 0 0,0 1 0 0 0,0-1 0 0 0,-1 0 0 0 0,-1-1-1 0 0,-1 0 1 0 0,1 0 0 0 0,-2 0 0 0 0,0-1 0 0 0,0 0 0 0 0,-1-1 0 0 0,-10 9 82 0 0,7-5-3257 0 0,-4-7-4449 0 0</inkml:trace>
  <inkml:trace contextRef="#ctx0" brushRef="#br0" timeOffset="59885.18">3856 403 4224 0 0,'0'0'2727'0'0,"0"0"-270"0"0,0 0-869 0 0,0 0-590 0 0,0 0-55 0 0,0 0-281 0 0,0 0-317 0 0,0 0-190 0 0,-2 3 20 0 0,-7 8-124 0 0,1 1 0 0 0,1 0 0 0 0,0 0 0 0 0,0 1 0 0 0,2 0 0 0 0,-1 0 0 0 0,2 0 0 0 0,0 1 0 0 0,0 0 0 0 0,1-1-1 0 0,1 1 1 0 0,0 1 0 0 0,1-1 0 0 0,0 0 0 0 0,2 0 0 0 0,-1 0 0 0 0,2 0 0 0 0,0 0 0 0 0,0 0 0 0 0,2 0 0 0 0,-1 0 0 0 0,2-1 0 0 0,0 0 0 0 0,0 0 0 0 0,1 0 0 0 0,6 8-51 0 0,34 8 675 0 0,-24-31-6353 0 0,-12-4-2022 0 0</inkml:trace>
  <inkml:trace contextRef="#ctx0" brushRef="#br0" timeOffset="60213.71">3998 581 9321 0 0,'0'0'1381'0'0,"0"0"-907"0"0,0 0-50 0 0,0 0 317 0 0,6 6 326 0 0,-2-2-957 0 0,0 0 1 0 0,0 0 0 0 0,-1 0-1 0 0,1 1 1 0 0,-1-1-1 0 0,0 1 1 0 0,0 0-1 0 0,0 0 1 0 0,-1 0 0 0 0,0 0-1 0 0,0 0 1 0 0,0 0-1 0 0,0 1 1 0 0,-1-1 0 0 0,0 1-1 0 0,0-1 1 0 0,0 1-1 0 0,-1 0 1 0 0,0-1-1 0 0,0 1 1 0 0,-1-1 0 0 0,1 1-1 0 0,-1 0 1 0 0,0-1-1 0 0,-1 1 1 0 0,-1 3-111 0 0,-2-53 2258 0 0,45-46-1961 0 0,-2 60-2088 0 0,6 42-5544 0 0,-39-6 1879 0 0</inkml:trace>
  <inkml:trace contextRef="#ctx0" brushRef="#br0" timeOffset="60526.48">4387 597 13745 0 0,'0'0'1417'0'0,"0"0"-864"0"0,0 0-234 0 0,0 0-32 0 0,-6-4-56 0 0,-41-9-320 0 0,46 12 70 0 0,1 1-1 0 0,-1-1 1 0 0,0 1 0 0 0,0 0 0 0 0,0 0 0 0 0,0-1 0 0 0,0 1 0 0 0,0 0 0 0 0,0 0 0 0 0,0 0 0 0 0,0 0 0 0 0,0 0 0 0 0,0 0-1 0 0,0 0 1 0 0,0 1 0 0 0,0-1 0 0 0,0 0 0 0 0,0 0 0 0 0,0 1 0 0 0,0-1 0 0 0,0 1 0 0 0,0-1 0 0 0,1 1 0 0 0,-1-1 0 0 0,0 1-1 0 0,0-1 1 0 0,0 1 0 0 0,1 0 0 0 0,-1-1 0 0 0,0 1 0 0 0,1 0 0 0 0,-1 0 0 0 0,0 0 0 0 0,1-1 0 0 0,-1 1 0 0 0,1 0 0 0 0,0 0 0 0 0,-1 0-1 0 0,1 0 1 0 0,0 0 0 0 0,-1 0 0 0 0,1 0 0 0 0,0 0 0 0 0,0 0 0 0 0,0 0 0 0 0,0 0 0 0 0,0 0 0 0 0,0 0 0 0 0,0 0 0 0 0,0 0-1 0 0,0 0 1 0 0,1 0 0 0 0,-1 0 0 0 0,0 0 0 0 0,1 0 0 0 0,-1 0 19 0 0,72 58-101 0 0,-69-57 107 0 0,-1-1-1 0 0,1 1 0 0 0,-1 0 1 0 0,0 0-1 0 0,0 0 0 0 0,0 0 1 0 0,0 0-1 0 0,0 0 0 0 0,0 0 1 0 0,-1 1-1 0 0,1-1 0 0 0,-1 1 1 0 0,0-1-1 0 0,1 1 0 0 0,-1 0 1 0 0,0-1-1 0 0,-1 1 0 0 0,1 0 1 0 0,0 0-1 0 0,-1-1 0 0 0,0 1 0 0 0,1 0 1 0 0,-1 0-1 0 0,0 0 0 0 0,-1 0 1 0 0,1 0-1 0 0,0-1 0 0 0,-1 1 1 0 0,0 0-1 0 0,1 0 0 0 0,-1 0 1 0 0,0-1-1 0 0,0 1 0 0 0,-1-1 1 0 0,1 1-1 0 0,0-1 0 0 0,-1 1 1 0 0,0-1-1 0 0,0 0 0 0 0,1 1 1 0 0,-1-1-1 0 0,0 0 0 0 0,-1 0 1 0 0,1-1-1 0 0,0 1 0 0 0,-1 0 1 0 0,1-1-1 0 0,-1 1 0 0 0,1-1 1 0 0,-1 0-1 0 0,1 0 0 0 0,-1 0 0 0 0,0 0 1 0 0,0 0-1 0 0,1-1 0 0 0,-1 1 1 0 0,-2-1-6 0 0,-8-3-5630 0 0,10-6-2905 0 0</inkml:trace>
  <inkml:trace contextRef="#ctx0" brushRef="#br0" timeOffset="60897.07">4641 561 1460 0 0,'0'0'9487'0'0,"0"0"-7111"0"0,0 0-1969 0 0,0 0 70 0 0,-2 6-109 0 0,1-2-302 0 0,-3 3-12 0 0,1 0 0 0 0,0 0 0 0 0,0 1 0 0 0,0-1 0 0 0,1 1 0 0 0,1-1 0 0 0,-1 1 1 0 0,1 0-1 0 0,0-1 0 0 0,1 1 0 0 0,0 0 0 0 0,0 0 0 0 0,1 0 0 0 0,0 0 0 0 0,0-1 0 0 0,1 1 0 0 0,0-1 0 0 0,0 1 0 0 0,1 1-54 0 0,0-8 56 0 0,-1 0 0 0 0,1 1 0 0 0,-1-1 0 0 0,1-1 0 0 0,-1 1-1 0 0,1 0 1 0 0,-1 0 0 0 0,1-1 0 0 0,0 0 0 0 0,0 1 0 0 0,-1-1 0 0 0,1 0 0 0 0,0-1-1 0 0,-1 1 1 0 0,1 0 0 0 0,0-1 0 0 0,-1 1 0 0 0,1-1 0 0 0,-1 0 0 0 0,1 0 0 0 0,-1 0-1 0 0,1 0 1 0 0,-1 0 0 0 0,0-1 0 0 0,1 1 0 0 0,-1-1 0 0 0,0 1 0 0 0,0-1 0 0 0,0 0-1 0 0,0 0 1 0 0,0 0 0 0 0,-1 0 0 0 0,1 0 0 0 0,0 0 0 0 0,-1-1 0 0 0,0 1 0 0 0,1 0 0 0 0,-1-1-1 0 0,0 1 1 0 0,0-1 0 0 0,-1 1 0 0 0,1-1 0 0 0,0 0 0 0 0,-1 1 0 0 0,0-1 0 0 0,1 0-1 0 0,-1 1 1 0 0,0-3-56 0 0,8-14-1680 0 0,2 72 728 0 0,-9-45 1342 0 0,0-2-575 0 0,15 58 1012 0 0,14-36-5175 0 0,-18-26-1397 0 0</inkml:trace>
  <inkml:trace contextRef="#ctx0" brushRef="#br0" timeOffset="61162.93">4997 481 13105 0 0,'0'0'852'0'0,"0"0"-484"0"0,0 0-292 0 0,35 51 416 0 0,-26-29-24 0 0,2 3-280 0 0,-5 1-76 0 0,-3-1-112 0 0,-2 1-44 0 0,-2 0-8 0 0,-6-1 4 0 0,-2 1 48 0 0,0-2 0 0 0,-4 0 136 0 0,-1-2-136 0 0,-1 0-188 0 0,4-8-1444 0 0,-6-3-3816 0 0</inkml:trace>
  <inkml:trace contextRef="#ctx0" brushRef="#br0" timeOffset="61567.61">5078 988 4180 0 0,'0'0'4830'0'0,"0"0"-2013"0"0,-6-1-1543 0 0,-101-5 2095 0 0,-63 7-3163 0 0,-253-6 531 0 0,129-3-3943 0 0,297 7 441 0 0,4 0-2708 0 0</inkml:trace>
  <inkml:trace contextRef="#ctx0" brushRef="#br0" timeOffset="86960.36">4057 800 232 0 0,'0'0'194'0'0,"0"0"-79"0"0,0 0 89 0 0,0 0 106 0 0,0 0 79 0 0,0 0 41 0 0,0 0 96 0 0,0 0-7 0 0,0 0 0 0 0,4 1-5 0 0,-1-1-373 0 0,-1 1 0 0 0,1-1-1 0 0,-1 0 1 0 0,1 0-1 0 0,-1 0 1 0 0,1 0 0 0 0,-1-1-1 0 0,0 1 1 0 0,1-1-1 0 0,-1 1 1 0 0,1-1 0 0 0,-1 0-1 0 0,0 0 1 0 0,1 0 0 0 0,-1 0-1 0 0,0 0 1 0 0,0 0-1 0 0,0-1 1 0 0,0 1 0 0 0,0-1-1 0 0,0 0 1 0 0,0 1-1 0 0,0-1 1 0 0,-1 0 0 0 0,1 0-1 0 0,-1 0 1 0 0,1 0 0 0 0,-1 0-1 0 0,0-1 1 0 0,1 0-141 0 0,4-6 6 0 0,1 0-1 0 0,-2-1 1 0 0,1 0 0 0 0,-1 0 0 0 0,0 0 0 0 0,-1 0 0 0 0,-1-1-1 0 0,1 1 1 0 0,-2-1 0 0 0,1 0 0 0 0,-1 0 0 0 0,-1-4-6 0 0,2-28-644 0 0,0 37 638 0 0,-1 0-1 0 0,0 0 0 0 0,-1 0 0 0 0,0 0 0 0 0,0 0 0 0 0,0 0 0 0 0,0 0 0 0 0,-1-1 0 0 0,0 1 0 0 0,-1 0 0 0 0,1 0 0 0 0,-1-1 0 0 0,0 1 0 0 0,-1 0 0 0 0,1 0 0 0 0,-1 0 0 0 0,-1 1 0 0 0,1-1 0 0 0,-1 0 0 0 0,0 1 0 0 0,0-1 0 0 0,0 1 0 0 0,-1 0 0 0 0,0 0 0 0 0,0 0 0 0 0,0 1 0 0 0,-1 0 0 0 0,1-1 0 0 0,-1 1 0 0 0,0 1 1 0 0,0-1-1 0 0,-1 1 0 0 0,1 0 0 0 0,-1 0 0 0 0,1 1 0 0 0,-5-2 7 0 0,5 3-31 0 0,0 1 0 0 0,-1 0 0 0 0,1 0 0 0 0,0 0 0 0 0,0 0 0 0 0,-1 1 0 0 0,1 0 0 0 0,0 0 1 0 0,0 0-1 0 0,0 1 0 0 0,0 0 0 0 0,0 0 0 0 0,1 0 0 0 0,-1 0 0 0 0,0 1 0 0 0,1 0 0 0 0,0 0 1 0 0,0 0-1 0 0,0 0 0 0 0,0 1 0 0 0,0-1 0 0 0,0 1 0 0 0,1 0 0 0 0,0 0 0 0 0,0 1 0 0 0,0-1 0 0 0,0 1 1 0 0,1-1-1 0 0,0 1 0 0 0,-2 5 31 0 0,-2-2 47 0 0,2 2-16 0 0,-1-1-1 0 0,1 1 0 0 0,1 0 0 0 0,0 0 1 0 0,0 0-1 0 0,1 0 0 0 0,1 1 0 0 0,-1-1 1 0 0,2 1-1 0 0,-1-1 0 0 0,1 0 1 0 0,1 1-1 0 0,0-1 0 0 0,1 1 0 0 0,-1-1 1 0 0,2 0-1 0 0,0 0 0 0 0,0 0 1 0 0,1 0-1 0 0,0 0 0 0 0,0-1 0 0 0,1 0 1 0 0,1 0-1 0 0,0 0 0 0 0,0 0 1 0 0,0-1-1 0 0,1 0 0 0 0,0 0 0 0 0,8 6-30 0 0,6-12-1258 0 0,-19-6-1025 0 0</inkml:trace>
  <inkml:trace contextRef="#ctx0" brushRef="#br0" timeOffset="87539.06">4063 416 6081 0 0,'0'0'1265'0'0,"0"0"-793"0"0,0 0-239 0 0,0 0 267 0 0,0 0 53 0 0,0 0-139 0 0,0 0-159 0 0,0 0-118 0 0,0 0-71 0 0,-1-6-34 0 0,-86-400 913 0 0,87 406-976 0 0,0 1 1 0 0,1-1-1 0 0,-1 1 1 0 0,0-1-1 0 0,1 0 1 0 0,-1 1-1 0 0,0-1 1 0 0,1 0-1 0 0,-1 1 1 0 0,0-1-1 0 0,1 0 1 0 0,-1 1-1 0 0,1-1 1 0 0,-1 0-1 0 0,1 0 1 0 0,-1 1-1 0 0,1-1 1 0 0,-1 0-1 0 0,1 0 1 0 0,-1 0-1 0 0,1 0 1 0 0,-1 0-1 0 0,1 0 1 0 0,-1 0-1 0 0,1 0 1 0 0,-1 0-1 0 0,1 0 1 0 0,-1 0-1 0 0,1 0 1 0 0,-1 0-1 0 0,1 0 1 0 0,-1 0-1 0 0,1 0 1 0 0,-1 0-1 0 0,0-1 1 0 0,1 1-1 0 0,-1 0 1 0 0,1 0-1 0 0,-1-1 0 0 0,1 1 1 0 0,-1 0-1 0 0,0-1 1 0 0,1 1 30 0 0,31 57-264 0 0,-30-53 295 0 0,51 70 453 0 0,-83-122 405 0 0,-29-45-767 0 0,24 149 71 0 0,33-53-330 0 0,-26 29 493 0 0,4-20-5401 0 0,20-12 571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51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61 872 0 0,'0'0'1870'0'0,"0"0"2943"0"0,0 0-2279 0 0,0 0-1172 0 0,0 0-126 0 0,0 0-5 0 0,0 0-173 0 0,0 0-217 0 0,-3-2-104 0 0,-168-39 2760 0 0,98 27-3221 0 0,47 11-634 0 0,40 10-1697 0 0,23-2-6191 0 0,-25-4 1846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51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3212 0 0,'0'0'1025'0'0,"0"0"2579"0"0,0 0-1789 0 0,0 0-955 0 0,0 0 112 0 0,0 0 158 0 0,0 0-141 0 0,0 0-374 0 0,0 0-334 0 0,-12 24 534 0 0,-5 238 2236 0 0,18-260-3886 0 0,3-3-5063 0 0,4-4-3410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7:39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0 139 2844 0 0,'0'0'6500'0'0,"0"0"-4215"0"0,0 0-1358 0 0,0 0-257 0 0,0 0-26 0 0,0 0-62 0 0,0 0-195 0 0,8 0-384 0 0,-6 0-8 0 0,1-1-3 0 0,1 1 0 0 0,0-1 0 0 0,-1 1 0 0 0,1 0 0 0 0,0 0 0 0 0,-1 0 0 0 0,1 1 0 0 0,0-1 0 0 0,-1 1 0 0 0,1 0-1 0 0,-1 0 1 0 0,1 0 0 0 0,-1 1 0 0 0,1-1 0 0 0,-1 1 0 0 0,0 0 0 0 0,0-1 0 0 0,0 2 0 0 0,0-1 0 0 0,0 0 0 0 0,0 0 0 0 0,-1 1 0 0 0,1 0 0 0 0,-1-1 0 0 0,1 1 0 0 0,-1 0-1 0 0,0 0 1 0 0,0 1 0 0 0,0-1 8 0 0,-27 18-326 0 0,39-4-540 0 0,58 42 2003 0 0,-71-58-1101 0 0,0 0 0 0 0,0 0-1 0 0,0 0 1 0 0,0 0-1 0 0,0 0 1 0 0,0 1-1 0 0,0-1 1 0 0,0 0 0 0 0,-1 1-1 0 0,1-1 1 0 0,0 0-1 0 0,-1 1 1 0 0,0-1-1 0 0,1 1 1 0 0,-1-1 0 0 0,0 0-1 0 0,1 1 1 0 0,-1-1-1 0 0,0 1 1 0 0,0-1-1 0 0,0 1 1 0 0,0-1-1 0 0,-1 1 1 0 0,1-1 0 0 0,0 1-1 0 0,-1-1 1 0 0,1 1-1 0 0,-1-1 1 0 0,1 0-1 0 0,-1 1 1 0 0,0-1 0 0 0,1 0-1 0 0,-1 1 1 0 0,0-1-1 0 0,0 0 1 0 0,0 0-1 0 0,0 0 1 0 0,0 0 0 0 0,0 0-1 0 0,0 0 1 0 0,0 0-1 0 0,-1 0 1 0 0,1 0-1 0 0,0-1 1 0 0,0 1 0 0 0,-1 0-1 0 0,1-1 1 0 0,-1 1-1 0 0,1-1 1 0 0,0 1-1 0 0,-1-1 1 0 0,1 0-1 0 0,-1 0 1 0 0,1 0 0 0 0,-1 1-1 0 0,1-1 1 0 0,-1-1-1 0 0,1 1 1 0 0,-1 0-36 0 0,-59 5 290 0 0,26-18-5321 0 0,32 6-68 0 0,3-6-1708 0 0</inkml:trace>
  <inkml:trace contextRef="#ctx0" brushRef="#br0" timeOffset="449.9">397 158 4148 0 0,'0'0'5552'0'0,"0"0"-3722"0"0,0 0-1165 0 0,0 0-226 0 0,0 0-257 0 0,0 0-92 0 0,0 0 254 0 0,0 0 181 0 0,1 8-103 0 0,0 5-291 0 0,-2-10-78 0 0,1 1 0 0 0,-1-1 0 0 0,1 1-1 0 0,0-1 1 0 0,0 1 0 0 0,0 0 0 0 0,1-1 0 0 0,-1 1-1 0 0,1-1 1 0 0,0 1 0 0 0,0-1 0 0 0,0 1 0 0 0,1-1 0 0 0,-1 0-1 0 0,1 0 1 0 0,-1 0 0 0 0,1 1 0 0 0,0-1 0 0 0,1-1-1 0 0,-1 1 1 0 0,0 0 0 0 0,1-1 0 0 0,-1 1 0 0 0,1-1-1 0 0,0 0 1 0 0,0 1 0 0 0,0-1 0 0 0,0-1 0 0 0,0 1 0 0 0,0 0-1 0 0,1-1 1 0 0,2 1-53 0 0,-2-1 13 0 0,-1 0 0 0 0,1 0-1 0 0,0 0 1 0 0,0-1 0 0 0,0 0-1 0 0,0 0 1 0 0,0 0 0 0 0,0 0 0 0 0,-1 0-1 0 0,1-1 1 0 0,0 0 0 0 0,0 0 0 0 0,0 0-1 0 0,-1 0 1 0 0,1 0 0 0 0,0-1-1 0 0,-1 0 1 0 0,0 0 0 0 0,1 0 0 0 0,-1 0-1 0 0,0 0 1 0 0,0 0 0 0 0,0-1-1 0 0,0 0 1 0 0,0 0 0 0 0,-1 0 0 0 0,1 0-1 0 0,-1 0 1 0 0,0 0 0 0 0,0 0 0 0 0,0-1-1 0 0,0 1 1 0 0,-1-1 0 0 0,1 1-1 0 0,-1-1 1 0 0,0 0 0 0 0,0-1-13 0 0,-1 21-356 0 0,-23 140 1771 0 0,22-152-1406 0 0,-1 0 0 0 0,1 1 0 0 0,-1-1 0 0 0,0 0 0 0 0,0 0 0 0 0,0 0 0 0 0,-1-1 0 0 0,1 1 0 0 0,-1-1 0 0 0,0 1 0 0 0,0-1 1 0 0,0 0-1 0 0,-1 0 0 0 0,1 0 0 0 0,-1 0 0 0 0,1-1 0 0 0,-1 0 0 0 0,0 1 0 0 0,0-1 0 0 0,0-1 0 0 0,-2 2-9 0 0,-5-14-3891 0 0,10-3-2881 0 0,4-5-303 0 0</inkml:trace>
  <inkml:trace contextRef="#ctx0" brushRef="#br0" timeOffset="788.97">735 4 6613 0 0,'0'0'5278'0'0,"0"0"-3763"0"0,5 0-1286 0 0,-2-1-197 0 0,-1 0 0 0 0,0 1 0 0 0,0-1 1 0 0,0 1-1 0 0,1 0 0 0 0,-1 0 0 0 0,0 0 0 0 0,0 0 0 0 0,1 0 0 0 0,-1 1 0 0 0,0-1 0 0 0,0 0 0 0 0,0 1 0 0 0,1 0 0 0 0,-1 0 0 0 0,0-1 1 0 0,0 1-1 0 0,0 0 0 0 0,0 1 0 0 0,0-1 0 0 0,-1 0 0 0 0,1 0 0 0 0,0 1 0 0 0,0-1 0 0 0,-1 1 0 0 0,1 0 0 0 0,-1-1 0 0 0,1 1 0 0 0,-1 0 1 0 0,0 0-1 0 0,0 0 0 0 0,0 0 0 0 0,0 0 0 0 0,0 0 0 0 0,0 0 0 0 0,-1 0 0 0 0,1 1 0 0 0,-1-1 0 0 0,1 0 0 0 0,-1 0 0 0 0,0 0 0 0 0,0 1 1 0 0,0-1-1 0 0,0 0 0 0 0,0 0 0 0 0,0 1 0 0 0,-1-1 0 0 0,1 0 0 0 0,-1 0 0 0 0,1 0 0 0 0,-1 1 0 0 0,0-1 0 0 0,0 0 0 0 0,-1 1-32 0 0,-61 62 250 0 0,110-55 1072 0 0,-2-9-905 0 0,-12-1-1841 0 0,-11 1-3090 0 0,-17-1-299 0 0</inkml:trace>
  <inkml:trace contextRef="#ctx0" brushRef="#br0" timeOffset="1055.26">1269 326 4072 0 0,'0'0'7064'0'0,"0"0"-4497"0"0,0 0-1633 0 0,0 0-118 0 0,0 0-335 0 0,0 0-71 0 0,-8 1 182 0 0,-197-1-1015 0 0,205 0 313 0 0,-5-2-1117 0 0,6-1-3839 0 0,2 0-1276 0 0</inkml:trace>
  <inkml:trace contextRef="#ctx0" brushRef="#br0" timeOffset="1598.27">1593 142 10645 0 0,'0'0'1683'0'0,"0"0"-1085"0"0,0 0-503 0 0,6-2-145 0 0,-3 0 101 0 0,1 0 0 0 0,-1 1 0 0 0,1-1 0 0 0,-1 1 0 0 0,1 0 0 0 0,0 0 0 0 0,-1 1 0 0 0,1-1 0 0 0,0 1 0 0 0,0-1 0 0 0,-1 1 0 0 0,1 0 0 0 0,0 1 0 0 0,0-1 0 0 0,-1 1 0 0 0,1 0 0 0 0,0-1 0 0 0,-1 2 0 0 0,1-1 0 0 0,0 0 0 0 0,-1 1 0 0 0,0-1 0 0 0,1 1 0 0 0,-1 0 0 0 0,0 0 0 0 0,0 1 0 0 0,0-1 0 0 0,0 1 0 0 0,0-1 0 0 0,-1 1 0 0 0,1 0 0 0 0,-1 0 0 0 0,0 0 0 0 0,0 0 0 0 0,0 0 0 0 0,0 1 0 0 0,0-1 0 0 0,-1 1 0 0 0,0-1 0 0 0,1 1 0 0 0,-1-1 0 0 0,0 1 0 0 0,-1 0 0 0 0,1 0 0 0 0,-1 0-51 0 0,-1 0 96 0 0,0 0 0 0 0,0 0 0 0 0,0 0 0 0 0,-1 0 0 0 0,1 0 0 0 0,-1 0 0 0 0,0 0 0 0 0,0-1 0 0 0,0 1 0 0 0,-1-1 0 0 0,0 0 0 0 0,1 1 0 0 0,-1-1 0 0 0,0 0 1 0 0,0-1-1 0 0,-1 1 0 0 0,1-1 0 0 0,0 1 0 0 0,-1-1 0 0 0,0 0 0 0 0,1 0 0 0 0,-5 1-96 0 0,-55 13-3456 0 0,59-17-183 0 0,3-4-3505 0 0</inkml:trace>
  <inkml:trace contextRef="#ctx0" brushRef="#br0" timeOffset="1864.02">1774 159 1500 0 0,'0'0'8930'0'0,"0"0"-6068"0"0,0 0-2461 0 0,0 0-63 0 0,-6 7 211 0 0,5-7-543 0 0,-47 70 945 0 0,47-68-929 0 0,0 0-1 0 0,0 0 1 0 0,0 1-1 0 0,0-1 1 0 0,0 0-1 0 0,0 0 1 0 0,1 1-1 0 0,-1-1 1 0 0,1 0-1 0 0,0 1 1 0 0,-1-1-1 0 0,1 1 1 0 0,0-1-1 0 0,0 0 1 0 0,1 1-1 0 0,-1-1 1 0 0,0 1-1 0 0,1-1 1 0 0,0 0-1 0 0,-1 1 1 0 0,1-1 0 0 0,0 0-1 0 0,0 0 1 0 0,0 0-1 0 0,1 0 1 0 0,-1 0-1 0 0,0 0 1 0 0,1 0-1 0 0,-1 0 1 0 0,1 0-1 0 0,0-1 1 0 0,0 1-1 0 0,-1 0 1 0 0,1-1-1 0 0,0 0 1 0 0,0 1-1 0 0,0-1 1 0 0,2 1-22 0 0,37 13-2028 0 0,-10-12-4366 0 0,-8-3-1411 0 0</inkml:trace>
  <inkml:trace contextRef="#ctx0" brushRef="#br0" timeOffset="119295.18">206 508 1840 0 0,'0'0'520'0'0,"0"0"-501"0"0,0 0-200 0 0,-6-1 87 0 0,-17-5 308 0 0,30 34 2309 0 0,37 0-2247 0 0,2-3 1 0 0,0-1-1 0 0,2-2 0 0 0,0-2 1 0 0,1-3-1 0 0,1-1 0 0 0,1-3 1 0 0,0-2-1 0 0,1-2 0 0 0,-1-3 1 0 0,2-2-1 0 0,-1-2 0 0 0,51-5-276 0 0,14 6 334 0 0,294-12 227 0 0,-318-15 2012 0 0,-34 7-3628 0 0,-25 13-6037 0 0,-30 4 3338 0 0</inkml:trace>
  <inkml:trace contextRef="#ctx0" brushRef="#br0" timeOffset="136027.63">1749 527 288 0 0,'0'0'0'0'0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1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17 7401 0 0,'0'0'9173'0'0,"0"0"-8749"0"0,0 0-424 0 0,0 0-200 0 0,0 0 200 0 0,0 0 236 0 0,-37 3-212 0 0,20-3-24 0 0,-2-2-1441 0 0,2-1-1159 0 0,4 0-2968 0 0,2-9-1881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1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14 3636 0 0,'0'0'11381'0'0,"0"0"-9760"0"0,0 0-1557 0 0,0 0 60 0 0,0 0-12 0 0,0 0 152 0 0,-53 2-168 0 0,24-4-80 0 0,-1 2-16 0 0,-1-1-1581 0 0,6-1-2231 0 0,-9-8-3309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59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25 6021 0 0,'0'0'3729'0'0,"0"0"-1893"0"0,0 0-932 0 0,0 0-381 0 0,0 0-219 0 0,0 0-52 0 0,0 0 151 0 0,0 0 104 0 0,-2 8-25 0 0,-14 184 1288 0 0,21-182-2829 0 0,2-9-4246 0 0,-4-3-686 0 0</inkml:trace>
  <inkml:trace contextRef="#ctx0" brushRef="#br0" timeOffset="247.92">0 7 5228 0 0,'0'0'4177'0'0,"0"0"-2262"0"0,0 0-1085 0 0,7 0-424 0 0,8 3-100 0 0,0 0 0 0 0,0 1 0 0 0,0 0 0 0 0,0 1 0 0 0,0 1 0 0 0,-1 0 0 0 0,0 1 0 0 0,-1 1 0 0 0,1 0 0 0 0,-2 1 0 0 0,1 0 0 0 0,-1 1 0 0 0,5 6-306 0 0,-15-15 33 0 0,0 1 1 0 0,0 0 0 0 0,-1 0 0 0 0,1 0 0 0 0,0 0 0 0 0,-1 0 0 0 0,0 0 0 0 0,1 0 0 0 0,-1 1 0 0 0,0-1 0 0 0,0 0-1 0 0,0 1 1 0 0,0-1 0 0 0,-1 1 0 0 0,1-1 0 0 0,-1 1 0 0 0,1-1 0 0 0,-1 1 0 0 0,0-1 0 0 0,0 1 0 0 0,0 0 0 0 0,0-1-1 0 0,-1 1 1 0 0,1-1 0 0 0,-1 1 0 0 0,1-1 0 0 0,-1 1 0 0 0,0-1 0 0 0,0 0 0 0 0,0 1 0 0 0,0-1 0 0 0,-1 0 0 0 0,1 0-1 0 0,-1 0 1 0 0,1 1 0 0 0,-1-2 0 0 0,1 1 0 0 0,-1 0 0 0 0,0 0 0 0 0,0 0 0 0 0,0-1 0 0 0,0 1 0 0 0,-1-1 0 0 0,1 0-1 0 0,-1 1-33 0 0,-56 27-772 0 0,2-18-4777 0 0,37-13-1677 0 0</inkml:trace>
  <inkml:trace contextRef="#ctx0" brushRef="#br0" timeOffset="500.09">392 0 5793 0 0,'0'0'5507'0'0,"0"0"-4131"0"0,-2 6-1152 0 0,-9 19 943 0 0,4-13-994 0 0,1 0 0 0 0,0 0 0 0 0,1 1 0 0 0,0 0 0 0 0,1 0 1 0 0,0 0-1 0 0,1 1 0 0 0,1-1 0 0 0,0 1 0 0 0,1-1 0 0 0,0 1 0 0 0,1 0 0 0 0,1 0 0 0 0,0-1 0 0 0,1 1 0 0 0,0-1 1 0 0,2 6-174 0 0,41 30-360 0 0,-22-43-8343 0 0,-17-10 816 0 0</inkml:trace>
  <inkml:trace contextRef="#ctx0" brushRef="#br0" timeOffset="759.42">476 190 5549 0 0,'0'0'4052'0'0,"0"0"-2587"0"0,0 0-1140 0 0,0 0 49 0 0,0 0 269 0 0,6-3-153 0 0,-3 2-456 0 0,0-1-1 0 0,1 1 1 0 0,-1 0 0 0 0,1 0-1 0 0,-1 0 1 0 0,1 1 0 0 0,-1-1 0 0 0,1 1-1 0 0,-1 0 1 0 0,1 0 0 0 0,-1 0-1 0 0,1 0 1 0 0,0 1 0 0 0,-1-1 0 0 0,1 1-1 0 0,-1 0 1 0 0,1 0 0 0 0,-1 0 0 0 0,0 1-1 0 0,1-1 1 0 0,-1 1 0 0 0,0 0-1 0 0,0-1 1 0 0,0 2 0 0 0,0-1 0 0 0,0 0-1 0 0,-1 0 1 0 0,1 1 0 0 0,-1 0-1 0 0,0-1 1 0 0,1 1 0 0 0,-1 0 0 0 0,1 2-34 0 0,-2-2 83 0 0,0 0 1 0 0,0 0 0 0 0,0 0 0 0 0,-1 0 0 0 0,1 0 0 0 0,-1 0 0 0 0,0 0-1 0 0,1 0 1 0 0,-2 1 0 0 0,1-1 0 0 0,0 0 0 0 0,0 0 0 0 0,-1 0 0 0 0,0 0 0 0 0,0 0-1 0 0,0 0 1 0 0,0 0 0 0 0,0 0 0 0 0,0 0 0 0 0,-1 0 0 0 0,1 0 0 0 0,-1-1-1 0 0,0 1 1 0 0,0 0 0 0 0,0-1 0 0 0,0 0 0 0 0,0 0 0 0 0,-1 1 0 0 0,1-1-1 0 0,-1 0 1 0 0,1-1 0 0 0,-2 2-84 0 0,-38 13-5698 0 0,37-17-226 0 0</inkml:trace>
  <inkml:trace contextRef="#ctx0" brushRef="#br0" timeOffset="1021.49">701 176 6401 0 0,'0'0'5805'0'0,"0"0"-4458"0"0,0 0-1081 0 0,0 0 367 0 0,-3 7 117 0 0,-56 122 1365 0 0,86-109-4100 0 0,0-18-4538 0 0,-23-2 4270 0 0,9 0-3831 0 0</inkml:trace>
  <inkml:trace contextRef="#ctx0" brushRef="#br0" timeOffset="1179.04">796 339 2636 0 0,'0'0'6225'0'0,"0"0"-4533"0"0,0 0-572 0 0,0 0 240 0 0,0 0-88 0 0,-4 39-300 0 0,-4-29-196 0 0,2-1-243 0 0,-5 0-273 0 0,2-2-160 0 0,-3 2-100 0 0,3-2-136 0 0,-1-3-809 0 0,5 0-615 0 0,0-4-1200 0 0,1 0-3224 0 0</inkml:trace>
  <inkml:trace contextRef="#ctx0" brushRef="#br0" timeOffset="1472.08">938 231 5673 0 0,'0'0'5677'0'0,"0"0"-3956"0"0,0 0-1225 0 0,0 0 304 0 0,1 7-12 0 0,6 80 370 0 0,-4-86-1137 0 0,0 0 0 0 0,0 0 0 0 0,0 0 0 0 0,0 0 0 0 0,0-1-1 0 0,0 1 1 0 0,0-1 0 0 0,1 0 0 0 0,-1 0 0 0 0,0 0-1 0 0,0 0 1 0 0,0 0 0 0 0,0-1 0 0 0,0 1 0 0 0,0-1 0 0 0,0 0-1 0 0,0 0 1 0 0,0 0 0 0 0,0-1 0 0 0,0 1 0 0 0,0-1-1 0 0,-1 1 1 0 0,1-1 0 0 0,0 0 0 0 0,-1 0 0 0 0,0 0 0 0 0,1 0-21 0 0,30-45 197 0 0,-25 144 266 0 0,-6-94-432 0 0,-1 1 0 0 0,0 0 1 0 0,0 0-1 0 0,0 0 1 0 0,0 0-1 0 0,-1-1 1 0 0,0 1-1 0 0,1 0 0 0 0,-1 0 1 0 0,-1 0-1 0 0,1 0 1 0 0,-1 0-1 0 0,1 0 1 0 0,-1 0-1 0 0,0 0 0 0 0,0-1 1 0 0,-1 1-1 0 0,1 0 1 0 0,-1-1-1 0 0,0 1 0 0 0,0-1 1 0 0,0 1-1 0 0,0-1 1 0 0,-1 0-1 0 0,1 0 1 0 0,-1 0-1 0 0,0 0 0 0 0,0-1 1 0 0,0 1-1 0 0,0-1 1 0 0,0 1-1 0 0,0-1 0 0 0,-1 0 1 0 0,1-1-1 0 0,-1 1 1 0 0,0 0-1 0 0,1-1 1 0 0,-1 0-1 0 0,-3 1-31 0 0,6-2-71 0 0,-44 4-999 0 0,17-12-6066 0 0,15-6-1604 0 0</inkml:trace>
  <inkml:trace contextRef="#ctx0" brushRef="#br0" timeOffset="1701.16">1295 141 13229 0 0,'5'8'1501'0'0,"0"-1"-1387"0"0,1 0 0 0 0,-2 1 0 0 0,1-1 0 0 0,-1 1-1 0 0,0 1 1 0 0,-1-1 0 0 0,1 0 0 0 0,-2 1 0 0 0,1 0 0 0 0,-1 0 0 0 0,-1-1 0 0 0,1 1-1 0 0,-2 0 1 0 0,1 0 0 0 0,-1 0 0 0 0,-1 1 0 0 0,1-1 0 0 0,-1-1 0 0 0,-1 1 0 0 0,0 0 0 0 0,0 0-1 0 0,-1 0 1 0 0,0-1 0 0 0,0 0 0 0 0,-1 1 0 0 0,-1-1-114 0 0,-70 72-323 0 0,35-68-8656 0 0,28-16 590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4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2736 0 0,'0'0'7048'0'0,"0"0"-4804"0"0,0 0-1459 0 0,0 0 158 0 0,0 0 179 0 0,0 0-299 0 0,0 0-404 0 0,29 5-402 0 0,28 32 183 0 0,-56-36-195 0 0,0-1 0 0 0,0 1 0 0 0,0 0 0 0 0,-1 0 0 0 0,1 0 0 0 0,0 0 0 0 0,-1-1-1 0 0,1 1 1 0 0,0 0 0 0 0,-1 0 0 0 0,1 0 0 0 0,-1 0 0 0 0,0 1 0 0 0,1-1 0 0 0,-1 0 0 0 0,0 0 0 0 0,0 0 0 0 0,0 0-1 0 0,0 0 1 0 0,0 0 0 0 0,0 0 0 0 0,0 0 0 0 0,0 1 0 0 0,0-1 0 0 0,0 0 0 0 0,0 0 0 0 0,-1 0 0 0 0,1 0 0 0 0,0 0 0 0 0,-1 0-1 0 0,1 0 1 0 0,-1 0 0 0 0,0 0 0 0 0,1 0 0 0 0,-1 0 0 0 0,0 0 0 0 0,1-1 0 0 0,-1 1 0 0 0,0 0 0 0 0,0 0 0 0 0,0-1-1 0 0,1 1 1 0 0,-1 0 0 0 0,0-1 0 0 0,0 1 0 0 0,0-1 0 0 0,0 1 0 0 0,0-1 0 0 0,0 1 0 0 0,0-1 0 0 0,-1 0 0 0 0,1 0-1 0 0,0 1 1 0 0,0-1 0 0 0,0 0 0 0 0,0 0-5 0 0,1 0-26 0 0,0 0 0 0 0,1 1 0 0 0,-1-1 0 0 0,0 0 0 0 0,1 1 0 0 0,-1-1 0 0 0,0 0 0 0 0,0 1 0 0 0,1-1 0 0 0,-1 1 0 0 0,0-1 0 0 0,0 0-1 0 0,0 1 1 0 0,0-1 0 0 0,0 1 0 0 0,1-1 0 0 0,-1 1 0 0 0,0-1 0 0 0,0 1 0 0 0,0-1 0 0 0,0 1 0 0 0,0-1 0 0 0,0 0 0 0 0,0 1 0 0 0,-1-1 0 0 0,1 1 0 0 0,0-1 0 0 0,0 1 0 0 0,0-1 0 0 0,0 1 0 0 0,0-1-1 0 0,-1 0 1 0 0,1 1 0 0 0,0-1 0 0 0,0 0 0 0 0,-1 1 0 0 0,1-1 0 0 0,0 1 0 0 0,-1-1 0 0 0,1 0 0 0 0,0 0 0 0 0,-1 1 0 0 0,1-1 0 0 0,0 0 0 0 0,-1 0 0 0 0,1 1 0 0 0,-1-1 26 0 0,23 9 9 0 0,-20-8 26 0 0,0 0-1 0 0,0 0 1 0 0,0 0 0 0 0,0 0 0 0 0,0 0 0 0 0,0 1 0 0 0,0-1 0 0 0,0 1-1 0 0,0-1 1 0 0,-1 1 0 0 0,1 0 0 0 0,-1-1 0 0 0,1 1 0 0 0,-1 0-1 0 0,0 0 1 0 0,0 0 0 0 0,1 0 0 0 0,-1 0 0 0 0,-1 1 0 0 0,1-1 0 0 0,0 0-1 0 0,-1 0 1 0 0,1 1 0 0 0,-1-1 0 0 0,1 0 0 0 0,-1 1 0 0 0,0-1-1 0 0,0 0 1 0 0,0 1 0 0 0,0-1 0 0 0,-1 0 0 0 0,1 1 0 0 0,-1-1 0 0 0,1 0-1 0 0,-1 0 1 0 0,0 1 0 0 0,0-1 0 0 0,0 0 0 0 0,0 0 0 0 0,0 0-1 0 0,0 0 1 0 0,-1 0 0 0 0,1 0 0 0 0,-1 0 0 0 0,1-1 0 0 0,-1 1 0 0 0,0-1-1 0 0,1 1 1 0 0,-1-1 0 0 0,0 1 0 0 0,0-1 0 0 0,0 0 0 0 0,0 0-1 0 0,0 0 1 0 0,-1 0 0 0 0,1 0 0 0 0,0 0 0 0 0,0-1 0 0 0,-1 1 0 0 0,1-1-1 0 0,0 0 1 0 0,-1 1 0 0 0,1-1 0 0 0,-1 0-35 0 0,-55 9-379 0 0,18-9-4191 0 0,29-3-791 0 0,2-6-1956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5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6585 0 0,'0'0'5226'0'0,"0"0"-4219"0"0,0 0-935 0 0,-3 6 324 0 0,-5 9-122 0 0,1 0-1 0 0,0 1 1 0 0,1 0-1 0 0,1 0 1 0 0,1 0 0 0 0,0 1-1 0 0,1-1 1 0 0,1 1 0 0 0,0 0-1 0 0,1 12-273 0 0,3-26 38 0 0,0 0-1 0 0,0 0 1 0 0,0-1-1 0 0,0 1 1 0 0,0 0-1 0 0,1-1 1 0 0,-1 1-1 0 0,1-1 1 0 0,-1 0-1 0 0,1 0 1 0 0,0 0-1 0 0,0 0 1 0 0,0 0-1 0 0,0-1 1 0 0,1 0-1 0 0,-1 1 1 0 0,0-1-1 0 0,0 0 1 0 0,1 0-1 0 0,-1-1 1 0 0,1 1-1 0 0,-1-1 1 0 0,1 0-1 0 0,-1 0 1 0 0,1 0-1 0 0,-1 0 1 0 0,1 0-1 0 0,-1-1 1 0 0,0 0-1 0 0,1 1 1 0 0,-1-1-1 0 0,0-1 1 0 0,1 1-1 0 0,-1 0 1 0 0,0-1-1 0 0,0 1 1 0 0,0-1-1 0 0,0 0 1 0 0,0 0-1 0 0,-1 0 1 0 0,1-1-1 0 0,-1 1 1 0 0,1-1-1 0 0,0 0-37 0 0,-4-1-41 0 0,0 1 0 0 0,0-1-1 0 0,0 1 1 0 0,0 0 0 0 0,-1-1 0 0 0,1 1-1 0 0,-1 0 1 0 0,0 0 0 0 0,0 0-1 0 0,0 0 1 0 0,0 1 0 0 0,-1-1 0 0 0,1 0-1 0 0,-1 1 1 0 0,1 0 0 0 0,-1 0 0 0 0,0 0-1 0 0,0 0 1 0 0,0 0 0 0 0,0 0-1 0 0,-1 1 1 0 0,1-1 0 0 0,0 1 0 0 0,0 0-1 0 0,-1 0 1 0 0,1 0 0 0 0,-1 0-1 0 0,1 1 1 0 0,-1 0 0 0 0,1-1 0 0 0,-1 1-1 0 0,0 1 1 0 0,1-1 0 0 0,-1 0-1 0 0,0 1 42 0 0,-24 5-1910 0 0,11 4-4190 0 0,12-5-185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6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 9321 0 0,'0'0'3949'0'0,"0"6"-2658"0"0,5 116 1520 0 0,-3-121-2782 0 0,0 1 1 0 0,1-1 0 0 0,-1 0 0 0 0,0 0-1 0 0,0 0 1 0 0,1 0 0 0 0,-1 0 0 0 0,0-1-1 0 0,1 1 1 0 0,-1-1 0 0 0,0 1 0 0 0,1-1-1 0 0,-1 0 1 0 0,1 0 0 0 0,-1 0 0 0 0,1 0 0 0 0,-1-1-1 0 0,1 1 1 0 0,-1-1 0 0 0,0 1 0 0 0,1-1-1 0 0,-1 0 1 0 0,0 0 0 0 0,0 0 0 0 0,1 0-1 0 0,-1 0 1 0 0,0-1 0 0 0,0 1 0 0 0,0-1-1 0 0,0 1 1 0 0,-1-1 0 0 0,1 0 0 0 0,0 1-1 0 0,-1-1 1 0 0,1 0 0 0 0,-1 0 0 0 0,1 0 0 0 0,-1 0-1 0 0,0-1 1 0 0,0 1 0 0 0,0 0 0 0 0,0 0-1 0 0,-1-1 1 0 0,1-1-30 0 0,0 5-70 0 0,-1-1 1 0 0,1 0-1 0 0,-1 0 1 0 0,0 1-1 0 0,1-1 1 0 0,-1 0-1 0 0,1 0 0 0 0,-1 0 1 0 0,1 0-1 0 0,-1 1 1 0 0,1-1-1 0 0,-1 0 0 0 0,0 0 1 0 0,1 0-1 0 0,-1 0 1 0 0,1 0-1 0 0,-1 0 1 0 0,1 0-1 0 0,-1 0 0 0 0,1 0 1 0 0,-1 0-1 0 0,1-1 1 0 0,-1 1-1 0 0,1 0 0 0 0,-1 0 1 0 0,0 0-1 0 0,1-1 1 0 0,-1 1-1 0 0,1 0 1 0 0,-1 0 69 0 0,4 19 312 0 0,1 132 1113 0 0,-5-148-1411 0 0,-1 1-1 0 0,0 0 1 0 0,0 0-1 0 0,0 0 1 0 0,0-1-1 0 0,0 1 1 0 0,-1-1-1 0 0,1 1 1 0 0,-1-1-1 0 0,0 1 1 0 0,0-1-1 0 0,-1 0 1 0 0,1 0-1 0 0,-1 0 1 0 0,1 0 0 0 0,-1 0-1 0 0,0-1 1 0 0,0 1-1 0 0,0-1 1 0 0,0 0-1 0 0,-1 0 1 0 0,1 0-1 0 0,0 0 1 0 0,-1-1-1 0 0,0 1 1 0 0,1-1-1 0 0,-1 0 1 0 0,0 0-1 0 0,0 0 1 0 0,1 0-1 0 0,-1-1 1 0 0,0 0-1 0 0,0 1 1 0 0,0-2-1 0 0,0 1 1 0 0,0 0-1 0 0,0-1-13 0 0,0 1-48 0 0,1-1 0 0 0,0 0 0 0 0,0 0 0 0 0,0 0 1 0 0,0 0-1 0 0,0 0 0 0 0,0-1 0 0 0,0 1 0 0 0,0-1 0 0 0,0 0 0 0 0,0 0 0 0 0,1 0 0 0 0,-1 0 1 0 0,1 0-1 0 0,0-1 0 0 0,-1 1 0 0 0,1-1 0 0 0,0 1 0 0 0,1-1 0 0 0,-1 0 0 0 0,0 0 0 0 0,1 0 1 0 0,-1 0-1 0 0,1 0 0 0 0,0 0 0 0 0,0 0 0 0 0,0 0 0 0 0,1 0 0 0 0,-1-1 0 0 0,1 1 0 0 0,0 0 0 0 0,-1-1 1 0 0,2 1-1 0 0,-1 0 0 0 0,0 0 0 0 0,1-1 0 0 0,-1 1 0 0 0,1 0 0 0 0,0 0 0 0 0,0 0 0 0 0,0-1 1 0 0,0 1-1 0 0,1 0 0 0 0,-1 1 0 0 0,1-1 0 0 0,0 0 0 0 0,0 0 0 0 0,0 1 0 0 0,0-1 0 0 0,0 1 1 0 0,1 0-1 0 0,-1-1 0 0 0,1 1 0 0 0,0 0 48 0 0,71-4-5381 0 0,-54 8-47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6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32 5885 0 0,'0'0'8884'0'0,"0"0"-7940"0"0,0 0-936 0 0,0 0 204 0 0,0 0 433 0 0,0 0-385 0 0,0 0 40 0 0,-44 0 36 0 0,18 0-188 0 0,-2-2-100 0 0,2 1-32 0 0,-1-1 32 0 0,1 1-48 0 0,5-1-408 0 0,-1-1-833 0 0,5-2-727 0 0,4 2-3036 0 0,4-10-4065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06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40 0 0,'0'0'248'0'0,"0"0"-16"0"0,0 0-20 0 0,0 0-16 0 0,0 0-56 0 0,0 0-36 0 0,0 0-64 0 0,0 0-40 0 0,0 0-480 0 0,0 0-252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8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6 8625 0 0,'0'0'5373'0'0,"0"0"-4554"0"0,0 0-929 0 0,0 0 334 0 0,0 0-12 0 0,7-2-142 0 0,-4 1-66 0 0,-1 0-1 0 0,1 1 1 0 0,0-1-1 0 0,0 1 1 0 0,-1-1-1 0 0,1 1 1 0 0,0 0-1 0 0,0 0 1 0 0,0 1-1 0 0,-1-1 1 0 0,1 0-1 0 0,0 1 1 0 0,0 0-1 0 0,-1-1 1 0 0,1 1-1 0 0,-1 0 1 0 0,1 0-1 0 0,0 1 1 0 0,-1-1-1 0 0,0 0 1 0 0,1 1-1 0 0,-1 0 1 0 0,0-1-1 0 0,0 1 0 0 0,0 0 1 0 0,0 0-1 0 0,0 0 1 0 0,0 1-1 0 0,-1-1 1 0 0,1 0-1 0 0,-1 1 1 0 0,1-1-1 0 0,-1 1 1 0 0,0-1-1 0 0,0 1 1 0 0,0-1-1 0 0,0 1 1 0 0,-1 0-1 0 0,1 0 1 0 0,-1 0-4 0 0,0 1 76 0 0,-1 0 0 0 0,1 0 1 0 0,-1 1-1 0 0,0-1 1 0 0,0 0-1 0 0,-1 0 0 0 0,1 0 1 0 0,-1 0-1 0 0,0 0 0 0 0,0-1 1 0 0,0 1-1 0 0,-1 0 0 0 0,1-1 1 0 0,-1 0-1 0 0,0 0 1 0 0,0 1-1 0 0,0-2 0 0 0,0 1 1 0 0,-1 0-1 0 0,1-1 0 0 0,-1 1 1 0 0,1-1-1 0 0,-1 0 0 0 0,0 0 1 0 0,0 0-1 0 0,0-1 1 0 0,0 0-1 0 0,-2 1-76 0 0,-36 24 4 0 0,103-4 1075 0 0,-28-15-952 0 0,6 1-1308 0 0,-14-6-7068 0 0,-14-3-990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7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7737 0 0,'0'0'4931'0'0,"0"0"-3517"0"0,0 0-1159 0 0,0 0 211 0 0,0 0 128 0 0,0 0-400 0 0,-3 6-27 0 0,-6 15 90 0 0,1 0 1 0 0,0 1-1 0 0,2 0 0 0 0,0 0 1 0 0,1 1-1 0 0,2-1 0 0 0,0 1 0 0 0,2 0 1 0 0,0 0-1 0 0,1 0 0 0 0,3 10-257 0 0,54 41 147 0 0,-20-67-9696 0 0,-23-13 511 0 0</inkml:trace>
  <inkml:trace contextRef="#ctx0" brushRef="#br0" timeOffset="216.49">346 260 1500 0 0,'0'0'13569'0'0,"0"0"-12168"0"0,0 0-1401 0 0,0 0-189 0 0,0 0 189 0 0,-37-3 377 0 0,20 0-153 0 0,-4 1-152 0 0,-1 0-64 0 0,0 0-4 0 0,1 0 12 0 0,-2 0-16 0 0,5-1-765 0 0,2 0-847 0 0,4 0-2436 0 0,8-4-4157 0 0</inkml:trace>
  <inkml:trace contextRef="#ctx0" brushRef="#br0" timeOffset="402.53">493 177 11821 0 0,'0'0'3118'0'0,"2"6"-2412"0"0,1 0-534 0 0,-1 1-1 0 0,0 0 0 0 0,0 0 1 0 0,-1 0-1 0 0,0 1 0 0 0,0-1 1 0 0,0 0-1 0 0,-1 0 0 0 0,0 1 1 0 0,-1-1-1 0 0,0 0 0 0 0,0 0 1 0 0,0 1-1 0 0,-1-1 0 0 0,0 0 1 0 0,-1 1-172 0 0,-30 41-1821 0 0,33-52-5689 0 0,1-9-1074 0 0</inkml:trace>
  <inkml:trace contextRef="#ctx0" brushRef="#br0" timeOffset="620.18">635 78 6385 0 0,'0'0'7186'0'0,"0"0"-5552"0"0,7 7-1412 0 0,1-1-138 0 0,-1 1 0 0 0,0-1 1 0 0,0 1-1 0 0,-1 1 0 0 0,0-1 1 0 0,0 1-1 0 0,-1 0 0 0 0,1 0 0 0 0,-2 1 1 0 0,1-1-1 0 0,-1 1 0 0 0,-1 0 1 0 0,0 0-1 0 0,0 1 0 0 0,-1-1 0 0 0,0 1 1 0 0,0-1-1 0 0,-1 1 0 0 0,0-1 1 0 0,-1 1-1 0 0,0 0 0 0 0,-1-1 1 0 0,0 1-1 0 0,0 0 0 0 0,-1-1 0 0 0,0 1 1 0 0,-1-1-1 0 0,0 0 0 0 0,0 0 1 0 0,-1 0-1 0 0,-1 0 0 0 0,1-1 0 0 0,-1 1 1 0 0,-1-1-1 0 0,-3 5-84 0 0,6-10-287 0 0,-36 32-11 0 0,9-23-7963 0 0,22-14-1066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05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6081 0 0,'0'0'5391'0'0,"0"0"-4081"0"0,0 0-1220 0 0,0 0 88 0 0,0 0 179 0 0,0 0-261 0 0,6 2-210 0 0,83 51 1011 0 0,-87-52-835 0 0,0 1 0 0 0,-1-1 0 0 0,1 1 0 0 0,0 0 0 0 0,-1 0 0 0 0,0-1 1 0 0,1 1-1 0 0,-1 0 0 0 0,0 0 0 0 0,0 0 0 0 0,0 1 0 0 0,0-1 1 0 0,-1 0-1 0 0,1 0 0 0 0,0 0 0 0 0,-1 1 0 0 0,0-1 0 0 0,1 0 1 0 0,-1 0-1 0 0,0 1 0 0 0,0-1 0 0 0,0 0 0 0 0,-1 1 0 0 0,1-1 1 0 0,-1 0-1 0 0,1 0 0 0 0,-1 1 0 0 0,1-1 0 0 0,-1 0 0 0 0,0 0 1 0 0,0 0-1 0 0,0 0 0 0 0,-1 0 0 0 0,1 0 0 0 0,0 0 0 0 0,-1 0 1 0 0,1-1-1 0 0,-1 1 0 0 0,0 0 0 0 0,1-1 0 0 0,-1 0 0 0 0,0 1 1 0 0,0-1-1 0 0,0 0 0 0 0,-1 1-62 0 0,-49 24-442 0 0,15-20-7064 0 0,29-8 423 0 0</inkml:trace>
  <inkml:trace contextRef="#ctx0" brushRef="#br0" timeOffset="202.27">239 23 4304 0 0,'0'0'7648'0'0,"0"0"-5899"0"0,0 0-1513 0 0,0 0 355 0 0,-7 4 34 0 0,1 0-579 0 0,0 0-1 0 0,1 0 1 0 0,-1 0-1 0 0,1 1 1 0 0,0-1-1 0 0,0 1 0 0 0,1 0 1 0 0,-1 1-1 0 0,1-1 1 0 0,0 1-1 0 0,1 0 0 0 0,-1 0 1 0 0,1 0-1 0 0,1 0 1 0 0,-1 1-1 0 0,1-1 1 0 0,0 1-1 0 0,0 0 0 0 0,1-1 1 0 0,0 1-1 0 0,0 0 1 0 0,0 0-1 0 0,1 4-45 0 0,19 6-2581 0 0,1-13-3323 0 0,-1-3-1637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10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35 3284 0 0,'0'0'7730'0'0,"0"0"-4895"0"0,0 0-1829 0 0,0 0-128 0 0,0 0 109 0 0,0 0-299 0 0,0 0-459 0 0,0 0-174 0 0,-7 0 51 0 0,-124-5-588 0 0,121-1-1141 0 0,10-4-4686 0 0,6-4-2867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10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16 13649 0 0,'0'0'2372'0'0,"0"0"-2092"0"0,0 0-15 0 0,0 0 47 0 0,0 0-200 0 0,-41 0 36 0 0,21-1-60 0 0,-2 0-76 0 0,-2 0-12 0 0,0 1-192 0 0,3 0-368 0 0,0-1-561 0 0,4-1-1047 0 0,5 1-2732 0 0,5-7-3397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19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6677 0 0,'0'0'4661'0'0,"0"0"-3367"0"0,0 0-1119 0 0,0 0 223 0 0,0 0 127 0 0,8 0-128 0 0,2 0-333 0 0,0 0 0 0 0,0 0 0 0 0,0 1 0 0 0,0 0 0 0 0,0 1 0 0 0,0 0 1 0 0,0 1-1 0 0,0 0 0 0 0,-1 0 0 0 0,1 1 0 0 0,-1 0 0 0 0,0 1 0 0 0,0 0 1 0 0,-1 0-1 0 0,7 6-64 0 0,-14-10 10 0 0,0 0 0 0 0,-1 1 1 0 0,1-1-1 0 0,-1 0 0 0 0,1 0 1 0 0,-1 0-1 0 0,1 0 0 0 0,-1 1 1 0 0,0-1-1 0 0,0 0 0 0 0,0 0 1 0 0,0 1-1 0 0,1-1 0 0 0,-2 0 1 0 0,1 0-1 0 0,0 1 0 0 0,0-1 1 0 0,0 0-1 0 0,-1 0 0 0 0,1 0 1 0 0,0 1-1 0 0,-1-1 0 0 0,1 0 1 0 0,-1 0-1 0 0,1 0 0 0 0,-1 0 1 0 0,0 0-1 0 0,0 0 0 0 0,1 0 1 0 0,-1 0-1 0 0,0 0 0 0 0,0 0 1 0 0,0 0-1 0 0,0 0 0 0 0,0-1 1 0 0,0 1-1 0 0,0 0 0 0 0,0-1 1 0 0,0 1-1 0 0,0-1 0 0 0,-1 1 0 0 0,1-1 1 0 0,0 0-1 0 0,0 1 0 0 0,0-1 1 0 0,-1 0-1 0 0,1 0 0 0 0,0 0 1 0 0,-1 0-11 0 0,-65 14 72 0 0,55-13-95 0 0,-11 1-1007 0 0,34 9 993 0 0,3-6 234 0 0,-1-1-66 0 0,-1 1 0 0 0,0 0 0 0 0,0 0 1 0 0,-1 1-1 0 0,1 1 0 0 0,-1 0 0 0 0,-1 1 0 0 0,1 0 0 0 0,-1 0 0 0 0,8 9-131 0 0,-17-16 16 0 0,-1 0 0 0 0,1 1 0 0 0,0-1 0 0 0,0 0 0 0 0,0 0 0 0 0,-1 0 0 0 0,1 1 0 0 0,-1-1 0 0 0,1 0 0 0 0,-1 1 1 0 0,1-1-1 0 0,-1 0 0 0 0,0 1 0 0 0,0-1 0 0 0,0 1 0 0 0,0-1 0 0 0,0 1 0 0 0,0-1 0 0 0,0 0 0 0 0,0 1 0 0 0,0-1 0 0 0,-1 1 0 0 0,1-1 0 0 0,0 0 1 0 0,-1 1-1 0 0,0-1 0 0 0,1 0 0 0 0,-1 0 0 0 0,0 1 0 0 0,1-1 0 0 0,-1 0 0 0 0,0 0 0 0 0,0 0 0 0 0,0 0 0 0 0,0 0 0 0 0,0 0 0 0 0,0 0 0 0 0,0 0 1 0 0,0 0-1 0 0,-1-1 0 0 0,1 1 0 0 0,0 0 0 0 0,0-1 0 0 0,-1 1 0 0 0,1-1 0 0 0,0 1 0 0 0,-1-1 0 0 0,1 0 0 0 0,-1 1 0 0 0,1-1 0 0 0,0 0 0 0 0,-1 0 0 0 0,1 0 1 0 0,-2 0-17 0 0,-79 9 587 0 0,23-33-1632 0 0,76-3-7473 0 0,-10 20 1321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20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 5136 0 0,'0'0'6781'0'0,"0"0"-4871"0"0,0 0-1571 0 0,0 0 294 0 0,0 0 108 0 0,0 0-561 0 0,0 0-142 0 0,-4 8 99 0 0,-5 10-54 0 0,3-9-34 0 0,0 0 0 0 0,1 0 0 0 0,0 1 0 0 0,1-1-1 0 0,-1 1 1 0 0,2 0 0 0 0,0 0 0 0 0,0 1 0 0 0,1-1-1 0 0,0 0 1 0 0,0 1 0 0 0,1 0 0 0 0,1-1 0 0 0,0 1-1 0 0,1 0 1 0 0,-1-1 0 0 0,2 1 0 0 0,0-1 0 0 0,2 7-49 0 0,-2-14 44 0 0,1 0 1 0 0,0-1 0 0 0,0 1 0 0 0,1 0 0 0 0,-1-1 0 0 0,0 0-1 0 0,1 0 1 0 0,-1 0 0 0 0,1 0 0 0 0,0 0 0 0 0,0-1 0 0 0,0 0 0 0 0,-1 0-1 0 0,1 0 1 0 0,0 0 0 0 0,0 0 0 0 0,1-1 0 0 0,-1 0 0 0 0,0 0-1 0 0,0 0 1 0 0,0 0 0 0 0,0-1 0 0 0,0 1 0 0 0,0-1 0 0 0,0 0 0 0 0,0 0-1 0 0,0-1 1 0 0,-1 1 0 0 0,1-1 0 0 0,0 0 0 0 0,-1 0 0 0 0,1 0-1 0 0,-1 0 1 0 0,0-1 0 0 0,1 1 0 0 0,-1-1 0 0 0,-1 0 0 0 0,2-1-45 0 0,-4 0-49 0 0,-1 0 0 0 0,0 1 0 0 0,0-1 0 0 0,-1 0 0 0 0,1 1 0 0 0,-1-1 0 0 0,0 1 0 0 0,1 0 0 0 0,-2 0 0 0 0,1-1-1 0 0,0 1 1 0 0,-1 0 0 0 0,1 1 0 0 0,-1-1 0 0 0,0 0 0 0 0,0 1 0 0 0,0 0 0 0 0,0-1 0 0 0,0 1 0 0 0,0 1 0 0 0,-1-1 0 0 0,1 0 0 0 0,-1 1 0 0 0,1-1 0 0 0,-1 1 0 0 0,0 0 0 0 0,0 0 0 0 0,1 1 0 0 0,-1-1 0 0 0,0 1 0 0 0,0 0 0 0 0,0 0 0 0 0,1 0 0 0 0,-1 0 0 0 0,0 1 0 0 0,0 0 0 0 0,0-1 0 0 0,1 2 0 0 0,-1-1 0 0 0,0 0 0 0 0,1 0 0 0 0,-2 2 49 0 0,-32 21-3035 0 0,22-13-3239 0 0,6-5-968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21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10393 0 0,'0'0'3840'0'0,"0"7"-2660"0"0,0 2-1007 0 0,9 96 1024 0 0,-9-103-1174 0 0,1 0 0 0 0,-1 0-1 0 0,1 0 1 0 0,-1 0 0 0 0,1 0-1 0 0,-1-1 1 0 0,1 1 0 0 0,0 0 0 0 0,0 0-1 0 0,0-1 1 0 0,0 1 0 0 0,0 0-1 0 0,0-1 1 0 0,1 1 0 0 0,-1-1-1 0 0,0 1 1 0 0,1-1 0 0 0,-1 0 0 0 0,1 0-1 0 0,0 0 1 0 0,-1 0 0 0 0,1 0-1 0 0,0 0 1 0 0,-1 0 0 0 0,1 0-1 0 0,0-1 1 0 0,0 1 0 0 0,0-1 0 0 0,0 1-1 0 0,0-1 1 0 0,0 0 0 0 0,0 1-1 0 0,0-1 1 0 0,0 0 0 0 0,-1-1-1 0 0,1 1 1 0 0,0 0 0 0 0,0 0 0 0 0,0-1-1 0 0,0 1 1 0 0,0-1 0 0 0,0 0-1 0 0,0 1 1 0 0,-1-1 0 0 0,1 0-1 0 0,0 0 1 0 0,-1 0 0 0 0,1 0 0 0 0,0-1-1 0 0,-1 1 1 0 0,0 0 0 0 0,1-1-23 0 0,43-48-978 0 0,-32 106 1230 0 0,-8-38-129 0 0,0 0 0 0 0,0 0 0 0 0,-2 1 0 0 0,-1-1 0 0 0,0 1 0 0 0,-1 0-1 0 0,-1 0 1 0 0,-1 0 0 0 0,0-1 0 0 0,-2 3-123 0 0,2-18-1 0 0,-1 0-1 0 0,1 1 1 0 0,-1-1-1 0 0,0 0 1 0 0,0 0 0 0 0,0 0-1 0 0,0 0 1 0 0,-1-1-1 0 0,1 1 1 0 0,-1-1 0 0 0,1 1-1 0 0,-1-1 1 0 0,0 0-1 0 0,0 0 1 0 0,0 0-1 0 0,0 0 1 0 0,0-1 0 0 0,0 1-1 0 0,-1-1 1 0 0,1 0-1 0 0,-1 0 1 0 0,1 0 0 0 0,-1 0-1 0 0,1-1 1 0 0,-1 1-1 0 0,1-1 1 0 0,-1 0 0 0 0,1 0-1 0 0,-1 0 1 0 0,1-1-1 0 0,-1 1 1 0 0,1-1-1 0 0,-1 0 1 0 0,1 0 0 0 0,-1 0-1 0 0,1 0 1 0 0,0-1-1 0 0,-1 1 1 0 0,1-1 0 0 0,0 0-1 0 0,0 0 1 0 0,0 0-1 0 0,1 0 1 0 0,-1 0 0 0 0,0-1-1 0 0,1 1 1 0 0,-1-1-1 0 0,1 0 1 0 0,0 0 0 0 0,0 0-1 0 0,0 0 1 0 0,1 0-1 0 0,-1 0 1 0 0,0 0-1 0 0,1 0 1 0 0,0-1 0 0 0,0 1-1 0 0,0-1 1 0 0,0 1-1 0 0,1-1 1 0 0,-1 0 1 0 0,1 0-13 0 0,-1-1 0 0 0,1 0-1 0 0,0 1 1 0 0,0-1 0 0 0,0 0 0 0 0,1 1 0 0 0,0-1 0 0 0,0 1-1 0 0,0-1 1 0 0,0 1 0 0 0,1-1 0 0 0,-1 1 0 0 0,1 0-1 0 0,0 0 1 0 0,1 0 0 0 0,-1 0 0 0 0,1 0 0 0 0,0 0-1 0 0,-1 1 1 0 0,2-1 0 0 0,-1 1 0 0 0,0 0 0 0 0,1 0-1 0 0,-1 0 1 0 0,1 0 0 0 0,0 1 0 0 0,0-1 0 0 0,0 1 0 0 0,0 0-1 0 0,1 0 1 0 0,3-1 13 0 0,68-13-1419 0 0,1 20-3719 0 0,-58-1 260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21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39 13609 0 0,'0'0'2441'0'0,"-6"0"-1785"0"0,-264-30-1119 0 0,262 29-1059 0 0,7-2-6166 0 0,7-1 655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21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8797 0 0,'0'0'7088'0'0,"0"0"-7088"0"0,0 0 124 0 0,0 0-124 0 0,10 42 405 0 0,-10-23-81 0 0,0 3-84 0 0,0 0 80 0 0,-1 0 4 0 0,-3 0-112 0 0,0-1-40 0 0,-1-1-60 0 0,1-1-28 0 0,2-1-56 0 0,0 1-28 0 0,2-2-396 0 0,0-3-860 0 0,12-7-5857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08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34 692 0 0,'0'0'5063'0'0,"0"0"-278"0"0,0 0-3390 0 0,0 0-1188 0 0,0 0 191 0 0,-7 0 412 0 0,-241-15 1622 0 0,234 9-4630 0 0,11-2-2505 0 0,3 4-1306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20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5016 0 0,'0'0'6886'0'0,"0"0"-4829"0"0,0 0-1773 0 0,0 0-136 0 0,0 0 231 0 0,0 0-86 0 0,0 0-161 0 0,0 0-114 0 0,7 1-154 0 0,0-1 178 0 0,-1 1-1 0 0,1 0 1 0 0,0 0-1 0 0,-1 1 0 0 0,1-1 1 0 0,-1 1-1 0 0,0 1 1 0 0,0 0-1 0 0,0 0 0 0 0,0 0 1 0 0,0 0-1 0 0,0 1 1 0 0,-1 0-1 0 0,0 0 0 0 0,1 0 1 0 0,-2 1-1 0 0,1 0 1 0 0,0 0-1 0 0,-1 0 0 0 0,0 0 1 0 0,0 1-1 0 0,-1 0 1 0 0,0 0-1 0 0,0 0 1 0 0,0 0-1 0 0,0 0 0 0 0,-1 0 1 0 0,0 1-1 0 0,0 2-41 0 0,-4-5 38 0 0,1 0-1 0 0,-1-1 1 0 0,0 1 0 0 0,0 0-1 0 0,0-1 1 0 0,0 1 0 0 0,-1-1-1 0 0,1 0 1 0 0,-1 0 0 0 0,0 0-1 0 0,0 0 1 0 0,0 0 0 0 0,0-1-1 0 0,-1 1 1 0 0,1-1 0 0 0,-1 0-1 0 0,1 0 1 0 0,-1 0 0 0 0,0-1-1 0 0,0 1 1 0 0,0-1-1 0 0,0 0 1 0 0,0 0 0 0 0,-1 0-38 0 0,-61 13-3705 0 0,54-15-689 0 0,2-4-2909 0 0</inkml:trace>
  <inkml:trace contextRef="#ctx0" brushRef="#br0" timeOffset="250.38">262 42 6249 0 0,'0'0'4594'0'0,"0"0"-2714"0"0,0 0-1404 0 0,0 0-350 0 0,0 0 191 0 0,0 0 107 0 0,0 0 59 0 0,-6 6 11 0 0,5-5-471 0 0,-4 5 65 0 0,-1-1 0 0 0,1 1-1 0 0,0-1 1 0 0,1 2 0 0 0,0-1 0 0 0,0 0 0 0 0,0 1-1 0 0,1-1 1 0 0,-1 1 0 0 0,2 0 0 0 0,-1 1 0 0 0,1-1-1 0 0,0 0 1 0 0,0 0 0 0 0,1 1 0 0 0,0-1 0 0 0,1 1-1 0 0,-1 0 1 0 0,2 4-88 0 0,62 14-723 0 0,-15-31-7059 0 0,-25-6-383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38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31 13597 0 0,'0'0'2436'0'0,"0"0"-2436"0"0,0 0-124 0 0,0 0 124 0 0,0 0 368 0 0,-33-2-179 0 0,17 0-189 0 0,-5 0 0 0 0,0 1-8 0 0,2-1-93 0 0,2 1-707 0 0,3-2-304 0 0,2 0-884 0 0,5-1-2360 0 0,7-6-2725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38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6 4272 0 0,'0'0'10389'0'0,"0"0"-9973"0"0,0 0-416 0 0,0 0 0 0 0,0 0 52 0 0,-45 1 288 0 0,20-1-200 0 0,-1-1-128 0 0,-5 1-12 0 0,0 0-1600 0 0,7 0-2728 0 0,-8-5-3065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38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80 161 5853 0 0,'0'0'5052'0'0,"0"0"-3575"0"0,0 0-1210 0 0,-6-2-51 0 0,4 1-200 0 0,0 0-1 0 0,0 0 1 0 0,-1 1-1 0 0,1-1 1 0 0,0 1-1 0 0,0-1 1 0 0,-1 1-1 0 0,1 0 1 0 0,0 0-1 0 0,0 0 1 0 0,-1 0-1 0 0,1 0 1 0 0,0 1-1 0 0,0-1 1 0 0,0 1-1 0 0,-1-1 1 0 0,1 1-1 0 0,0 0 1 0 0,0 0-1 0 0,0 0 1 0 0,0 0-1 0 0,0 0 1 0 0,0 0-1 0 0,1 0 1 0 0,-1 1-1 0 0,0-1 1 0 0,0 1-1 0 0,1-1 1 0 0,-1 1-1 0 0,1 0 1 0 0,0 0-1 0 0,-1 0 1 0 0,1 0-1 0 0,0 0 1 0 0,0 0-1 0 0,0 0 1 0 0,0 0-1 0 0,1 0 1 0 0,-1 0-1 0 0,0 0 1 0 0,1 0-1 0 0,0 1 1 0 0,-1-1-1 0 0,1 0 1 0 0,0 0-1 0 0,0 1 1 0 0,0-1-1 0 0,1 2-15 0 0,0-2 76 0 0,0 0 0 0 0,0 1 0 0 0,0-1 0 0 0,0 0 0 0 0,0 0 1 0 0,1 0-1 0 0,-1 0 0 0 0,1 0 0 0 0,-1 0 0 0 0,1 0 0 0 0,0 0 0 0 0,0-1 0 0 0,0 1 0 0 0,0-1 0 0 0,0 1 0 0 0,0-1 0 0 0,0 0 0 0 0,1 0 0 0 0,-1 0 0 0 0,0 0 0 0 0,1 0 0 0 0,-1 0 0 0 0,1-1 0 0 0,-1 1 0 0 0,1-1 0 0 0,-1 0 0 0 0,0 0 0 0 0,1 1 1 0 0,0-2-1 0 0,-1 1 0 0 0,0 0 0 0 0,1 0 0 0 0,-1-1 0 0 0,1 0 0 0 0,-1 1 0 0 0,1-1 0 0 0,-1 0 0 0 0,0 0 0 0 0,0 0 0 0 0,1 0 0 0 0,-1-1 0 0 0,0 1 0 0 0,0-1 0 0 0,0 1 0 0 0,0-1 0 0 0,-1 0 0 0 0,1 1 0 0 0,0-1 0 0 0,-1 0 0 0 0,1 0 0 0 0,-1 0 1 0 0,1-1-1 0 0,-1 1 0 0 0,0-1-76 0 0,-25-33-1586 0 0,-6 27-6489 0 0,22 8 2472 0 0</inkml:trace>
  <inkml:trace contextRef="#ctx0" brushRef="#br0" timeOffset="200.95">294 1 13717 0 0,'0'0'1571'0'0,"0"0"-1574"0"0,7 8 281 0 0,0 1-177 0 0,0 0 1 0 0,-1 1 0 0 0,0 0-1 0 0,0 0 1 0 0,-1 0-1 0 0,0 0 1 0 0,-1 1 0 0 0,0 0-1 0 0,-1 0 1 0 0,0 0 0 0 0,-1 0-1 0 0,0 1 1 0 0,-1-1-1 0 0,0 0 1 0 0,0 1 0 0 0,-2-1-1 0 0,0 9-101 0 0,-2-9 8 0 0,-1 0 0 0 0,1 0-1 0 0,-2 0 1 0 0,0-1 0 0 0,0 0-1 0 0,-1 0 1 0 0,0 0 0 0 0,0-1-1 0 0,-1 0 1 0 0,-1 0 0 0 0,1 0-1 0 0,-2-1 1 0 0,-4 4-8 0 0,-46 20-5314 0 0,47-29-717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37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51 104 8189 0 0,'0'0'5276'0'0,"0"0"-3884"0"0,0 0-709 0 0,0 0-179 0 0,0 0-276 0 0,28-17 221 0 0,-26 16-475 0 0,0 0 0 0 0,-1-1 0 0 0,1 1 0 0 0,-1 0 0 0 0,1-1 0 0 0,-1 1 0 0 0,0-1 0 0 0,1 0 0 0 0,-1 1 0 0 0,0-1 0 0 0,0 0 0 0 0,0 0 0 0 0,-1 0 0 0 0,1 1 0 0 0,0-1 0 0 0,-1 0 0 0 0,1 0 0 0 0,-1 0 0 0 0,1 0 0 0 0,-1 0 0 0 0,0 0 0 0 0,0-1 0 0 0,0 1 0 0 0,0 0 0 0 0,0 0 0 0 0,-1 0 0 0 0,1 0 0 0 0,-1 0 0 0 0,1 0 0 0 0,-1 0 0 0 0,0 1 0 0 0,1-1 0 0 0,-1 0 0 0 0,0 0 0 0 0,0 0 0 0 0,-1 1 0 0 0,1-1 0 0 0,0 0 0 0 0,0 1 0 0 0,-1-1 0 0 0,1 1 0 0 0,-1 0 0 0 0,1-1 0 0 0,-1 1 0 0 0,0 0 0 0 0,0 0 0 0 0,1 0 0 0 0,-1 0 0 0 0,0 0 0 0 0,0 0 0 0 0,0 1 0 0 0,0-1 0 0 0,0 1 0 0 0,0-1 0 0 0,0 1 0 0 0,0 0 0 0 0,0 0 0 0 0,-1 0 26 0 0,-1 2-8 0 0,0 1-1 0 0,0 0 0 0 0,0 1 1 0 0,1-1-1 0 0,-1 1 1 0 0,1-1-1 0 0,0 1 0 0 0,0 0 1 0 0,0 0-1 0 0,1 0 0 0 0,-1 1 1 0 0,1-1-1 0 0,0 0 0 0 0,0 1 1 0 0,1 0-1 0 0,-1-1 0 0 0,1 1 1 0 0,0 0-1 0 0,0 0 1 0 0,1 0-1 0 0,-1 0 0 0 0,1 0 1 0 0,0-1-1 0 0,1 1 0 0 0,-1 0 1 0 0,2 3 8 0 0,42 4 907 0 0,-14-26-5834 0 0,-23 8-137 0 0</inkml:trace>
  <inkml:trace contextRef="#ctx0" brushRef="#br0" timeOffset="260.86">252 131 3724 0 0,'0'0'6729'0'0,"0"0"-6329"0"0,0 0-36 0 0,-3 36 444 0 0,-2-24 112 0 0,-3 1-156 0 0,-4-1-216 0 0,1 1-244 0 0,-2 0-216 0 0,0 0-24 0 0,0-1 24 0 0,-2 0 12 0 0,2-1-100 0 0,4-2-504 0 0,-3-3-1268 0 0,5-1-2484 0 0,3-6-4045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36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99 3312 0 0,'0'0'1236'0'0,"0"0"2209"0"0,0 0-1628 0 0,0 0-460 0 0,0 0-21 0 0,0 0-59 0 0,0 0-194 0 0,0 0-295 0 0,-5-12-343 0 0,15 238 1035 0 0,-12-223-3281 0 0,-3-8-6500 0 0,2-8 827 0 0</inkml:trace>
  <inkml:trace contextRef="#ctx0" brushRef="#br0" timeOffset="219.35">69 39 9021 0 0,'6'0'3764'0'0,"147"25"-594"0"0,-150-24-3147 0 0,0 0 0 0 0,1 0-1 0 0,-1 0 1 0 0,0 0 0 0 0,0 1-1 0 0,1 0 1 0 0,-1-1 0 0 0,0 1-1 0 0,-1 0 1 0 0,1 1 0 0 0,0-1-1 0 0,-1 0 1 0 0,1 1 0 0 0,-1-1-1 0 0,0 1 1 0 0,1 0 0 0 0,-1 0-1 0 0,-1 0 1 0 0,1 0 0 0 0,0 0-1 0 0,-1 0 1 0 0,1 1-1 0 0,-1-1 1 0 0,0 0 0 0 0,0 1-1 0 0,-1-1 1 0 0,1 1 0 0 0,-1-1-1 0 0,1 1 1 0 0,-1-1 0 0 0,0 1-1 0 0,-1-1 1 0 0,1 1 0 0 0,0-1-1 0 0,-1 1 1 0 0,0-1 0 0 0,0 0-1 0 0,0 1 1 0 0,0-1 0 0 0,0 0-1 0 0,-1 0 1 0 0,0 1 0 0 0,1-1-1 0 0,-2 0-22 0 0,-2 6 26 0 0,-1-1-1 0 0,0 1 0 0 0,0-1 1 0 0,-1 0-1 0 0,0-1 1 0 0,-1 0-1 0 0,0 0 1 0 0,0 0-1 0 0,0-1 0 0 0,-1 0 1 0 0,0-1-1 0 0,-5 2-25 0 0,-30 11-2266 0 0,-1-12-3389 0 0,29-6-749 0 0</inkml:trace>
  <inkml:trace contextRef="#ctx0" brushRef="#br0" timeOffset="717.85">457 1 4000 0 0,'0'0'1448'0'0,"0"0"1613"0"0,0 0-1545 0 0,0 0-339 0 0,0 0 223 0 0,0 0-330 0 0,0 0-759 0 0,0 0-222 0 0,-3 4 208 0 0,-5 13-52 0 0,0-1 0 0 0,2 1 0 0 0,0 1 0 0 0,1-1 0 0 0,0 1 0 0 0,1-1 0 0 0,2 1 0 0 0,0 1 0 0 0,0-1 0 0 0,2 0 0 0 0,0 0 0 0 0,1 0 0 0 0,4 18-245 0 0,37 19 699 0 0,-16-61-7507 0 0,-15-5-2373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0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92 1592 0 0,'0'0'4205'0'0,"0"0"-1337"0"0,0 0-1893 0 0,0 0-710 0 0,0 0 228 0 0,0 0 430 0 0,0 0 4 0 0,0 0-205 0 0,0 0-118 0 0,23-20 1656 0 0,-23 17-2282 0 0,0 0 0 0 0,-1-1 0 0 0,1 1 0 0 0,-1 0 0 0 0,1 0 0 0 0,-1 0 0 0 0,0 0 0 0 0,0 1 0 0 0,-1-1 0 0 0,1 0 0 0 0,0 0 0 0 0,-1 1 0 0 0,0-1 0 0 0,1 1 0 0 0,-1-1 0 0 0,0 1-1 0 0,0-1 1 0 0,-1 1 0 0 0,1 0 0 0 0,0 0 0 0 0,-1 0 0 0 0,1 1 0 0 0,-1-1 0 0 0,0 1 0 0 0,1-1 0 0 0,-1 1 0 0 0,0 0 0 0 0,0 0 0 0 0,0 0 0 0 0,0 0 0 0 0,0 1 0 0 0,0-1 0 0 0,0 1 0 0 0,0-1 0 0 0,0 1 0 0 0,0 0 0 0 0,0 1 0 0 0,-1-1 0 0 0,1 0 0 0 0,0 1 0 0 0,0 0 0 0 0,0-1 0 0 0,0 1-1 0 0,1 0 1 0 0,-1 1 0 0 0,0-1 0 0 0,0 1 0 0 0,1-1 0 0 0,-1 1 0 0 0,1 0 0 0 0,-1 0 0 0 0,1 0 0 0 0,-1 0 0 0 0,1 0 0 0 0,0 0 0 0 0,0 1 0 0 0,-1 0 22 0 0,3 1 75 0 0,-1-1-1 0 0,0 1 1 0 0,1 0 0 0 0,-1-1-1 0 0,1 1 1 0 0,0-1 0 0 0,0 1 0 0 0,0 0-1 0 0,1-1 1 0 0,-1 1 0 0 0,1-1-1 0 0,0 1 1 0 0,0-1 0 0 0,0 1-1 0 0,1-1 1 0 0,-1 0 0 0 0,1 0-1 0 0,0 1 1 0 0,0-1 0 0 0,0 0-1 0 0,0-1 1 0 0,0 1 0 0 0,0 0-1 0 0,1 0 1 0 0,0-1 0 0 0,-1 0 0 0 0,1 1-1 0 0,0-1 1 0 0,0 0 0 0 0,0-1-1 0 0,0 1 1 0 0,1 0 0 0 0,-1-1-1 0 0,0 0 1 0 0,1 0 0 0 0,-1 0-1 0 0,1 0 1 0 0,-1 0 0 0 0,1-1-1 0 0,0 1 1 0 0,-1-1 0 0 0,1 0 0 0 0,-1 0-1 0 0,1 0 1 0 0,0-1 0 0 0,-1 0-1 0 0,1 1 1 0 0,-1-1 0 0 0,1 0-1 0 0,2-2-74 0 0,19-18 276 0 0,-25 14-3830 0 0,-1-1-3655 0 0,0 3-616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0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15 11281 0 0,'0'0'4896'0'0,"0"0"-3727"0"0,0 0-1083 0 0,0 0 59 0 0,0 0-16 0 0,0 0-8 0 0,-9 0-50 0 0,-167-3-811 0 0,160-5-4456 0 0,16 4 203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0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9201 0 0,'3'6'5394'0'0,"1"5"-5172"0"0,0-1 0 0 0,-1 1 0 0 0,0 0 0 0 0,-1 0 0 0 0,0 0 0 0 0,-1 0 0 0 0,0 1 0 0 0,-1-1-1 0 0,0 0 1 0 0,-1 0 0 0 0,0 0 0 0 0,0 1 0 0 0,-1-1 0 0 0,-1 0 0 0 0,0-1 0 0 0,-1 2-222 0 0,1 12-1236 0 0,5-18-8173 0 0,4-8 1908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1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20 3404 0 0,'0'0'9061'0'0,"0"0"-6909"0"0,0 0-1700 0 0,0 0-388 0 0,0 0-56 0 0,0 0 232 0 0,0 0 136 0 0,-39-6-88 0 0,18 4-160 0 0,-4 1-124 0 0,-1-1-4 0 0,1 2 0 0 0,1 0-564 0 0,4 0-572 0 0,3-1-864 0 0,3 0-2820 0 0,11-5-2837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09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26 8673 0 0,'0'0'1876'0'0,"0"0"-896"0"0,0 0 328 0 0,0 0-316 0 0,0 0-292 0 0,0 0-184 0 0,0 0 88 0 0,-47-9-252 0 0,22 7-228 0 0,-1-1-116 0 0,-2 0 0 0 0,-4 0-4 0 0,6 1-4 0 0,-1 2-192 0 0,5-1-824 0 0,-2 0-636 0 0,11 0-1236 0 0,0 0-4069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1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97 10305 0 0,'0'0'6109'0'0,"0"0"-6109"0"0,0 0-693 0 0,0 0 693 0 0,0 0 388 0 0,-38 4 105 0 0,17-6-245 0 0,-2-2-124 0 0,-2 4-124 0 0,0-2 0 0 0,3 1 0 0 0,0 0 0 0 0,5-1-12 0 0,3 0-725 0 0,0 0-647 0 0,6-2-972 0 0,3 1-2676 0 0,5-7-2421 0 0</inkml:trace>
  <inkml:trace contextRef="#ctx0" brushRef="#br0" timeOffset="1">350 1 9957 0 0,'4'7'4769'0'0,"0"-2"-4580"0"0,-1 1-1 0 0,0 0 1 0 0,0 1 0 0 0,-1-1 0 0 0,0 0-1 0 0,0 1 1 0 0,0-1 0 0 0,-1 1 0 0 0,0-1-1 0 0,0 1 1 0 0,-1 0 0 0 0,0 0-1 0 0,0-1 1 0 0,0 1 0 0 0,-1 0 0 0 0,-1 6-189 0 0,-2 5-227 0 0,-3 41 44 0 0,18-23-6151 0 0,-1-27-412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2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 9021 0 0,'0'0'5341'0'0,"0"0"-4297"0"0,0 0-1503 0 0,0 0 518 0 0,-4 6 394 0 0,-10 10-301 0 0,-2 0 0 0 0,0-1-1 0 0,-1-1 1 0 0,-1-1-1 0 0,0 0 1 0 0,0-1 0 0 0,-1-1-1 0 0,-1-1 1 0 0,0-1-1 0 0,0 0 1 0 0,-12 2-152 0 0,-40 22 125 0 0,73-33-129 0 0,-1 0 1 0 0,1 0 0 0 0,0 0-1 0 0,0 0 1 0 0,0 0 0 0 0,-1 0 0 0 0,1 0-1 0 0,0 1 1 0 0,0-1 0 0 0,0 0-1 0 0,-1 1 1 0 0,1-1 0 0 0,0 0-1 0 0,0 1 1 0 0,-1-1 0 0 0,1 1 0 0 0,0-1-1 0 0,-1 1 1 0 0,1-1 0 0 0,-1 1-1 0 0,1 0 1 0 0,-1-1 0 0 0,1 1 0 0 0,-1 0-1 0 0,1-1 1 0 0,-1 1 0 0 0,0 0-1 0 0,1 0 1 0 0,-1-1 0 0 0,0 1-1 0 0,1 0 1 0 0,-1 0 0 0 0,0 0 0 0 0,0-1-1 0 0,0 1 1 0 0,0 0 0 0 0,0 0-1 0 0,0 0 1 0 0,0-1 0 0 0,0 1-1 0 0,0 0 1 0 0,0 0 0 0 0,0 0 0 0 0,-1-1-1 0 0,1 1 1 0 0,0 0 0 0 0,-1 0-1 0 0,1 0 1 0 0,0-1 0 0 0,-1 1 0 0 0,1 0-1 0 0,-1-1 1 0 0,1 1 0 0 0,-1 0-1 0 0,1-1 1 0 0,-1 1 0 0 0,0-1-1 0 0,1 1 1 0 0,-1-1 0 0 0,0 1 0 0 0,1-1-1 0 0,-1 0 1 0 0,0 1 0 0 0,0-1-1 0 0,1 0 1 0 0,-1 1 0 0 0,0-1 0 0 0,0 0-1 0 0,0 0 1 0 0,0 0 3 0 0,15 10 171 0 0,44 30 304 0 0,-36-27-286 0 0,-1 1 1 0 0,0 1-1 0 0,-1 1 1 0 0,-1 1 0 0 0,0 1-1 0 0,-1 1 1 0 0,-1 0-1 0 0,0 2-189 0 0,-14-14-325 0 0,4 7 226 0 0,-1-11-6740 0 0,-1-7 584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2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8585 0 0,'0'0'2811'0'0,"0"0"-1815"0"0,0 0-732 0 0,0 0 243 0 0,0 0 1 0 0,0 0-272 0 0,0 0-168 0 0,0 0 115 0 0,-3 6 159 0 0,-26 107 1579 0 0,32-111-1823 0 0,-1 1 0 0 0,1-1 0 0 0,0 0-1 0 0,0 0 1 0 0,0 0 0 0 0,0-1 0 0 0,1 1 0 0 0,-1-1 0 0 0,0 0 0 0 0,1 0 0 0 0,-1 0 0 0 0,1 0 0 0 0,-1 0 0 0 0,1-1 0 0 0,-1 0-1 0 0,1 1 1 0 0,-1-1 0 0 0,1-1 0 0 0,0 1 0 0 0,-1 0 0 0 0,1-1 0 0 0,-1 0 0 0 0,1 0 0 0 0,-1 0 0 0 0,0 0 0 0 0,1 0-1 0 0,-1-1 1 0 0,0 0 0 0 0,0 1 0 0 0,0-1 0 0 0,0 0 0 0 0,0-1 0 0 0,0 1 0 0 0,-1 0 0 0 0,1-1-98 0 0,-1 1-13 0 0,0 1-1 0 0,0-1 1 0 0,-1 0 0 0 0,1 1-1 0 0,-1-1 1 0 0,1 0 0 0 0,-1 0 0 0 0,0 0-1 0 0,0 0 1 0 0,0 0 0 0 0,0 0 0 0 0,0-1-1 0 0,0 1 1 0 0,0 0 0 0 0,-1 0-1 0 0,1-1 1 0 0,-1 1 0 0 0,0 0 0 0 0,1-1-1 0 0,-1 1 1 0 0,0-1 0 0 0,-1 1-1 0 0,1 0 1 0 0,0-1 0 0 0,-1 1 0 0 0,1 0-1 0 0,-1 0 1 0 0,1-1 0 0 0,-1 1 0 0 0,0 0-1 0 0,0 0 1 0 0,0 0 0 0 0,-1 0-1 0 0,1 0 1 0 0,0 0 0 0 0,-1 0 0 0 0,1 0-1 0 0,-1 0 1 0 0,-1-1 13 0 0,-55-24-5601 0 0,41 26-23 0 0,-4-1-2481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41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1 1084 0 0,'0'0'572'0'0,"0"0"-572"0"0,0 0-1512 0 0</inkml:trace>
  <inkml:trace contextRef="#ctx0" brushRef="#br0" timeOffset="247.99">191 1 328 0 0,'-6'6'567'0'0,"-9"16"2764"0"0,6-23 6365 0 0,-22-5-7983 0 0,1 0-1800 0 0,-63-5-2094 0 0,88 9-644 0 0,4 0-2132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2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7493 0 0,'0'0'6096'0'0,"0"0"-4291"0"0,2 9-1275 0 0,39 207 1373 0 0,-40-208-1976 0 0,5 32 798 0 0,19-52-1084 0 0,-20 6 209 0 0,-5 4 139 0 0,0 0 0 0 0,1 0 0 0 0,0 0 0 0 0,-1 0 0 0 0,1 0 0 0 0,0 0 0 0 0,0 0 0 0 0,0 0-1 0 0,0 0 1 0 0,1 1 0 0 0,-1-1 0 0 0,0 1 0 0 0,1-1 0 0 0,-1 1 0 0 0,1-1 0 0 0,0 1 0 0 0,-1 0 0 0 0,1-1-1 0 0,0 1 1 0 0,0 0 0 0 0,0 0 0 0 0,-1 0 0 0 0,1 1 0 0 0,0-1 0 0 0,0 0 0 0 0,0 1 0 0 0,0 0 0 0 0,1-1 0 0 0,-1 1-1 0 0,0 0 1 0 0,0 0 0 0 0,0 0 0 0 0,0 0 0 0 0,0 0 0 0 0,0 0 0 0 0,0 1 0 0 0,0-1 0 0 0,0 1 0 0 0,0 0 0 0 0,0-1-1 0 0,0 1 1 0 0,0 0 0 0 0,0 0 0 0 0,0 0 0 0 0,0 0 0 0 0,-1 1 0 0 0,1-1 0 0 0,-1 0 0 0 0,1 1 0 0 0,1 1 11 0 0,19 56 483 0 0,-10-12-3455 0 0,-8-43-1054 0 0,4-3-2683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4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49 4396 0 0,'0'0'7072'0'0,"0"0"-5134"0"0,0 0-1652 0 0,0 0 271 0 0,6-1 307 0 0,-5 1-880 0 0,-2-1 52 0 0,0 0 1 0 0,0 1 0 0 0,0-1 0 0 0,1 0-1 0 0,-1 1 1 0 0,0-1 0 0 0,1 0 0 0 0,-1 0 0 0 0,1 0-1 0 0,-1 0 1 0 0,1 0 0 0 0,-1 1 0 0 0,1-1-1 0 0,0 0 1 0 0,-1 0 0 0 0,1 0 0 0 0,0 0 0 0 0,0 0-1 0 0,0 0 1 0 0,-1 0 0 0 0,1 0 0 0 0,0 0-1 0 0,0 0 1 0 0,1 0 0 0 0,-1 0 0 0 0,0 0-1 0 0,0 0 1 0 0,0 0 0 0 0,1 0 0 0 0,-1 0 0 0 0,0 0-1 0 0,1 0 1 0 0,-1 0 0 0 0,1 0 0 0 0,-1 0-1 0 0,1 0 1 0 0,0 1 0 0 0,-1-1 0 0 0,1 0 0 0 0,0 0-1 0 0,-1 1 1 0 0,1-1 0 0 0,0 1 0 0 0,0-1-1 0 0,0 0 1 0 0,0 1 0 0 0,0-1 0 0 0,-1 1-1 0 0,1 0 1 0 0,0-1 0 0 0,0 1 0 0 0,0 0 0 0 0,0 0-1 0 0,0-1 1 0 0,0 1 0 0 0,0 0 0 0 0,0 0-1 0 0,0 0 1 0 0,0 0 0 0 0,0 0 0 0 0,0 0 0 0 0,0 1-1 0 0,0-1 1 0 0,0 0 0 0 0,0 0 0 0 0,1 1-37 0 0,-6-2-13 0 0,1-1 1 0 0,-1 1 0 0 0,1 0-1 0 0,-1 1 1 0 0,0-1 0 0 0,0 1-1 0 0,1-1 1 0 0,-1 1 0 0 0,0 0-1 0 0,0 1 1 0 0,1-1 0 0 0,-1 1 0 0 0,0-1-1 0 0,1 1 1 0 0,-1 0 0 0 0,1 0-1 0 0,-1 1 1 0 0,1-1 0 0 0,-1 1-1 0 0,1 0 1 0 0,0 0 0 0 0,0 0-1 0 0,0 0 1 0 0,0 0 0 0 0,0 1-1 0 0,0-1 1 0 0,0 1 0 0 0,1 0 0 0 0,0 0-1 0 0,-1 0 1 0 0,1 0 0 0 0,0 0-1 0 0,0 0 1 0 0,1 1 0 0 0,-1-1-1 0 0,1 1 1 0 0,0-1 0 0 0,0 1-1 0 0,0-1 1 0 0,0 1 0 0 0,0 0-1 0 0,1-1 1 0 0,0 1 0 0 0,-1 0-1 0 0,2 0 1 0 0,-1-1 0 0 0,0 1 0 0 0,1 0-1 0 0,-1 0 1 0 0,1-1 0 0 0,1 2 12 0 0,0-3 38 0 0,0 1 1 0 0,1-1 0 0 0,-1 0-1 0 0,1 0 1 0 0,-1-1-1 0 0,1 1 1 0 0,0 0 0 0 0,0-1-1 0 0,0 1 1 0 0,0-1 0 0 0,0 0-1 0 0,0 0 1 0 0,0 0 0 0 0,0-1-1 0 0,0 1 1 0 0,1-1 0 0 0,-1 0-1 0 0,0 0 1 0 0,0 0 0 0 0,0 0-1 0 0,1 0 1 0 0,-1-1 0 0 0,0 1-1 0 0,0-1 1 0 0,0 0 0 0 0,0 0-1 0 0,0 0 1 0 0,0 0-1 0 0,0-1 1 0 0,0 1 0 0 0,0-1-1 0 0,0 0 1 0 0,-1 1 0 0 0,1-1-1 0 0,-1 0 1 0 0,1-1 0 0 0,-1 1-1 0 0,2-3-38 0 0,35-38 20 0 0,-23 86-587 0 0,-10-26 52 0 0,5 23 1419 0 0,-10-28-3857 0 0,-3-2-3335 0 0,3-13-2377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4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16 14529 0 0,'0'0'1964'0'0,"0"0"-1304"0"0,0 0-465 0 0,0 0 101 0 0,0 0-284 0 0,-7-3-146 0 0,3 1 113 0 0,-1 0 1 0 0,0 0 0 0 0,0 1-1 0 0,0-1 1 0 0,0 1 0 0 0,0 0 0 0 0,-1 1-1 0 0,1-1 1 0 0,0 1 0 0 0,0 0 0 0 0,0 0-1 0 0,-1 1 1 0 0,1 0 0 0 0,0-1-1 0 0,0 2 1 0 0,0-1 0 0 0,0 1 0 0 0,0-1-1 0 0,0 2 1 0 0,0-1 0 0 0,1 0-1 0 0,-1 1 1 0 0,1 0 0 0 0,-3 2 20 0 0,8-1 3 0 0,-1 0 0 0 0,1 0 0 0 0,0-1 0 0 0,0 1 0 0 0,0 0 0 0 0,1 0 0 0 0,0-1 0 0 0,-1 1 0 0 0,1-1 0 0 0,0 1 0 0 0,1-1 0 0 0,-1 0 1 0 0,1 0-1 0 0,-1 0 0 0 0,1 0 0 0 0,0 0 0 0 0,0 0 0 0 0,0-1 0 0 0,0 0 0 0 0,1 1 0 0 0,-1-1 0 0 0,3 1-3 0 0,3 4 83 0 0,59 71 586 0 0,-67-77-645 0 0,0 1-1 0 0,0-1 0 0 0,0 1 0 0 0,0 0 0 0 0,0-1 0 0 0,0 1 0 0 0,-1 0 0 0 0,1 0 1 0 0,-1 0-1 0 0,1-1 0 0 0,-1 1 0 0 0,0 0 0 0 0,1 0 0 0 0,-1 0 0 0 0,0 0 1 0 0,0 0-1 0 0,0 0 0 0 0,-1 0 0 0 0,1 0 0 0 0,0 0 0 0 0,-1-1 0 0 0,0 1 0 0 0,1 0 1 0 0,-1 0-1 0 0,0 0 0 0 0,0-1 0 0 0,0 1 0 0 0,0-1 0 0 0,0 1 0 0 0,0 0 1 0 0,0-1-1 0 0,0 0 0 0 0,-1 1 0 0 0,1-1 0 0 0,-1 0 0 0 0,1 1 0 0 0,-1-1 0 0 0,1 0 1 0 0,-1 0-1 0 0,0 0 0 0 0,1-1 0 0 0,-1 1 0 0 0,0 0 0 0 0,0-1 0 0 0,0 1 1 0 0,1-1-1 0 0,-1 1 0 0 0,0-1 0 0 0,0 0 0 0 0,-2 0-23 0 0,-62 5 254 0 0,26-18-4567 0 0,35 5-1556 0 0,5-5-3126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5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97 9373 0 0,'0'0'3864'0'0,"0"0"-2885"0"0,0 0-834 0 0,0 0 337 0 0,0 0 192 0 0,0 0-252 0 0,0 0-204 0 0,0 0-111 0 0,5-2-270 0 0,-4 1 130 0 0,1 0-1 0 0,0 0 0 0 0,0 0 0 0 0,0 0 0 0 0,-1 0 0 0 0,1-1 0 0 0,0 1 0 0 0,-1-1 0 0 0,1 1 1 0 0,-1-1-1 0 0,0 0 0 0 0,1 1 0 0 0,-1-1 0 0 0,0 0 0 0 0,0 0 0 0 0,0 0 0 0 0,-1 0 0 0 0,1 0 1 0 0,0 0-1 0 0,-1 0 0 0 0,1 0 0 0 0,-1 0 0 0 0,0 0 0 0 0,1 0 0 0 0,-1 0 0 0 0,0-1 0 0 0,0 1 1 0 0,-1 0-1 0 0,1 0 0 0 0,0 0 0 0 0,-1 0 0 0 0,1 0 0 0 0,-1 0 0 0 0,0 0 0 0 0,1 0 0 0 0,-1 0 1 0 0,0 0-1 0 0,0 0 0 0 0,-1 0 0 0 0,1 1 0 0 0,0-1 34 0 0,-2-1 44 0 0,0 1 0 0 0,0 0-1 0 0,0 0 1 0 0,0 1 0 0 0,0-1 0 0 0,-1 1-1 0 0,1-1 1 0 0,-1 1 0 0 0,1 0 0 0 0,-1 0 0 0 0,1 1-1 0 0,-1-1 1 0 0,1 1 0 0 0,-1 0 0 0 0,1 0-1 0 0,-1 0 1 0 0,0 0 0 0 0,1 0 0 0 0,-1 1-1 0 0,1 0 1 0 0,-1-1 0 0 0,1 1 0 0 0,-1 1 0 0 0,1-1-1 0 0,0 0 1 0 0,-1 1 0 0 0,1 0 0 0 0,0 0-1 0 0,0 0 1 0 0,0 0 0 0 0,0 0 0 0 0,1 0 0 0 0,-1 1-1 0 0,1 0 1 0 0,-1-1 0 0 0,1 1 0 0 0,0 0-1 0 0,0 0 1 0 0,0 0 0 0 0,0 0 0 0 0,1 1 0 0 0,-1-1-1 0 0,1 0 1 0 0,0 1 0 0 0,0-1 0 0 0,0 1-1 0 0,0-1 1 0 0,1 1 0 0 0,-1-1 0 0 0,1 1-1 0 0,0 0 1 0 0,0-1 0 0 0,0 1 0 0 0,1-1 0 0 0,-1 1-44 0 0,2-1 27 0 0,-1-1 0 0 0,1 0 0 0 0,0 0 1 0 0,0 0-1 0 0,-1 0 0 0 0,1 0 0 0 0,1 0 1 0 0,-1 0-1 0 0,0-1 0 0 0,0 1 0 0 0,1-1 1 0 0,-1 0-1 0 0,0 1 0 0 0,1-1 0 0 0,-1 0 0 0 0,1-1 1 0 0,0 1-1 0 0,-1 0 0 0 0,1-1 0 0 0,0 1 1 0 0,0-1-1 0 0,-1 0 0 0 0,1 0 0 0 0,0 0 1 0 0,-1 0-1 0 0,1 0 0 0 0,0-1 0 0 0,0 1 1 0 0,-1-1-1 0 0,1 0 0 0 0,-1 0 0 0 0,1 0 1 0 0,-1 0-1 0 0,1 0 0 0 0,-1 0 0 0 0,1-1 1 0 0,-1 1-1 0 0,0-1 0 0 0,0 0 0 0 0,0 0 1 0 0,0 0-1 0 0,0 1 0 0 0,0-2 0 0 0,0 1-27 0 0,28 47-620 0 0,-27-34-13 0 0,6 17 1691 0 0,-6-22-4061 0 0,-1-7-3499 0 0,5-10-2048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5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0 5549 0 0,'0'0'8434'0'0,"0"0"-6476"0"0,2 6-1628 0 0,5 25 144 0 0,0 1 1 0 0,-3-1 0 0 0,0 1-1 0 0,-2 0 1 0 0,-2 0-1 0 0,-2 21-474 0 0,1 7 217 0 0,-30-103-1317 0 0,31 42 1094 0 0,-1-1 1 0 0,0 1-1 0 0,0-1 1 0 0,0 1-1 0 0,1 0 0 0 0,-1-1 1 0 0,-1 1-1 0 0,1 0 1 0 0,0 0-1 0 0,0-1 0 0 0,0 1 1 0 0,-1 0-1 0 0,1 0 1 0 0,0 1-1 0 0,-1-1 0 0 0,1 0 1 0 0,-1 0-1 0 0,1 1 1 0 0,-1-1-1 0 0,1 1 0 0 0,-1-1 1 0 0,1 1-1 0 0,-1 0 1 0 0,0-1-1 0 0,1 1 0 0 0,-1 0 1 0 0,1 0-1 0 0,-1 0 1 0 0,0 0-1 0 0,1 1 0 0 0,-1-1 1 0 0,0 0-1 0 0,1 1 0 0 0,-1-1 1 0 0,1 1-1 0 0,-1-1 1 0 0,1 1-1 0 0,-1 0 0 0 0,1 0 1 0 0,0-1-1 0 0,-1 1 1 0 0,1 0-1 0 0,0 0 0 0 0,-1 0 1 0 0,1 1-1 0 0,0-1 1 0 0,0 0-1 0 0,0 0 0 0 0,0 1 1 0 0,0-1-1 0 0,1 1 1 0 0,-1-1-1 0 0,0 0 0 0 0,0 1 1 0 0,1-1-1 0 0,-1 1 1 0 0,1 0-1 0 0,0-1 0 0 0,-1 1 1 0 0,1-1-1 0 0,0 1 1 0 0,0 0-1 0 0,0-1 0 0 0,0 1 1 0 0,0 0-1 0 0,0-1 1 0 0,1 2 5 0 0,-2-1 29 0 0,0-1 0 0 0,1 1 0 0 0,-1 0 0 0 0,1 0 0 0 0,0 0 1 0 0,-1 0-1 0 0,1 0 0 0 0,0 0 0 0 0,0 0 0 0 0,0 0 1 0 0,0 0-1 0 0,1 0 0 0 0,-1 0 0 0 0,0 0 0 0 0,1 0 0 0 0,0 0 1 0 0,-1 0-1 0 0,1 0 0 0 0,0-1 0 0 0,0 1 0 0 0,0 0 0 0 0,0 0 1 0 0,0-1-1 0 0,0 1 0 0 0,1-1 0 0 0,-1 1 0 0 0,0-1 0 0 0,1 1 1 0 0,-1-1-1 0 0,1 0 0 0 0,0 0 0 0 0,-1 0 0 0 0,1 0 0 0 0,0 0 1 0 0,0 0-1 0 0,0 0 0 0 0,-1-1 0 0 0,1 1 0 0 0,0 0 0 0 0,0-1 1 0 0,0 0-1 0 0,0 1 0 0 0,0-1 0 0 0,1 0-29 0 0,37-16-3282 0 0,-29 6-276 0 0,-2 2-2936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5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8505 0 0,'0'0'6385'0'0,"5"7"-4865"0"0,4 14-1277 0 0,-1 0 1 0 0,-1 0-1 0 0,-1 1 0 0 0,0 0 0 0 0,-2 0 1 0 0,0 1-1 0 0,-2-1 0 0 0,0 1 0 0 0,-2-1 1 0 0,0 1-1 0 0,-2 0 0 0 0,-1 1-243 0 0,2-23-65 0 0,-1-1 1 0 0,0 1-1 0 0,0 0 0 0 0,0 0 0 0 0,0-1 0 0 0,0 1 1 0 0,0-1-1 0 0,0 1 0 0 0,0-1 0 0 0,0 0 0 0 0,0 0 1 0 0,0 0-1 0 0,0 0 0 0 0,0 0 0 0 0,0-1 1 0 0,0 1-1 0 0,0 0 0 0 0,0-1 0 0 0,0 0 0 0 0,0 1 1 0 0,0-1-1 0 0,0 0 0 0 0,1 0 0 0 0,-1 0 0 0 0,0 0 1 0 0,0 0-1 0 0,1-1 0 0 0,-1 1 0 0 0,1 0 0 0 0,-1-1 1 0 0,1 1-1 0 0,0-1 0 0 0,-1 1 0 0 0,1-1 1 0 0,0 0-1 0 0,0 0 0 0 0,0 1 0 0 0,0-1 0 0 0,1 0 1 0 0,-1 0-1 0 0,0 0 0 0 0,1 0 65 0 0,-10-8-781 0 0,10 12 809 0 0,1-1-1 0 0,-1 0 1 0 0,0 1-1 0 0,1-1 1 0 0,-1 0-1 0 0,0 1 1 0 0,0-1-1 0 0,0 0 1 0 0,0 1-1 0 0,0-1 1 0 0,0 0-1 0 0,-1 1 1 0 0,1-1-1 0 0,0 0 1 0 0,-1 1-1 0 0,1-1 1 0 0,-1 0-1 0 0,1 0 0 0 0,-1 1 1 0 0,0-1-1 0 0,1 0 1 0 0,-1 0-1 0 0,0 0 1 0 0,0 0-1 0 0,0 0 1 0 0,0 0-1 0 0,0 0 1 0 0,0 0-1 0 0,0 0 1 0 0,0-1-1 0 0,0 1 1 0 0,0 0-1 0 0,0-1 1 0 0,-1 1-1 0 0,1-1 1 0 0,0 1-1 0 0,0-1 1 0 0,-1 1-1 0 0,1-1 0 0 0,0 0 1 0 0,-1 0-1 0 0,1 0 1 0 0,-1 1-1 0 0,1-1 1 0 0,0-1-1 0 0,-1 1 1 0 0,1 0-1 0 0,0 0 1 0 0,-1 0-1 0 0,1-1 1 0 0,0 1-1 0 0,0-1 1 0 0,-1 1-1 0 0,1-1 1 0 0,0 1-1 0 0,0-1 1 0 0,0 0-1 0 0,-1 0 0 0 0,1 1 1 0 0,0-1-1 0 0,0 0 1 0 0,0 0-1 0 0,1 0 1 0 0,-1 0-1 0 0,0 0 1 0 0,0 0-1 0 0,0-1-27 0 0,2 5 27 0 0,-1 0 0 0 0,1 0 0 0 0,0 0-1 0 0,0 0 1 0 0,0 0 0 0 0,0 0 0 0 0,0 0 0 0 0,1-1-1 0 0,0 1 1 0 0,-1 0 0 0 0,1-1 0 0 0,0 1 0 0 0,0-1-1 0 0,0 0 1 0 0,0 0 0 0 0,1 0 0 0 0,-1 0 0 0 0,1 0-1 0 0,-1 0 1 0 0,1-1 0 0 0,0 1 0 0 0,-1-1-1 0 0,1 1 1 0 0,0-1 0 0 0,0 0 0 0 0,0 0 0 0 0,0-1-1 0 0,0 1 1 0 0,0-1 0 0 0,0 1 0 0 0,0-1 0 0 0,0 0-1 0 0,0 0 1 0 0,0 0 0 0 0,1-1 0 0 0,1 1-27 0 0,21-6-3575 0 0,-4-6-3452 0 0,-8-1 124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09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9 9157 0 0,'0'0'3794'0'0,"-7"-2"-3064"0"0,2 1-719 0 0,4 0 6 0 0,-1 0 0 0 0,1 1-1 0 0,-1-1 1 0 0,1 0 0 0 0,-1 1 0 0 0,0-1-1 0 0,1 1 1 0 0,-1 0 0 0 0,0 0-1 0 0,1-1 1 0 0,-1 1 0 0 0,0 0 0 0 0,0 0-1 0 0,1 1 1 0 0,-1-1 0 0 0,0 0-1 0 0,1 0 1 0 0,-1 1 0 0 0,0-1 0 0 0,1 1-1 0 0,-1 0 1 0 0,1-1 0 0 0,-1 1-1 0 0,1 0 1 0 0,-1 0 0 0 0,1 0-1 0 0,-1 0 1 0 0,1 0 0 0 0,0 0 0 0 0,0 0-1 0 0,-1 1 1 0 0,1-1 0 0 0,0 0-1 0 0,0 1 1 0 0,0-1 0 0 0,1 1 0 0 0,-1-1-1 0 0,0 1-16 0 0,-5 120 354 0 0,7-119-242 0 0,0 1-1 0 0,0-1 1 0 0,0 0-1 0 0,1 0 1 0 0,-1 0-1 0 0,1 0 1 0 0,-1 0 0 0 0,1 0-1 0 0,0 0 1 0 0,0 0-1 0 0,1-1 1 0 0,-1 1-1 0 0,1-1 1 0 0,-1 1-1 0 0,1-1 1 0 0,-1 0 0 0 0,1 0-1 0 0,0 0 1 0 0,0 0-1 0 0,0-1 1 0 0,0 1-1 0 0,1-1 1 0 0,-1 0-1 0 0,0 0 1 0 0,1 0-1 0 0,-1 0 1 0 0,0-1 0 0 0,1 1-1 0 0,-1-1 1 0 0,1 0-1 0 0,-1 0 1 0 0,1 0-1 0 0,1-1-111 0 0,-3 1 31 0 0,-1 0 0 0 0,1 0 0 0 0,-1 0 1 0 0,0 0-1 0 0,1 0 0 0 0,-1 0 0 0 0,0 0 0 0 0,1-1 0 0 0,-1 1 0 0 0,0 0 0 0 0,0-1 0 0 0,1 1 0 0 0,-1-1 0 0 0,0 0 0 0 0,0 1 0 0 0,0-1 0 0 0,0 0 0 0 0,1 0 0 0 0,-1 0 0 0 0,0 0 0 0 0,-1 0 0 0 0,1 0 0 0 0,0 0 0 0 0,0 0 0 0 0,0 0 0 0 0,-1 0 1 0 0,1 0-1 0 0,0-1 0 0 0,-1 1 0 0 0,1 0 0 0 0,-1 0 0 0 0,1-1 0 0 0,-1 1 0 0 0,0 0 0 0 0,0-1 0 0 0,0 1 0 0 0,1 0 0 0 0,-1-1 0 0 0,0 1 0 0 0,-1 0 0 0 0,1-1 0 0 0,0 1 0 0 0,0 0 0 0 0,-1-1 0 0 0,1 1 0 0 0,0 0 0 0 0,-1-1 0 0 0,1 1 0 0 0,-1 0 1 0 0,0-1-32 0 0,-42-57-1343 0 0,8 36-295 0 0,8 10-2678 0 0,3 5-2393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7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23 178 9533 0 0,'0'0'7721'0'0,"0"0"-7461"0"0,0 0-148 0 0,0 0-112 0 0,-2 38 384 0 0,0-34-100 0 0,1-2-112 0 0,1 0-84 0 0,-2-1 12 0 0,0-1 32 0 0,2 0-68 0 0,-4-1-64 0 0,2-4-332 0 0,-1-1-868 0 0,-1 0-1529 0 0,4-11-4715 0 0</inkml:trace>
  <inkml:trace contextRef="#ctx0" brushRef="#br0" timeOffset="1">46 0 16077 0 0,'0'0'1945'0'0,"0"0"-1845"0"0,0 0 24 0 0,0 0 120 0 0,0 0-44 0 0,0 0-200 0 0,0 0-232 0 0,0 0-684 0 0,0 0-305 0 0,0 0-251 0 0,8 2-2372 0 0,-7-2-3565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7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13905 0 0,'0'0'1754'0'0,"0"0"-1259"0"0,0 7-390 0 0,-8 52 1847 0 0,16-103-4231 0 0,-6 43 2301 0 0,-1-1 0 0 0,1 0 0 0 0,0 0 0 0 0,0 0 0 0 0,0 1 0 0 0,0-1 0 0 0,0 1-1 0 0,0 0 1 0 0,0-1 0 0 0,0 1 0 0 0,0 0 0 0 0,1 0 0 0 0,-1 1 0 0 0,1-1 0 0 0,-1 0 0 0 0,0 1 0 0 0,1-1 0 0 0,-1 1 0 0 0,1 0-1 0 0,-1 0 1 0 0,1 0 0 0 0,-1 0 0 0 0,1 0 0 0 0,-1 1 0 0 0,1-1 0 0 0,-1 1 0 0 0,0-1 0 0 0,1 1 0 0 0,-1 0 0 0 0,0 0 0 0 0,1 0 0 0 0,-1 0-1 0 0,0 1 1 0 0,0-1 0 0 0,0 0 0 0 0,0 1 0 0 0,0 0 0 0 0,0-1 0 0 0,-1 1 0 0 0,1 0 0 0 0,0 0 0 0 0,-1 0 0 0 0,1 0 0 0 0,-1 0-1 0 0,0 0 1 0 0,0 0 0 0 0,0 1 0 0 0,0-1 0 0 0,0 0 0 0 0,0 1 0 0 0,-1-1 0 0 0,1 1 0 0 0,-1-1 0 0 0,0 1 0 0 0,1-1 0 0 0,-1 1 0 0 0,0-1-1 0 0,-1 1 1 0 0,1-1 0 0 0,0 0 0 0 0,-1 1 0 0 0,1-1 0 0 0,-1 1 0 0 0,-1 1-22 0 0,-3 3-787 0 0,3-13-4134 0 0,2-5-2146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8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86 196 0 0,'0'0'8845'0'0,"0"0"-5539"0"0,5-6-2467 0 0,-4 5-805 0 0,1-1 0 0 0,-1 1 0 0 0,0 0 0 0 0,0-1 0 0 0,1 0 0 0 0,-1 1 0 0 0,0-1 0 0 0,0 0 0 0 0,0 1 0 0 0,-1-1 0 0 0,1 0 0 0 0,0 0 0 0 0,-1 0 0 0 0,1 0 0 0 0,-1 0 0 0 0,0 0 0 0 0,1 0 0 0 0,-1 0 0 0 0,0 0 0 0 0,0 0 0 0 0,0 1 0 0 0,-1-1 0 0 0,1 0 0 0 0,0 0 0 0 0,-1 0 0 0 0,1 0 0 0 0,-1 0 0 0 0,0 0 0 0 0,1 0 0 0 0,-1 1 0 0 0,0-1 0 0 0,0 0 0 0 0,0 1 0 0 0,-1-1 0 0 0,1 0 0 0 0,0 1 0 0 0,0-1 0 0 0,-1 1 0 0 0,1 0 0 0 0,-1 0 0 0 0,0-1 0 0 0,1 1 0 0 0,-1 0 0 0 0,0 0 0 0 0,1 0 0 0 0,-1 1 0 0 0,0-1 0 0 0,0 0 0 0 0,0 1 0 0 0,0-1 0 0 0,0 1 0 0 0,0 0 0 0 0,0-1-34 0 0,-2 1 61 0 0,0 1 0 0 0,0-1 1 0 0,0 1-1 0 0,-1-1 0 0 0,1 1 0 0 0,0 1 1 0 0,0-1-1 0 0,0 0 0 0 0,0 1 0 0 0,1 0 0 0 0,-1 0 1 0 0,0 0-1 0 0,1 0 0 0 0,-1 1 0 0 0,1-1 1 0 0,0 1-1 0 0,0 0 0 0 0,0 0 0 0 0,0 0 0 0 0,0 1 1 0 0,1-1-1 0 0,-1 0 0 0 0,1 1 0 0 0,0 0 1 0 0,0 0-1 0 0,1-1 0 0 0,-1 1 0 0 0,1 0 0 0 0,-1 0 1 0 0,1 0-1 0 0,1 1 0 0 0,-1-1 0 0 0,0 0 0 0 0,1 0 1 0 0,0 0-1 0 0,0 1 0 0 0,0-1 0 0 0,1 0 1 0 0,-1 1-62 0 0,2-3 39 0 0,-1 0 0 0 0,0-1 0 0 0,1 1 0 0 0,-1-1 0 0 0,1 0 1 0 0,-1 0-1 0 0,1 1 0 0 0,0-1 0 0 0,-1 0 0 0 0,1 0 0 0 0,0 0 1 0 0,0-1-1 0 0,0 1 0 0 0,0 0 0 0 0,0-1 0 0 0,0 1 0 0 0,0-1 0 0 0,0 1 1 0 0,0-1-1 0 0,0 0 0 0 0,0 0 0 0 0,0 0 0 0 0,0 0 0 0 0,0-1 1 0 0,0 1-1 0 0,0 0 0 0 0,0-1 0 0 0,0 1 0 0 0,0-1 0 0 0,0 0 1 0 0,-1 0-1 0 0,1 0 0 0 0,0 0 0 0 0,0 0 0 0 0,-1 0 0 0 0,1 0 0 0 0,0 0 1 0 0,0-2-40 0 0,49-6-574 0 0,-3 86-39 0 0,-45-67-7985 0 0,6-25-353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9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8113 0 0,'0'0'6628'0'0,"2"8"-4893"0"0,6 21-1411 0 0,-2-1 0 0 0,-1 1 0 0 0,-1 0 0 0 0,-1 1 0 0 0,-1-1-1 0 0,-2 1 1 0 0,-1-1 0 0 0,-2 0 0 0 0,-1 3-324 0 0,3-14-555 0 0,5-18-7445 0 0,4-12-2252 0 0</inkml:trace>
  <inkml:trace contextRef="#ctx0" brushRef="#br0" timeOffset="248.76">179 192 9881 0 0,'0'0'8793'0'0,"0"0"-8793"0"0,0 0-456 0 0,0 0 248 0 0,-42 12 208 0 0,25-11 112 0 0,-2 0-112 0 0,0-1-432 0 0,-4 0-1121 0 0,2 0-1619 0 0,4-2-2324 0 0,-4-6-1973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8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7233 0 0,'16'43'8692'0'0,"-4"-3"-8111"0"0,-2 3-269 0 0,-2-9 248 0 0,-4-9 60 0 0,-2-6-164 0 0,-2-1-208 0 0,0 1-100 0 0,0 1-76 0 0,-2 0-20 0 0,1-5 12 0 0,1-4-64 0 0,-3-4-272 0 0,3-5-356 0 0,0-2-700 0 0,0-4-1433 0 0,3-14-5727 0 0</inkml:trace>
  <inkml:trace contextRef="#ctx0" brushRef="#br0" timeOffset="250.32">181 141 16642 0 0,'0'0'1824'0'0,"0"0"-1824"0"0,0 0-596 0 0,-32 15 596 0 0,11-15 248 0 0,-3 0-248 0 0,-2-5-284 0 0,-1-1-1136 0 0,5 1-3381 0 0,-7-6-4592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6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 13997 0 0,'3'8'3211'0'0,"9"23"-2880"0"0,-3 0 1 0 0,0 0 0 0 0,-2 1 0 0 0,-1 0 0 0 0,-2 0 0 0 0,-1 1-1 0 0,-1 25-331 0 0,-4-69-2600 0 0,0-7-3721 0 0,0-5-1728 0 0</inkml:trace>
  <inkml:trace contextRef="#ctx0" brushRef="#br0" timeOffset="267.15">83 5 6553 0 0,'0'0'6442'0'0,"0"0"-4234"0"0,6-1-1870 0 0,-2 0-313 0 0,-1 0 1 0 0,1 0-1 0 0,0 1 0 0 0,0-1 1 0 0,0 1-1 0 0,0 0 1 0 0,0 0-1 0 0,0 1 0 0 0,0-1 1 0 0,0 1-1 0 0,0 0 1 0 0,0 0-1 0 0,0 0 1 0 0,0 0-1 0 0,-1 0 0 0 0,1 1 1 0 0,-1 0-1 0 0,1 0 1 0 0,-1 0-1 0 0,1 0 0 0 0,-1 1 1 0 0,0-1-1 0 0,0 1 1 0 0,0 0-1 0 0,1 2-25 0 0,-1-4 18 0 0,-1 1 0 0 0,1-1 1 0 0,-1 1-1 0 0,0-1 0 0 0,0 1 0 0 0,0 0 0 0 0,0 0 0 0 0,0 0 1 0 0,-1 0-1 0 0,1 0 0 0 0,-1 1 0 0 0,1-1 0 0 0,-1 0 0 0 0,0 1 0 0 0,1-1 1 0 0,-1 1-1 0 0,-1-1 0 0 0,1 1 0 0 0,0 0 0 0 0,-1-1 0 0 0,1 1 1 0 0,-1 0-1 0 0,0-1 0 0 0,0 1 0 0 0,0 0 0 0 0,0 0 0 0 0,0-1 1 0 0,0 1-1 0 0,-1 0 0 0 0,0-1 0 0 0,1 1 0 0 0,-1 0 0 0 0,0-1 0 0 0,0 1 1 0 0,0-1-1 0 0,-1 1 0 0 0,1-1 0 0 0,-1 0 0 0 0,1 0 0 0 0,-1 1 1 0 0,0-1-1 0 0,0 0 0 0 0,0-1 0 0 0,0 1 0 0 0,0 0 0 0 0,0 0 0 0 0,0-1 1 0 0,-1 1-1 0 0,1-1 0 0 0,0 0 0 0 0,-1 0 0 0 0,1 0 0 0 0,-1 0 1 0 0,0 0-1 0 0,1 0 0 0 0,-3 0-18 0 0,-44-2-1738 0 0,16-8-4240 0 0,16-1-1267 0 0</inkml:trace>
  <inkml:trace contextRef="#ctx0" brushRef="#br0" timeOffset="533.17">389 228 4864 0 0,'0'0'7613'0'0,"0"0"-5789"0"0,6 1-1738 0 0,-5-1-82 0 0,0 1 0 0 0,1-1-1 0 0,-1 1 1 0 0,1-1 0 0 0,-1 0-1 0 0,1 0 1 0 0,-1 0-1 0 0,1 0 1 0 0,-1 0 0 0 0,1 0-1 0 0,-1 0 1 0 0,1-1 0 0 0,-1 1-1 0 0,1 0 1 0 0,-1-1 0 0 0,0 1-1 0 0,1-1 1 0 0,-1 0 0 0 0,0 1-1 0 0,1-1 1 0 0,-1 0-1 0 0,0 0 1 0 0,0 0 0 0 0,1 0-1 0 0,-1 0 1 0 0,0 0 0 0 0,0 0-1 0 0,0 0 1 0 0,-1 0 0 0 0,1 0-1 0 0,0-1 1 0 0,0 1 0 0 0,0 0-1 0 0,-1-1 1 0 0,1 1 0 0 0,-1 0-1 0 0,1-1 1 0 0,-1 1-1 0 0,0-1 1 0 0,1 1 0 0 0,-1-1-1 0 0,0 1 1 0 0,0-1 0 0 0,0 1-1 0 0,0-1 1 0 0,0 1 0 0 0,-1-1-1 0 0,1 1 1 0 0,0-1 0 0 0,-1 1-1 0 0,1 0 1 0 0,-1-1-1 0 0,1 1 1 0 0,-1-1 0 0 0,1 1-1 0 0,-1 0 1 0 0,0 0 0 0 0,0-1-1 0 0,0 1 1 0 0,0 0-4 0 0,0-2 26 0 0,0 1 0 0 0,0-1 1 0 0,-1 1-1 0 0,1-1 0 0 0,-1 1 0 0 0,0 0 1 0 0,1-1-1 0 0,-1 1 0 0 0,0 0 0 0 0,0 0 1 0 0,-1 0-1 0 0,1 1 0 0 0,0-1 0 0 0,-1 0 1 0 0,1 1-1 0 0,0 0 0 0 0,-1-1 0 0 0,0 1 0 0 0,1 0 1 0 0,-1 0-1 0 0,0 1 0 0 0,0-1 0 0 0,1 1 1 0 0,-1-1-1 0 0,0 1 0 0 0,0 0 0 0 0,0 0 1 0 0,1 0-1 0 0,-1 0 0 0 0,0 0 0 0 0,0 1 1 0 0,0-1-1 0 0,1 1 0 0 0,-1 0 0 0 0,0 0 0 0 0,1 0 1 0 0,-1 0-1 0 0,0 0 0 0 0,1 1 0 0 0,0-1 1 0 0,-1 1-1 0 0,1 0 0 0 0,0-1 0 0 0,0 1 1 0 0,0 0-1 0 0,0 0 0 0 0,0 1 0 0 0,0-1 1 0 0,0 0-1 0 0,1 0 0 0 0,-1 1 0 0 0,1-1 0 0 0,0 1 1 0 0,0 0-1 0 0,0-1 0 0 0,0 1 0 0 0,0 0 1 0 0,0-1-1 0 0,1 1 0 0 0,-1 2-26 0 0,24 28 329 0 0,6-28-4364 0 0,-16-5-1278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6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10065 0 0,'0'0'5920'0'0,"0"0"-5772"0"0,10 50-96 0 0,-9-28 453 0 0,1 3 119 0 0,-2-1-144 0 0,2 0-72 0 0,-2-2-136 0 0,0-1-124 0 0,-2-2-84 0 0,2-4-56 0 0,-2-1-8 0 0,2-3-84 0 0,0-3-408 0 0,0-2-664 0 0,0-3-1649 0 0,0-3-3743 0 0,8-6-1061 0 0</inkml:trace>
  <inkml:trace contextRef="#ctx0" brushRef="#br0" timeOffset="248.7">93 231 13209 0 0,'0'0'3409'0'0,"0"0"-2845"0"0,0 0-321 0 0,5 6 112 0 0,-3-3-360 0 0,0-1-1 0 0,0 1 1 0 0,0-1 0 0 0,0 1 0 0 0,0-1 0 0 0,1 0 0 0 0,-1 0 0 0 0,1 0 0 0 0,0 0 0 0 0,0 0 0 0 0,0-1 0 0 0,-1 1-1 0 0,1-1 1 0 0,1 0 0 0 0,-1 0 0 0 0,0 0 0 0 0,0 0 0 0 0,0 0 0 0 0,0-1 0 0 0,1 0 0 0 0,-1 1 0 0 0,0-1 0 0 0,0 0-1 0 0,1-1 1 0 0,-1 1 0 0 0,0 0 0 0 0,0-1 0 0 0,1 0 0 0 0,-1 0 0 0 0,0 0 0 0 0,0 0 0 0 0,0 0 0 0 0,0-1 0 0 0,0 1-1 0 0,0-1 1 0 0,-1 0 0 0 0,1 0 0 0 0,-1 0 0 0 0,1 0 0 0 0,-1 0 0 0 0,2-2 5 0 0,-5 5-10 0 0,0 0-1 0 0,0 0 1 0 0,0-1-1 0 0,0 1 1 0 0,1 0 0 0 0,-1-1-1 0 0,0 1 1 0 0,0-1 0 0 0,0 1-1 0 0,0-1 1 0 0,0 1-1 0 0,0-1 1 0 0,0 0 0 0 0,-1 1-1 0 0,1-1 1 0 0,0 0 0 0 0,0 0-1 0 0,0 0 1 0 0,0 0-1 0 0,0 0 1 0 0,0 0 0 0 0,0 0-1 0 0,0-1 1 0 0,0 1 0 0 0,-1 0-1 0 0,1 0 1 0 0,0-1-1 0 0,0 1 1 0 0,0-1 0 0 0,0 1-1 0 0,0-1 1 0 0,1 1 0 0 0,-1-1-1 0 0,0 0 1 0 0,0 1-1 0 0,0-1 1 0 0,0 0 0 0 0,1 0-1 0 0,-1 1 1 0 0,0-1 0 0 0,1 0-1 0 0,-1 0 1 0 0,0 0-1 0 0,1 0 1 0 0,-1 0 0 0 0,1 0-1 0 0,0 0 1 0 0,-1 0-1 0 0,1 0 1 0 0,0 0 0 0 0,0 0-1 0 0,0-1 1 0 0,-1 1 0 0 0,1 0-1 0 0,0 0 1 0 0,0 0-1 0 0,1 0 1 0 0,-1 0 0 0 0,0 0-1 0 0,0 0 1 0 0,0 0 0 0 0,1 0 10 0 0,-3 2 36 0 0,0 0 0 0 0,0 0 1 0 0,0 1-1 0 0,1-1 0 0 0,-1 0 1 0 0,1 1-1 0 0,-1 0 0 0 0,1-1 1 0 0,-1 1-1 0 0,1 0 0 0 0,0 0 1 0 0,0 0-1 0 0,0 0 0 0 0,0 0 1 0 0,0 0-1 0 0,0 0 0 0 0,1 0 1 0 0,-1 0-1 0 0,1 0 0 0 0,-1 1 1 0 0,1-1-1 0 0,0 0 0 0 0,0 0 1 0 0,0 0-1 0 0,0 1 0 0 0,0-1 1 0 0,0 0-1 0 0,1 0 0 0 0,-1 0 1 0 0,1 1-1 0 0,0-1 1 0 0,-1 0-1 0 0,1 0 0 0 0,0 0 1 0 0,0 0-1 0 0,0 0 0 0 0,0 0 1 0 0,1-1-1 0 0,-1 1 0 0 0,1 0 1 0 0,-1-1-1 0 0,1 1 0 0 0,-1-1 1 0 0,1 1-1 0 0,0-1 0 0 0,0 1 1 0 0,0-1-1 0 0,-1 0 0 0 0,1 0 1 0 0,0 0-1 0 0,1 0 0 0 0,-1-1 1 0 0,0 1-1 0 0,0-1 0 0 0,0 1 1 0 0,0-1-1 0 0,0 1 0 0 0,1-1 1 0 0,0 0-37 0 0,5 2-330 0 0,53 13-277 0 0,-40-15-2991 0 0,-3-4-3868 0 0,-9-1 395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3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51 103 5885 0 0,'0'0'7827'0'0,"0"0"-5615"0"0,0 0-1985 0 0,0 0 136 0 0,0 0 355 0 0,0 0-208 0 0,0 0-364 0 0,23-17-306 0 0,-22 16 130 0 0,0-1 0 0 0,0-1 0 0 0,1 1 0 0 0,-1 0 0 0 0,-1 0 0 0 0,1 0 0 0 0,0 0 0 0 0,0-1 0 0 0,-1 1 0 0 0,0 0 0 0 0,1-1 0 0 0,-1 1 1 0 0,0-1-1 0 0,0 1 0 0 0,0 0 0 0 0,0-1 0 0 0,-1 1 0 0 0,1 0 0 0 0,-1-1 0 0 0,1 1 0 0 0,-1 0 0 0 0,0 0 0 0 0,0-1 0 0 0,0 1 0 0 0,0 0 0 0 0,0 0 0 0 0,0 0 1 0 0,-1 0-1 0 0,1 0 0 0 0,-1 0 0 0 0,1 1 0 0 0,-1-1 0 0 0,0 0 0 0 0,1 1 0 0 0,-1-1 0 0 0,0 1 0 0 0,0 0 0 0 0,0 0 0 0 0,0 0 0 0 0,-1 0 0 0 0,1 0 1 0 0,0 0-1 0 0,0 0 0 0 0,-1 1 0 0 0,1-1 0 0 0,-2 0 30 0 0,0 5 25 0 0,1 0 1 0 0,-1-1-1 0 0,1 1 1 0 0,1 1 0 0 0,-1-1-1 0 0,0 0 1 0 0,1 1-1 0 0,0-1 1 0 0,0 1-1 0 0,0 0 1 0 0,1-1-1 0 0,0 1 1 0 0,-1 0 0 0 0,2 0-1 0 0,-1 0 1 0 0,1 0-1 0 0,-1 0 1 0 0,1 0-1 0 0,1 0 1 0 0,-1 0-1 0 0,1 0 1 0 0,0 0-1 0 0,0 0 1 0 0,0 0 0 0 0,1 0-1 0 0,-1-1 1 0 0,1 1-1 0 0,1 0-25 0 0,-2-4 22 0 0,1 0 0 0 0,0 0 0 0 0,-1-1 0 0 0,1 1-1 0 0,0 0 1 0 0,0-1 0 0 0,0 0 0 0 0,0 1 0 0 0,0-1 0 0 0,-1 0 0 0 0,1 0-1 0 0,0 0 1 0 0,0 0 0 0 0,0 0 0 0 0,0 0 0 0 0,0-1 0 0 0,0 1 0 0 0,-1-1-1 0 0,1 1 1 0 0,0-1 0 0 0,0 0 0 0 0,-1 0 0 0 0,1 0 0 0 0,0 0 0 0 0,-1 0-1 0 0,1 0 1 0 0,-1 0 0 0 0,1 0 0 0 0,-1 0 0 0 0,0-1 0 0 0,1 1 0 0 0,-1-1-1 0 0,0 1 1 0 0,0-1 0 0 0,0 1 0 0 0,0-1 0 0 0,0 0 0 0 0,0 1-1 0 0,-1-1 1 0 0,1 0 0 0 0,0 0 0 0 0,-1 0 0 0 0,0 1 0 0 0,1-1 0 0 0,-1 0-1 0 0,0 0 1 0 0,0 0 0 0 0,0 0 0 0 0,0-1-22 0 0,29 53-731 0 0,-5 20-174 0 0,-14-73-8658 0 0,1-8 2625 0 0</inkml:trace>
  <inkml:trace contextRef="#ctx0" brushRef="#br0" timeOffset="264.49">341 24 6901 0 0,'0'0'6500'0'0,"0"0"-4128"0"0,0 0-1837 0 0,0 0-265 0 0,0 0 80 0 0,0 0-239 0 0,-7-2-98 0 0,6 1-33 0 0,0 0 0 0 0,-1 0 0 0 0,1 1-1 0 0,-1-1 1 0 0,1 0 0 0 0,-1 1 0 0 0,1-1-1 0 0,-1 1 1 0 0,1-1 0 0 0,-1 1 0 0 0,1 0 0 0 0,-1 0-1 0 0,0 0 1 0 0,1 0 0 0 0,-1 0 0 0 0,1 0 0 0 0,-1 0-1 0 0,0 0 1 0 0,1 1 0 0 0,-1-1 0 0 0,1 0-1 0 0,-1 1 1 0 0,1 0 0 0 0,-1-1 0 0 0,1 1 0 0 0,-1 0-1 0 0,1 0 1 0 0,0-1 0 0 0,-1 1 0 0 0,1 0-1 0 0,0 0 1 0 0,0 1 0 0 0,0-1 0 0 0,0 0 0 0 0,0 0-1 0 0,0 1 1 0 0,0-1 0 0 0,0 0 0 0 0,0 1-1 0 0,1-1 1 0 0,-1 1 0 0 0,0-1 0 0 0,1 2 20 0 0,120 104 1676 0 0,-121-104-1684 0 0,-1 0 0 0 0,0 0-1 0 0,0-1 1 0 0,0 1 0 0 0,0-1 0 0 0,0 1 0 0 0,-1-1 0 0 0,1 0-1 0 0,-1 0 1 0 0,0 0 0 0 0,1 0 0 0 0,-1-1 0 0 0,0 1-1 0 0,0-1 1 0 0,0 0 0 0 0,0 1 0 0 0,0-1 0 0 0,0 0 0 0 0,-1-1-1 0 0,1 1 1 0 0,0-1 0 0 0,0 1 0 0 0,-1-1 0 0 0,1 0 0 0 0,0 0-1 0 0,0-1 1 0 0,-1 1 0 0 0,1-1 0 0 0,0 1 0 0 0,-3-2 8 0 0,5 2-70 0 0,-52-1-4885 0 0,25-5-1489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2.1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1 122 11417 0 0,'0'0'3337'0'0,"0"0"-2416"0"0,0 0-767 0 0,0 0 227 0 0,0 0-118 0 0,6 2-169 0 0,13 5-50 0 0,-12-2-21 0 0,0-1 1 0 0,1 0-1 0 0,0 0 1 0 0,-1-1-1 0 0,1 0 0 0 0,0-1 1 0 0,1 1-1 0 0,-1-2 1 0 0,0 1-1 0 0,1-1 1 0 0,-1 0-1 0 0,1-1 0 0 0,-1 0 1 0 0,1 0-1 0 0,-1-1 1 0 0,1 0-1 0 0,-1-1 0 0 0,0 1 1 0 0,0-2-1 0 0,0 1 1 0 0,0-1-1 0 0,0 0 0 0 0,0-1 1 0 0,0 0-1 0 0,-1 0-23 0 0,-5 1-48 0 0,0 1 0 0 0,-1 0-1 0 0,0 0 1 0 0,1-1 0 0 0,-1 1-1 0 0,0-1 1 0 0,0 1-1 0 0,0-1 1 0 0,-1 1 0 0 0,1-1-1 0 0,-1 1 1 0 0,1-1 0 0 0,-1 0-1 0 0,0 1 1 0 0,0-1 0 0 0,0 0-1 0 0,0 0 1 0 0,-1 1 0 0 0,1-1-1 0 0,-1 1 1 0 0,1-1 0 0 0,-1 0-1 0 0,0 1 1 0 0,0-1 0 0 0,0 1-1 0 0,0 0 1 0 0,-1-1 0 0 0,1 1-1 0 0,-1 0 1 0 0,1 0 0 0 0,-1 0-1 0 0,0 0 1 0 0,0 0 0 0 0,0 0-1 0 0,0 0 1 0 0,0 1 0 0 0,0-1-1 0 0,0 1 1 0 0,-3-2 48 0 0,-98-38-464 0 0,100 43 507 0 0,0 0 0 0 0,0 0 0 0 0,0 1-1 0 0,0-1 1 0 0,1 1 0 0 0,0 0 0 0 0,-1 0-1 0 0,1-1 1 0 0,0 2 0 0 0,0-1 0 0 0,0 0-1 0 0,1 0 1 0 0,-1 0 0 0 0,1 1 0 0 0,0-1-1 0 0,0 1 1 0 0,0-1 0 0 0,0 1 0 0 0,0 0-1 0 0,1-1 1 0 0,0 1 0 0 0,0 0 0 0 0,0-1-1 0 0,0 1 1 0 0,0 0 0 0 0,1-1 0 0 0,0 1-1 0 0,0-1 1 0 0,0 1 0 0 0,0 0-43 0 0,0 13 146 0 0,-3 211 1551 0 0,10-210-2259 0 0,5-12-6237 0 0,-2-9-777 0 0</inkml:trace>
  <inkml:trace contextRef="#ctx0" brushRef="#br0" timeOffset="264">214 326 6141 0 0,'0'0'7408'0'0,"0"0"-6580"0"0,0 0-752 0 0,-36-4 528 0 0,19 2-12 0 0,-4 0-380 0 0,-2 0-196 0 0,-1 1-8 0 0,-1 1-8 0 0,1 0-908 0 0,-1 0-1416 0 0,8 0-3404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0:51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319 187 8185 0 0,'0'0'4629'0'0,"0"0"-2884"0"0,0 0-885 0 0,0 0 101 0 0,0 0-59 0 0,0 0-449 0 0,-8-1-249 0 0,-297-1-145 0 0,299 0-2069 0 0,13-6-6606 0 0,9 2 1288 0 0</inkml:trace>
  <inkml:trace contextRef="#ctx0" brushRef="#br0" timeOffset="246.92">323 111 1344 0 0,'0'0'10353'0'0,"0"0"-8817"0"0,0 0-864 0 0,0 0 544 0 0,0 0-160 0 0,0 0-691 0 0,0 0-153 0 0,-48-4-60 0 0,11 4-64 0 0,1-1-88 0 0,3 1 0 0 0,7 0 0 0 0,7 0-717 0 0,-4 1-707 0 0,4-1-928 0 0,7 0-2348 0 0,4-5-3101 0 0</inkml:trace>
  <inkml:trace contextRef="#ctx0" brushRef="#br0" timeOffset="496.05">361 0 7721 0 0,'0'0'4005'0'0,"0"0"-2941"0"0,0 0-863 0 0,0 0 42 0 0,0 0 458 0 0,3 7 61 0 0,1 1-668 0 0,0 1 1 0 0,1-1-1 0 0,0 0 0 0 0,0 0 0 0 0,1-1 0 0 0,0 1 0 0 0,0-1 0 0 0,1 0 0 0 0,0-1 1 0 0,0 0-1 0 0,1 0 0 0 0,-1 0 0 0 0,1-1 0 0 0,0 0 0 0 0,1-1 0 0 0,-1 0 0 0 0,1 0 1 0 0,4 1-95 0 0,56 12 278 0 0,-97 33 474 0 0,-24-2 424 0 0,24-25-1976 0 0,2 2-4418 0 0,22-21-2618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33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1883 1 3712 0 0,'0'0'1179'0'0,"0"0"-451"0"0,0 0-359 0 0,0 0-131 0 0,0 0-10 0 0,0 0 55 0 0,0 0 244 0 0,0 0 844 0 0,-59 15 1119 0 0,-1-5-1901 0 0,0-3 0 0 0,-1-2 0 0 0,1-4 0 0 0,-1-1 0 0 0,-49-9-589 0 0,-19 3 345 0 0,-300 9 267 0 0,226 3-388 0 0,-2-9-1 0 0,-45-13-223 0 0,108 5 206 0 0,88 9-9048 0 0,69 2 3712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03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1188 0 0,'0'0'5095'0'0,"0"0"-1388"0"0,0 0-2343 0 0,0 0-511 0 0,0 0 143 0 0,0 0 70 0 0,0 0-308 0 0,-7 27-52 0 0,9 174 819 0 0,-2-192-2285 0 0,5-9-8150 0 0,-1-9 1322 0 0</inkml:trace>
  <inkml:trace contextRef="#ctx0" brushRef="#br0" timeOffset="248.38">0 12 1604 0 0,'0'0'5544'0'0,"0"0"-2450"0"0,6-2-2050 0 0,8 0-759 0 0,0 0 0 0 0,0 0-1 0 0,0 2 1 0 0,0 0 0 0 0,-1 0 0 0 0,1 1-1 0 0,0 1 1 0 0,0 0 0 0 0,-1 1-1 0 0,1 1 1 0 0,-1 0 0 0 0,0 0-1 0 0,0 2 1 0 0,0-1 0 0 0,-1 2-1 0 0,0-1 1 0 0,0 2 0 0 0,0 0 0 0 0,4 5-285 0 0,-14-11 14 0 0,0 0 1 0 0,0 0-1 0 0,0 1 1 0 0,0-1 0 0 0,-1 1-1 0 0,1 0 1 0 0,-1 0-1 0 0,0-1 1 0 0,0 1 0 0 0,0 0-1 0 0,0 0 1 0 0,0 0-1 0 0,-1 0 1 0 0,1 0 0 0 0,-1 0-1 0 0,0 0 1 0 0,0 0-1 0 0,0 0 1 0 0,0 0 0 0 0,0 0-1 0 0,-1 0 1 0 0,1 0-1 0 0,-1 0 1 0 0,0 0 0 0 0,0 0-1 0 0,0 0 1 0 0,0 0 0 0 0,-1-1-1 0 0,1 1 1 0 0,-1 0-1 0 0,1-1 1 0 0,-1 1 0 0 0,0-1-1 0 0,0 0 1 0 0,0 0-1 0 0,0 0 1 0 0,-1 0 0 0 0,-1 2-15 0 0,-97 68 401 0 0,48-49-1247 0 0,16-16-4458 0 0,23-9-3078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2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14513 0 0,'0'0'1527'0'0,"5"8"-1374"0"0,2 0-93 0 0,0 0 0 0 0,-1 1 0 0 0,0 0 0 0 0,-1 0 0 0 0,0 1-1 0 0,-1 0 1 0 0,1 0 0 0 0,-2 0 0 0 0,0 0 0 0 0,0 0-1 0 0,-1 1 1 0 0,0-1 0 0 0,0 1 0 0 0,-1 0 0 0 0,-1-1-1 0 0,0 1 1 0 0,0 0 0 0 0,-1-1 0 0 0,-1 1 0 0 0,0-1 0 0 0,0 1-1 0 0,-1-1 1 0 0,0 1 0 0 0,-1-1 0 0 0,0-1 0 0 0,0 1-1 0 0,-1 0 1 0 0,-1-1 0 0 0,1 0 0 0 0,-2 0 0 0 0,0 0-60 0 0,-30 23-1391 0 0,7-20-6941 0 0,19-12 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2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23 2948 0 0,'0'0'14422'0'0,"0"0"-13566"0"0,0 0-856 0 0,0 0-408 0 0,0 0 408 0 0,-36-3 148 0 0,16-1-76 0 0,-1 3-72 0 0,0-2-552 0 0,-3 0-989 0 0,6-2-1635 0 0,4 1-3328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3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29 14957 0 0,'0'0'2457'0'0,"0"0"-2457"0"0,0 0-8 0 0,0 0 8 0 0,0 0 136 0 0,-40-7-124 0 0,17 4-12 0 0,0 0-104 0 0,-2 0-1461 0 0,1 0-1119 0 0,7 1-3124 0 0,-7-6-1585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04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4972 0 0,'0'0'6422'0'0,"0"0"-4361"0"0,0 0-1511 0 0,0 0 10 0 0,0 0-67 0 0,0 0-232 0 0,-2 6-103 0 0,-6 23 58 0 0,-2-3-35 0 0,2 1 1 0 0,1-1-1 0 0,1 1 0 0 0,1 1 1 0 0,2-1-1 0 0,0 1 0 0 0,2 0 1 0 0,2 9-182 0 0,0-33-2 0 0,0 0 0 0 0,1 0 0 0 0,-1 0 0 0 0,1 0 0 0 0,0 0 0 0 0,0 0 0 0 0,0-1 1 0 0,1 1-1 0 0,0 0 0 0 0,-1-1 0 0 0,1 0 0 0 0,0 0 0 0 0,0 0 0 0 0,1 0 0 0 0,-1 0 1 0 0,1-1-1 0 0,-1 0 0 0 0,1 1 0 0 0,0-1 0 0 0,0 0 0 0 0,0-1 0 0 0,1 1 2 0 0,37 5-7918 0 0,-25-10-638 0 0</inkml:trace>
  <inkml:trace contextRef="#ctx0" brushRef="#br0" timeOffset="6492.76">329 55 3372 0 0,'0'0'1505'0'0,"0"0"3144"0"0,0 0-2681 0 0,1-7-631 0 0,1-27 2026 0 0,7 72-2688 0 0,-8 100 702 0 0,7-124-4496 0 0,3-11-3877 0 0,-2-4 9 0 0</inkml:trace>
  <inkml:trace contextRef="#ctx0" brushRef="#br0" timeOffset="6754.75">482 230 1500 0 0,'0'0'8757'0'0,"0"0"-7133"0"0,0 0-844 0 0,0 0 608 0 0,0 0-60 0 0,0 0-500 0 0,-47 2-335 0 0,23-3-193 0 0,-4-1-152 0 0,-1 0-72 0 0,3 1-64 0 0,-3 0 0 0 0,1 0-12 0 0,0 1-812 0 0,4-2-889 0 0,7 2-1295 0 0,-4-5-4525 0 0</inkml:trace>
  <inkml:trace contextRef="#ctx0" brushRef="#br0" timeOffset="7018.92">333 310 4072 0 0,'0'0'5014'0'0,"0"0"-3058"0"0,0 0-1386 0 0,0 0 74 0 0,0 0 15 0 0,0 0-123 0 0,6 4-259 0 0,61 60 1951 0 0,-117-50-2847 0 0,62-7-393 0 0,41 35 2965 0 0,-52-41-1916 0 0,-1 1 1 0 0,0-1-1 0 0,1 0 0 0 0,-1 1 0 0 0,0-1 1 0 0,0 0-1 0 0,0 1 0 0 0,0-1 0 0 0,0 0 0 0 0,0 1 1 0 0,0-1-1 0 0,0 0 0 0 0,0 0 0 0 0,-1 1 1 0 0,1-1-1 0 0,0 0 0 0 0,-1 0 0 0 0,1 1 1 0 0,-1-1-1 0 0,0 0 0 0 0,1 0 0 0 0,-1 0 1 0 0,0 0-1 0 0,0 0 0 0 0,0 0 0 0 0,0 0 1 0 0,0 0-1 0 0,0 0 0 0 0,0 0 0 0 0,0 0 1 0 0,0-1-1 0 0,0 1 0 0 0,0 0 0 0 0,0-1 1 0 0,0 1-1 0 0,-1-1 0 0 0,1 1 0 0 0,0-1 1 0 0,0 0-1 0 0,-1 1 0 0 0,1-1 0 0 0,0 0 1 0 0,-1 0-1 0 0,1 0 0 0 0,0 0 0 0 0,-1 0 0 0 0,1 0 1 0 0,0 0-1 0 0,-2-1-37 0 0,1 1-112 0 0,-37 4-561 0 0,17-9-5387 0 0,16-2-1162 0 0</inkml:trace>
  <inkml:trace contextRef="#ctx0" brushRef="#br0" timeOffset="7266.44">716 276 13301 0 0,'0'0'2240'0'0,"0"0"-2240"0"0,0 0 0 0 0,0 0 652 0 0,0 0-23 0 0,-21 35-205 0 0,8-24-176 0 0,0 0-112 0 0,-2 1-24 0 0,-1-2-112 0 0,2 1-112 0 0,2-3-508 0 0,-1-2-661 0 0,5-3-1111 0 0,4 0-3188 0 0,4-6-2177 0 0</inkml:trace>
  <inkml:trace contextRef="#ctx0" brushRef="#br0" timeOffset="7514.46">952 130 12941 0 0,'0'0'2888'0'0,"0"0"-2888"0"0,0 0 164 0 0,17 36-164 0 0,-16-24 493 0 0,-1 1-133 0 0,-1-1-148 0 0,-6 1-100 0 0,5 0-112 0 0,-5-1-112 0 0,2 0-272 0 0,1-1-573 0 0,0-3-1055 0 0,0-2-3268 0 0,4-6-3145 0 0</inkml:trace>
  <inkml:trace contextRef="#ctx0" brushRef="#br0" timeOffset="7669.55">1073 354 2568 0 0,'0'0'11845'0'0,"0"0"-10797"0"0,0 0-896 0 0,0 0-152 0 0,-35-7 905 0 0,17 1-257 0 0,-3 2-400 0 0,-4 1-236 0 0,0 2-12 0 0,-1 0 0 0 0,1 1 0 0 0,1 0-4 0 0,0 2-964 0 0,3 0-989 0 0,8 0-2887 0 0,2-2-4649 0 0</inkml:trace>
  <inkml:trace contextRef="#ctx0" brushRef="#br0" timeOffset="7949.78">911 411 5108 0 0,'0'0'7084'0'0,"0"0"-5221"0"0,0 0-1567 0 0,0 0 162 0 0,0 0 229 0 0,0 0-262 0 0,0 0-282 0 0,6 4-108 0 0,82 64 498 0 0,-89-67-546 0 0,1 0-1 0 0,-1 0 1 0 0,1 0 0 0 0,-1 0-1 0 0,1 0 1 0 0,-1 0-1 0 0,0 0 1 0 0,1 0 0 0 0,-1-1-1 0 0,0 1 1 0 0,0 0-1 0 0,0 0 1 0 0,0-1-1 0 0,1 1 1 0 0,-1-1 0 0 0,0 1-1 0 0,0 0 1 0 0,0-1-1 0 0,0 0 1 0 0,-1 1 0 0 0,1-1-1 0 0,0 0 1 0 0,0 1-1 0 0,0-1 1 0 0,0 0 0 0 0,0 0-1 0 0,0 0 1 0 0,0 0-1 0 0,0 0 1 0 0,-1 0-1 0 0,1 0 1 0 0,0-1 0 0 0,0 1-1 0 0,0 0 1 0 0,0-1-1 0 0,0 1 1 0 0,0 0 0 0 0,0-1-1 0 0,0 1 1 0 0,0-1-1 0 0,-1 0 14 0 0,2 1-105 0 0,0 0 0 0 0,0 1 0 0 0,0-1 0 0 0,0 0 0 0 0,0 0 0 0 0,0 1 0 0 0,0-1 0 0 0,0 0 0 0 0,0 0 0 0 0,0 0-1 0 0,0 1 1 0 0,0-1 0 0 0,0 0 0 0 0,0 0 0 0 0,-1 1 0 0 0,1-1 0 0 0,0 0 0 0 0,0 0 0 0 0,0 0 0 0 0,0 0 0 0 0,0 1 0 0 0,-1-1 105 0 0,3 0 74 0 0,1 0 0 0 0,-1 0 0 0 0,0 1 1 0 0,1-1-1 0 0,-1 0 0 0 0,0 1 0 0 0,0 0 1 0 0,1 0-1 0 0,-1 0 0 0 0,0 0 0 0 0,0 0 1 0 0,0 0-1 0 0,0 0 0 0 0,0 0 1 0 0,0 1-1 0 0,-1-1 0 0 0,1 1 0 0 0,0 0 1 0 0,-1-1-1 0 0,1 1 0 0 0,-1 0 0 0 0,1 0 1 0 0,-1 0-1 0 0,0 0 0 0 0,0 0 0 0 0,0 0 1 0 0,0 0-1 0 0,0 0 0 0 0,-1 1 0 0 0,1-1 1 0 0,-1 0-1 0 0,1 1 0 0 0,-1-1 0 0 0,0 0 1 0 0,0 0-1 0 0,0 1 0 0 0,0-1 1 0 0,0 0-1 0 0,0 1 0 0 0,-1-1 0 0 0,1 0 1 0 0,-1 1-1 0 0,0-1 0 0 0,1 0 0 0 0,-1 0 1 0 0,0 0-1 0 0,0 0 0 0 0,-1 0 0 0 0,1 0 1 0 0,0 0-1 0 0,-1 0 0 0 0,1 0 0 0 0,-1-1 1 0 0,1 1-1 0 0,-1 0-74 0 0,-79 21 499 0 0,52-23-3345 0 0,6-7-4474 0 0,12-1-856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5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22 1252 0 0,'0'0'7616'0'0,"0"0"-4981"0"0,0 0-1612 0 0,0 0 152 0 0,0 0 122 0 0,0 0-156 0 0,0 0-246 0 0,0 0-306 0 0,-2-4-172 0 0,5-14-145 0 0,33 32-539 0 0,-24-9 226 0 0,-8-3-2 0 0,0-1-5 0 0,1 1 0 0 0,-1-1 0 0 0,1 1 0 0 0,-1 0 0 0 0,0 0 0 0 0,0 0 0 0 0,0 1-1 0 0,0 0 1 0 0,0-1 0 0 0,0 1 0 0 0,-1 1 0 0 0,1-1 0 0 0,-1 0 0 0 0,0 1 0 0 0,0 0 0 0 0,0 0 0 0 0,-1 0 0 0 0,3 4 48 0 0,-84 31 44 0 0,118-2-346 0 0,-32-31 415 0 0,-4-6-94 0 0,0 1 0 0 0,0 0 1 0 0,0 0-1 0 0,-1 0 0 0 0,1 0 1 0 0,0 0-1 0 0,-1 1 0 0 0,1-1 1 0 0,-1 1-1 0 0,1 0 0 0 0,-1 0 1 0 0,0 0-1 0 0,0 0 0 0 0,0 0 1 0 0,0 0-1 0 0,0 0 0 0 0,0 1 1 0 0,0-1-1 0 0,-1 1 0 0 0,1-1 1 0 0,-1 1-1 0 0,0 0 0 0 0,0-1 1 0 0,0 1-1 0 0,0 0 0 0 0,-1 0 0 0 0,1 0 1 0 0,0 0-1 0 0,-1 0 0 0 0,0 0 1 0 0,0-1-1 0 0,0 1 0 0 0,0 0 1 0 0,-1 0-1 0 0,1 0 0 0 0,-1 0 1 0 0,1 0-1 0 0,-1 0 0 0 0,0 0 1 0 0,0-1-1 0 0,0 1 0 0 0,-1 0 1 0 0,1-1-1 0 0,-2 2-19 0 0,-97 22 860 0 0,33-28-4294 0 0,56-1-785 0 0,6-5-2677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5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6749 0 0,'0'0'6847'0'0,"0"0"-5138"0"0,0 0-1450 0 0,0 0-32 0 0,-5 8 13 0 0,-39 131 541 0 0,43-134-750 0 0,1 0 0 0 0,-1 0 0 0 0,1 0 1 0 0,1 0-1 0 0,-1 0 0 0 0,1 0 0 0 0,-1-1 1 0 0,1 1-1 0 0,1 0 0 0 0,-1 0 0 0 0,1 0 0 0 0,0-1 1 0 0,0 1-1 0 0,0-1 0 0 0,1 1 0 0 0,-1-1 1 0 0,1 0-1 0 0,0 0 0 0 0,0 0 0 0 0,1 0 1 0 0,-1-1-1 0 0,1 1 0 0 0,0-1 0 0 0,-1 0 1 0 0,2 0-1 0 0,-1-1 0 0 0,0 1 0 0 0,0-1 1 0 0,3 2-32 0 0,62 11 460 0 0,-68-15-454 0 0,0 1 0 0 0,0-1 1 0 0,0 0-1 0 0,0 0 0 0 0,0 1 0 0 0,0-1 0 0 0,0 0 0 0 0,0 0 0 0 0,1 0 1 0 0,-1 0-1 0 0,0 0 0 0 0,0-1 0 0 0,0 1 0 0 0,0 0 0 0 0,0 0 0 0 0,0-1 1 0 0,0 1-1 0 0,0-1 0 0 0,0 1 0 0 0,0-1 0 0 0,0 1 0 0 0,0-1 0 0 0,0 0 1 0 0,0 1-1 0 0,0-1 0 0 0,-1 0 0 0 0,1 0 0 0 0,0 1 0 0 0,0-1 0 0 0,-1 0 0 0 0,1 0 1 0 0,-1 0-1 0 0,1 0 0 0 0,-1 0 0 0 0,1 0 0 0 0,-1 0 0 0 0,1 0 0 0 0,-1 0 1 0 0,0 0-1 0 0,0 0 0 0 0,0 0 0 0 0,1-1 0 0 0,-1 1 0 0 0,0 0 0 0 0,0 0 1 0 0,0 0-1 0 0,-1 0 0 0 0,1 0 0 0 0,0 0 0 0 0,0 0 0 0 0,-1 0 0 0 0,1 0 1 0 0,0-1-1 0 0,-1 1 0 0 0,1 0 0 0 0,-1 1 0 0 0,1-1 0 0 0,-1 0 0 0 0,0-1-6 0 0,-1-1-67 0 0,0-1-1 0 0,-1 1 0 0 0,1-1 0 0 0,-1 1 0 0 0,1 0 1 0 0,-1 0-1 0 0,0 0 0 0 0,-1 0 0 0 0,1 1 1 0 0,0-1-1 0 0,-1 1 0 0 0,1 0 0 0 0,-1-1 0 0 0,0 2 1 0 0,0-1-1 0 0,0 0 0 0 0,0 1 0 0 0,0 0 1 0 0,0 0-1 0 0,0 0 0 0 0,0 0 0 0 0,0 1 0 0 0,-1 0 1 0 0,1 0-1 0 0,0 0 0 0 0,0 0 0 0 0,0 1 1 0 0,-1-1-1 0 0,1 1 0 0 0,-3 1 68 0 0,-45 17-8636 0 0,40-12 765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6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0 5777 0 0,'0'0'4647'0'0,"0"0"-2622"0"0,0 0-1172 0 0,0 0 145 0 0,0 0 34 0 0,0 0-572 0 0,0 0-260 0 0,-5 7 13 0 0,-6 8-139 0 0,1 0 0 0 0,1 0 0 0 0,1 1 0 0 0,0 0 1 0 0,1 0-1 0 0,1 1 0 0 0,0 0 0 0 0,1 0 0 0 0,1 0 0 0 0,1 1 1 0 0,0 0-1 0 0,2-1 0 0 0,-1 1 0 0 0,2 0 0 0 0,1 0 0 0 0,0-1 0 0 0,1 1 1 0 0,2 4-75 0 0,51 49-100 0 0,-20-66-8242 0 0,-22-13 780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8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9913 0 0,'0'0'4452'0'0,"6"6"-3562"0"0,2 2-771 0 0,-2-1 0 0 0,1 2-1 0 0,-1-1 1 0 0,0 1 0 0 0,-1 0-1 0 0,0 0 1 0 0,-1 0-1 0 0,1 1 1 0 0,-2-1 0 0 0,0 1-1 0 0,0 0 1 0 0,0 0 0 0 0,-1 2-119 0 0,0-2 44 0 0,-1 1 1 0 0,0-1 0 0 0,0 0 0 0 0,-1 0 0 0 0,0 0-1 0 0,-1 0 1 0 0,0 1 0 0 0,0-1 0 0 0,-2 0 0 0 0,1 0-1 0 0,-1-1 1 0 0,0 1 0 0 0,-1-1 0 0 0,0 1 0 0 0,-1-1-1 0 0,0 0 1 0 0,0 0 0 0 0,-1-1 0 0 0,-4 5-45 0 0,-66 37-4409 0 0,64-47-1003 0 0,2-4-2416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8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50 5308 0 0,'0'0'9677'0'0,"0"0"-8413"0"0,0 0-1140 0 0,0 0 201 0 0,0 0 519 0 0,0 0-444 0 0,0 0-392 0 0,0 0 64 0 0,-35-11-68 0 0,14 8-4 0 0,-3 0-12 0 0,3 0-320 0 0,-3-1-328 0 0,6 1-609 0 0,1-3-1043 0 0,5 2-2856 0 0,5-8-3105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3:34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1578 50 10785 0 0,'-6'0'319'0'0,"-421"-14"3056"0"0,174 15-2490 0 0,-587-19 689 0 0,830 17-1671 0 0,-32-9-2404 0 0,42 8-1120 0 0,3-4-4278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7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 8201 0 0,'0'0'4781'0'0,"0"0"-3267"0"0,0 0-1189 0 0,0 0-73 0 0,0 0 20 0 0,-2 6 108 0 0,-10 26-91 0 0,2 0 0 0 0,1 1 1 0 0,1 1-1 0 0,2-1 1 0 0,2 1-1 0 0,1 0 0 0 0,1 12-289 0 0,38 30 228 0 0,-8-57-4671 0 0,-22-19-690 0 0,2-7-3197 0 0</inkml:trace>
  <inkml:trace contextRef="#ctx0" brushRef="#br0" timeOffset="246.39">245 1 14261 0 0,'0'0'1853'0'0,"5"5"-1592"0"0,0 2-160 0 0,-1 0-1 0 0,-1 0 0 0 0,1 0 0 0 0,-1 0 0 0 0,0 1 0 0 0,-1-1 0 0 0,1 1 0 0 0,-2 0 0 0 0,1-1 0 0 0,-1 1 1 0 0,0 0-1 0 0,-1 0 0 0 0,0 0 0 0 0,0 0 0 0 0,0 0 0 0 0,-2 7-100 0 0,0-8-326 0 0,-3 35 261 0 0,9-20-6573 0 0,3-19 274 0 0</inkml:trace>
  <inkml:trace contextRef="#ctx0" brushRef="#br0" timeOffset="508.12">416 290 14545 0 0,'0'0'2541'0'0,"0"0"-2541"0"0,0 0 0 0 0,0 0 284 0 0,-38-3 200 0 0,17-2-236 0 0,-1-1-136 0 0,-6 0-104 0 0,-1 0-8 0 0,-2 1 0 0 0,2 1-52 0 0,0 1-580 0 0,1 0-613 0 0,3 0-1091 0 0,8 3-2820 0 0,4-6-3565 0 0</inkml:trace>
  <inkml:trace contextRef="#ctx0" brushRef="#br0" timeOffset="738.81">245 362 7613 0 0,'0'0'5728'0'0,"0"0"-4570"0"0,0 0-816 0 0,0 0 228 0 0,0 0-164 0 0,19 22-90 0 0,59 42 311 0 0,-79-63-614 0 0,0 0 0 0 0,0 0-1 0 0,0 0 1 0 0,0 1 0 0 0,0-1 0 0 0,0 0 0 0 0,0 0-1 0 0,0-1 1 0 0,0 1 0 0 0,-1 0 0 0 0,1 0-1 0 0,0-1 1 0 0,-1 1 0 0 0,1 0 0 0 0,0-1-1 0 0,-1 1 1 0 0,1-1 0 0 0,-1 0 0 0 0,1 1-1 0 0,-1-1 1 0 0,1 0 0 0 0,0 0 0 0 0,-1 0 0 0 0,1 0-1 0 0,-1 0 1 0 0,1 0 0 0 0,-1-1 0 0 0,1 1-1 0 0,-1 0 1 0 0,1-1 0 0 0,0 1 0 0 0,-1-1-1 0 0,1 0 1 0 0,0 1 0 0 0,-1-1-13 0 0,2 1-47 0 0,0 1-1 0 0,1-1 1 0 0,-1 0 0 0 0,0 1-1 0 0,0-1 1 0 0,0 1 0 0 0,0-1-1 0 0,0 0 1 0 0,0 1 0 0 0,0-1-1 0 0,1 1 1 0 0,-1-1 0 0 0,0 1-1 0 0,-1-1 1 0 0,1 1 0 0 0,0-1 0 0 0,0 0-1 0 0,0 1 1 0 0,0-1 0 0 0,0 1-1 0 0,0-1 1 0 0,0 0 0 0 0,-1 1-1 0 0,1-1 1 0 0,0 1 0 0 0,0-1-1 0 0,-1 0 1 0 0,1 1 0 0 0,0-1-1 0 0,0 0 1 0 0,-1 1 47 0 0,61 65 1101 0 0,-59-65-1071 0 0,0 1 1 0 0,0-1 0 0 0,0 1 0 0 0,0-1 0 0 0,-1 0 0 0 0,1 1 0 0 0,-1-1-1 0 0,1 1 1 0 0,-1 0 0 0 0,0-1 0 0 0,1 1 0 0 0,-1-1 0 0 0,0 1 0 0 0,0-1 0 0 0,0 1-1 0 0,0 0 1 0 0,0-1 0 0 0,0 1 0 0 0,-1-1 0 0 0,1 1 0 0 0,-1 0 0 0 0,1-1-1 0 0,-1 1 1 0 0,1-1 0 0 0,-1 1 0 0 0,0-1 0 0 0,0 0 0 0 0,1 1 0 0 0,-1-1 0 0 0,0 0-1 0 0,0 0 1 0 0,-1 1 0 0 0,1-1 0 0 0,0 0 0 0 0,0 0 0 0 0,0 0 0 0 0,-1 0-1 0 0,1-1 1 0 0,-1 1 0 0 0,1 0 0 0 0,0 0 0 0 0,-1-1 0 0 0,1 1 0 0 0,-1-1-1 0 0,0 1 1 0 0,1-1 0 0 0,-1 0 0 0 0,1 0 0 0 0,-1 0 0 0 0,1 1 0 0 0,-1-2 0 0 0,0 1-1 0 0,-1 0-30 0 0,-83-1 15 0 0,32-16-7152 0 0,39 7-877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6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0 11761 0 0,'0'0'3784'0'0,"0"0"-3784"0"0,16 34 0 0 0,-15-19 540 0 0,3 1-35 0 0,-4-2-117 0 0,0 2-128 0 0,0-2-160 0 0,-1 0-92 0 0,-2-3-8 0 0,-1 1-64 0 0,0-4-108 0 0,3 0-276 0 0,-3-1-573 0 0,1-2-1131 0 0,3-3-2376 0 0,3-3-3845 0 0</inkml:trace>
  <inkml:trace contextRef="#ctx0" brushRef="#br0" timeOffset="156.59">233 213 3040 0 0,'0'0'11221'0'0,"0"0"-10021"0"0,0 0-1112 0 0,0 0-88 0 0,-36-4 756 0 0,19-2-231 0 0,-5 3-261 0 0,1-1-208 0 0,-1-1-56 0 0,-2 5-8 0 0,0 0-128 0 0,3 0-905 0 0,1 0-739 0 0,6 2-2224 0 0,2-2-3629 0 0</inkml:trace>
  <inkml:trace contextRef="#ctx0" brushRef="#br0" timeOffset="517.65">111 314 6065 0 0,'0'0'4734'0'0,"0"0"-3364"0"0,0 0-941 0 0,0 0 412 0 0,0 0-159 0 0,0 0-613 0 0,2 4 96 0 0,87 67 1779 0 0,-91-69-1957 0 0,1 0 0 0 0,0 0 0 0 0,-1 0 0 0 0,1 0 0 0 0,-1-1 0 0 0,0 1 0 0 0,0 0 0 0 0,0-1 0 0 0,1 1 0 0 0,-1-1 0 0 0,-1 0 0 0 0,1 0 0 0 0,0 0 0 0 0,0 0-1 0 0,0 0 1 0 0,-1 0 0 0 0,1 0 0 0 0,0-1 0 0 0,-1 1 0 0 0,1-1 0 0 0,0 0 0 0 0,-1 0 0 0 0,1 0 0 0 0,-1 0 0 0 0,1 0 0 0 0,0 0 0 0 0,-1-1 0 0 0,1 1 0 0 0,0-1 0 0 0,-2 0 13 0 0,70 65 575 0 0,-66-62-542 0 0,0-1 1 0 0,0 1-1 0 0,1-1 1 0 0,-1 1-1 0 0,0-1 1 0 0,0 1-1 0 0,-1-1 1 0 0,1 1-1 0 0,0-1 1 0 0,0 1-1 0 0,-1-1 1 0 0,1 1-1 0 0,-1-1 1 0 0,1 1-1 0 0,-1-1 1 0 0,1 0-1 0 0,-1 1 1 0 0,0-1 0 0 0,0 0-1 0 0,0 0 1 0 0,0 1-1 0 0,0-1 1 0 0,0 0-1 0 0,0 0 1 0 0,0 0-1 0 0,0 0 1 0 0,-1 0-1 0 0,1 0 1 0 0,0-1-1 0 0,0 1 1 0 0,-1 0-1 0 0,1-1 1 0 0,-1 1-1 0 0,1-1 1 0 0,-1 1-1 0 0,1-1 1 0 0,-1 0-1 0 0,1 1 1 0 0,-1-1-1 0 0,1 0 1 0 0,-1 0-1 0 0,1 0 1 0 0,-1 0-1 0 0,1 0 1 0 0,-1-1-1 0 0,0 1-33 0 0,-77-1-1085 0 0,76 1 855 0 0,-17-4-2362 0 0,7-1-2255 0 0,-1-7-4203 0 0</inkml:trace>
  <inkml:trace contextRef="#ctx0" brushRef="#br0" timeOffset="780.87">399 35 2964 0 0,'0'0'8592'0'0,"0"0"-6106"0"0,0 0-2213 0 0,5 1 51 0 0,-1 1-268 0 0,-1-1 0 0 0,1 0 0 0 0,-1 1 0 0 0,0 0 0 0 0,1 0 0 0 0,-1 0 0 0 0,0 0 0 0 0,0 1 0 0 0,0-1 0 0 0,-1 1 0 0 0,1-1 0 0 0,-1 1 0 0 0,1 0 0 0 0,-1 0 0 0 0,0 0 0 0 0,0 1 0 0 0,0-1 0 0 0,-1 0 0 0 0,1 1 0 0 0,-1-1 0 0 0,0 1 0 0 0,0-1 0 0 0,0 1 0 0 0,0 0-56 0 0,3 6 104 0 0,-2 1-1 0 0,1-1 0 0 0,-1 1 0 0 0,0 0 0 0 0,-1-1 0 0 0,-1 1 0 0 0,1 0 0 0 0,-2 0 1 0 0,1 0-1 0 0,-2 0 0 0 0,1 0 0 0 0,-2-1 0 0 0,1 1 0 0 0,-1-1 0 0 0,-1 1 1 0 0,0-1-1 0 0,0 0 0 0 0,-1-1 0 0 0,-3 5-103 0 0,-99 91-4380 0 0,90-98-1211 0 0,0-5-2381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20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0 184 0 0,'0'0'624'0'0,"0"0"-624"0"0,0 0-68 0 0,0 0-168 0 0,0 0-116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3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31 980 0 0,'0'0'845'0'0,"0"0"169"0"0,0 0 1548 0 0,0 0-293 0 0,0 0-890 0 0,0 0-416 0 0,0 0-216 0 0,0 0-189 0 0,0 0-112 0 0,5 0 2792 0 0,-5-1-3245 0 0,0 0-1 0 0,-1 0 0 0 0,1 0 1 0 0,0 0-1 0 0,0 0 0 0 0,0 0 1 0 0,0 0-1 0 0,0 0 0 0 0,0 0 1 0 0,0 0-1 0 0,1 0 0 0 0,-1 0 1 0 0,0 0-1 0 0,0 0 0 0 0,1 0 1 0 0,-1 0-1 0 0,1 0 0 0 0,-1 0 1 0 0,1 1-1 0 0,-1-1 0 0 0,1 0 1 0 0,0 0-1 0 0,-1 0 0 0 0,1 1 1 0 0,0-1-1 0 0,-1 0 0 0 0,1 1 1 0 0,0-1-1 0 0,0 0 0 0 0,0 1 1 0 0,0-1-1 0 0,0 1 0 0 0,-1 0 1 0 0,1-1-1 0 0,0 1 0 0 0,0 0 1 0 0,0-1-1 0 0,0 1 0 0 0,0 0 1 0 0,0 0-1 0 0,0 0 0 0 0,0 0 1 0 0,0 0-1 0 0,0 0 0 0 0,0 0 1 0 0,0 0-1 0 0,0 1 0 0 0,0-1 1 0 0,0 0-1 0 0,0 0 0 0 0,0 1 1 0 0,0-1-1 0 0,0 1 0 0 0,0-1 1 0 0,0 1-1 0 0,0-1 0 0 0,-1 1 1 0 0,1-1-1 0 0,0 1 0 0 0,0 0 1 0 0,-1 0-1 0 0,1 0 8 0 0,7 4 123 0 0,0 1 0 0 0,-1 0 0 0 0,0 1 0 0 0,0 0 0 0 0,0 0 0 0 0,-1 0 0 0 0,0 1 0 0 0,-1 0 0 0 0,1 0 0 0 0,-2 0 0 0 0,1 1 1 0 0,-1-1-1 0 0,0 1 0 0 0,-1 0 0 0 0,2 9-123 0 0,-4-14 32 0 0,0 0 1 0 0,0 0-1 0 0,0 1 1 0 0,-1-1-1 0 0,1 0 1 0 0,-1 1-1 0 0,0-1 1 0 0,-1 1-1 0 0,1-1 1 0 0,-1 0-1 0 0,0 1 1 0 0,0-1-1 0 0,0 0 1 0 0,0 0-1 0 0,-1 0 1 0 0,0 0-1 0 0,0 0 1 0 0,0 0-1 0 0,0 0 1 0 0,-1-1-1 0 0,1 1 1 0 0,-1-1-1 0 0,0 0 1 0 0,0 1-1 0 0,0-1 1 0 0,0 0 0 0 0,-1-1-1 0 0,1 1 1 0 0,-1-1-1 0 0,0 0 1 0 0,1 1-1 0 0,-1-1 1 0 0,0-1-1 0 0,0 1 1 0 0,-4 0-33 0 0,7-1-63 0 0,0 0 1 0 0,-1 0 0 0 0,1 0-1 0 0,0 0 1 0 0,-1 0 0 0 0,1-1-1 0 0,-1 1 1 0 0,1-1 0 0 0,-1 1 0 0 0,1-1-1 0 0,-1 1 1 0 0,0-1 0 0 0,1 0-1 0 0,-1 0 1 0 0,1 1 0 0 0,-1-1-1 0 0,0-1 1 0 0,1 1 0 0 0,-1 0 0 0 0,1 0-1 0 0,-1 0 1 0 0,0-1 0 0 0,1 1-1 0 0,-1-1 1 0 0,1 1 0 0 0,-1-1-1 0 0,1 0 1 0 0,0 0 0 0 0,-1 0-1 0 0,1 1 1 0 0,0-1 0 0 0,-1 0 0 0 0,1-1-1 0 0,0 1 1 0 0,0 0 0 0 0,0 0-1 0 0,0 0 1 0 0,0-1 0 0 0,0 1-1 0 0,0 0 1 0 0,0-1 0 0 0,1 1-1 0 0,-1-1 1 0 0,1 1 0 0 0,-1-1 0 0 0,1 1-1 0 0,-1-1 1 0 0,1 0 0 0 0,0 1-1 0 0,0-1 1 0 0,-1 1 0 0 0,1-1-1 0 0,1 0 1 0 0,-1 1 0 0 0,0-1 0 0 0,0 0-1 0 0,0 1 1 0 0,1-2 62 0 0,4 1 126 0 0,0 0 1 0 0,0 0-1 0 0,1 1 0 0 0,-1-1 1 0 0,0 1-1 0 0,0 1 1 0 0,1-1-1 0 0,-1 1 0 0 0,0 0 1 0 0,1 0-1 0 0,-1 0 0 0 0,0 1 1 0 0,1 0-1 0 0,-1 0 0 0 0,0 0 1 0 0,0 1-1 0 0,0 0 1 0 0,0 0-1 0 0,0 0 0 0 0,0 0 1 0 0,0 1-1 0 0,-1 0 0 0 0,1 0 1 0 0,-1 0-1 0 0,0 0 1 0 0,3 4-127 0 0,4 5 4 0 0,1 2-508 0 0,-2-10-5214 0 0,-6-4 122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4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5396 0 0,'0'0'4218'0'0,"0"0"-2391"0"0,0 0-1166 0 0,0 0 250 0 0,0 0 503 0 0,0 0-135 0 0,0 0-613 0 0,0 0-605 0 0,6-2-174 0 0,103 18 781 0 0,-80-13-397 0 0,-26-4-251 0 0,1 1 1 0 0,-1-1 0 0 0,0 1-1 0 0,0 0 1 0 0,0 0-1 0 0,0 0 1 0 0,1 0 0 0 0,-1 1-1 0 0,0-1 1 0 0,0 1 0 0 0,0 0-1 0 0,0 0 1 0 0,0 0-1 0 0,0 0 1 0 0,0 0 0 0 0,0 1-1 0 0,-1-1 1 0 0,1 1-1 0 0,0 0 1 0 0,-1 0 0 0 0,1 0-1 0 0,-1 0 1 0 0,0 0 0 0 0,0 1-1 0 0,0-1 1 0 0,0 1-1 0 0,0-1 1 0 0,0 1 0 0 0,-1 0-1 0 0,1 0 1 0 0,-1 0-1 0 0,0 0 1 0 0,1 0 0 0 0,-1 2-21 0 0,-46 207 214 0 0,47-183-1724 0 0,7-12-4592 0 0,-4-11 208 0 0</inkml:trace>
  <inkml:trace contextRef="#ctx0" brushRef="#br0" timeOffset="170.05">322 237 10197 0 0,'0'0'2916'0'0,"0"0"-1708"0"0,0 0-464 0 0,0 0-732 0 0,0 0 116 0 0,-55-16-4 0 0,19 13-20 0 0,-13 0-96 0 0,3 0-8 0 0,3 0-948 0 0,17 1-1972 0 0,5-6-7357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2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96 1472 0 0,'0'0'7431'0'0,"0"0"-4720"0"0,0 0-1683 0 0,0 0-102 0 0,0 0 41 0 0,0 0-120 0 0,0 0-274 0 0,0 0-293 0 0,0 0-48 0 0,-5 0 15 0 0,-71 1 181 0 0,22-14-4377 0 0,45 8-292 0 0,4-4-2639 0 0</inkml:trace>
  <inkml:trace contextRef="#ctx0" brushRef="#br0" timeOffset="246.21">147 17 4272 0 0,'0'0'3189'0'0,"0"0"1023"0"0,0 0-3376 0 0,0 0-828 0 0,0 0-8 0 0,0 0 256 0 0,-49-4-92 0 0,29 3-100 0 0,-1-1-64 0 0,1 0-780 0 0,6 0-1756 0 0,-6-3-4445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1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1 140 3088 0 0,'0'0'5147'0'0,"0"0"-3054"0"0,0 0-1128 0 0,0 0-281 0 0,0 0-41 0 0,0 0 84 0 0,0 0-37 0 0,0 0-256 0 0,22-15 319 0 0,-9 17-627 0 0,-1 1 1 0 0,0 0-1 0 0,0 1 0 0 0,0 0 1 0 0,0 1-1 0 0,-1 1 0 0 0,0-1 1 0 0,0 2-1 0 0,0 0 0 0 0,-1 0 1 0 0,0 1-1 0 0,0 0 0 0 0,-1 0 1 0 0,0 1-1 0 0,3 5-126 0 0,-9-12 30 0 0,-1 0 1 0 0,0 0 0 0 0,-1 0-1 0 0,1 1 1 0 0,0-1-1 0 0,0 1 1 0 0,-1-1-1 0 0,0 1 1 0 0,1-1-1 0 0,-1 1 1 0 0,0 0-1 0 0,0 0 1 0 0,-1-1 0 0 0,1 1-1 0 0,-1 0 1 0 0,1 0-1 0 0,-1 0 1 0 0,0 0-1 0 0,0 0 1 0 0,0 0-1 0 0,0 0 1 0 0,-1-1-1 0 0,1 1 1 0 0,-1 0 0 0 0,1 0-1 0 0,-1 0 1 0 0,0-1-1 0 0,0 1 1 0 0,-1 0-1 0 0,1-1 1 0 0,0 1-1 0 0,-1-1 1 0 0,0 1-1 0 0,1-1 1 0 0,-1 0-1 0 0,0 0 1 0 0,0 1 0 0 0,0-2-1 0 0,-1 1 1 0 0,1 0-1 0 0,0 0 1 0 0,-1-1-1 0 0,0 1-30 0 0,-60 33-1432 0 0,1-19-6682 0 0,49-16 700 0 0</inkml:trace>
  <inkml:trace contextRef="#ctx0" brushRef="#br0" timeOffset="246.09">345 192 3268 0 0,'0'0'5932'0'0,"0"0"-3901"0"0,0 0-994 0 0,0 0 54 0 0,0 0-681 0 0,0 0-324 0 0,0 0 78 0 0,-5 6 46 0 0,2-2-166 0 0,-1-1-1 0 0,1 1 1 0 0,0 0-1 0 0,-1 0 0 0 0,2 0 1 0 0,-1 0-1 0 0,0 0 1 0 0,1 1-1 0 0,0-1 0 0 0,0 1 1 0 0,0-1-1 0 0,1 1 1 0 0,-1 0-1 0 0,1 0 0 0 0,0 0 1 0 0,1 0-1 0 0,-1 0 1 0 0,1 0-1 0 0,0 0 1 0 0,0 0-1 0 0,0 0 0 0 0,1 0 1 0 0,0 0-1 0 0,0 0 1 0 0,0-1-1 0 0,1 1 0 0 0,-1 0 1 0 0,1-1-1 0 0,0 1 1 0 0,1-1-1 0 0,-1 1 0 0 0,1-1 1 0 0,0 0-1 0 0,0 0 1 0 0,0 0-1 0 0,0 0 1 0 0,1-1-1 0 0,-1 1 0 0 0,1-1 1 0 0,0 0-1 0 0,0 0 1 0 0,1 0-1 0 0,-1-1 0 0 0,0 0 1 0 0,2 1-44 0 0,26 3-1967 0 0,-8-6-2586 0 0,-4-4-2750 0 0</inkml:trace>
  <inkml:trace contextRef="#ctx0" brushRef="#br0" timeOffset="652.24">493 1 6321 0 0,'0'0'5673'0'0,"0"0"-3822"0"0,0 0-1336 0 0,0 0-111 0 0,0 0-64 0 0,8 1-193 0 0,-3-1-155 0 0,0 0 0 0 0,0 1 0 0 0,0 0 0 0 0,0 0-1 0 0,0 0 1 0 0,0 1 0 0 0,0 0 0 0 0,-1 0 0 0 0,1 0-1 0 0,-1 0 1 0 0,1 1 0 0 0,-1 0 0 0 0,0 0 0 0 0,0 0-1 0 0,0 0 1 0 0,0 0 0 0 0,-1 1 0 0 0,1 0-1 0 0,-1 0 1 0 0,0 0 0 0 0,0 0 0 0 0,0 0 0 0 0,-1 1-1 0 0,0-1 1 0 0,1 1 0 0 0,0 3 8 0 0,-5-6-9 0 0,1 0 0 0 0,0 0 0 0 0,0 0 0 0 0,-1 0 1 0 0,0 0-1 0 0,1-1 0 0 0,-1 1 0 0 0,0 0 0 0 0,0-1 0 0 0,0 1 0 0 0,0-1 0 0 0,0 1 0 0 0,0-1 0 0 0,0 0 1 0 0,0 0-1 0 0,0 0 0 0 0,-1 0 0 0 0,1-1 0 0 0,0 1 0 0 0,-1 0 0 0 0,1-1 0 0 0,-1 0 0 0 0,1 0 1 0 0,-1 1-1 0 0,1-2 0 0 0,0 1 0 0 0,-1 0 0 0 0,1 0 0 0 0,-1-1 0 0 0,1 1 0 0 0,0-1 0 0 0,-2 0 9 0 0,45 13-79 0 0,-39-12 114 0 0,0 0 0 0 0,0 0 1 0 0,0 0-1 0 0,0 1 0 0 0,0-1 0 0 0,0 1 0 0 0,0 0 1 0 0,0-1-1 0 0,0 1 0 0 0,0 0 0 0 0,-1 0 0 0 0,1 0 0 0 0,0 0 1 0 0,-1 1-1 0 0,1-1 0 0 0,-1 0 0 0 0,1 1 0 0 0,-1-1 1 0 0,1 1-1 0 0,-1-1 0 0 0,0 1 0 0 0,0 0 0 0 0,0-1 1 0 0,0 1-1 0 0,0 0 0 0 0,0 0 0 0 0,-1 0 0 0 0,1 0 0 0 0,0 0 1 0 0,-1 0-1 0 0,0 0 0 0 0,1 0 0 0 0,-1 0 0 0 0,0 0 1 0 0,0 0-1 0 0,0 0 0 0 0,0 0 0 0 0,0 0 0 0 0,-1 0 1 0 0,1 0-1 0 0,-1 0 0 0 0,1 0 0 0 0,-1-1 0 0 0,0 1 0 0 0,0 0 1 0 0,0 0-1 0 0,0 0 0 0 0,0-1 0 0 0,0 1 0 0 0,0 0 1 0 0,0-1-1 0 0,-1 1 0 0 0,1-1 0 0 0,0 1 0 0 0,-1-1 1 0 0,0 0-1 0 0,1 0 0 0 0,-1 0 0 0 0,0 0 0 0 0,1 0 1 0 0,-1 0-1 0 0,0 0 0 0 0,-1 0-35 0 0,-77 8-368 0 0,28-16-6372 0 0,42 2 505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50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53 6917 0 0,'0'0'9304'0'0,"0"0"-9304"0"0,0 0-920 0 0,0 0 600 0 0,-42-6 320 0 0,21-3 116 0 0,-1 0-116 0 0,1 0-644 0 0,0-2-1856 0 0,6 3-3592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50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47 11549 0 0,'0'0'2020'0'0,"0"0"-1840"0"0,0 0-172 0 0,0 0-8 0 0,0 0 268 0 0,0 0 36 0 0,-46-15-216 0 0,26 9-88 0 0,-1 2-80 0 0,0-3-1204 0 0,5 3-1064 0 0,-1-6-4045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9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119 553 1032 0 0,'0'0'3782'0'0,"0"0"-1695"0"0,0 0-1148 0 0,0 0 144 0 0,0 0 398 0 0,0 0-10 0 0,0 0-257 0 0,0 0-414 0 0,-2-6-525 0 0,64 254 3256 0 0,-52-255-1105 0 0,26-45-2367 0 0,-23 23-131 0 0,-1 0 1 0 0,-1-1-1 0 0,-2-1 1 0 0,-2 0-1 0 0,0 0 1 0 0,-2 0-1 0 0,-1-1 1 0 0,-2 0-1 0 0,-1 0 1 0 0,-2 1-1 0 0,-1-1 1 0 0,-2-8 71 0 0,2-60-148 0 0,2 100 104 0 0,0 0 5 0 0,0 0 47 0 0,0 0 50 0 0,115 22-10 0 0,93 17-363 0 0,-202-32-1618 0 0,-7-4-7325 0 0,-3-3 3051 0 0</inkml:trace>
  <inkml:trace contextRef="#ctx0" brushRef="#br0" timeOffset="418.39">59 1 5929 0 0,'0'0'5092'0'0,"0"0"-3420"0"0,0 0-1408 0 0,0 0 21 0 0,0 0 283 0 0,0 0 77 0 0,6 2-716 0 0,97 65-603 0 0,-160-47 1074 0 0,114 51 801 0 0,-60-67-1178 0 0,0 0 1 0 0,0 0-1 0 0,0 0 1 0 0,0-1-1 0 0,0 0 1 0 0,-1 1 0 0 0,1-1-1 0 0,-1 0 1 0 0,0-1-1 0 0,0 1 1 0 0,0-1-1 0 0,-1 0 1 0 0,1 0-1 0 0,0 0 1 0 0,-1 0 0 0 0,1-1-1 0 0,-1 1 1 0 0,0-1-1 0 0,1-1 1 0 0,-1 1-1 0 0,0-1 1 0 0,1 1-1 0 0,-1-1 1 0 0,0-1-1 0 0,0 1 1 0 0,1-1 0 0 0,-1 0-1 0 0,0 0-23 0 0,-29 0-5225 0 0,20-3-2540 0 0</inkml:trace>
  <inkml:trace contextRef="#ctx0" brushRef="#br0" timeOffset="960.52">490 567 1148 0 0,'0'0'1322'0'0,"0"0"-302"0"0,0 0 1249 0 0,0 0-608 0 0,0 0-892 0 0,0 0-195 0 0,0 0 186 0 0,0 0 20 0 0,0 0-255 0 0,-5-2-243 0 0,6 2-270 0 0,0 0 0 0 0,-1-1 0 0 0,1 1-1 0 0,-1 0 1 0 0,1-1 0 0 0,-1 1 0 0 0,0 0 0 0 0,1-1-1 0 0,-1 1 1 0 0,1 0 0 0 0,-1-1 0 0 0,0 1 0 0 0,1-1-1 0 0,-1 1 1 0 0,0-1 0 0 0,1 1 0 0 0,-1-1-1 0 0,0 1 1 0 0,0-1 0 0 0,1 0 0 0 0,-1 1 0 0 0,0-1-1 0 0,0 1 1 0 0,0-1 0 0 0,0 1 0 0 0,0-1 0 0 0,0 0-1 0 0,0 1 1 0 0,0-1 0 0 0,0 1 0 0 0,0-1-1 0 0,0 0 1 0 0,0 1 0 0 0,-1-1 0 0 0,1 1 0 0 0,0-1-1 0 0,0 1 1 0 0,0-1 0 0 0,-1 1 0 0 0,1-1 0 0 0,0 1-1 0 0,-1-1 1 0 0,1 1 0 0 0,-1-1 0 0 0,1 1-1 0 0,0-1 1 0 0,-1 1 0 0 0,1 0 0 0 0,-1-1 0 0 0,1 1-1 0 0,-1 0 1 0 0,1 0 0 0 0,-1-1 0 0 0,1 1 0 0 0,-1 0-1 0 0,1 0 1 0 0,-1-1 0 0 0,0 1 0 0 0,1 0-1 0 0,-1 0 1 0 0,1 0 0 0 0,-1 0 0 0 0,1 0 0 0 0,-1 0-1 0 0,0 0-11 0 0,5 1 106 0 0,1-1 0 0 0,-1 1 0 0 0,0 0 0 0 0,1 0 0 0 0,-1 0 0 0 0,0 1 0 0 0,0-1 0 0 0,0 1 0 0 0,0 0 0 0 0,-1 0 0 0 0,1 1 0 0 0,0-1 0 0 0,-1 1 0 0 0,0 0 0 0 0,1 0 0 0 0,-1 0 0 0 0,0 0 0 0 0,0 0 0 0 0,-1 1 0 0 0,1-1 0 0 0,-1 1 0 0 0,0 0 0 0 0,0 0 0 0 0,0 0 0 0 0,0 0 0 0 0,-1 0 0 0 0,1 0 0 0 0,-1 0 0 0 0,0 0 0 0 0,-1 1 0 0 0,1-1 0 0 0,-1 0 0 0 0,0 1 0 0 0,0-1 0 0 0,0 0 0 0 0,0 1 0 0 0,-1-1 0 0 0,1 0 0 0 0,-1 1 0 0 0,0-1 0 0 0,-1 2-106 0 0,-4-1-57 0 0,0 0 0 0 0,0 0 0 0 0,0-1 0 0 0,0 1 0 0 0,-1-2 0 0 0,1 1 0 0 0,-1 0 0 0 0,0-1 0 0 0,0-1 0 0 0,0 1 1 0 0,-1-1-1 0 0,1 0 0 0 0,-1-1 0 0 0,1 0 0 0 0,-1 0 0 0 0,1 0 0 0 0,-1-1 0 0 0,-2 0 57 0 0,11 0-7 0 0,0 0 0 0 0,0 0 1 0 0,0 0-1 0 0,0 0 0 0 0,0 0 1 0 0,0 0-1 0 0,0 0 0 0 0,-1 0 1 0 0,1 0-1 0 0,0 0 0 0 0,0-1 1 0 0,0 1-1 0 0,0 0 1 0 0,0-1-1 0 0,-1 1 0 0 0,1 0 1 0 0,0-1-1 0 0,0 1 0 0 0,-1-1 1 0 0,1 0-1 0 0,0 1 0 0 0,-1-1 1 0 0,1 1-1 0 0,0-1 0 0 0,-1 0 1 0 0,1 0-1 0 0,-1 1 0 0 0,1-1 1 0 0,-1 0-1 0 0,1 0 0 0 0,-1 1 1 0 0,0-1-1 0 0,1 0 0 0 0,-1 0 1 0 0,0 0-1 0 0,0 0 0 0 0,0 0 1 0 0,0 0-1 0 0,0 1 0 0 0,0-1 1 0 0,0 0-1 0 0,0 0 0 0 0,0 0 1 0 0,0 0-1 0 0,0 0 0 0 0,0 0 1 0 0,0 0-1 0 0,-1 1 0 0 0,1-1 1 0 0,0 0-1 0 0,-1 0 1 0 0,1 0-1 0 0,-1 1 0 0 0,1-1 1 0 0,-1 0-1 0 0,1 0 0 0 0,-1 1 1 0 0,0-1-1 0 0,1 0 0 0 0,-1 1 1 0 0,0-1-1 0 0,1 1 0 0 0,-1-1 1 0 0,0 1-1 0 0,0-1 0 0 0,1 1 1 0 0,-1 0-1 0 0,0-1 0 0 0,0 1 1 0 0,-1 0 6 0 0,7-1 89 0 0,0 2-1 0 0,0-1 1 0 0,-1 1 0 0 0,1-1 0 0 0,0 1 0 0 0,-1 0 0 0 0,1 1-1 0 0,-1-1 1 0 0,1 1 0 0 0,-1 0 0 0 0,1 0 0 0 0,-1 1 0 0 0,0-1-1 0 0,0 1 1 0 0,-1 0 0 0 0,1 0 0 0 0,0 0 0 0 0,-1 0 0 0 0,0 1 0 0 0,1-1-1 0 0,-2 1 1 0 0,1 0 0 0 0,1 1-89 0 0,17 19-324 0 0,-11-19-2824 0 0,-4-5-886 0 0,4-4-4218 0 0</inkml:trace>
  <inkml:trace contextRef="#ctx0" brushRef="#br0" timeOffset="1225.53">707 616 8325 0 0,'0'0'5485'0'0,"0"0"-4378"0"0,0 0-1013 0 0,0 0 9 0 0,0 0-190 0 0,8 3-150 0 0,16 5-290 0 0,76 39 667 0 0,-98-46-76 0 0,1 1 0 0 0,-1-1 1 0 0,0 1-1 0 0,-1 0 0 0 0,1 0 0 0 0,0 0 0 0 0,0 0 0 0 0,-1 0 1 0 0,1 0-1 0 0,-1 0 0 0 0,0 0 0 0 0,0 1 0 0 0,0-1 0 0 0,0 1 1 0 0,0-1-1 0 0,0 1 0 0 0,-1-1 0 0 0,1 1 0 0 0,-1-1 0 0 0,1 1 1 0 0,-1-1-1 0 0,0 1 0 0 0,0 0 0 0 0,0-1 0 0 0,-1 1 0 0 0,1-1 1 0 0,-1 1-1 0 0,1-1 0 0 0,-1 1 0 0 0,0-1 0 0 0,0 1 0 0 0,0-1 1 0 0,0 1-1 0 0,0-1 0 0 0,0 0 0 0 0,-1 0 0 0 0,1 0 0 0 0,-1 0 1 0 0,-1 1-65 0 0,-48 45 770 0 0,4-5-2813 0 0,50-40-5025 0 0,7-4-357 0 0</inkml:trace>
  <inkml:trace contextRef="#ctx0" brushRef="#br0" timeOffset="1472.35">943 822 13045 0 0,'0'0'1664'0'0,"0"0"-1664"0"0,0 0-544 0 0,-52-14 544 0 0,28 8 268 0 0,2-1-116 0 0,-5 1-152 0 0,5 0-188 0 0,1 0-2300 0 0,5 1-3664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4:56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613 794 608 0 0,'0'0'513'0'0,"0"0"9"0"0,0 0-59 0 0,0 0-159 0 0,0 0-156 0 0,2-7-120 0 0,76-180 3827 0 0,-74 158-3840 0 0,1 12 27 0 0,-1 1 0 0 0,0-1 0 0 0,-2 1 0 0 0,0-1 0 0 0,-1 0 0 0 0,0 0-1 0 0,-1 0 1 0 0,-1 0 0 0 0,-1 0 0 0 0,-1 0 0 0 0,0 0 0 0 0,-1 1 0 0 0,-1 0 0 0 0,0-1 0 0 0,-1 2 0 0 0,-1-1 0 0 0,0 1 0 0 0,-10-15-42 0 0,-207-173 843 0 0,212 197-862 0 0,-1 0 0 0 0,1 0 1 0 0,-1 2-1 0 0,0-1 0 0 0,0 1 0 0 0,0 1 0 0 0,-1 1 1 0 0,1 0-1 0 0,-1 0 0 0 0,0 1 0 0 0,1 1 0 0 0,-1 0 0 0 0,1 1 1 0 0,-1 1-1 0 0,0 0 0 0 0,1 1 0 0 0,0 0 0 0 0,0 1 1 0 0,0 0-1 0 0,0 1 0 0 0,1 1 0 0 0,-1 0 0 0 0,1 1 0 0 0,1 0 1 0 0,-1 0-1 0 0,1 2 0 0 0,1-1 0 0 0,0 1 0 0 0,0 1 1 0 0,0 0-1 0 0,-1 3 19 0 0,5 1-75 0 0,0-1 0 0 0,2 1 0 0 0,-1 0 0 0 0,2 0 0 0 0,0 0 0 0 0,0 0 0 0 0,2 1 1 0 0,0-1-1 0 0,0 1 0 0 0,1-1 0 0 0,1 1 0 0 0,1-1 0 0 0,0 1 0 0 0,1 0 75 0 0,0 100-773 0 0,-2-94 766 0 0,0 0 0 0 0,1 0 0 0 0,1-1 0 0 0,1 1 0 0 0,1-1 0 0 0,0 1 0 0 0,2-2 0 0 0,0 1 0 0 0,1-1 0 0 0,2 2 7 0 0,11 29 54 0 0,-16-37 26 0 0,1-1 1 0 0,1 0 0 0 0,0 0 0 0 0,0 0-1 0 0,1-1 1 0 0,1 0 0 0 0,0-1 0 0 0,1 0-1 0 0,-1 0 1 0 0,2-1 0 0 0,0 0 0 0 0,0-1-1 0 0,0 0 1 0 0,1-1 0 0 0,0-1 0 0 0,11 5-81 0 0,77 22-3859 0 0,-89-30 1349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7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1212 0 0,'0'0'3654'0'0,"0"0"-1232"0"0,0 0-1271 0 0,0 0-31 0 0,0 0 456 0 0,0 0-72 0 0,0 0-351 0 0,0 0-343 0 0,0 0-280 0 0,0-18-145 0 0,6 18-380 0 0,0 0 1 0 0,-1 0-1 0 0,1 0 1 0 0,0 1-1 0 0,-1 0 0 0 0,1 0 1 0 0,-1 0-1 0 0,1 1 1 0 0,-1-1-1 0 0,1 2 1 0 0,-1-1-1 0 0,0 0 1 0 0,0 1-1 0 0,0 0 0 0 0,0 0 1 0 0,-1 0-1 0 0,1 1 1 0 0,-1 0-1 0 0,0-1 1 0 0,0 2-1 0 0,0-1 1 0 0,-1 0-1 0 0,1 1 0 0 0,-1 0 1 0 0,0-1-1 0 0,0 1 1 0 0,-1 0-1 0 0,1 1 1 0 0,-1-1-1 0 0,0 3-5 0 0,-3-4 32 0 0,-1-1-1 0 0,0 1 1 0 0,0-1-1 0 0,0 1 1 0 0,0-1-1 0 0,-1 0 1 0 0,1 0 0 0 0,-1 0-1 0 0,0 0 1 0 0,0 0-1 0 0,0-1 1 0 0,0 1-1 0 0,0-1 1 0 0,-1 0-1 0 0,1 0 1 0 0,-1 0-1 0 0,1 0 1 0 0,-1-1 0 0 0,0 0-1 0 0,0 1 1 0 0,0-1-1 0 0,0 0 1 0 0,0-1-1 0 0,0 1 1 0 0,0-1-32 0 0,-37 7-4643 0 0,31-7-874 0 0</inkml:trace>
  <inkml:trace contextRef="#ctx0" brushRef="#br0" timeOffset="246.91">225 49 6613 0 0,'0'0'5369'0'0,"0"0"-4460"0"0,0 0-503 0 0,-4 7 166 0 0,-1 2-401 0 0,3-7-116 0 0,-1 1-1 0 0,1 0 1 0 0,0 0 0 0 0,0 0-1 0 0,0 0 1 0 0,0 0-1 0 0,0 0 1 0 0,1 1-1 0 0,0-1 1 0 0,-1 0 0 0 0,1 1-1 0 0,0 0 1 0 0,1-1-1 0 0,-1 1 1 0 0,1-1 0 0 0,-1 1-1 0 0,1 0 1 0 0,0-1-1 0 0,1 1 1 0 0,-1 0-1 0 0,0-1 1 0 0,1 1 0 0 0,0-1-1 0 0,0 1 1 0 0,0-1-1 0 0,0 1 1 0 0,1-1 0 0 0,-1 0-1 0 0,1 1 1 0 0,0-1-1 0 0,0 0 1 0 0,0 0 0 0 0,0 0-1 0 0,1 0-54 0 0,45 22-657 0 0,-13-16-7074 0 0,-20-9 819 0 0</inkml:trace>
  <inkml:trace contextRef="#ctx0" brushRef="#br0" timeOffset="435.55">578 251 13789 0 0,'0'0'2849'0'0,"0"0"-2609"0"0,0 0-240 0 0,0 0-164 0 0,0 0 164 0 0,0 0 52 0 0,-45-12-52 0 0,26 7-340 0 0,2 0-893 0 0,0-2-859 0 0,1 1-1800 0 0,7 0-1237 0 0</inkml:trace>
  <inkml:trace contextRef="#ctx0" brushRef="#br0" timeOffset="682.31">524 147 1488 0 0,'0'0'9357'0'0,"0"0"-8005"0"0,0 0-804 0 0,0 0 472 0 0,0 0-104 0 0,0 0-628 0 0,0 0-148 0 0,0 0-28 0 0,-35-3-112 0 0,17 0-240 0 0,-3 0-808 0 0,1 0-1036 0 0,5-1-3292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46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229 161 4516 0 0,'0'0'4094'0'0,"0"0"-1362"0"0,0 0-1132 0 0,0 0-656 0 0,0 0-317 0 0,0 0-195 0 0,-5 0-78 0 0,-199-22-416 0 0,187 15-4197 0 0,14 4-730 0 0</inkml:trace>
  <inkml:trace contextRef="#ctx0" brushRef="#br0" timeOffset="262.62">298 82 5156 0 0,'0'0'6969'0'0,"0"0"-5997"0"0,0 0-972 0 0,0 0-104 0 0,-39 1 104 0 0,17-3 192 0 0,-2 0-64 0 0,-5-1-120 0 0,-2 2 44 0 0,1-2-52 0 0,1 1-1428 0 0,8 0-1216 0 0,-4-6-3689 0 0</inkml:trace>
  <inkml:trace contextRef="#ctx0" brushRef="#br0" timeOffset="528.16">335 0 4028 0 0,'6'3'5020'0'0,"1"0"-4753"0"0,0 1-1 0 0,0 0 0 0 0,0 0 1 0 0,0 1-1 0 0,0-1 0 0 0,-1 1 1 0 0,0 1-1 0 0,0-1 0 0 0,-1 1 1 0 0,1 0-1 0 0,-1 1 0 0 0,0-1 1 0 0,-1 1-1 0 0,0 0 0 0 0,0 0 1 0 0,0 0-1 0 0,-1 1 0 0 0,0-1 1 0 0,0 1-1 0 0,-1 0 0 0 0,0 0 1 0 0,-1 0-1 0 0,1 0 0 0 0,-1 0 1 0 0,-1 0-1 0 0,0 0 0 0 0,0 5-266 0 0,-61 37 147 0 0,28-44-5710 0 0,21-8-2120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54.8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46 165 5288 0 0,'0'0'8571'0'0,"0"0"-7069"0"0,0 0-1646 0 0,0 0 49 0 0,0 0 43 0 0,0 0-111 0 0,0 0-171 0 0,0 0-51 0 0,6 6 132 0 0,50 78-432 0 0,-113-75 1496 0 0,56-9-576 0 0,30 20 398 0 0,-31-21-651 0 0,1 0-1 0 0,-1 0 0 0 0,1 1 0 0 0,-1-1 1 0 0,0 0-1 0 0,1 0 0 0 0,-1 1 0 0 0,0-1 0 0 0,1 1 1 0 0,-1 0-1 0 0,0-1 0 0 0,1 1 0 0 0,-1 0 1 0 0,0 0-1 0 0,0 0 0 0 0,0 0 0 0 0,1 1 1 0 0,-1-1-1 0 0,0 0 0 0 0,1 1 0 0 0,-1-1 1 0 0,0 1-1 0 0,1-1 0 0 0,-1 1 0 0 0,0 0 0 0 0,1 0 1 0 0,-1 0-1 0 0,1 0 0 0 0,0 0 0 0 0,-1 0 1 0 0,1 0-1 0 0,0 0 0 0 0,-1 1 0 0 0,1-1 1 0 0,0 0-1 0 0,0 1 0 0 0,0-1 0 0 0,0 1 0 0 0,0-1 1 0 0,1 1-1 0 0,-1-1 0 0 0,0 1 0 0 0,1 0 1 0 0,-1-1-1 0 0,1 1 0 0 0,0 0 0 0 0,-1 0 1 0 0,1-1-1 0 0,0 1 0 0 0,0 0 0 0 0,0 0 1 0 0,0-1-1 0 0,1 1 0 0 0,-1 0 0 0 0,0 0 0 0 0,1-1 1 0 0,-1 1-1 0 0,1 0 0 0 0,-1-1 0 0 0,1 1 1 0 0,0-1-1 0 0,0 1 0 0 0,0-1 0 0 0,0 1 1 0 0,0-1-1 0 0,0 1 0 0 0,0-1 0 0 0,1 1 19 0 0,-15-6-3411 0 0,0-9-3839 0 0</inkml:trace>
  <inkml:trace contextRef="#ctx0" brushRef="#br0" timeOffset="371.21">289 1 13757 0 0,'0'0'1355'0'0,"0"0"-901"0"0,0 0-394 0 0,0 0 31 0 0,0 0 118 0 0,0 0-287 0 0,0 0-381 0 0,0 0-62 0 0,3 1 228 0 0,-4-1 274 0 0,1 1 0 0 0,-1-1 1 0 0,0 0-1 0 0,0 0 0 0 0,1 0 1 0 0,-1 1-1 0 0,0-1 0 0 0,1 0 1 0 0,-1 1-1 0 0,0-1 0 0 0,1 0 1 0 0,-1 1-1 0 0,0-1 0 0 0,1 1 0 0 0,-1-1 1 0 0,1 1-1 0 0,-1-1 0 0 0,1 1 1 0 0,-1 0-1 0 0,1-1 0 0 0,0 1 1 0 0,-1 0-1 0 0,1-1 0 0 0,0 1 1 0 0,-1 0-1 0 0,1-1 0 0 0,0 1 1 0 0,0 0-1 0 0,-1 0 0 0 0,1-1 1 0 0,0 1-1 0 0,0 0 0 0 0,0 0 1 0 0,0-1-1 0 0,0 1 0 0 0,0 0 1 0 0,0 0-1 0 0,1-1 0 0 0,-1 1 0 0 0,0 0 1 0 0,0 0-1 0 0,0-1 0 0 0,1 1 1 0 0,-1 0-1 0 0,0-1 0 0 0,1 1 1 0 0,-1 0-1 0 0,1-1 0 0 0,-1 1 1 0 0,1-1-1 0 0,-1 1 0 0 0,1-1 1 0 0,-1 1-1 0 0,1-1 0 0 0,-1 1 1 0 0,1-1-1 0 0,0 1 0 0 0,-1-1 1 0 0,2 1 18 0 0,24 56 763 0 0,-6-30-103 0 0,-19-26-642 0 0,0 1 0 0 0,0 0-1 0 0,-1-1 1 0 0,1 1 0 0 0,-1 0 0 0 0,0-1 0 0 0,1 1-1 0 0,-1 0 1 0 0,0 0 0 0 0,0-1 0 0 0,0 1 0 0 0,0 0-1 0 0,0 0 1 0 0,0 0 0 0 0,-1-1 0 0 0,1 1 0 0 0,-1 0-1 0 0,1-1 1 0 0,-1 1 0 0 0,0 0 0 0 0,1-1-1 0 0,-1 1 1 0 0,0-1 0 0 0,0 1 0 0 0,0-1 0 0 0,0 1-1 0 0,0-1 1 0 0,0 0 0 0 0,-1 0 0 0 0,1 1 0 0 0,0-1-1 0 0,-1 0 1 0 0,1 0 0 0 0,-1 0 0 0 0,1-1 0 0 0,-1 1-1 0 0,0 0 1 0 0,1 0 0 0 0,-1-1 0 0 0,0 1 0 0 0,1-1-1 0 0,-1 0 1 0 0,0 1 0 0 0,1-1 0 0 0,-1 0-1 0 0,0 0 1 0 0,0 0 0 0 0,1 0 0 0 0,-1 0 0 0 0,0 0-1 0 0,0-1 1 0 0,0 1-18 0 0,-66-3-1326 0 0,35-5-3528 0 0,12-5-3671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51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92 417 12641 0 0,'0'0'1549'0'0,"0"0"-1544"0"0,0 0-215 0 0,0 0 153 0 0,0 0-53 0 0,0 0-132 0 0,0 0 65 0 0,5 3 310 0 0,2 2 40 0 0,-4-5-129 0 0,-1 1-1 0 0,1-1 0 0 0,0 1 1 0 0,-1 0-1 0 0,1 0 1 0 0,0 0-1 0 0,-1 1 0 0 0,1-1 1 0 0,-1 1-1 0 0,0-1 1 0 0,1 1-1 0 0,-1 0 0 0 0,0 0 1 0 0,0 0-1 0 0,0 0 1 0 0,0 0-1 0 0,-1 0 0 0 0,1 0 1 0 0,0 1-1 0 0,-1-1 1 0 0,0 1-1 0 0,1-1 0 0 0,-1 1 1 0 0,0 0-1 0 0,0-1 1 0 0,-1 1-1 0 0,1 0 0 0 0,0 0 1 0 0,-1-1-1 0 0,0 1 1 0 0,0 0-1 0 0,0 0 0 0 0,0 0 1 0 0,0 0-1 0 0,0-1 1 0 0,-1 1-1 0 0,1 0 0 0 0,-1 0 1 0 0,0-1-1 0 0,0 1 1 0 0,0 0-1 0 0,-1 1-43 0 0,-121 52 1092 0 0,174-20-609 0 0,27-11-217 0 0,-44-23-2994 0 0,-30-3-249 0 0,-1-1-3026 0 0</inkml:trace>
  <inkml:trace contextRef="#ctx0" brushRef="#br0" timeOffset="295.9">328 473 10093 0 0,'0'0'3567'0'0,"0"0"-2693"0"0,0 0-791 0 0,0 0-76 0 0,0 0-162 0 0,0 0-43 0 0,6 2-33 0 0,-1-1 298 0 0,0-1 1 0 0,0 1-1 0 0,0 0 0 0 0,0 1 1 0 0,-1-1-1 0 0,1 1 0 0 0,-1 0 1 0 0,1 0-1 0 0,-1 1 0 0 0,0-1 1 0 0,1 1-1 0 0,-1 0 0 0 0,-1 0 1 0 0,1 0-1 0 0,0 1 0 0 0,-1-1 1 0 0,0 1-1 0 0,0 0 0 0 0,0 0 1 0 0,0 0-1 0 0,0 0 0 0 0,-1 0 1 0 0,0 1-1 0 0,0-1 0 0 0,0 1 1 0 0,0 0-1 0 0,-1-1 0 0 0,0 1 1 0 0,0 0-1 0 0,0 0 0 0 0,0 0 1 0 0,-1 0-1 0 0,0 0 1 0 0,0 0-1 0 0,0-1 0 0 0,-1 1 1 0 0,0 0-1 0 0,0 0 0 0 0,0 0 1 0 0,0 0-1 0 0,-1-1 0 0 0,1 1 1 0 0,-1-1-1 0 0,-2 4-67 0 0,-4 1-409 0 0,-24 36 1291 0 0,39-22-8185 0 0,-1-21 1498 0 0</inkml:trace>
  <inkml:trace contextRef="#ctx0" brushRef="#br0" timeOffset="446.12">506 674 13461 0 0,'0'0'1144'0'0,"0"0"-1144"0"0,0 0-152 0 0,-36-16 152 0 0,12 8 288 0 0,-1-1-184 0 0,-1 2-56 0 0,-1-2-48 0 0,1 2-1144 0 0,1-1-1056 0 0,7 2-2512 0 0,1-5-2125 0 0</inkml:trace>
  <inkml:trace contextRef="#ctx0" brushRef="#br0" timeOffset="859.98">602 0 872 0 0,'0'0'7073'0'0,"0"0"-3829"0"0,0 0-2908 0 0,0 0-168 0 0,0 0-120 0 0,0 0 416 0 0,25 39-156 0 0,-22-25-16 0 0,-3 2-188 0 0,0 0-96 0 0,-3-2-8 0 0,-2-1 12 0 0,-3-2 360 0 0,3-2-372 0 0,-3 0-116 0 0,4-1-768 0 0,0-1-824 0 0,4-3-2924 0 0</inkml:trace>
  <inkml:trace contextRef="#ctx0" brushRef="#br0" timeOffset="1031.7">767 247 11417 0 0,'0'0'2452'0'0,"0"0"-2452"0"0,0 0 0 0 0,-46-6 48 0 0,21-2 600 0 0,-1 1-232 0 0,-2-1-212 0 0,-1 2-204 0 0,2 1-12 0 0,0 1-748 0 0,4 1-500 0 0,2 1-920 0 0,8-1-2096 0 0,1 0-2009 0 0</inkml:trace>
  <inkml:trace contextRef="#ctx0" brushRef="#br0" timeOffset="1341">570 258 3876 0 0,'0'0'4573'0'0,"0"0"-2352"0"0,0 0-1850 0 0,0 0 122 0 0,0 0-51 0 0,5 6-220 0 0,69 89 915 0 0,-134-96-381 0 0,94 43-782 0 0,-33-41 48 0 0,0 0 0 0 0,0 0 0 0 0,-1 0 0 0 0,1 0 0 0 0,0 1 0 0 0,0-1 0 0 0,-1 0 0 0 0,1 0 0 0 0,-1 0 0 0 0,1 1 1 0 0,-1-1-1 0 0,0 0 0 0 0,0 1 0 0 0,1-1 0 0 0,-1 0 0 0 0,0 1 0 0 0,0-1 0 0 0,0 0 0 0 0,0 1 0 0 0,0-1 0 0 0,-1 0 0 0 0,1 1 0 0 0,0-1 0 0 0,-1 0 0 0 0,1 1 0 0 0,-1-1 0 0 0,1 0 0 0 0,-1 0 0 0 0,1 0 0 0 0,-1 1 0 0 0,0-1 0 0 0,0 0 1 0 0,1 0-1 0 0,-1 0 0 0 0,0 0 0 0 0,0 0 0 0 0,0 0 0 0 0,0-1 0 0 0,0 1 0 0 0,-1 0 0 0 0,1 0 0 0 0,0-1 0 0 0,0 1 0 0 0,0-1 0 0 0,-1 1 0 0 0,1-1 0 0 0,0 1 0 0 0,-1-1 0 0 0,1 0 0 0 0,0 0 0 0 0,-1 1 0 0 0,1-1 0 0 0,0 0-22 0 0,-53 3-7 0 0,17-11-3360 0 0,10-4-2895 0 0</inkml:trace>
  <inkml:trace contextRef="#ctx0" brushRef="#br0" timeOffset="2919.94">268 938 1420 0 0,'0'0'219'0'0,"7"1"544"0"0,1 2-472 0 0,0-1 1 0 0,1 0-1 0 0,-1-1 0 0 0,0 0 0 0 0,1 0 0 0 0,-1-1 1 0 0,1 0-1 0 0,-1 0 0 0 0,1-1 0 0 0,-1 0 0 0 0,0-1 1 0 0,1 0-1 0 0,-1 0 0 0 0,0-1 0 0 0,0 1 0 0 0,0-2 1 0 0,0 1-1 0 0,-1-1 0 0 0,0-1 0 0 0,1 1 1 0 0,-2-1-1 0 0,1 0 0 0 0,0-1 0 0 0,-1 0 0 0 0,0 0 1 0 0,0 0-1 0 0,-1 0 0 0 0,0-1 0 0 0,0 0 0 0 0,3-7-291 0 0,1-13-28 0 0,-1-1 0 0 0,-1 1 0 0 0,-2-1 0 0 0,0 0 0 0 0,-2 0 0 0 0,-2-1-1 0 0,0 1 1 0 0,-2-1 0 0 0,-1 1 0 0 0,-1 0 0 0 0,-1 0 0 0 0,-2 0 0 0 0,-1 0-1 0 0,-1 1 1 0 0,-5-10 28 0 0,10 27 39 0 0,0 1 0 0 0,-1 1 0 0 0,0-1 0 0 0,-1 0 0 0 0,1 1 0 0 0,-2 0 0 0 0,1 0 0 0 0,-1 0 0 0 0,0 1 0 0 0,-1 0 0 0 0,0 0 0 0 0,0 1 0 0 0,0 0 0 0 0,-1 0 0 0 0,1 0 0 0 0,-2 1 0 0 0,1 0 0 0 0,0 1 0 0 0,-1 0 0 0 0,0 0 0 0 0,0 1 0 0 0,0 0 0 0 0,-1 1 0 0 0,1 0 0 0 0,0 0 0 0 0,-1 1 0 0 0,1 0 0 0 0,-1 0 0 0 0,0 1 0 0 0,1 1 0 0 0,-1 0 0 0 0,-8 2-39 0 0,4 3-25 0 0,1 1-1 0 0,0 0 0 0 0,0 1 0 0 0,0 0 0 0 0,1 1 0 0 0,1 1 0 0 0,0 0 0 0 0,0 0 1 0 0,1 1-1 0 0,0 1 0 0 0,1-1 0 0 0,0 2 0 0 0,1-1 0 0 0,0 1 0 0 0,1 0 0 0 0,1 1 1 0 0,0 0-1 0 0,0 0 0 0 0,2 0 0 0 0,0 0 0 0 0,0 2 26 0 0,2-6-59 0 0,1 0-1 0 0,-1 0 1 0 0,2 0-1 0 0,0-1 1 0 0,0 1 0 0 0,0 0-1 0 0,1 0 1 0 0,1 0-1 0 0,0 0 1 0 0,0 0 0 0 0,1-1-1 0 0,0 1 1 0 0,1-1-1 0 0,-1 0 1 0 0,2 0-1 0 0,0 0 1 0 0,0-1 0 0 0,0 0-1 0 0,1 1 1 0 0,0-2-1 0 0,1 1 1 0 0,0-1 0 0 0,6 6 59 0 0,9 6-13 0 0,1 0 1 0 0,0-2 0 0 0,2 0-1 0 0,0-2 1 0 0,0-1 0 0 0,1-1-1 0 0,19 6 13 0 0,-23-12-1944 0 0,-7-8-2766 0 0,-5-7 1396 0 0</inkml:trace>
  <inkml:trace contextRef="#ctx0" brushRef="#br0" timeOffset="3367.24">235 307 9309 0 0,'0'0'2574'0'0,"0"0"-2353"0"0,0 0-393 0 0,0 0 370 0 0,-6-5-206 0 0,-12-8-88 0 0,2-1 1 0 0,0 0-1 0 0,0-2 1 0 0,2 1 0 0 0,0-2-1 0 0,0 0 1 0 0,2-1-1 0 0,0 0 1 0 0,1 0-1 0 0,1-1 1 0 0,1-1-1 0 0,0 0 1 0 0,-1-8 95 0 0,10 28 46 0 0,0-1 0 0 0,1 0 0 0 0,-1 0-1 0 0,0 0 1 0 0,0 0 0 0 0,1 1 0 0 0,-1-1 0 0 0,0 0 0 0 0,1 0 0 0 0,-1 1-1 0 0,1-1 1 0 0,-1 0 0 0 0,1 1 0 0 0,-1-1 0 0 0,1 0 0 0 0,0 1 0 0 0,-1-1 0 0 0,1 1-1 0 0,0-1 1 0 0,-1 1 0 0 0,1-1 0 0 0,0 1 0 0 0,0-1 0 0 0,-1 1 0 0 0,1 0-1 0 0,0 0 1 0 0,0-1 0 0 0,0 1 0 0 0,0 0 0 0 0,-1 0 0 0 0,1 0 0 0 0,0 0-1 0 0,0 0 1 0 0,0 0 0 0 0,0 0 0 0 0,0 0 0 0 0,-1 0 0 0 0,1 0 0 0 0,0 0-1 0 0,0 1 1 0 0,0-1 0 0 0,0 0 0 0 0,-1 1 0 0 0,1-1 0 0 0,0 0 0 0 0,0 1 0 0 0,-1-1-1 0 0,1 1 1 0 0,0 0 0 0 0,-1-1 0 0 0,1 1 0 0 0,-1-1 0 0 0,1 1 0 0 0,0 0-46 0 0,-16-13 580 0 0,14 12-581 0 0,-64-30-1468 0 0,62 75 693 0 0,43 96 1304 0 0,-44-136-3785 0 0,0-5-470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6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48 2736 0 0,'0'0'5462'0'0,"0"0"-3136"0"0,0 0-1662 0 0,0 0-488 0 0,0 0 2 0 0,0 0-171 0 0,-29 0 1060 0 0,31 1-1049 0 0,-1 0 0 0 0,0 0 0 0 0,0 0 0 0 0,1-1 0 0 0,-1 1-1 0 0,0-1 1 0 0,1 1 0 0 0,-1-1 0 0 0,1 0 0 0 0,-1 1 0 0 0,1-1 0 0 0,-1 0 0 0 0,0 0 0 0 0,1 0 0 0 0,-1 0 0 0 0,1 0 0 0 0,-1 0 0 0 0,1 0 0 0 0,-1-1 0 0 0,1 1 0 0 0,-1-1-1 0 0,0 1 1 0 0,1-1 0 0 0,-1 1 0 0 0,0-1 0 0 0,1 0 0 0 0,-1 1 0 0 0,0-1 0 0 0,0 0 0 0 0,0 0 0 0 0,0 0 0 0 0,0 0 0 0 0,0 0 0 0 0,0 0 0 0 0,0 0 0 0 0,0 0 0 0 0,0-1 0 0 0,0 1-1 0 0,-1 0 1 0 0,1-1 0 0 0,0 1 0 0 0,-1 0 0 0 0,1-1 0 0 0,-1 1 0 0 0,0-1 0 0 0,1 1 0 0 0,-1 0 0 0 0,0-1 0 0 0,0 1 0 0 0,0-1 0 0 0,0 1 0 0 0,0-1 0 0 0,0 1 0 0 0,-1-1 0 0 0,1 1-1 0 0,0 0 1 0 0,-1-1 0 0 0,1 1 0 0 0,-1-1 0 0 0,1 1 0 0 0,-1 0 0 0 0,0 0 0 0 0,1-1 0 0 0,-1 1 0 0 0,-1-1-18 0 0,9 5 32 0 0,-1 1 0 0 0,-1-1 1 0 0,1 1-1 0 0,0 0 0 0 0,-1 0 1 0 0,0 0-1 0 0,0 1 0 0 0,0 0 0 0 0,0 0 1 0 0,-1 0-1 0 0,0 1 0 0 0,0 0 1 0 0,-1-1-1 0 0,1 1 0 0 0,-1 0 0 0 0,0 1 1 0 0,-1-1-1 0 0,0 0 0 0 0,0 1 0 0 0,0 0 1 0 0,-1-1-1 0 0,1 1 0 0 0,-2 0 1 0 0,1 0-1 0 0,-1-1 0 0 0,0 1 0 0 0,0 0 1 0 0,-1 0-1 0 0,0 0 0 0 0,0-1 0 0 0,-1 1 1 0 0,0 0-1 0 0,0-1 0 0 0,0 0 1 0 0,-1 1-1 0 0,0-1 0 0 0,0 0 0 0 0,-1 0 1 0 0,1-1-1 0 0,-1 1 0 0 0,-1-1 0 0 0,1 1 1 0 0,-1-1-1 0 0,0-1 0 0 0,0 1 1 0 0,0-1-1 0 0,0 0 0 0 0,-1 0 0 0 0,-2 1-32 0 0,6-4-26 0 0,0 0 0 0 0,0 1-1 0 0,0-1 1 0 0,-1-1 0 0 0,1 1-1 0 0,0 0 1 0 0,0 0 0 0 0,-1-1-1 0 0,1 1 1 0 0,0-1 0 0 0,-1 0-1 0 0,1 0 1 0 0,-1 0 0 0 0,1 0-1 0 0,0 0 1 0 0,-1 0 0 0 0,1-1-1 0 0,0 1 1 0 0,-1-1 0 0 0,1 1-1 0 0,0-1 1 0 0,0 0 0 0 0,-1 0-1 0 0,1 0 1 0 0,0 0 0 0 0,0-1-1 0 0,0 1 1 0 0,0 0 0 0 0,0-1-1 0 0,1 0 1 0 0,-1 1 0 0 0,0-1-1 0 0,1 0 1 0 0,-1 0 0 0 0,1 0-1 0 0,0 0 1 0 0,-1 0 0 0 0,1 0-1 0 0,0 0 1 0 0,0 0 0 0 0,1 0-1 0 0,-1-1 1 0 0,0 1 0 0 0,1 0-1 0 0,-1-1 1 0 0,1 1 0 0 0,0 0-1 0 0,0-1 1 0 0,-1 1 0 0 0,2-1-1 0 0,-1 1 1 0 0,0 0 0 0 0,0-1-1 0 0,1 1 1 0 0,0 0 0 0 0,-1-1 26 0 0,5 0 107 0 0,0 1 1 0 0,0-1 0 0 0,1 1-1 0 0,-1 0 1 0 0,1 0 0 0 0,-1 1 0 0 0,1 0-1 0 0,-1 0 1 0 0,1 0 0 0 0,-1 1-1 0 0,1-1 1 0 0,0 1 0 0 0,0 1-1 0 0,-1-1 1 0 0,1 1 0 0 0,-1 0 0 0 0,1 0-1 0 0,0 1 1 0 0,-1-1 0 0 0,0 1-1 0 0,1 0 1 0 0,-1 1 0 0 0,0 0 0 0 0,1 0-108 0 0,100 62-2047 0 0,-102-64-1157 0 0,0-3-2827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7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2 1684 0 0,'0'0'8542'0'0,"0"0"-6216"0"0,0 0-2096 0 0,0 0-14 0 0,7 0 143 0 0,-4-1-317 0 0,1 1 0 0 0,-1 0 0 0 0,0 0 1 0 0,1 0-1 0 0,-1 0 0 0 0,1 0 0 0 0,-1 1 1 0 0,0-1-1 0 0,1 1 0 0 0,-1 0 0 0 0,0 0 1 0 0,0 0-1 0 0,1 1 0 0 0,-1-1 1 0 0,0 1-1 0 0,0-1 0 0 0,-1 1 0 0 0,1 0 1 0 0,0 0-1 0 0,0 0 0 0 0,-1 1 0 0 0,0-1 1 0 0,1 1-1 0 0,-1-1 0 0 0,0 1 0 0 0,0 0 1 0 0,0 0-1 0 0,-1 0 0 0 0,1 0 1 0 0,-1 0-1 0 0,1 0 0 0 0,-1 0 0 0 0,0 1-42 0 0,-53 27 315 0 0,56-30-293 0 0,0 0 1 0 0,-1 0-1 0 0,1 1 1 0 0,-1-1-1 0 0,1 1 0 0 0,-1 0 1 0 0,1 0-1 0 0,-1 0 1 0 0,0 1-1 0 0,0-1 0 0 0,0 1 1 0 0,0 0-1 0 0,-1 0 1 0 0,1 0-1 0 0,-1 0 0 0 0,0 0 1 0 0,1 0-1 0 0,-1 1 1 0 0,-1-1-1 0 0,1 1 0 0 0,0-1 1 0 0,0 3-23 0 0,-5-4 64 0 0,1 0 1 0 0,-1 0-1 0 0,1 0 0 0 0,-1 0 1 0 0,0 0-1 0 0,0-1 0 0 0,0 1 1 0 0,0-1-1 0 0,0 1 0 0 0,0-1 1 0 0,0 0-1 0 0,0-1 1 0 0,0 1-1 0 0,-1 0 0 0 0,1-1 1 0 0,0 0-1 0 0,0 0 0 0 0,-1 0 1 0 0,1 0-1 0 0,0 0 1 0 0,-1-1-1 0 0,1 1 0 0 0,-2-2-64 0 0,-3 2-127 0 0,-29-2-1762 0 0,14-6-5977 0 0,17 1 709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8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4576 0 0,'0'0'9497'0'0,"0"0"-9057"0"0,33 32-436 0 0,-20-11 288 0 0,2 4 224 0 0,1 8-12 0 0,-4-2 101 0 0,-4 2-129 0 0,-7 0-204 0 0,-1-4-148 0 0,-8 2-76 0 0,-5 1-44 0 0,-4-2-8 0 0,-4-1-84 0 0,-6-1-212 0 0,-2-3-653 0 0,6-7-1371 0 0,-11-7-4992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9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2736 0 0,'0'0'4803'0'0,"0"0"-3673"0"0,-6 7-720 0 0,-34 81 2899 0 0,39-86-3184 0 0,1 0 0 0 0,-1 0 1 0 0,1 0-1 0 0,0 1 1 0 0,-1-1-1 0 0,1 0 1 0 0,0 0-1 0 0,1 1 0 0 0,-1-1 1 0 0,0 0-1 0 0,0 0 1 0 0,1 1-1 0 0,0-1 0 0 0,-1 0 1 0 0,1 0-1 0 0,0 0 1 0 0,0 0-1 0 0,0 0 1 0 0,0 0-1 0 0,0 0 0 0 0,1 0 1 0 0,-1 0-1 0 0,1 0 1 0 0,-1-1-1 0 0,1 1 1 0 0,-1-1-1 0 0,1 1 0 0 0,0-1 1 0 0,0 0-1 0 0,0 1 1 0 0,0-1-1 0 0,0 0 0 0 0,0 0 1 0 0,0 0-1 0 0,0-1 1 0 0,0 1-1 0 0,0 0 1 0 0,1-1-1 0 0,-1 0 0 0 0,0 1 1 0 0,0-1-1 0 0,1 0 1 0 0,-1 0-1 0 0,0 0 1 0 0,1 0-1 0 0,0-1-125 0 0,-1 2 36 0 0,0-1 0 0 0,-1 0 0 0 0,1 0 1 0 0,0 1-1 0 0,0-1 0 0 0,0 0 0 0 0,0-1 0 0 0,0 1 0 0 0,0 0 0 0 0,0 0 0 0 0,0-1 1 0 0,0 1-1 0 0,-1-1 0 0 0,1 0 0 0 0,0 0 0 0 0,0 1 0 0 0,-1-1 0 0 0,1 0 1 0 0,0 0-1 0 0,-1-1 0 0 0,1 1 0 0 0,-1 0 0 0 0,1 0 0 0 0,-1-1 0 0 0,0 1 0 0 0,0-1 1 0 0,0 1-1 0 0,1-1 0 0 0,-1 0 0 0 0,-1 1 0 0 0,1-1 0 0 0,0 0 0 0 0,0 0 1 0 0,-1 1-1 0 0,1-1 0 0 0,-1 0 0 0 0,1 0 0 0 0,-1 0 0 0 0,0 0 0 0 0,0 0 0 0 0,0 0 1 0 0,0 0-1 0 0,0 0 0 0 0,0 0 0 0 0,0 0 0 0 0,-1 0-36 0 0,-38-47-2676 0 0,6 33-4145 0 0,13 9-1197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9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182 135 1800 0 0,'0'0'14001'0'0,"0"0"-13084"0"0,0 0-917 0 0,0 0-1105 0 0,0 0 665 0 0,0 0 440 0 0,0 0 324 0 0,0 0 28 0 0,-48 4-176 0 0,30-6-124 0 0,-3-2-4 0 0,-3 1-48 0 0,3-1-488 0 0,2-2-560 0 0,5-1-1384 0 0,3 1-2836 0 0,6-9-1621 0 0</inkml:trace>
  <inkml:trace contextRef="#ctx0" brushRef="#br0" timeOffset="263.35">205 59 3512 0 0,'0'0'10221'0'0,"0"0"-9285"0"0,0 0-936 0 0,0 0-212 0 0,0 0-68 0 0,0 0 280 0 0,0 0 188 0 0,-48-14-108 0 0,25 8-80 0 0,-2 1-8 0 0,-1-2-804 0 0,3 0-1196 0 0,6 1-2884 0 0,0-7-1833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8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92 7777 0 0,'0'0'7100'0'0,"0"0"-7100"0"0,0 0-204 0 0,0 0 204 0 0,-33 0 644 0 0,14-5-304 0 0,2 1-252 0 0,-1-1-84 0 0,-1-1-4 0 0,-1-1-224 0 0,3 3-308 0 0,0-3-416 0 0,6-1-748 0 0,3 2-2840 0 0,4-7-3157 0 0</inkml:trace>
  <inkml:trace contextRef="#ctx0" brushRef="#br0" timeOffset="262.24">316 1 12057 0 0,'0'0'2096'0'0,"0"0"-2020"0"0,8 39 328 0 0,-8-23 276 0 0,0-2-64 0 0,-3 1-135 0 0,-1-1-257 0 0,-1-1-84 0 0,0-3-56 0 0,1 1-68 0 0,-2-3-16 0 0,4 0-156 0 0,0-2-425 0 0,2-1-699 0 0,0-1-1072 0 0,0-3-2276 0 0,10-1-1953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4:58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579 43 1436 0 0,'0'0'6251'0'0,"0"0"-4538"0"0,0 0-1237 0 0,0 0 510 0 0,0 0 79 0 0,0 0-514 0 0,0 0-270 0 0,0 0-147 0 0,-6 0 109 0 0,-57-1 367 0 0,-416-32 1557 0 0,449 24-2844 0 0,49 12-7179 0 0,-8 0 2412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7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1580 0 0,'0'0'2008'0'0,"0"0"2951"0"0,0 0-3174 0 0,0 0-1337 0 0,0 0 162 0 0,0 0 56 0 0,0 0 9 0 0,8-1-303 0 0,-1 1-305 0 0,-1 0 1 0 0,1 0 0 0 0,0 1 0 0 0,0 0 0 0 0,0 0 0 0 0,-1 1 0 0 0,1 0 0 0 0,-1 0 0 0 0,1 1 0 0 0,-1-1 0 0 0,0 1-1 0 0,0 1 1 0 0,0-1 0 0 0,0 1 0 0 0,-1 0 0 0 0,0 1 0 0 0,1-1 0 0 0,-1 1 0 0 0,-1 0 0 0 0,1 0 0 0 0,3 6-68 0 0,-7-9 42 0 0,0 0 0 0 0,0 0 0 0 0,0 0 1 0 0,0 1-1 0 0,0-1 0 0 0,-1 0 0 0 0,1 1 0 0 0,-1-1 1 0 0,0 0-1 0 0,1 1 0 0 0,-1-1 0 0 0,0 0 0 0 0,0 1 1 0 0,-1-1-1 0 0,1 1 0 0 0,0-1 0 0 0,-1 0 1 0 0,0 1-1 0 0,1-1 0 0 0,-1 0 0 0 0,0 0 0 0 0,0 1 1 0 0,0-1-1 0 0,0 0 0 0 0,-1 0 0 0 0,1 0 1 0 0,-1 0-1 0 0,1-1 0 0 0,-1 1 0 0 0,1 0 0 0 0,-1-1 1 0 0,0 1-1 0 0,0-1 0 0 0,0 1 0 0 0,0-1 0 0 0,0 0 1 0 0,0 0-1 0 0,0 0 0 0 0,-1 0 0 0 0,1 0 1 0 0,0 0-1 0 0,-3 0-42 0 0,-39 8-5396 0 0,38-9-114 0 0</inkml:trace>
  <inkml:trace contextRef="#ctx0" brushRef="#br0" timeOffset="259.72">287 45 5745 0 0,'0'0'5873'0'0,"0"0"-3650"0"0,0 0-1809 0 0,0 0-510 0 0,0 0 144 0 0,0 0 309 0 0,0 0-36 0 0,-6 7-69 0 0,3-5-239 0 0,-1 2 26 0 0,0-1 1 0 0,1 0-1 0 0,-1 1 1 0 0,1-1-1 0 0,0 1 0 0 0,0 0 1 0 0,0 0-1 0 0,1 1 1 0 0,-1-1-1 0 0,1 0 1 0 0,0 1-1 0 0,1-1 0 0 0,-1 1 1 0 0,1 0-1 0 0,-1 0 1 0 0,1-1-1 0 0,0 5-39 0 0,24 11-594 0 0,7-10-3862 0 0,-27-9 3510 0 0,7 1-4374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36.7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1016 0 0,'0'0'5021'0'0,"0"0"-2715"0"0,0 0-1356 0 0,0 0-278 0 0,0 0 3 0 0,0 0-37 0 0,0 0-220 0 0,0 0-284 0 0,1-1-198 0 0,1-1 60 0 0,-1 1 82 0 0,-1 1-31 0 0,0 0-50 0 0,0 0-20 0 0,0 0-35 0 0,0 0-21 0 0,0 0-17 0 0,0 0 9 0 0,0 0 36 0 0,0 0 140 0 0,44 15 2299 0 0,111 6-1369 0 0,-155 39-782 0 0,-41 128 1576 0 0,41-184-3258 0 0,7-8-4836 0 0,0-5-2545 0 0</inkml:trace>
  <inkml:trace contextRef="#ctx0" brushRef="#br0" timeOffset="155.28">301 221 5428 0 0,'0'0'7573'0'0,"0"0"-6909"0"0,0 0-664 0 0,0 0 0 0 0,0 0 192 0 0,-38 1 276 0 0,19-3-76 0 0,-2 1-216 0 0,0-1-164 0 0,1 0-12 0 0,2-2-404 0 0,-1 1-864 0 0,7 0-1388 0 0,-2-4-3709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2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42 7053 0 0,'0'0'7756'0'0,"0"0"-7628"0"0,0 0-128 0 0,-41-3-64 0 0,20-2 64 0 0,-2-3 48 0 0,2 2-48 0 0,-1 0-888 0 0,2-2-1244 0 0,8 2-3412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2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51 4912 0 0,'0'0'8581'0'0,"0"0"-6997"0"0,0 0-1568 0 0,0 0-16 0 0,0 0 0 0 0,-41-9 0 0 0,18 5 12 0 0,-3-1-8 0 0,-2-2-4 0 0,0 1-1248 0 0,10 0-2008 0 0,-2-7-5405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2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0 2584 0 0,'0'0'2384'0'0,"0"0"-1041"0"0,0 0-195 0 0,0 0 180 0 0,0 0-252 0 0,0 0-479 0 0,0 0-368 0 0,0 0-474 0 0,-3 2-552 0 0,-4 1 498 0 0,5-2-3142 0 0,30-6 113 0 0,-5 8 7502 0 0,-20-2-3868 0 0,0 0-1 0 0,0 0 1 0 0,0 1 0 0 0,0-1 0 0 0,0 1 0 0 0,0-1 0 0 0,-1 1 0 0 0,1 0 0 0 0,-1 0 0 0 0,1 0 0 0 0,-1 1 0 0 0,0-1 0 0 0,0 1 0 0 0,0-1-1 0 0,0 1 1 0 0,0 0 0 0 0,-1-1 0 0 0,1 1 0 0 0,-1 0 0 0 0,0 0 0 0 0,0 0 0 0 0,0 0 0 0 0,0 0 0 0 0,0 1 0 0 0,0 2-306 0 0,-1 0 125 0 0,0 0 1 0 0,0 0 0 0 0,-1 1-1 0 0,1-1 1 0 0,-1 0 0 0 0,-1 0 0 0 0,1 0-1 0 0,-1 0 1 0 0,0 0 0 0 0,0 0-1 0 0,-1 0 1 0 0,0-1 0 0 0,0 1-1 0 0,0-1 1 0 0,-1 0 0 0 0,0 0-1 0 0,0 0 1 0 0,0 0 0 0 0,-3 2-126 0 0,3-3-92 0 0,1-1-1 0 0,0 0 1 0 0,-1 0 0 0 0,0 0 0 0 0,1 0-1 0 0,-1 0 1 0 0,0-1 0 0 0,0 0 0 0 0,-1 0-1 0 0,1 0 1 0 0,0 0 0 0 0,-1-1 0 0 0,1 1-1 0 0,-1-1 1 0 0,0 0 0 0 0,1-1 0 0 0,-1 1-1 0 0,0-1 1 0 0,1 0 0 0 0,-1 0 0 0 0,0 0-1 0 0,1-1 1 0 0,-1 0 0 0 0,0 0-1 0 0,1 0 1 0 0,-1 0 0 0 0,-2-2 92 0 0,7 1 38 0 0,-1 0 0 0 0,1 0 1 0 0,0 0-1 0 0,0 0 0 0 0,0 0 0 0 0,1 0 1 0 0,-1 0-1 0 0,0 0 0 0 0,1 0 0 0 0,0 0 0 0 0,-1 0 1 0 0,1 0-1 0 0,0 0 0 0 0,0 0 0 0 0,0 0 1 0 0,0 0-1 0 0,0 1 0 0 0,0-1 0 0 0,1 0 0 0 0,-1 1 1 0 0,0-1-1 0 0,1 1 0 0 0,0-1 0 0 0,-1 1 1 0 0,1 0-1 0 0,0 0 0 0 0,-1 0 0 0 0,1 0 1 0 0,0 0-1 0 0,0 0 0 0 0,0 0 0 0 0,0 0 0 0 0,0 1 1 0 0,0-1-1 0 0,0 1 0 0 0,0 0 0 0 0,0-1 1 0 0,0 1-1 0 0,0 0 0 0 0,0 0 0 0 0,0 1 0 0 0,1-1 1 0 0,-1 0-1 0 0,0 1 0 0 0,0-1 0 0 0,0 1 1 0 0,0-1-1 0 0,0 1 0 0 0,-1 0 0 0 0,1 0 0 0 0,1 0-38 0 0,113 77-432 0 0,-108-75-2258 0 0,5-2-2694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4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159 383 808 0 0,'0'0'0'0'0,"0"0"-416"0"0</inkml:trace>
  <inkml:trace contextRef="#ctx0" brushRef="#br0" timeOffset="373.01">159 383 1408 0 0,'31'12'638'0'0,"-11"-6"6999"0"0,-3-7-5134 0 0,20 12-1279 0 0,-34-9-1115 0 0,1 1 1 0 0,-1 0-1 0 0,0 0 1 0 0,0 0-1 0 0,-1 0 1 0 0,1 1-1 0 0,0-1 1 0 0,-1 1-1 0 0,0-1 1 0 0,0 1-1 0 0,0 0 1 0 0,0 0-1 0 0,-1 0 1 0 0,0 0-1 0 0,0 0 1 0 0,0 0-1 0 0,0 1 1 0 0,0-1-1 0 0,-1 0 1 0 0,0 0 0 0 0,0 1-1 0 0,0-1 1 0 0,0 0-1 0 0,-1 1 1 0 0,1-1-1 0 0,-1 0 1 0 0,0 0-1 0 0,-1 0 1 0 0,1 0-1 0 0,-1 2-109 0 0,0-3-160 0 0,-1 0-1 0 0,1 0 1 0 0,0 0-1 0 0,-1-1 1 0 0,1 1-1 0 0,-1-1 1 0 0,0 1-1 0 0,0-1 1 0 0,0 0-1 0 0,0 0 1 0 0,0 0-1 0 0,0 0 1 0 0,0-1 0 0 0,-1 1-1 0 0,1-1 1 0 0,-1 0-1 0 0,1 0 1 0 0,-1 0-1 0 0,1-1 1 0 0,-1 1-1 0 0,0-1 1 0 0,1 0-1 0 0,-1 0 1 0 0,-1 0 160 0 0,-2-1-4876 0 0,2-4-3080 0 0</inkml:trace>
  <inkml:trace contextRef="#ctx0" brushRef="#br0" timeOffset="604.22">410 424 6261 0 0,'0'0'5120'0'0,"0"0"-3975"0"0,-6 6-900 0 0,-44 91 1649 0 0,48-94-1911 0 0,1 0 1 0 0,1 0-1 0 0,-1 1 1 0 0,0-1-1 0 0,1 0 1 0 0,-1 0-1 0 0,1 0 1 0 0,0 1-1 0 0,0-1 1 0 0,0 0-1 0 0,1 0 1 0 0,-1 0-1 0 0,1 1 1 0 0,0-1-1 0 0,0 0 1 0 0,0 0-1 0 0,0 0 1 0 0,0 0-1 0 0,1 0 1 0 0,-1 0-1 0 0,1-1 1 0 0,0 1-1 0 0,0 0 1 0 0,0-1-1 0 0,0 1 1 0 0,0-1-1 0 0,0 0 1 0 0,1 0-1 0 0,-1 0 1 0 0,1 0-1 0 0,0 0 1 0 0,-1 0-1 0 0,1-1 1 0 0,0 1-1 0 0,2 0 17 0 0,-4-2-106 0 0,32 9-6870 0 0,-8-8-29 0 0</inkml:trace>
  <inkml:trace contextRef="#ctx0" brushRef="#br0" timeOffset="852.21">804 685 7249 0 0,'0'0'9108'0'0,"0"0"-8807"0"0,0 0-301 0 0,0 0-264 0 0,0 0 264 0 0,0 0 348 0 0,-36-2-148 0 0,19-2-148 0 0,0-1-52 0 0,-3 0-312 0 0,3-2-493 0 0,4 0-519 0 0,2 1-1584 0 0,4-7-4781 0 0</inkml:trace>
  <inkml:trace contextRef="#ctx0" brushRef="#br0" timeOffset="1004.7">826 572 1552 0 0,'0'0'10917'0'0,"0"0"-8653"0"0,0 0-2264 0 0,0 0-200 0 0,0 0 200 0 0,0 0 404 0 0,-43-5-128 0 0,20 1-200 0 0,1 0-64 0 0,-3 0-12 0 0,2-2-1188 0 0,6 2-1560 0 0,0-7-5081 0 0</inkml:trace>
  <inkml:trace contextRef="#ctx0" brushRef="#br0" timeOffset="1266.56">1183 410 8037 0 0,'0'0'8152'0'0,"0"0"-8152"0"0,12 34-124 0 0,-8-19 124 0 0,-2 3 417 0 0,2 0 95 0 0,-2 1-204 0 0,-2-3-132 0 0,0 2-116 0 0,-2-1-60 0 0,-2-2 4 0 0,2-1-4 0 0,0-1-76 0 0,2-1-184 0 0,0 0-857 0 0,4-2-1487 0 0,0-2-3472 0 0,11-6-1333 0 0</inkml:trace>
  <inkml:trace contextRef="#ctx0" brushRef="#br0" timeOffset="1267.56">1362 744 7949 0 0,'0'0'7132'0'0,"0"0"-7132"0"0,0 0 0 0 0,-50 0 372 0 0,21-7-8 0 0,-14-2-112 0 0,-3-2-60 0 0,-7 1-104 0 0,8 4-76 0 0,8 0-12 0 0,13 2-556 0 0,7 1-1072 0 0,8 0-3420 0 0,-6-5-4037 0 0</inkml:trace>
  <inkml:trace contextRef="#ctx0" brushRef="#br0" timeOffset="1607.3">1165 806 4924 0 0,'0'0'6304'0'0,"0"0"-4978"0"0,0 0-924 0 0,0 0 57 0 0,0 0-174 0 0,0 0-132 0 0,1 7-57 0 0,1-1-56 0 0,0 0-1 0 0,1 0 0 0 0,0 0 1 0 0,0-1-1 0 0,0 1 1 0 0,0-1-1 0 0,1 1 0 0 0,0-1 1 0 0,0 0-1 0 0,1-1 0 0 0,-1 1 1 0 0,1-1-1 0 0,0 0 1 0 0,0 0-1 0 0,0 0 0 0 0,4 1-39 0 0,-10-5 29 0 0,1 1 1 0 0,-1-1-1 0 0,1 0 0 0 0,-1 1 0 0 0,1-1 0 0 0,0 0 0 0 0,-1 1 0 0 0,1-1 0 0 0,-1 0 0 0 0,1 1 0 0 0,0-1 0 0 0,0 1 0 0 0,-1-1 0 0 0,1 1 1 0 0,0-1-1 0 0,0 1 0 0 0,-1-1 0 0 0,1 1 0 0 0,0-1 0 0 0,0 1 0 0 0,0-1 0 0 0,0 1 0 0 0,0-1 0 0 0,0 1 0 0 0,0-1 0 0 0,0 1 1 0 0,0-1-1 0 0,0 1 0 0 0,0-1 0 0 0,0 1 0 0 0,0-1 0 0 0,0 1 0 0 0,1-1 0 0 0,-1 1 0 0 0,0-1 0 0 0,0 1 0 0 0,1-1 0 0 0,-1 1 1 0 0,0-1-1 0 0,1 1 0 0 0,-1-1 0 0 0,0 0 0 0 0,1 1-29 0 0,-54-13-68 0 0,41 9-1065 0 0,48 25 1851 0 0,-34-21-684 0 0,0 0 0 0 0,0 0 1 0 0,0 0-1 0 0,1 0 0 0 0,-1 0 1 0 0,0 0-1 0 0,0 1 1 0 0,-1-1-1 0 0,1 1 0 0 0,0-1 1 0 0,0 1-1 0 0,-1 0 0 0 0,1 0 1 0 0,-1-1-1 0 0,0 1 0 0 0,1 0 1 0 0,-1 0-1 0 0,0 1 0 0 0,0-1 1 0 0,0 0-1 0 0,0 0 0 0 0,-1 0 1 0 0,1 1-1 0 0,-1-1 0 0 0,1 0 1 0 0,-1 1-1 0 0,0-1 0 0 0,0 0 1 0 0,0 1-1 0 0,0-1 1 0 0,0 0-1 0 0,0 1 0 0 0,-1-1 1 0 0,1 0-1 0 0,-1 1 0 0 0,1-1 1 0 0,-1 0-1 0 0,0 0 0 0 0,0 0 1 0 0,0 1-1 0 0,0-1 0 0 0,-1 0 1 0 0,1 0-1 0 0,-1-1 0 0 0,1 1 1 0 0,-1 0-1 0 0,1 0 0 0 0,-1-1 1 0 0,0 1-1 0 0,0-1 1 0 0,0 1-1 0 0,0-1 0 0 0,0 0 1 0 0,0 0-1 0 0,0 0 0 0 0,-2 1-34 0 0,-76-2-297 0 0,30-18-5291 0 0,25 2-3293 0 0</inkml:trace>
  <inkml:trace contextRef="#ctx0" brushRef="#br0" timeOffset="1870.21">1661 536 8265 0 0,'1'12'7140'0'0,"-9"357"-4736"0"0,-6-125-3007 0 0,14-241 165 0 0,6 10-5827 0 0,-1-15-950 0 0</inkml:trace>
  <inkml:trace contextRef="#ctx0" brushRef="#br0" timeOffset="2322.28">1579 398 8341 0 0,'-8'-6'4750'0'0,"-63"-40"-4631"0"0,-2 4 0 0 0,-2 3 1 0 0,-1 3-1 0 0,-2 4 1 0 0,-1 3-1 0 0,-1 3 1 0 0,-2 4-1 0 0,0 4 1 0 0,-34-2-120 0 0,66 9 9 0 0,-40-10-84 0 0,-2 3 1 0 0,0 4-1 0 0,0 5 1 0 0,-84 2 74 0 0,170 6-26 0 0,-1 1 0 0 0,1 0 1 0 0,-1 0-1 0 0,1 0 0 0 0,-1 1 1 0 0,1 0-1 0 0,0 0 0 0 0,-1 1 0 0 0,1 0 1 0 0,0 0-1 0 0,0 0 0 0 0,0 1 1 0 0,0-1-1 0 0,0 2 0 0 0,1-1 1 0 0,-1 1-1 0 0,1-1 0 0 0,0 2 1 0 0,0-1-1 0 0,1 0 0 0 0,-1 1 1 0 0,1 0-1 0 0,0 0 0 0 0,0 0 1 0 0,0 1-1 0 0,1-1 0 0 0,0 1 1 0 0,0 0-1 0 0,0 0 0 0 0,1 0 1 0 0,-1 2 25 0 0,0 39 335 0 0,2-1 1 0 0,1 1 0 0 0,3-1 0 0 0,2 1-1 0 0,1-1 1 0 0,3 0 0 0 0,6 16-336 0 0,13 84 781 0 0,21 194-59 0 0,-45-329-684 0 0,1 0 0 0 0,0 0 0 0 0,0-1-1 0 0,1 0 1 0 0,1 0 0 0 0,0 0 0 0 0,0-1-1 0 0,1 0 1 0 0,0 0 0 0 0,0-1 0 0 0,1 0-1 0 0,0-1 1 0 0,1 1 0 0 0,0-2 0 0 0,0 0 0 0 0,0 0-1 0 0,1 0 1 0 0,-1-2 0 0 0,5 2-38 0 0,223 53 362 0 0,229-8 113 0 0,-270-51-2707 0 0,-137-6-3187 0 0,-6-5-5023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3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239 131 4984 0 0,'0'0'7494'0'0,"0"0"-5054"0"0,0 0-2112 0 0,0 0-275 0 0,0 0-22 0 0,0 0 36 0 0,0 0 17 0 0,0 0 122 0 0,-6 1-14 0 0,-152 13 222 0 0,95-30-4654 0 0,54 9-530 0 0,6-5-2413 0 0</inkml:trace>
  <inkml:trace contextRef="#ctx0" brushRef="#br0" timeOffset="279.5">271 54 5549 0 0,'0'0'6856'0'0,"0"0"-6536"0"0,0 0-320 0 0,0 0 0 0 0,0 0 308 0 0,0 0 240 0 0,-51 15-92 0 0,29-15-100 0 0,-2 0-180 0 0,-4-2-76 0 0,2-2-100 0 0,-1-1-836 0 0,5-1-1004 0 0,5-1-2924 0 0,1-6-2465 0 0</inkml:trace>
  <inkml:trace contextRef="#ctx0" brushRef="#br0" timeOffset="557.38">374 1 4880 0 0,'0'0'7613'0'0,"43"22"-6985"0"0,-27-9-372 0 0,-5 5 520 0 0,3 2 172 0 0,-11 1-132 0 0,-3 0-360 0 0,-3 2-219 0 0,-9-1-73 0 0,-3-2-4 0 0,-3-1-8 0 0,-3-1-40 0 0,-1-4-112 0 0,1-1-352 0 0,1-3-729 0 0,1-3-1015 0 0,5-6-4612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3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13373 0 0,'0'0'1312'0'0,"0"0"-1033"0"0,0 0-230 0 0,0 0 3 0 0,0 0-91 0 0,0 0-113 0 0,7 5 103 0 0,10 7-99 0 0,-11-9 209 0 0,1-1-1 0 0,-1 1 0 0 0,0 0 0 0 0,0 0 0 0 0,-1 1 1 0 0,1 0-1 0 0,-1 0 0 0 0,1 0 0 0 0,-1 1 0 0 0,-1 0 0 0 0,1-1 1 0 0,-1 2-1 0 0,1-1 0 0 0,-2 0 0 0 0,1 1 0 0 0,-1 0 0 0 0,1 0 1 0 0,-1 0-1 0 0,-1 0 0 0 0,1 1 0 0 0,-1-1 0 0 0,-1 0 1 0 0,1 1-1 0 0,-1 0 0 0 0,0-1 0 0 0,0 1 0 0 0,-1 0 0 0 0,0 0 1 0 0,0-1-1 0 0,-1 1 0 0 0,0 0 0 0 0,0-1 0 0 0,0 1 1 0 0,-2 3-61 0 0,-40 49-388 0 0,42-56-771 0 0,5-2-6054 0 0,8-3 29 0 0</inkml:trace>
  <inkml:trace contextRef="#ctx0" brushRef="#br0" timeOffset="246.42">266 218 13565 0 0,'0'0'2240'0'0,"0"0"-2240"0"0,0 0-252 0 0,-40-9 252 0 0,11 2 88 0 0,-9 0-12 0 0,-6-3-68 0 0,3 0-8 0 0,8 3-1768 0 0,12 1-3016 0 0,2-4-3069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2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 15937 0 0,'0'0'1529'0'0,"0"0"-1529"0"0,15 34-136 0 0,-14-19 136 0 0,2 2 208 0 0,-3-1-72 0 0,0 3-24 0 0,-3-3-100 0 0,-1 3 40 0 0,3-2-48 0 0,-2-1-4 0 0,3 0-72 0 0,0-1-288 0 0,7-1-1229 0 0,-2-3-3223 0 0,11-3-3569 0 0</inkml:trace>
  <inkml:trace contextRef="#ctx0" brushRef="#br0" timeOffset="153.17">365 328 10445 0 0,'0'0'2900'0'0,"0"0"-2620"0"0,-47-4 40 0 0,8-2 160 0 0,-8-2-188 0 0,-2 1-128 0 0,0 1-100 0 0,5 2-52 0 0,12 2-12 0 0,6 0-1428 0 0,10 1-2648 0 0,0-6-5037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3:41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1 162 704 0 0,'0'0'4982'0'0,"0"0"-1110"0"0,0 0-2800 0 0,0 0-896 0 0,0 0 287 0 0,0 0 206 0 0,0 0-43 0 0,6-8 292 0 0,1 7-847 0 0,1 0 0 0 0,0 1 0 0 0,-1 1 0 0 0,1-1 0 0 0,-1 1 0 0 0,1 1 0 0 0,-1-1 0 0 0,1 1-1 0 0,-1 0 1 0 0,0 1 0 0 0,0 0 0 0 0,0 0 0 0 0,0 1 0 0 0,0-1 0 0 0,-1 2 0 0 0,1-1 0 0 0,-1 1 0 0 0,0-1 0 0 0,-1 2 0 0 0,1-1 0 0 0,-1 1 0 0 0,0-1 0 0 0,-1 2 0 0 0,5 5-71 0 0,-9-10 34 0 0,0 1 1 0 0,0-1-1 0 0,1 1 1 0 0,-2-1 0 0 0,1 1-1 0 0,0-1 1 0 0,0 1-1 0 0,-1-1 1 0 0,1 1-1 0 0,-1-1 1 0 0,0 1 0 0 0,0-1-1 0 0,0 1 1 0 0,0-1-1 0 0,0 0 1 0 0,-1 0-1 0 0,1 1 1 0 0,0-1-1 0 0,-1 0 1 0 0,0 0 0 0 0,1-1-1 0 0,-1 1 1 0 0,0 0-1 0 0,0 0 1 0 0,0-1-1 0 0,0 1 1 0 0,-1-1 0 0 0,1 0-1 0 0,0 0 1 0 0,0 0-1 0 0,-2 1-34 0 0,-49 15-4149 0 0,40-17-1381 0 0</inkml:trace>
  <inkml:trace contextRef="#ctx0" brushRef="#br0" timeOffset="246.28">304 164 11537 0 0,'0'0'2080'0'0,"0"0"-2163"0"0,0 0 214 0 0,-5 8 321 0 0,2-5-377 0 0,0-1-29 0 0,0 1 0 0 0,0 0 0 0 0,0 0-1 0 0,0 0 1 0 0,0 0 0 0 0,0 1 0 0 0,1-1 0 0 0,0 1 0 0 0,0-1 0 0 0,0 1 0 0 0,0 0-1 0 0,0 0 1 0 0,1 0 0 0 0,0 0 0 0 0,-1 0 0 0 0,2 0 0 0 0,-1 0 0 0 0,0 1 0 0 0,1-1-1 0 0,0 0 1 0 0,0 0 0 0 0,0 0 0 0 0,0 1 0 0 0,1-1 0 0 0,0 0 0 0 0,0 0 0 0 0,0 0-1 0 0,0 0 1 0 0,0 0 0 0 0,1 0 0 0 0,0 0 0 0 0,0 0 0 0 0,0-1 0 0 0,0 1 0 0 0,1-1-1 0 0,1 3-45 0 0,38 11-989 0 0,-9-13-3414 0 0,-6-4-2412 0 0</inkml:trace>
  <inkml:trace contextRef="#ctx0" brushRef="#br0" timeOffset="538.53">512 0 11177 0 0,'0'0'1620'0'0,"7"1"-1384"0"0,-1-2-221 0 0,0 1 1 0 0,1 1 0 0 0,-1-1 0 0 0,0 1-1 0 0,0 0 1 0 0,1 1 0 0 0,-1-1 0 0 0,0 1 0 0 0,0 0-1 0 0,-1 1 1 0 0,1 0 0 0 0,0-1 0 0 0,-1 2 0 0 0,1-1-1 0 0,-1 1 1 0 0,5 4-16 0 0,-11-7-11 0 0,1 1 1 0 0,-1-1-1 0 0,0 0 0 0 0,1 1 0 0 0,-1-1 0 0 0,0 0 1 0 0,0 1-1 0 0,0-1 0 0 0,0 0 0 0 0,0 0 0 0 0,0 0 0 0 0,0 0 1 0 0,0 0-1 0 0,-1 0 0 0 0,1 0 0 0 0,0 0 0 0 0,-1-1 1 0 0,1 1-1 0 0,0 0 0 0 0,-1-1 0 0 0,1 1 0 0 0,-1-1 1 0 0,1 1-1 0 0,-1-1 0 0 0,1 0 0 0 0,-1 0 0 0 0,1 0 1 0 0,-1 1-1 0 0,1-1 0 0 0,-1-1 0 0 0,1 1 0 0 0,-1 0 0 0 0,0 0 1 0 0,1-1-1 0 0,-1 1 0 0 0,1-1 0 0 0,0 1 0 0 0,-1-1 1 0 0,1 1-1 0 0,-1-1 11 0 0,-21 2-3501 0 0,45 14 3691 0 0,-17-13 40 0 0,0 0 1 0 0,0 0-1 0 0,0 0 0 0 0,0 1 0 0 0,-1 0 0 0 0,1-1 1 0 0,-1 2-1 0 0,0-1 0 0 0,0 0 0 0 0,0 1 0 0 0,0 0 1 0 0,-1 0-1 0 0,1 0 0 0 0,-1 0 0 0 0,0 1 0 0 0,0-1 1 0 0,-1 1-1 0 0,1 0 0 0 0,-1-1 0 0 0,0 1 0 0 0,0 0 0 0 0,-1 0 1 0 0,1 1-1 0 0,-1-1 0 0 0,0 0 0 0 0,-1 0 0 0 0,1 4-230 0 0,-4-7 44 0 0,1 0-1 0 0,-1 1 1 0 0,0-1-1 0 0,0 0 1 0 0,1 0-1 0 0,-1 0 1 0 0,-1-1-1 0 0,1 1 1 0 0,0-1-1 0 0,0 0 1 0 0,0 0-1 0 0,-1 0 1 0 0,1 0-1 0 0,-1 0 1 0 0,1-1-1 0 0,-1 0 1 0 0,1 1-1 0 0,-1-1 1 0 0,1 0-1 0 0,0-1 1 0 0,-1 1-1 0 0,1-1 1 0 0,-1 1-1 0 0,0-2-43 0 0,-52-10-2306 0 0,40 6-458 0 0,4 0-2722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4:58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9793 0 0,'0'0'-45'0'0,"0"0"555"0"0,2 7 137 0 0,11 18-27 0 0,-8-17-381 0 0,0 1 0 0 0,0 0 0 0 0,-1 0 1 0 0,0 1-1 0 0,0-1 0 0 0,-1 1 0 0 0,0 0 0 0 0,-1 0 0 0 0,0 0 1 0 0,-1 0-1 0 0,0 0 0 0 0,-1 1 0 0 0,0 2-239 0 0,-1-10 57 0 0,0-1-1 0 0,0 0 1 0 0,0 0 0 0 0,-1 0-1 0 0,1 0 1 0 0,-1 0 0 0 0,1 0-1 0 0,-1-1 1 0 0,0 1 0 0 0,1 0 0 0 0,-1-1-1 0 0,0 0 1 0 0,0 1 0 0 0,0-1-1 0 0,0 0 1 0 0,-1 0 0 0 0,1 0-1 0 0,0 0 1 0 0,0 0 0 0 0,-1 0-1 0 0,1-1 1 0 0,-1 1 0 0 0,1-1-1 0 0,0 0 1 0 0,-1 0 0 0 0,1 0-1 0 0,-1 0 1 0 0,1 0 0 0 0,0 0 0 0 0,-1 0-1 0 0,1-1 1 0 0,-1 0 0 0 0,1 1-1 0 0,0-1 1 0 0,0 0 0 0 0,-1 0-1 0 0,1 0 1 0 0,0 0 0 0 0,0 0-1 0 0,0-1 1 0 0,0 1 0 0 0,0-1-1 0 0,0 1 1 0 0,1-1 0 0 0,-1 0-1 0 0,0 0 1 0 0,1 1 0 0 0,-1-1 0 0 0,1 0-1 0 0,0-1 1 0 0,0 1 0 0 0,0 0-1 0 0,0 0 1 0 0,0 0 0 0 0,0-1-57 0 0,21-61-1188 0 0,22 43-5134 0 0,-30 18 1016 0 0</inkml:trace>
  <inkml:trace contextRef="#ctx0" brushRef="#br0" timeOffset="311.12">186 110 5777 0 0,'0'0'4540'0'0,"0"0"-3237"0"0,0 0-899 0 0,0 0 135 0 0,0 0-67 0 0,0 0-176 0 0,0 0-20 0 0,0 0-100 0 0,2-5-184 0 0,-1 4 0 0 0,-1 0 0 0 0,1-1 0 0 0,0 1 0 0 0,0-1 0 0 0,-1 1 0 0 0,1 0 0 0 0,0 0 0 0 0,0 0 0 0 0,0-1 0 0 0,0 1 0 0 0,0 0 0 0 0,1 0 0 0 0,-1 0 0 0 0,0 1 0 0 0,0-1 0 0 0,1 0 0 0 0,-1 0-1 0 0,1 1 1 0 0,-1-1 0 0 0,0 1 0 0 0,1-1 0 0 0,-1 1 0 0 0,1 0 0 0 0,-1-1 0 0 0,1 1 0 0 0,-1 0 0 0 0,1 0 0 0 0,0 0 0 0 0,-1 0 0 0 0,1 0 0 0 0,-1 0 0 0 0,1 1 0 0 0,-1-1 0 0 0,1 0 0 0 0,-1 1 0 0 0,0-1 0 0 0,1 1 0 0 0,-1 0 0 0 0,1-1 0 0 0,-1 1-1 0 0,0 0 1 0 0,0 0 0 0 0,1 0 0 0 0,-1 0 0 0 0,0 0 0 0 0,0 0 0 0 0,1 1 8 0 0,1-1 47 0 0,-1 0-1 0 0,1-1 1 0 0,0 1 0 0 0,-1 0-1 0 0,1 0 1 0 0,-1 1-1 0 0,1-1 1 0 0,-1 0 0 0 0,0 1-1 0 0,0 0 1 0 0,1-1-1 0 0,-1 1 1 0 0,0 0 0 0 0,-1 0-1 0 0,1 0 1 0 0,0 0 0 0 0,0 0-1 0 0,-1 1 1 0 0,1-1-1 0 0,-1 0 1 0 0,0 1 0 0 0,0-1-1 0 0,0 1 1 0 0,0 0-1 0 0,0-1 1 0 0,-1 1 0 0 0,1 0-1 0 0,-1-1 1 0 0,1 1-1 0 0,-1 0 1 0 0,0 0 0 0 0,0-1-1 0 0,0 1 1 0 0,-1 0-1 0 0,1 0 1 0 0,-1-1 0 0 0,1 1-1 0 0,-1 0 1 0 0,0-1-1 0 0,0 1 1 0 0,0-1 0 0 0,0 1-1 0 0,-1-1 1 0 0,1 0-1 0 0,-1 1 1 0 0,1-1 0 0 0,-1 0-1 0 0,0 0 1 0 0,0 0 0 0 0,0 0-1 0 0,-1 1-46 0 0,-42 18 294 0 0,24-18-3717 0 0,21-4-531 0 0,1-2 908 0 0,3-3-2599 0 0</inkml:trace>
  <inkml:trace contextRef="#ctx0" brushRef="#br0" timeOffset="576.37">407 127 5461 0 0,'0'0'3890'0'0,"0"0"-2534"0"0,0 0-600 0 0,0 0-165 0 0,0 0-262 0 0,0 0-148 0 0,0 0 190 0 0,0 0 151 0 0,0 0-25 0 0,-5 7-231 0 0,1-2-240 0 0,2-3 3 0 0,0 0 0 0 0,0 0 0 0 0,0 0 0 0 0,0 0 0 0 0,0 0-1 0 0,0 0 1 0 0,1 0 0 0 0,-1 1 0 0 0,1-1 0 0 0,-1 0 0 0 0,1 1 0 0 0,0 0-1 0 0,0-1 1 0 0,0 1 0 0 0,0 0 0 0 0,0-1 0 0 0,1 1 0 0 0,-1 0 0 0 0,1 0-1 0 0,0-1 1 0 0,0 1 0 0 0,0 0 0 0 0,0 0 0 0 0,1 0 0 0 0,-1-1 0 0 0,0 1 0 0 0,1 0-1 0 0,0 0 1 0 0,0-1 0 0 0,0 1 0 0 0,0-1 0 0 0,0 1 0 0 0,1-1 0 0 0,-1 1-1 0 0,1-1 1 0 0,-1 0 0 0 0,1 1 0 0 0,0-1 0 0 0,0 0 0 0 0,0 0-29 0 0,58 23-503 0 0,-18-15-3653 0 0,-26-7-1194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25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111 194 272 0 0,'0'0'1736'0'0,"0"0"-1672"0"0,0 0 148 0 0,0 0 112 0 0,0 0 108 0 0,0 0 636 0 0,0 0 1913 0 0,0 0-2005 0 0,0 0-652 0 0,-15 0-320 0 0,15 0-4 0 0,0 0-64 0 0,0 0-456 0 0,0 0-480 0 0,0 0-797 0 0,2 0-563 0 0,-2 0-292 0 0</inkml:trace>
  <inkml:trace contextRef="#ctx0" brushRef="#br0" timeOffset="438.33">42 180 2704 0 0,'0'0'6129'0'0,"0"0"-3708"0"0,0 0-1843 0 0,0 0-285 0 0,0 0 146 0 0,0 0 40 0 0,0 0-107 0 0,0 0-54 0 0,6 2 19 0 0,-1 1-264 0 0,0-1 1 0 0,0 0-1 0 0,0 0 0 0 0,0 0 1 0 0,0 0-1 0 0,0-1 1 0 0,1 0-1 0 0,-1 0 0 0 0,0 0 1 0 0,1-1-1 0 0,-1 1 0 0 0,1-1 1 0 0,-1-1-1 0 0,1 1 1 0 0,-1-1-1 0 0,0 0 0 0 0,1 0 1 0 0,-1-1-1 0 0,0 1 0 0 0,0-1 1 0 0,0 0-1 0 0,0-1 1 0 0,0 1-1 0 0,0-1 0 0 0,-1 0 1 0 0,1 0-1 0 0,-1 0 0 0 0,0-1 1 0 0,0 0-1 0 0,0 0 1 0 0,0 0-1 0 0,-1 0 0 0 0,1 0 1 0 0,-1-1-1 0 0,0 1 0 0 0,-1-1 1 0 0,1 0-1 0 0,-1 0 0 0 0,0 0 1 0 0,0 0-1 0 0,0-1-73 0 0,-5 0-64 0 0,-1 0 0 0 0,1-1 0 0 0,-1 1 0 0 0,0 1 0 0 0,0-1 0 0 0,-1 1 0 0 0,0-1 0 0 0,0 1 0 0 0,0 1 0 0 0,0-1 0 0 0,-1 1 0 0 0,0 0 0 0 0,0 0 0 0 0,0 0 0 0 0,0 1 0 0 0,-1 0 0 0 0,1 0 0 0 0,-1 1 0 0 0,0 0-1 0 0,0 0 1 0 0,-5-1 64 0 0,11 2-4 0 0,0 0 0 0 0,-1 0 0 0 0,1 0 0 0 0,-1 0-1 0 0,1 0 1 0 0,0 0 0 0 0,-1 0 0 0 0,0 0 0 0 0,1 0-1 0 0,-1 1 1 0 0,1-1 0 0 0,-1 1 0 0 0,0-1-1 0 0,0 1 1 0 0,1 0 0 0 0,-1 0 0 0 0,0-1 0 0 0,0 1-1 0 0,1 0 1 0 0,-1 1 0 0 0,0-1 0 0 0,1 0-1 0 0,-1 0 1 0 0,0 1 0 0 0,0-1 0 0 0,1 1 0 0 0,-1-1-1 0 0,1 1 1 0 0,-1 0 0 0 0,0 0 0 0 0,1 0 0 0 0,-1 0-1 0 0,1 0 1 0 0,0 0 0 0 0,-1 0 0 0 0,1 0-1 0 0,0 0 1 0 0,0 1 0 0 0,0-1 0 0 0,0 0 0 0 0,0 1-1 0 0,0-1 1 0 0,0 1 0 0 0,0 0 0 0 0,0-1 0 0 0,1 1-1 0 0,-1-1 1 0 0,1 1 0 0 0,-1 0 0 0 0,1-1-1 0 0,0 1 1 0 0,-1 0 0 0 0,1 0 0 0 0,0-1 0 0 0,0 1-1 0 0,0 0 1 0 0,1 0 0 0 0,-1-1 0 0 0,0 1 0 0 0,1 0-1 0 0,-1 0 1 0 0,1-1 0 0 0,-1 1 0 0 0,1-1-1 0 0,1 2 5 0 0,28 106 1111 0 0,-22-87-940 0 0,-1-1 0 0 0,-1 1 0 0 0,-1 1 0 0 0,-1-1 0 0 0,-1 1 0 0 0,-1 0 0 0 0,-1 0 0 0 0,-2 19-171 0 0,-4-11 178 0 0,3-23-2433 0 0,5-22-5443 0 0,0-1 699 0 0</inkml:trace>
  <inkml:trace contextRef="#ctx0" brushRef="#br0" timeOffset="701.32">205 346 4360 0 0,'0'0'7801'0'0,"0"0"-6561"0"0,0 0-744 0 0,0 0 456 0 0,0 0 168 0 0,-40 3-615 0 0,20-3-281 0 0,-2 0-172 0 0,-3 0-52 0 0,0 0-84 0 0,2-1-585 0 0,2 0-931 0 0,4-3-2612 0 0,5 1-2297 0 0</inkml:trace>
  <inkml:trace contextRef="#ctx0" brushRef="#br0" timeOffset="982.93">329 460 2584 0 0,'0'0'2804'0'0,"0"0"2152"0"0,0 0-2983 0 0,0 0-1031 0 0,0 0-64 0 0,0 0-185 0 0,0 0-340 0 0,0 0-237 0 0,-4-3-60 0 0,5 3-59 0 0,-1 0 1 0 0,1 0 0 0 0,-1 0-1 0 0,0 0 1 0 0,1-1 0 0 0,-1 1-1 0 0,1 0 1 0 0,-1 0 0 0 0,1 0-1 0 0,-1-1 1 0 0,0 1 0 0 0,1 0-1 0 0,-1 0 1 0 0,0-1 0 0 0,1 1-1 0 0,-1 0 1 0 0,0-1 0 0 0,1 1-1 0 0,-1 0 1 0 0,0-1 0 0 0,0 1-1 0 0,1-1 1 0 0,-1 1-1 0 0,0 0 1 0 0,0-1 0 0 0,0 1-1 0 0,1-1 1 0 0,-1 1 0 0 0,0-1-1 0 0,0 1 1 0 0,0-1 2 0 0,56 28 605 0 0,-53-26-602 0 0,-1 1 0 0 0,0 0 0 0 0,0 0 0 0 0,0 0 0 0 0,1 0 0 0 0,-2 0 0 0 0,1 0 0 0 0,0 1 0 0 0,0-1 0 0 0,-1 0 0 0 0,1 1 0 0 0,-1 0 0 0 0,0-1 0 0 0,0 1 0 0 0,0 0 0 0 0,0-1 0 0 0,0 1 1 0 0,-1 0-1 0 0,1 0 0 0 0,-1 0 0 0 0,0 0 0 0 0,0 0 0 0 0,0 0 0 0 0,0 0 0 0 0,0-1 0 0 0,-1 1 0 0 0,1 0 0 0 0,-1 0 0 0 0,0 0 0 0 0,0 0 0 0 0,0-1 0 0 0,0 1 0 0 0,0 0 0 0 0,-1-1 0 0 0,1 1 0 0 0,-1-1 0 0 0,0 0 0 0 0,1 1 0 0 0,-1-1 0 0 0,0 0 0 0 0,0 0 1 0 0,-1 0-1 0 0,1 0 0 0 0,0-1 0 0 0,-1 1 0 0 0,1 0 0 0 0,-1-1 0 0 0,1 0 0 0 0,-1 0 0 0 0,0 0 0 0 0,1 0 0 0 0,-1 0 0 0 0,0 0 0 0 0,0-1 0 0 0,0 1 0 0 0,0-1 0 0 0,0 0-3 0 0,2 1-147 0 0,-5-1-2564 0 0,4-2-1945 0 0,1-5-3078 0 0</inkml:trace>
  <inkml:trace contextRef="#ctx0" brushRef="#br0" timeOffset="1248.13">508 442 4680 0 0,'0'0'6772'0'0,"0"0"-4996"0"0,0 0-1539 0 0,0 0 374 0 0,0 0 118 0 0,-6 7-70 0 0,3-5-627 0 0,0 0-1 0 0,0 0 0 0 0,0 1 1 0 0,1-1-1 0 0,-1 1 1 0 0,0-1-1 0 0,1 1 0 0 0,0 0 1 0 0,0 0-1 0 0,-1 0 1 0 0,2 0-1 0 0,-1 1 1 0 0,0-1-1 0 0,1 0 0 0 0,0 1 1 0 0,-1-1-1 0 0,1 1 1 0 0,1 0-1 0 0,-1-1 1 0 0,0 1-1 0 0,1 0 0 0 0,0-1 1 0 0,0 1-1 0 0,0 0 1 0 0,0-1-1 0 0,1 1 1 0 0,-1 0-1 0 0,1-1 0 0 0,0 1 1 0 0,0-1-1 0 0,0 1 1 0 0,1-1-1 0 0,-1 1 1 0 0,1-1-1 0 0,0 0 0 0 0,0 0 1 0 0,0 0-1 0 0,0 0 1 0 0,0 0-1 0 0,1 0 1 0 0,-1 0-1 0 0,1-1 0 0 0,0 1 1 0 0,0-1-32 0 0,27 6-2169 0 0,-9-9-5202 0 0,-8-2 64 0 0</inkml:trace>
  <inkml:trace contextRef="#ctx0" brushRef="#br0" timeOffset="1497.33">611 546 5196 0 0,'0'0'7060'0'0,"0"0"-5145"0"0,0 0-1765 0 0,0 0-76 0 0,0 0-22 0 0,0 0-218 0 0,0 0-89 0 0,0 0-48 0 0,4-2 79 0 0,-1 1 291 0 0,1 0 0 0 0,-1 0 0 0 0,0 0 0 0 0,1 0 0 0 0,-1 0 0 0 0,1 1 0 0 0,-1-1 1 0 0,1 1-1 0 0,-1 0 0 0 0,1 0 0 0 0,-1 1 0 0 0,1-1 0 0 0,-1 0 0 0 0,1 1 0 0 0,-1 0 0 0 0,1 0 1 0 0,-1 0-1 0 0,0 1 0 0 0,0-1 0 0 0,1 1 0 0 0,-1-1 0 0 0,0 1 0 0 0,0 0 0 0 0,-1 0 0 0 0,1 1 1 0 0,0-1-1 0 0,-1 0 0 0 0,1 1 0 0 0,-1 0 0 0 0,0-1 0 0 0,0 1 0 0 0,0 0 0 0 0,0 0 1 0 0,0 0-1 0 0,-1 0 0 0 0,1 1 0 0 0,-1-1 0 0 0,0 0 0 0 0,0 1 0 0 0,0-1 0 0 0,-1 1 0 0 0,1-1 1 0 0,-1 1-1 0 0,0-1 0 0 0,0 1 0 0 0,0-1 0 0 0,0 1 0 0 0,0-1 0 0 0,-1 1 0 0 0,0-1 1 0 0,0 4-68 0 0,-43 24 731 0 0,10-24-5982 0 0,28-8 700 0 0,4-5-1412 0 0</inkml:trace>
  <inkml:trace contextRef="#ctx0" brushRef="#br0" timeOffset="1696.84">826 535 5581 0 0,'0'0'5757'0'0,"0"0"-4277"0"0,0 0-1291 0 0,0 0 53 0 0,0 0 410 0 0,0 0 54 0 0,-3 5-84 0 0,0-2-576 0 0,1 0 0 0 0,0 1 0 0 0,0-1 0 0 0,0 0 0 0 0,0 1 0 0 0,1-1 0 0 0,-1 1 0 0 0,1-1 0 0 0,0 1 0 0 0,0 0 0 0 0,0 0 0 0 0,0-1 0 0 0,1 1 0 0 0,0 0 0 0 0,0 0 0 0 0,0 0 0 0 0,0 0 0 0 0,0-1 0 0 0,1 1 1 0 0,0 0-1 0 0,0 0 0 0 0,0 0 0 0 0,0-1 0 0 0,0 1 0 0 0,1-1 0 0 0,-1 1 0 0 0,1-1 0 0 0,0 0 0 0 0,0 1 0 0 0,1-1 0 0 0,-1 0 0 0 0,1 0 0 0 0,-1 0 0 0 0,1-1 0 0 0,0 1 0 0 0,0-1 0 0 0,0 1 0 0 0,0-1-46 0 0,23 9-369 0 0,-17-9-1999 0 0,0 0-3357 0 0,-5-2-1583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28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14245 0 0,'0'0'672'0'0,"0"0"-672"0"0,0 0 0 0 0,0 0 592 0 0,-15 37 152 0 0,2-25 5 0 0,-4-1-353 0 0,-2 1-332 0 0,1 0-64 0 0,-1-1-348 0 0,3-2-140 0 0,6-1-193 0 0,-1-3-499 0 0,6-1-3044 0 0,5-6-3629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29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0 6809 0 0,'0'0'5844'0'0,"0"0"-4519"0"0,0 0-1216 0 0,0 0 201 0 0,0 0-10 0 0,0 0-172 0 0,0 0-88 0 0,0 0 64 0 0,5 5 72 0 0,94 82 725 0 0,-149-74 384 0 0,-6-12-3211 0 0,87 20 2306 0 0,22 26 1001 0 0,-53-46-1359 0 0,1 0 0 0 0,-1 0 0 0 0,0 1 0 0 0,1-1 0 0 0,-1 0 1 0 0,0 0-1 0 0,0 0 0 0 0,0 1 0 0 0,0-1 0 0 0,0 0 0 0 0,0 0 0 0 0,0 1 0 0 0,0-1 0 0 0,-1 0 0 0 0,1 0 0 0 0,0 0 0 0 0,-1 1 0 0 0,1-1 0 0 0,-1 0 0 0 0,1 0 1 0 0,-1 0-1 0 0,0 0 0 0 0,1 0 0 0 0,-1 0 0 0 0,0 0 0 0 0,0 0 0 0 0,0 0 0 0 0,0 0 0 0 0,0-1 0 0 0,0 1 0 0 0,0 0 0 0 0,0 0 0 0 0,0-1 0 0 0,0 1 0 0 0,0-1 1 0 0,0 1-1 0 0,0-1 0 0 0,0 0 0 0 0,-1 1 0 0 0,1-1 0 0 0,0 0 0 0 0,0 0 0 0 0,-1 1 0 0 0,1-1 0 0 0,0 0 0 0 0,0 0 0 0 0,0-1 0 0 0,-1 1 0 0 0,1 0 0 0 0,0 0 1 0 0,0-1-1 0 0,-1 1 0 0 0,1 0-22 0 0,1 0-25 0 0,-52 4-839 0 0,19-11-4199 0 0,21-3-2149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29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6233 0 0,'0'0'8087'0'0,"4"7"-6660"0"0,6 7-1296 0 0,-2 1-1 0 0,0 0 0 0 0,-1 1 0 0 0,0-1 0 0 0,-1 1 0 0 0,-1 1 0 0 0,0-1 0 0 0,-2 1 0 0 0,0 0 0 0 0,0-1 0 0 0,-2 1 0 0 0,0 0 0 0 0,-1 0 1 0 0,-1 0-1 0 0,0 0 0 0 0,-1 0 0 0 0,-4 14-130 0 0,3-21-325 0 0,0 0 1 0 0,-1-1 0 0 0,0 1-1 0 0,-1-1 1 0 0,0 1 0 0 0,0-1-1 0 0,-1-1 1 0 0,0 1 0 0 0,-1-1-1 0 0,0 0 1 0 0,0 0 0 0 0,-4 3 324 0 0,-1-3-5090 0 0,-1-6-3667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0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27 13121 0 0,'0'0'5845'0'0,"0"0"-5845"0"0,0 0-884 0 0,0 0 876 0 0,-39-1 8 0 0,18-2 0 0 0,1 0-544 0 0,0 0-152 0 0,-1 0-433 0 0,4-1-947 0 0,5-1-2772 0 0,3 1-1589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0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7 15457 0 0,'0'0'2541'0'0,"0"0"-2541"0"0,0 0-460 0 0,0 0 460 0 0,-46-1 136 0 0,21 0-136 0 0,-3 1-392 0 0,-1 0-517 0 0,0 0-1327 0 0,5 0-4492 0 0,-4-5-681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29.1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0 13833 0 0,'0'0'940'0'0,"0"0"-940"0"0,0 0 0 0 0,21 38 136 0 0,-16-24 220 0 0,-2 2-120 0 0,1 0-84 0 0,-4 2 24 0 0,0-2 24 0 0,-3 1-100 0 0,-1 0-60 0 0,3-3-40 0 0,-3 0-364 0 0,0-2-240 0 0,0-3-356 0 0,2-1-1428 0 0,2-5-4021 0 0</inkml:trace>
  <inkml:trace contextRef="#ctx0" brushRef="#br0" timeOffset="247.63">233 269 7885 0 0,'0'0'7000'0'0,"0"0"-7000"0"0,0 0 0 0 0,-50-6 0 0 0,28 2 216 0 0,0-2-168 0 0,-1 4-48 0 0,-2 0-340 0 0,0 2-824 0 0,0 0-1412 0 0,8 0-1944 0 0,-6-2-1593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27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4 1044 0 0,'0'0'2357'0'0,"0"0"2093"0"0,0 0-2759 0 0,0 0-848 0 0,0 0 444 0 0,0 0 128 0 0,0 0-309 0 0,0 0-419 0 0,0 0-286 0 0,-7-1-107 0 0,5 2-269 0 0,-1-1-1 0 0,1 0 0 0 0,-1 1 0 0 0,1-1 0 0 0,-1 1 0 0 0,1 0 1 0 0,0 0-1 0 0,-1 0 0 0 0,1 0 0 0 0,0 0 0 0 0,0 0 1 0 0,-1 1-1 0 0,1-1 0 0 0,0 1 0 0 0,1 0 0 0 0,-1-1 0 0 0,0 1 1 0 0,0 0-1 0 0,1 0 0 0 0,-1 0 0 0 0,1 0 0 0 0,-1 0 0 0 0,1 1 1 0 0,0-1-1 0 0,0 0 0 0 0,0 1 0 0 0,0-1 0 0 0,1 1 0 0 0,-1-1 1 0 0,1 0-1 0 0,-1 1 0 0 0,1 0 0 0 0,0-1 0 0 0,0 1 1 0 0,0 1-25 0 0,-4 7 52 0 0,1-1 0 0 0,1 1 0 0 0,0 0 0 0 0,0 1 0 0 0,1-1 0 0 0,0 0 0 0 0,1 0 0 0 0,0 1 0 0 0,1-1 0 0 0,1 0 0 0 0,-1 0 0 0 0,2 0 0 0 0,0 0 0 0 0,0 0 0 0 0,0 0 0 0 0,2-1 0 0 0,-1 0 1 0 0,1 0-1 0 0,1 0 0 0 0,0 0 0 0 0,0-1 0 0 0,1 0 0 0 0,0 0 0 0 0,1-1 0 0 0,0 1-52 0 0,11-4-1817 0 0,-6-10-4338 0 0,-5-5-644 0 0</inkml:trace>
  <inkml:trace contextRef="#ctx0" brushRef="#br0" timeOffset="262.3">303 1 548 0 0,'0'0'12161'0'0,"0"0"-11029"0"0,0 0-940 0 0,0 0-192 0 0,21 42 456 0 0,-14-26 0 0 0,-4 0-40 0 0,1 3-40 0 0,-4-2-76 0 0,2 2-160 0 0,-2-2-36 0 0,0-1-28 0 0,0 0-23 0 0,-2-4-53 0 0,2-2-545 0 0,0-1-307 0 0,0-6-976 0 0,0 1-4528 0 0</inkml:trace>
  <inkml:trace contextRef="#ctx0" brushRef="#br0" timeOffset="510.7">449 232 6585 0 0,'0'0'9532'0'0,"0"0"-9400"0"0,0 0 217 0 0,0 0-349 0 0,0 0 724 0 0,-48 0-304 0 0,28-3-276 0 0,-1 0-144 0 0,-1 2-72 0 0,-1 0-16 0 0,-1 1-184 0 0,6 0-364 0 0,-1 0-333 0 0,3 0-771 0 0,7 1-4020 0 0,1-1-2589 0 0</inkml:trace>
  <inkml:trace contextRef="#ctx0" brushRef="#br0" timeOffset="744.05">351 330 5320 0 0,'0'0'6381'0'0,"0"0"-4532"0"0,0 0-1234 0 0,0 0 301 0 0,0 0-88 0 0,0 0-576 0 0,0 0-488 0 0,4 2-4 0 0,74 45 762 0 0,-79-45-546 0 0,0 0 0 0 0,0-1 0 0 0,0 1 0 0 0,-1 0 0 0 0,1 0 0 0 0,0-1 0 0 0,-1 1 0 0 0,1-1 1 0 0,-1 1-1 0 0,1-1 0 0 0,-1 0 0 0 0,0 1 0 0 0,1-1 0 0 0,-1 0 0 0 0,0 0 0 0 0,0 0 0 0 0,0-1 0 0 0,0 1 0 0 0,0 0 0 0 0,0-1 0 0 0,0 1 1 0 0,0-1-1 0 0,0 1 0 0 0,0-1 0 0 0,0 0 0 0 0,0 0 0 0 0,0 0 0 0 0,-1 0 0 0 0,1-1 0 0 0,0 1 0 0 0,0 0 0 0 0,0-1 0 0 0,-2 0 24 0 0,45 2-126 0 0,-39-1 160 0 0,-1 0 0 0 0,0 0 0 0 0,0 0 0 0 0,1 0 0 0 0,-1 0 0 0 0,0 0 0 0 0,1 1 0 0 0,-1-1 0 0 0,0 0 0 0 0,0 1 0 0 0,0-1-1 0 0,1 1 1 0 0,-1-1 0 0 0,0 1 0 0 0,0-1 0 0 0,0 1 0 0 0,0 0 0 0 0,0-1 0 0 0,0 1 0 0 0,0 0 0 0 0,0 0 0 0 0,0 0 0 0 0,0 0-1 0 0,-1 0 1 0 0,1 0 0 0 0,0 0 0 0 0,0 0 0 0 0,-1 0 0 0 0,1 0 0 0 0,-1 1 0 0 0,1-1 0 0 0,-1 0 0 0 0,0 0 0 0 0,1 1 0 0 0,-1-1-1 0 0,0 0 1 0 0,0 0 0 0 0,0 1 0 0 0,0-1 0 0 0,0 0 0 0 0,0 0 0 0 0,0 1 0 0 0,0-1 0 0 0,-1 0 0 0 0,1 0 0 0 0,0 1 0 0 0,-1-1 0 0 0,1 0-1 0 0,-1 0 1 0 0,1 0 0 0 0,-1 1 0 0 0,0-1 0 0 0,1 0-34 0 0,-65 29 174 0 0,63-29-381 0 0,-23 1-1209 0 0,8-4-4793 0 0,5-5-2978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3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2 10141 0 0,'0'0'2363'0'0,"0"0"-1401"0"0,0 0-490 0 0,0 0 178 0 0,0 0 47 0 0,-6-1-354 0 0,3 1-332 0 0,0 0 0 0 0,0 0 0 0 0,0 0 0 0 0,0 1 0 0 0,0-1 0 0 0,0 1 0 0 0,0-1 0 0 0,0 1 0 0 0,0 0 0 0 0,0 0 0 0 0,1 1 0 0 0,-1-1 0 0 0,0 0 0 0 0,1 1 0 0 0,-1 0 0 0 0,1-1 0 0 0,0 1 0 0 0,-1 0 0 0 0,1 0 0 0 0,0 1 0 0 0,0-1 0 0 0,0 0 0 0 0,1 1 0 0 0,-1-1 0 0 0,0 1 0 0 0,1-1 0 0 0,0 1 0 0 0,-1 0 0 0 0,0 2-11 0 0,-4 7 14 0 0,1-1-1 0 0,0 1 1 0 0,0 0-1 0 0,1 0 1 0 0,1 0-1 0 0,0 1 0 0 0,1-1 1 0 0,0 1-1 0 0,1-1 1 0 0,0 1-1 0 0,1 7-13 0 0,0-16 48 0 0,0 0 0 0 0,0-1 0 0 0,0 1 0 0 0,1 0 0 0 0,0 0 0 0 0,-1-1-1 0 0,1 1 1 0 0,0-1 0 0 0,1 1 0 0 0,-1-1 0 0 0,1 1 0 0 0,-1-1 0 0 0,1 0 0 0 0,0 0 0 0 0,0 1 0 0 0,1-1 0 0 0,-1-1 0 0 0,0 1-1 0 0,1 0 1 0 0,0-1 0 0 0,0 1 0 0 0,0-1 0 0 0,0 0 0 0 0,0 0 0 0 0,0 0 0 0 0,0 0 0 0 0,1-1 0 0 0,-1 1 0 0 0,1-1 0 0 0,-1 0-1 0 0,1 0 1 0 0,-1 0 0 0 0,1 0 0 0 0,0-1 0 0 0,0 1 0 0 0,-1-1 0 0 0,1 0 0 0 0,0 0 0 0 0,-1-1 0 0 0,3 1-48 0 0,-4-1 2 0 0,0 1 0 0 0,1-1 0 0 0,-1 0 0 0 0,0 1 1 0 0,0-1-1 0 0,0 0 0 0 0,0 0 0 0 0,0 0 0 0 0,0-1 1 0 0,0 1-1 0 0,0 0 0 0 0,-1-1 0 0 0,1 1 0 0 0,0-1 1 0 0,-1 1-1 0 0,1-1 0 0 0,-1 0 0 0 0,0 0 1 0 0,0 0-1 0 0,1 0 0 0 0,-1 0 0 0 0,0 0 0 0 0,0 0 1 0 0,-1 0-1 0 0,1 0 0 0 0,0 0 0 0 0,-1-1 0 0 0,0 1 1 0 0,1 0-1 0 0,-1 0 0 0 0,0-1 0 0 0,0 1 0 0 0,0 0 1 0 0,0 0-1 0 0,-1-1 0 0 0,1 1 0 0 0,0 0 0 0 0,-1 0 1 0 0,0 0-1 0 0,1-1 0 0 0,-1 1 0 0 0,0 0 0 0 0,0 0 1 0 0,0 0-1 0 0,-1 0 0 0 0,1 1 0 0 0,0-1 0 0 0,-1 0 1 0 0,1 0-1 0 0,-1 1 0 0 0,0-1 0 0 0,1 1 0 0 0,-1-1 1 0 0,0 1-1 0 0,0 0 0 0 0,0 0 0 0 0,0 0 0 0 0,0 0 1 0 0,0 0-1 0 0,0 0 0 0 0,0 0 0 0 0,0 1 0 0 0,-1-1 1 0 0,1 1-1 0 0,0 0 0 0 0,0-1 0 0 0,-1 1 0 0 0,1 0 1 0 0,-2 0-3 0 0,-53 3-1736 0 0,37 10-4522 0 0,14-7-1048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3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 9713 0 0,'0'0'4368'0'0,"-3"8"-3622"0"0,-9 19-443 0 0,2 2 0 0 0,1-1-1 0 0,1 1 1 0 0,1 1-1 0 0,2-1 1 0 0,1 1 0 0 0,1 0-1 0 0,2 0 1 0 0,1 21-303 0 0,38 8-464 0 0,-13-60-6732 0 0,-18-4 453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21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12 10701 0 0,'0'0'2500'0'0,"0"0"-2500"0"0,0 0 52 0 0,0 0 64 0 0,0 0 544 0 0,0 0-92 0 0,0 0 0 0 0,-52 3-568 0 0,27-5-984 0 0,4-1-1492 0 0,-9-7-5669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4:57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3708 0 0,'0'0'1067'0'0,"0"0"-424"0"0,0 0-302 0 0,0 0-106 0 0,0 0 329 0 0,0 0 1381 0 0,0 0-778 0 0,12 26-558 0 0,107 149 3252 0 0,-119-172-3816 0 0,0-1 0 0 0,0 1 0 0 0,0 0 0 0 0,-1-1 0 0 0,1 1 0 0 0,-1 0 0 0 0,0-1 0 0 0,0 1 0 0 0,0-1 0 0 0,0 1-1 0 0,0-1 1 0 0,-1 1 0 0 0,1-1 0 0 0,-1 0 0 0 0,1 0 0 0 0,-1 0 0 0 0,0 0 0 0 0,0 0 0 0 0,0 0 0 0 0,0 0 0 0 0,0 0 0 0 0,0-1 0 0 0,-1 1 0 0 0,1-1 0 0 0,0 0 0 0 0,-1 1 0 0 0,1-1 0 0 0,-1 0 0 0 0,1-1 0 0 0,-1 1 0 0 0,0 0 0 0 0,1-1-1 0 0,-1 1 1 0 0,0-1 0 0 0,0 0 0 0 0,1 0 0 0 0,-1 0 0 0 0,0 0 0 0 0,1-1 0 0 0,-1 1 0 0 0,0-1 0 0 0,1 1 0 0 0,-1-1 0 0 0,0 0 0 0 0,1 0 0 0 0,-1 0 0 0 0,1-1 0 0 0,0 1 0 0 0,-1 0 0 0 0,1-1 0 0 0,0 0 0 0 0,0 1 0 0 0,0-1 0 0 0,0 0-1 0 0,0 0 1 0 0,0 0 0 0 0,1 0 0 0 0,-1-1 0 0 0,1 1 0 0 0,-1 0 0 0 0,1-1 0 0 0,0 1 0 0 0,0-1 0 0 0,0 1 0 0 0,0-1 0 0 0,0 1 0 0 0,1-1 0 0 0,-1-2-45 0 0,1 3-34 0 0,0 0 1 0 0,0 0-1 0 0,0 0 1 0 0,0 0-1 0 0,1 0 1 0 0,-1 0-1 0 0,1 0 1 0 0,-1 1-1 0 0,1-1 1 0 0,0 0-1 0 0,0 0 1 0 0,0 0-1 0 0,0 0 1 0 0,0 1-1 0 0,0-1 1 0 0,0 0-1 0 0,0 1 1 0 0,1-1-1 0 0,-1 1 1 0 0,1 0-1 0 0,-1-1 1 0 0,1 1-1 0 0,0 0 1 0 0,-1 0-1 0 0,1 0 1 0 0,0 0-1 0 0,0 0 1 0 0,0 0-1 0 0,-1 1 1 0 0,1-1-1 0 0,2 0 34 0 0,43-9-4379 0 0,-20 4-1992 0 0,-15 2 963 0 0</inkml:trace>
  <inkml:trace contextRef="#ctx0" brushRef="#br0" timeOffset="404.75">388 92 7841 0 0,'0'0'877'0'0,"0"0"-283"0"0,0 0-92 0 0,0 0 143 0 0,0 0-90 0 0,-6-1-244 0 0,3 1-293 0 0,0 0 0 0 0,0 0 0 0 0,-1 0 0 0 0,1 1-1 0 0,0 0 1 0 0,0-1 0 0 0,0 1 0 0 0,0 0 0 0 0,0 1 0 0 0,0-1 0 0 0,0 0 0 0 0,0 1 0 0 0,0 0-1 0 0,0 0 1 0 0,1-1 0 0 0,-1 1 0 0 0,1 1 0 0 0,-1-1 0 0 0,1 0 0 0 0,0 1 0 0 0,0-1 0 0 0,0 1-1 0 0,0 0 1 0 0,1-1 0 0 0,-1 1 0 0 0,1 0 0 0 0,-1 0 0 0 0,1 0 0 0 0,-1 3-18 0 0,1-5 86 0 0,0 0 1 0 0,-1 1-1 0 0,1-1 1 0 0,0 0-1 0 0,-1 1 0 0 0,1 0 1 0 0,0-1-1 0 0,0 1 1 0 0,0 0-1 0 0,0-1 1 0 0,1 1-1 0 0,-1 0 1 0 0,0 0-1 0 0,1 0 1 0 0,-1 0-1 0 0,1 0 1 0 0,0 0-1 0 0,0 0 0 0 0,0-1 1 0 0,-1 1-1 0 0,2 0 1 0 0,-1 0-1 0 0,0 0 1 0 0,0 0-1 0 0,1 0 1 0 0,-1 0-1 0 0,1 0 1 0 0,-1 0-1 0 0,1 0 0 0 0,0-1 1 0 0,0 1-1 0 0,0 0 1 0 0,0-1-1 0 0,0 1 1 0 0,0 0-1 0 0,0-1 1 0 0,1 0-1 0 0,-1 1 1 0 0,1-1-1 0 0,-1 0 0 0 0,1 1 1 0 0,-1-1-1 0 0,1 0 1 0 0,-1 0-1 0 0,1 0 1 0 0,0 0-1 0 0,0-1 1 0 0,0 1-1 0 0,-1 0 1 0 0,1-1-1 0 0,0 1 0 0 0,0-1 1 0 0,0 0-1 0 0,0 0 1 0 0,0 1-1 0 0,0-1 1 0 0,0-1-1 0 0,1 1-86 0 0,115-26 1944 0 0,-117 26-2495 0 0,-2 7-5664 0 0,-5 11 3154 0 0,5-15 1187 0 0,0 7-3283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4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2736 0 0,'0'0'7216'0'0,"0"0"-4985"0"0,0 0-1716 0 0,0 0 161 0 0,0 0 31 0 0,7 5-141 0 0,93 69 1476 0 0,-101-72-2040 0 0,0-1 1 0 0,1 1-1 0 0,-1-1 1 0 0,0 1-1 0 0,0-1 1 0 0,0 0-1 0 0,0 1 0 0 0,0-1 1 0 0,0 0-1 0 0,-1 0 1 0 0,1 0-1 0 0,0 0 1 0 0,-1 0-1 0 0,1 0 1 0 0,-1 0-1 0 0,1 0 0 0 0,-1 0 1 0 0,1-1-1 0 0,-1 1 1 0 0,1 0-1 0 0,-1-1 1 0 0,0 0-1 0 0,1 1 1 0 0,-1-1-1 0 0,0 0 1 0 0,1 0-1 0 0,-1 0 0 0 0,0 0 1 0 0,1 0-1 0 0,-1 0 1 0 0,0 0-1 0 0,1-1 1 0 0,-1 1-1 0 0,0-1 1 0 0,1 1-1 0 0,-1-1 0 0 0,1 1 1 0 0,-1-1-1 0 0,1 0 1 0 0,-1 0-1 0 0,1 0 1 0 0,0 0-1 0 0,-1 0-2 0 0,36 13-406 0 0,-32-12 433 0 0,1 1-1 0 0,-1 0 0 0 0,1 1 1 0 0,-1-1-1 0 0,0 0 0 0 0,1 1 1 0 0,-1-1-1 0 0,0 1 0 0 0,0 0 1 0 0,0-1-1 0 0,0 1 1 0 0,0 0-1 0 0,-1 0 0 0 0,1 0 1 0 0,-1 1-1 0 0,1-1 0 0 0,-1 0 1 0 0,0 1-1 0 0,0-1 0 0 0,0 0 1 0 0,0 1-1 0 0,0-1 1 0 0,0 1-1 0 0,-1 0 0 0 0,1-1 1 0 0,-1 1-1 0 0,0 0 0 0 0,0-1 1 0 0,0 1-1 0 0,0 0 0 0 0,0-1 1 0 0,0 1-1 0 0,-1-1 0 0 0,0 1 1 0 0,1 0-1 0 0,-1-1 1 0 0,0 1-1 0 0,0-1 0 0 0,0 1 1 0 0,0-1-1 0 0,-1 0 0 0 0,1 0 1 0 0,-1 1-1 0 0,1-1 0 0 0,-1 0 1 0 0,0 0-1 0 0,0 0 1 0 0,0-1-1 0 0,0 1 0 0 0,0 0 1 0 0,0-1-1 0 0,0 1 0 0 0,-1-1 1 0 0,1 0-1 0 0,-1 0 0 0 0,1 0 1 0 0,-1 0-1 0 0,1 0 1 0 0,-1 0-1 0 0,1-1 0 0 0,-2 1-26 0 0,-55 3-1919 0 0,37-12-5459 0 0,12-3-1181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4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7989 0 0,'4'6'6102'0'0,"5"4"-5990"0"0,0 0 0 0 0,-1 1 1 0 0,0-1-1 0 0,-1 1 0 0 0,0 1 1 0 0,-1-1-1 0 0,0 1 0 0 0,-1 1 1 0 0,0-1-1 0 0,-1 1 0 0 0,-1-1 1 0 0,0 1-1 0 0,0 0 0 0 0,-1 0 1 0 0,-1 1-1 0 0,0-1 0 0 0,-1 0 1 0 0,-1 0-1 0 0,0 1 0 0 0,0-1 1 0 0,-1 0-1 0 0,-1 0 0 0 0,0 0 1 0 0,-1-1-1 0 0,-1 1 0 0 0,0-1 1 0 0,0 0-1 0 0,-1 0 0 0 0,0-1 1 0 0,-1 1-1 0 0,-3 2-112 0 0,2-6-443 0 0,-14 13-663 0 0,6-11-2746 0 0,3-9-3888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4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39 16602 0 0,'0'0'1640'0'0,"0"0"-1640"0"0,0 0-272 0 0,0 0 272 0 0,0 0 272 0 0,-37-7-248 0 0,20 3-24 0 0,-3 1-224 0 0,-1 0-160 0 0,1 0-48 0 0,6-1-328 0 0,0 0-941 0 0,8-1-2175 0 0,0-1-2421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5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29 2692 0 0,'0'0'11337'0'0,"0"0"-10185"0"0,0 0-1004 0 0,0 0-148 0 0,0 0 604 0 0,-39-1-284 0 0,22-2-260 0 0,-3 0-60 0 0,1 0-152 0 0,0 1-652 0 0,-1 0-308 0 0,6-2-608 0 0,3 2-2572 0 0,4-7-2361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33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0 13389 0 0,'0'0'1080'0'0,"0"0"-928"0"0,0 0-152 0 0,19 48 616 0 0,-13-29-72 0 0,-2 1-144 0 0,-3-1-131 0 0,2 0-157 0 0,-3 0-40 0 0,0-1-20 0 0,0-2-4 0 0,-3-3-48 0 0,3 0-36 0 0,-1-2-521 0 0,1-4-347 0 0,0-3-1172 0 0,4-4-5616 0 0</inkml:trace>
  <inkml:trace contextRef="#ctx0" brushRef="#br0" timeOffset="250.85">275 261 8009 0 0,'0'0'8360'0'0,"0"0"-7887"0"0,0 0-197 0 0,-44-10-252 0 0,23 3 524 0 0,-4 1-216 0 0,-2-1-212 0 0,1 2-120 0 0,-3 1-88 0 0,5 3-96 0 0,-1 1-324 0 0,4 0-316 0 0,3 3-497 0 0,7 0-2499 0 0,7-1-4909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33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350 398 1632 0 0,'0'0'3231'0'0,"0"0"82"0"0,0 0-1761 0 0,0 0-322 0 0,0 0-124 0 0,0 0-216 0 0,0 0-299 0 0,0 0-313 0 0,0 0-150 0 0,0 0-13 0 0,-6 6 29 0 0,-1 4-72 0 0,-1 0-1 0 0,1 1 1 0 0,1 0-1 0 0,0 0 1 0 0,1 1-1 0 0,0-1 1 0 0,1 1-1 0 0,0 0 1 0 0,0 1 0 0 0,2-1-1 0 0,-1 0 1 0 0,2 3-72 0 0,0-11 32 0 0,0 0 1 0 0,0 0 0 0 0,1 0 0 0 0,-1 0-1 0 0,1 0 1 0 0,0 0 0 0 0,1 0-1 0 0,-1 0 1 0 0,1 0 0 0 0,0 0 0 0 0,0 0-1 0 0,0 0 1 0 0,0 0 0 0 0,0 0-1 0 0,1 0 1 0 0,0-1 0 0 0,0 1 0 0 0,0-1-1 0 0,0 1 1 0 0,1-1 0 0 0,-1 0-1 0 0,1 0 1 0 0,0 0 0 0 0,0 0 0 0 0,0 0-1 0 0,0-1 1 0 0,0 1 0 0 0,1-1-1 0 0,-1 0 1 0 0,1 0 0 0 0,-1 0 0 0 0,1 0-1 0 0,0-1 1 0 0,0 0 0 0 0,0 0-1 0 0,0 0 1 0 0,0 0 0 0 0,0 0 0 0 0,0-1-1 0 0,0 1 1 0 0,0-1 0 0 0,0 0-1 0 0,0-1 1 0 0,2 1-33 0 0,-7-1 24 0 0,-1 0 0 0 0,1 1 0 0 0,0-1 0 0 0,-1 0 0 0 0,1 0 0 0 0,0 0-1 0 0,-1 0 1 0 0,1 0 0 0 0,0 0 0 0 0,0-1 0 0 0,0 1 0 0 0,0 0 0 0 0,0 0 0 0 0,0-1 0 0 0,0 1 0 0 0,1-1-1 0 0,-1 1 1 0 0,0-1 0 0 0,1 1 0 0 0,-1-1 0 0 0,1 1 0 0 0,-1-1 0 0 0,1 1 0 0 0,0-1 0 0 0,0 0 0 0 0,0 1-1 0 0,0-1 1 0 0,0 1 0 0 0,0-1 0 0 0,0 0 0 0 0,0 1 0 0 0,1-1 0 0 0,-1 1 0 0 0,1-1 0 0 0,-1 1-1 0 0,1-1 1 0 0,0 1 0 0 0,-1-1 0 0 0,1 1 0 0 0,0-1 0 0 0,0 1 0 0 0,0 0 0 0 0,0 0 0 0 0,0-1 0 0 0,0 1-1 0 0,0 0 1 0 0,1 0 0 0 0,-1 0 0 0 0,0 0 0 0 0,1 0 0 0 0,-1 0 0 0 0,0 1 0 0 0,1-1 0 0 0,-1 0 0 0 0,1 1-1 0 0,-1-1 1 0 0,1 1 0 0 0,0 0 0 0 0,-1-1 0 0 0,1 1 0 0 0,-1 0 0 0 0,1 0 0 0 0,0 0 0 0 0,0 0-24 0 0,-99-7-1469 0 0,63 33-5512 0 0,32-23 2549 0 0</inkml:trace>
  <inkml:trace contextRef="#ctx0" brushRef="#br0" timeOffset="323.34">609 497 10105 0 0,'0'0'1949'0'0,"0"0"-1066"0"0,0 0-469 0 0,0 0 24 0 0,0 0-3 0 0,0 0-92 0 0,0 0-64 0 0,0 0-84 0 0,5-12-570 0 0,96 42-16 0 0,-99-29 435 0 0,0 1-1 0 0,0-1 1 0 0,0 0-1 0 0,0 1 1 0 0,-1-1-1 0 0,1 1 1 0 0,-1 0-1 0 0,1-1 1 0 0,-1 1 0 0 0,1 0-1 0 0,-1 0 1 0 0,0 0-1 0 0,0 0 1 0 0,0 0-1 0 0,0 0 1 0 0,0 0-1 0 0,0 0 1 0 0,-1 1 0 0 0,1-1-1 0 0,-1 0 1 0 0,0 0-1 0 0,1 1 1 0 0,-1-1-1 0 0,0 0 1 0 0,0 0-1 0 0,-1 1 1 0 0,1-1 0 0 0,0 0-1 0 0,-1 0 1 0 0,1 1-1 0 0,-1-1 1 0 0,0 0-1 0 0,0 0 1 0 0,0 0-1 0 0,0 0 1 0 0,0 0 0 0 0,0 0-1 0 0,0 0 1 0 0,-1 0-1 0 0,1 0 1 0 0,-1-1-1 0 0,1 1 1 0 0,-1-1-1 0 0,-1 2-43 0 0,-81 60-163 0 0,49-40-5195 0 0,31-20 485 0 0</inkml:trace>
  <inkml:trace contextRef="#ctx0" brushRef="#br0" timeOffset="571.48">804 481 10185 0 0,'0'0'1974'0'0,"0"0"-1232"0"0,0 0-471 0 0,0 0 397 0 0,0 0 187 0 0,-5 7-152 0 0,1-4-693 0 0,1 0 0 0 0,-1 0 1 0 0,1 0-1 0 0,0 1 0 0 0,0-1 0 0 0,0 1 0 0 0,0 0 1 0 0,1 0-1 0 0,-1 0 0 0 0,1 0 0 0 0,0 1 0 0 0,0-1 1 0 0,1 0-1 0 0,-1 1 0 0 0,1-1 0 0 0,0 1 0 0 0,0 0 0 0 0,1-1 1 0 0,-1 1-1 0 0,1 0 0 0 0,0-1 0 0 0,0 1 0 0 0,1 0 1 0 0,0-1-1 0 0,-1 1 0 0 0,1 0 0 0 0,1-1 0 0 0,-1 1 1 0 0,1-1-1 0 0,-1 0 0 0 0,2 1 0 0 0,-1-1 0 0 0,0 0 1 0 0,1 0-1 0 0,-1 0 0 0 0,1-1 0 0 0,0 1 0 0 0,0-1 0 0 0,1 1-10 0 0,57 14-1142 0 0,-19-14-4395 0 0,-21-4-1323 0 0</inkml:trace>
  <inkml:trace contextRef="#ctx0" brushRef="#br0" timeOffset="3705.21">424 622 692 0 0,'0'0'576'0'0,"0"0"-300"0"0,0 0-77 0 0,0 0-47 0 0,0 0 532 0 0,0 0 1831 0 0,0 0-212 0 0,0 0-724 0 0,0 0-557 0 0,18 9 3300 0 0,-17-9-4305 0 0,1-1-1 0 0,0 0 1 0 0,0 1-1 0 0,-1-1 1 0 0,1 1-1 0 0,0-1 1 0 0,0 1-1 0 0,0 0 1 0 0,0 0-1 0 0,-1-1 1 0 0,1 2-1 0 0,0-1 1 0 0,0 0-1 0 0,0 0 1 0 0,0 0-1 0 0,-1 1 1 0 0,1-1-1 0 0,0 1 1 0 0,0 0-1 0 0,-1-1 1 0 0,1 1-1 0 0,0 0 1 0 0,-1 0-1 0 0,1 0 1 0 0,-1 0 0 0 0,1 0-1 0 0,-1 1 1 0 0,1-1-1 0 0,-1 0 1 0 0,0 1-1 0 0,0-1 1 0 0,0 1-1 0 0,0-1 1 0 0,0 1-1 0 0,0-1 1 0 0,0 1-1 0 0,0 0 1 0 0,0-1-1 0 0,-1 1 1 0 0,1 0-1 0 0,-1 0 1 0 0,1 0-1 0 0,-1-1 1 0 0,0 1-1 0 0,0 0 1 0 0,0 0-1 0 0,0 0 1 0 0,0 0 0 0 0,0 0-1 0 0,0-1 1 0 0,-1 1-1 0 0,1 0 1 0 0,-1 0-1 0 0,1 0 1 0 0,-1-1-1 0 0,0 1 1 0 0,0 0-1 0 0,1-1 1 0 0,-1 1-1 0 0,0 0 1 0 0,-1-1-1 0 0,1 0 1 0 0,0 1-1 0 0,0-1 1 0 0,-1 1-1 0 0,1-1 1 0 0,0 0-1 0 0,-1 0-16 0 0,-15 6-2921 0 0,4-7-2640 0 0,1-1-1400 0 0</inkml:trace>
  <inkml:trace contextRef="#ctx0" brushRef="#br0" timeOffset="29722.09">388 657 468 0 0,'0'0'317'0'0,"0"0"-612"0"0,0 0-58 0 0,0 0 285 0 0,0 0 26 0 0,-19-14 270 0 0,17 13-232 0 0,2 1-41 0 0,0 0 102 0 0,0 0 461 0 0,-4 1 1494 0 0,-3-2 8747 0 0,12-8-10734 0 0,-2 7 3 0 0,-1 0 0 0 0,1 0 0 0 0,-1 0 0 0 0,1 1 0 0 0,0-1 0 0 0,0 1 0 0 0,-1 0 0 0 0,1-1 0 0 0,0 2 0 0 0,0-1 0 0 0,0 0 0 0 0,0 0 0 0 0,0 1 0 0 0,1 0 0 0 0,-1-1 0 0 0,0 1 0 0 0,0 1 1 0 0,0-1-1 0 0,0 0 0 0 0,0 1 0 0 0,0-1 0 0 0,0 1 0 0 0,0 0 0 0 0,0 0 0 0 0,0 0 0 0 0,0 0 0 0 0,0 1 0 0 0,-1-1 0 0 0,1 1 0 0 0,-1 0 0 0 0,1 0 0 0 0,-1 0 0 0 0,1 0 0 0 0,-1 0 0 0 0,0 0 1 0 0,0 0-1 0 0,0 1 0 0 0,0-1 0 0 0,-1 1 0 0 0,1 0 0 0 0,0-1 0 0 0,-1 1 0 0 0,0 0 0 0 0,0 0 0 0 0,0 0 0 0 0,0 0 0 0 0,0 0 0 0 0,-1 0 0 0 0,1 0 0 0 0,-1 0 0 0 0,0 0 0 0 0,0 3-28 0 0,1 13 98 0 0,-1-17-54 0 0,1 0 1 0 0,-1-1-1 0 0,1 1 0 0 0,-1 0 0 0 0,1 0 1 0 0,-1 0-1 0 0,0 0 0 0 0,0 0 0 0 0,0-1 1 0 0,0 1-1 0 0,0 0 0 0 0,-1 0 1 0 0,1 0-1 0 0,0 0 0 0 0,-1 0 0 0 0,0-1 1 0 0,1 1-1 0 0,-1 0 0 0 0,0 0 0 0 0,0-1 1 0 0,0 1-1 0 0,0-1 0 0 0,0 1 0 0 0,0-1 1 0 0,0 1-1 0 0,-1-1 0 0 0,1 1 0 0 0,0-1 1 0 0,-1 0-1 0 0,1 0 0 0 0,-1 0 1 0 0,0 0-1 0 0,1 0 0 0 0,-1 0 0 0 0,0 0 1 0 0,1-1-1 0 0,-1 1 0 0 0,0-1 0 0 0,0 1 1 0 0,0-1-1 0 0,0 1 0 0 0,1-1 0 0 0,-1 0 1 0 0,0 0-1 0 0,-1 0-44 0 0,-1 1 32 0 0,-1 0 1 0 0,1 0-1 0 0,-1 0 1 0 0,1 0-1 0 0,-1-1 0 0 0,0 0 1 0 0,1 0-1 0 0,-1 0 1 0 0,0 0-1 0 0,1-1 0 0 0,-1 0 1 0 0,1 0-1 0 0,-1 0 1 0 0,1 0-1 0 0,-1-1 0 0 0,1 0 1 0 0,0 0-1 0 0,0 0 1 0 0,0 0-1 0 0,0-1 1 0 0,0 1-1 0 0,0-1 0 0 0,1 0 1 0 0,-1 0-1 0 0,1 0 1 0 0,0-1-1 0 0,0 1 0 0 0,0-1 1 0 0,0 0-1 0 0,1 0 1 0 0,-1 0-1 0 0,1 0 0 0 0,0 0 1 0 0,1-1-1 0 0,-1 1 1 0 0,0-3-33 0 0,-1-2 154 0 0,1-1 0 0 0,0 1 0 0 0,0 0 1 0 0,1-1-1 0 0,0 1 0 0 0,1-1 0 0 0,0 1 0 0 0,0-1 1 0 0,1 0-1 0 0,0 1 0 0 0,1-1 0 0 0,0 1 0 0 0,1 0 1 0 0,0 0-1 0 0,0 0 0 0 0,1 0 0 0 0,0 0 1 0 0,0 1-1 0 0,5-6-154 0 0,-4 7-229 0 0,0 0 0 0 0,1 0 0 0 0,0 1 0 0 0,0 0 0 0 0,0 0 0 0 0,1 0 0 0 0,0 1 0 0 0,0 0 0 0 0,1 0 0 0 0,-1 1 0 0 0,1 0 0 0 0,0 0 0 0 0,0 1 0 0 0,2-1 229 0 0,-9 4-479 0 0,0 0-790 0 0,-1 0-3969 0 0,-1-1-2712 0 0</inkml:trace>
  <inkml:trace contextRef="#ctx0" brushRef="#br0" timeOffset="-131046.59">625 933 1148 0 0,'0'0'380'0'0,"0"0"-380"0"0,0 0-264 0 0,36 0 56 0 0,-28 2-496 0 0</inkml:trace>
  <inkml:trace contextRef="#ctx0" brushRef="#br0" timeOffset="-130427.16">849 952 716 0 0,'0'0'545'0'0,"7"-1"-355"0"0,133-32 51 0 0,-126 29 44 0 0,0-1 0 0 0,0 0 1 0 0,-1-1-1 0 0,1-1 0 0 0,-1 0 0 0 0,-1 0 0 0 0,1-2 0 0 0,-2 1 0 0 0,1-2 1 0 0,-1 1-1 0 0,0-2 0 0 0,-1 1 0 0 0,0-1 0 0 0,-1-1 0 0 0,0 0 0 0 0,-1 0 1 0 0,0-1-1 0 0,-1 0 0 0 0,-1 0 0 0 0,0-1 0 0 0,0 0 0 0 0,2-10-285 0 0,-5 3-55 0 0,-1 1-1 0 0,-1-1 0 0 0,-1 0 0 0 0,0 1 0 0 0,-2-1 1 0 0,0 0-1 0 0,-1 1 0 0 0,-2 0 0 0 0,0 0 1 0 0,-1 0-1 0 0,0 0 0 0 0,-2 1 0 0 0,0 0 0 0 0,-2 1 1 0 0,0 0-1 0 0,-1 0 0 0 0,0 1 0 0 0,-2 0 0 0 0,0 1 1 0 0,0 1-1 0 0,-8-7 56 0 0,-5-4-383 0 0,-2 1 1 0 0,0 1-1 0 0,-1 1 0 0 0,-1 1 0 0 0,-1 2 1 0 0,-1 2-1 0 0,-1 0 0 0 0,0 2 1 0 0,-1 2-1 0 0,-1 1 0 0 0,-26-6 383 0 0,34 13 104 0 0,1 1-1 0 0,-1 1 1 0 0,0 1 0 0 0,0 2-1 0 0,0 0 1 0 0,0 2 0 0 0,0 1-1 0 0,0 1 1 0 0,0 2-1 0 0,1 0 1 0 0,-1 2 0 0 0,1 1-1 0 0,1 1 1 0 0,0 1-1 0 0,0 1 1 0 0,1 1 0 0 0,0 1-1 0 0,-8 7-103 0 0,17-8 27 0 0,-1 1 1 0 0,1 0-1 0 0,1 1 0 0 0,0 0 0 0 0,1 1 1 0 0,1 1-1 0 0,0 0 0 0 0,1 1 0 0 0,1 0 1 0 0,1 0-1 0 0,0 1 0 0 0,1 0 0 0 0,1 1 1 0 0,1 0-1 0 0,0 0 0 0 0,-1 15-27 0 0,4-11-8 0 0,0 0-1 0 0,2 1 1 0 0,1-1-1 0 0,1 1 1 0 0,1-1-1 0 0,1 0 1 0 0,1 1-1 0 0,1-1 1 0 0,1-1-1 0 0,1 1 1 0 0,1-1-1 0 0,1-1 1 0 0,0 1-1 0 0,2-1 1 0 0,1-1-1 0 0,0 0 1 0 0,2-1-1 0 0,0 0 1 0 0,1-1-1 0 0,0-1 1 0 0,14 12 8 0 0,-6-8 193 0 0,1 0 0 0 0,1-1 0 0 0,0-1 0 0 0,1-2 0 0 0,1 0 0 0 0,1-2 0 0 0,0-1 0 0 0,1-1 0 0 0,1-2 0 0 0,0 0 0 0 0,0-3 0 0 0,1 0 0 0 0,0-2 0 0 0,0-1 0 0 0,30 1-193 0 0,-27-5 264 0 0,83-6-1817 0 0,-94-1-3376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9:36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195 702 13581 0 0,'0'0'3661'0'0,"0"0"-3661"0"0,0 0-512 0 0,0 0 512 0 0,-44 4 176 0 0,25-7-176 0 0,0 0-212 0 0,1 0-357 0 0,0-1-575 0 0,2-2-1220 0 0,7 1-2148 0 0,1-6-2481 0 0</inkml:trace>
  <inkml:trace contextRef="#ctx0" brushRef="#br0" timeOffset="250.65">184 590 10197 0 0,'0'0'4936'0'0,"0"0"-4192"0"0,0 0-620 0 0,0 0 289 0 0,0 0-409 0 0,0 0 168 0 0,-38 2 16 0 0,16-2-188 0 0,-3 0-633 0 0,-9-3-1003 0 0,7 1-2364 0 0,-11-7-5573 0 0</inkml:trace>
  <inkml:trace contextRef="#ctx0" brushRef="#br0" timeOffset="4336.63">647 396 4864 0 0,'0'0'3015'0'0,"0"0"-707"0"0,0 0-785 0 0,0 0-67 0 0,0 0-145 0 0,0 0-511 0 0,0 0-326 0 0,0 0-222 0 0,-6 1-163 0 0,2 0-95 0 0,0 0 0 0 0,1 1 0 0 0,-1-1 0 0 0,0 1 0 0 0,1-1 0 0 0,-1 1 0 0 0,1 0 0 0 0,0 0 0 0 0,-1 1 0 0 0,1-1 0 0 0,0 1 0 0 0,0 0 0 0 0,1-1 0 0 0,-1 1 0 0 0,0 0 0 0 0,1 1 0 0 0,0-1 0 0 0,0 0 0 0 0,0 1 0 0 0,0-1 0 0 0,0 1 0 0 0,1 0-1 0 0,-1 2 7 0 0,-30 121 98 0 0,32-123-64 0 0,0-1 1 0 0,0 1 0 0 0,1-1-1 0 0,-1 1 1 0 0,1-1-1 0 0,0 1 1 0 0,0-1 0 0 0,0 0-1 0 0,0 0 1 0 0,1 1-1 0 0,-1-1 1 0 0,1 0 0 0 0,0 0-1 0 0,0 0 1 0 0,0 0-1 0 0,0-1 1 0 0,0 1-1 0 0,1-1 1 0 0,-1 1 0 0 0,1-1-1 0 0,-1 0 1 0 0,1 0-1 0 0,0 0 1 0 0,0 0 0 0 0,0 0-1 0 0,0-1 1 0 0,0 1-1 0 0,1-1 1 0 0,-1 0 0 0 0,0 0-1 0 0,1 0 1 0 0,-1 0-1 0 0,1-1 1 0 0,-1 0 0 0 0,3 1-35 0 0,-4 0 29 0 0,0 0 1 0 0,0 0 0 0 0,-1 0 0 0 0,1 0 0 0 0,0-1 0 0 0,0 1 0 0 0,0 0-1 0 0,0-1 1 0 0,1 1 0 0 0,-1-1 0 0 0,0 0 0 0 0,0 0 0 0 0,0 0 0 0 0,0 0-1 0 0,0 0 1 0 0,0 0 0 0 0,0-1 0 0 0,0 1 0 0 0,0-1 0 0 0,1 1-1 0 0,-2-1 1 0 0,1 0 0 0 0,0 0 0 0 0,0 0 0 0 0,0 0 0 0 0,0 0 0 0 0,0 0-1 0 0,-1 0 1 0 0,1-1 0 0 0,0 1 0 0 0,-1-1 0 0 0,0 1 0 0 0,1-1 0 0 0,-1 1-1 0 0,0-1 1 0 0,1 0 0 0 0,-1 0 0 0 0,0 0 0 0 0,-1 1 0 0 0,1-1 0 0 0,0 0-1 0 0,0 0 1 0 0,-1 0 0 0 0,1 0 0 0 0,-1-1 0 0 0,0 1 0 0 0,1 0 0 0 0,-1 0-1 0 0,0 0 1 0 0,0 0 0 0 0,-1 0 0 0 0,1 0 0 0 0,0 0 0 0 0,-1 0-1 0 0,1 0 1 0 0,-1 0 0 0 0,1 0 0 0 0,-1 0 0 0 0,0 0 0 0 0,0 0 0 0 0,0 0-1 0 0,0 0-29 0 0,-71-36-1060 0 0,50 49-1582 0 0,7 16-3288 0 0,13-21-158 0 0</inkml:trace>
  <inkml:trace contextRef="#ctx0" brushRef="#br0" timeOffset="4800.77">973 459 11925 0 0,'0'0'2475'0'0,"0"0"-1630"0"0,0 0-895 0 0,0 6 178 0 0,-2 10 28 0 0,1-10-109 0 0,-1 1 1 0 0,1 0-1 0 0,0 0 0 0 0,1-1 0 0 0,0 1 1 0 0,0 0-1 0 0,0 0 0 0 0,1-1 1 0 0,0 1-1 0 0,0 0 0 0 0,1-1 0 0 0,0 1 1 0 0,0-1-1 0 0,0 1 0 0 0,1-1 0 0 0,2 4-47 0 0,-2-9-7 0 0,0 0-1 0 0,0 0 1 0 0,0 0-1 0 0,0 0 0 0 0,0-1 1 0 0,0 1-1 0 0,0-1 1 0 0,0 0-1 0 0,0 0 0 0 0,0 0 1 0 0,0-1-1 0 0,0 1 1 0 0,0-1-1 0 0,0 1 0 0 0,0-1 1 0 0,0 0-1 0 0,0 0 0 0 0,-1 0 1 0 0,1-1-1 0 0,0 1 1 0 0,0-1-1 0 0,-1 1 0 0 0,1-1 1 0 0,-1 0-1 0 0,0 0 1 0 0,0 0-1 0 0,1 0 0 0 0,-1-1 1 0 0,0 1-1 0 0,-1 0 0 0 0,1-1 1 0 0,0 1-1 0 0,-1-1 1 0 0,1 0-1 0 0,-1 0 0 0 0,0 1 1 0 0,0-1-1 0 0,0 0 1 0 0,0 0-1 0 0,-1 0 0 0 0,1 0 1 0 0,-1 0-1 0 0,0-3 8 0 0,3 72 46 0 0,-15 116 985 0 0,9-177-979 0 0,-1 0 0 0 0,1-1 0 0 0,-1 1 1 0 0,0 0-1 0 0,0-1 0 0 0,-1 0 0 0 0,1 0 0 0 0,-1-1 0 0 0,0 1 1 0 0,0-1-1 0 0,0 0 0 0 0,0 0 0 0 0,0 0 0 0 0,-1-1 1 0 0,1 0-1 0 0,-1 0 0 0 0,0-1 0 0 0,0 1 0 0 0,1-1 0 0 0,-1 0 1 0 0,0-1-1 0 0,0 1 0 0 0,0-1 0 0 0,0-1 0 0 0,0 1 1 0 0,0-1-1 0 0,0 0 0 0 0,0 0 0 0 0,-1-1-52 0 0,-31-10-3512 0 0,9-7-3817 0 0,20 8-328 0 0</inkml:trace>
  <inkml:trace contextRef="#ctx0" brushRef="#br0" timeOffset="6010.14">1740 737 4104 0 0,'0'0'10705'0'0,"0"0"-10025"0"0,0 0-464 0 0,0 0-216 0 0,0 0 364 0 0,0 0-23 0 0,-25 42-105 0 0,12-31 28 0 0,-2 0-76 0 0,-2 1-40 0 0,-3 0-24 0 0,2 0-64 0 0,1-2-60 0 0,3-3-408 0 0,3 0-661 0 0,5-2-1227 0 0,6-4-4536 0 0</inkml:trace>
  <inkml:trace contextRef="#ctx0" brushRef="#br0" timeOffset="-128049.98">998 1017 2632 0 0,'0'0'2865'0'0,"6"0"-3626"0"0,38-1 194 0 0,256-26 4599 0 0,-286 20-4022 0 0,-1 0-1 0 0,0-1 1 0 0,0-1-1 0 0,-1 0 0 0 0,0 0 1 0 0,-1-1-1 0 0,0-1 1 0 0,-1 0-1 0 0,0 0 0 0 0,0-1 1 0 0,-1 0-1 0 0,-1-1 1 0 0,0 0-1 0 0,-1 0 0 0 0,0-1 1 0 0,-1 0-1 0 0,-1 0 1 0 0,0 0-1 0 0,-1-1 0 0 0,0 0 1 0 0,-1 1-1 0 0,-1-1 1 0 0,0 0-1 0 0,-1-1 0 0 0,-1 1 1 0 0,0 0-1 0 0,-2 0 0 0 0,1 0 1 0 0,-2 0-1 0 0,0 0 1 0 0,0 0-1 0 0,-1 1 0 0 0,-7-14-9 0 0,-3-6-194 0 0,-2 0 0 0 0,-2 1 0 0 0,-1 1 0 0 0,-1 0-1 0 0,-1 2 1 0 0,-2 0 0 0 0,-2 2 0 0 0,0 1 0 0 0,-2 0 0 0 0,0 2-1 0 0,-2 1 1 0 0,-1 2 0 0 0,-1 1 0 0 0,0 1 0 0 0,-2 1-1 0 0,0 2 1 0 0,-1 2 0 0 0,0 1 0 0 0,-2 1 0 0 0,1 2-1 0 0,-1 2 1 0 0,-1 1 0 0 0,0 2 0 0 0,0 1 0 0 0,0 2-1 0 0,0 2 1 0 0,-7 1 194 0 0,19 3-20 0 0,1 1 0 0 0,0 1 0 0 0,0 2 0 0 0,0 0 0 0 0,1 1 0 0 0,0 1 0 0 0,1 2 0 0 0,0 0 0 0 0,0 1 0 0 0,1 1 0 0 0,1 1 0 0 0,0 1 0 0 0,1 1 0 0 0,1 0 0 0 0,0 2 0 0 0,-9 12 20 0 0,14-17-54 0 0,2 1 0 0 0,0 1 0 0 0,1-1 0 0 0,0 1 0 0 0,1 1 0 0 0,1 0 0 0 0,0 0-1 0 0,2 1 1 0 0,0 0 0 0 0,0 0 0 0 0,2 1 0 0 0,0-1 0 0 0,1 1 0 0 0,0 0 0 0 0,2 0 0 0 0,0 0 0 0 0,1 0 0 0 0,1 0-1 0 0,1-1 1 0 0,0 1 0 0 0,1 0 0 0 0,1-1 0 0 0,1 1 54 0 0,10 15 268 0 0,1 0 0 0 0,2-1-1 0 0,1-1 1 0 0,2 0 0 0 0,0-2-1 0 0,2 0 1 0 0,1-2 0 0 0,2-1 0 0 0,0-1-1 0 0,2-1 1 0 0,0-1 0 0 0,2-1-1 0 0,1-2 1 0 0,0-1 0 0 0,1-2-1 0 0,1-1 1 0 0,0-1 0 0 0,1-2 0 0 0,7 0-268 0 0,231 28 4222 0 0,-157-46-6581 0 0,-103 3-2179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42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394 203 4012 0 0,'0'0'7033'0'0,"0"0"-4630"0"0,0 0-1805 0 0,0 0-462 0 0,0 0 92 0 0,-7-1 163 0 0,-346-19-60 0 0,336 18-1926 0 0,14-1-2686 0 0,5 0-583 0 0</inkml:trace>
  <inkml:trace contextRef="#ctx0" brushRef="#br0" timeOffset="247.19">364 115 6201 0 0,'0'0'8756'0'0,"0"0"-8656"0"0,0 0-100 0 0,0 0-152 0 0,-51-8 152 0 0,20 3 228 0 0,-9 1-176 0 0,-10-1-52 0 0,5 1-12 0 0,8 2-40 0 0,12 0-12 0 0,7 2-300 0 0,0-1-196 0 0,-2 1-368 0 0,3 0-956 0 0,10-2-1268 0 0,3 0-2397 0 0</inkml:trace>
  <inkml:trace contextRef="#ctx0" brushRef="#br0" timeOffset="496.18">432 0 5396 0 0,'0'0'6636'0'0,"7"4"-5212"0"0,0-1-1379 0 0,0 0 1 0 0,0 1 0 0 0,-1-1-1 0 0,1 1 1 0 0,-1 1-1 0 0,0-1 1 0 0,0 1-1 0 0,0 0 1 0 0,-1 0-1 0 0,1 1 1 0 0,-1-1-1 0 0,-1 1 1 0 0,1 1 0 0 0,-1-1-1 0 0,0 0 1 0 0,-1 1-1 0 0,1 0 1 0 0,-1 0-1 0 0,0 0 1 0 0,-1 0-1 0 0,0 1 1 0 0,0-1 0 0 0,-1 0-1 0 0,0 1 1 0 0,0-1-1 0 0,0 1 1 0 0,-1 0-1 0 0,0-1 1 0 0,-1 1-1 0 0,0-1 1 0 0,0 1-1 0 0,-1-1 1 0 0,1 1 0 0 0,-2-1-1 0 0,1 0 1 0 0,-1 0-1 0 0,0 0 1 0 0,0 0-1 0 0,-1 0 1 0 0,0-1-1 0 0,-4 5-45 0 0,-118 65 36 0 0,67-62-7796 0 0,39-13 161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1:18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31 399 13357 0 0,'0'0'2808'0'0,"0"0"-2543"0"0,25 41-249 0 0,-20-22 380 0 0,-2 0-60 0 0,-3 2-60 0 0,0-1-104 0 0,-7 1-124 0 0,0 0 16 0 0,1 0-16 0 0,-1 1-48 0 0,1 2-340 0 0,4-2-809 0 0,2-5-3011 0 0,4-4-7493 0 0</inkml:trace>
  <inkml:trace contextRef="#ctx0" brushRef="#br0" timeOffset="3975.09">1592 418 14585 0 0,'2'6'1540'0'0,"1"3"-1399"0"0,-1-1 1 0 0,-1 0-1 0 0,1 0 1 0 0,-1 1-1 0 0,0-1 1 0 0,-1 1 0 0 0,0-1-1 0 0,-1 1 1 0 0,0-1-1 0 0,0 1 1 0 0,0-1-1 0 0,-1 0 1 0 0,0 0-1 0 0,-3 6-141 0 0,-2 33-242 0 0,20-22-6226 0 0,-7-21 593 0 0</inkml:trace>
  <inkml:trace contextRef="#ctx0" brushRef="#br0" timeOffset="5493.87">3156 581 10797 0 0,'0'0'4204'0'0,"0"0"-3307"0"0,0 0-1033 0 0,0 9 243 0 0,-4 129 1583 0 0,5-137-1630 0 0,1 0 1 0 0,0 0-1 0 0,-1 0 1 0 0,1-1 0 0 0,0 1-1 0 0,0-1 1 0 0,-1 1-1 0 0,1-1 1 0 0,0 1-1 0 0,0-1 1 0 0,0 0-1 0 0,0 0 1 0 0,0 0-1 0 0,-1 0 1 0 0,1 0-1 0 0,0 0 1 0 0,0-1-1 0 0,0 1 1 0 0,0-1-1 0 0,-1 1 1 0 0,1-1-1 0 0,0 0 1 0 0,0 1-1 0 0,-1-1 1 0 0,1 0-1 0 0,-1 0 1 0 0,1 0-1 0 0,-1 0 1 0 0,1-1-1 0 0,-1 1 1 0 0,1 0 0 0 0,-1-1-1 0 0,0 1 1 0 0,0-1-1 0 0,0 1 1 0 0,0-1-1 0 0,0 1 1 0 0,0-1-1 0 0,0-1-60 0 0,0 2-11 0 0,0 0 0 0 0,0-1-1 0 0,-1 1 1 0 0,1-1 0 0 0,-1 1 0 0 0,1-1-1 0 0,-1 1 1 0 0,1-1 0 0 0,-1 0 0 0 0,0 1-1 0 0,0-1 1 0 0,0 0 0 0 0,0 1 0 0 0,0-1-1 0 0,0 1 1 0 0,0-1 0 0 0,-1 0 0 0 0,1 1-1 0 0,-1-1 1 0 0,1 1 0 0 0,-1-1 0 0 0,1 1-1 0 0,-1-1 1 0 0,0 1 0 0 0,0-1 0 0 0,1 1-1 0 0,-1 0 1 0 0,0-1 0 0 0,-1 1 0 0 0,1 0-1 0 0,0 0 1 0 0,0 0 0 0 0,0 0 0 0 0,-2-1 11 0 0,-15-8-2721 0 0,-2 4-3712 0 0,1 3-2710 0 0</inkml:trace>
  <inkml:trace contextRef="#ctx0" brushRef="#br0" timeOffset="4813.14">2331 408 8401 0 0,'0'0'6301'0'0,"0"0"-4455"0"0,0 0-1631 0 0,0 0-90 0 0,0 0 154 0 0,0 0-92 0 0,6-1-337 0 0,0 1 144 0 0,0 1 0 0 0,0-1 0 0 0,0 1 1 0 0,0 1-1 0 0,0-1 0 0 0,0 1 1 0 0,-1 0-1 0 0,1 0 0 0 0,0 0 1 0 0,-1 1-1 0 0,0 0 0 0 0,0 0 0 0 0,1 1 1 0 0,-2-1-1 0 0,1 1 0 0 0,0 0 1 0 0,-1 0-1 0 0,3 3 6 0 0,-6-6 8 0 0,1 0-1 0 0,0 0 1 0 0,-1 0 0 0 0,1 0 0 0 0,-1 0-1 0 0,1 0 1 0 0,-1 0 0 0 0,0 1 0 0 0,1-1-1 0 0,-1 0 1 0 0,0 1 0 0 0,0-1 0 0 0,0 1 0 0 0,0-1-1 0 0,0 1 1 0 0,0 0 0 0 0,0-1 0 0 0,-1 1-1 0 0,1 0 1 0 0,-1 0 0 0 0,1 0 0 0 0,-1-1-1 0 0,1 1 1 0 0,-1 0 0 0 0,0 0 0 0 0,0 0-1 0 0,0 0 1 0 0,0 0 0 0 0,0-1 0 0 0,-1 1-1 0 0,1 0 1 0 0,-1 0 0 0 0,1 0 0 0 0,-1-1-1 0 0,1 1 1 0 0,-1 0 0 0 0,0 0 0 0 0,0-1-1 0 0,0 1 1 0 0,0-1 0 0 0,0 1 0 0 0,0-1-1 0 0,0 1 1 0 0,-1-1 0 0 0,1 0 0 0 0,0 1 0 0 0,-1-1-1 0 0,1 0 1 0 0,-1 0 0 0 0,0 0 0 0 0,1 0-1 0 0,-1 0 1 0 0,0-1 0 0 0,1 1 0 0 0,-1 0-1 0 0,0-1 1 0 0,0 1 0 0 0,0-1 0 0 0,1 0-1 0 0,-1 0 1 0 0,0 1 0 0 0,0-1 0 0 0,0-1-1 0 0,0 1 1 0 0,0 0 0 0 0,0 0-8 0 0,6 3-750 0 0,2 0 774 0 0,0-1-1 0 0,-1 1 0 0 0,0 1 0 0 0,1-1 0 0 0,-1 1 0 0 0,-1 0 1 0 0,1 0-1 0 0,-1 1 0 0 0,1-1 0 0 0,-1 1 0 0 0,0 0 0 0 0,-1 0 0 0 0,1 0 1 0 0,-1 1-1 0 0,0-1 0 0 0,0 1 0 0 0,-1 0 0 0 0,0 0 0 0 0,0 0 1 0 0,0 0-1 0 0,-1 0 0 0 0,1 1-23 0 0,-6-3 46 0 0,0 0 0 0 0,-1-1 1 0 0,1 0-1 0 0,0 0 0 0 0,-1-1 0 0 0,0 1 0 0 0,0-1 1 0 0,0 0-1 0 0,0 0 0 0 0,0 0 0 0 0,0-1 1 0 0,0 0-1 0 0,0 0 0 0 0,-1 0 0 0 0,1 0 0 0 0,0-1 1 0 0,-1 0-1 0 0,1 0 0 0 0,0-1 0 0 0,-1 0 1 0 0,0 0-47 0 0,2 1-41 0 0,-1 0-233 0 0,-39-3-1436 0 0,17-7-6020 0 0,15-1-719 0 0</inkml:trace>
  <inkml:trace contextRef="#ctx0" brushRef="#br0" timeOffset="5186.47">2624 339 9217 0 0,'0'0'6505'0'0,"0"0"-5538"0"0,4 8-1092 0 0,9 13 204 0 0,1-1 0 0 0,1 0 1 0 0,1-1-1 0 0,1 0 0 0 0,1-1 1 0 0,0-1-1 0 0,1-1 1 0 0,1-1-1 0 0,0 0 0 0 0,1-2 1 0 0,1 0-1 0 0,0-2 1 0 0,20 9-80 0 0,-42-20 14 0 0,0 0 1 0 0,-1 0 0 0 0,1 1 0 0 0,0-1 0 0 0,0 0-1 0 0,0 0 1 0 0,-1 1 0 0 0,1-1 0 0 0,0 0-1 0 0,0 1 1 0 0,0-1 0 0 0,0 0 0 0 0,0 1 0 0 0,0-1-1 0 0,0 0 1 0 0,-1 1 0 0 0,1-1 0 0 0,0 0-1 0 0,0 1 1 0 0,0-1 0 0 0,0 0 0 0 0,0 1 0 0 0,1-1-1 0 0,-1 0 1 0 0,0 1 0 0 0,0-1 0 0 0,0 0-1 0 0,0 0 1 0 0,0 1 0 0 0,0-1 0 0 0,0 0 0 0 0,1 1-1 0 0,-1-1-14 0 0,-28 6-19 0 0,-188 117 929 0 0,169-82-7609 0 0,53-39 1358 0 0,8-2-1593 0 0</inkml:trace>
  <inkml:trace contextRef="#ctx0" brushRef="#br0" timeOffset="4254.68">2162 671 13729 0 0,'0'0'3929'0'0,"0"0"-3929"0"0,0 0 176 0 0,0 0 8 0 0,0 0 124 0 0,-38-7-72 0 0,17 2-164 0 0,-3 0-72 0 0,-1-1-4 0 0,0 2 4 0 0,2 0 0 0 0,-1-1-108 0 0,7 3-424 0 0,0-2-584 0 0,8-2-997 0 0,1 3-2427 0 0,10-10-3681 0 0</inkml:trace>
  <inkml:trace contextRef="#ctx0" brushRef="#br0" timeOffset="4406.91">2178 562 14929 0 0,'0'0'2545'0'0,"0"0"-2421"0"0,0 0 72 0 0,0 0-196 0 0,0 0 260 0 0,-49-15-152 0 0,29 11-108 0 0,-5-2-12 0 0,0 2-60 0 0,2 1-424 0 0,1-1-200 0 0,1 2-449 0 0,1 0-851 0 0,8 1-2124 0 0,3-4-2617 0 0</inkml:trace>
  <inkml:trace contextRef="#ctx0" brushRef="#br0" timeOffset="3476.22">1045 266 7737 0 0,'0'0'5060'0'0,"0"0"-3805"0"0,0 0-1063 0 0,0 0 423 0 0,0 0 38 0 0,0 0-452 0 0,0 0-65 0 0,0 0 70 0 0,-7 7-48 0 0,2-2-130 0 0,-2 1-20 0 0,0 1 1 0 0,0 0-1 0 0,1 0 0 0 0,0 0 1 0 0,1 0-1 0 0,0 1 0 0 0,0 0 0 0 0,0 1 1 0 0,1-1-1 0 0,0 1 0 0 0,1-1 1 0 0,0 1-1 0 0,0 0 0 0 0,1 0 1 0 0,0 2-9 0 0,4-7 37 0 0,1-1 1 0 0,0 1 0 0 0,0-1 0 0 0,0 0-1 0 0,0 0 1 0 0,0 0 0 0 0,1 0 0 0 0,-1 0 0 0 0,1-1-1 0 0,0 0 1 0 0,0 1 0 0 0,0-1 0 0 0,0-1-1 0 0,0 1 1 0 0,0-1 0 0 0,0 1 0 0 0,1-1 0 0 0,-1 0-1 0 0,0-1 1 0 0,1 1 0 0 0,-1-1 0 0 0,1 0-1 0 0,-1 0 1 0 0,1 0 0 0 0,-1-1 0 0 0,0 1 0 0 0,1-1-38 0 0,18-47-1595 0 0,-15 16 1925 0 0,4 71-154 0 0,-11 116 1437 0 0,8-136-2767 0 0,5-13-6673 0 0,-4-7-94 0 0</inkml:trace>
  <inkml:trace contextRef="#ctx0" brushRef="#br0" timeOffset="3726.64">1424 538 3100 0 0,'0'0'12093'0'0,"0"0"-10832"0"0,0 0-1261 0 0,0 0 0 0 0,0 0 552 0 0,0 0-104 0 0,-50-5-212 0 0,31 2-228 0 0,-4 0-8 0 0,0 1 0 0 0,1-1-4 0 0,1 2-604 0 0,3-1-425 0 0,3-1-463 0 0,4 0-1604 0 0,7-6-4945 0 0</inkml:trace>
  <inkml:trace contextRef="#ctx0" brushRef="#br0" timeOffset="2885.72">771 584 4548 0 0,'0'0'9877'0'0,"0"0"-8741"0"0,0 0-340 0 0,0 0 425 0 0,0 0-281 0 0,0 0-696 0 0,0 0-244 0 0,-42-12-108 0 0,22 9 44 0 0,-4 0 52 0 0,-1 0-36 0 0,3 0 44 0 0,3 1-108 0 0,2 0-432 0 0,5 0-512 0 0,7-2-969 0 0,2 1-2651 0 0,6-6-3577 0 0</inkml:trace>
  <inkml:trace contextRef="#ctx0" brushRef="#br0" timeOffset="3166.53">750 502 2644 0 0,'0'0'1616'0'0,"0"0"4869"0"0,0 0-4765 0 0,0 0-828 0 0,0 0-252 0 0,0 0-96 0 0,0 0-164 0 0,-40-2-180 0 0,19 1-112 0 0,-1-1-76 0 0,-4-1-12 0 0,1 1-764 0 0,3-2-1084 0 0,6 0-2592 0 0,-3-5-3249 0 0</inkml:trace>
  <inkml:trace contextRef="#ctx0" brushRef="#br0" timeOffset="202722.67">3528 541 3816 0 0,'0'0'294'0'0,"0"0"176"0"0,0 0 1369 0 0,0 0-428 0 0,0 0-246 0 0,-1-6 192 0 0,1 6-1353 0 0,-1-2 80 0 0,0 1 1 0 0,1 0-1 0 0,-1-1 1 0 0,0 1-1 0 0,1 0 1 0 0,-1-1-1 0 0,1 1 1 0 0,0-1-1 0 0,-1 1 1 0 0,1-1-1 0 0,0 1 1 0 0,0-1-1 0 0,0 1 1 0 0,0-1-1 0 0,0 1 1 0 0,0-1-1 0 0,1 1 1 0 0,-1-1-1 0 0,0 1 1 0 0,1-1-1 0 0,-1 1 1 0 0,1-1-1 0 0,-1 1 1 0 0,1 0-1 0 0,0-1 1 0 0,0 1-1 0 0,0 0 1 0 0,0 0-1 0 0,-1 0 1 0 0,2-1-1 0 0,-1 1 1 0 0,0 0-1 0 0,0 0 1 0 0,0 0-1 0 0,0 1 0 0 0,1-1 1 0 0,-1 0-1 0 0,0 0 1 0 0,1 1-1 0 0,-1-1 1 0 0,0 0-1 0 0,1 1 1 0 0,-1 0-1 0 0,1-1 1 0 0,-1 1-1 0 0,1 0 1 0 0,-1 0-1 0 0,2 0-84 0 0,21 75-250 0 0,-24 33 558 0 0,-2-96-250 0 0,0 1 1 0 0,1 0 0 0 0,0-1 0 0 0,1 1 0 0 0,1 0 0 0 0,0 0 0 0 0,0-1 0 0 0,2 1 0 0 0,-1-1 0 0 0,2 1-1 0 0,-1-1 1 0 0,2 0 0 0 0,-1 0 0 0 0,2-1 0 0 0,0 1 0 0 0,0-1 0 0 0,1 0 0 0 0,5 6-59 0 0,6 0 259 0 0,-18-18-258 0 0,-1 1-1 0 0,1 0 0 0 0,-1 0 0 0 0,0 0 0 0 0,1 0 0 0 0,-1 0 0 0 0,1 0 0 0 0,-1 0 0 0 0,0 0 0 0 0,1 0 0 0 0,-1 0 0 0 0,1 0 1 0 0,-1 1-1 0 0,1-1 0 0 0,-1 0 0 0 0,0 0 0 0 0,1 1 0 0 0,-1-1 0 0 0,1 0 0 0 0,-1 0 0 0 0,1 1 0 0 0,-1-1 0 0 0,1 1 0 0 0,0-1 0 0 0,-1 0 1 0 0,1 1-1 0 0,-1-1 0 0 0,1 1 0 0 0,0-1 0 0 0,-1 1 0 0 0,1-1 0 0 0,0 1 0 0 0,0-1 0 0 0,-1 1 0 0 0,1 0 0 0 0,0-1 0 0 0,0 1 1 0 0,0-1-1 0 0,0 1 0 0 0,0-1 0 0 0,0 1 0 0 0,0 0 0 0 0,0-1 0 0 0,0 1 0 0 0,0-1 0 0 0,0 1 0 0 0,0 0 0 0 0,0-1 0 0 0,0 1 1 0 0,0-1-1 0 0,1 1 0 0 0,-1 0 0 0 0,-2-1 13 0 0,-3 4-30 0 0,0 0 0 0 0,0 0 1 0 0,1 1-1 0 0,-1-1 0 0 0,1 1 0 0 0,0 0 0 0 0,1 0 1 0 0,-1 1-1 0 0,1-1 0 0 0,0 1 0 0 0,1 0 0 0 0,-1-1 0 0 0,1 1 1 0 0,0 0-1 0 0,1 0 0 0 0,-1 1 0 0 0,1-1 0 0 0,0 0 0 0 0,1 0 1 0 0,0 1-1 0 0,-1-1 0 0 0,2 0 0 0 0,-1 0 0 0 0,1 2 17 0 0,-2 6 43 0 0,-14 441-201 0 0,14-451-1634 0 0,0-5-3125 0 0,-1-5-2661 0 0</inkml:trace>
  <inkml:trace contextRef="#ctx0" brushRef="#br0" timeOffset="196659.05">221 1136 5473 0 0,'0'0'4090'0'0,"0"0"-1741"0"0,0 0-1555 0 0,0 0-302 0 0,0 0 323 0 0,0 0 47 0 0,0 0-326 0 0,0 0-368 0 0,0 0-134 0 0,-4-4 46 0 0,5 4-78 0 0,0 0 1 0 0,0 0-1 0 0,0 0 1 0 0,0 0-1 0 0,0 0 1 0 0,0 0-1 0 0,0 0 0 0 0,0 0 1 0 0,0 0-1 0 0,0-1 1 0 0,0 1-1 0 0,0 0 1 0 0,0-1-1 0 0,0 1 1 0 0,0 0-1 0 0,0-1 1 0 0,-1 1-1 0 0,1-1 1 0 0,0 0-1 0 0,0 1 0 0 0,0-1 1 0 0,-1 0-1 0 0,1 1 1 0 0,0-1-1 0 0,-1 0 1 0 0,1 0-1 0 0,-1 1 1 0 0,1-1-1 0 0,-1 0 1 0 0,1 0-1 0 0,-1 0 1 0 0,1 0-1 0 0,-1 0 0 0 0,0 0 1 0 0,0 0-1 0 0,1 0 1 0 0,-1 0-1 0 0,0 0 1 0 0,0 0-1 0 0,0 0 1 0 0,0 0-1 0 0,0 0 1 0 0,0 0-1 0 0,0 0 1 0 0,-1 0-1 0 0,1 1 0 0 0,0-1 1 0 0,0 0-1 0 0,-1 0 1 0 0,1 0-1 0 0,-1 0 1 0 0,1 0-1 0 0,-1 0 1 0 0,1 0-1 0 0,-1 1 1 0 0,1-1-1 0 0,-1 0 1 0 0,0 0-1 0 0,1 1 0 0 0,-1-1 1 0 0,0 0-1 0 0,0 1 1 0 0,0-1-1 0 0,1 1 1 0 0,-1-1-1 0 0,0 1 1 0 0,0-1-1 0 0,0 1-2 0 0,7 2 46 0 0,0 1-1 0 0,1 0 0 0 0,-1 0 1 0 0,-1 0-1 0 0,1 1 0 0 0,0-1 1 0 0,-1 1-1 0 0,0 1 1 0 0,0-1-1 0 0,0 1 0 0 0,-1 0 1 0 0,1 0-1 0 0,-1 0 1 0 0,0 1-1 0 0,-1-1 0 0 0,1 1 1 0 0,-1 0-1 0 0,0 0 1 0 0,0 0-1 0 0,-1 1 0 0 0,0-1 1 0 0,0 0-1 0 0,-1 1 0 0 0,0 0 1 0 0,0-1-1 0 0,0 1 1 0 0,-1 0-1 0 0,0-1 0 0 0,0 1 1 0 0,0 0-1 0 0,-1-1 1 0 0,0 1-1 0 0,-1 0 0 0 0,1-1 1 0 0,-1 1-1 0 0,-1-1 1 0 0,1 0-1 0 0,-1 1-45 0 0,-1-3-11 0 0,0 1 1 0 0,0-1-1 0 0,0 1 0 0 0,-1-1 0 0 0,0-1 1 0 0,0 1-1 0 0,0-1 0 0 0,0 0 1 0 0,0 0-1 0 0,0 0 0 0 0,-1 0 1 0 0,1-1-1 0 0,-1 0 0 0 0,0 0 1 0 0,0-1-1 0 0,0 0 0 0 0,0 0 0 0 0,0 0 1 0 0,0-1-1 0 0,0 0 0 0 0,0 0 1 0 0,0 0-1 0 0,0-1 0 0 0,0 0 1 0 0,0 0-1 0 0,0 0 0 0 0,-1-1 11 0 0,6 1 0 0 0,0 0 0 0 0,0 0 0 0 0,0 0 0 0 0,0 0 0 0 0,1 0 0 0 0,-1 0-1 0 0,0 0 1 0 0,1 0 0 0 0,-1 0 0 0 0,1 0 0 0 0,-1 0 0 0 0,1 0 0 0 0,-1-1 0 0 0,1 1 0 0 0,0 0-1 0 0,-1 0 1 0 0,1 0 0 0 0,0-1 0 0 0,0 1 0 0 0,0 0 0 0 0,0 0 0 0 0,0-1 0 0 0,0 1-1 0 0,1 0 1 0 0,-1 0 0 0 0,0 0 0 0 0,1-1 0 0 0,-1 1 0 0 0,1 0 0 0 0,-1 0 0 0 0,1 0 0 0 0,-1 0-1 0 0,1 0 1 0 0,0 0 0 0 0,-1 0 0 0 0,1 0 0 0 0,0 0 0 0 0,0 0 0 0 0,0 0 0 0 0,0 0 0 0 0,0 1-1 0 0,0-1 1 0 0,0 0 0 0 0,0 1 0 0 0,0-1 0 0 0,0 0 0 0 0,0 1 0 0 0,1 0 0 0 0,-1-1-1 0 0,0 1 1 0 0,0 0 0 0 0,0-1 0 0 0,1 1 0 0 0,-1 0 0 0 0,0 0 0 0 0,0 0 0 0 0,1 0 0 0 0,-1 0-1 0 0,0 0 1 0 0,0 1 0 0 0,0-1 0 0 0,1 0 0 0 0,-1 1 0 0 0,0-1 0 0 0,13 1 121 0 0,-1-1 1 0 0,1 2-1 0 0,-1 0 1 0 0,1 1-1 0 0,-1 0 1 0 0,0 1-1 0 0,0 0 1 0 0,-1 1-1 0 0,1 1 1 0 0,9 5-122 0 0,37 22-4140 0 0,-53-30-1515 0 0,1-3-3022 0 0</inkml:trace>
  <inkml:trace contextRef="#ctx0" brushRef="#br0" timeOffset="197276.8">667 1050 8613 0 0,'0'0'6136'0'0,"0"0"-4571"0"0,0 0-1575 0 0,4 7-149 0 0,9 18 297 0 0,2-1 0 0 0,1 0 0 0 0,1-1 0 0 0,1 0 0 0 0,0-2-1 0 0,2 0 1 0 0,1-1 0 0 0,0-1 0 0 0,1-1 0 0 0,1-1-1 0 0,1-1 1 0 0,1-1 0 0 0,1-1-138 0 0,-45-11 44 0 0,1 0-1 0 0,0 2 1 0 0,1 0-1 0 0,-1 1 1 0 0,1 1-1 0 0,0 0 1 0 0,0 2-1 0 0,1-1 1 0 0,0 2 0 0 0,1 0-1 0 0,0 1 1 0 0,-9 9-44 0 0,24-20-168 0 0,-35 30-1169 0 0,31-18-5443 0 0,8-10 253 0 0</inkml:trace>
  <inkml:trace contextRef="#ctx0" brushRef="#br0" timeOffset="197555.3">1267 1353 4864 0 0,'0'0'8543'0'0,"-1"7"-7253"0"0,1-1-1372 0 0,-5 88 997 0 0,5-92-861 0 0,0-1 0 0 0,0 1 0 0 0,-1-1-1 0 0,1 1 1 0 0,1-1 0 0 0,-1 1 0 0 0,0-1 0 0 0,0 1-1 0 0,0-1 1 0 0,1 1 0 0 0,-1-1 0 0 0,1 1 0 0 0,-1-1 0 0 0,1 0-1 0 0,0 1 1 0 0,-1-1 0 0 0,1 0 0 0 0,0 1 0 0 0,0-1-1 0 0,0 0 1 0 0,0 0 0 0 0,0 0 0 0 0,0 0 0 0 0,0 0-1 0 0,1 0 1 0 0,-1 0 0 0 0,0 0 0 0 0,0 0 0 0 0,1-1-1 0 0,-1 1 1 0 0,1 0 0 0 0,-1-1 0 0 0,0 1 0 0 0,1-1-1 0 0,-1 0 1 0 0,1 1 0 0 0,-1-1 0 0 0,1 0 0 0 0,-1 0 0 0 0,1 0-1 0 0,-1 0 1 0 0,1 0 0 0 0,-1 0 0 0 0,1-1 0 0 0,-1 1-1 0 0,1 0 1 0 0,-1-1 0 0 0,1 1 0 0 0,-1-1 0 0 0,1 1-1 0 0,-1-1 1 0 0,0 0 0 0 0,1 0 0 0 0,-1 0 0 0 0,0 1-1 0 0,0-1 1 0 0,0 0 0 0 0,1-1-54 0 0,0 1 13 0 0,0-1 1 0 0,1 0-1 0 0,-1 0 0 0 0,0 0 0 0 0,0 0 1 0 0,0 0-1 0 0,-1 0 0 0 0,1-1 1 0 0,0 1-1 0 0,-1-1 0 0 0,1 1 1 0 0,-1-1-1 0 0,0 0 0 0 0,0 1 0 0 0,0-1 1 0 0,0 0-1 0 0,-1 0 0 0 0,1 1 1 0 0,-1-1-1 0 0,0 0 0 0 0,1 0 0 0 0,-1 0 1 0 0,0 0-1 0 0,-1 0 0 0 0,1 0 1 0 0,0 1-1 0 0,-1-1 0 0 0,0 0 0 0 0,0 0 1 0 0,0 0-1 0 0,0 0-13 0 0,-37-45-7281 0 0,28 43 7 0 0</inkml:trace>
  <inkml:trace contextRef="#ctx0" brushRef="#br0" timeOffset="205016.99">1572 1635 184 0 0,'0'0'989'0'0,"0"0"-588"0"0,0 0-191 0 0,0 0 83 0 0,0 0 240 0 0,-6 3 831 0 0,-31 10-783 0 0,-1-1-1 0 0,-1-2 0 0 0,1-2 0 0 0,-2-1 0 0 0,1-2 0 0 0,-1-2 1 0 0,1-1-1 0 0,-1-3 0 0 0,-27-3-580 0 0,-42 3 160 0 0,14 2-114 0 0,1-5 0 0 0,-1-4 0 0 0,1-4 0 0 0,1-4 0 0 0,1-4 0 0 0,0-4 0 0 0,2-4 0 0 0,-18-11-46 0 0,97 35 24 0 0,0 0 0 0 0,1 0 0 0 0,0-1 1 0 0,0 0-1 0 0,0-1 0 0 0,0 0 1 0 0,1 0-1 0 0,0-1 0 0 0,1 0 1 0 0,-1-1-1 0 0,1 0 0 0 0,1 0 0 0 0,-1-1 1 0 0,1 0-1 0 0,1 0 0 0 0,0-1 1 0 0,0 1-1 0 0,1-1 0 0 0,0-1 1 0 0,1 1-1 0 0,0-1 0 0 0,1 1 0 0 0,0-1 1 0 0,0 0-1 0 0,1 0 0 0 0,1-1 1 0 0,-1-6-25 0 0,2 0 2 0 0,0 1 0 0 0,2-1 1 0 0,-1 1-1 0 0,2-1 1 0 0,0 1-1 0 0,2 0 1 0 0,-1 0-1 0 0,2 0 0 0 0,0 1 1 0 0,1 0-1 0 0,1 0 1 0 0,1 1-1 0 0,0 0 0 0 0,0 0 1 0 0,2 1-1 0 0,0 0 1 0 0,0 1-1 0 0,1 0 0 0 0,1 1 1 0 0,0 0-1 0 0,1 1 1 0 0,0 1-1 0 0,1 0 1 0 0,0 1-1 0 0,0 0 0 0 0,1 2 1 0 0,0 0-1 0 0,0 0 1 0 0,3 1-3 0 0,43-6-67 0 0,0 4 1 0 0,0 2 0 0 0,1 2 0 0 0,0 4-1 0 0,-1 2 1 0 0,1 3 0 0 0,-1 3 0 0 0,0 2-1 0 0,-1 3 1 0 0,-1 3 0 0 0,0 2-1 0 0,-1 3 1 0 0,27 15 66 0 0,-24-15-17 0 0,-1 3 0 0 0,0 2-1 0 0,-2 3 1 0 0,-1 3 0 0 0,-2 2-1 0 0,-1 3 1 0 0,-2 2 0 0 0,-1 2-1 0 0,7 12 18 0 0,-53-49 42 0 0,-1 0 1 0 0,-1 0-1 0 0,1 0 0 0 0,0 1 0 0 0,-1 0 1 0 0,0 0-1 0 0,0 0 0 0 0,-1 0 0 0 0,1 1 0 0 0,-1 0 1 0 0,0-1-1 0 0,-1 1 0 0 0,1 0 0 0 0,-1 0 1 0 0,-1 1-1 0 0,1-1 0 0 0,-1 0 0 0 0,0 1 0 0 0,0-1 1 0 0,-1 0-1 0 0,1 1 0 0 0,-2-1 0 0 0,1 1 1 0 0,-1-1-1 0 0,0 0 0 0 0,0 1 0 0 0,0-1 1 0 0,-1 0-1 0 0,0 0 0 0 0,-1 0 0 0 0,1 0 0 0 0,-1 0 1 0 0,0 0-1 0 0,0-1 0 0 0,-1 1 0 0 0,0-1 1 0 0,0 0-1 0 0,0 0 0 0 0,-4 3-42 0 0,-18 8 33 0 0,-1 0 0 0 0,0-2 0 0 0,-1-1 0 0 0,-1-1 1 0 0,0-2-1 0 0,-1 0 0 0 0,0-3 0 0 0,0 0 0 0 0,0-2 0 0 0,-1-1 0 0 0,0-1 0 0 0,0-2 0 0 0,0-1 1 0 0,0-1-1 0 0,-3-2-33 0 0,-14-2-1966 0 0,17-4-2603 0 0,11 0-472 0 0</inkml:trace>
  <inkml:trace contextRef="#ctx0" brushRef="#br0" timeOffset="207738.26">3356 897 1580 0 0,'0'0'402'0'0,"0"0"13"0"0,-2 6 98 0 0,-1 3-343 0 0,0 0 1 0 0,-1 0-1 0 0,0 0 0 0 0,-1-1 0 0 0,0 0 0 0 0,0 0 0 0 0,0 0 1 0 0,-1 0-1 0 0,-1-1 0 0 0,1 0 0 0 0,-1 0 0 0 0,0-1 0 0 0,-1 0 0 0 0,1 0 1 0 0,-1-1-1 0 0,0 0 0 0 0,-1 0 0 0 0,1-1 0 0 0,-2 1-170 0 0,-37 10 93 0 0,-1-1 0 0 0,0-2 0 0 0,-1-3 0 0 0,0-1 0 0 0,0-3 0 0 0,-1-2 0 0 0,0-2 0 0 0,1-3 0 0 0,-1-1-1 0 0,1-3 1 0 0,0-2 0 0 0,0-2 0 0 0,1-2 0 0 0,0-2 0 0 0,1-2 0 0 0,-32-16-93 0 0,42 17-252 0 0,1-1 0 0 0,0-1-1 0 0,2-2 1 0 0,0-1 0 0 0,1-2 0 0 0,0-1-1 0 0,2-2 1 0 0,2-1 0 0 0,0-1 0 0 0,1-2-1 0 0,-2-6 253 0 0,18 22 13 0 0,1 0 0 0 0,1-1 0 0 0,1-1 0 0 0,0 1 0 0 0,0-2 0 0 0,2 1 0 0 0,0-1 0 0 0,0 0 0 0 0,2 0 0 0 0,0-1 0 0 0,1 1 1 0 0,0-1-1 0 0,2 0 0 0 0,0-1 0 0 0,1 1 0 0 0,0 0 0 0 0,2 0 0 0 0,0-1 0 0 0,1 1 0 0 0,0 0 0 0 0,1 0 0 0 0,2 0 0 0 0,-1 1 0 0 0,2 0 0 0 0,0-1 0 0 0,5-7-13 0 0,7 0-29 0 0,2 1 0 0 0,0 0 0 0 0,1 1 0 0 0,1 2 0 0 0,1 0 0 0 0,1 1 0 0 0,1 2 1 0 0,0 0-1 0 0,2 2 0 0 0,-1 1 0 0 0,2 1 0 0 0,0 1 0 0 0,0 1 0 0 0,1 2 0 0 0,0 1 0 0 0,1 1 0 0 0,-1 1 0 0 0,1 2 0 0 0,1 1 1 0 0,-1 2-1 0 0,0 0 0 0 0,1 2 29 0 0,137 10-1049 0 0,-107 0 1156 0 0,-1 2 1 0 0,-1 3-1 0 0,0 3 0 0 0,-2 2 1 0 0,0 2-1 0 0,-1 4 1 0 0,-2 1-1 0 0,0 3 1 0 0,-3 2-1 0 0,6 7-107 0 0,-36-24 165 0 0,0 1 0 0 0,-2 0 0 0 0,0 2 0 0 0,0 0 0 0 0,-2 1 0 0 0,-1 1 0 0 0,0 1 0 0 0,-2 0 0 0 0,0 1 0 0 0,-2 0 0 0 0,0 1 0 0 0,-2 1 0 0 0,0 0 0 0 0,-2 0 0 0 0,-1 1 0 0 0,-1-1 0 0 0,-1 2 0 0 0,-1-1-1 0 0,-2 0 1 0 0,0 1 0 0 0,-3 23-165 0 0,0-39 122 0 0,-2 0-1 0 0,1 0 1 0 0,-1 0 0 0 0,-1 0-1 0 0,0-1 1 0 0,0 1-1 0 0,-1-1 1 0 0,-1 0-1 0 0,0-1 1 0 0,0 1-1 0 0,-1-1 1 0 0,0 0 0 0 0,0-1-1 0 0,-1 1 1 0 0,0-1-1 0 0,0-1 1 0 0,-1 0-1 0 0,0 0 1 0 0,-1-1-1 0 0,1 0 1 0 0,-1 0-1 0 0,0-1 1 0 0,-1-1 0 0 0,-9 4-122 0 0,-126 29 220 0 0,2-28-3941 0 0,132-9 737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50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63 4576 0 0,'0'0'7054'0'0,"0"0"-5197"0"0,0 0-1695 0 0,0 0 26 0 0,0 0 10 0 0,0 0-33 0 0,0 0 33 0 0,3-6-78 0 0,-2 5-119 0 0,-1-1-1 0 0,1 1 1 0 0,0-1 0 0 0,-1 1-1 0 0,1-1 1 0 0,-1 0-1 0 0,1 1 1 0 0,-1-1 0 0 0,0 1-1 0 0,0-1 1 0 0,0 0 0 0 0,0 1-1 0 0,0-1 1 0 0,0 0-1 0 0,0 1 1 0 0,-1-1 0 0 0,1 1-1 0 0,-1-1 1 0 0,1 1 0 0 0,-1-1-1 0 0,1 1 1 0 0,-1-1-1 0 0,0 1 1 0 0,0-1 0 0 0,0 1-1 0 0,1-1 1 0 0,-1 1 0 0 0,-1 0-1 0 0,1 0 1 0 0,0 0 0 0 0,0 0-1 0 0,0 0 1 0 0,-1 0-1 0 0,1 0 1 0 0,0 0 0 0 0,-1 0-1 0 0,1 0 1 0 0,-1 1 0 0 0,1-1-1 0 0,-1 0 1 0 0,1 1-1 0 0,-1 0 1 0 0,0-1 0 0 0,1 1-1 0 0,-1 0 1 0 0,1 0 0 0 0,-1 0-1 0 0,0 0 1 0 0,1 0-1 0 0,-1 0 1 0 0,0 0 0 0 0,1 0-1 0 0,-1 1 1 0 0,1-1 0 0 0,-2 1-1 0 0,-2 1 12 0 0,0-1 0 0 0,0 1 0 0 0,0 0 0 0 0,1 0 0 0 0,-1 0 0 0 0,1 1 0 0 0,0-1 0 0 0,-1 1 0 0 0,1 0 0 0 0,0 0 1 0 0,1 1-1 0 0,-1-1 0 0 0,1 1 0 0 0,-1 0 0 0 0,1 0 0 0 0,0 0 0 0 0,0 0 0 0 0,1 1 0 0 0,-1-1 0 0 0,1 1 0 0 0,0 0 0 0 0,0-1 1 0 0,1 1-1 0 0,0 0 0 0 0,-1 0 0 0 0,1 0 0 0 0,1 0 0 0 0,-1 0 0 0 0,1 0 0 0 0,0 0 0 0 0,0 0 0 0 0,1 0 0 0 0,0 3-12 0 0,2-4 72 0 0,0 0 0 0 0,0-1 0 0 0,1 1 0 0 0,-1-1 0 0 0,1 0 0 0 0,0 0-1 0 0,0 0 1 0 0,0 0 0 0 0,0-1 0 0 0,1 0 0 0 0,-1 0 0 0 0,1 0 0 0 0,-1 0-1 0 0,1-1 1 0 0,0 1 0 0 0,-1-1 0 0 0,1-1 0 0 0,0 1 0 0 0,0-1 0 0 0,0 1 0 0 0,0-1-1 0 0,0-1 1 0 0,0 1 0 0 0,-1-1 0 0 0,1 0 0 0 0,0 0 0 0 0,0 0 0 0 0,-1 0-1 0 0,1-1 1 0 0,0 0 0 0 0,-1 0 0 0 0,0 0 0 0 0,2-2-72 0 0,-5 3-25 0 0,1 1-1 0 0,-1-1 1 0 0,1 0 0 0 0,-1 1 0 0 0,1-1-1 0 0,-1 1 1 0 0,1-1 0 0 0,-1 1-1 0 0,1 0 1 0 0,-1-1 0 0 0,1 1 0 0 0,0 0-1 0 0,-1 0 1 0 0,1 0 0 0 0,-1 0-1 0 0,1 1 1 0 0,-1-1 0 0 0,1 0 0 0 0,0 1-1 0 0,-1-1 1 0 0,1 1 0 0 0,-1-1-1 0 0,0 1 1 0 0,1 0 0 0 0,-1 0 0 0 0,1 0-1 0 0,-1 0 1 0 0,0-1 0 0 0,0 2-1 0 0,0-1 1 0 0,1 0 0 0 0,-1 0 0 0 0,0 0-1 0 0,0 0 1 0 0,-1 1 0 0 0,1-1-1 0 0,0 0 1 0 0,0 1 0 0 0,-1-1 0 0 0,1 1-1 0 0,0-1 1 0 0,-1 1 0 0 0,0-1 0 0 0,1 1-1 0 0,-1-1 1 0 0,0 1 0 0 0,0 0-1 0 0,0-1 1 0 0,0 1 0 0 0,0-1 0 0 0,0 1-1 0 0,0 0 1 0 0,0-1 0 0 0,-1 1-1 0 0,1-1 1 0 0,-1 1 0 0 0,1-1 0 0 0,-1 1-1 0 0,0-1 1 0 0,1 1 0 0 0,-1-1-1 0 0,0 1 26 0 0,0 3-248 0 0,1 15 51 0 0,4-12-3989 0 0,-1-7-1522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03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1129 0 1200 0 0,'0'0'956'0'0,"0"0"-122"0"0,0 0 95 0 0,0 0-466 0 0,0 0-113 0 0,0 0-101 0 0,0 0 13 0 0,0 0 227 0 0,0 0 386 0 0,-5 1 229 0 0,-711 7 5346 0 0,310-17-7177 0 0,405 17-5532 0 0,12-4 2276 0 0</inkml:trace>
  <inkml:trace contextRef="#ctx0" brushRef="#br0" timeOffset="248.14">1024 70 10981 0 0,'0'0'678'0'0,"-12"0"-689"0"0,-130-1 829 0 0,-229 3 1371 0 0,124 12-4770 0 0,236-12 101 0 0,2-1-2082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51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26 8417 0 0,'0'0'3823'0'0,"-6"0"-2978"0"0,2 0-799 0 0,0 0 1 0 0,0 0-1 0 0,0 1 1 0 0,0 0 0 0 0,0-1-1 0 0,0 1 1 0 0,0 1-1 0 0,0-1 1 0 0,1 0 0 0 0,-1 1-1 0 0,1 0 1 0 0,-1 0-1 0 0,1 0 1 0 0,-1 0 0 0 0,1 1-1 0 0,0-1 1 0 0,0 1 0 0 0,0 0-1 0 0,0-1 1 0 0,1 2-1 0 0,-1-1 1 0 0,1 0 0 0 0,-1 2-47 0 0,-39 86 530 0 0,41-88-484 0 0,1-1-1 0 0,-1 0 1 0 0,1 0 0 0 0,0 1 0 0 0,0-1 0 0 0,0 0-1 0 0,0 1 1 0 0,0-1 0 0 0,1 0 0 0 0,-1 1 0 0 0,0-1-1 0 0,1 0 1 0 0,0 0 0 0 0,0 0 0 0 0,0 0-1 0 0,0 1 1 0 0,0-1 0 0 0,0 0 0 0 0,0-1 0 0 0,1 1-1 0 0,-1 0 1 0 0,1 0 0 0 0,-1 0 0 0 0,1-1 0 0 0,0 1-1 0 0,-1-1 1 0 0,1 0 0 0 0,0 1 0 0 0,0-1 0 0 0,0 0-1 0 0,0 0 1 0 0,0 0 0 0 0,0 0 0 0 0,1 0-1 0 0,-1-1 1 0 0,0 1 0 0 0,0-1 0 0 0,1 1 0 0 0,-1-1-1 0 0,0 0 1 0 0,1 0-46 0 0,4 1-8 0 0,-1 0-1 0 0,1-1 0 0 0,-1 1 1 0 0,1-1-1 0 0,-1-1 1 0 0,1 1-1 0 0,-1-1 1 0 0,1-1-1 0 0,-1 1 0 0 0,0-1 1 0 0,0 0-1 0 0,1 0 1 0 0,-1-1-1 0 0,-1 0 0 0 0,1 0 1 0 0,0 0-1 0 0,-1-1 1 0 0,0 1-1 0 0,1-1 1 0 0,-1-1-1 0 0,-1 1 0 0 0,1-1 1 0 0,1-2 8 0 0,-25 63-1314 0 0,54-74 2899 0 0,27 80-1536 0 0,-56-61-14 0 0,0-1 0 0 0,1 1 0 0 0,-1-1 0 0 0,1-1 0 0 0,-1 1 0 0 0,0-1 0 0 0,1 0 0 0 0,-1-1 0 0 0,0 1 0 0 0,0-1 1 0 0,0 0-1 0 0,0-1 0 0 0,0 0 0 0 0,0 0 0 0 0,-1 0 0 0 0,1 0 0 0 0,-1-1 0 0 0,0 0 0 0 0,0 0 0 0 0,0 0 0 0 0,-1-1 0 0 0,1 0 0 0 0,-1 0 0 0 0,0 0 0 0 0,-1 0 0 0 0,1 0 0 0 0,-1-1 1 0 0,0 0-1 0 0,0 0 0 0 0,-1 1 0 0 0,0-2 0 0 0,0 1 0 0 0,0 0 0 0 0,-1 0 0 0 0,0 0 0 0 0,1-6-35 0 0,0 2 9 0 0,0-1 0 0 0,0 0-1 0 0,-1 0 1 0 0,-1 1 0 0 0,0-1 0 0 0,0 0 0 0 0,-1 0-1 0 0,0 0 1 0 0,-1 0 0 0 0,0 1 0 0 0,-4-10-9 0 0,4 19-28 0 0,0 0 1 0 0,-1 1-1 0 0,1-1 1 0 0,0 1 0 0 0,-1-1-1 0 0,1 1 1 0 0,0 0-1 0 0,-1 0 1 0 0,1 0 0 0 0,-1 0-1 0 0,1 1 1 0 0,0-1-1 0 0,-1 0 1 0 0,1 1-1 0 0,0 0 1 0 0,-1 0 0 0 0,1-1-1 0 0,0 1 1 0 0,0 0-1 0 0,0 1 1 0 0,0-1 0 0 0,0 0-1 0 0,0 1 1 0 0,0-1-1 0 0,0 1 1 0 0,0 0-1 0 0,1-1 1 0 0,-1 1 0 0 0,1 0-1 0 0,-1 0 1 0 0,1 0-1 0 0,0 0 1 0 0,0 0 0 0 0,0 0-1 0 0,0 0 1 0 0,0 1-1 0 0,0-1 1 0 0,0 0-1 0 0,1 1 1 0 0,-1-1 0 0 0,1 0-1 0 0,0 2 28 0 0,-4 1 28 0 0,2 0 1 0 0,-1 1-1 0 0,0-1 0 0 0,1 1 0 0 0,0 0 1 0 0,0 0-1 0 0,1-1 0 0 0,0 1 0 0 0,0 1 1 0 0,0-1-1 0 0,1 0 0 0 0,-1 0 0 0 0,1 0 1 0 0,1 0-1 0 0,-1 0 0 0 0,1 0 0 0 0,0 0 0 0 0,1 0 1 0 0,0 0-1 0 0,0 0 0 0 0,0-1 0 0 0,0 1 1 0 0,1 0-1 0 0,0-1 0 0 0,0 0 0 0 0,0 0 1 0 0,1 0-1 0 0,0 0 0 0 0,0 0 0 0 0,0-1 1 0 0,0 0-1 0 0,1 0 0 0 0,0 0 0 0 0,-1 0 1 0 0,1-1-1 0 0,1 0 0 0 0,1 1-28 0 0,51 26-820 0 0,-17-22-3998 0 0,-31-8-846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53.0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91 1396 0 0,'0'0'570'0'0,"0"0"-282"0"0,0 0-58 0 0,0 0 89 0 0,0 0 835 0 0,0 0 2477 0 0,0 0-1803 0 0,0 0-927 0 0,0 0-22 0 0,-20-14 5146 0 0,34-62-5232 0 0,13 106-1877 0 0,19 135 1432 0 0,-47-167-337 0 0,0 0 1 0 0,1 0-1 0 0,0 0 1 0 0,-1 0-1 0 0,1 0 1 0 0,0-1-1 0 0,0 1 1 0 0,0 0-1 0 0,0 0 1 0 0,1 0-1 0 0,-1-1 1 0 0,1 1 0 0 0,-1 0-1 0 0,1 0 1 0 0,0 0-1 0 0,-1 0 1 0 0,1 0-1 0 0,0 0 1 0 0,0 0-1 0 0,1 0 1 0 0,-1 1-1 0 0,0-1 1 0 0,1 0-1 0 0,-1 1 1 0 0,1-1-1 0 0,-1 1 1 0 0,1-1 0 0 0,0 1-1 0 0,0 0 1 0 0,-1-1-1 0 0,1 1 1 0 0,0 0-1 0 0,0 0 1 0 0,0 1-1 0 0,0-1 1 0 0,0 0-1 0 0,1 1 1 0 0,-1-1-1 0 0,0 1 1 0 0,0-1-1 0 0,0 1 1 0 0,0 0-1 0 0,1 0 1 0 0,-1 0 0 0 0,0 0-1 0 0,0 1 1 0 0,0-1-1 0 0,0 1 1 0 0,1-1-1 0 0,-1 1 1 0 0,0 0-1 0 0,0-1 1 0 0,0 1-1 0 0,0 1-11 0 0,17 28-2 0 0,8-9 1284 0 0,-27-23-1310 0 0,-1-1-1 0 0,2 1 1 0 0,-1-1 0 0 0,0 1 0 0 0,0 0 0 0 0,1-1-1 0 0,-1 1 1 0 0,1 0 0 0 0,0 0 0 0 0,-1-1 0 0 0,1 1-1 0 0,0 0 1 0 0,0 0 0 0 0,1 0 0 0 0,-1 0 0 0 0,0 0-1 0 0,1 0 1 0 0,-1 1 0 0 0,1-1 0 0 0,-1 0 0 0 0,1 1-1 0 0,0-1 1 0 0,0 1 0 0 0,0-1 0 0 0,0 1 0 0 0,0 0-1 0 0,0 0 1 0 0,0 0 0 0 0,0 0 0 0 0,1 0-1 0 0,-1 0 1 0 0,0 1 0 0 0,0-1 0 0 0,1 1 0 0 0,-1 0-1 0 0,0 0 1 0 0,1-1 0 0 0,-1 1 0 0 0,0 1 0 0 0,1-1-1 0 0,-1 0 1 0 0,0 1 0 0 0,1-1 0 0 0,-1 1 0 0 0,0-1-1 0 0,0 1 1 0 0,1 0 0 0 0,-1 0 0 0 0,0 0 0 0 0,0 1-1 0 0,0-1 1 0 0,0 0 0 0 0,0 1 0 0 0,-1-1 0 0 0,1 1-1 0 0,0-1 1 0 0,0 2 28 0 0,3 2-40 0 0,-1 1-1 0 0,0-1 1 0 0,0 1 0 0 0,0-1-1 0 0,-1 1 1 0 0,0 0-1 0 0,0 1 1 0 0,-1-1-1 0 0,0 0 1 0 0,0 1 0 0 0,0-1-1 0 0,-1 1 1 0 0,1 0-1 0 0,-2-1 1 0 0,1 1-1 0 0,-1 0 1 0 0,0 1 40 0 0,2 2-914 0 0,0-7-6460 0 0,0-3 1381 0 0</inkml:trace>
  <inkml:trace contextRef="#ctx0" brushRef="#br0" timeOffset="185.75">441 245 8341 0 0,'0'0'7836'0'0,"0"0"-7836"0"0,0 0-488 0 0,0 0 488 0 0,0 0 200 0 0,0 0 76 0 0,0 0-148 0 0,7 35-27 0 0,-10-32-49 0 0,0-1 32 0 0,2 0-72 0 0,-3-1-12 0 0,2-1-365 0 0,-1 0-199 0 0,-1-3-244 0 0,1-2-524 0 0,2-2-1632 0 0,1 1-3597 0 0</inkml:trace>
  <inkml:trace contextRef="#ctx0" brushRef="#br0" timeOffset="338.87">474 36 13281 0 0,'0'0'3165'0'0,"0"0"-2493"0"0,0 0-660 0 0,0 0 76 0 0,0 0-40 0 0,0 0-48 0 0,0 0-684 0 0,0 0-349 0 0,0 0 265 0 0,0 0-236 0 0,-5 2-1476 0 0,3 1-2736 0 0,4 1-865 0 0</inkml:trace>
  <inkml:trace contextRef="#ctx0" brushRef="#br0" timeOffset="528.15">580 266 7901 0 0,'0'0'4901'0'0,"1"6"-4020"0"0,2 34-333 0 0,1-68 1579 0 0,-3 27-2149 0 0,-1-1-1 0 0,0 1 0 0 0,1 0 0 0 0,0-1 0 0 0,-1 1 0 0 0,1 0 1 0 0,0-1-1 0 0,0 1 0 0 0,-1 0 0 0 0,1 0 0 0 0,0 0 0 0 0,0 0 1 0 0,0 0-1 0 0,1 0 0 0 0,-1 0 0 0 0,0 0 0 0 0,0 0 0 0 0,0 1 1 0 0,1-1-1 0 0,-1 0 0 0 0,0 1 0 0 0,1-1 0 0 0,-1 1 0 0 0,0-1 1 0 0,1 1-1 0 0,-1 0 0 0 0,1 0 0 0 0,-1 0 0 0 0,1-1 0 0 0,-1 1 1 0 0,0 1-1 0 0,1-1 0 0 0,-1 0 0 0 0,1 0 0 0 0,-1 0 0 0 0,1 1 1 0 0,-1-1-1 0 0,0 1 0 0 0,1-1 0 0 0,-1 1 0 0 0,0-1 0 0 0,1 1 1 0 0,-1 0-1 0 0,0 0 0 0 0,0 0 0 0 0,1 0 23 0 0,2 1-39 0 0,0 0 0 0 0,0 0 0 0 0,0 0 0 0 0,0 1 0 0 0,0-1-1 0 0,0 1 1 0 0,-1 0 0 0 0,1 0 0 0 0,-1 0 0 0 0,0 0 0 0 0,0 1 0 0 0,0-1 0 0 0,-1 1 0 0 0,1 0 0 0 0,-1 0-1 0 0,0 0 1 0 0,0 0 0 0 0,0 0 0 0 0,0 1 0 0 0,-1-1 0 0 0,0 0 0 0 0,0 1 0 0 0,0-1 0 0 0,0 1 0 0 0,-1-1 0 0 0,0 1-1 0 0,0 0 1 0 0,0 1 39 0 0,-4-3-3393 0 0,-3-3-4847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50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1068 0 0,'0'6'12321'0'0,"29"290"-9002"0"0,-29-286-3443 0 0,2 22-129 0 0,8-16-4229 0 0,-4-12-2415 0 0</inkml:trace>
  <inkml:trace contextRef="#ctx0" brushRef="#br0" timeOffset="294.52">242 343 13833 0 0,'0'0'2815'0'0,"0"0"-2704"0"0,0 0-108 0 0,0 0 313 0 0,0 0-83 0 0,0 0-62 0 0,0 0 19 0 0,21-3 128 0 0,-20 0-360 0 0,-1 1 1 0 0,1 0-1 0 0,-1-1 1 0 0,1 1 0 0 0,-1-1-1 0 0,0 1 1 0 0,0-1-1 0 0,0 0 1 0 0,0 1 0 0 0,0-1-1 0 0,-1 1 1 0 0,1-1 0 0 0,-1 1-1 0 0,1 0 1 0 0,-1-1-1 0 0,0 1 1 0 0,0-1 0 0 0,0 1-1 0 0,0 0 1 0 0,-1 0-1 0 0,1 0 1 0 0,-1 0 0 0 0,1 0-1 0 0,-1 0 1 0 0,0 0-1 0 0,1 0 1 0 0,-1 0 0 0 0,0 1-1 0 0,0-1 1 0 0,0 1-1 0 0,-1 0 1 0 0,1-1 0 0 0,0 1-1 0 0,0 0 1 0 0,-1 0-1 0 0,1 0 1 0 0,-1 1 0 0 0,1-1-1 0 0,-1 1 1 0 0,1-1-1 0 0,-1 1 1 0 0,1 0 0 0 0,-1 0-1 0 0,1 0 1 0 0,-1 0-1 0 0,1 0 1 0 0,-1 1 0 0 0,1-1-1 0 0,-1 1 1 0 0,1-1 0 0 0,-1 1-1 0 0,1 0 1 0 0,0 0-1 0 0,0 0 1 0 0,-1 0 0 0 0,1 1-1 0 0,0-1 1 0 0,-1 1 41 0 0,-20 78 915 0 0,40-48-2367 0 0,19-40-4641 0 0,-24 2-274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49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7141 0 0,'0'0'4111'0'0,"2"8"-3385"0"0,72 296 2931 0 0,-67-231-3108 0 0,17-107-551 0 0,-24 32-9 0 0,0 1 1 0 0,0-1-1 0 0,0 1 0 0 0,1-1 1 0 0,-1 1-1 0 0,0-1 0 0 0,1 0 0 0 0,0 1 1 0 0,-1 0-1 0 0,1-1 0 0 0,0 1 1 0 0,0-1-1 0 0,0 1 0 0 0,0 0 0 0 0,0-1 1 0 0,0 1-1 0 0,0 0 0 0 0,0 0 1 0 0,0 0-1 0 0,0 0 0 0 0,1 0 0 0 0,-1 0 1 0 0,0 0-1 0 0,1 1 0 0 0,-1-1 1 0 0,1 0-1 0 0,-1 1 0 0 0,1-1 1 0 0,-1 1-1 0 0,1-1 0 0 0,-1 1 0 0 0,1 0 1 0 0,0 0-1 0 0,-1 0 0 0 0,1 0 1 0 0,-1 0-1 0 0,1 0 0 0 0,0 0 0 0 0,-1 0 1 0 0,1 1-1 0 0,-1-1 0 0 0,1 0 1 0 0,-1 1-1 0 0,1 0 0 0 0,-1-1 0 0 0,1 1 1 0 0,-1 0-1 0 0,1 0 0 0 0,-1-1 1 0 0,0 1-1 0 0,0 0 0 0 0,1 0 0 0 0,-1 1 1 0 0,0-1-1 0 0,0 0 0 0 0,0 0 1 0 0,0 1-1 0 0,0-1 0 0 0,0 0 0 0 0,-1 1 1 0 0,1 0 10 0 0,49 123-578 0 0,-42-118-3451 0 0,-4-6-1192 0 0</inkml:trace>
  <inkml:trace contextRef="#ctx0" brushRef="#br0" timeOffset="405.59">395 439 6885 0 0,'0'0'5603'0'0,"0"0"-4172"0"0,0 0-1106 0 0,0 0 36 0 0,0 0-264 0 0,12 3 878 0 0,-12-6-1035 0 0,-1 1 0 0 0,1-1 0 0 0,0 1 1 0 0,-1-1-1 0 0,1 1 0 0 0,-1-1 0 0 0,0 1 0 0 0,0 0 1 0 0,0-1-1 0 0,0 1 0 0 0,0 0 0 0 0,0 0 0 0 0,-1-1 1 0 0,1 1-1 0 0,-1 0 0 0 0,1 0 0 0 0,-1 1 1 0 0,0-1-1 0 0,0 0 0 0 0,0 1 0 0 0,0-1 0 0 0,0 1 1 0 0,0-1-1 0 0,0 1 0 0 0,-1 0 0 0 0,1 0 0 0 0,0 0 1 0 0,-1 0-1 0 0,1 0 0 0 0,-1 1 0 0 0,1-1 0 0 0,-1 1 1 0 0,1 0-1 0 0,-1-1 60 0 0,0 5 36 0 0,0 1 0 0 0,0-1 0 0 0,0 0 0 0 0,1 1 0 0 0,-1 0-1 0 0,1-1 1 0 0,0 1 0 0 0,1 0 0 0 0,-1 0 0 0 0,1 0 0 0 0,0 0 0 0 0,0 0 0 0 0,1 0 0 0 0,-1 1 0 0 0,1-1 0 0 0,0 0 0 0 0,1 0 0 0 0,0 4-36 0 0,-1-9 1 0 0,-1 2 31 0 0,0 0 0 0 0,1 0 0 0 0,-1 0 0 0 0,1 0 0 0 0,-1 0 0 0 0,1 0 0 0 0,0 0-1 0 0,0 0 1 0 0,0 0 0 0 0,0 1 0 0 0,0-1 0 0 0,0 0 0 0 0,1 0 0 0 0,-1 0 0 0 0,1 0 0 0 0,-1 0 0 0 0,1 0 0 0 0,0 0 0 0 0,0 0 0 0 0,0 0 0 0 0,0-1 0 0 0,0 1 0 0 0,0 0-1 0 0,1 0 1 0 0,-1-1 0 0 0,1 1 0 0 0,-1-1 0 0 0,1 1 0 0 0,-1-1 0 0 0,1 0 0 0 0,0 0 0 0 0,-1 0 0 0 0,1 0 0 0 0,0 0 0 0 0,0 0 0 0 0,0 0 0 0 0,0 0 0 0 0,0-1 0 0 0,0 1-1 0 0,0-1 1 0 0,0 1 0 0 0,0-1 0 0 0,0 0 0 0 0,1 0 0 0 0,-1 0 0 0 0,0 0 0 0 0,0 0 0 0 0,0 0 0 0 0,0-1 0 0 0,0 1 0 0 0,0-1 0 0 0,0 0 0 0 0,0 1 0 0 0,0-1 0 0 0,0 0-1 0 0,0 0 1 0 0,0 0 0 0 0,-1 0 0 0 0,1 0 0 0 0,0-1 0 0 0,0 0-32 0 0,-1 1-21 0 0,-1 1 1 0 0,1 0-1 0 0,-1-1 0 0 0,1 1 0 0 0,-1-1 0 0 0,1 1 1 0 0,-1-1-1 0 0,1 1 0 0 0,-1 0 0 0 0,1 0 1 0 0,0-1-1 0 0,-1 1 0 0 0,1 0 0 0 0,0 0 0 0 0,-1 0 1 0 0,1-1-1 0 0,0 1 0 0 0,-1 0 0 0 0,1 0 1 0 0,0 0-1 0 0,-1 0 0 0 0,1 0 0 0 0,0 0 0 0 0,-1 1 1 0 0,1-1-1 0 0,0 0 0 0 0,-1 0 0 0 0,1 0 1 0 0,-1 1-1 0 0,1-1 0 0 0,0 0 0 0 0,-1 0 0 0 0,1 1 1 0 0,-1-1-1 0 0,1 1 0 0 0,-1-1 0 0 0,1 1 1 0 0,-1-1-1 0 0,1 0 0 0 0,-1 1 0 0 0,1 0 0 0 0,-1-1 1 0 0,0 1-1 0 0,1-1 0 0 0,-1 1 0 0 0,0-1 1 0 0,0 1-1 0 0,1 0 0 0 0,-1-1 0 0 0,0 1 0 0 0,0 0 1 0 0,0-1-1 0 0,0 1 0 0 0,0 0 0 0 0,1-1 1 0 0,-1 1-1 0 0,-1 0 0 0 0,1-1 0 0 0,0 1 0 0 0,0 0 1 0 0,0-1-1 0 0,0 1 0 0 0,0-1 0 0 0,-1 1 1 0 0,1 0 20 0 0,5 55-2359 0 0,-5-56-668 0 0,2 0-1857 0 0</inkml:trace>
  <inkml:trace contextRef="#ctx0" brushRef="#br0" timeOffset="654.13">671 389 3464 0 0,'0'0'9455'0'0,"0"0"-7105"0"0,0 0-2638 0 0,0 0 51 0 0,-6-3 131 0 0,5 2 99 0 0,0 0 1 0 0,0 0-1 0 0,0 0 0 0 0,0 0 1 0 0,-1 0-1 0 0,1 0 1 0 0,0 0-1 0 0,0 0 0 0 0,-1 0 1 0 0,1 1-1 0 0,0-1 0 0 0,-1 1 1 0 0,1-1-1 0 0,0 1 0 0 0,-1-1 1 0 0,1 1-1 0 0,-1 0 1 0 0,1 0-1 0 0,-1-1 0 0 0,1 1 1 0 0,-1 0-1 0 0,1 0 0 0 0,-1 1 1 0 0,1-1-1 0 0,-1 0 0 0 0,1 0 1 0 0,-1 1-1 0 0,1-1 1 0 0,-1 1-1 0 0,1-1 0 0 0,0 1 1 0 0,-1 0-1 0 0,1 0 0 0 0,0-1 1 0 0,0 1-1 0 0,-1 0 0 0 0,1 0 1 0 0,0 0-1 0 0,0 0 1 0 0,0 0-1 0 0,0 1 0 0 0,0-1 1 0 0,0 0-1 0 0,1 0 0 0 0,-1 1 1 0 0,0-1-1 0 0,1 0 1 0 0,-1 1-1 0 0,0-1 0 0 0,1 0 1 0 0,0 1-1 0 0,-1-1 0 0 0,1 1 1 0 0,0-1-1 0 0,0 1 0 0 0,0-1 1 0 0,0 1-1 0 0,0-1 1 0 0,0 1-1 0 0,0-1 0 0 0,0 1 1 0 0,1-1-1 0 0,-1 1 7 0 0,49 55 897 0 0,5 18-551 0 0,-56-72-323 0 0,-1-1-1 0 0,1 1 0 0 0,-1 0 0 0 0,0-1 0 0 0,0 0 0 0 0,0 1 0 0 0,-1-1 1 0 0,1 0-1 0 0,0-1 0 0 0,-1 1 0 0 0,1 0 0 0 0,-1-1 0 0 0,0 0 0 0 0,1 0 1 0 0,-1 0-1 0 0,0-1 0 0 0,0 1 0 0 0,1-1 0 0 0,-1 1 0 0 0,0-1 0 0 0,0-1 1 0 0,0 1-1 0 0,0 0 0 0 0,0-1-22 0 0,4 1-3 0 0,-14 0-358 0 0,-22 1-1324 0 0,10-6-3822 0 0,2-4-2836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4:48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1 117 9577 0 0,'0'0'1272'0'0,"0"0"-524"0"0,0 0-283 0 0,0 0-18 0 0,0 0-151 0 0,0 0-222 0 0,8 2 3 0 0,11 5-79 0 0,-8-2 271 0 0,1 0 0 0 0,0-1 0 0 0,0 0 0 0 0,0-1 0 0 0,1-1 0 0 0,-1 1 0 0 0,1-2 0 0 0,0 0 0 0 0,-1-1 0 0 0,1 0 0 0 0,0-1-1 0 0,5-1-268 0 0,-17 2 11 0 0,1-1 0 0 0,-1 1 0 0 0,1-1 0 0 0,-1 0 0 0 0,1 0 0 0 0,-1 0 0 0 0,1 0 0 0 0,-1 0 0 0 0,0 0 0 0 0,1 0 0 0 0,-1 0 0 0 0,0-1 0 0 0,0 1 0 0 0,0-1 0 0 0,0 1 0 0 0,0 0-1 0 0,0-1 1 0 0,0 1 0 0 0,-1-1 0 0 0,1 0 0 0 0,0 1 0 0 0,-1-1 0 0 0,0 0 0 0 0,1 1 0 0 0,-1-1 0 0 0,0 0 0 0 0,0 1 0 0 0,0-1 0 0 0,0 0 0 0 0,0 0 0 0 0,0 1 0 0 0,0-1 0 0 0,0 0-1 0 0,-1 1 1 0 0,1-1 0 0 0,-1 0 0 0 0,0 1 0 0 0,1-1 0 0 0,-1 1 0 0 0,0-1 0 0 0,0 0 0 0 0,0 1 0 0 0,0 0 0 0 0,0-1 0 0 0,0 1 0 0 0,0 0 0 0 0,0 0 0 0 0,-1-1 0 0 0,1 1 0 0 0,0 0-1 0 0,-1 0-9 0 0,-71-62-706 0 0,72 62 690 0 0,1-1-1 0 0,-1 1 0 0 0,0 0 0 0 0,0 0 0 0 0,0 0 0 0 0,0 0 0 0 0,0 0 0 0 0,0 0 0 0 0,0 0 0 0 0,0 1 0 0 0,0-1 0 0 0,0 0 0 0 0,0 1 0 0 0,-1-1 0 0 0,1 0 0 0 0,0 1 0 0 0,-1 0 0 0 0,1-1 0 0 0,0 1 0 0 0,-1 0 0 0 0,1-1 0 0 0,0 1 0 0 0,-1 0 0 0 0,1 0 0 0 0,-1 0 0 0 0,1 0 1 0 0,0 1-1 0 0,-1-1 0 0 0,1 0 0 0 0,0 0 0 0 0,-1 1 0 0 0,1-1 0 0 0,0 1 0 0 0,0-1 0 0 0,-1 1 0 0 0,1 0 0 0 0,0-1 0 0 0,0 1 0 0 0,0 0 0 0 0,0 0 0 0 0,0 0 0 0 0,0 0 0 0 0,0 0 0 0 0,0 0 0 0 0,0 0 0 0 0,0 0 0 0 0,0 0 0 0 0,1 0 0 0 0,-1 1 0 0 0,0-1 0 0 0,1 0 0 0 0,-1 0 1 0 0,1 1-1 0 0,0-1 0 0 0,-1 0 0 0 0,1 1 0 0 0,0-1 0 0 0,0 0 0 0 0,0 1 0 0 0,0-1 0 0 0,0 1 0 0 0,0-1 0 0 0,0 0 0 0 0,0 1 0 0 0,0-1 0 0 0,1 0 0 0 0,0 2 16 0 0,26 302 1807 0 0,-12-260-2089 0 0,-1-36-4991 0 0,-9-9-272 0 0</inkml:trace>
  <inkml:trace contextRef="#ctx0" brushRef="#br0" timeOffset="246.12">211 356 2508 0 0,'0'0'8685'0'0,"0"0"-6521"0"0,0 0-1260 0 0,0 0-460 0 0,0 0 184 0 0,0 0-184 0 0,-46-9-208 0 0,27 7-176 0 0,-4 0-60 0 0,0 0-52 0 0,0 2-72 0 0,0 0-908 0 0,4-1-720 0 0,3 0-3044 0 0,6-4-3401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6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74 6613 0 0,'0'0'1325'0'0,"0"0"1949"0"0,0 0-1948 0 0,0 0-625 0 0,0 0 119 0 0,0 0-90 0 0,0 0-325 0 0,2-6-249 0 0,-1 4-167 0 0,0 0 1 0 0,-1 0-1 0 0,1 0 0 0 0,-1 0 1 0 0,1 0-1 0 0,-1 0 0 0 0,0 0 0 0 0,0 0 1 0 0,0 0-1 0 0,0-1 0 0 0,0 1 1 0 0,-1 0-1 0 0,1 0 0 0 0,0 0 1 0 0,-1 0-1 0 0,0 0 0 0 0,1 0 1 0 0,-1 0-1 0 0,0 0 0 0 0,0 0 0 0 0,0 0 1 0 0,0 1-1 0 0,-1-1 0 0 0,1 0 1 0 0,0 1-1 0 0,-1-1 0 0 0,1 1 1 0 0,-1-1-1 0 0,0 1 0 0 0,1 0 0 0 0,-1-1 1 0 0,0 1-1 0 0,0 0 0 0 0,0 0 1 0 0,0 0-1 0 0,0 1 0 0 0,0-1 1 0 0,0 0-1 0 0,0 1 0 0 0,0-1 0 0 0,0 1 1 0 0,0 0-1 0 0,0 0 0 0 0,-2 0 11 0 0,0 0 7 0 0,0 1 0 0 0,0-1-1 0 0,1 1 1 0 0,-1 1-1 0 0,0-1 1 0 0,1 0 0 0 0,-1 1-1 0 0,1 0 1 0 0,-1 0-1 0 0,1 0 1 0 0,0 0 0 0 0,0 0-1 0 0,0 1 1 0 0,0-1-1 0 0,0 1 1 0 0,1 0 0 0 0,-1 0-1 0 0,1 0 1 0 0,-1 0-1 0 0,1 0 1 0 0,0 1 0 0 0,1-1-1 0 0,-1 1 1 0 0,0-1-1 0 0,1 1 1 0 0,0-1 0 0 0,0 1-1 0 0,0 0 1 0 0,0 0-1 0 0,1 0 1 0 0,-1-1 0 0 0,1 1-1 0 0,0 0 1 0 0,0 0-1 0 0,1 0 1 0 0,-1 0 0 0 0,1-1-1 0 0,0 1 1 0 0,0 0-1 0 0,0 0 1 0 0,0 0-7 0 0,1-2 52 0 0,1 1-1 0 0,-1-1 1 0 0,1 0-1 0 0,-1 0 1 0 0,1 0-1 0 0,0-1 1 0 0,-1 1-1 0 0,1-1 1 0 0,0 1-1 0 0,0-1 1 0 0,0 0-1 0 0,0 0 1 0 0,1 0-1 0 0,-1-1 1 0 0,0 1-1 0 0,0-1 1 0 0,0 1-1 0 0,1-1 1 0 0,-1 0-1 0 0,0-1 1 0 0,0 1-1 0 0,1 0 1 0 0,-1-1-1 0 0,0 0 1 0 0,0 0-1 0 0,0 0 1 0 0,0 0-1 0 0,0 0 1 0 0,0 0-1 0 0,0-1 1 0 0,0 1-1 0 0,-1-1 1 0 0,1 0-1 0 0,0 0 1 0 0,-1 0-1 0 0,0 0 1 0 0,1-1-1 0 0,-1 1 1 0 0,0-1-1 0 0,0 1 1 0 0,0-1-1 0 0,-1 0 1 0 0,2-1-52 0 0,4-6 333 0 0,-7 11-372 0 0,0-1 1 0 0,0 1-1 0 0,0 0 1 0 0,1-1-1 0 0,-1 1 0 0 0,0-1 1 0 0,0 1-1 0 0,0-1 1 0 0,0 1-1 0 0,1 0 0 0 0,-1-1 1 0 0,0 1-1 0 0,1-1 1 0 0,-1 1-1 0 0,0-1 0 0 0,1 0 1 0 0,-1 1-1 0 0,1-1 0 0 0,-1 1 1 0 0,1-1-1 0 0,-1 0 1 0 0,1 1-1 0 0,-1-1 0 0 0,1 0 1 0 0,-1 1-1 0 0,1-1 1 0 0,-1 0-1 0 0,1 0 0 0 0,-1 0 1 0 0,1 1-1 0 0,0-1 1 0 0,-1 0-1 0 0,1 0 0 0 0,-1 0 1 0 0,1 0-1 0 0,0 0 1 0 0,-1 0-1 0 0,1 0 0 0 0,-1 0 1 0 0,1 0-1 0 0,-1 0 1 0 0,1-1-1 0 0,0 1 0 0 0,-1 0 1 0 0,1 0-1 0 0,-1-1 1 0 0,1 1-1 0 0,-1 0 0 0 0,1 0 1 0 0,-1-1-1 0 0,1 1 0 0 0,-1-1 1 0 0,1 1-1 0 0,-1 0 1 0 0,0-1-1 0 0,1 1 0 0 0,-1-1 39 0 0,3 19-323 0 0,9 29 387 0 0,8-30-8715 0 0,-11-16 2072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8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0 13581 0 0,'0'0'1052'0'0,"0"0"-1052"0"0,0 0 0 0 0,0 0 328 0 0,-21 36 24 0 0,9-23-72 0 0,-2 0-56 0 0,-4 0-72 0 0,3-2-40 0 0,0-1 12 0 0,-1-1-124 0 0,3-2-452 0 0,4 1-832 0 0,1-3-1164 0 0,2-1-3776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9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12865 0 0,'0'0'864'0'0,"0"0"-491"0"0,0 0-123 0 0,0 0 217 0 0,0 0-309 0 0,0 0 13 0 0,0 0 66 0 0,7 5 5 0 0,11 7-20 0 0,-8-6-149 0 0,0-1 0 0 0,0 1 0 0 0,-1 1 1 0 0,0-1-1 0 0,0 2 0 0 0,-1-1 0 0 0,0 1 0 0 0,0 1 0 0 0,-1-1 0 0 0,0 1 0 0 0,4 8-73 0 0,-13-15 33 0 0,0 0 1 0 0,0-1-1 0 0,0 1 1 0 0,0 0-1 0 0,-1-1 0 0 0,1 0 1 0 0,-1 1-1 0 0,1-1 1 0 0,-1 0-1 0 0,1 0 1 0 0,-1 0-1 0 0,0-1 0 0 0,1 1 1 0 0,-1-1-1 0 0,0 1 1 0 0,0-1-1 0 0,1 0 0 0 0,-1 0 1 0 0,0 0-1 0 0,0-1 1 0 0,1 1-1 0 0,-1 0 1 0 0,0-1-1 0 0,1 0 0 0 0,-1 0 1 0 0,0 0-1 0 0,1 0 1 0 0,-1 0-1 0 0,1 0 1 0 0,0-1-1 0 0,-1 1-33 0 0,-13-4 170 0 0,26 10-347 0 0,24 16-131 0 0,-32-20 311 0 0,0-1 0 0 0,0 1 0 0 0,0 0 0 0 0,0 0 0 0 0,0-1 0 0 0,0 1 0 0 0,-1 0 0 0 0,1 1 0 0 0,0-1 0 0 0,-1 0 0 0 0,1 0 0 0 0,0 1 0 0 0,-1-1 0 0 0,0 1 0 0 0,1-1 0 0 0,-1 1 0 0 0,0 0 0 0 0,0 0 0 0 0,0-1 0 0 0,0 1 0 0 0,0 0 0 0 0,0 0 0 0 0,-1 0 0 0 0,1 0 0 0 0,0 0 0 0 0,-1 0 0 0 0,0 0 0 0 0,1 0 0 0 0,-1 0 0 0 0,0 0 0 0 0,0 0 0 0 0,0 0 0 0 0,0 0 0 0 0,-1 0 0 0 0,1 0 0 0 0,-1 0 0 0 0,1 0 0 0 0,-1 0 0 0 0,0 0 0 0 0,1 0 0 0 0,-1 0 0 0 0,0 0 0 0 0,0 0-1 0 0,0 0 1 0 0,-1-1 0 0 0,1 1 0 0 0,0-1 0 0 0,-1 1 0 0 0,1-1 0 0 0,-1 1 0 0 0,1-1 0 0 0,-1 0 0 0 0,0 0 0 0 0,1 1 0 0 0,-3-1-3 0 0,-46-4-1137 0 0,19-8-3482 0 0,17 5-2019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9.8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14337 0 0,'0'0'548'0'0,"5"11"-319"0"0,4 6-137 0 0,-2 1 1 0 0,0 0-1 0 0,-1 0 1 0 0,0 1-1 0 0,-2 0 1 0 0,0 0-1 0 0,-1 0 0 0 0,-2 0 1 0 0,1 1-1 0 0,-2-1 1 0 0,-1 0-1 0 0,0 1 0 0 0,-1-1 1 0 0,-1 0-1 0 0,-1 0 1 0 0,-1 0-1 0 0,-1-1 1 0 0,-5 13-93 0 0,5-16-304 0 0,-1-1 1 0 0,-1-1-1 0 0,0 1 1 0 0,-1-1-1 0 0,0 0 0 0 0,-1-1 1 0 0,0 0-1 0 0,-1-1 1 0 0,-11 9 303 0 0,8-10-5055 0 0,0-9-3808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10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21494 0 0,'0'0'0'0'0,"0"0"-1096"0"0,0 0-768 0 0,0 0 736 0 0,0 0-825 0 0,-47 33-5515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4:32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91 888 0 0,'0'0'925'0'0,"0"0"76"0"0,0 0 2420 0 0,0 0-1747 0 0,0 0-712 0 0,0 0 23 0 0,0 0-49 0 0,-14-27 1841 0 0,7 26-2717 0 0,0 0 0 0 0,0 1 0 0 0,0-1 0 0 0,0 1 0 0 0,0 1 0 0 0,0-1 0 0 0,0 1 0 0 0,0 1 0 0 0,1-1 0 0 0,-1 1 1 0 0,0 0-1 0 0,1 0 0 0 0,-1 1 0 0 0,1 0 0 0 0,0 0 0 0 0,0 1 0 0 0,0 0 0 0 0,0 0 0 0 0,0 0 0 0 0,1 0 0 0 0,0 1 0 0 0,0 0 1 0 0,0 0-1 0 0,1 1 0 0 0,0-1 0 0 0,0 1 0 0 0,0 0 0 0 0,0 0 0 0 0,1 0 0 0 0,0 1 0 0 0,1-1 0 0 0,-1 1 0 0 0,1-1 0 0 0,0 1 1 0 0,1 0-1 0 0,0 0 0 0 0,0 0 0 0 0,0 0 0 0 0,1 0 0 0 0,0 0 0 0 0,0 0 0 0 0,1 2-60 0 0,4-2 103 0 0,1-1 0 0 0,-1-1 0 0 0,1 1 0 0 0,0-1 0 0 0,0 0 0 0 0,1 0 0 0 0,0-1 0 0 0,0 0 0 0 0,0 0 0 0 0,0 0 0 0 0,0-1 0 0 0,1 0 0 0 0,-1-1 0 0 0,1 0 0 0 0,0 0 0 0 0,0 0 0 0 0,0-1 0 0 0,0 0 0 0 0,0-1 0 0 0,0 0 0 0 0,0 0 0 0 0,0-1 0 0 0,0 0 0 0 0,0 0 0 0 0,0-1 0 0 0,1 0-103 0 0,69-20 440 0 0,-80 15-6378 0 0,0 4 2020 0 0,1-3-4344 0 0</inkml:trace>
  <inkml:trace contextRef="#ctx0" brushRef="#br0" timeOffset="376.37">514 1 456 0 0,'0'0'6767'0'0,"0"0"-4615"0"0,0 0-1022 0 0,0 0 457 0 0,0 0-116 0 0,0 0-399 0 0,0 0-410 0 0,-8 8-126 0 0,-3 5-419 0 0,1 0 0 0 0,0 1 0 0 0,1 1-1 0 0,0 0 1 0 0,1 0 0 0 0,1 0 0 0 0,1 1-1 0 0,0 0 1 0 0,1 0 0 0 0,-3 16-117 0 0,6-25 37 0 0,1 0 1 0 0,0 0-1 0 0,0 1 0 0 0,1-1 1 0 0,0 0-1 0 0,0 1 1 0 0,0-1-1 0 0,1 0 1 0 0,1 0-1 0 0,-1 1 0 0 0,1-1 1 0 0,0 0-1 0 0,0 0 1 0 0,1-1-1 0 0,0 1 0 0 0,0 0 1 0 0,1-1-1 0 0,0 0 1 0 0,0 0-1 0 0,0 0 1 0 0,1 0-1 0 0,0-1 0 0 0,0 0 1 0 0,0 0-1 0 0,1 0 1 0 0,1 1-38 0 0,-3-3-719 0 0,16 11 1969 0 0,-14-13-4179 0 0,-2-5-3948 0 0,-1-7-1774 0 0</inkml:trace>
  <inkml:trace contextRef="#ctx0" brushRef="#br0" timeOffset="1797.74">1514 81 8961 0 0,'0'0'7973'0'0,"0"0"-7973"0"0,0 0-625 0 0,0 0 197 0 0,29 46 428 0 0,-21-25 260 0 0,-4 2 21 0 0,-4 2-105 0 0,0 3-100 0 0,-4 1-28 0 0,-4 2 16 0 0,-4 0-60 0 0,1 2 48 0 0,-6 0-52 0 0,0-1-549 0 0,-3 0-787 0 0,3-11-1888 0 0,-7-1-6197 0 0</inkml:trace>
  <inkml:trace contextRef="#ctx0" brushRef="#br0" timeOffset="720.26">673 150 964 0 0,'0'0'707'0'0,"0"0"1397"0"0,0 0 2220 0 0,0 0-2551 0 0,0 0-1103 0 0,0 0 60 0 0,0 0 69 0 0,0 0-131 0 0,0 0-292 0 0,3-3-220 0 0,-2 1-153 0 0,-1 1 0 0 0,1 0 0 0 0,0-1 0 0 0,0 1 0 0 0,0 0 0 0 0,0 0 0 0 0,0 0 0 0 0,1 0 0 0 0,-1 0 0 0 0,0 0 0 0 0,0 0 0 0 0,1 0 0 0 0,-1 1 0 0 0,0-1 0 0 0,1 0 0 0 0,-1 1 0 0 0,1-1 0 0 0,-1 1 0 0 0,1 0 0 0 0,-1-1 0 0 0,1 1 0 0 0,-1 0 0 0 0,1 0 0 0 0,-1 0 0 0 0,1 0 0 0 0,0 0 0 0 0,-1 0 0 0 0,1 0 0 0 0,-1 1 0 0 0,1-1 0 0 0,-1 1 0 0 0,1-1 0 0 0,-1 1 0 0 0,0-1 0 0 0,1 1 0 0 0,-1 0 0 0 0,0 0 0 0 0,1-1 0 0 0,-1 1 0 0 0,0 0 0 0 0,0 0 0 0 0,0 0 0 0 0,0 1 0 0 0,0-1 0 0 0,0 0 0 0 0,0 0 0 0 0,0 1 0 0 0,0-1 0 0 0,0 0 0 0 0,-1 1-3 0 0,3 1 57 0 0,-1 1 1 0 0,0 0 0 0 0,0 0 0 0 0,0 0-1 0 0,0 0 1 0 0,-1 0 0 0 0,0 0 0 0 0,1 0 0 0 0,-2 0-1 0 0,1 0 1 0 0,0 1 0 0 0,-1-1 0 0 0,0 0 0 0 0,0 0-1 0 0,0 1 1 0 0,0-1 0 0 0,-1 0 0 0 0,0 1-1 0 0,0-1 1 0 0,0 0 0 0 0,0 0 0 0 0,-1 0 0 0 0,1 0-1 0 0,-1 0 1 0 0,0 0 0 0 0,0-1 0 0 0,-1 1-1 0 0,-1 2-57 0 0,-48 19-6331 0 0,49-25 2236 0 0</inkml:trace>
  <inkml:trace contextRef="#ctx0" brushRef="#br0" timeOffset="970.24">831 158 1252 0 0,'0'0'6040'0'0,"0"0"-3656"0"0,0 0-1545 0 0,0 0-440 0 0,0 0-60 0 0,0 0-40 0 0,0 0-101 0 0,0 0 16 0 0,0 0-102 0 0,-5 4-92 0 0,2-2 37 0 0,1-1 1 0 0,-1 1-1 0 0,1-1 0 0 0,0 1 0 0 0,0 0 0 0 0,0 0 0 0 0,0 0 0 0 0,0 0 0 0 0,0 1 0 0 0,0-1 0 0 0,1 0 0 0 0,-1 1 0 0 0,1-1 0 0 0,-1 1 0 0 0,1-1 0 0 0,0 1 0 0 0,0 0 0 0 0,1 0 0 0 0,-1-1 0 0 0,0 1 1 0 0,1 0-1 0 0,0 0 0 0 0,-1 0 0 0 0,1 0 0 0 0,0-1 0 0 0,1 1 0 0 0,-1 0 0 0 0,0 0 0 0 0,1 0 0 0 0,0 0 0 0 0,-1-1 0 0 0,1 1 0 0 0,0 0 0 0 0,1-1 0 0 0,-1 1 0 0 0,0-1 0 0 0,1 1 0 0 0,-1-1 0 0 0,1 1 0 0 0,0-1 1 0 0,0 0-1 0 0,0 0 0 0 0,0 0 0 0 0,1 1-57 0 0,1-1-223 0 0,9 4-696 0 0,-3-5-4844 0 0,-6-2-3 0 0</inkml:trace>
  <inkml:trace contextRef="#ctx0" brushRef="#br0" timeOffset="1219.83">1014 302 5228 0 0,'0'0'5497'0'0,"0"0"-5253"0"0,0 0-100 0 0,0 0 256 0 0,0 0 740 0 0,-19 38 160 0 0,10-31-276 0 0,-4 0-444 0 0,0 2-328 0 0,-2 0-216 0 0,2-2-36 0 0,2 1-312 0 0,-1-1-192 0 0,5-3-408 0 0,-1 0-604 0 0,5-2-1264 0 0,-1-2-3605 0 0</inkml:trace>
  <inkml:trace contextRef="#ctx0" brushRef="#br0" timeOffset="1549.48">1182 187 6157 0 0,'0'0'6282'0'0,"0"0"-4393"0"0,0 0-1950 0 0,0 0 19 0 0,-3 7 240 0 0,3-6-161 0 0,-2 1 29 0 0,0 0 0 0 0,0 0 0 0 0,1 0 0 0 0,-1 0-1 0 0,1 0 1 0 0,-1 1 0 0 0,1-1 0 0 0,0 0 0 0 0,0 1-1 0 0,0-1 1 0 0,0 1 0 0 0,0-1 0 0 0,0 1-1 0 0,1-1 1 0 0,0 1 0 0 0,-1 0 0 0 0,1-1 0 0 0,0 1-1 0 0,0-1 1 0 0,0 1 0 0 0,0 0 0 0 0,1-1 0 0 0,-1 1-1 0 0,1-1 1 0 0,0 1 0 0 0,0-1 0 0 0,0 1 0 0 0,0-1-1 0 0,0 1 1 0 0,0-1 0 0 0,0 0 0 0 0,1 0 0 0 0,-1 0-1 0 0,1 1 1 0 0,0-2 0 0 0,0 1 0 0 0,-1 0 0 0 0,1 0-1 0 0,0 0 1 0 0,1-1 0 0 0,-1 1 0 0 0,0-1 0 0 0,1 0-66 0 0,2-1-25 0 0,-1-1-1 0 0,1 0 1 0 0,0 0 0 0 0,0 0 0 0 0,0-1 0 0 0,-1 0 0 0 0,1 0 0 0 0,-1 0 0 0 0,1 0 0 0 0,-1-1 0 0 0,0 0 0 0 0,0 0 0 0 0,0 0 0 0 0,0 0-1 0 0,-1 0 1 0 0,1-1 0 0 0,-1 0 0 0 0,0 0 0 0 0,0 0 0 0 0,0 0 0 0 0,-1 0 0 0 0,1 0 0 0 0,-1-1 25 0 0,25 170 66 0 0,-27-162-46 0 0,0 0 0 0 0,0-1 1 0 0,-1 1-1 0 0,1-1 0 0 0,-1 1 1 0 0,0 0-1 0 0,0-1 0 0 0,1 1 0 0 0,-2-1 1 0 0,1 0-1 0 0,0 1 0 0 0,0-1 1 0 0,-1 0-1 0 0,1 1 0 0 0,-1-1 0 0 0,0 0 1 0 0,0 0-1 0 0,0-1 0 0 0,0 1 1 0 0,0 0-1 0 0,0-1 0 0 0,0 1 0 0 0,0-1 1 0 0,-1 1-1 0 0,1-1 0 0 0,0 0 1 0 0,-1 0-1 0 0,1 0 0 0 0,-1-1 0 0 0,1 1 1 0 0,-1 0-1 0 0,0-1 0 0 0,1 0 0 0 0,-1 1 1 0 0,0-1-1 0 0,-2-1-20 0 0,-100-2-1502 0 0,63-11-4995 0 0,24 0-285 0 0</inkml:trace>
  <inkml:trace contextRef="#ctx0" brushRef="#br0" timeOffset="45654.54">792 348 120 0 0,'0'0'423'0'0,"0"0"-93"0"0,0 0-40 0 0,0 0 52 0 0,0 0 68 0 0,0 0 39 0 0,0 0-19 0 0,0 0-97 0 0,-1 10 2430 0 0,2-7-5829 0 0,4-2 242 0 0</inkml:trace>
  <inkml:trace contextRef="#ctx0" brushRef="#br0" timeOffset="45903.61">1134 442 536 0 0,'0'0'4320'0'0,"0"0"-4164"0"0,0 0-156 0 0,0 0-520 0 0,0 0 232 0 0,0 0 172 0 0,0 0 100 0 0,0 0-244 0 0,0 0-808 0 0,0 0-144 0 0,-13 3-320 0 0</inkml:trace>
  <inkml:trace contextRef="#ctx0" brushRef="#br0" timeOffset="46058.5">726 404 1616 0 0,'0'0'5109'0'0,"0"0"-4717"0"0,0 0-288 0 0,0 0-104 0 0,0 0-80 0 0,0 0-636 0 0,0 0-781 0 0,0 0-939 0 0,0 0-16 0 0</inkml:trace>
  <inkml:trace contextRef="#ctx0" brushRef="#br0" timeOffset="46245.63">1158 461 2672 0 0,'0'0'0'0'0,"0"0"-912"0"0,0 0 24 0 0,0 0 212 0 0</inkml:trace>
  <inkml:trace contextRef="#ctx0" brushRef="#br0" timeOffset="46492.31">767 398 64 0 0,'0'0'2400'0'0,"0"0"-1760"0"0,0 0-640 0 0,0 0-104 0 0,0 0-288 0 0,0 0-180 0 0,0 0-184 0 0</inkml:trace>
  <inkml:trace contextRef="#ctx0" brushRef="#br0" timeOffset="46742.14">1161 476 1812 0 0,'0'0'1436'0'0,"0"0"-1436"0"0,0 0-1396 0 0,0 0 472 0 0,0 0-4 0 0</inkml:trace>
  <inkml:trace contextRef="#ctx0" brushRef="#br0" timeOffset="46743.14">805 434 388 0 0,'0'0'0'0'0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9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 14553 0 0,'0'0'440'0'0,"0"0"-224"0"0,0 0-216 0 0,3 35 568 0 0,-3-17-280 0 0,0 0-124 0 0,0 2-64 0 0,0-1-23 0 0,-3 1-69 0 0,0-2 44 0 0,1-1-4 0 0,-2 0-48 0 0,2-1-137 0 0,0-2-619 0 0,2-1-644 0 0,0-3-1696 0 0,4-2-5133 0 0</inkml:trace>
  <inkml:trace contextRef="#ctx0" brushRef="#br0" timeOffset="264.77">285 319 14957 0 0,'0'0'968'0'0,"0"0"-968"0"0,0 0 0 0 0,0 0 176 0 0,0 0 293 0 0,-46 1-57 0 0,25-5-152 0 0,-4-2-184 0 0,-2 2-68 0 0,1-2 0 0 0,-3 2-8 0 0,1-2-332 0 0,0 3-433 0 0,6 2-747 0 0,4 0-2680 0 0,4 1-3801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7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51 1108 0 0,'0'0'1545'0'0,"0"0"-148"0"0,0 0-65 0 0,0 0-36 0 0,0 0-45 0 0,-1-6 146 0 0,0-3-763 0 0,0-7 30 0 0,-5 1 3037 0 0,6 15-3099 0 0,-15 34-149 0 0,9-10-266 0 0,0 1 0 0 0,2 1 0 0 0,2-1-1 0 0,0 1 1 0 0,1-1 0 0 0,2 1 0 0 0,0-1 0 0 0,2 1 0 0 0,5 22-187 0 0,45 58 609 0 0,-33-94-4020 0 0,3-10-3707 0 0,-14-4-24 0 0</inkml:trace>
  <inkml:trace contextRef="#ctx0" brushRef="#br0" timeOffset="217.7">267 1 11117 0 0,'0'0'1207'0'0,"0"0"-498"0"0,0 0-259 0 0,0 0-94 0 0,0 0-1 0 0,0 0 59 0 0,0 8-90 0 0,0 34-391 0 0,4 62 973 0 0,15-47-5869 0 0,-11-47-909 0 0</inkml:trace>
  <inkml:trace contextRef="#ctx0" brushRef="#br0" timeOffset="468.07">488 280 13597 0 0,'0'0'2248'0'0,"0"0"-2248"0"0,0 0 100 0 0,0 0 52 0 0,-46-11 317 0 0,26 6-197 0 0,-5-1-148 0 0,0 1-112 0 0,-4-1-4 0 0,2 2-8 0 0,2-1-4 0 0,1 1-284 0 0,3 3-569 0 0,3 0-1011 0 0,6 1-2552 0 0,1 2-3337 0 0</inkml:trace>
  <inkml:trace contextRef="#ctx0" brushRef="#br0" timeOffset="731.07">324 341 10365 0 0,'0'0'922'0'0,"0"0"-602"0"0,0 0 272 0 0,0 0 316 0 0,0 0-235 0 0,0 0-355 0 0,6 3-153 0 0,109 60 1248 0 0,-149-54-921 0 0,3-14-107 0 0,100 80-627 0 0,-68-73 248 0 0,0-1 0 0 0,0 1-1 0 0,-1 0 1 0 0,1 0 0 0 0,0 0 0 0 0,-1-1-1 0 0,0 1 1 0 0,1 0 0 0 0,-1 0 0 0 0,0 0 0 0 0,0 0-1 0 0,0 0 1 0 0,0 0 0 0 0,0-1 0 0 0,-1 1-1 0 0,1 0 1 0 0,0 0 0 0 0,-1 0 0 0 0,1 0 0 0 0,-1-1-1 0 0,0 1 1 0 0,0 0 0 0 0,0-1 0 0 0,0 1-1 0 0,0 0 1 0 0,0-1 0 0 0,0 1 0 0 0,0-1 0 0 0,0 1-1 0 0,-1-1 1 0 0,1 0 0 0 0,-1 0 0 0 0,1 0-1 0 0,-1 0 1 0 0,1 0 0 0 0,-1 0 0 0 0,0 0 0 0 0,1 0-1 0 0,-1 0 1 0 0,0-1 0 0 0,0 1 0 0 0,0-1-1 0 0,0 1 1 0 0,1-1 0 0 0,-1 0 0 0 0,0 0 0 0 0,0 0-1 0 0,0 0 1 0 0,0 0 0 0 0,0 0 0 0 0,0 0-1 0 0,1-1 1 0 0,-1 1 0 0 0,0-1 0 0 0,0 1-6 0 0,-23-4-1767 0 0,7-4-5208 0 0,4-2-912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06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12057 0 0,'0'0'784'0'0,"0"0"-184"0"0,31 56 172 0 0,-22-29 128 0 0,-1 4-448 0 0,-3-2-276 0 0,-1 0-52 0 0,-1-2-48 0 0,-3-2 52 0 0,0-4-28 0 0,0-3 28 0 0,0-4-128 0 0,0-3-96 0 0,1-2-504 0 0,2-3-624 0 0,1-3-804 0 0,-3-3-2900 0 0,3-5-2493 0 0</inkml:trace>
  <inkml:trace contextRef="#ctx0" brushRef="#br0" timeOffset="231.14">181 183 12717 0 0,'0'0'1868'0'0,"0"0"-1868"0"0,0 0 0 0 0,0 0 344 0 0,-49-5 56 0 0,28 3-160 0 0,-4 1-152 0 0,2 0-88 0 0,1 0-996 0 0,5 1-1780 0 0,-7-2-4513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0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7553 0 0,'0'0'5025'0'0,"0"0"-3506"0"0,-2 6-1502 0 0,-10 27 305 0 0,2 0 1 0 0,1 1-1 0 0,1 0 1 0 0,2 1-1 0 0,1 0 1 0 0,3 0-1 0 0,0 0 1 0 0,3 17-323 0 0,27 43 166 0 0,4-72-2911 0 0,-23-23-1724 0 0,3-8-3593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1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5156 0 0,'0'0'4433'0'0,"0"0"-3060"0"0,0 0-983 0 0,0 0 318 0 0,0 0 205 0 0,0 0-222 0 0,0 0-410 0 0,17 25 654 0 0,80 61-539 0 0,-98-84-333 0 0,-1 1 0 0 0,0-1 1 0 0,0 0-1 0 0,0-1 0 0 0,0 1 0 0 0,0 0 0 0 0,-1-1 1 0 0,1 1-1 0 0,0-1 0 0 0,-1 0 0 0 0,1 1 0 0 0,-1-1 1 0 0,0 0-1 0 0,1-1 0 0 0,-1 1 0 0 0,0 0 0 0 0,1-1 1 0 0,-1 0-1 0 0,0 1 0 0 0,0-1 0 0 0,1 0 0 0 0,-1 0 1 0 0,0-1-1 0 0,0 1 0 0 0,1-1 0 0 0,-1 1 0 0 0,0-1 1 0 0,1 0-64 0 0,-14 4-502 0 0,37 9 245 0 0,-3-3 235 0 0,16 25 47 0 0,-34-33-17 0 0,0 0-1 0 0,0 0 1 0 0,0 0-1 0 0,0 0 1 0 0,0 0-1 0 0,0-1 1 0 0,0 1-1 0 0,0 0 1 0 0,-1 0 0 0 0,1 0-1 0 0,0 0 1 0 0,0-1-1 0 0,-1 1 1 0 0,1 0-1 0 0,0 0 1 0 0,-1 0-1 0 0,1-1 1 0 0,-1 1-1 0 0,1 0 1 0 0,-1-1 0 0 0,0 1-1 0 0,1 0 1 0 0,-1-1-1 0 0,0 1 1 0 0,1-1-1 0 0,-1 1 1 0 0,0-1-1 0 0,0 1 1 0 0,1-1 0 0 0,-1 0-1 0 0,0 1 1 0 0,0-1-1 0 0,0 0 1 0 0,1 0-1 0 0,-1 1 1 0 0,0-1-1 0 0,0 0 1 0 0,0 0 0 0 0,0 0-1 0 0,0 0 1 0 0,0 0-1 0 0,1 0 1 0 0,-1 0-1 0 0,0-1 1 0 0,0 1-1 0 0,0 0 1 0 0,0 0-1 0 0,1-1 1 0 0,-1 1 0 0 0,-1-1-8 0 0,-4 2-110 0 0,-26-3-358 0 0,14-5-3392 0 0,8-5-3286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2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6293 0 0,'5'6'6060'0'0,"6"10"-5848"0"0,-1-1-1 0 0,0 1 1 0 0,-1 1 0 0 0,0 0-1 0 0,-2 0 1 0 0,0 1-1 0 0,-1 0 1 0 0,-1 0 0 0 0,0 0-1 0 0,-2 1 1 0 0,0-1-1 0 0,-1 1 1 0 0,-1 0 0 0 0,0 0-1 0 0,-2 0 1 0 0,-1 9-212 0 0,-1-15 31 0 0,-1 0 0 0 0,0-1 0 0 0,-1 1 0 0 0,-1-1 1 0 0,0 0-1 0 0,0-1 0 0 0,-1 1 0 0 0,0-1 0 0 0,-1-1 0 0 0,-1 1 0 0 0,0-1 1 0 0,0-1-1 0 0,-9 8-31 0 0,-51 20-3526 0 0,58-36-2731 0 0</inkml:trace>
  <inkml:trace contextRef="#ctx0" brushRef="#br0" timeOffset="188.01">433 581 15249 0 0,'0'0'1573'0'0,"0"0"-1573"0"0,0 0-1193 0 0,0 0 1193 0 0,-36-6 592 0 0,15-1-592 0 0,-1-2-268 0 0,0-1-1016 0 0,2-2-2908 0 0,7 4-2661 0 0</inkml:trace>
  <inkml:trace contextRef="#ctx0" brushRef="#br0" timeOffset="344.05">429 454 208 0 0,'0'0'12793'0'0,"0"0"-11217"0"0,0 0-1576 0 0,0 0 0 0 0,0 0 212 0 0,0 0-60 0 0,0 0 200 0 0,0 0-352 0 0,-47-5-76 0 0,25-2-1572 0 0,7 1-4060 0 0,-6-13-2153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1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133 234 13773 0 0,'0'0'992'0'0,"0"0"-992"0"0,0 0-16 0 0,0 0 16 0 0,-21 37 532 0 0,10-26-16 0 0,-4 0-100 0 0,-3 0-252 0 0,4 0-164 0 0,-3-2-432 0 0,1-2-108 0 0,4-1-304 0 0,5-2-1744 0 0,5-4-5569 0 0</inkml:trace>
  <inkml:trace contextRef="#ctx0" brushRef="#br0" timeOffset="264.41">328 1 13489 0 0,'0'0'1044'0'0,"0"0"-1044"0"0,0 0-28 0 0,17 41 28 0 0,-11-24 404 0 0,-2 1-240 0 0,-4 0-164 0 0,0 1-60 0 0,0-1 60 0 0,0-2 0 0 0,-4 1 12 0 0,2-2 88 0 0,0 1-100 0 0,0-2-416 0 0,2-3-764 0 0,0-3-2960 0 0,8-5-4561 0 0</inkml:trace>
  <inkml:trace contextRef="#ctx0" brushRef="#br0" timeOffset="525.91">474 322 12941 0 0,'0'0'2072'0'0,"0"0"-2072"0"0,0 0 0 0 0,0 0 48 0 0,0 0 920 0 0,-49-8-487 0 0,28 2-309 0 0,-4-2-172 0 0,-1 1-64 0 0,1-2-148 0 0,1 3-433 0 0,-1-1-359 0 0,3 1-932 0 0,8 3-3392 0 0,3-5-2121 0 0</inkml:trace>
  <inkml:trace contextRef="#ctx0" brushRef="#br0" timeOffset="777.25">310 374 5108 0 0,'0'0'5202'0'0,"0"0"-3865"0"0,0 0-1094 0 0,0 0 176 0 0,0 0 182 0 0,0 0-94 0 0,0 0-217 0 0,0 0-153 0 0,0 0 16 0 0,4 6 81 0 0,93 90 708 0 0,-98-96-920 0 0,1 1 0 0 0,-1-1 0 0 0,0 0 0 0 0,1 0 0 0 0,-1 1 0 0 0,1-1 0 0 0,-1 0 1 0 0,0 1-1 0 0,1-1 0 0 0,-1 1 0 0 0,1-1 0 0 0,-1 1 0 0 0,1-1 0 0 0,-1 1 0 0 0,1-1 0 0 0,0 1 0 0 0,-1-1 0 0 0,1 1 1 0 0,0-1-1 0 0,-1 1 0 0 0,1 0 0 0 0,0-1 0 0 0,0 1 0 0 0,0 0 0 0 0,-1-1 0 0 0,1 1 0 0 0,0 0 0 0 0,0-1 1 0 0,0 1-1 0 0,0 0 0 0 0,0-1 0 0 0,0 1 0 0 0,0 0 0 0 0,0-1 0 0 0,1 1 0 0 0,-1 0 0 0 0,0-1 0 0 0,0 1 1 0 0,0 0-1 0 0,1-1 0 0 0,-1 1 0 0 0,0 0 0 0 0,1-1 0 0 0,-1 1 0 0 0,1-1 0 0 0,-1 1 0 0 0,0-1 0 0 0,1 1 1 0 0,-1-1-1 0 0,1 1 0 0 0,-1-1 0 0 0,1 0 0 0 0,0 1-22 0 0,-61-18 544 0 0,66 23-1011 0 0,-2-3 480 0 0,1 1-1 0 0,-1-1 1 0 0,0 1 0 0 0,0 0-1 0 0,0 0 1 0 0,0 0 0 0 0,-1 0-1 0 0,0 1 1 0 0,1-1 0 0 0,-2 1 0 0 0,1 0-1 0 0,0 0 1 0 0,-1 0 0 0 0,0 0-1 0 0,0 1 1 0 0,-1-1 0 0 0,0 0-1 0 0,1 1 1 0 0,-2-1 0 0 0,1 1 0 0 0,-1 4-13 0 0,-66 8 564 0 0,22-34-7117 0 0,31 2-1286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0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 6005 0 0,'0'0'7668'0'0,"0"0"-7668"0"0,0 0 12 0 0,17 33-12 0 0,-15-19 408 0 0,0 0-80 0 0,-2-1-36 0 0,0 0-164 0 0,0 1-124 0 0,-4-1 4 0 0,2-1 68 0 0,-1-2 24 0 0,-1 1-24 0 0,2-1-76 0 0,0-2-472 0 0,2-2-492 0 0,0 0-1480 0 0,0-3-4065 0 0</inkml:trace>
  <inkml:trace contextRef="#ctx0" brushRef="#br0" timeOffset="250.41">231 263 5004 0 0,'0'0'8561'0'0,"0"0"-7937"0"0,0 0-332 0 0,0 0-292 0 0,0 0 984 0 0,-34-7-280 0 0,15 0-351 0 0,-3-1-217 0 0,-6 1-136 0 0,1-2-76 0 0,2 4-88 0 0,0 1-629 0 0,5 0-775 0 0,1 0-2424 0 0,8-1-2333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0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 3180 0 0,'0'0'219'0'0,"0"0"847"0"0,0 0 2536 0 0,0 0-1239 0 0,0 0-1206 0 0,0 0-588 0 0,0 0-233 0 0,0 0-47 0 0,8 4-35 0 0,-4-1-219 0 0,2 2 128 0 0,0 0 0 0 0,1-1 0 0 0,0 0 0 0 0,0 0 0 0 0,0 0 0 0 0,1-1 0 0 0,-1 0 0 0 0,1-1 0 0 0,0 0 0 0 0,0 0 0 0 0,0 0 0 0 0,0-1 0 0 0,0 0 0 0 0,0-1 0 0 0,0 1 0 0 0,0-2 0 0 0,0 1 0 0 0,0-1 0 0 0,0 0 0 0 0,0-1 0 0 0,7-2-163 0 0,-14 0-19 0 0,-1-1 0 0 0,1 1 0 0 0,-1 0 0 0 0,1-1 0 0 0,-1 1 0 0 0,-1 0 0 0 0,1-1 0 0 0,-1 1 0 0 0,1 0 0 0 0,-1-1 0 0 0,0 1 0 0 0,-1 0 0 0 0,1 0 0 0 0,-1 0 0 0 0,0 0 0 0 0,0 0 0 0 0,0 0 0 0 0,0 0 0 0 0,-1 1 0 0 0,1-1 0 0 0,-1 1 0 0 0,0 0 0 0 0,0 0 0 0 0,0 0 0 0 0,-1 0 0 0 0,1 0 0 0 0,-1 1 0 0 0,0-1 0 0 0,1 1 0 0 0,-1 0 0 0 0,-4-1 19 0 0,7 2 2 0 0,1-1-10 0 0,-1 1 1 0 0,0-1-1 0 0,1 1 1 0 0,-1-1-1 0 0,0 1 1 0 0,0 0-1 0 0,0-1 1 0 0,0 1-1 0 0,0 0 1 0 0,0-1-1 0 0,0 1 1 0 0,-1 0-1 0 0,1 0 1 0 0,0 0-1 0 0,-1 0 1 0 0,1 0-1 0 0,0 1 1 0 0,-1-1-1 0 0,1 0 1 0 0,-1 1-1 0 0,1-1 1 0 0,-1 1-1 0 0,0-1 1 0 0,1 1-1 0 0,-1 0 1 0 0,0-1-1 0 0,1 1 1 0 0,-1 0-1 0 0,1 0 1 0 0,-1 0-1 0 0,0 0 1 0 0,1 1-1 0 0,-1-1 1 0 0,0 0-1 0 0,1 1 1 0 0,-1-1-1 0 0,1 1 1 0 0,-1 0-1 0 0,1-1 1 0 0,-1 1-1 0 0,1 0 1 0 0,-1 0-1 0 0,1 0 1 0 0,0 0-1 0 0,0 0 1 0 0,-1 0-1 0 0,1 0 1 0 0,0 1-1 0 0,0-1 1 0 0,0 0-1 0 0,0 0 1 0 0,0 1-1 0 0,0-1 1 0 0,1 1-1 0 0,-1-1 1 0 0,0 1-1 0 0,1 0 8 0 0,-1 42 228 0 0,3-1 1 0 0,2 0-1 0 0,1 0 1 0 0,3 0-1 0 0,1-1 0 0 0,2 0 1 0 0,6 12-229 0 0,-8-38-970 0 0,-4-13-3399 0 0,-3-4-1280 0 0</inkml:trace>
  <inkml:trace contextRef="#ctx0" brushRef="#br0" timeOffset="188.36">200 324 6249 0 0,'0'0'6188'0'0,"0"0"-4532"0"0,0 0-872 0 0,0 0-292 0 0,0 0-204 0 0,0 0-72 0 0,0 0-208 0 0,0 0 573 0 0,0 0-197 0 0,-45 0-244 0 0,26-2-140 0 0,1 0-653 0 0,-3-1-455 0 0,5 0-1928 0 0,-3-7-4905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0:58:58.32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5004 0 0,'0'0'7943'0'0,"0"0"-6038"0"0,0 0-1726 0 0,0 0-79 0 0,0 0-48 0 0,3 5 24 0 0,128 95 896 0 0,-130-99-956 0 0,-1-1 0 0 0,0 1 0 0 0,1 0 1 0 0,-1-1-1 0 0,0 1 0 0 0,0 0 0 0 0,1-1 1 0 0,-1 1-1 0 0,0 0 0 0 0,0-1 0 0 0,0 1 0 0 0,0 0 1 0 0,0 0-1 0 0,0-1 0 0 0,0 1 0 0 0,0 0 1 0 0,0-1-1 0 0,0 1 0 0 0,0 0 0 0 0,-1-1 0 0 0,1 1 1 0 0,0 0-1 0 0,0-1 0 0 0,-1 1 0 0 0,1 0 0 0 0,0-1 1 0 0,-1 1-1 0 0,1-1 0 0 0,-1 1 0 0 0,1 0 1 0 0,-1-1-1 0 0,1 0 0 0 0,-1 1 0 0 0,1-1 0 0 0,-1 1 1 0 0,1-1-1 0 0,-1 1 0 0 0,0-1 0 0 0,1 0 1 0 0,-1 0-1 0 0,0 1 0 0 0,1-1 0 0 0,-1 0 0 0 0,0 0 1 0 0,1 0-1 0 0,-1 1 0 0 0,0-1 0 0 0,0 0 1 0 0,1 0-1 0 0,-1 0 0 0 0,0 0 0 0 0,1 0 0 0 0,-1-1 1 0 0,0 1-1 0 0,1 0 0 0 0,-1 0 0 0 0,0 0 0 0 0,1-1 1 0 0,-1 1-1 0 0,0 0 0 0 0,0-1-16 0 0,-50-2-411 0 0,27-4-522 0 0,29 14 928 0 0,2-2 177 0 0,-4-4-132 0 0,-1 0 1 0 0,0 0 0 0 0,1 0-1 0 0,-1 1 1 0 0,0-1 0 0 0,0 0-1 0 0,1 1 1 0 0,-1 0 0 0 0,0-1-1 0 0,-1 1 1 0 0,1 0 0 0 0,0 0-1 0 0,-1 0 1 0 0,1 0-1 0 0,-1 0 1 0 0,1 1 0 0 0,-1-1-1 0 0,0 0 1 0 0,0 1 0 0 0,0-1-1 0 0,0 1 1 0 0,0-1 0 0 0,-1 1-1 0 0,1-1 1 0 0,-1 1 0 0 0,0 0-1 0 0,0-1 1 0 0,0 1 0 0 0,0-1-1 0 0,0 1 1 0 0,0 0-1 0 0,-1-1 1 0 0,1 1 0 0 0,-1-1-1 0 0,0 1 1 0 0,0-1 0 0 0,0 1-1 0 0,0-1 1 0 0,0 0 0 0 0,0 1-1 0 0,0-1 1 0 0,-1 0 0 0 0,0 0-1 0 0,1 0 1 0 0,-1 0-1 0 0,0 0 1 0 0,0 0 0 0 0,0-1-1 0 0,0 1 1 0 0,0-1 0 0 0,0 1-1 0 0,0-1 1 0 0,-2 1-41 0 0,-65 1-1288 0 0,24-18-7777 0 0,24-2 1221 0 0</inkml:trace>
  <inkml:trace contextRef="#ctx0" brushRef="#br0" timeOffset="122232.7">1011 2673 3392 0 0,'0'0'8600'0'0,"2"-6"-6790"0"0,7-29-1062 0 0,-11 35-683 0 0,-1 0 1 0 0,1 0-1 0 0,0 0 1 0 0,-1 0-1 0 0,1 0 1 0 0,0 0-1 0 0,-1 0 0 0 0,1 1 1 0 0,0 0-1 0 0,-1-1 1 0 0,1 1-1 0 0,0 0 0 0 0,0 0 1 0 0,0 0-1 0 0,0 0 1 0 0,0 0-1 0 0,0 0 1 0 0,0 1-1 0 0,0-1 0 0 0,0 1 1 0 0,1 0-1 0 0,-1-1 1 0 0,0 1-1 0 0,1 0 0 0 0,-1 0 1 0 0,1 0-1 0 0,0 0 1 0 0,0 0-1 0 0,0 0 1 0 0,0 0-1 0 0,0 0 0 0 0,0 0 1 0 0,0 1-66 0 0,0-1 28 0 0,0-1 1 0 0,-1 1-1 0 0,1 0 0 0 0,0 0 1 0 0,0 0-1 0 0,0 0 0 0 0,0-1 1 0 0,0 1-1 0 0,0 1 0 0 0,0-1 1 0 0,1 0-1 0 0,-1 0 0 0 0,1 0 1 0 0,0 0-1 0 0,-1 0 0 0 0,1 0 1 0 0,0 1-1 0 0,0-1 0 0 0,0 0 1 0 0,1 0-1 0 0,-1 0 0 0 0,1 0 1 0 0,-1 1-1 0 0,1-1 0 0 0,-1 0 1 0 0,1 0-1 0 0,0 0 0 0 0,0 0 1 0 0,0 0-1 0 0,0-1 0 0 0,1 1 1 0 0,-1 0-1 0 0,0 0 0 0 0,1-1 1 0 0,-1 1-1 0 0,1-1 0 0 0,0 1 1 0 0,-1-1-1 0 0,1 0 1 0 0,0 0-1 0 0,0 1 0 0 0,0-1 1 0 0,0 0-1 0 0,0-1 0 0 0,0 1 1 0 0,0 0-1 0 0,0-1 0 0 0,0 1 1 0 0,0-1-1 0 0,0 1 0 0 0,0-1 1 0 0,1 0-1 0 0,-1 0 0 0 0,0 0 1 0 0,0 0-1 0 0,0-1 0 0 0,0 1 1 0 0,1 0-1 0 0,-1-1 0 0 0,0 1 1 0 0,0-1-1 0 0,0 0 0 0 0,0 0 1 0 0,0 0-1 0 0,1-1-28 0 0,-2 2-1 0 0,0 0 0 0 0,1-1 0 0 0,-1 0 0 0 0,1 1 0 0 0,-1-1 0 0 0,0 0 0 0 0,0 0 0 0 0,1 0 0 0 0,-1 0 0 0 0,0 0 0 0 0,0 0 0 0 0,0 0 0 0 0,0 0 0 0 0,0 0 0 0 0,0 0 0 0 0,0-1 0 0 0,0 1 0 0 0,-1 0 0 0 0,1-1 0 0 0,0 1 0 0 0,-1-1 0 0 0,1 1 0 0 0,-1 0 0 0 0,0-1 0 0 0,1 1 0 0 0,-1-1 0 0 0,0 1 0 0 0,0-1 0 0 0,0 1 0 0 0,0-1 0 0 0,0 0 0 0 0,0 1 0 0 0,0-1 0 0 0,-1 1 0 0 0,1 0 0 0 0,-1-1 0 0 0,1 1 0 0 0,-1-1 0 0 0,1 1 0 0 0,-1-1 0 0 0,0 1 0 0 0,0 0 0 0 0,1 0 0 0 0,-1-1 0 0 0,0 1 0 0 0,0 0 0 0 0,0 0 0 0 0,0 0 0 0 0,-1 0 1 0 0,-16-20-2865 0 0,-2 7-4249 0 0,12 10 591 0 0</inkml:trace>
  <inkml:trace contextRef="#ctx0" brushRef="#br0" timeOffset="122480.47">1314 2500 9309 0 0,'0'0'7525'0'0,"0"0"-7461"0"0,29 53 84 0 0,-21-21-148 0 0,-2 9 460 0 0,-6 7-248 0 0,-3-3 268 0 0,-5-9-268 0 0,-4-11-40 0 0,-1-6-72 0 0,-4 2-4 0 0,-4 0-32 0 0,-6 3-64 0 0,-2-3-556 0 0,3-5-844 0 0,4-6-3689 0 0,1-10-6368 0 0</inkml:trace>
  <inkml:trace contextRef="#ctx0" brushRef="#br0" timeOffset="122757.59">1576 2869 19786 0 0,'0'0'2612'0'0,"0"0"-2612"0"0,0 0-2716 0 0,0 0 1724 0 0,0 0 780 0 0,0 0-876 0 0,0 0-5361 0 0,-38-8-4352 0 0</inkml:trace>
  <inkml:trace contextRef="#ctx0" brushRef="#br0" timeOffset="121422.64">426 2366 2752 0 0,'0'0'10105'0'0,"-2"7"-7532"0"0,-5 10-2242 0 0,-7 19 198 0 0,1 1 0 0 0,1 0 0 0 0,3 1 0 0 0,1 0-1 0 0,1 0 1 0 0,1 16-529 0 0,6-49 26 0 0,1 1 0 0 0,0 0-1 0 0,0-1 1 0 0,0 1 0 0 0,1 0-1 0 0,0-1 1 0 0,0 0 0 0 0,0 1-1 0 0,1-1 1 0 0,-1 0-1 0 0,1 0 1 0 0,1 0 0 0 0,-1-1-1 0 0,1 1 1 0 0,-1-1 0 0 0,1 0-1 0 0,1 0 1 0 0,-1 0 0 0 0,0 0-1 0 0,3 1-25 0 0,43 8-4921 0 0,-39-15-801 0 0,7-9-3014 0 0</inkml:trace>
  <inkml:trace contextRef="#ctx0" brushRef="#br0" timeOffset="121733.34">655 2685 2904 0 0,'0'0'7683'0'0,"0"0"-6062"0"0,0 0-1782 0 0,0 0 959 0 0,0 0 2 0 0,0 0-410 0 0,0 0-202 0 0,4 1 58 0 0,-2-1-241 0 0,-1 0 1 0 0,1 0 0 0 0,-1 0-1 0 0,1 0 1 0 0,-1 0 0 0 0,1 0 0 0 0,-1 0-1 0 0,1-1 1 0 0,0 1 0 0 0,-1 0-1 0 0,0-1 1 0 0,1 0 0 0 0,-1 1-1 0 0,1-1 1 0 0,-1 0 0 0 0,0 0-1 0 0,1 1 1 0 0,-1-1 0 0 0,0 0 0 0 0,0 0-1 0 0,1-1 1 0 0,-1 1 0 0 0,0 0-1 0 0,0 0 1 0 0,0 0 0 0 0,-1-1-1 0 0,1 1 1 0 0,0 0 0 0 0,0-1-1 0 0,-1 1 1 0 0,1-1 0 0 0,-1 1 0 0 0,1-1-1 0 0,-1 1 1 0 0,0-1 0 0 0,1 1-1 0 0,-1-1 1 0 0,0 0 0 0 0,0 1-1 0 0,0-1 1 0 0,0 1 0 0 0,-1-1-1 0 0,1 1 1 0 0,0-1 0 0 0,-1 1 0 0 0,1-1-1 0 0,-1 1 1 0 0,1-1 0 0 0,-1 1-1 0 0,0-1 1 0 0,1 1 0 0 0,-1 0-1 0 0,0-1 1 0 0,0 1 0 0 0,0 0-1 0 0,0 0 1 0 0,0-1-6 0 0,0 0 8 0 0,0 1 0 0 0,1-1 0 0 0,-1 0 0 0 0,0 0 0 0 0,0 0 0 0 0,-1 1 0 0 0,1-1 0 0 0,0 0 0 0 0,0 1 0 0 0,-1-1 0 0 0,1 1 0 0 0,-1 0 0 0 0,1-1 0 0 0,-1 1 0 0 0,0 0 0 0 0,1 0 0 0 0,-1 0 0 0 0,0 0 0 0 0,0 0 0 0 0,0 0 0 0 0,0 1 0 0 0,0-1 0 0 0,0 1 0 0 0,0-1 0 0 0,0 1 0 0 0,0 0 0 0 0,0 0 0 0 0,0 0 0 0 0,0 0 0 0 0,0 0 0 0 0,0 0 0 0 0,0 0 0 0 0,0 1 0 0 0,0-1 0 0 0,0 1 0 0 0,0-1 0 0 0,0 1 0 0 0,1 0 0 0 0,-1 0 0 0 0,0 0 0 0 0,0 0 0 0 0,1 0 0 0 0,-1 0 0 0 0,0 0 0 0 0,1 1 0 0 0,-1-1 0 0 0,1 1 0 0 0,0-1 0 0 0,-2 2-8 0 0,1-1 95 0 0,0 1 0 0 0,0-1 0 0 0,1 1 0 0 0,-1-1 0 0 0,1 1 1 0 0,-1 0-1 0 0,1 0 0 0 0,0-1 0 0 0,0 1 0 0 0,0 0 0 0 0,0 0 0 0 0,1 0 1 0 0,-1 0-1 0 0,1 0 0 0 0,0 0 0 0 0,-1 0 0 0 0,1 1 0 0 0,1-1 0 0 0,-1 0 1 0 0,0 0-1 0 0,1 0 0 0 0,0 0 0 0 0,0 0 0 0 0,-1 0 0 0 0,2-1 0 0 0,-1 1 1 0 0,0 0-1 0 0,2 2-95 0 0,38-1-2221 0 0,-32-9-798 0 0,-1 1-2713 0 0</inkml:trace>
  <inkml:trace contextRef="#ctx0" brushRef="#br0" timeOffset="121981.97">825 2753 8309 0 0,'0'0'7644'0'0,"0"0"-7123"0"0,0 35-461 0 0,-8-25 104 0 0,0 2 308 0 0,-1-1-172 0 0,-3-2-104 0 0,-1-2-44 0 0,2 2-68 0 0,-1-3-20 0 0,0-1 32 0 0,2-2-68 0 0,2-1-28 0 0,-3-2-784 0 0,6 0-981 0 0,1-1-1459 0 0,4-10-6281 0 0</inkml:trace>
  <inkml:trace contextRef="#ctx0" brushRef="#br0" timeOffset="-72918.04">1443 855 1748 0 0,'0'0'822'0'0,"0"0"-304"0"0,0 0-93 0 0,0 0 240 0 0,0 0 1417 0 0,0 0-649 0 0,3 15-882 0 0,-38 198 1825 0 0,-56 174-1388 0 0,82-361-851 0 0,-1-1-1 0 0,-1-1 1 0 0,-1 1-1 0 0,-1-2 1 0 0,-1 0-1 0 0,-1 0 1 0 0,-1-2-1 0 0,-1 0 1 0 0,-1-1 0 0 0,-1 0-1 0 0,0-2 1 0 0,-2 0-1 0 0,-16 11-136 0 0,13-17 116 0 0,0-2 0 0 0,0-1 0 0 0,-1 0 0 0 0,0-2 1 0 0,0-1-1 0 0,-1-1 0 0 0,0-1 0 0 0,0-1 0 0 0,0-2 0 0 0,0 0 0 0 0,0-2 0 0 0,0-1 0 0 0,0-1 0 0 0,0-1 0 0 0,0-1 0 0 0,1-1 0 0 0,0-2 0 0 0,0 0 0 0 0,1-2 0 0 0,0 0 1 0 0,0-2-1 0 0,1-1 0 0 0,1 0 0 0 0,1-2 0 0 0,-10-8-116 0 0,12 5 44 0 0,1-2 1 0 0,1 0 0 0 0,1 0 0 0 0,0-2-1 0 0,2 0 1 0 0,0-1 0 0 0,2 0-1 0 0,1-1 1 0 0,0 0 0 0 0,2-1-1 0 0,1 0 1 0 0,-5-23-45 0 0,-3-44 34 0 0,3 0 1 0 0,5-1-1 0 0,3 0 0 0 0,6-48-34 0 0,-1 118-8 0 0,15-26-372 0 0,1 53-2967 0 0,1 23-4050 0 0,-8-9 1571 0 0</inkml:trace>
  <inkml:trace contextRef="#ctx0" brushRef="#br0" timeOffset="-72376.11">709 1421 4804 0 0,'0'0'6160'0'0,"0"0"-4552"0"0,0 0-1298 0 0,0 0 121 0 0,0 0 75 0 0,0 0-54 0 0,0 0-38 0 0,0-6-29 0 0,-22-563-674 0 0,28 532 1034 0 0,17 48-580 0 0,68 198-838 0 0,-134-274 1829 0 0,-6-50-888 0 0,9 180-1324 0 0,-84 0-103 0 0,92-52-4200 0 0,19-8-3445 0 0</inkml:trace>
  <inkml:trace contextRef="#ctx0" brushRef="#br0" timeOffset="-70743.04">821 1503 952 0 0,'0'0'1123'0'0,"0"0"-512"0"0,0 0-117 0 0,8 3 445 0 0,-1 1-832 0 0,-1-1 1 0 0,1 0-1 0 0,0-1 0 0 0,1 1 1 0 0,-1-2-1 0 0,0 1 0 0 0,1-1 1 0 0,-1 0-1 0 0,1 0 0 0 0,-1-1 1 0 0,1 0-1 0 0,-1 0 1 0 0,1-1-1 0 0,-1 0 0 0 0,0 0 1 0 0,1-1-1 0 0,-1 0 0 0 0,0 0 1 0 0,0-1-1 0 0,4-2-107 0 0,-2-2-74 0 0,0 0 0 0 0,0-1 0 0 0,-1 0 0 0 0,1 0 0 0 0,-2-1 0 0 0,0 0 0 0 0,0-1 0 0 0,0 1 0 0 0,-1-1 0 0 0,-1-1 0 0 0,0 1 0 0 0,0-1 0 0 0,-1 0 0 0 0,0 0 0 0 0,-1 0 0 0 0,0 0 0 0 0,-1-1 0 0 0,0 1 1 0 0,-1-1-1 0 0,0 0 0 0 0,-1 1 0 0 0,-1-1 0 0 0,-1-9 74 0 0,-2-25-508 0 0,-2 0 0 0 0,-2 1 0 0 0,-2 0 0 0 0,-3 0 1 0 0,-7-16 507 0 0,8 24-194 0 0,-2 0 1 0 0,-1 1-1 0 0,-3 0 1 0 0,0 1-1 0 0,-2 1 1 0 0,-22-27 193 0 0,35 51-17 0 0,-1 0 1 0 0,0 0 0 0 0,-1 1 0 0 0,0 1 0 0 0,0 0-1 0 0,-1 0 1 0 0,0 0 0 0 0,0 1 0 0 0,-1 1 0 0 0,0 0-1 0 0,0 0 1 0 0,0 1 0 0 0,-1 1 0 0 0,0 0 0 0 0,0 0-1 0 0,0 1 1 0 0,0 1 0 0 0,0 0 0 0 0,-1 0 0 0 0,1 2-1 0 0,-1-1 1 0 0,1 2 0 0 0,-8 0 16 0 0,-23 8-260 0 0</inkml:trace>
  <inkml:trace contextRef="#ctx0" brushRef="#br0" timeOffset="-70494.43">674 1467 596 0 0,'37'20'1212'0'0,"0"-6"-572"0"0,-1-2 1692 0 0,-11-5-1223 0 0,-4-4-1109 0 0,-9-3-1173 0 0,15 0-2831 0 0</inkml:trace>
  <inkml:trace contextRef="#ctx0" brushRef="#br1" timeOffset="-38634.46">2281 2808 3968 0 0,'0'0'3358'0'0,"0"0"-2379"0"0,0 0-373 0 0,0 0 237 0 0,-7-1 58 0 0,-21-8-462 0 0,1-1 0 0 0,0-2 0 0 0,1-1 0 0 0,0-1 0 0 0,1-1 0 0 0,0-1 0 0 0,1-1 0 0 0,-14-15-439 0 0,5 8 51 0 0,3 0-14 0 0,1-1 0 0 0,1-2 1 0 0,1 0-1 0 0,2-2 0 0 0,1-1 0 0 0,1-1 0 0 0,2-1 0 0 0,1 0 1 0 0,1-2-1 0 0,2 0 0 0 0,1-1 0 0 0,2-1 0 0 0,-6-27-37 0 0,-30-106 256 0 0,7-3 0 0 0,8-1 0 0 0,-9-142-256 0 0,36 242 134 0 0,2 0-1 0 0,4 0 0 0 0,4 0 1 0 0,2 0-1 0 0,4 0 0 0 0,2 0 1 0 0,4 1-1 0 0,12-30-133 0 0,-17 77 42 0 0,2 1-1 0 0,1 0 1 0 0,1 1-1 0 0,0 1 1 0 0,2 0-1 0 0,1 1 0 0 0,0 0 1 0 0,2 1-1 0 0,0 1 1 0 0,1 1-1 0 0,1 1 1 0 0,0 0-1 0 0,2 2 1 0 0,0 0-1 0 0,0 2 1 0 0,1 0-1 0 0,1 1 1 0 0,7-1-42 0 0,27-10-7 0 0,0 2-1 0 0,2 3 1 0 0,0 2 0 0 0,0 3 0 0 0,2 3 0 0 0,-1 2 0 0 0,18 2 7 0 0,-53 5 303 0 0,-6 0-943 0 0,-43-4 319 0 0,8 2 349 0 0,0 0 0 0 0,0 0 0 0 0,1-1 0 0 0,-1-1 0 0 0,1-1 0 0 0,0 0 0 0 0,0 0 0 0 0,1-2 0 0 0,0 0 0 0 0,-6-4-28 0 0,20 12 9 0 0,-1 0 0 0 0,0 0 0 0 0,1 1 0 0 0,-1-1 0 0 0,1 0 0 0 0,-1 0 0 0 0,1 0 0 0 0,-1 0 0 0 0,1 0 0 0 0,-1 0 0 0 0,1 0 0 0 0,-1 0 0 0 0,1 0 0 0 0,-1 0 1 0 0,0 0-1 0 0,1 0 0 0 0,-1 0 0 0 0,1 0 0 0 0,-1 0 0 0 0,1-1 0 0 0,-1 1 0 0 0,1 0 0 0 0,-1 0 0 0 0,0-1 0 0 0,1 1 0 0 0,-1 0 0 0 0,0 0 0 0 0,1-1 0 0 0,-1 1 0 0 0,0 0 0 0 0,1-1 0 0 0,-1 1 0 0 0,0 0 0 0 0,1-1 0 0 0,-1 1 0 0 0,0-1 0 0 0,0 1 1 0 0,0-1-1 0 0,1 1 0 0 0,-1 0 0 0 0,0-1 0 0 0,0 1 0 0 0,0-1 0 0 0,0 1 0 0 0,0-1 0 0 0,0 1 0 0 0,0-1 0 0 0,0 1 0 0 0,0-1 0 0 0,0 1 0 0 0,0-1 0 0 0,0 1 0 0 0,0 0 0 0 0,0-1 0 0 0,-1 1 0 0 0,1-1 0 0 0,0 1 0 0 0,0-1-9 0 0,44 12-539 0 0,-26-2 495 0 0,1 0 0 0 0,-2 2 0 0 0,1 0 0 0 0,-1 1 1 0 0,-1 0-1 0 0,0 2 0 0 0,-1 0 0 0 0,-1 0 0 0 0,0 2 0 0 0,6 8 44 0 0,-20-21 7 0 0,-1 0 0 0 0,0 0 0 0 0,0 0 0 0 0,0 0 0 0 0,0 0 0 0 0,0 0 0 0 0,-1 0 0 0 0,1-1 0 0 0,-1 1 0 0 0,0 0 0 0 0,1-1 0 0 0,-1 1 0 0 0,-1-1 0 0 0,1 0 0 0 0,0 1 0 0 0,0-1 0 0 0,-1 0 0 0 0,1-1 0 0 0,-1 1 0 0 0,0 0 0 0 0,0-1 0 0 0,1 1 0 0 0,-1-1 0 0 0,0 0 0 0 0,0 0 0 0 0,0 0 0 0 0,0 0 0 0 0,-1-1 0 0 0,1 1 0 0 0,0-1 0 0 0,0 0 0 0 0,0 0 0 0 0,0 0 0 0 0,0 0 0 0 0,-1 0 0 0 0,1-1 0 0 0,0 1 0 0 0,-2-2-7 0 0,-7 4-30 0 0,-72 14-574 0 0,30-6-6065 0 0,29-6 681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22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9397 0 0,'0'0'669'0'0,"0"0"-813"0"0,0 0 441 0 0,0 0 30 0 0,0 0-361 0 0,0 0-102 0 0,3 6 580 0 0,60 68 1502 0 0,-55-67-1826 0 0,0 0 0 0 0,0 1-1 0 0,0-1 1 0 0,-1 2 0 0 0,0-1 0 0 0,-1 1-1 0 0,0 0 1 0 0,0 0 0 0 0,-1 1-1 0 0,0 0 1 0 0,-1 0 0 0 0,0 0-1 0 0,0 0 1 0 0,0 4-120 0 0,-7-10 68 0 0,1-1 1 0 0,-1 1-1 0 0,1-1 0 0 0,-1 1 1 0 0,0-1-1 0 0,0 0 1 0 0,-1 0-1 0 0,1 0 0 0 0,-1 0 1 0 0,1-1-1 0 0,-1 1 0 0 0,0-1 1 0 0,0 0-1 0 0,0 0 0 0 0,0 0 1 0 0,0-1-1 0 0,0 0 0 0 0,-1 1 1 0 0,1-1-1 0 0,0-1 1 0 0,-1 1-1 0 0,1-1 0 0 0,-1 0 1 0 0,1 0-1 0 0,-1 0 0 0 0,1 0 1 0 0,-1-1-1 0 0,1 0 0 0 0,0 0 1 0 0,-1 0-1 0 0,1 0 1 0 0,-3-2-69 0 0,5 3 18 0 0,0 0 1 0 0,0-1 0 0 0,0 1 0 0 0,1 0 0 0 0,-1-1 0 0 0,0 0-1 0 0,0 1 1 0 0,1-1 0 0 0,-1 0 0 0 0,0 0 0 0 0,1 0 0 0 0,-1 0-1 0 0,1 0 1 0 0,-1 0 0 0 0,1-1 0 0 0,0 1 0 0 0,-1 0 0 0 0,1-1-1 0 0,0 1 1 0 0,0-1 0 0 0,0 1 0 0 0,0-1 0 0 0,0 1 0 0 0,0-1-1 0 0,1 0 1 0 0,-1 0 0 0 0,1 1 0 0 0,-1-1 0 0 0,1 0 0 0 0,-1 0-1 0 0,1 0 1 0 0,0 0 0 0 0,0 1 0 0 0,0-1 0 0 0,0 0 0 0 0,0 0-1 0 0,0 0 1 0 0,1 0 0 0 0,-1 1 0 0 0,1-1 0 0 0,-1 0 0 0 0,1 0-1 0 0,-1 0 1 0 0,1 1 0 0 0,0-1 0 0 0,0 1 0 0 0,0-1 0 0 0,0 0-1 0 0,0 1 1 0 0,0-1 0 0 0,1 1 0 0 0,-1 0 0 0 0,0 0 0 0 0,1-1-1 0 0,-1 1 1 0 0,1 0 0 0 0,-1 0 0 0 0,1 0 0 0 0,0 0 0 0 0,-1 1-1 0 0,1-1 1 0 0,0 0 0 0 0,-1 1 0 0 0,1-1 0 0 0,0 1 0 0 0,0-1-1 0 0,0 1 1 0 0,1 0-19 0 0,58-16-849 0 0,-17 7-5788 0 0,-41 9 729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5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197 112 5032 0 0,'0'0'4420'0'0,"0"0"-3162"0"0,0 0-692 0 0,0 0 296 0 0,0 0 335 0 0,0 0-179 0 0,0 0-472 0 0,0 0-369 0 0,0 0 28 0 0,-6 1 185 0 0,-9 0-471 0 0,0 0 0 0 0,1-1 0 0 0,-1 0 0 0 0,0-2 0 0 0,0 0 0 0 0,0 0 0 0 0,1-1 0 0 0,-1-1 0 0 0,1 0 0 0 0,-4-3 81 0 0,12 2-2557 0 0,2 1-3046 0 0</inkml:trace>
  <inkml:trace contextRef="#ctx0" brushRef="#br0" timeOffset="248.63">225 31 13033 0 0,'0'0'1524'0'0,"0"0"-1524"0"0,0 0 12 0 0,0 0 52 0 0,-41-13 352 0 0,18 10-288 0 0,-2-1-128 0 0,-1 1-88 0 0,-5 1 36 0 0,2 0-592 0 0,-1 0-1396 0 0,11 0-4164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55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20 7537 0 0,'0'0'2799'0'0,"0"0"-461"0"0,0 0-983 0 0,0 0-439 0 0,0 0-7 0 0,0 0-165 0 0,0 0-387 0 0,0 0-294 0 0,-7-1-56 0 0,-84-6 343 0 0,22 2-1580 0 0,26 1-3187 0 0,32 1-2079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55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9585 0 0,'0'0'899'0'0,"0"0"-300"0"0,0 0 304 0 0,0 0 218 0 0,0 0-344 0 0,0 0-843 0 0,0 0 221 0 0,1 7 89 0 0,-1 41-45 0 0,2 33 501 0 0,7-31-3861 0 0,-2-35-411 0 0,6 1-2367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5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42 14469 0 0,'0'0'656'0'0,"0"0"-656"0"0,0 0-364 0 0,0 0 364 0 0,-46-9 488 0 0,18 3-220 0 0,-1 1-156 0 0,-1-1-64 0 0,-2 1-40 0 0,3 2-4 0 0,-6-1-4 0 0,5 1-532 0 0,0 3-552 0 0,1 0-1228 0 0,8 0-3340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56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3 10485 0 0,'0'0'1141'0'0,"0"0"-1109"0"0,0 0 66 0 0,0 0 133 0 0,0 0 7 0 0,0 0 25 0 0,0 0 44 0 0,-5 5 1 0 0,-16 13-35 0 0,22-18-313 0 0,-1 0 0 0 0,1 0 0 0 0,-1-1 0 0 0,1 1 0 0 0,-1 0-1 0 0,1-1 1 0 0,-1 1 0 0 0,0 0 0 0 0,1-1 0 0 0,-1 1 0 0 0,1-1 0 0 0,-1 1 0 0 0,0-1 0 0 0,1 1 0 0 0,-1-1 0 0 0,0 1 0 0 0,0-1 0 0 0,1 1 0 0 0,-1-1-1 0 0,0 0 1 0 0,0 1 0 0 0,0-1 0 0 0,0 1 0 0 0,0-1 0 0 0,0 0 0 0 0,0 1 0 0 0,0-1 0 0 0,0 1 0 0 0,0-1 0 0 0,0 0 0 0 0,0 1 0 0 0,0-1-1 0 0,0 1 1 0 0,0-1 0 0 0,-1 1 0 0 0,1-1 0 0 0,0 1 0 0 0,0-1 0 0 0,-1 1 0 0 0,1-1 0 0 0,0 1 0 0 0,-1-1 0 0 0,1 1 0 0 0,-1-1 0 0 0,1 1 0 0 0,0-1-1 0 0,-1 1 1 0 0,1 0 0 0 0,-1-1 0 0 0,1 1 0 0 0,-1 0 0 0 0,1-1 0 0 0,-1 1 0 0 0,0 0 0 0 0,1 0 0 0 0,-1 0 0 0 0,1 0 0 0 0,-1-1 40 0 0,6 2 96 0 0,0 0 1 0 0,1 0 0 0 0,-1 1-1 0 0,0 0 1 0 0,0 0 0 0 0,0 0 0 0 0,0 0-1 0 0,-1 1 1 0 0,1-1 0 0 0,-1 1-1 0 0,1 1 1 0 0,-1-1 0 0 0,0 0 0 0 0,0 1-1 0 0,0 0 1 0 0,-1 0 0 0 0,1 0-1 0 0,-1 1 1 0 0,0-1 0 0 0,0 1-1 0 0,-1-1 1 0 0,1 1 0 0 0,-1 0 0 0 0,0 0-1 0 0,0 0 1 0 0,-1 0 0 0 0,0 0-1 0 0,0 1 1 0 0,0-1 0 0 0,0 0-1 0 0,-1 1 1 0 0,0-1 0 0 0,0 1 0 0 0,0-1-1 0 0,-1 0 1 0 0,1 1 0 0 0,-1-1-1 0 0,-1 0 1 0 0,1 0 0 0 0,-1 0-1 0 0,0 0 1 0 0,0 0 0 0 0,0 0 0 0 0,-1 0-1 0 0,0-1 1 0 0,0 1 0 0 0,0-1-1 0 0,0 0 1 0 0,-1 1 0 0 0,1-2-1 0 0,-1 1-96 0 0,2-1-18 0 0,-1-1 0 0 0,1 1 0 0 0,0-1 0 0 0,-1 0-1 0 0,1 0 1 0 0,-1 0 0 0 0,1 0 0 0 0,-1 0-1 0 0,0-1 1 0 0,0 1 0 0 0,0-1 0 0 0,0 0-1 0 0,0 0 1 0 0,0 0 0 0 0,0 0 0 0 0,0-1 0 0 0,0 1-1 0 0,-1-1 1 0 0,1 1 0 0 0,0-1 0 0 0,0 0-1 0 0,-1-1 1 0 0,1 1 0 0 0,0 0 0 0 0,0-1 0 0 0,0 0-1 0 0,0 0 1 0 0,-1 0 0 0 0,1 0 0 0 0,1 0-1 0 0,-1-1 1 0 0,0 1 0 0 0,0-1 0 0 0,0 0-1 0 0,1 1 1 0 0,-1-1 0 0 0,1-1 0 0 0,-1 1 0 0 0,1 0-1 0 0,0-1 1 0 0,0 1 18 0 0,2 0 15 0 0,0 1 0 0 0,0 0 0 0 0,0-1 0 0 0,1 1 0 0 0,-1 0 0 0 0,1 0 1 0 0,-1-1-1 0 0,1 1 0 0 0,-1 0 0 0 0,1 0 0 0 0,-1 0 0 0 0,1 0 0 0 0,0 0 0 0 0,0 0 0 0 0,0 0 0 0 0,0 0 0 0 0,0 0 0 0 0,-1 0 0 0 0,2 0 0 0 0,-1 0 0 0 0,0 1 0 0 0,0-1 1 0 0,0 0-1 0 0,0 1 0 0 0,0-1 0 0 0,1 1 0 0 0,-1-1 0 0 0,0 1 0 0 0,0 0 0 0 0,1-1 0 0 0,-1 1 0 0 0,0 0 0 0 0,1 0 0 0 0,-1 0 0 0 0,0 0 0 0 0,0 0 0 0 0,1 0 1 0 0,-1 0-1 0 0,0 1 0 0 0,1-1 0 0 0,-1 0 0 0 0,0 1 0 0 0,0-1 0 0 0,1 1 0 0 0,-1-1 0 0 0,0 1 0 0 0,1 0-15 0 0,62 23 1519 0 0,-10 23-1147 0 0,-33-24-3952 0 0,-17-21-508 0 0,2-1-2479 0 0</inkml:trace>
  <inkml:trace contextRef="#ctx0" brushRef="#br0" timeOffset="278.07">353 95 14909 0 0,'0'0'1533'0'0,"0"0"-1158"0"0,0 0-80 0 0,0 0-22 0 0,0 0-362 0 0,0 0-167 0 0,7 0 80 0 0,8 2 177 0 0,-1 0 0 0 0,1 0 0 0 0,-1 1 0 0 0,0 1 1 0 0,0 1-1 0 0,0 0 0 0 0,0 0 0 0 0,-1 1 1 0 0,0 1-1 0 0,0 1 0 0 0,-1-1 0 0 0,1 2-1 0 0,-11-5 23 0 0,1 1 0 0 0,-1-1-1 0 0,0 0 1 0 0,-1 1 0 0 0,1-1-1 0 0,-1 1 1 0 0,0 0 0 0 0,0 0-1 0 0,0-1 1 0 0,0 1 0 0 0,-1 0 0 0 0,0 0-1 0 0,0 0 1 0 0,0 0 0 0 0,-1-1-1 0 0,0 1 1 0 0,0 0 0 0 0,0 0-1 0 0,0-1 1 0 0,-1 1 0 0 0,0-1-1 0 0,1 1 1 0 0,-2-1 0 0 0,1 0-1 0 0,0 0 1 0 0,-1 0 0 0 0,0 0 0 0 0,0 0-1 0 0,0 0 1 0 0,-1-1 0 0 0,1 1-1 0 0,-4 2-22 0 0,-22 39-899 0 0,26-30-1258 0 0,3-9-3377 0 0,2-3-2428 0 0</inkml:trace>
  <inkml:trace contextRef="#ctx0" brushRef="#br0" timeOffset="524.02">641 366 16614 0 0,'0'0'1604'0'0,"0"0"-1604"0"0,0 0-508 0 0,-51-19 508 0 0,11 6 592 0 0,-12-3-292 0 0,-5 3-300 0 0,3 1-740 0 0,5 4-416 0 0,19 3-1657 0 0,-1-2-6188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5:33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266 369 4576 0 0,'0'0'2383'0'0,"0"0"64"0"0,0 0-718 0 0,0 0-371 0 0,0 0-309 0 0,0 0-460 0 0,0 0-330 0 0,-5 3 147 0 0,-5 11-265 0 0,1 0 0 0 0,1 0 0 0 0,0 1 0 0 0,1 0 0 0 0,1 1 0 0 0,0-1 0 0 0,1 1 0 0 0,1 0-1 0 0,0 0 1 0 0,1 1 0 0 0,1-1 0 0 0,0 1 0 0 0,1-1 0 0 0,2 9-141 0 0,-4 4 267 0 0,0-14-221 0 0,1 0 1 0 0,0 1 0 0 0,2-1 0 0 0,-1 0 0 0 0,2 1-1 0 0,0-1 1 0 0,1 1 0 0 0,1-1 0 0 0,0 0 0 0 0,1 0-1 0 0,0 0 1 0 0,2-1 0 0 0,-1 1 0 0 0,2-1 0 0 0,0-1-1 0 0,1 1 1 0 0,0-1 0 0 0,1 0 0 0 0,0-1 0 0 0,1 0-1 0 0,11 10-46 0 0,-3-17-1492 0 0,-7-16-4439 0 0,-2-10-2204 0 0</inkml:trace>
  <inkml:trace contextRef="#ctx0" brushRef="#br0" timeOffset="249.11">503 329 4820 0 0,'0'0'8465'0'0,"0"0"-8361"0"0,0 0 88 0 0,16 38-192 0 0,-12-16 632 0 0,1 2-200 0 0,0 2-76 0 0,-1 0-80 0 0,0-2-124 0 0,-4-2-64 0 0,0-5-76 0 0,0 0 52 0 0,0-4-8 0 0,-1-2-56 0 0,-2-1-552 0 0,3-3-612 0 0,0-2-3392 0 0,4-5-4605 0 0</inkml:trace>
  <inkml:trace contextRef="#ctx0" brushRef="#br0" timeOffset="498.42">708 718 5717 0 0,'0'0'6792'0'0,"0"0"-6792"0"0,0 0 332 0 0,0 0-332 0 0,0 0 1284 0 0,-39 0-436 0 0,22-5-332 0 0,-4 1-188 0 0,0-1-204 0 0,-4 1-116 0 0,0-2 8 0 0,1 2-16 0 0,-4-1-124 0 0,4-1-468 0 0,2 1-444 0 0,1-1-912 0 0,6 2-2876 0 0,5-5-2617 0 0</inkml:trace>
  <inkml:trace contextRef="#ctx0" brushRef="#br0" timeOffset="916.42">471 848 3392 0 0,'0'0'4467'0'0,"0"0"-2871"0"0,0 0-1155 0 0,0 0 306 0 0,0 0 120 0 0,0 0-72 0 0,0 0-101 0 0,0 0-124 0 0,0 0-92 0 0,17-2 616 0 0,-7 5-1076 0 0,-1 1 1 0 0,0 0 0 0 0,0 1-1 0 0,0 0 1 0 0,-1 0 0 0 0,0 1-1 0 0,0 0 1 0 0,0 0 0 0 0,-1 1-1 0 0,0 0 1 0 0,0 0 0 0 0,2 4-19 0 0,-77-2-1014 0 0,102 21 1325 0 0,-29-28-286 0 0,-1 1 0 0 0,0-1 0 0 0,0 1 0 0 0,0 0 0 0 0,0 0 0 0 0,-1 0 0 0 0,1 1 0 0 0,-1-1 0 0 0,0 1 0 0 0,0 0 0 0 0,0 0 0 0 0,0 0 0 0 0,-1 0 0 0 0,1 1 0 0 0,-1-1 0 0 0,-1 0 0 0 0,1 1 0 0 0,0 0 0 0 0,-1-1 0 0 0,0 1 0 0 0,0 0 0 0 0,0 0 0 0 0,-1 1-25 0 0,-1-4 39 0 0,-1 1 0 0 0,0-1 0 0 0,0 0 0 0 0,0 0 0 0 0,0 0-1 0 0,0 0 1 0 0,0-1 0 0 0,0 1 0 0 0,-1 0 0 0 0,1-1 0 0 0,-1 0 0 0 0,1 1-1 0 0,-1-1 1 0 0,1 0 0 0 0,-1 0 0 0 0,0-1 0 0 0,0 1 0 0 0,1-1-1 0 0,-1 1 1 0 0,0-1 0 0 0,0 0 0 0 0,1 0 0 0 0,-1 0 0 0 0,0 0-1 0 0,0 0 1 0 0,0-1 0 0 0,1 1 0 0 0,-1-1 0 0 0,-1 0-39 0 0,-27-11-4165 0 0,19-1-3106 0 0</inkml:trace>
  <inkml:trace contextRef="#ctx0" brushRef="#br0" timeOffset="1198.52">873 450 11129 0 0,'0'0'3682'0'0,"3"9"-3495"0"0,10 18-15 0 0,-2 2 0 0 0,-2-1 0 0 0,0 2 1 0 0,-2-1-1 0 0,-1 1 0 0 0,-1 0 0 0 0,-2 0 0 0 0,-1 1 0 0 0,-1-1 1 0 0,-3 27-173 0 0,0-49-99 0 0,1 1 1 0 0,-1 0-1 0 0,-1-1 1 0 0,0 0-1 0 0,0 1 1 0 0,-1-1-1 0 0,0 0 1 0 0,0-1 0 0 0,0 1-1 0 0,-1-1 1 0 0,-1 1-1 0 0,1-2 1 0 0,-1 1-1 0 0,0-1 1 0 0,0 1-1 0 0,-1-2 1 0 0,0 1 0 0 0,0-1-1 0 0,0 0 1 0 0,-9 4 98 0 0,4-7-3179 0 0,0-7-4041 0 0</inkml:trace>
  <inkml:trace contextRef="#ctx0" brushRef="#br0" timeOffset="1619.36">1057 364 10137 0 0,'0'0'5006'0'0,"0"0"-3943"0"0,0 0-958 0 0,0 0 31 0 0,0 0-348 0 0,0 0-332 0 0,0 0 131 0 0,6 5 266 0 0,-6-5 130 0 0,3 2-6 0 0,-1-1 1 0 0,1 1-1 0 0,-1 0 0 0 0,0 0 0 0 0,1 0 0 0 0,-1 0 1 0 0,0 0-1 0 0,0 0 0 0 0,0 1 0 0 0,-1-1 0 0 0,1 1 1 0 0,-1-1-1 0 0,1 1 0 0 0,-1 0 0 0 0,0-1 0 0 0,0 1 1 0 0,0 0-1 0 0,0 0 0 0 0,0 0 0 0 0,-1 0 0 0 0,1 0 1 0 0,-1 0-1 0 0,0 0 0 0 0,0 0 0 0 0,0 0 0 0 0,0 0 1 0 0,-1 2 22 0 0,-26 1 469 0 0,29 8-212 0 0,10-1-324 0 0,-7-9 90 0 0,0 0 0 0 0,0 0 0 0 0,0 1 0 0 0,-1 0 0 0 0,1 0 0 0 0,-1 0 0 0 0,-1 0 0 0 0,1 1-1 0 0,-1-1 1 0 0,0 1 0 0 0,0 0 0 0 0,0 0 0 0 0,-1 0 0 0 0,0 0 0 0 0,0 1 0 0 0,-1-1 0 0 0,1 0 0 0 0,-1 6-23 0 0,-5-9 75 0 0,0 0-1 0 0,0-1 1 0 0,0 1 0 0 0,0-1 0 0 0,0 0 0 0 0,0 0 0 0 0,-1-1 0 0 0,1 1 0 0 0,-1-1-1 0 0,1 0 1 0 0,-1 0 0 0 0,1-1 0 0 0,-1 1 0 0 0,0-1 0 0 0,1 0 0 0 0,-1 0-1 0 0,0-1 1 0 0,1 1 0 0 0,-1-1 0 0 0,0 0 0 0 0,-2-1-75 0 0,6 2-67 0 0,-35-8-540 0 0,15-1-5246 0 0,16 3-1047 0 0</inkml:trace>
  <inkml:trace contextRef="#ctx0" brushRef="#br0" timeOffset="1979.48">1430 908 2540 0 0,'0'0'6688'0'0,"0"0"-4526"0"0,0 0-1656 0 0,0 0 90 0 0,0 0 100 0 0,0 0-211 0 0,0 0-143 0 0,-3 2 162 0 0,-98-2 1999 0 0,38-27-5951 0 0,56 20-886 0 0,6-5-2342 0 0</inkml:trace>
  <inkml:trace contextRef="#ctx0" brushRef="#br0" timeOffset="2228.71">1394 863 6081 0 0,'0'0'6276'0'0,"0"0"-6160"0"0,7 39 0 0 0,-7-24 228 0 0,-4 2 116 0 0,0-2 36 0 0,-4 1-104 0 0,1 0-200 0 0,1-1-80 0 0,-2 0-36 0 0,2 0-76 0 0,0-2-200 0 0,4 0-628 0 0,0-5-1448 0 0,8-2-4553 0 0</inkml:trace>
  <inkml:trace contextRef="#ctx0" brushRef="#br0" timeOffset="3279.51">1875 549 4940 0 0,'0'0'7540'0'0,"0"0"-5453"0"0,0 0-1804 0 0,0 0-481 0 0,-3 8 13 0 0,-3 7 291 0 0,-15 33 138 0 0,2 1 0 0 0,3 1 0 0 0,1 0 0 0 0,3 1-1 0 0,2 1 1 0 0,3 0 0 0 0,1 2-244 0 0,7-42 22 0 0,1-1 0 0 0,1 0 0 0 0,0 0 1 0 0,0 0-1 0 0,1-1 0 0 0,1 1 0 0 0,-1-1 0 0 0,2 0 0 0 0,-1 0 0 0 0,1 0 0 0 0,1-1 0 0 0,0 0 0 0 0,0 0 0 0 0,1-1 0 0 0,0 0 1 0 0,5 4-23 0 0,2-5-1745 0 0,-4-10-4912 0 0,1-10-1491 0 0</inkml:trace>
  <inkml:trace contextRef="#ctx0" brushRef="#br0" timeOffset="4025.56">2092 1045 3740 0 0,'0'0'7426'0'0,"0"0"-5699"0"0,0 0-1383 0 0,0 0-157 0 0,0 0 124 0 0,0 0-407 0 0,0 0-269 0 0,4 4 93 0 0,76 69 1431 0 0,-116-73 399 0 0,44 10-2003 0 0,-5-8 435 0 0,1 0 1 0 0,-1 0-1 0 0,0 1 1 0 0,0 0-1 0 0,0-1 1 0 0,0 1-1 0 0,0 0 1 0 0,-1 0-1 0 0,1 1 1 0 0,-1-1-1 0 0,0 0 1 0 0,0 1-1 0 0,0-1 1 0 0,-1 1-1 0 0,1 0 1 0 0,-1 0-1 0 0,0 0 1 0 0,0-1-1 0 0,0 1 1 0 0,0 0-1 0 0,-1 0 1 0 0,1 0-1 0 0,-1 0 1 0 0,0 0-1 0 0,-1 1 10 0 0,-1-3 67 0 0,-1 0 1 0 0,1 0-1 0 0,-1 0 0 0 0,0 0 0 0 0,0-1 1 0 0,0 0-1 0 0,0 1 0 0 0,0-1 0 0 0,0 0 1 0 0,0 0-1 0 0,0-1 0 0 0,0 1 0 0 0,-1-1 1 0 0,1 1-1 0 0,0-1 0 0 0,0 0 0 0 0,-1 0 1 0 0,1-1-1 0 0,0 1 0 0 0,0-1 0 0 0,0 1 1 0 0,0-1-1 0 0,-1 0 0 0 0,-1-1-67 0 0,-45-20-4804 0 0,34 4-3226 0 0</inkml:trace>
  <inkml:trace contextRef="#ctx0" brushRef="#br0" timeOffset="4304.85">2416 638 8809 0 0,'5'6'4519'0'0,"5"11"-4352"0"0,0 0 1 0 0,-1 1-1 0 0,-1 0 1 0 0,0 1-1 0 0,-1 0 1 0 0,-2 0-1 0 0,0 0 0 0 0,-1 1 1 0 0,0 0-1 0 0,-2-1 1 0 0,-1 1-1 0 0,0 0 1 0 0,-1 0-1 0 0,-1 0 1 0 0,-1 0-1 0 0,-3 12-167 0 0,2-16-135 0 0,0 0 0 0 0,-1 0 0 0 0,-1 0 0 0 0,0 0 0 0 0,-1-1-1 0 0,-1 0 1 0 0,0 0 0 0 0,-1-1 0 0 0,-1 0 0 0 0,0 0 0 0 0,-1-1 0 0 0,-1 0 0 0 0,-4 4 135 0 0,4-9-2352 0 0,0-4-3142 0 0</inkml:trace>
  <inkml:trace contextRef="#ctx0" brushRef="#br0" timeOffset="4895.68">2646 487 5196 0 0,'0'0'8631'0'0,"0"0"-6575"0"0,0 0-1846 0 0,0 0-82 0 0,0 0 14 0 0,0 0-446 0 0,0 0-184 0 0,0 0 154 0 0,5 3 185 0 0,26 22-56 0 0,-59 1-523 0 0,55 22 1254 0 0,-23-43-520 0 0,-1-1 1 0 0,1 1-1 0 0,-1 0 0 0 0,0 0 0 0 0,0 0 0 0 0,-1 0 0 0 0,1 1 1 0 0,-1-1-1 0 0,0 0 0 0 0,-1 1 0 0 0,1 0 0 0 0,-1-1 1 0 0,0 1-1 0 0,-1 0 0 0 0,1 0 0 0 0,-1 0 0 0 0,0-1 0 0 0,-1 1 1 0 0,0 4-7 0 0,-2-8 20 0 0,-1 0-1 0 0,1 0 1 0 0,-1-1 0 0 0,1 1 0 0 0,-1-1 0 0 0,0 0-1 0 0,0 1 1 0 0,1-2 0 0 0,-1 1 0 0 0,0 0 0 0 0,0-1-1 0 0,0 0 1 0 0,0 0 0 0 0,0 0 0 0 0,0 0 0 0 0,0-1-1 0 0,0 1 1 0 0,0-1 0 0 0,0 0 0 0 0,1 0 0 0 0,-1-1 0 0 0,0 1-1 0 0,1-1 1 0 0,-1 0 0 0 0,1 0 0 0 0,-1 0 0 0 0,1 0-1 0 0,-3-3-19 0 0,2 1-2751 0 0,3-4-3666 0 0</inkml:trace>
  <inkml:trace contextRef="#ctx0" brushRef="#br0" timeOffset="3527.81">2091 583 15441 0 0,'0'0'808'0'0,"0"0"-808"0"0,0 0-1048 0 0,13 50 1048 0 0,-9-30 36 0 0,-2 1 92 0 0,-2-1-116 0 0,0 2-12 0 0,0-4 0 0 0,0-1 72 0 0,-2 0-8 0 0,-2-3-64 0 0,2-2-52 0 0,0-2-476 0 0,2-1-1696 0 0,0-5-4868 0 0</inkml:trace>
  <inkml:trace contextRef="#ctx0" brushRef="#br0" timeOffset="3778.52">2231 920 5244 0 0,'0'0'10553'0'0,"0"0"-10553"0"0,0 0-704 0 0,0 0 172 0 0,0 0 532 0 0,0 0 568 0 0,0 0 124 0 0,-39 0-328 0 0,17-5-95 0 0,0-2-121 0 0,-3 0-84 0 0,1-1-64 0 0,-4 1-529 0 0,3-1-627 0 0,9 3-2000 0 0,3-4-4713 0 0</inkml:trace>
  <inkml:trace contextRef="#ctx0" brushRef="#br0" timeOffset="5989.87">312 1561 12257 0 0,'0'0'2896'0'0,"0"0"-2392"0"0,0 0-496 0 0,0 0 496 0 0,0 0-39 0 0,0 0-165 0 0,-47 3 48 0 0,27-2-48 0 0,-1-1-128 0 0,-1 0-60 0 0,-1-2 12 0 0,-2 0-116 0 0,2-1-8 0 0,1 0-172 0 0,2-2-660 0 0,4 1-301 0 0,7-1-1791 0 0,5-5-6189 0 0</inkml:trace>
  <inkml:trace contextRef="#ctx0" brushRef="#br0" timeOffset="8974.94">2129 1588 14957 0 0,'0'0'668'0'0,"20"57"-668"0"0,-8-13-364 0 0,-4 6 364 0 0,-3 1 540 0 0,-5-5-36 0 0,-1-3-115 0 0,-4-2-153 0 0,-6-2-36 0 0,-2-2-112 0 0,0 0-80 0 0,-2-4-8 0 0,1-6-188 0 0,0-6-473 0 0,1-3-107 0 0,0-1-620 0 0,1-5-4632 0 0,-5-4-2181 0 0</inkml:trace>
  <inkml:trace contextRef="#ctx0" brushRef="#br0" timeOffset="7639.27">1526 1449 6989 0 0,'0'0'7096'0'0,"-3"6"-6202"0"0,-10 23-661 0 0,2 0-1 0 0,1 1 0 0 0,1 0 0 0 0,2 1 0 0 0,1 0 0 0 0,2 0 0 0 0,1 0 1 0 0,1 1-1 0 0,1-1 0 0 0,4 20-232 0 0,26 36-1014 0 0,-3-62-5929 0 0,-9-21-1457 0 0</inkml:trace>
  <inkml:trace contextRef="#ctx0" brushRef="#br0" timeOffset="7952.24">1731 1427 1956 0 0,'0'0'4662'0'0,"0"0"-1056"0"0,0 0-2220 0 0,0 0-1003 0 0,2 6-8 0 0,3 19-57 0 0,-1-9-319 0 0,-1 0 0 0 0,0-1-1 0 0,-1 1 1 0 0,-1 0 0 0 0,0 0 0 0 0,-1 0 0 0 0,-1 0-1 0 0,0 0 1 0 0,-4 14 1 0 0,4-27-2781 0 0,3-2-3137 0 0</inkml:trace>
  <inkml:trace contextRef="#ctx0" brushRef="#br0" timeOffset="8323.81">1849 1759 1656 0 0,'0'0'6249'0'0,"0"0"-4264"0"0,0 0-1589 0 0,0 0 144 0 0,0 0 250 0 0,0 0-194 0 0,0 0-370 0 0,0 0 21 0 0,-43-12 2663 0 0,-37-6-1522 0 0,32 9-1967 0 0,2-3-4356 0 0,37 8-3138 0 0</inkml:trace>
  <inkml:trace contextRef="#ctx0" brushRef="#br0" timeOffset="8695.57">1730 1835 9925 0 0,'0'0'4324'0'0,"0"0"-3848"0"0,0 0-404 0 0,0 0 56 0 0,0 0-11 0 0,3 6 75 0 0,70 77 31 0 0,-109-86-39 0 0,36 4-219 0 0,0-1-1 0 0,0 1 0 0 0,0-1 0 0 0,0 1 0 0 0,0-1 0 0 0,0 1 0 0 0,0-1 0 0 0,-1 0 0 0 0,1 1 1 0 0,0-1-1 0 0,0 1 0 0 0,0-1 0 0 0,-1 1 0 0 0,1-1 0 0 0,0 0 0 0 0,0 1 0 0 0,-1-1 0 0 0,1 0 1 0 0,0 1-1 0 0,-1-1 0 0 0,1 0 0 0 0,-1 0 0 0 0,1 1 0 0 0,0-1 0 0 0,-1 0 0 0 0,1 0 0 0 0,-1 1 1 0 0,1-1-1 0 0,0 0 0 0 0,-1 0 0 0 0,1 0 0 0 0,-1 0 0 0 0,1 0 0 0 0,-1 0 36 0 0,17 18 411 0 0,-10-12-307 0 0,0 0 0 0 0,-1 1 0 0 0,0 0 0 0 0,0 0 0 0 0,0 0 1 0 0,-1 1-1 0 0,0-1 0 0 0,-1 1 0 0 0,0 0 0 0 0,0 0 0 0 0,-1 0 0 0 0,1 0 0 0 0,-2 1 0 0 0,1-1 0 0 0,-1 1 0 0 0,-1-1 1 0 0,0 7-105 0 0,-1-12 10 0 0,-1-1 1 0 0,0 1 0 0 0,0-1-1 0 0,0 0 1 0 0,0 0 0 0 0,0 0-1 0 0,-1 0 1 0 0,1 0 0 0 0,-1 0-1 0 0,1-1 1 0 0,-1 1 0 0 0,0-1-1 0 0,1 0 1 0 0,-1 0 0 0 0,0 0-1 0 0,0 0 1 0 0,0 0 0 0 0,0 0-1 0 0,0-1 1 0 0,0 0 0 0 0,0 1-1 0 0,0-1 1 0 0,0 0 0 0 0,0-1-1 0 0,0 1 1 0 0,0 0 0 0 0,0-1-1 0 0,0 0 1 0 0,0 1 0 0 0,1-1-1 0 0,-1 0 1 0 0,0-1 0 0 0,-1 0-11 0 0,-33-13-3798 0 0,25 6-2525 0 0</inkml:trace>
  <inkml:trace contextRef="#ctx0" brushRef="#br0" timeOffset="14529.94">1097 1070 3668 0 0,'15'-11'58'0'0,"-1"-1"0"0"0,-1-1 0 0 0,0 0-1 0 0,-1-1 1 0 0,0 0 0 0 0,-1-1-1 0 0,0 0 1 0 0,-2-1 0 0 0,1 0 0 0 0,-2-1-1 0 0,0 1 1 0 0,-2-2 0 0 0,1 1 0 0 0,-2-1-1 0 0,-1 0 1 0 0,0 0 0 0 0,1-17-58 0 0,-1 5-17 0 0,-2 0-1 0 0,-1 0 1 0 0,-2 1 0 0 0,-1-1 0 0 0,-1 0 0 0 0,-1 0-1 0 0,-2 1 1 0 0,-1 0 0 0 0,-1 0 0 0 0,-2 1 0 0 0,-1 0-1 0 0,-1 1 1 0 0,-1 0 0 0 0,-1 1 0 0 0,-1 0 0 0 0,-2 1-1 0 0,0 1 1 0 0,-2 0 0 0 0,-1 2 0 0 0,0 0 0 0 0,-2 2-1 0 0,0 0 1 0 0,-1 1 0 0 0,-1 1 0 0 0,-1 1 0 0 0,-1 2-1 0 0,0 0 1 0 0,-1 2 0 0 0,0 1 0 0 0,-5-1 17 0 0,8 5-49 0 0,1 1 1 0 0,-1 1-1 0 0,0 0 0 0 0,0 2 1 0 0,-1 1-1 0 0,1 1 1 0 0,-1 1-1 0 0,0 1 1 0 0,1 2-1 0 0,-1 0 1 0 0,1 1-1 0 0,0 2 0 0 0,0 0 1 0 0,0 2-1 0 0,0 0 1 0 0,1 2-1 0 0,1 0 1 0 0,-1 2-1 0 0,1 0 1 0 0,1 2-1 0 0,0 0 0 0 0,1 1 1 0 0,-2 4 48 0 0,-1 1 32 0 0,1 2 0 0 0,1 1 0 0 0,0 0 0 0 0,2 1 0 0 0,1 1-1 0 0,1 1 1 0 0,1 1 0 0 0,1 0 0 0 0,1 1 0 0 0,1 0 0 0 0,2 1 0 0 0,1 1 0 0 0,1 0 0 0 0,1 0 0 0 0,2 0 0 0 0,-2 19-32 0 0,5-26-45 0 0,2 0 0 0 0,0 0 0 0 0,1 1 0 0 0,1-1 0 0 0,1 0 0 0 0,1 0 0 0 0,0 0 0 0 0,2 0 0 0 0,1 0 0 0 0,1-1 0 0 0,1 0 0 0 0,0 0 1 0 0,2-1-1 0 0,0 0 0 0 0,1-1 0 0 0,1 0 0 0 0,1-1 0 0 0,1 0 0 0 0,0-1 0 0 0,1 0 0 0 0,1-2 0 0 0,0 0 0 0 0,2 0 0 0 0,-1-2 0 0 0,2 0 0 0 0,0-1 0 0 0,0-1 1 0 0,7 3 44 0 0,208 36 3662 0 0,-77-38-4959 0 0,-154-11 1236 0 0,15 0-2213 0 0</inkml:trace>
  <inkml:trace contextRef="#ctx0" brushRef="#br0" timeOffset="15647.83">2328 1376 980 0 0,'0'0'404'0'0,"0"0"-599"0"0,6 1-221 0 0,179 8 2219 0 0,-8-26 1861 0 0,-155 13-3573 0 0,-1-2 0 0 0,0 0 0 0 0,0-1 1 0 0,-1-1-1 0 0,0-1 0 0 0,0-1 0 0 0,-1-1 0 0 0,0 0 0 0 0,-1-2 0 0 0,0 0 0 0 0,-1-1 0 0 0,-1 0 0 0 0,0-2 0 0 0,-1 0 1 0 0,0 0-1 0 0,-2-1 0 0 0,11-18-91 0 0,-10 13 12 0 0,-1-1-1 0 0,-2 0 1 0 0,0-1 0 0 0,-1 0 0 0 0,-2-1 0 0 0,0 0 0 0 0,-2 0 0 0 0,-1-1-1 0 0,0 0 1 0 0,-2 0 0 0 0,-2 0 0 0 0,0 0 0 0 0,-1 0 0 0 0,-2 0-1 0 0,0 0 1 0 0,-2 0 0 0 0,-1 0 0 0 0,-1 1 0 0 0,-1 0 0 0 0,-1 0 0 0 0,-2 1-1 0 0,0 0 1 0 0,-1 0 0 0 0,-2 1 0 0 0,0 1 0 0 0,-2 0 0 0 0,0 1 0 0 0,-1 0-1 0 0,-1 1 1 0 0,-1 1 0 0 0,-11-8-12 0 0,-14-4-284 0 0,-2 3 0 0 0,0 1 1 0 0,-2 3-1 0 0,-1 1 0 0 0,0 3 0 0 0,-2 2 0 0 0,0 2 1 0 0,-1 2-1 0 0,0 2 0 0 0,-1 3 0 0 0,0 2 0 0 0,0 2 0 0 0,-47 2 284 0 0,69 4-28 0 0,1 1 0 0 0,0 1 0 0 0,0 2 0 0 0,0 0 0 0 0,1 3 0 0 0,0 0 0 0 0,0 1 0 0 0,1 2 0 0 0,0 1 0 0 0,1 1 0 0 0,0 1 0 0 0,1 1 0 0 0,1 2 0 0 0,0 0 0 0 0,1 2 0 0 0,1 0 0 0 0,1 1 0 0 0,-17 22 28 0 0,19-20 35 0 0,0 1 0 0 0,2 0 0 0 0,1 1 0 0 0,0 0 0 0 0,2 2 0 0 0,1 0 0 0 0,1 0 0 0 0,2 1 0 0 0,0 0 0 0 0,2 1 0 0 0,1 0 0 0 0,1 1 0 0 0,1-1 0 0 0,2 1 0 0 0,1 0 0 0 0,1 0 0 0 0,1 0 0 0 0,2 0 0 0 0,1 0 0 0 0,1 0 0 0 0,1-1 0 0 0,2 0 0 0 0,1 0 0 0 0,1 0 0 0 0,1-1 0 0 0,2 0 0 0 0,0-1-1 0 0,2-1 1 0 0,1 0-35 0 0,0-3-268 0 0,2-1 0 0 0,0 0 0 0 0,1-1-1 0 0,1-1 1 0 0,1-1 0 0 0,1-1-1 0 0,9 6 269 0 0,26 9 258 0 0,0-1-1 0 0,2-4 1 0 0,1-2 0 0 0,1-2-1 0 0,2-3 1 0 0,-1-3-1 0 0,8-2-257 0 0,-30-4-177 0 0,-9-4-3367 0 0</inkml:trace>
  <inkml:trace contextRef="#ctx0" brushRef="#br0" timeOffset="16780.06">1957 2136 4592 0 0,'0'0'0'0'0,"0"0"-1644"0"0,0 0 52 0 0,0 0 404 0 0,0 0 1020 0 0</inkml:trace>
  <inkml:trace contextRef="#ctx0" brushRef="#br0" timeOffset="6378.84">639 1339 484 0 0,'0'0'8181'0'0,"0"0"-4590"0"0,0 0-2419 0 0,0 0-653 0 0,0 0-331 0 0,0 0 21 0 0,0 0 134 0 0,-6 8 142 0 0,-5 11-231 0 0,0 0 0 0 0,1 1 0 0 0,1 0 0 0 0,1 0 0 0 0,1 1 0 0 0,1 0 0 0 0,0 0 0 0 0,2 1-1 0 0,0-1 1 0 0,2 1 0 0 0,0 0 0 0 0,1 0 0 0 0,2 0 0 0 0,0 0 0 0 0,1 0 0 0 0,2-1 0 0 0,0 1 0 0 0,1-1 0 0 0,1 0 0 0 0,1 0 0 0 0,0 0 0 0 0,2-1 0 0 0,5 8-254 0 0,51 34-2742 0 0,-29-59-5965 0 0,-19-12-105 0 0</inkml:trace>
  <inkml:trace contextRef="#ctx0" brushRef="#br0" timeOffset="6625.72">873 1341 15057 0 0,'0'0'404'0'0,"0"0"-404"0"0,0 0-416 0 0,20 41 416 0 0,-15-25 164 0 0,-1 1 240 0 0,-2 0-168 0 0,0 0-236 0 0,-2-1 12 0 0,0-1 64 0 0,0-2-76 0 0,2-1-24 0 0,-2-2-340 0 0,2-3-532 0 0,1-2-3460 0 0,5-4-3685 0 0</inkml:trace>
  <inkml:trace contextRef="#ctx0" brushRef="#br0" timeOffset="6875.76">1016 1590 6917 0 0,'0'0'9272'0'0,"0"0"-9272"0"0,0 0-728 0 0,0 0 728 0 0,0 0 640 0 0,-37 5-199 0 0,20-5-201 0 0,-3-1-92 0 0,-3-1-60 0 0,2 0-88 0 0,-1-2-164 0 0,1 1-789 0 0,1-2-1043 0 0,7 1-4948 0 0</inkml:trace>
  <inkml:trace contextRef="#ctx0" brushRef="#br0" timeOffset="7126.63">937 1700 8161 0 0,'0'0'3329'0'0,"0"0"-2166"0"0,0 0-679 0 0,0 0-189 0 0,0 0-138 0 0,1 7 31 0 0,77 92 707 0 0,-140-114-1459 0 0,69 21 723 0 0,0-1 0 0 0,0 1 0 0 0,0 0 0 0 0,-1 1 0 0 0,0 0 0 0 0,-1 0 1 0 0,1 0-1 0 0,-1 1 0 0 0,-1-1 0 0 0,1 1 0 0 0,-2 0 0 0 0,1 1 0 0 0,-1-1 0 0 0,0 1 0 0 0,1 4-159 0 0,-5-10 3 0 0,-1-1 0 0 0,1 0-1 0 0,0 0 1 0 0,-1 0 0 0 0,0 0-1 0 0,1 0 1 0 0,-1 0 0 0 0,0 0 0 0 0,0-1-1 0 0,0 1 1 0 0,0-1 0 0 0,0 1-1 0 0,0-1 1 0 0,-1 0 0 0 0,1 0 0 0 0,0 0-1 0 0,-1 0 1 0 0,1 0 0 0 0,-1 0-1 0 0,1-1 1 0 0,-1 1 0 0 0,1-1 0 0 0,-1 0-1 0 0,1 1 1 0 0,-1-1 0 0 0,1 0-1 0 0,-1-1 1 0 0,0 1 0 0 0,1 0 0 0 0,-1-1-1 0 0,1 0 1 0 0,0 1 0 0 0,-2-2-3 0 0,-28-12-8675 0 0,26 1 766 0 0</inkml:trace>
  <inkml:trace contextRef="#ctx0" brushRef="#br0" timeOffset="7359.7">1184 1386 9653 0 0,'0'0'5565'0'0,"0"0"-4778"0"0,8 8-1161 0 0,3 6 460 0 0,-1-1 1 0 0,-1 2-1 0 0,0-1 0 0 0,-1 1 1 0 0,-1 0-1 0 0,0 1 1 0 0,-1 0-1 0 0,0 0 0 0 0,-2 0 1 0 0,2 8-87 0 0,-3-11 159 0 0,-1 1 0 0 0,0 0 0 0 0,-1 0 0 0 0,0 0 1 0 0,-1 0-1 0 0,-1 0 0 0 0,0 0 0 0 0,-1-1 0 0 0,-1 1 0 0 0,0 0 0 0 0,0-1 1 0 0,-2 1-1 0 0,1-1 0 0 0,-2 0 0 0 0,0-1 0 0 0,0 1 0 0 0,-3 1-159 0 0,-65 69-1949 0 0,70-79 1514 0 0,-18 12-1123 0 0,6-11-5807 0 0,8-7-528 0 0</inkml:trace>
  <inkml:trace contextRef="#ctx0" brushRef="#br0" timeOffset="16532.05">990 1937 5869 0 0,'0'0'1780'0'0,"0"0"-1780"0"0,0 0-664 0 0,0 0-312 0 0,0 0-77 0 0,0 0 321 0 0,0 0 212 0 0,0 0-368 0 0,0 0-544 0 0</inkml:trace>
  <inkml:trace contextRef="#ctx0" brushRef="#br0" timeOffset="17026.83">1074 1961 188 0 0,'0'0'0'0'0</inkml:trace>
  <inkml:trace contextRef="#ctx0" brushRef="#br0" timeOffset="35312.97">650 518 1500 0 0,'0'0'1696'0'0,"0"0"1457"0"0,0 0-2241 0 0,0 0-912 0 0,0 0-340 0 0,0 0 120 0 0,0 0 140 0 0,0 0-8 0 0,0 0-332 0 0,0 0-829 0 0,-4 3-591 0 0,4-3-1000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6:55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484 79 5617 0 0,'0'0'624'0'0,"0"0"994"0"0,0 0-741 0 0,0 0-417 0 0,-6-6-94 0 0,-136-52 1478 0 0,116 53-1682 0 0,-2 1-1 0 0,1 1 0 0 0,0 1 0 0 0,-1 1 0 0 0,1 2 0 0 0,-1 0 0 0 0,1 2 1 0 0,0 1-1 0 0,0 2 0 0 0,-26 8-161 0 0,42-3-804 0 0,37-10-3308 0 0,-17-3-230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6:55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0 5260 0 0,'0'0'821'0'0,"0"0"-317"0"0,0 0-524 0 0,0 0 658 0 0,-2 6 274 0 0,-3 6-658 0 0,-2 0-1 0 0,0 0 1 0 0,0 0 0 0 0,-1-1 0 0 0,0 0 0 0 0,-1-1 0 0 0,0 0 0 0 0,-1 0-1 0 0,0-1 1 0 0,0-1 0 0 0,-1 1 0 0 0,-2-1-254 0 0,7-6-5036 0 0,6-2 2735 0 0</inkml:trace>
  <inkml:trace contextRef="#ctx0" brushRef="#br0" timeOffset="260.65">1 14 7537 0 0,'0'0'816'0'0,"0"0"-596"0"0,0 0 300 0 0,33 22 192 0 0,-21-12 48 0 0,-1 2-64 0 0,3-2-256 0 0,-5 2-236 0 0,-1-1-140 0 0,1 0 0 0 0,-3-1-52 0 0,0-2 116 0 0,1 1 28 0 0,-3-1-156 0 0,0-2-500 0 0,-2 0-1084 0 0,0-2-1280 0 0,-1-4-3053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6:59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38 2632 0 0,'0'0'9025'0'0,"0"0"-7197"0"0,0 0-556 0 0,0 0 20 0 0,0 0-459 0 0,0 0-461 0 0,0 0-284 0 0,-39-2-84 0 0,19 0-4 0 0,-3-1-64 0 0,1 2 52 0 0,1 0-24 0 0,1-1-488 0 0,4-1-333 0 0,0 0-375 0 0,7-2-1524 0 0,1 1-2616 0 0,5-7-1121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6:59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32 5945 0 0,'0'0'5232'0'0,"0"0"-4036"0"0,0 0 280 0 0,0 0 320 0 0,0 0-539 0 0,0 0-1057 0 0,0 0-40 0 0,-48-6-148 0 0,21 3-12 0 0,-2 0-60 0 0,1 0 52 0 0,1 1-1121 0 0,4-1-927 0 0,6 1-3584 0 0,5-7-2741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23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25 6809 0 0,'0'0'606'0'0,"0"0"-164"0"0,0 0 608 0 0,0 0 252 0 0,0 0-178 0 0,0 0-125 0 0,0 0-68 0 0,0 0-379 0 0,0-6-610 0 0,-18-13-344 0 0,-13 51-68 0 0,28-30 540 0 0,1 0 1 0 0,0 1 0 0 0,0-1-1 0 0,0 1 1 0 0,0 0 0 0 0,1 0-1 0 0,-1 0 1 0 0,1-1 0 0 0,-1 1-1 0 0,1 1 1 0 0,0-1 0 0 0,0 0-1 0 0,1 0 1 0 0,-1 0 0 0 0,1 0-1 0 0,-1 1 1 0 0,1-1 0 0 0,0 0-1 0 0,0 0 1 0 0,1 1 0 0 0,-1-1-1 0 0,0 0 1 0 0,1 0 0 0 0,0 0-1 0 0,0 1 1 0 0,0-1 0 0 0,0 0-1 0 0,1 0 1 0 0,-1-1 0 0 0,1 1-1 0 0,-1 0 1 0 0,1 0 0 0 0,0-1-1 0 0,0 1 1 0 0,0-1 0 0 0,1 1-1 0 0,-1-1 1 0 0,1 0 0 0 0,-1 0-1 0 0,1 0 1 0 0,0 0 0 0 0,-1-1-1 0 0,1 1 1 0 0,0-1 0 0 0,0 0-1 0 0,0 1 1 0 0,0-1 0 0 0,1-1 0 0 0,-1 1-1 0 0,0 0 1 0 0,0-1 0 0 0,0 1-1 0 0,1-1 1 0 0,1 0-71 0 0,0 0-371 0 0,47 4 1729 0 0,-34-5-3849 0 0,-2-2-4399 0 0,-10 1 787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0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0 3724 0 0,'0'0'6445'0'0,"0"0"-4887"0"0,0 0-1388 0 0,0 0 315 0 0,0 0 49 0 0,0 0-211 0 0,-5 7-37 0 0,3-5-192 0 0,0 0-1 0 0,1 0 1 0 0,-1 0-1 0 0,0 1 0 0 0,1-1 1 0 0,-1 1-1 0 0,1-1 1 0 0,0 1-1 0 0,0-1 1 0 0,0 1-1 0 0,0 0 1 0 0,0 0-1 0 0,1-1 0 0 0,-1 1 1 0 0,1 0-1 0 0,0 0 1 0 0,0 0-1 0 0,0 0 1 0 0,0-1-1 0 0,0 1 1 0 0,1 0-1 0 0,-1 0 0 0 0,1 0 1 0 0,0-1-1 0 0,0 1 1 0 0,0 0-1 0 0,0-1 1 0 0,0 1-1 0 0,0 0 1 0 0,1-1-1 0 0,-1 0 0 0 0,1 1 1 0 0,0-1-1 0 0,0 0 1 0 0,0 0-1 0 0,0 0 1 0 0,0 0-1 0 0,0 0 1 0 0,0 0-1 0 0,1-1 1 0 0,-1 1-1 0 0,1-1 0 0 0,-1 0 1 0 0,1 1-1 0 0,1-1-93 0 0,-2 0 77 0 0,0-1 0 0 0,0 0 0 0 0,-1 0 0 0 0,1 1-1 0 0,0-1 1 0 0,0 0 0 0 0,0-1 0 0 0,0 1 0 0 0,0 0 0 0 0,0 0 0 0 0,-1-1-1 0 0,1 1 1 0 0,0-1 0 0 0,0 0 0 0 0,0 0 0 0 0,-1 1 0 0 0,1-1-1 0 0,0 0 1 0 0,-1 0 0 0 0,1-1 0 0 0,-1 1 0 0 0,1 0 0 0 0,-1 0-1 0 0,0-1 1 0 0,1 1 0 0 0,-1-1 0 0 0,0 1 0 0 0,0-1 0 0 0,0 1-1 0 0,0-1 1 0 0,0 0 0 0 0,-1 0 0 0 0,1 1 0 0 0,0-1 0 0 0,-1 0-1 0 0,1 0 1 0 0,-1 0 0 0 0,0 0 0 0 0,0 1 0 0 0,1-1 0 0 0,-1 0-1 0 0,0 0 1 0 0,-1 0 0 0 0,1 0 0 0 0,0 0 0 0 0,0 0 0 0 0,-1 0-1 0 0,0-1-75 0 0,-44-42-5053 0 0,33 44-33 0 0,-4-1-3333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6:59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9 652 0 0,'0'0'1085'0'0,"0"0"-446"0"0,0 0 775 0 0,0 0 2655 0 0,0 0-2030 0 0,0 0-1319 0 0,0 0-306 0 0,0 0-49 0 0,0 0-87 0 0,24-8 1061 0 0,-21 7-1285 0 0,0 1 1 0 0,0 0-1 0 0,1 1 0 0 0,-1-1 1 0 0,0 0-1 0 0,0 1 0 0 0,0 0 1 0 0,1 0-1 0 0,-1 0 1 0 0,0 0-1 0 0,0 0 0 0 0,-1 1 1 0 0,1-1-1 0 0,0 1 0 0 0,0 0 1 0 0,-1-1-1 0 0,1 1 0 0 0,-1 1 1 0 0,1-1-1 0 0,-1 0 1 0 0,0 1-1 0 0,0-1 0 0 0,0 1 1 0 0,0-1-1 0 0,-1 1 0 0 0,1 0 1 0 0,-1 0-1 0 0,1 0 0 0 0,-1 0 1 0 0,0 0-1 0 0,0 0 1 0 0,0 0-1 0 0,-1 0 0 0 0,1 0 1 0 0,-1 1-1 0 0,0-1 0 0 0,1 0 1 0 0,-2 0-1 0 0,1 0 0 0 0,0 1 1 0 0,-1-1-1 0 0,1 0 1 0 0,-1 0-1 0 0,0 0 0 0 0,0 0 1 0 0,0 0-1 0 0,0 0 0 0 0,-1 0 1 0 0,1 0-1 0 0,-1 0 1 0 0,0-1-1 0 0,0 1 0 0 0,0 0 1 0 0,0-1-1 0 0,0 0 0 0 0,0 1 1 0 0,-1-1-1 0 0,1 0 0 0 0,-1 0 1 0 0,1 0-1 0 0,-2-1-54 0 0,-17 2-4791 0 0,18-3-539 0 0</inkml:trace>
  <inkml:trace contextRef="#ctx0" brushRef="#br0" timeOffset="260.42">104 24 992 0 0,'0'0'2161'0'0,"0"0"2325"0"0,0 0-2324 0 0,0 0-1382 0 0,0 0-332 0 0,0 0-43 0 0,0 0 257 0 0,0 0-66 0 0,0 6-116 0 0,28 84 1568 0 0,9-63-3773 0 0,-24-23-1052 0 0,-3-1-2328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6:58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21 131 3360 0 0,'0'0'708'0'0,"0"0"206"0"0,0 0 2079 0 0,0 0-1175 0 0,0 0-743 0 0,0 0-233 0 0,0 0-26 0 0,0 0-105 0 0,0 0-193 0 0,31 7 1253 0 0,-16-5-1646 0 0,1 1 0 0 0,0-2-1 0 0,0 0 1 0 0,-1-1 0 0 0,1-1 0 0 0,0 0 0 0 0,0-1-1 0 0,-1-1 1 0 0,1 0 0 0 0,-1-1 0 0 0,0-1-1 0 0,0 0 1 0 0,1-1-125 0 0,-15 5 5 0 0,0 1 1 0 0,0-1-1 0 0,0 0 0 0 0,0 1 0 0 0,0-1 0 0 0,0 0 0 0 0,0 1 0 0 0,0-1 1 0 0,0 0-1 0 0,0 0 0 0 0,0 0 0 0 0,-1 0 0 0 0,1 0 0 0 0,0 0 0 0 0,-1 0 1 0 0,1 0-1 0 0,-1 0 0 0 0,1 0 0 0 0,-1 0 0 0 0,1 0 0 0 0,-1-1 1 0 0,0 1-1 0 0,0 0 0 0 0,1 0 0 0 0,-1 0 0 0 0,0-1 0 0 0,0 1 0 0 0,0 0 1 0 0,0 0-1 0 0,0 0 0 0 0,-1-1 0 0 0,1 1 0 0 0,0 0 0 0 0,-1 0 0 0 0,1 0 1 0 0,0 0-1 0 0,-1 0 0 0 0,0-1 0 0 0,1 1 0 0 0,-1 0 0 0 0,1 0 1 0 0,-1 0-1 0 0,0 0 0 0 0,0 1 0 0 0,0-1 0 0 0,0 0 0 0 0,1 0 0 0 0,-1 0 1 0 0,0 1-1 0 0,0-1 0 0 0,0 0 0 0 0,0 1 0 0 0,-1-1 0 0 0,1 1 1 0 0,0-1-1 0 0,0 1 0 0 0,0 0 0 0 0,-1-1-5 0 0,-70-35-902 0 0,69 35 947 0 0,1-2-76 0 0,-1 1 1 0 0,0-1-1 0 0,0 1 1 0 0,0 0 0 0 0,0 1-1 0 0,-1-1 1 0 0,1 0 0 0 0,-1 1-1 0 0,1 0 1 0 0,-1 0 0 0 0,1 0-1 0 0,-1 0 1 0 0,0 0 0 0 0,1 1-1 0 0,-1-1 1 0 0,0 1 0 0 0,1 0-1 0 0,-1 0 1 0 0,0 1-1 0 0,1-1 1 0 0,-1 1 0 0 0,0 0-1 0 0,1 0 1 0 0,-1 0 0 0 0,1 0-1 0 0,-1 1 1 0 0,1-1 0 0 0,0 1-1 0 0,-1 0 1 0 0,1 0 0 0 0,0 0-1 0 0,0 0 1 0 0,1 1 0 0 0,-1-1-1 0 0,0 1 1 0 0,1 0-1 0 0,-1-1 1 0 0,1 1 0 0 0,0 0-1 0 0,0 1 1 0 0,0-1 0 0 0,0 1 30 0 0,-12 228 2073 0 0,13-228-2329 0 0,2 16-65 0 0,8-13-7941 0 0,0-6 2145 0 0</inkml:trace>
  <inkml:trace contextRef="#ctx0" brushRef="#br0" timeOffset="248">139 282 4516 0 0,'0'0'3901'0'0,"0"0"211"0"0,0 0-3244 0 0,0 0-116 0 0,0 0-400 0 0,0 0 192 0 0,0 0-128 0 0,-48 0-164 0 0,33 0-216 0 0,-4 0-36 0 0,0 0-376 0 0,3 0-1192 0 0,6 0-1532 0 0,-2-6-4357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2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47 14173 0 0,'0'0'2120'0'0,"0"0"-1843"0"0,0 0-189 0 0,0 0 36 0 0,-44-5 48 0 0,23 0-100 0 0,-1 2-72 0 0,-2-1-8 0 0,5 1-340 0 0,1-1-837 0 0,2-1-879 0 0,7 1-3556 0 0,2-10-2181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2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20 13841 0 0,'0'0'2124'0'0,"0"0"-1695"0"0,0 0-417 0 0,0 0-12 0 0,-39-3 236 0 0,19 0-196 0 0,1 2-40 0 0,-2 1-64 0 0,-1-2-853 0 0,2 1-979 0 0,7 0-3432 0 0,1-8-3149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3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5917 0 0,'0'0'4245'0'0,"0"0"-2943"0"0,0 0-850 0 0,-2 7-64 0 0,2-4-230 0 0,-8 84 1991 0 0,8-85-2051 0 0,0 0-1 0 0,0 0 1 0 0,0 0-1 0 0,1 0 1 0 0,-1-1 0 0 0,1 1-1 0 0,-1 0 1 0 0,1 0-1 0 0,-1 0 1 0 0,1-1-1 0 0,0 1 1 0 0,0 0-1 0 0,0-1 1 0 0,0 1-1 0 0,0-1 1 0 0,0 1-1 0 0,0-1 1 0 0,0 1-1 0 0,1-1 1 0 0,-1 0-1 0 0,1 0 1 0 0,-1 1-1 0 0,1-1 1 0 0,-1 0-1 0 0,1-1 1 0 0,0 1-1 0 0,-1 0 1 0 0,1 0-1 0 0,0-1 1 0 0,0 1-1 0 0,-1-1 1 0 0,1 1-1 0 0,0-1 1 0 0,0 0-1 0 0,0 0 1 0 0,0 0-1 0 0,0 0 1 0 0,-1 0-1 0 0,1 0 1 0 0,0 0-1 0 0,0 0 1 0 0,0-1-1 0 0,0 1 1 0 0,-1-1-1 0 0,1 0 1 0 0,0 1-1 0 0,0-1-97 0 0,0 0 30 0 0,-1 1-1 0 0,1 0 1 0 0,0-1-1 0 0,0 1 1 0 0,-1-1-1 0 0,1 0 1 0 0,0 1-1 0 0,-1-1 1 0 0,1 0-1 0 0,-1 0 1 0 0,1 0-1 0 0,-1 0 1 0 0,1-1-1 0 0,-1 1 0 0 0,0 0 1 0 0,0 0-1 0 0,0-1 1 0 0,1 1-1 0 0,-1-1 1 0 0,0 1-1 0 0,-1-1 1 0 0,1 0-1 0 0,0 1 1 0 0,0-1-1 0 0,-1 0 1 0 0,1 1-1 0 0,-1-1 1 0 0,1 0-1 0 0,-1 0 1 0 0,0 1-1 0 0,0-1 0 0 0,0 0 1 0 0,0 0-1 0 0,0 0 1 0 0,0 1-1 0 0,0-1 1 0 0,-1 0-1 0 0,1 0 1 0 0,-1-1-30 0 0,-48-53-3326 0 0,31 50 866 0 0,0-1-3498 0 0,-7-4-2414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3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0 4732 0 0,'0'0'4669'0'0,"0"0"-2634"0"0,0 0-819 0 0,0 0-317 0 0,0 0-298 0 0,0 0-424 0 0,-6 6-145 0 0,4-3-7 0 0,0 0 0 0 0,0 0 0 0 0,0 1 0 0 0,1-1 0 0 0,-1 0 0 0 0,1 1 0 0 0,0-1 0 0 0,-1 1-1 0 0,2-1 1 0 0,-1 1 0 0 0,0 0 0 0 0,1-1 0 0 0,-1 1 0 0 0,1 0 0 0 0,0-1 0 0 0,1 1 0 0 0,-1 0 0 0 0,0 0 0 0 0,1-1-1 0 0,0 1 1 0 0,0-1 0 0 0,0 1 0 0 0,0-1 0 0 0,1 1 0 0 0,-1-1 0 0 0,1 0 0 0 0,0 1 0 0 0,1 0-25 0 0,8 23 193 0 0,-1-8-63 0 0,0 0 0 0 0,-1 0 0 0 0,-1 0 0 0 0,-1 1 0 0 0,-1 1 0 0 0,0-1 0 0 0,-2 1 0 0 0,0 0 0 0 0,-2 0 0 0 0,0 0 0 0 0,-1 0 0 0 0,-2 0 0 0 0,0 0 0 0 0,-1 0 0 0 0,0 0 0 0 0,-2 0 0 0 0,-1 0 0 0 0,-1-1 0 0 0,-3 7-130 0 0,3-14-14 0 0,-2 0-1 0 0,0 0 1 0 0,-1-1 0 0 0,0 0 0 0 0,0-1 0 0 0,-2 0 0 0 0,1 0 0 0 0,-1-1 0 0 0,-1 0-1 0 0,0-1 1 0 0,0-1 0 0 0,-1 0 0 0 0,0 0 0 0 0,0-1 0 0 0,-1-1 0 0 0,1 0 0 0 0,-9 1 14 0 0,83 31-817 0 0,-46-23 896 0 0,-1 2 0 0 0,-1 0-1 0 0,-1 0 1 0 0,0 1 0 0 0,-1 0 0 0 0,-1 1 0 0 0,-1 0 0 0 0,0 1 0 0 0,-2 0-1 0 0,0 0 1 0 0,-1 1 0 0 0,-1 0 0 0 0,-1 0 0 0 0,-1 0 0 0 0,-1 0 0 0 0,-1 1-1 0 0,-1-1 1 0 0,-1 0 0 0 0,0 1 0 0 0,-2-1 0 0 0,0 0 0 0 0,-2 2-79 0 0,3-8 16 0 0,0-1 1 0 0,1 1 0 0 0,1 0 0 0 0,0 0-1 0 0,1-1 1 0 0,1 1 0 0 0,0 0-1 0 0,1-1 1 0 0,1 0 0 0 0,0 0 0 0 0,1 0-1 0 0,5 11-16 0 0,53 32-6710 0 0,-39-51-3160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1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89 2460 0 0,'0'0'74'0'0,"0"0"94"0"0,0 0 516 0 0,0 0 1626 0 0,0 0-599 0 0,0 0-461 0 0,0 0-211 0 0,0 0-147 0 0,0 0-312 0 0,12 18 1429 0 0,-7-14-1865 0 0,0-1-1 0 0,1 0 1 0 0,-1-1 0 0 0,1 1-1 0 0,0-1 1 0 0,0 0 0 0 0,0-1-1 0 0,0 1 1 0 0,0-1 0 0 0,0 0-1 0 0,0-1 1 0 0,0 0-1 0 0,0 1 1 0 0,0-2 0 0 0,0 1-1 0 0,0-1 1 0 0,1 0 0 0 0,-1 0-1 0 0,-1-1 1 0 0,1 0-1 0 0,0 0 1 0 0,0 0 0 0 0,-1-1-1 0 0,1 1 1 0 0,-1-1 0 0 0,0-1-1 0 0,0 1 1 0 0,3-3-144 0 0,-9 1-26 0 0,-1 1 0 0 0,1-1 0 0 0,-1 1 0 0 0,0-1 0 0 0,0 1 0 0 0,0 0 0 0 0,-1-1 0 0 0,1 1 0 0 0,-1 0 0 0 0,0 1 0 0 0,0-1 0 0 0,-1 0 0 0 0,1 1 0 0 0,-1 0 0 0 0,1 0 0 0 0,-1 0-1 0 0,0 0 1 0 0,0 0 0 0 0,-1 1 0 0 0,1 0 0 0 0,0 0 0 0 0,-1 0 0 0 0,0 1 0 0 0,1-1 0 0 0,-1 1 0 0 0,0 0 0 0 0,1 0 0 0 0,-1 1 0 0 0,-1-1 26 0 0,5 0-30 0 0,-1 0 0 0 0,1 0 0 0 0,-1 0 0 0 0,0 0 0 0 0,1 0 0 0 0,-1 0 0 0 0,0 1 0 0 0,1-1 0 0 0,-1 0 0 0 0,0 1 0 0 0,0 0 0 0 0,1-1 0 0 0,-1 1-1 0 0,0 0 1 0 0,0 0 0 0 0,0 0 0 0 0,0 0 0 0 0,1 0 0 0 0,-1 0 0 0 0,0 1 0 0 0,0-1 0 0 0,0 0 0 0 0,1 1 0 0 0,-1 0 0 0 0,0-1 0 0 0,1 1 0 0 0,-1 0 0 0 0,0 0 0 0 0,1 0 0 0 0,-1 0 0 0 0,1 0 0 0 0,0 0 0 0 0,-1 0 0 0 0,1 1-1 0 0,0-1 1 0 0,-1 0 0 0 0,1 1 0 0 0,0-1 0 0 0,0 1 0 0 0,0 0 0 0 0,1-1 0 0 0,-1 1 0 0 0,0 0 0 0 0,0-1 0 0 0,1 1 0 0 0,-1 0 0 0 0,1 0 0 0 0,0-1 0 0 0,-1 1 0 0 0,1 0 0 0 0,0 0 0 0 0,0 0 0 0 0,0 0 0 0 0,0-1-1 0 0,1 1 1 0 0,-1 0 0 0 0,0 0 0 0 0,1 1 30 0 0,11 274 1680 0 0,-12-268-2027 0 0,1 27 476 0 0,12-21-7431 0 0,-4-14 381 0 0</inkml:trace>
  <inkml:trace contextRef="#ctx0" brushRef="#br0" timeOffset="248.66">184 322 848 0 0,'0'0'12809'0'0,"0"0"-11201"0"0,0 0-1608 0 0,0 0 164 0 0,0 0-140 0 0,-45 0 264 0 0,26-1-76 0 0,1 1-148 0 0,-3 0-64 0 0,1 0-364 0 0,1 0-732 0 0,3 0-840 0 0,6 0-2940 0 0,2-5-2869 0 0</inkml:trace>
  <inkml:trace contextRef="#ctx0" brushRef="#br0" timeOffset="497.22">266 371 1512 0 0,'0'0'8427'0'0,"0"0"-5541"0"0,0 0-2819 0 0,1 6 261 0 0,40 81 1374 0 0,-40-85-1652 0 0,0-1-1 0 0,0 1 1 0 0,0 0 0 0 0,0 0-1 0 0,0 0 1 0 0,0-1 0 0 0,1 1-1 0 0,-1-1 1 0 0,0 1 0 0 0,1-1-1 0 0,-1 1 1 0 0,1-1 0 0 0,0 0 0 0 0,-1 0-1 0 0,1 0 1 0 0,0 0 0 0 0,0 0-1 0 0,0 0 1 0 0,0 0 0 0 0,0 0-1 0 0,0-1 1 0 0,0 1 0 0 0,0-1 0 0 0,0 0-1 0 0,0 1 1 0 0,0-1 0 0 0,0 0-1 0 0,0 0 1 0 0,0 0 0 0 0,0-1-1 0 0,0 1 1 0 0,0 0 0 0 0,0-1 0 0 0,0 0-1 0 0,0 1 1 0 0,0-1 0 0 0,0 0-1 0 0,0 0 1 0 0,0 0 0 0 0,0 0-1 0 0,-1 0 1 0 0,1 0 0 0 0,0-1-1 0 0,-1 1 1 0 0,1 0 0 0 0,-1-1 0 0 0,1 0-50 0 0,5-29-505 0 0,1 37-460 0 0,-6-1 983 0 0,1 0-1 0 0,-1 0 0 0 0,-1 1 1 0 0,1-1-1 0 0,-1 0 1 0 0,0 0-1 0 0,0 1 1 0 0,-1-1-1 0 0,0 1 0 0 0,1-1 1 0 0,-2 1-1 0 0,1-1 1 0 0,-1 1-1 0 0,0-1 1 0 0,0 0-1 0 0,0 1 0 0 0,-1-1 1 0 0,0 0-1 0 0,0 0 1 0 0,0 0-1 0 0,0 0 1 0 0,-1 0-1 0 0,0-1 0 0 0,0 1 1 0 0,0-1-1 0 0,-1 0 1 0 0,1 0-1 0 0,-1 0 1 0 0,0 0-1 0 0,0 0 0 0 0,-1-1 1 0 0,1 0-1 0 0,-1 0 1 0 0,1 0-1 0 0,-1-1 1 0 0,0 1-1 0 0,0-1 0 0 0,0 0 1 0 0,-1 0-1 0 0,1-1 1 0 0,0 0-1 0 0,0 0 1 0 0,-4 0-18 0 0,9-1-20 0 0,-13-3-2298 0 0,5-3-3013 0 0,0-8-3430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04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317 178 520 0 0,'0'0'6534'0'0,"0"0"-2548"0"0,0 0-2403 0 0,0 0-673 0 0,0 0-52 0 0,0 0-26 0 0,-6 0-200 0 0,-294-7 385 0 0,290 3-3601 0 0,25-3-5058 0 0,7 1 996 0 0</inkml:trace>
  <inkml:trace contextRef="#ctx0" brushRef="#br0" timeOffset="169.03">347 89 4652 0 0,'0'0'6857'0'0,"0"0"-5065"0"0,0 0-956 0 0,0 0-760 0 0,0 0 76 0 0,-42-8 280 0 0,22 6 48 0 0,-1 1-140 0 0,-7 0-192 0 0,4 1-144 0 0,0 0 4 0 0,2 0-4 0 0,5 0-4 0 0,3 0-532 0 0,6 0-516 0 0,5 0-556 0 0,3-1-852 0 0,2-1-3305 0 0</inkml:trace>
  <inkml:trace contextRef="#ctx0" brushRef="#br0" timeOffset="356.76">389 0 5501 0 0,'0'0'3725'0'0,"0"0"-2061"0"0,6 5-928 0 0,-1-2-594 0 0,0 0 0 0 0,0 0 0 0 0,0 0 0 0 0,0 0 0 0 0,0 1 0 0 0,-1 0 0 0 0,1 0 0 0 0,-1 0 0 0 0,0 0 0 0 0,0 1 0 0 0,-1-1 0 0 0,0 1 0 0 0,1 0 0 0 0,-1 0 0 0 0,-1 1 0 0 0,1-1 0 0 0,-1 0 0 0 0,0 1 0 0 0,0 0 0 0 0,-1-1 0 0 0,0 1 0 0 0,0 0-1 0 0,0 0 1 0 0,0-1 0 0 0,-1 1 0 0 0,0 0 0 0 0,-1 0 0 0 0,1 0 0 0 0,-1 0 0 0 0,0 0 0 0 0,0-1 0 0 0,-1 1 0 0 0,0 0 0 0 0,0-1 0 0 0,0 1 0 0 0,0-1 0 0 0,-1 0 0 0 0,-1 2-142 0 0,-44 36-2605 0 0,42-38 443 0 0,1-2-4471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16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0 12 0 0,'0'0'7461'0'0,"0"0"-3681"0"0,0 0-2321 0 0,0 0-882 0 0,0 0-334 0 0,0 0-160 0 0,0 0 37 0 0,0 0 238 0 0,0 0 73 0 0,-5 7-80 0 0,-64 92 559 0 0,71-96-891 0 0,-1 0-1 0 0,1 0 0 0 0,0-1 0 0 0,0 1 0 0 0,0-1 0 0 0,0 1 0 0 0,0-1 0 0 0,1 0 1 0 0,-1 0-1 0 0,0 0 0 0 0,1 0 0 0 0,0 0 0 0 0,0 0 0 0 0,-1-1 0 0 0,1 0 0 0 0,0 1 0 0 0,0-1 1 0 0,0 0-1 0 0,0 0 0 0 0,0-1 0 0 0,1 1 0 0 0,-1-1 0 0 0,0 1 0 0 0,0-1 0 0 0,0 0 1 0 0,0 0-1 0 0,1 0 0 0 0,-1-1 0 0 0,0 1 0 0 0,0-1 0 0 0,0 0 0 0 0,0 0 0 0 0,0 0 1 0 0,2-1-19 0 0,-3 3-7 0 0,-1-1 0 0 0,1 1 0 0 0,-1-1 0 0 0,1 0 0 0 0,0 1 0 0 0,-1-1 1 0 0,1 0-1 0 0,-1 0 0 0 0,1 0 0 0 0,0 0 0 0 0,-1-1 0 0 0,1 1 0 0 0,-1 0 1 0 0,1-1-1 0 0,-1 1 0 0 0,1-1 0 0 0,-1 1 0 0 0,1-1 0 0 0,-1 0 0 0 0,1 0 1 0 0,-1 1-1 0 0,0-1 0 0 0,1 0 0 0 0,-1 0 0 0 0,0 0 0 0 0,0-1 0 0 0,0 1 1 0 0,0 0-1 0 0,0 0 0 0 0,0-1 0 0 0,0 1 0 0 0,0 0 0 0 0,0-1 0 0 0,-1 1 1 0 0,1-1-1 0 0,-1 1 0 0 0,1-1 0 0 0,-1 1 0 0 0,1-1 0 0 0,-1 1 1 0 0,0-1-1 0 0,0 0 0 0 0,0 1 0 0 0,0-1 0 0 0,0 1 0 0 0,0-1 0 0 0,0 0 1 0 0,0 1-1 0 0,-1-1 0 0 0,1 1 0 0 0,0-1 0 0 0,-1 1 0 0 0,0-1 0 0 0,1 1 1 0 0,-1-1-1 0 0,0 1 0 0 0,0-1 0 0 0,0 1 0 0 0,0 0 0 0 0,0 0 0 0 0,0-1 7 0 0,1 81 390 0 0,-4-50-374 0 0,1 10 40 0 0,8-19-3495 0 0,-2-16-896 0 0,2-4-2100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24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1439 51 6521 0 0,'0'0'3008'0'0,"0"0"-2287"0"0,-8 2 35 0 0,-267 5 2166 0 0,211-10-2459 0 0,-359-22 1754 0 0,14 0-2209 0 0,150 19-6565 0 0,268 6 2263 0 0</inkml:trace>
  <inkml:trace contextRef="#ctx0" brushRef="#br0" timeOffset="311.48">441 102 11761 0 0,'0'0'489'0'0,"4"5"-37"0"0,4 6-203 0 0,-1 0 0 0 0,0 0 0 0 0,-1 0 0 0 0,0 1 0 0 0,-1 0 0 0 0,0 0 0 0 0,-1 0 0 0 0,0 1 0 0 0,-1-1 0 0 0,-1 1 0 0 0,0 0 0 0 0,0 0 0 0 0,-1 6-249 0 0,-3-16 20 0 0,0 0 0 0 0,-1 0-1 0 0,1-1 1 0 0,0 1-1 0 0,-1-1 1 0 0,1 1-1 0 0,-1-1 1 0 0,0 0-1 0 0,0 0 1 0 0,0 0-1 0 0,0 0 1 0 0,0-1-1 0 0,0 1 1 0 0,-1-1-1 0 0,1 0 1 0 0,0 0-1 0 0,-1 0 1 0 0,1-1-1 0 0,-1 1 1 0 0,1-1-1 0 0,-1 1 1 0 0,1-1-1 0 0,-1 0 1 0 0,1-1 0 0 0,-1 1-1 0 0,1 0 1 0 0,-1-1-1 0 0,1 0 1 0 0,-1 0-1 0 0,1 0 1 0 0,0 0-1 0 0,-1-1 1 0 0,1 1-1 0 0,0-1 1 0 0,0 0-1 0 0,0 0 1 0 0,0 0-1 0 0,1 0 1 0 0,-1 0-1 0 0,0-1 1 0 0,1 1-1 0 0,0-1 1 0 0,-1 0-1 0 0,1 0 1 0 0,0 0-1 0 0,1 0 1 0 0,-1 0-1 0 0,0 0 1 0 0,1 0 0 0 0,-1-4-20 0 0,1 5-7 0 0,1-1 1 0 0,0 0 0 0 0,0 1 0 0 0,0-1 0 0 0,0 0 0 0 0,0 1 0 0 0,1-1 0 0 0,-1 0 0 0 0,1 1 0 0 0,0-1 0 0 0,0 1 0 0 0,0-1-1 0 0,0 1 1 0 0,0-1 0 0 0,1 1 0 0 0,-1 0 0 0 0,0-1 0 0 0,1 1 0 0 0,0 0 0 0 0,0 0 0 0 0,0 0 0 0 0,0 1 0 0 0,0-1 0 0 0,0 0-1 0 0,0 1 1 0 0,0-1 0 0 0,0 1 0 0 0,1 0 0 0 0,-1-1 0 0 0,1 1 0 0 0,-1 0 0 0 0,1 1 0 0 0,-1-1 0 0 0,1 0 0 0 0,0 1 0 0 0,0-1 6 0 0,54-6-1761 0 0,-6 12-6184 0 0,-36-3 954 0 0</inkml:trace>
  <inkml:trace contextRef="#ctx0" brushRef="#br0" timeOffset="592.65">704 237 13937 0 0,'0'0'948'0'0,"0"0"-916"0"0,0 0-140 0 0,0 0 176 0 0,0 0 137 0 0,0 0-194 0 0,2-4-370 0 0,0 3 352 0 0,0-1 0 0 0,-1 1-1 0 0,1-1 1 0 0,0 1 0 0 0,0 0 0 0 0,0 0 0 0 0,0 0-1 0 0,0 0 1 0 0,0 0 0 0 0,0 1 0 0 0,0-1-1 0 0,1 0 1 0 0,-1 1 0 0 0,0 0 0 0 0,0 0 0 0 0,1-1-1 0 0,-1 1 1 0 0,0 0 0 0 0,0 1 0 0 0,1-1 0 0 0,-1 0-1 0 0,0 1 1 0 0,0-1 0 0 0,0 1 0 0 0,0 0-1 0 0,1 0 1 0 0,-1-1 0 0 0,0 1 0 0 0,0 1 0 0 0,-1-1-1 0 0,1 0 1 0 0,0 0 0 0 0,0 1 0 0 0,0-1 0 0 0,-1 1-1 0 0,1 0 1 0 0,-1-1 0 0 0,1 1 0 0 0,0 1 7 0 0,0-2 35 0 0,0 1 1 0 0,1-1 0 0 0,-1 0-1 0 0,0 1 1 0 0,0-1 0 0 0,0 1-1 0 0,-1 0 1 0 0,1 0 0 0 0,0-1 0 0 0,-1 1-1 0 0,1 0 1 0 0,-1 1 0 0 0,1-1-1 0 0,-1 0 1 0 0,0 0 0 0 0,0 0-1 0 0,0 1 1 0 0,0-1 0 0 0,0 1-1 0 0,-1-1 1 0 0,1 0 0 0 0,-1 1-1 0 0,0 0 1 0 0,1-1 0 0 0,-1 1 0 0 0,0-1-1 0 0,0 1 1 0 0,-1-1 0 0 0,1 1-1 0 0,-1-1 1 0 0,1 1 0 0 0,-1-1-1 0 0,0 0 1 0 0,1 1 0 0 0,-1-1-1 0 0,-1 0 1 0 0,1 1 0 0 0,0-1-1 0 0,0 0 1 0 0,-1 0 0 0 0,1 0-1 0 0,-1 0 1 0 0,0 0 0 0 0,0-1 0 0 0,0 1-1 0 0,0 0 1 0 0,0-1 0 0 0,0 1-1 0 0,0-1 1 0 0,0 0 0 0 0,0 0-1 0 0,-1 0 1 0 0,1 0 0 0 0,0 0-1 0 0,-1 0 1 0 0,1-1 0 0 0,-1 1-1 0 0,1-1 1 0 0,-3 1-36 0 0,-40 8-627 0 0,30-10-1952 0 0,7-5-3422 0 0,7 0-338 0 0</inkml:trace>
  <inkml:trace contextRef="#ctx0" brushRef="#br0" timeOffset="871.27">895 237 8505 0 0,'0'0'1840'0'0,"0"0"-1068"0"0,0 0-669 0 0,0 0 385 0 0,-5 5 252 0 0,-3 1-478 0 0,3-3-159 0 0,0 1 0 0 0,0-1-1 0 0,1 1 1 0 0,-1 0-1 0 0,1 0 1 0 0,0 1 0 0 0,0-1-1 0 0,0 1 1 0 0,1 0 0 0 0,-1-1-1 0 0,1 2 1 0 0,1-1 0 0 0,-1 0-1 0 0,1 1 1 0 0,-1-1 0 0 0,0 6-103 0 0,6-7-70 0 0,1-1 0 0 0,-1 0 0 0 0,1 0 1 0 0,0 0-1 0 0,0 0 0 0 0,0-1 0 0 0,0 1 1 0 0,0-1-1 0 0,0 0 0 0 0,1-1 0 0 0,-1 1 1 0 0,1-1-1 0 0,-1 1 0 0 0,1-1 0 0 0,-1-1 0 0 0,1 1 1 0 0,0-1-1 0 0,0 1 0 0 0,3-2 70 0 0,12 3-2497 0 0,-5 0-2456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19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3636 0 0,'0'0'6555'0'0,"0"0"-3949"0"0,0 0-1980 0 0,0 0-546 0 0,0 0-83 0 0,0 0 31 0 0,0 0 137 0 0,-4 7 227 0 0,1-4-262 0 0,1 0-1 0 0,-1 0 0 0 0,1 1 0 0 0,0-1 1 0 0,0 0-1 0 0,0 1 0 0 0,1-1 1 0 0,-1 1-1 0 0,1-1 0 0 0,0 1 1 0 0,0 0-1 0 0,0 0 0 0 0,0-1 0 0 0,1 1 1 0 0,-1 0-1 0 0,1 0 0 0 0,0 0 1 0 0,0 0-1 0 0,1-1 0 0 0,-1 1 1 0 0,1 0-1 0 0,0 0 0 0 0,0 0 0 0 0,0-1 1 0 0,0 1-1 0 0,1 0 0 0 0,-1-1 1 0 0,1 0-1 0 0,0 1 0 0 0,0-1 0 0 0,0 0 1 0 0,1 0-1 0 0,-1 0 0 0 0,1 0 1 0 0,0 0-1 0 0,-1-1 0 0 0,1 1 1 0 0,1-1-1 0 0,-1 1 0 0 0,0-1 0 0 0,3 1-129 0 0,-4-2-4 0 0,0 0-1 0 0,0 0 1 0 0,0 0-1 0 0,0-1 1 0 0,0 1-1 0 0,0-1 1 0 0,0 1-1 0 0,0-1 0 0 0,0 0 1 0 0,0 1-1 0 0,0-1 1 0 0,0 0-1 0 0,0 0 1 0 0,0-1-1 0 0,0 1 1 0 0,0 0-1 0 0,0-1 0 0 0,0 1 1 0 0,0-1-1 0 0,0 0 1 0 0,0 0-1 0 0,0 1 1 0 0,-1-1-1 0 0,1 0 1 0 0,0-1-1 0 0,0 1 1 0 0,-1 0-1 0 0,1 0 0 0 0,-1-1 1 0 0,1 1-1 0 0,-1-1 1 0 0,0 1-1 0 0,1-1 1 0 0,-1 0-1 0 0,0 1 1 0 0,0-1-1 0 0,0 0 0 0 0,0 0 1 0 0,-1 0-1 0 0,1 0 1 0 0,0 0-1 0 0,-1 0 1 0 0,1 0-1 0 0,-1 0 1 0 0,0 0-1 0 0,0 0 0 0 0,0 0 1 0 0,0 0-1 0 0,0 0 1 0 0,0 0-1 0 0,0 0 1 0 0,-1 0-1 0 0,1 0 1 0 0,-1 0-1 0 0,1 0 0 0 0,-1 0 1 0 0,0 0-1 0 0,0 0 1 0 0,0 1-1 0 0,0-1 1 0 0,0 0-1 0 0,0 0 1 0 0,0 1-1 0 0,-1-1 1 0 0,1 1-1 0 0,0-1 0 0 0,-1 1 1 0 0,0 0-1 0 0,1-1 1 0 0,-2 1 4 0 0,-22-14-1350 0 0,13 10-2110 0 0,5 2-958 0 0,1 0-4526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18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263 150 11489 0 0,'0'0'2016'0'0,"0"0"-1338"0"0,0 0-237 0 0,0 0 225 0 0,0 0-105 0 0,0 0-339 0 0,-5 0 32 0 0,-233-10-1083 0 0,229 6-1175 0 0,7-3-4009 0 0,5 3 116 0 0</inkml:trace>
  <inkml:trace contextRef="#ctx0" brushRef="#br0" timeOffset="266.17">210 76 3800 0 0,'0'0'3137'0'0,"0"0"763"0"0,0 0-2564 0 0,0 0-400 0 0,0 0 524 0 0,0 0-60 0 0,0 0-1348 0 0,0 0-44 0 0,0 0 48 0 0,-56-33-56 0 0,34 29-8 0 0,-3-1-4 0 0,0-1-504 0 0,2 1-204 0 0,5 0-252 0 0,-2 0-896 0 0,8 1-2200 0 0,3-4-2161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15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66 6569 0 0,'0'0'6616'0'0,"0"0"-5880"0"0,0 0-520 0 0,0 0 240 0 0,0 0-12 0 0,-41 3 36 0 0,28-2-56 0 0,-6 0-144 0 0,1-1-192 0 0,-4 0-11 0 0,1 0 35 0 0,0 0-112 0 0,3-1-381 0 0,2-2-687 0 0,3-2-1204 0 0,5 2-3028 0 0,2-9-2177 0 0</inkml:trace>
  <inkml:trace contextRef="#ctx0" brushRef="#br0" timeOffset="265.68">102 1 2660 0 0,'0'0'3065'0'0,"0"0"1615"0"0,0 0-4100 0 0,0 0 204 0 0,24 41 368 0 0,-24-33-160 0 0,0 3-244 0 0,0-1-332 0 0,0 0-188 0 0,-3 1-76 0 0,2 0-152 0 0,-2 0-216 0 0,2-1-464 0 0,1-1-680 0 0,0-2-1604 0 0,4-3-3573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25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218 172 3584 0 0,'0'0'708'0'0,"0"0"-211"0"0,0 0 738 0 0,0 0 2199 0 0,0 0-1370 0 0,0 0-599 0 0,0 0-101 0 0,0 0-320 0 0,-5 1-460 0 0,-208-13-155 0 0,224 11-8648 0 0,2 0 1698 0 0</inkml:trace>
  <inkml:trace contextRef="#ctx0" brushRef="#br0" timeOffset="217.76">241 116 7445 0 0,'0'0'1806'0'0,"0"0"-842"0"0,0 0-338 0 0,0 0-223 0 0,-8-2 97 0 0,-202-18 1931 0 0,213 18-10281 0 0,8-2 1525 0 0</inkml:trace>
  <inkml:trace contextRef="#ctx0" brushRef="#br0" timeOffset="527.32">212 1 2996 0 0,'0'0'4889'0'0,"0"0"-3279"0"0,0 0-1323 0 0,0 0-141 0 0,0 0 432 0 0,6 6 162 0 0,6 9-508 0 0,1-1 0 0 0,1 0 0 0 0,0 0-1 0 0,1-2 1 0 0,0 0 0 0 0,1 0 0 0 0,0-2-1 0 0,1 0 1 0 0,0 0 0 0 0,1-2 0 0 0,0 0-1 0 0,17 4-231 0 0,-105 40 1188 0 0,67-49-1573 0 0,-52 53 829 0 0,40-29-8501 0 0,14-26 840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35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10737 0 0,'0'0'1177'0'0,"0"0"-714"0"0,0 0-70 0 0,0 0-2 0 0,0 0 18 0 0,0 0-52 0 0,0 0-83 0 0,8 1-202 0 0,-4-1-35 0 0,0 0 0 0 0,0 1-1 0 0,0-1 1 0 0,1 1 0 0 0,-1 0 0 0 0,0 0 0 0 0,0 1 0 0 0,-1-1 0 0 0,1 1 0 0 0,0 0 0 0 0,0 0 0 0 0,-1 0 0 0 0,1 0 0 0 0,-1 1 0 0 0,0-1 0 0 0,0 1 0 0 0,0 0 0 0 0,0 0 0 0 0,0 0 0 0 0,0 0 0 0 0,-1 1 0 0 0,0-1 0 0 0,0 1 0 0 0,0-1-1 0 0,0 1 1 0 0,0 0 0 0 0,-1 0 0 0 0,1 0 0 0 0,-1 0 0 0 0,0 0 0 0 0,0 0 0 0 0,-1 0 0 0 0,1 3-37 0 0,-51 18 828 0 0,50-25-730 0 0,45 19-559 0 0,-44-18 472 0 0,0 1 0 0 0,0-1 1 0 0,0 0-1 0 0,-1 1 0 0 0,1-1 0 0 0,0 0 0 0 0,-1 1 1 0 0,1-1-1 0 0,-1 1 0 0 0,1 0 0 0 0,-1-1 1 0 0,0 1-1 0 0,1-1 0 0 0,-1 1 0 0 0,0-1 1 0 0,0 1-1 0 0,0 0 0 0 0,0-1 0 0 0,-1 1 1 0 0,1-1-1 0 0,0 1 0 0 0,-1 0 0 0 0,1-1 1 0 0,-1 1-1 0 0,1-1 0 0 0,-1 1 0 0 0,0-1 1 0 0,0 0-1 0 0,1 1 0 0 0,-1-1 0 0 0,0 0 1 0 0,0 1-1 0 0,0-1 0 0 0,-1 0 0 0 0,1 0 1 0 0,0 0-1 0 0,0 0 0 0 0,-1 0 0 0 0,1 0 0 0 0,0-1 1 0 0,-1 1-1 0 0,1 0 0 0 0,-1 0 0 0 0,1-1 1 0 0,-1 1-1 0 0,1-1 0 0 0,-1 0 0 0 0,0 1-11 0 0,-78 4-1939 0 0,77-9-2136 0 0,2-1-4847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36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49 9473 0 0,'0'0'4688'0'0,"0"0"-4260"0"0,0 0-96 0 0,0 0-172 0 0,0 0 344 0 0,-33-1-152 0 0,16-3-100 0 0,-3 1-84 0 0,-1-2-95 0 0,-2 2-69 0 0,2 0 48 0 0,0 0-52 0 0,4-1-12 0 0,0 0-469 0 0,7-4-815 0 0,2 2-1228 0 0,6 1-4076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36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43 4608 0 0,'0'0'8957'0'0,"0"0"-7497"0"0,0 0-1188 0 0,0 0-268 0 0,0 0 120 0 0,0 0 124 0 0,-44-14-8 0 0,19 8-64 0 0,-1 3-168 0 0,-1-1 4 0 0,1 1-12 0 0,-2 0-112 0 0,7 0-844 0 0,2-1-1228 0 0,8 2-3752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36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5044 0 0,'0'0'5138'0'0,"0"0"-3830"0"0,0 0-980 0 0,-4 7 412 0 0,1-5-639 0 0,1 0-1 0 0,0 0 0 0 0,-1 1 1 0 0,1-1-1 0 0,0 1 0 0 0,0-1 1 0 0,1 1-1 0 0,-1 0 0 0 0,0-1 1 0 0,1 1-1 0 0,0 0 0 0 0,0 0 0 0 0,0 0 1 0 0,0 1-1 0 0,0-1 0 0 0,0 0 1 0 0,1 0-1 0 0,-1 0 0 0 0,1 1 1 0 0,0-1-1 0 0,0 0 0 0 0,1 0 1 0 0,-1 0-1 0 0,0 1 0 0 0,1-1 0 0 0,0 0 1 0 0,0 0-1 0 0,0 0 0 0 0,0 0 1 0 0,0 0-1 0 0,1 0 0 0 0,-1 0 1 0 0,1 0-1 0 0,0-1 0 0 0,0 1 1 0 0,0-1-1 0 0,0 1 0 0 0,0-1 0 0 0,1 0 1 0 0,-1 0-1 0 0,1 1 0 0 0,-1-2 1 0 0,1 1-1 0 0,0 0 0 0 0,0-1 1 0 0,-1 1-1 0 0,2-1-100 0 0,-3 0 1 0 0,1-1 0 0 0,0 1 0 0 0,0-1 0 0 0,0 0 0 0 0,0 0 0 0 0,0 0 0 0 0,0 0 0 0 0,0 0 1 0 0,0 0-1 0 0,0 0 0 0 0,0-1 0 0 0,0 1 0 0 0,0-1 0 0 0,0 1 0 0 0,0-1 0 0 0,0 0 0 0 0,-1 0 0 0 0,1 0 0 0 0,0 0 0 0 0,0 0 0 0 0,-1 0 1 0 0,1 0-1 0 0,-1 0 0 0 0,1-1 0 0 0,-1 1 0 0 0,0-1 0 0 0,1 1 0 0 0,-1-1 0 0 0,0 0 0 0 0,0 1 0 0 0,0-1 0 0 0,0 0 0 0 0,0 0 0 0 0,-1 1 0 0 0,1-1 1 0 0,0 0-1 0 0,-1 0 0 0 0,1 0 0 0 0,-1 0 0 0 0,0 0 0 0 0,0 0 0 0 0,0 0 0 0 0,0 0 0 0 0,0 0 0 0 0,0 0 0 0 0,0 0 0 0 0,-1 0 0 0 0,1 0 0 0 0,-1 0 1 0 0,1 0-1 0 0,-1 0 0 0 0,0 1 0 0 0,0-1 0 0 0,0 0 0 0 0,0 0 0 0 0,0 1 0 0 0,0-1 0 0 0,0 0 0 0 0,0 1 0 0 0,-1-1 0 0 0,1 1 0 0 0,-1 0 0 0 0,1-1 1 0 0,-2 0-2 0 0,-10-5-1481 0 0,2 5-5505 0 0,3 2-1757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3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9461 0 0,'0'0'1620'0'0,"0"0"-753"0"0,0 0-491 0 0,0 0-258 0 0,-2 6 168 0 0,-10 24 13 0 0,2 1-1 0 0,1 0 1 0 0,1 0 0 0 0,2 1-1 0 0,1 0 1 0 0,2 0 0 0 0,1 1-1 0 0,1 0-298 0 0,46 24 259 0 0,-13-52-7333 0 0,-22-9-392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4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10185 0 0,'0'0'3324'0'0,"0"0"-2614"0"0,0 7-306 0 0,0-7-404 0 0,22 86 971 0 0,-22-84-952 0 0,1-1 0 0 0,-1 1 1 0 0,1 0-1 0 0,0-1 0 0 0,0 1 0 0 0,0-1 0 0 0,0 1 1 0 0,0-1-1 0 0,0 1 0 0 0,0-1 0 0 0,0 0 1 0 0,1 1-1 0 0,-1-1 0 0 0,0 0 0 0 0,1 0 0 0 0,-1 0 1 0 0,1 0-1 0 0,-1 0 0 0 0,1-1 0 0 0,0 1 1 0 0,-1 0-1 0 0,1-1 0 0 0,0 1 0 0 0,0-1 0 0 0,-1 1 1 0 0,1-1-1 0 0,0 0 0 0 0,0 0 0 0 0,-1 0 1 0 0,1 0-1 0 0,0 0 0 0 0,0 0 0 0 0,0-1 0 0 0,-1 1 1 0 0,1 0-1 0 0,0-1 0 0 0,-1 1 0 0 0,1-1 1 0 0,0 0-1 0 0,-1 0 0 0 0,1 1 0 0 0,-1-1 0 0 0,1 0 1 0 0,-1-1-1 0 0,1 1 0 0 0,-1 0 0 0 0,0 0 1 0 0,1 0-1 0 0,-1-1 0 0 0,0 1 0 0 0,0-1 1 0 0,0 1-20 0 0,38-72-716 0 0,-35 124 387 0 0,-8 160 1926 0 0,3-209-1607 0 0,1 1 1 0 0,-1-1-1 0 0,0 1 0 0 0,0 0 0 0 0,0-1 1 0 0,-1 0-1 0 0,1 1 0 0 0,0-1 0 0 0,-1 0 1 0 0,0 1-1 0 0,0-1 0 0 0,1 0 0 0 0,-1 0 0 0 0,0-1 1 0 0,0 1-1 0 0,-1 0 0 0 0,1-1 0 0 0,0 1 1 0 0,-1-1-1 0 0,1 0 0 0 0,-1 1 0 0 0,1-1 1 0 0,-1 0-1 0 0,1-1 0 0 0,-1 1 0 0 0,0 0 0 0 0,1-1 1 0 0,-1 1-1 0 0,0-1 0 0 0,1 0 0 0 0,-1 0 1 0 0,0 0-1 0 0,0-1 0 0 0,1 1 0 0 0,-1 0 0 0 0,0-1 1 0 0,1 0-1 0 0,-1 0 0 0 0,0 1 0 0 0,1-2 1 0 0,-1 1-1 0 0,1 0 0 0 0,0 0 0 0 0,-1-1 1 0 0,1 1-1 0 0,0-1 0 0 0,0 0 0 0 0,0 0 0 0 0,0 0 1 0 0,0 0-1 0 0,0 0 0 0 0,1 0 0 0 0,-1 0 1 0 0,1-1-1 0 0,-1 1 0 0 0,1 0 0 0 0,0-1 1 0 0,0 1-1 0 0,0-1 0 0 0,0 0 0 0 0,0 1 0 0 0,1-1 1 0 0,-1 0-1 0 0,1 0 10 0 0,-2-31-5076 0 0,3 21-24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24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53 10557 0 0,'0'0'-429'0'0,"0"0"371"0"0,-3 6 348 0 0,-22 70 1023 0 0,29-74-1230 0 0,0 0-1 0 0,0-1 1 0 0,0 0 0 0 0,0 0-1 0 0,1 0 1 0 0,-1 0 0 0 0,0 0-1 0 0,1-1 1 0 0,-1 0 0 0 0,0 0-1 0 0,1 0 1 0 0,-1-1 0 0 0,0 1 0 0 0,1-1-1 0 0,-1 0 1 0 0,0 0 0 0 0,0 0-1 0 0,1-1 1 0 0,1-1-83 0 0,39-25-721 0 0,-24 181 2745 0 0,-22-152-2033 0 0,-1 1 0 0 0,1 0 0 0 0,0 0 0 0 0,-1-1 0 0 0,1 1 0 0 0,-1-1 0 0 0,1 1 0 0 0,-1-1 1 0 0,0 0-1 0 0,0 1 0 0 0,0-1 0 0 0,0 0 0 0 0,1 0 0 0 0,-1 0 0 0 0,-1-1 0 0 0,1 1 0 0 0,0 0 0 0 0,0-1 0 0 0,0 1 1 0 0,0-1-1 0 0,0 0 0 0 0,0 0 0 0 0,-1 0 0 0 0,1 0 0 0 0,0 0 0 0 0,0 0 0 0 0,0 0 0 0 0,0-1 0 0 0,-1 1 0 0 0,1-1 1 0 0,-1 0 8 0 0,-42-14-7372 0 0,30 1 473 0 0</inkml:trace>
  <inkml:trace contextRef="#ctx0" brushRef="#br0" timeOffset="218.25">257 1 12377 0 0,'0'0'611'0'0,"5"6"-995"0"0,0 0 404 0 0,-1 1-1 0 0,1-1 0 0 0,-1 1 0 0 0,0 0 0 0 0,-1 0 0 0 0,0 1 0 0 0,0-1 0 0 0,-1 1 0 0 0,1-1 0 0 0,-2 1 1 0 0,1 0-1 0 0,-1 0 0 0 0,0 0 0 0 0,-1 0 0 0 0,0-1 0 0 0,0 1 0 0 0,0 0 0 0 0,-1 0 0 0 0,-1 0 0 0 0,1 0 1 0 0,-1 0-1 0 0,0-1 0 0 0,-1 1 0 0 0,0-1 0 0 0,0 0 0 0 0,-1 1 0 0 0,0-2 0 0 0,0 1 0 0 0,0 0 0 0 0,-1-1 1 0 0,-4 5-20 0 0,-11 8-5137 0 0,11-13-867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5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214 150 14781 0 0,'0'0'2213'0'0,"0"0"-2213"0"0,0 0 112 0 0,0 0-52 0 0,-42-8 216 0 0,20 3-140 0 0,-2 0-132 0 0,-1-1 0 0 0,0 2-4 0 0,3-1 0 0 0,2 1-76 0 0,5 0-272 0 0,4 0-260 0 0,5-1-577 0 0,5-1-1135 0 0,1 0-2280 0 0,9-3-3653 0 0</inkml:trace>
  <inkml:trace contextRef="#ctx0" brushRef="#br0" timeOffset="169.98">231 35 9653 0 0,'0'0'2732'0'0,"0"0"-1596"0"0,0 0 44 0 0,0 0-624 0 0,0 0-168 0 0,-36-7-24 0 0,13 4-120 0 0,0-1-156 0 0,-2 0-84 0 0,0 0-4 0 0,5 1-368 0 0,-1 0-1232 0 0,6 1-1596 0 0,6-2-5321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4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80 138 11653 0 0,'0'0'1057'0'0,"6"7"-708"0"0,-1 0-208 0 0,1 0 1 0 0,-1 1 0 0 0,0 0 0 0 0,-1-1-1 0 0,0 1 1 0 0,0 1 0 0 0,-1-1 0 0 0,0 1 0 0 0,0-1-1 0 0,-1 1 1 0 0,0 0 0 0 0,-1 0 0 0 0,0 0 0 0 0,0 0-1 0 0,-1 0 1 0 0,0 0 0 0 0,0 0 0 0 0,-2 7-142 0 0,0-8 22 0 0,-1 0 0 0 0,0 0 0 0 0,0 0 0 0 0,-1 0 0 0 0,0 0 0 0 0,0-1 1 0 0,0 1-1 0 0,-1-1 0 0 0,0-1 0 0 0,-1 1 0 0 0,0-1 0 0 0,0 1 0 0 0,0-2 0 0 0,-1 1-22 0 0,-42 11-5387 0 0,33-19-2058 0 0</inkml:trace>
  <inkml:trace contextRef="#ctx0" brushRef="#br0" timeOffset="403.99">258 0 13789 0 0,'0'0'1594'0'0,"0"0"-1309"0"0,0 0-336 0 0,0 0-52 0 0,0 0-138 0 0,0 0-50 0 0,7 3 72 0 0,-5-2 218 0 0,4 1 4 0 0,-1 0 0 0 0,0 0 0 0 0,1 0 0 0 0,-1 1 1 0 0,0 0-1 0 0,0 0 0 0 0,0 0 0 0 0,-1 1 0 0 0,1 0 0 0 0,-1 0 0 0 0,0 0 0 0 0,0 0 1 0 0,0 1-1 0 0,0-1 0 0 0,-1 1 0 0 0,1 2-3 0 0,-73 3 342 0 0,68-10-465 0 0,27 15 39 0 0,30 53 1046 0 0,-55-66-934 0 0,0-1 0 0 0,-1 1 0 0 0,1-1 1 0 0,-1 1-1 0 0,1 0 0 0 0,-1-1 0 0 0,0 1 0 0 0,0 0 1 0 0,1-1-1 0 0,-1 1 0 0 0,0 0 0 0 0,-1-1 0 0 0,1 1 1 0 0,0 0-1 0 0,0-1 0 0 0,-1 1 0 0 0,1-1 0 0 0,-1 1 1 0 0,1-1-1 0 0,-1 1 0 0 0,0-1 0 0 0,1 1 0 0 0,-1-1 1 0 0,0 1-1 0 0,0-1 0 0 0,0 0 0 0 0,0 1 0 0 0,0-1 1 0 0,0 0-1 0 0,-1 0 0 0 0,1 0 0 0 0,0 0 0 0 0,-1 0 1 0 0,1 0-1 0 0,-1 0 0 0 0,1 0 0 0 0,0-1 0 0 0,-1 1 1 0 0,0-1-1 0 0,1 1 0 0 0,-1-1 0 0 0,1 1 0 0 0,-1-1 1 0 0,0 0-1 0 0,1 0 0 0 0,-1 0 0 0 0,0 0 0 0 0,1 0 1 0 0,-1 0-1 0 0,0 0 0 0 0,0-1-28 0 0,-62 1-607 0 0,23-12-6892 0 0,28 5 758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3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9673 0 0,'0'0'711'0'0,"0"0"-566"0"0,6-1-124 0 0,-2 0 90 0 0,1 0 1 0 0,-1 0 0 0 0,0 1 0 0 0,0-1 0 0 0,0 1 0 0 0,1 0-1 0 0,-1 0 1 0 0,0 0 0 0 0,0 1 0 0 0,1-1 0 0 0,-1 1-1 0 0,0 0 1 0 0,0 0 0 0 0,0 1 0 0 0,0-1 0 0 0,0 1 0 0 0,0 0-1 0 0,-1 0 1 0 0,1 0 0 0 0,0 0 0 0 0,-1 1 0 0 0,0 0-1 0 0,1-1 1 0 0,-1 1 0 0 0,0 1 0 0 0,-1-1 0 0 0,1 0 0 0 0,0 0-1 0 0,-1 1 1 0 0,0 0 0 0 0,0-1 0 0 0,0 1 0 0 0,0 0-1 0 0,-1 0 1 0 0,1 0 0 0 0,-1 0 0 0 0,0 0 0 0 0,0 2-112 0 0,-2-2 68 0 0,0-1 0 0 0,1 1 0 0 0,-1-1 0 0 0,-1 1 0 0 0,1-1 0 0 0,-1 0 0 0 0,1 0 1 0 0,-1 0-1 0 0,0 0 0 0 0,0 0 0 0 0,0 0 0 0 0,0 0 0 0 0,-1-1 0 0 0,1 1 0 0 0,-1-1 0 0 0,0 1 1 0 0,1-1-1 0 0,-1 0 0 0 0,0 0 0 0 0,0 0 0 0 0,-1-1 0 0 0,1 1 0 0 0,-3 0-68 0 0,-30 4-5211 0 0,35-7 481 0 0,1-5-1694 0 0</inkml:trace>
  <inkml:trace contextRef="#ctx0" brushRef="#br0" timeOffset="292.67">220 6 8777 0 0,'0'0'1433'0'0,"0"0"-971"0"0,0 0 97 0 0,-2 7 202 0 0,-5 9-601 0 0,-14 81 2790 0 0,21-95-3177 0 0,1 1 0 0 0,0-1 0 0 0,0 0 0 0 0,0 0 0 0 0,0 0 0 0 0,0 0-1 0 0,0 0 1 0 0,1 0 0 0 0,-1-1 0 0 0,1 1 0 0 0,-1 0 0 0 0,1-1 0 0 0,-1 1 0 0 0,1-1 0 0 0,0 1 0 0 0,0-1 0 0 0,0 0 0 0 0,0 0 0 0 0,0 0-1 0 0,0 0 1 0 0,0 0 0 0 0,0 0 0 0 0,0-1 0 0 0,0 1 0 0 0,1-1 0 0 0,-1 1 0 0 0,0-1 0 0 0,0 0 0 0 0,3 0 227 0 0,3 0-6097 0 0</inkml:trace>
  <inkml:trace contextRef="#ctx0" brushRef="#br0" timeOffset="465.78">512 157 9973 0 0,'0'0'3908'0'0,"0"0"-3048"0"0,0 0-744 0 0,0 0 260 0 0,0 0 80 0 0,0 0-68 0 0,-43 0-148 0 0,22-3-151 0 0,1 2-77 0 0,-3-1-12 0 0,4 0-581 0 0,2 0-755 0 0,1-1-560 0 0,7 0-2044 0 0,3-5-3505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2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272 156 7869 0 0,'0'0'1592'0'0,"0"0"-950"0"0,0 0-117 0 0,-7 0 633 0 0,-87-2 2408 0 0,-59-7-2771 0 0,135 4-2313 0 0,34 0-6078 0 0,6 2 1203 0 0</inkml:trace>
  <inkml:trace contextRef="#ctx0" brushRef="#br0" timeOffset="246.69">296 90 4012 0 0,'0'0'6877'0'0,"0"0"-6129"0"0,0 0-556 0 0,-38-6 88 0 0,17 5 312 0 0,-6-1-56 0 0,-2 1-104 0 0,0 0-88 0 0,-1 1-180 0 0,3 0-160 0 0,2 0 8 0 0,4 0-12 0 0,6 0-164 0 0,6-2-560 0 0,5 0-452 0 0,4-1-332 0 0,1 1-2924 0 0</inkml:trace>
  <inkml:trace contextRef="#ctx0" brushRef="#br0" timeOffset="508.63">268 1 7673 0 0,'0'0'1435'0'0,"0"0"-985"0"0,0 0-215 0 0,0 0 461 0 0,8 7 108 0 0,-3-2-678 0 0,5 6 68 0 0,0-1 1 0 0,0-1 0 0 0,1 0-1 0 0,0 0 1 0 0,1-1-1 0 0,0 0 1 0 0,0-1 0 0 0,1-1-1 0 0,0 0 1 0 0,0 0-1 0 0,0-1 1 0 0,13 3-195 0 0,16-14 2764 0 0,-50 8-2795 0 0,1-1 1 0 0,-1 1-1 0 0,1 1 1 0 0,-1-1-1 0 0,1 1 1 0 0,0 0 0 0 0,0 1-1 0 0,0 0 1 0 0,0 0-1 0 0,1 0 1 0 0,-1 1-1 0 0,1 0 1 0 0,0 0 0 0 0,1 1-1 0 0,-1 0 1 0 0,1 0-1 0 0,0 0 1 0 0,1 0-1 0 0,-1 1 31 0 0,-1 0-28 0 0,-8 10-1461 0 0,6-5-4436 0 0,4-6-1008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8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334 155 6369 0 0,'0'0'1518'0'0,"0"0"-209"0"0,0 0 556 0 0,0 0-796 0 0,-6 0-410 0 0,-307-11 2239 0 0,298 8-3873 0 0,26-1-4834 0 0,-1 2-662 0 0</inkml:trace>
  <inkml:trace contextRef="#ctx0" brushRef="#br0" timeOffset="170.23">334 91 8825 0 0,'0'0'3474'0'0,"0"0"-1966"0"0,0 0-1128 0 0,0 0-224 0 0,-8-2 32 0 0,-229-22-198 0 0,229 21-1854 0 0,8-2-2646 0 0,4 1-2121 0 0</inkml:trace>
  <inkml:trace contextRef="#ctx0" brushRef="#br0" timeOffset="449.78">325 0 7585 0 0,'0'0'995'0'0,"0"0"-488"0"0,4 7 242 0 0,0 0-543 0 0,2 3 81 0 0,0 0 0 0 0,0 0 0 0 0,1-1 0 0 0,0 0 0 0 0,1 0 0 0 0,0 0 0 0 0,0-1 0 0 0,1 0 0 0 0,0-1 0 0 0,1 0 0 0 0,5 3-287 0 0,-5-5 115 0 0,1 0 0 0 0,0 0 0 0 0,0-1 0 0 0,0 0 0 0 0,1-1 0 0 0,-1 0 0 0 0,1-1 0 0 0,0-1-1 0 0,-1 1 1 0 0,1-2 0 0 0,12 0-115 0 0,-62-1 830 0 0,-38 64-1283 0 0,52-27-7537 0 0,19-26 1632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45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10 912 0 0,'0'0'10168'0'0,"0"0"-7935"0"0,0 0-1937 0 0,-1 7 114 0 0,0 10-50 0 0,0-14-285 0 0,0 0-1 0 0,0 0 0 0 0,0 0 1 0 0,0 0-1 0 0,0 0 0 0 0,1 0 1 0 0,-1 0-1 0 0,1 0 0 0 0,0 0 0 0 0,0 0 1 0 0,0 0-1 0 0,1 0 0 0 0,-1 0 1 0 0,1 0-1 0 0,-1 0 0 0 0,1 0 1 0 0,0 0-1 0 0,0 0 0 0 0,0 0 1 0 0,1 0-1 0 0,-1 0 0 0 0,1-1 1 0 0,0 1-1 0 0,-1-1 0 0 0,1 1 0 0 0,0-1 1 0 0,0 0-1 0 0,1 1 0 0 0,-1-1 1 0 0,0 0-1 0 0,1-1 0 0 0,-1 1 1 0 0,1 0-1 0 0,0-1 0 0 0,-1 1 1 0 0,1-1-1 0 0,0 0 0 0 0,0 0 1 0 0,3 1-75 0 0,-8-3 21 0 0,0 0 1 0 0,1 0 0 0 0,-1-1 0 0 0,1 1 0 0 0,0 0 0 0 0,-1-1 0 0 0,1 1-1 0 0,0-1 1 0 0,0 1 0 0 0,0-1 0 0 0,0 1 0 0 0,0-1 0 0 0,0 0-1 0 0,0 0 1 0 0,1 1 0 0 0,-1-1 0 0 0,1 0 0 0 0,-1 0 0 0 0,1 0 0 0 0,0 0-1 0 0,-1 1 1 0 0,1-1 0 0 0,0 0 0 0 0,0 0 0 0 0,1 0 0 0 0,-1 0-1 0 0,0 0 1 0 0,0 0 0 0 0,1 0 0 0 0,0 1 0 0 0,-1-1 0 0 0,1 0 0 0 0,0 0-1 0 0,0 1 1 0 0,-1-1 0 0 0,1 0 0 0 0,1 1 0 0 0,-1-1 0 0 0,0 1 0 0 0,0-1-1 0 0,0 1 1 0 0,1 0 0 0 0,-1 0 0 0 0,1-1 0 0 0,-1 1 0 0 0,1 0-1 0 0,0 0 1 0 0,-1 0 0 0 0,1 1 0 0 0,0-1 0 0 0,0 0 0 0 0,-1 1 0 0 0,1-1-1 0 0,0 1 1 0 0,0-1 0 0 0,0 1 0 0 0,0 0 0 0 0,0 0 0 0 0,-1 0 0 0 0,1 0-1 0 0,0 0 1 0 0,0 0 0 0 0,0 1 0 0 0,0-1 0 0 0,0 0 0 0 0,0 1-1 0 0,-1 0 1 0 0,1-1 0 0 0,0 1 0 0 0,1 1-22 0 0,-44-16-2476 0 0,12 13-6160 0 0,15 1 941 0 0</inkml:trace>
  <inkml:trace contextRef="#ctx0" brushRef="#br0" timeOffset="4657.4">89 99 1472 0 0,'0'0'2349'0'0,"0"0"-814"0"0,0 0-536 0 0,0 0-224 0 0,0 0-108 0 0,0 0-170 0 0,0 0-172 0 0,0 0-96 0 0,0 0 31 0 0,-2-8 3789 0 0,-6-10-3977 0 0,-13-54 817 0 0,53 87-2332 0 0,18 52 761 0 0,-49-66 727 0 0,-1 1 0 0 0,1-1 0 0 0,-1 0 0 0 0,1 1 0 0 0,-1-1 0 0 0,0 1 0 0 0,0 0 0 0 0,0-1 0 0 0,0 1 0 0 0,0-1 0 0 0,0 1 0 0 0,0-1 0 0 0,0 1 0 0 0,0-1 0 0 0,-1 1 0 0 0,1-1 0 0 0,-1 1 0 0 0,1-1 0 0 0,-1 1 0 0 0,1-1 0 0 0,-1 0 0 0 0,0 1 0 0 0,0-1 0 0 0,0 0 0 0 0,0 0 0 0 0,0 1-1 0 0,0-1 1 0 0,0 0 0 0 0,0 0 0 0 0,0 0 0 0 0,0 0 0 0 0,-1 0 0 0 0,1-1 0 0 0,0 1 0 0 0,-1 0 0 0 0,1-1 0 0 0,-1 1 0 0 0,1 0 0 0 0,0-1 0 0 0,-1 0 0 0 0,1 1 0 0 0,-1-1 0 0 0,1 0 0 0 0,-1 0 0 0 0,0 0 0 0 0,1 0 0 0 0,-1 0 0 0 0,1 0 0 0 0,-1 0 0 0 0,0-1-45 0 0,0 2-85 0 0,-24-1-105 0 0,13-6-4271 0 0,12 0-1853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53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1420 527 11625 0 0,'0'0'1255'0'0,"0"0"-1213"0"0,-2 7-171 0 0,0-4 184 0 0,1 1 1 0 0,0-1-1 0 0,0 1 1 0 0,0-1 0 0 0,0 1-1 0 0,1-1 1 0 0,-1 1 0 0 0,1-1-1 0 0,0 1 1 0 0,0 0 0 0 0,0-1-1 0 0,0 1 1 0 0,1 0 0 0 0,0-1-1 0 0,0 1 1 0 0,0-1 0 0 0,0 1-1 0 0,0-1 1 0 0,0 0 0 0 0,1 1-1 0 0,0-1 1 0 0,0 0 0 0 0,0 0-1 0 0,0 0 1 0 0,0 0 0 0 0,0 0-1 0 0,1-1 1 0 0,0 1 0 0 0,-1-1-1 0 0,1 0 1 0 0,0 1-1 0 0,0-1 1 0 0,0 0 0 0 0,0-1-1 0 0,1 1 1 0 0,-1-1 0 0 0,0 1-1 0 0,1-1 1 0 0,-1 0 0 0 0,3 0-56 0 0,-3 0 59 0 0,0-1 1 0 0,0 0 0 0 0,0 0-1 0 0,0 0 1 0 0,0-1-1 0 0,0 1 1 0 0,0-1 0 0 0,0 0-1 0 0,0 0 1 0 0,0 0 0 0 0,-1 0-1 0 0,1 0 1 0 0,0 0-1 0 0,0-1 1 0 0,-1 1 0 0 0,1-1-1 0 0,-1 0 1 0 0,0 0 0 0 0,1 0-1 0 0,-1 0 1 0 0,0 0 0 0 0,0-1-1 0 0,0 1 1 0 0,0 0-1 0 0,-1-1 1 0 0,1 0 0 0 0,-1 1-1 0 0,1-1 1 0 0,-1 0 0 0 0,0 0-1 0 0,0 0 1 0 0,0 1-1 0 0,-1-1 1 0 0,1 0 0 0 0,-1 0-1 0 0,1 0 1 0 0,-1-2-60 0 0,35 88-1326 0 0,-30-74 1369 0 0,-1 0-1 0 0,0 0 0 0 0,-1 0 0 0 0,0 0 1 0 0,0 0-1 0 0,-1 1 0 0 0,0-1 0 0 0,-1 1 0 0 0,0 0 1 0 0,0-1-1 0 0,-1 1 0 0 0,-1 0 0 0 0,1 0 1 0 0,-2-1-1 0 0,1 1 0 0 0,-1-1 0 0 0,-1 1 1 0 0,-2 5-43 0 0,-1-11 24 0 0,0-1 1 0 0,0 1-1 0 0,-1-1 1 0 0,1-1-1 0 0,-1 0 1 0 0,0 1-1 0 0,0-2 1 0 0,0 1-1 0 0,0-1 1 0 0,0 0-1 0 0,0-1 1 0 0,0 0-1 0 0,0 0 1 0 0,-1 0-1 0 0,1-1 1 0 0,0 0 0 0 0,0 0-1 0 0,0-1 1 0 0,0 0-1 0 0,1 0 1 0 0,-1-1-1 0 0,0 1 1 0 0,1-1-1 0 0,-2-2-24 0 0,-29-18-1707 0 0,15 0-4215 0 0,3-2-2725 0 0</inkml:trace>
  <inkml:trace contextRef="#ctx0" brushRef="#br0" timeOffset="832.58">1658 295 12345 0 0,'0'0'1176'0'0,"0"0"-1176"0"0,0 0-256 0 0,0 0 256 0 0,0 0 432 0 0,-17 37-240 0 0,10-23-52 0 0,2-1-52 0 0,-3 1 0 0 0,1-2 16 0 0,1-1 20 0 0,0-3-124 0 0,1-2-900 0 0,-2 0-712 0 0,6-5-1108 0 0,0-1-2865 0 0</inkml:trace>
  <inkml:trace contextRef="#ctx0" brushRef="#br0" timeOffset="1078.51">1610 318 9897 0 0,'0'0'714'0'0,"0"0"-308"0"0,6 6 79 0 0,73 87 1740 0 0,-137-123-3368 0 0,2 14 754 0 0,31 11-3081 0 0,8 3-2903 0 0</inkml:trace>
  <inkml:trace contextRef="#ctx0" brushRef="#br0" timeOffset="262.91">830 238 11129 0 0,'0'0'2420'0'0,"0"0"-1988"0"0,0 0-340 0 0,0 0 312 0 0,0 0 88 0 0,-29 37-200 0 0,16-23-28 0 0,-1 2-116 0 0,1 0-8 0 0,-3-2-16 0 0,3 1-124 0 0,0-4-400 0 0,5-1-484 0 0,3-3-576 0 0,1-3-1028 0 0,4-1-2688 0 0</inkml:trace>
  <inkml:trace contextRef="#ctx0" brushRef="#br0" timeOffset="523.77">736 280 6249 0 0,'0'0'2136'0'0,"0"0"-1238"0"0,0 0-494 0 0,0 0 281 0 0,0 0 209 0 0,6 7-87 0 0,77 94 782 0 0,-212-161-4986 0 0,118 56-1039 0 0</inkml:trace>
  <inkml:trace contextRef="#ctx0" brushRef="#br0" timeOffset="-593.15">1072 681 9653 0 0,'0'0'2000'0'0,"0"0"-796"0"0,0 0-452 0 0,0 0 48 0 0,0 0-56 0 0,0 0-264 0 0,-41-3-192 0 0,24 0-176 0 0,1 0-60 0 0,-4 2-48 0 0,3-2-4 0 0,1 3 0 0 0,3-2-68 0 0,4 1-900 0 0,2 0-884 0 0,3-1-1988 0 0,4-3-3009 0 0</inkml:trace>
  <inkml:trace contextRef="#ctx0" brushRef="#br0" timeOffset="-327.12">1106 608 12053 0 0,'0'0'1804'0'0,"0"0"-1528"0"0,0 0-172 0 0,0 0 136 0 0,-42-7 188 0 0,25 4-124 0 0,-4 0-76 0 0,0 1-168 0 0,1-1-60 0 0,0 3-224 0 0,4-2-1296 0 0,3 1-600 0 0,6 0-2216 0 0,-1-2-2493 0 0</inkml:trace>
  <inkml:trace contextRef="#ctx0" brushRef="#br0" timeOffset="-1284.12">246 524 6033 0 0,'0'0'1175'0'0,"0"0"-144"0"0,0 0 786 0 0,0 0-242 0 0,0 0-670 0 0,0 0-450 0 0,0 0-185 0 0,0 0-163 0 0,22-17-250 0 0,-17 15 148 0 0,0 1-1 0 0,1 0 1 0 0,-1 1-1 0 0,0-1 1 0 0,0 1-1 0 0,0 0 1 0 0,0 0-1 0 0,0 1 1 0 0,0-1-1 0 0,1 1 1 0 0,-1 0-1 0 0,0 1 1 0 0,-1-1-1 0 0,1 1 1 0 0,0 0-1 0 0,0 0 1 0 0,-1 1-1 0 0,1-1 1 0 0,-1 1-1 0 0,0 0 1 0 0,0 0-1 0 0,0 0 1 0 0,0 1-1 0 0,0 0 1 0 0,-1-1-1 0 0,1 1 1 0 0,-1 0-1 0 0,0 1 1 0 0,-1-1-1 0 0,1 0 1 0 0,-1 1-1 0 0,1 0 1 0 0,-1-1-1 0 0,-1 1 1 0 0,1 0-1 0 0,-1 1-4 0 0,-3-2 22 0 0,0 0 0 0 0,0 0-1 0 0,-1 0 1 0 0,1 0 0 0 0,-1-1-1 0 0,0 1 1 0 0,0-1 0 0 0,-1 0-1 0 0,1 1 1 0 0,-1-1 0 0 0,1-1-1 0 0,-1 1 1 0 0,0-1 0 0 0,0 1-1 0 0,0-1 1 0 0,-1 0 0 0 0,1 0-1 0 0,0-1 1 0 0,-3 1-22 0 0,-5 4-2541 0 0,12-6-1636 0 0,3 0-1796 0 0</inkml:trace>
  <inkml:trace contextRef="#ctx0" brushRef="#br0" timeOffset="-1070.18">534 510 9597 0 0,'0'0'329'0'0,"0"0"41"0"0,0 0 11 0 0,-6 6 342 0 0,4-4-592 0 0,-1 0-54 0 0,0 0-1 0 0,-1 1 0 0 0,1-1 1 0 0,0 1-1 0 0,1-1 1 0 0,-1 1-1 0 0,0 0 1 0 0,1 0-1 0 0,-1 0 0 0 0,1 1 1 0 0,0-1-1 0 0,0 1 1 0 0,0-1-1 0 0,1 1 1 0 0,-1-1-1 0 0,1 1 0 0 0,0 0 1 0 0,0 0-1 0 0,0 0 1 0 0,0 0-1 0 0,1-1 0 0 0,0 1 1 0 0,0 0-1 0 0,0 0 1 0 0,0 0-1 0 0,0 0 1 0 0,1 0-1 0 0,0 0 0 0 0,0 0 1 0 0,0 0-1 0 0,0-1 1 0 0,0 1-1 0 0,1 0 1 0 0,0-1-1 0 0,1 2-76 0 0,44 23 37 0 0,-11-17-6839 0 0,-18-9 61 0 0</inkml:trace>
  <inkml:trace contextRef="#ctx0" brushRef="#br0" timeOffset="2058.07">2080 261 5124 0 0,'0'5'4437'0'0,"17"453"1011"0"0,-9-365-4914 0 0,-1-102-5465 0 0,-4-8-1389 0 0</inkml:trace>
  <inkml:trace contextRef="#ctx0" brushRef="#br0" timeOffset="2583.6">2049 258 11057 0 0,'-577'-133'1740'0'0,"375"90"-1879"0"0,-2 9 0 0 0,-2 9 0 0 0,0 9 0 0 0,-1 9 0 0 0,-41 11 139 0 0,227-3-59 0 0,7-1-8 0 0,-1 0 0 0 0,1 1 0 0 0,0 1 1 0 0,-1 0-1 0 0,1 1 0 0 0,0 1 0 0 0,0 0 0 0 0,1 1 0 0 0,-1 0 0 0 0,1 1 0 0 0,-2 1 67 0 0,7 106 507 0 0,9-22-467 0 0,-2-27 148 0 0,2-1-1 0 0,3 1 0 0 0,2 0 0 0 0,4-1 1 0 0,2 0-1 0 0,17 50-187 0 0,-20-100 131 0 0,0 0 0 0 0,1-1 1 0 0,0 0-1 0 0,1-1 0 0 0,0 0 0 0 0,1 0 1 0 0,0-1-1 0 0,0-1 0 0 0,1 0 0 0 0,1-1 1 0 0,-1-1-1 0 0,1 0 0 0 0,1 0 0 0 0,-1-1 0 0 0,1-1 1 0 0,0-1-1 0 0,0 0 0 0 0,0-1 0 0 0,1 0 1 0 0,-1-2-1 0 0,1 0 0 0 0,0 0 0 0 0,-1-1 1 0 0,1-1-1 0 0,3-1-131 0 0,-8 3 15 0 0,1042 66 779 0 0,-1025-63-1262 0 0,55 5-4372 0 0,-39-8-4200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03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333 173 8157 0 0,'0'0'1947'0'0,"0"0"55"0"0,0 0-749 0 0,-9 0-514 0 0,-307-17 2232 0 0,309 11-3858 0 0,27 0-4697 0 0,-19 5 5074 0 0,13-2-4470 0 0</inkml:trace>
  <inkml:trace contextRef="#ctx0" brushRef="#br0" timeOffset="249.68">352 88 508 0 0,'0'0'8303'0'0,"0"0"-5798"0"0,-7-2-2129 0 0,-258-20 3677 0 0,265 22-3911 0 0,-5 0-847 0 0,8-3-6264 0 0,12-1 240 0 0</inkml:trace>
  <inkml:trace contextRef="#ctx0" brushRef="#br0" timeOffset="481.69">385 0 9593 0 0,'0'0'224'0'0,"0"0"49"0"0,0 0 171 0 0,7 7 154 0 0,4 3-436 0 0,1 0 0 0 0,0-1 0 0 0,1-1 0 0 0,0 0 0 0 0,1-1 0 0 0,-1 0 0 0 0,1-1 0 0 0,1-1-1 0 0,-1 0 1 0 0,1-1 0 0 0,0 0 0 0 0,4-1-162 0 0,-3-2-79 0 0,-16 0 119 0 0,-1-1 1 0 0,1 0-1 0 0,0 1 1 0 0,-1-1-1 0 0,1 1 1 0 0,0-1-1 0 0,0 0 1 0 0,-1 1-1 0 0,1-1 1 0 0,0 1-1 0 0,0-1 1 0 0,0 1-1 0 0,-1-1 1 0 0,1 1-1 0 0,0-1 1 0 0,0 1-1 0 0,0-1 1 0 0,0 1-1 0 0,0-1 1 0 0,0 1-1 0 0,0-1 1 0 0,0 1-1 0 0,0-1 1 0 0,0 1-1 0 0,1-1 1 0 0,-1 1-1 0 0,0-1 1 0 0,0 0-1 0 0,0 1 1 0 0,1-1-1 0 0,-1 1 1 0 0,0-1-1 0 0,0 1 1 0 0,1-1-1 0 0,-1 0 1 0 0,0 1-1 0 0,1-1 1 0 0,-1 0-1 0 0,1 1-40 0 0,-154 101-702 0 0,148-95-1260 0 0,3-2-3526 0 0,2-3-935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05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84 489 7961 0 0,'0'0'2035'0'0,"0"0"-872"0"0,0 0-75 0 0,0 0-48 0 0,0 0-190 0 0,0 0-220 0 0,0 0-226 0 0,0 0-235 0 0,2-4-235 0 0,4 0 57 0 0,-1 1-1 0 0,0 0 1 0 0,1 0 0 0 0,-1 1 0 0 0,1 0-1 0 0,0 0 1 0 0,0 0 0 0 0,0 0-1 0 0,0 1 1 0 0,0 0 0 0 0,0 1 0 0 0,0-1-1 0 0,0 1 1 0 0,0 0 0 0 0,0 0-1 0 0,0 1 1 0 0,1 0 0 0 0,-1 0-1 0 0,0 1 1 0 0,-1-1 0 0 0,1 1 0 0 0,0 0-1 0 0,0 1 1 0 0,-1 0 0 0 0,1 0-1 0 0,-1 0 1 0 0,0 0 0 0 0,0 1 0 0 0,0 0-1 0 0,-1 0 1 0 0,1 0 0 0 0,-1 0-1 0 0,0 1 1 0 0,2 3 9 0 0,-5-6 25 0 0,0 1-1 0 0,0-1 1 0 0,0 1 0 0 0,-1 0 0 0 0,1-1-1 0 0,-1 1 1 0 0,0 0 0 0 0,0 0 0 0 0,0-1-1 0 0,0 1 1 0 0,0 0 0 0 0,-1-1-1 0 0,1 1 1 0 0,-1 0 0 0 0,0-1 0 0 0,1 1-1 0 0,-1 0 1 0 0,0-1 0 0 0,-1 1-1 0 0,1-1 1 0 0,0 0 0 0 0,-1 1 0 0 0,1-1-1 0 0,-1 0 1 0 0,0 0 0 0 0,0 0 0 0 0,0 0-1 0 0,0 0 1 0 0,0 0 0 0 0,0-1-1 0 0,0 1 1 0 0,-1-1 0 0 0,1 0 0 0 0,-1 1-1 0 0,1-1 1 0 0,-1 0 0 0 0,1 0-1 0 0,-2 0-24 0 0,-38 21-3483 0 0,34-18 1640 0 0,8-4-3460 0 0</inkml:trace>
  <inkml:trace contextRef="#ctx0" brushRef="#br0" timeOffset="203.97">399 469 8521 0 0,'0'0'1693'0'0,"0"0"-1227"0"0,0 0-317 0 0,0 0 256 0 0,0 0 221 0 0,-6 4-83 0 0,3-3-497 0 0,0 0 0 0 0,0 0 0 0 0,1 0 0 0 0,-1 0 0 0 0,1 0 0 0 0,-1 1 1 0 0,1-1-1 0 0,-1 1 0 0 0,1 0 0 0 0,0 0 0 0 0,0 0 0 0 0,0 0 0 0 0,0 0 0 0 0,0 0 0 0 0,0 0 0 0 0,1 1 0 0 0,-1-1 0 0 0,1 1 0 0 0,-1-1 0 0 0,1 1 0 0 0,0-1 0 0 0,0 1 0 0 0,0 0 0 0 0,1 0 1 0 0,-1-1-1 0 0,1 1 0 0 0,-1 0 0 0 0,1 0 0 0 0,0 0 0 0 0,0 0 0 0 0,0-1 0 0 0,0 1 0 0 0,1 0 0 0 0,-1 0 0 0 0,1 0 0 0 0,0-1 0 0 0,-1 1 0 0 0,1 0 0 0 0,1 0 0 0 0,-1-1 0 0 0,0 1 0 0 0,1-1 1 0 0,-1 1-1 0 0,1-1 0 0 0,0 0 0 0 0,-1 0 0 0 0,1 0 0 0 0,0 0 0 0 0,0 0 0 0 0,1 0 0 0 0,-1 0 0 0 0,0 0-46 0 0,61 12-831 0 0,-22-10-3355 0 0,-23-2-1451 0 0</inkml:trace>
  <inkml:trace contextRef="#ctx0" brushRef="#br0" timeOffset="920.61">679 230 9189 0 0,'0'0'2208'0'0,"0"0"-2208"0"0,0 0-400 0 0,0 0 400 0 0,0 0 644 0 0,4 42-4 0 0,-6-26-40 0 0,-4 1-48 0 0,-2 1-172 0 0,-1-1-164 0 0,0-1-128 0 0,-2-3-88 0 0,5-1-484 0 0,2-4-316 0 0,0-4-432 0 0,0-2-988 0 0,4-2-3225 0 0</inkml:trace>
  <inkml:trace contextRef="#ctx0" brushRef="#br0" timeOffset="1182.7">618 266 7749 0 0,'0'0'1215'0'0,"0"0"-757"0"0,0 0 102 0 0,6 6 90 0 0,97 83 1131 0 0,-157-123 161 0 0,-8 19-2025 0 0,35 13-5039 0 0,19 2-1412 0 0</inkml:trace>
  <inkml:trace contextRef="#ctx0" brushRef="#br0" timeOffset="1430.67">1030 662 11085 0 0,'0'0'2816'0'0,"0"0"-1940"0"0,0 0-688 0 0,0 0 228 0 0,0 0 36 0 0,-41-9-240 0 0,21 5-112 0 0,-3 0-84 0 0,2-1-16 0 0,-1 2 0 0 0,2-1-4 0 0,5-1-360 0 0,2 1-520 0 0,4-2-560 0 0,5 0-952 0 0,0 0-2916 0 0</inkml:trace>
  <inkml:trace contextRef="#ctx0" brushRef="#br0" timeOffset="1681.99">1010 548 8161 0 0,'0'0'2288'0'0,"0"0"-1460"0"0,0 0 56 0 0,0 0-52 0 0,0 0-104 0 0,0 0 20 0 0,-36-2-68 0 0,18 0-312 0 0,-5-1-220 0 0,-1-1-96 0 0,4 0-52 0 0,-1 2-156 0 0,2-1-1372 0 0,8 1-1068 0 0,-1-3-4425 0 0</inkml:trace>
  <inkml:trace contextRef="#ctx0" brushRef="#br0" timeOffset="1866.58">1167 545 10225 0 0,'0'0'1533'0'0,"0"0"-1063"0"0,0 0-200 0 0,-3 6-7 0 0,2-3-211 0 0,-1 0 0 0 0,1 0 0 0 0,-1 1 1 0 0,1-1-1 0 0,0 0 0 0 0,0 1 1 0 0,0-1-1 0 0,1 1 0 0 0,-1-1 1 0 0,1 1-1 0 0,0 0 0 0 0,0-1 1 0 0,0 1-1 0 0,0-1 0 0 0,1 1 1 0 0,0-1-1 0 0,-1 1 0 0 0,1-1 1 0 0,0 1-1 0 0,1-1 0 0 0,-1 1 0 0 0,1-1 1 0 0,-1 0-1 0 0,1 0 0 0 0,0 0 1 0 0,0 0-1 0 0,0 0 0 0 0,1 0 1 0 0,-1-1-1 0 0,1 1 0 0 0,-1-1 1 0 0,4 2-53 0 0,-4-1 110 0 0,1-1-1 0 0,0 0 1 0 0,-1 0 0 0 0,1-1 0 0 0,0 1 0 0 0,0 0 0 0 0,0-1 0 0 0,0 0 0 0 0,0 0 0 0 0,1 0 0 0 0,-1 0 0 0 0,0 0 0 0 0,0 0 0 0 0,1-1-1 0 0,-1 0 1 0 0,0 0 0 0 0,1 0 0 0 0,-1 0 0 0 0,0 0 0 0 0,1-1 0 0 0,-1 1 0 0 0,0-1 0 0 0,1 0 0 0 0,-1 0 0 0 0,0 0 0 0 0,0 0-1 0 0,0-1 1 0 0,0 1 0 0 0,0-1 0 0 0,0 0 0 0 0,-1 0 0 0 0,1 0 0 0 0,0 0 0 0 0,-1 0 0 0 0,0-1 0 0 0,1 1 0 0 0,-1-1 0 0 0,0 1-1 0 0,0-1 1 0 0,0 0 0 0 0,-1 0 0 0 0,1 0 0 0 0,-1 0-110 0 0,-4-3-233 0 0,0 1 0 0 0,0 0 0 0 0,-1 0 0 0 0,1 0 0 0 0,-1 0 1 0 0,0 1-1 0 0,-1-1 0 0 0,1 1 0 0 0,-1 0 0 0 0,0 0 0 0 0,0 1 0 0 0,0 0 0 0 0,-1-1 0 0 0,1 2 0 0 0,-1-1 0 0 0,1 1 0 0 0,-1 0 1 0 0,0 0-1 0 0,0 0 0 0 0,-4 0 233 0 0,-10 1-7120 0 0,12 2 1117 0 0</inkml:trace>
  <inkml:trace contextRef="#ctx0" brushRef="#br0" timeOffset="2129.39">1499 332 14025 0 0,'0'0'377'0'0,"2"7"-150"0"0,-5 264 1522 0 0,1-248-1780 0 0,-1 21 83 0 0,6-49-5613 0 0,-1-5-493 0 0</inkml:trace>
  <inkml:trace contextRef="#ctx0" brushRef="#br0" timeOffset="2591.7">1400 183 5777 0 0,'-6'-2'3696'0'0,"-50"-15"-2315"0"0,0 3 0 0 0,-1 3 1 0 0,-1 1-1 0 0,-54 0-1381 0 0,26 1 395 0 0,-646-99-1401 0 0,714 106 847 0 0,-170 4-1058 0 0,185 1 1213 0 0,0 0-1 0 0,0 0 0 0 0,1 1 1 0 0,-1-1-1 0 0,1 1 0 0 0,0-1 1 0 0,0 1-1 0 0,0 0 1 0 0,0 0-1 0 0,1 0 0 0 0,-1 0 1 0 0,1 0-1 0 0,0 0 0 0 0,0 0 1 0 0,1 1-1 0 0,-1-1 1 0 0,1 0-1 0 0,0 0 0 0 0,0 1 1 0 0,1-1-1 0 0,-1 0 0 0 0,1 0 1 0 0,0 1-1 0 0,0-1 1 0 0,0 0-1 0 0,0 0 0 0 0,1 0 5 0 0,1 15 147 0 0,11 406 694 0 0,-14-415-792 0 0,0 0 0 0 0,1-1 0 0 0,-1 1 0 0 0,2 0 0 0 0,0-1 0 0 0,0 0 0 0 0,0 1 0 0 0,1-1 0 0 0,1 0 0 0 0,-1 0 0 0 0,2 0 0 0 0,-1-1 0 0 0,1 1 0 0 0,0-1 0 0 0,1 0 0 0 0,0-1 0 0 0,0 0 0 0 0,1 1 0 0 0,0-2 0 0 0,0 1 0 0 0,0-1 0 0 0,1 0 0 0 0,0-1 0 0 0,0 0 0 0 0,0 0 0 0 0,3 1-49 0 0,24 8 205 0 0,1-1 0 0 0,0-2-1 0 0,1-1 1 0 0,0-2 0 0 0,0-2 0 0 0,0-1-1 0 0,1-2 1 0 0,0-1 0 0 0,-1-3 0 0 0,1 0-1 0 0,0-3 1 0 0,-1-1 0 0 0,3-2-205 0 0,57-2 366 0 0,-25 6-73 0 0,10-1-902 0 0,-29-4-6576 0 0,-41 5-862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10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244 459 12493 0 0,'0'0'2061'0'0,"0"0"-922"0"0,0 0-1335 0 0,4 6-124 0 0,3 7 250 0 0,-5-7 121 0 0,-1 0-1 0 0,1-1 0 0 0,1 1 1 0 0,-1-1-1 0 0,1 1 1 0 0,0-1-1 0 0,0 0 1 0 0,0 0-1 0 0,1 0 0 0 0,0 0 1 0 0,0-1-1 0 0,0 0 1 0 0,0 0-1 0 0,1 0 1 0 0,0 0-1 0 0,-1 0 0 0 0,1-1 1 0 0,1 0-1 0 0,-1 0 1 0 0,0-1-1 0 0,1 1 0 0 0,0-1 1 0 0,-1 0-1 0 0,1-1 1 0 0,0 1-1 0 0,0-1 1 0 0,0 0-1 0 0,0-1 0 0 0,0 1 1 0 0,0-1-1 0 0,0 0 1 0 0,0-1-1 0 0,0 0 1 0 0,3 0-51 0 0,26-44-1277 0 0,-30 63 1402 0 0,-2-1 0 0 0,0 1 0 0 0,0-1 0 0 0,-2 1 0 0 0,0 0 0 0 0,-1 0 0 0 0,-1 0 0 0 0,-1 0 0 0 0,-3 14-125 0 0,4-27 0 0 0,0 0 0 0 0,0-1-1 0 0,0 1 1 0 0,-1 0-1 0 0,0-1 1 0 0,0 1 0 0 0,0-1-1 0 0,0 0 1 0 0,-1 1 0 0 0,1-1-1 0 0,-1 0 1 0 0,0-1 0 0 0,-1 1-1 0 0,1 0 1 0 0,0-1-1 0 0,-1 0 1 0 0,0 0 0 0 0,0 0-1 0 0,0 0 1 0 0,0-1 0 0 0,0 1-1 0 0,-1-1 1 0 0,1 0 0 0 0,-1 0-1 0 0,1-1 1 0 0,-1 0-1 0 0,0 1 1 0 0,1-1 0 0 0,-1-1-1 0 0,0 1 1 0 0,0-1 0 0 0,0 0-1 0 0,0 0 1 0 0,0 0 0 0 0,1-1-1 0 0,-1 1 1 0 0,-3-2 0 0 0,-23-10-1629 0 0,14-4-3502 0 0,4-5-2014 0 0</inkml:trace>
  <inkml:trace contextRef="#ctx0" brushRef="#br0" timeOffset="235.45">708 264 3040 0 0,'0'0'10625'0'0,"0"0"-10625"0"0,0 0 0 0 0,-5 35 12 0 0,-1-20 496 0 0,-1 1-64 0 0,-5-2-128 0 0,3 0-52 0 0,-3-2-100 0 0,0-2-164 0 0,3-3-76 0 0,-1-1-200 0 0,2-3-320 0 0,3-2-560 0 0,0-1-648 0 0,1-4-1052 0 0,1-1-2973 0 0</inkml:trace>
  <inkml:trace contextRef="#ctx0" brushRef="#br0" timeOffset="436.42">621 306 9713 0 0,'0'0'1027'0'0,"0"0"-388"0"0,5 7-50 0 0,87 113 2147 0 0,-127-138-2231 0 0,15 6-875 0 0,-41-22-777 0 0,19 24-9169 0 0,37 10 6940 0 0</inkml:trace>
  <inkml:trace contextRef="#ctx0" brushRef="#br0" timeOffset="697.25">1011 765 13805 0 0,'0'0'1944'0'0,"0"0"-1944"0"0,0 0-148 0 0,0 0 148 0 0,-37-10 288 0 0,21 5-212 0 0,-1-1-72 0 0,-3-1 8 0 0,3 2-12 0 0,-1-1-340 0 0,3-1-644 0 0,2-1-756 0 0,2 4-1476 0 0,6-7-3629 0 0</inkml:trace>
  <inkml:trace contextRef="#ctx0" brushRef="#br0" timeOffset="962.29">1043 640 12985 0 0,'0'0'1664'0'0,"0"0"-1588"0"0,0 0 24 0 0,0 0-100 0 0,-41-9 240 0 0,22 4-36 0 0,-3-1-68 0 0,-2 0-84 0 0,2 3-52 0 0,-2-2-1036 0 0,5 2-696 0 0,5 1-2296 0 0,2-3-4013 0 0</inkml:trace>
  <inkml:trace contextRef="#ctx0" brushRef="#br0" timeOffset="1208.34">1200 699 14025 0 0,'0'0'712'0'0,"0"0"-887"0"0,-1 6 155 0 0,-1-2 58 0 0,1 0 0 0 0,0 0 0 0 0,0 0 0 0 0,1 0 0 0 0,-1 0 0 0 0,1 0 0 0 0,-1 0 0 0 0,1 0 0 0 0,1 0 0 0 0,-1 0 0 0 0,1 0 0 0 0,-1 0 0 0 0,1 0 0 0 0,0 0 0 0 0,0 0 0 0 0,1 0 0 0 0,-1 0 0 0 0,1 0 0 0 0,0-1 0 0 0,0 1 0 0 0,0-1 0 0 0,0 1 0 0 0,1-1 0 0 0,0 0 0 0 0,-1 0 0 0 0,1 0 0 0 0,0 0 0 0 0,0-1 0 0 0,1 1 0 0 0,-1-1 0 0 0,0 0 0 0 0,1 0-38 0 0,-2 0 35 0 0,0 0-1 0 0,0 0 1 0 0,0 0-1 0 0,0-1 1 0 0,1 1 0 0 0,-1-1-1 0 0,0 0 1 0 0,1 1-1 0 0,-1-1 1 0 0,1 0 0 0 0,-1-1-1 0 0,1 1 1 0 0,0 0-1 0 0,-1-1 1 0 0,1 1-1 0 0,0-1 1 0 0,-1 0 0 0 0,1 0-1 0 0,0 0 1 0 0,0 0-1 0 0,-1 0 1 0 0,1-1-1 0 0,0 1 1 0 0,-1-1 0 0 0,1 0-1 0 0,-1 0 1 0 0,1 0-1 0 0,-1 0 1 0 0,1 0 0 0 0,-1 0-1 0 0,0-1 1 0 0,1 1-1 0 0,-1-1 1 0 0,0 0-1 0 0,0 0 1 0 0,0 1 0 0 0,0-1-1 0 0,0 0 1 0 0,-1-1-1 0 0,1 1 1 0 0,-1 0 0 0 0,1 0-1 0 0,-1-1 1 0 0,0 1-1 0 0,0-1 1 0 0,0 1-1 0 0,0-1 1 0 0,0 1 0 0 0,-1-1-1 0 0,1 0 1 0 0,-1 1-1 0 0,1-1 1 0 0,-1-2-35 0 0,-2 1-75 0 0,0 0 0 0 0,0 0 0 0 0,-1 0 0 0 0,1 0 0 0 0,-1 1 0 0 0,0-1 0 0 0,0 1 0 0 0,0 0 0 0 0,-1-1 0 0 0,1 1 1 0 0,-1 1-1 0 0,1-1 0 0 0,-1 0 0 0 0,0 1 0 0 0,0 0 0 0 0,0 0 0 0 0,0 0 0 0 0,-1 1 0 0 0,1-1 0 0 0,0 1 0 0 0,-1 0 0 0 0,1 0 0 0 0,-1 0 0 0 0,0 1 0 0 0,0 0 75 0 0,-45 2-6274 0 0,41-1 1967 0 0</inkml:trace>
  <inkml:trace contextRef="#ctx0" brushRef="#br0" timeOffset="1454.51">1560 373 11401 0 0,'1'6'3527'0'0,"10"53"-3176"0"0,-3 0 0 0 0,-3 1 0 0 0,-2-1 0 0 0,-3 1 0 0 0,-4 16-351 0 0,2 47 131 0 0,8-132-5949 0 0,-4-1-114 0 0</inkml:trace>
  <inkml:trace contextRef="#ctx0" brushRef="#br0" timeOffset="1811.25">1454 228 7825 0 0,'-127'-66'3173'0'0,"-202"-23"-2537"0"0,244 67-745 0 0,-2 5 1 0 0,-1 3 0 0 0,0 3 0 0 0,0 5-1 0 0,0 3 1 0 0,-1 5 0 0 0,1 3 0 0 0,-64 13 108 0 0,147-17-9 0 0,1 0 0 0 0,-1 0-1 0 0,0 0 1 0 0,0 1 0 0 0,1 0 0 0 0,-1 0 0 0 0,1 0 0 0 0,0 1 0 0 0,-1-1 0 0 0,1 1 0 0 0,0 0 0 0 0,1 0 0 0 0,-1 1 0 0 0,0-1 0 0 0,1 1 0 0 0,0 0 0 0 0,0-1 0 0 0,0 1-1 0 0,0 1 1 0 0,1-1 0 0 0,-1 0 0 0 0,1 1 0 0 0,0-1 0 0 0,1 1 0 0 0,-1 0 0 0 0,1-1 0 0 0,0 1 0 0 0,0 0 0 0 0,0 0 0 0 0,1 0 0 0 0,0 0 0 0 0,0 3 9 0 0,-11 381 3173 0 0,-26 17-2515 0 0,37-400-592 0 0,1 0 1 0 0,0 0-1 0 0,0 0 0 0 0,0 0 0 0 0,1 0 0 0 0,0-1 0 0 0,0 1 0 0 0,0-1 0 0 0,1 1 0 0 0,0-1 1 0 0,0 0-1 0 0,0 0 0 0 0,1 0 0 0 0,-1 0 0 0 0,1-1 0 0 0,0 1 0 0 0,1-1 0 0 0,-1 0 1 0 0,1 0-1 0 0,0-1 0 0 0,0 1 0 0 0,0-1 0 0 0,0 0 0 0 0,0-1 0 0 0,1 1 0 0 0,-1-1 1 0 0,1 0-1 0 0,0 0 0 0 0,2 0-66 0 0,177 22 1137 0 0,-176-24-1111 0 0,508 1 1218 0 0,-504-2-1414 0 0,91-6 8 0 0,-39-11-3455 0 0,-53 10-1201 0 0,0-5-3429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23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5777 0 0,'0'0'599'0'0,"0"0"48"0"0,0 0 673 0 0,0 0-79 0 0,0 0-61 0 0,0 0-120 0 0,0 0-602 0 0,0 0-798 0 0,-30 53 1729 0 0,27-46-1336 0 0,0 1 0 0 0,1-1 1 0 0,-1 1-1 0 0,2-1 0 0 0,-1 1 0 0 0,1 0 0 0 0,1 0 0 0 0,-1 0 0 0 0,1-1 0 0 0,0 1 1 0 0,1 0-1 0 0,0 0 0 0 0,0 0 0 0 0,1-1 0 0 0,0 1 0 0 0,0 0 0 0 0,1-1 0 0 0,0 0 1 0 0,0 0-1 0 0,1 0 0 0 0,0 0 0 0 0,0 0 0 0 0,0-1 0 0 0,1 1 0 0 0,0-1 0 0 0,0-1 1 0 0,1 1-1 0 0,1 0-53 0 0,-2-11-8388 0 0,-3-4 1957 0 0</inkml:trace>
  <inkml:trace contextRef="#ctx0" brushRef="#br0" timeOffset="249.23">140 92 9745 0 0,'0'0'907'0'0,"0"0"-503"0"0,0 0-185 0 0,0 0-164 0 0,6-3-47 0 0,-3 2 14 0 0,0 1-1 0 0,0-1 1 0 0,0 0 0 0 0,0 1 0 0 0,0 0 0 0 0,0 0 0 0 0,0 0 0 0 0,0 0-1 0 0,1 0 1 0 0,-1 0 0 0 0,0 1 0 0 0,0 0 0 0 0,0-1 0 0 0,0 1-1 0 0,0 1 1 0 0,0-1 0 0 0,-1 0 0 0 0,1 0 0 0 0,0 1 0 0 0,0 0 0 0 0,-1 0-1 0 0,1-1 1 0 0,-1 1 0 0 0,0 1 0 0 0,0-1 0 0 0,1 0 0 0 0,-1 1 0 0 0,-1-1-1 0 0,1 1 1 0 0,0-1 0 0 0,1 3-22 0 0,-2-3 32 0 0,1 0-1 0 0,-1 0 1 0 0,0 0 0 0 0,1 0-1 0 0,-1 0 1 0 0,0 0-1 0 0,0 1 1 0 0,0-1 0 0 0,-1 0-1 0 0,1 0 1 0 0,0 1-1 0 0,-1-1 1 0 0,0 1 0 0 0,1-1-1 0 0,-1 0 1 0 0,0 1 0 0 0,0-1-1 0 0,-1 1 1 0 0,1-1-1 0 0,0 0 1 0 0,-1 1 0 0 0,1-1-1 0 0,-1 1 1 0 0,0-1-1 0 0,0 0 1 0 0,0 0 0 0 0,0 0-1 0 0,0 1 1 0 0,0-1 0 0 0,-1 0-1 0 0,1 0 1 0 0,-1-1-1 0 0,1 1 1 0 0,-1 0 0 0 0,0 0-1 0 0,0-1 1 0 0,0 1-1 0 0,0-1 1 0 0,0 0 0 0 0,0 1-1 0 0,0-1 1 0 0,0 0 0 0 0,0 0-1 0 0,-1 0 1 0 0,0 0-32 0 0,-47 9-4192 0 0,45-10-342 0 0</inkml:trace>
  <inkml:trace contextRef="#ctx0" brushRef="#br0" timeOffset="499.06">325 133 1540 0 0,'0'0'7718'0'0,"0"0"-6204"0"0,0 0-1404 0 0,0 0 542 0 0,0 0 79 0 0,-6 5-169 0 0,-42 50 679 0 0,46-18-2362 0 0,38-26-3656 0 0,-28-11 487 0 0</inkml:trace>
  <inkml:trace contextRef="#ctx0" brushRef="#br0" timeOffset="749.13">414 231 9217 0 0,'0'0'804'0'0,"0"0"-584"0"0,0 0-156 0 0,0 0 504 0 0,0 0 76 0 0,0 0 124 0 0,-32 39 128 0 0,16-34-336 0 0,-1 1-368 0 0,2-1-192 0 0,2 0-180 0 0,1-1-1148 0 0,4-2-740 0 0,3 0-2764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09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309 161 7113 0 0,'0'0'4341'0'0,"0"0"-2677"0"0,0 0-980 0 0,0 0-171 0 0,0 0 12 0 0,0 0-68 0 0,-8-1-99 0 0,-282-26-442 0 0,289 27 16 0 0,-8-3-1096 0 0,10-1-3427 0 0,11-2-2185 0 0</inkml:trace>
  <inkml:trace contextRef="#ctx0" brushRef="#br0" timeOffset="170.41">322 88 10649 0 0,'0'0'2092'0'0,"0"0"-1556"0"0,0 0-484 0 0,0 0-52 0 0,-34 0 432 0 0,11-2-12 0 0,-6-1-4 0 0,-1 0-160 0 0,-1-1-168 0 0,1 1-40 0 0,5 1-48 0 0,1-2-224 0 0,4 1-1108 0 0,5-1-540 0 0,5 2-1384 0 0,10-6-3121 0 0</inkml:trace>
  <inkml:trace contextRef="#ctx0" brushRef="#br0" timeOffset="374.5">326 1 1788 0 0,'0'0'7330'0'0,"7"4"-5486"0"0,6 3-1485 0 0,-1 1 0 0 0,1 1-1 0 0,-1 0 1 0 0,-1 0 0 0 0,0 1-1 0 0,0 1 1 0 0,-1 0-1 0 0,-1 0 1 0 0,0 1 0 0 0,0 0-1 0 0,-1 1 1 0 0,0 1-359 0 0,-8-4 0 0 0,-1 0 1 0 0,0-1-1 0 0,-1 1 1 0 0,0 0-1 0 0,0 0 0 0 0,-1-1 1 0 0,-1 1-1 0 0,1-1 0 0 0,-1 0 1 0 0,-1 0-1 0 0,0-1 1 0 0,0 1-1 0 0,-1-1 0 0 0,0 0 1 0 0,0 0-1 0 0,-5 3 0 0 0,-33 26-4208 0 0,32-32-311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31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40 15193 0 0,'0'0'1385'0'0,"0"0"-1385"0"0,0 0-1037 0 0,0 0 1037 0 0,-34 0 276 0 0,15-5-112 0 0,-1 0-164 0 0,-2-1-804 0 0,1 0-1548 0 0,6 1-3024 0 0,-2-7-2073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31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34 11281 0 0,'0'0'4556'0'0,"0"0"-4204"0"0,0 0-135 0 0,0 0 247 0 0,0 0-464 0 0,0 0-56 0 0,0 0 56 0 0,0 0 84 0 0,-61-12-84 0 0,15 5-845 0 0,2-1-1323 0 0,11 1-4128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32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0 104 13581 0 0,'0'0'1135'0'0,"0"0"-1574"0"0,0 0-153 0 0,0 0 92 0 0,0 0 248 0 0,0 0 790 0 0,8 7 124 0 0,0 0-536 0 0,0 0 0 0 0,0-1 0 0 0,1 0 0 0 0,0 0 0 0 0,0-1-1 0 0,0 0 1 0 0,1-1 0 0 0,0 0 0 0 0,-1 0 0 0 0,2-1 0 0 0,-1 0 0 0 0,0-1 0 0 0,0 0 0 0 0,1-1 0 0 0,-1 0 0 0 0,1-1 0 0 0,0 0 0 0 0,-1 0 0 0 0,8-2-126 0 0,-16 1 12 0 0,0 0 0 0 0,-1 1 0 0 0,1-1-1 0 0,0 0 1 0 0,-1 0 0 0 0,1 0 0 0 0,-1 0 0 0 0,0 0 0 0 0,1 0-1 0 0,-1-1 1 0 0,0 1 0 0 0,1 0 0 0 0,-1-1 0 0 0,0 1 0 0 0,0-1-1 0 0,0 1 1 0 0,0-1 0 0 0,-1 0 0 0 0,1 1 0 0 0,0-1-1 0 0,-1 0 1 0 0,1 1 0 0 0,-1-1 0 0 0,0 0 0 0 0,1 0 0 0 0,-1 0-1 0 0,0 1 1 0 0,0-1 0 0 0,0 0 0 0 0,0 0 0 0 0,0 0 0 0 0,-1 1-1 0 0,1-1 1 0 0,-1 0 0 0 0,1 0 0 0 0,-1 1 0 0 0,1-1-1 0 0,-1 0 1 0 0,0 1 0 0 0,0-1 0 0 0,0 1 0 0 0,-1-2-12 0 0,-46-63-882 0 0,-18 23 261 0 0,57 89-723 0 0,5 264 3453 0 0,15-230-2318 0 0,11-58-6968 0 0,-11-21-654 0 0</inkml:trace>
  <inkml:trace contextRef="#ctx0" brushRef="#br0" timeOffset="296.85">249 378 14013 0 0,'0'0'368'0'0,"0"0"-368"0"0,0 0-128 0 0,-50-1 128 0 0,27-1 280 0 0,-2-1-156 0 0,4 3-112 0 0,-2-1-12 0 0,6-1-1484 0 0,4 1-2720 0 0,1-5-3633 0 0</inkml:trace>
  <inkml:trace contextRef="#ctx0" brushRef="#br0" timeOffset="560.11">321 444 12673 0 0,'0'0'443'0'0,"0"0"-334"0"0,0 0 72 0 0,0 0 20 0 0,0 0-261 0 0,0 0-518 0 0,3-2-182 0 0,1 1 806 0 0,0 1 0 0 0,1-1 0 0 0,0 1 0 0 0,-1 0 0 0 0,1 1 0 0 0,-1-1 0 0 0,1 1 0 0 0,-1 0 0 0 0,0 0 0 0 0,1 0 0 0 0,-1 1 0 0 0,0-1 0 0 0,0 1 0 0 0,0 0 0 0 0,0 0 0 0 0,0 1 0 0 0,0-1 0 0 0,0 1 0 0 0,-1 0 0 0 0,1 0 0 0 0,-1 0 0 0 0,0 0 0 0 0,0 0 0 0 0,0 1 0 0 0,-1-1 0 0 0,1 1 0 0 0,-1 0 0 0 0,0 0 0 0 0,0 0 0 0 0,0 0 0 0 0,0 1-46 0 0,-3-2 35 0 0,-1-1 0 0 0,1 1 0 0 0,-1 0 1 0 0,1-1-1 0 0,-1 1 0 0 0,0-1 1 0 0,0 0-1 0 0,0 1 0 0 0,0-1 1 0 0,-1 0-1 0 0,1 0 0 0 0,-1-1 1 0 0,1 1-1 0 0,-1 0 0 0 0,0-1 0 0 0,1 0 1 0 0,-1 1-1 0 0,0-1 0 0 0,0 0 1 0 0,0 0-1 0 0,0-1 0 0 0,0 1 1 0 0,0-1-1 0 0,0 1 0 0 0,0-1 1 0 0,-2 0-36 0 0,-27 2-3899 0 0,19-4-2935 0 0</inkml:trace>
  <inkml:trace contextRef="#ctx0" brushRef="#br0" timeOffset="824.03">513 444 13953 0 0,'0'0'937'0'0,"0"0"-1199"0"0,0 0 468 0 0,0 0 142 0 0,-6 6-176 0 0,2-3-227 0 0,2-2 46 0 0,0-1 0 0 0,-1 1 0 0 0,1 0 0 0 0,0 0 0 0 0,0 0 0 0 0,0 0 1 0 0,0 0-1 0 0,0 0 0 0 0,0 0 0 0 0,0 1 0 0 0,0-1 0 0 0,1 1 0 0 0,-1 0 0 0 0,0-1 0 0 0,1 1 1 0 0,-1 0-1 0 0,1 0 0 0 0,0 0 0 0 0,0 0 0 0 0,-1 0 0 0 0,2 0 0 0 0,-1 0 0 0 0,0 0 0 0 0,0 0 0 0 0,0 1 1 0 0,1-1-1 0 0,0 0 0 0 0,-1 1 0 0 0,1-1 0 0 0,0 0 0 0 0,0 0 0 0 0,0 1 0 0 0,0-1 0 0 0,0 0 1 0 0,1 1-1 0 0,-1-1 0 0 0,1 0 0 0 0,0 0 0 0 0,-1 1 0 0 0,1-1 0 0 0,0 0 0 0 0,0 0 0 0 0,0 0 1 0 0,1 0-1 0 0,-1 0 0 0 0,0 0 0 0 0,1 0 0 0 0,-1-1 0 0 0,1 1 0 0 0,0-1 0 0 0,0 1 0 0 0,-1-1 1 0 0,1 1-1 0 0,0-1 9 0 0,11 3-2649 0 0,-3-1-2748 0 0</inkml:trace>
  <inkml:trace contextRef="#ctx0" brushRef="#br0" timeOffset="825.03">602 507 12417 0 0,'0'0'1056'0'0,"0"0"-818"0"0,0 0-361 0 0,0 0-176 0 0,6-3-141 0 0,-2 1 483 0 0,1 0 0 0 0,0 1 0 0 0,0 0 0 0 0,-1-1 0 0 0,1 2 0 0 0,0-1 1 0 0,0 0-1 0 0,0 1 0 0 0,0 0 0 0 0,0 0 0 0 0,0 1 0 0 0,0-1 1 0 0,-1 1-1 0 0,1 0 0 0 0,0 1 0 0 0,0-1 0 0 0,-1 1 0 0 0,1 0 1 0 0,-1 0-1 0 0,1 0 0 0 0,-1 0 0 0 0,0 1 0 0 0,0 0 0 0 0,0 0 0 0 0,0 0 1 0 0,2 3-44 0 0,-5-4 19 0 0,-1 1 1 0 0,0-1-1 0 0,0 0 0 0 0,-1 1 1 0 0,1-1-1 0 0,0 0 1 0 0,-1 0-1 0 0,1 1 1 0 0,-1-1-1 0 0,0 0 1 0 0,0 0-1 0 0,0 0 0 0 0,0 0 1 0 0,0 0-1 0 0,0 0 1 0 0,-1 0-1 0 0,1 0 1 0 0,0-1-1 0 0,-1 1 1 0 0,0 0-1 0 0,1-1 1 0 0,-1 1-1 0 0,0-1 0 0 0,0 0 1 0 0,0 1-1 0 0,0-1 1 0 0,0 0-1 0 0,0 0 1 0 0,0 0-1 0 0,0-1 1 0 0,0 1-1 0 0,-1 0 1 0 0,1-1-1 0 0,0 1 0 0 0,0-1 1 0 0,-1 0-1 0 0,1 0 1 0 0,0 0-1 0 0,-1 0 1 0 0,0 0-20 0 0,-33 6-4155 0 0,25-6-1063 0 0</inkml:trace>
  <inkml:trace contextRef="#ctx0" brushRef="#br0" timeOffset="1058.1">796 485 3344 0 0,'0'0'8141'0'0,"0"0"-6458"0"0,0 0-1635 0 0,0 0 258 0 0,0 0-1 0 0,-5 7-87 0 0,3-5-185 0 0,-1 0 0 0 0,1 0 0 0 0,0 0 0 0 0,0 1 0 0 0,-1-1 0 0 0,2 1 0 0 0,-1-1 0 0 0,0 1 0 0 0,0 0 0 0 0,1-1 1 0 0,0 1-1 0 0,-1 0 0 0 0,1 0 0 0 0,0 0 0 0 0,1 0 0 0 0,-1 0 0 0 0,0 0 0 0 0,1 0 0 0 0,0 0 0 0 0,-1 0 0 0 0,1 1 0 0 0,1-1 1 0 0,-1 0-1 0 0,0 0 0 0 0,1 0 0 0 0,-1 0 0 0 0,1 0 0 0 0,0 0 0 0 0,0 0 0 0 0,0 0 0 0 0,1 0 0 0 0,-1 0 0 0 0,1-1 1 0 0,-1 1-1 0 0,1-1 0 0 0,0 1 0 0 0,0-1 0 0 0,0 1 0 0 0,0-1 0 0 0,1 0 0 0 0,-1 0 0 0 0,0 0 0 0 0,1 0 0 0 0,0 0 0 0 0,1 0-33 0 0,48 4-5725 0 0,-38-6-339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29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 8401 0 0,'0'0'3650'0'0,"0"0"-1795"0"0,0 0-1426 0 0,0 0-315 0 0,1 6 278 0 0,1 174 1057 0 0,-2-113-5301 0 0,0-67-1504 0 0,1-4-1726 0 0</inkml:trace>
  <inkml:trace contextRef="#ctx0" brushRef="#br0" timeOffset="249.01">89 36 7857 0 0,'0'0'2349'0'0,"6"2"-1180"0"0,2-1-1037 0 0,0 0 0 0 0,1 1 0 0 0,-1 0 0 0 0,0 1-1 0 0,0 0 1 0 0,0 0 0 0 0,0 0 0 0 0,0 1 0 0 0,-1 1 0 0 0,0-1 0 0 0,0 1 0 0 0,0 0 0 0 0,0 1 0 0 0,-1-1-1 0 0,0 1 1 0 0,0 1 0 0 0,-1-1 0 0 0,1 1 0 0 0,-1 0 0 0 0,-1 0 0 0 0,0 1 0 0 0,0-1 0 0 0,0 1-1 0 0,-1 0 1 0 0,0 0 0 0 0,0 0 0 0 0,-1 0 0 0 0,0 1 0 0 0,0-1 0 0 0,-1 0 0 0 0,0 1 0 0 0,-1-1-1 0 0,0 3-131 0 0,-3-5 6 0 0,0-1-1 0 0,0 0 0 0 0,0 0 0 0 0,-1 0 0 0 0,0 0 0 0 0,0 0 0 0 0,0-1 0 0 0,0 1 0 0 0,-1-1 0 0 0,1 0 0 0 0,-1 0 0 0 0,0-1 1 0 0,-1 0-1 0 0,1 0 0 0 0,-1 0 0 0 0,1 0 0 0 0,-1-1 0 0 0,0 0 0 0 0,0 0 0 0 0,0-1 0 0 0,0 1 0 0 0,0-1 0 0 0,0-1 1 0 0,0 1-6 0 0,-57 2-4063 0 0,44-5-863 0 0</inkml:trace>
  <inkml:trace contextRef="#ctx0" brushRef="#br0" timeOffset="496.85">423 0 12569 0 0,'0'0'648'0'0,"0"0"-1267"0"0,-3 8 886 0 0,-15 30 433 0 0,7-18-463 0 0,1 0 1 0 0,0 1-1 0 0,2 0 0 0 0,0 0 0 0 0,1 1 1 0 0,2 0-1 0 0,0 0 0 0 0,1 0 0 0 0,1 1 0 0 0,1 21-237 0 0,35-1 185 0 0,-15-37-2550 0 0,1-7-3435 0 0,-4-4-1485 0 0</inkml:trace>
  <inkml:trace contextRef="#ctx0" brushRef="#br0" timeOffset="756.85">528 192 12645 0 0,'0'0'1411'0'0,"0"0"-1087"0"0,0 0-277 0 0,0 0 101 0 0,0 0-20 0 0,0 0-56 0 0,0 0-114 0 0,5-1-374 0 0,-1 1 401 0 0,-1 0 1 0 0,0 0 0 0 0,1 0-1 0 0,-1 0 1 0 0,0 0-1 0 0,1 1 1 0 0,-1-1 0 0 0,0 1-1 0 0,0 0 1 0 0,0 0-1 0 0,1 0 1 0 0,-1 1 0 0 0,0-1-1 0 0,0 1 1 0 0,-1 0 0 0 0,1-1-1 0 0,0 1 1 0 0,-1 0-1 0 0,1 1 1 0 0,-1-1 0 0 0,1 0-1 0 0,-1 1 1 0 0,0-1 0 0 0,0 1-1 0 0,0 0 1 0 0,0 0-1 0 0,-1 0 1 0 0,1 0 0 0 0,-1 0-1 0 0,0 0 1 0 0,0 0 0 0 0,0 0-1 0 0,0 0 1 0 0,0 1-1 0 0,-1-1 1 0 0,1 0 0 0 0,-1 2 14 0 0,-2-1 42 0 0,1-1 0 0 0,-1 1 0 0 0,0 0 0 0 0,0 0 0 0 0,0-1 0 0 0,0 1 0 0 0,-1-1 0 0 0,1 1 0 0 0,-1-1 0 0 0,0 0 0 0 0,0 0 0 0 0,0 0 0 0 0,-1-1 0 0 0,1 1 1 0 0,0-1-1 0 0,-1 0 0 0 0,0 0 0 0 0,0 0 0 0 0,1 0 0 0 0,-1 0 0 0 0,0-1 0 0 0,-3 1-42 0 0,-31 6-6799 0 0,30-9 192 0 0</inkml:trace>
  <inkml:trace contextRef="#ctx0" brushRef="#br0" timeOffset="940.77">701 200 12837 0 0,'0'0'320'0'0,"0"0"-513"0"0,0 0 593 0 0,0 0 189 0 0,-7 7-134 0 0,3-4-445 0 0,-47 57 475 0 0,50-59-500 0 0,0 0 0 0 0,1 1 0 0 0,-1-1 0 0 0,0 1 0 0 0,0-1 0 0 0,1 1 0 0 0,-1-1 0 0 0,1 1 0 0 0,-1 0 1 0 0,1-1-1 0 0,0 1 0 0 0,0 0 0 0 0,0-1 0 0 0,0 1 0 0 0,0 0 0 0 0,0-1 0 0 0,0 1 0 0 0,0 0 0 0 0,1-1 1 0 0,-1 1-1 0 0,0-1 0 0 0,1 1 0 0 0,0-1 0 0 0,-1 1 0 0 0,1-1 0 0 0,0 1 0 0 0,0-1 0 0 0,0 1 0 0 0,0-1 1 0 0,0 0-1 0 0,0 1 0 0 0,0-1 0 0 0,0 0 0 0 0,1 0 0 0 0,-1 0 0 0 0,0 0 0 0 0,1 0 0 0 0,-1 0 0 0 0,0 0 0 0 0,1-1 1 0 0,-1 1-1 0 0,1 0 0 0 0,0-1 0 0 0,-1 0 0 0 0,1 1 0 0 0,-1-1 0 0 0,1 0 0 0 0,1 1 15 0 0,23 3-6707 0 0,-10-5-193 0 0</inkml:trace>
  <inkml:trace contextRef="#ctx0" brushRef="#br0" timeOffset="1111.07">866 332 12645 0 0,'0'0'0'0'0,"0"0"76"0"0,0 0 308 0 0,-17 34 444 0 0,6-23-108 0 0,-3-1-188 0 0,-2 2-256 0 0,0-2-152 0 0,-1 2-20 0 0,0-2-104 0 0,0-3-280 0 0,3 0-1172 0 0,3-2-1440 0 0,4-5-4925 0 0</inkml:trace>
  <inkml:trace contextRef="#ctx0" brushRef="#br0" timeOffset="1482.83">1017 258 15293 0 0,'0'0'-47'0'0,"0"5"-33"0"0,1 61 841 0 0,-1-65-745 0 0,0 0 0 0 0,0 0-1 0 0,0 1 1 0 0,0-1-1 0 0,1 0 1 0 0,-1 0-1 0 0,0 0 1 0 0,1 1 0 0 0,-1-1-1 0 0,1 0 1 0 0,-1 0-1 0 0,1 0 1 0 0,0 0-1 0 0,-1 0 1 0 0,1 0 0 0 0,0 0-1 0 0,0 0 1 0 0,0 0-1 0 0,0 0 1 0 0,0 0-1 0 0,-1-1 1 0 0,2 1 0 0 0,-1 0-1 0 0,0-1 1 0 0,0 1-1 0 0,0-1 1 0 0,0 1-1 0 0,0-1 1 0 0,0 1 0 0 0,1-1-1 0 0,-1 0 1 0 0,0 0-1 0 0,0 1 1 0 0,1-1-1 0 0,-1 0 1 0 0,0 0 0 0 0,0 0-1 0 0,1 0 1 0 0,-1-1-1 0 0,0 1 1 0 0,0 0-1 0 0,0 0 1 0 0,1-1 0 0 0,-1 1-1 0 0,0-1 1 0 0,0 1-1 0 0,0-1 1 0 0,0 1 0 0 0,0-1-1 0 0,0 0 1 0 0,0 0-1 0 0,0 1 1 0 0,0-1-1 0 0,0 0 1 0 0,0 0 0 0 0,0-1-16 0 0,58-79 1482 0 0,-52 128-2872 0 0,-6-40 1468 0 0,1 6-68 0 0,0 0 0 0 0,0 0 0 0 0,-2 1-1 0 0,1-1 1 0 0,-2 1 0 0 0,0-1 0 0 0,0 0 0 0 0,-1 1 0 0 0,-1-1 0 0 0,0 0-1 0 0,-1 0 1 0 0,-1 0 0 0 0,0-1 0 0 0,0 0 0 0 0,-1 0 0 0 0,-1 0 0 0 0,-2 3-10 0 0,7-13 12 0 0,-1-1 1 0 0,1 1-1 0 0,0-1 1 0 0,-1 0-1 0 0,1 0 1 0 0,-1 1-1 0 0,1-2 1 0 0,-1 1-1 0 0,1 0 1 0 0,-1-1-1 0 0,0 1 1 0 0,1-1 0 0 0,-1 1-1 0 0,0-1 1 0 0,1 0-1 0 0,-1-1 1 0 0,0 1-1 0 0,1 0 1 0 0,-1-1-1 0 0,0 1 1 0 0,1-1-1 0 0,-1 0 1 0 0,1 0-1 0 0,-1 0 1 0 0,1 0 0 0 0,-1 0-1 0 0,1-1 1 0 0,-1 0-13 0 0,-40-34-5531 0 0,24 9-1167 0 0</inkml:trace>
  <inkml:trace contextRef="#ctx0" brushRef="#br0" timeOffset="1730.83">1325 130 4364 0 0,'0'0'9309'0'0,"5"6"-7653"0"0,2 2-1622 0 0,-2 1 1 0 0,1 0-1 0 0,-1 0 0 0 0,0 0 0 0 0,-1 0 0 0 0,0 1 0 0 0,-1 0 0 0 0,1 0 0 0 0,-2 0 0 0 0,0 0 0 0 0,0 0 0 0 0,-1 0 0 0 0,0 0 0 0 0,0 1 0 0 0,-2 1-34 0 0,1-2-90 0 0,-1 1 0 0 0,0 0 0 0 0,-1 0 0 0 0,0-1 0 0 0,-1 1 0 0 0,0-1 1 0 0,-1 1-1 0 0,0-1 0 0 0,-1-1 0 0 0,1 1 0 0 0,-2 0 0 0 0,0-1 0 0 0,0 0 0 0 0,0-1 0 0 0,-1 1 0 0 0,-1-1 0 0 0,1-1 0 0 0,-1 1 0 0 0,0-1 0 0 0,-1 0 0 0 0,-6 3 90 0 0,0-6-4433 0 0,1-6-3733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38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10725 0 0,'0'0'0'0'0,"0"0"-1692"0"0,0 0-2253 0 0,0 0 1325 0 0,0 0 152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40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12477 0 0,'0'0'314'0'0,"0"0"-114"0"0,0 6 376 0 0,12 78 944 0 0,-12-82-1478 0 0,1-1 1 0 0,-1 0-1 0 0,0 1 1 0 0,0-1-1 0 0,0 1 1 0 0,1-1-1 0 0,-1 0 1 0 0,1 1-1 0 0,-1-1 1 0 0,1 0-1 0 0,0 0 1 0 0,-1 1-1 0 0,1-1 1 0 0,0 0-1 0 0,0 0 1 0 0,0 0-1 0 0,0 0 1 0 0,0 0-1 0 0,0 0 1 0 0,0 0-1 0 0,0 0 1 0 0,0 0-1 0 0,0-1 1 0 0,0 1-1 0 0,1 0 1 0 0,-1-1-1 0 0,0 1 1 0 0,0-1-1 0 0,1 1 1 0 0,-1-1-1 0 0,1 0 1 0 0,-1 0-1 0 0,0 1 1 0 0,1-1-1 0 0,-1 0 1 0 0,1 0-1 0 0,-1 0 1 0 0,0 0-1 0 0,1-1 1 0 0,-1 1-1 0 0,0 0 1 0 0,1-1-1 0 0,-1 1 1 0 0,0 0-1 0 0,1-1 1 0 0,-1 0-1 0 0,0 1 1 0 0,0-1-1 0 0,1 0 1 0 0,-1 0-1 0 0,0 1 1 0 0,0-1-1 0 0,0 0 0 0 0,0 0 1 0 0,0 0-1 0 0,0 0 1 0 0,0-1-1 0 0,-1 1 1 0 0,1 0-1 0 0,0 0 1 0 0,0-1-43 0 0,34-60 745 0 0,-28 86-3068 0 0,-6-17 2326 0 0,0 1 0 0 0,0 0 0 0 0,0 0 0 0 0,-1 0 0 0 0,-1 0 0 0 0,1-1 0 0 0,-1 1 0 0 0,-1 0 0 0 0,1 0 0 0 0,-1-1 0 0 0,-1 1 0 0 0,1-1 0 0 0,-1 0 0 0 0,0 1 0 0 0,-1-1 0 0 0,0-1 0 0 0,0 1 0 0 0,0 0 0 0 0,-1-1 0 0 0,0 0 0 0 0,-1 0 0 0 0,1-1 0 0 0,-1 1 0 0 0,0-1 0 0 0,-4 2-3 0 0,-2-5-4051 0 0,10-7-2766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40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215 440 15809 0 0,'0'0'1973'0'0,"0"0"-1973"0"0,0 0-1180 0 0,0 0 1080 0 0,0 0 100 0 0,-46 6 300 0 0,17-6-112 0 0,0 0-188 0 0,-4-3-176 0 0,1 0-781 0 0,12 0-3691 0 0,-6-8-6225 0 0</inkml:trace>
  <inkml:trace contextRef="#ctx0" brushRef="#br0" timeOffset="651.95">572 223 12657 0 0,'0'0'1318'0'0,"0"0"-1480"0"0,0 0-278 0 0,0 0 108 0 0,0 0 276 0 0,0 0 602 0 0,6 5 20 0 0,-1 0-487 0 0,0 0-1 0 0,0-1 1 0 0,0 1-1 0 0,0-1 0 0 0,1-1 1 0 0,0 1-1 0 0,0-1 1 0 0,0 0-1 0 0,0 0 1 0 0,0-1-1 0 0,1 1 0 0 0,-1-2 1 0 0,1 1-1 0 0,-1-1 1 0 0,1 0-1 0 0,0 0 1 0 0,0 0-1 0 0,-1-1 0 0 0,1 0 1 0 0,0-1-1 0 0,0 1 1 0 0,-1-1-1 0 0,1-1 1 0 0,0 1-1 0 0,-1-1 0 0 0,1 0 1 0 0,1-2-79 0 0,-6 0-45 0 0,-2-1 1 0 0,1 1-1 0 0,0 0 1 0 0,-1-1-1 0 0,0 1 1 0 0,0-1-1 0 0,0 1 0 0 0,-1-1 1 0 0,1 1-1 0 0,-1-1 1 0 0,0 1-1 0 0,0 0 1 0 0,-1 0-1 0 0,1-1 1 0 0,-1 1-1 0 0,0 0 1 0 0,0 0-1 0 0,0 0 1 0 0,-1 1-1 0 0,1-1 0 0 0,-1 1 1 0 0,0-1-1 0 0,0 1 1 0 0,0 0-1 0 0,-1 0 1 0 0,1 0-1 0 0,-1 0 1 0 0,1 1-1 0 0,-1-1 1 0 0,0 1-1 0 0,-1 0 45 0 0,5 0-7 0 0,-1 0-1 0 0,0 1 1 0 0,1-1-1 0 0,-1 0 1 0 0,0 1 0 0 0,0-1-1 0 0,0 1 1 0 0,0-1-1 0 0,-1 1 1 0 0,1 0 0 0 0,0-1-1 0 0,-1 1 1 0 0,1 0-1 0 0,0 0 1 0 0,-1 0-1 0 0,1 0 1 0 0,-1 0 0 0 0,0 0-1 0 0,1 0 1 0 0,-1 0-1 0 0,0 1 1 0 0,0-1 0 0 0,1 1-1 0 0,-1-1 1 0 0,0 1-1 0 0,0 0 1 0 0,0 0 0 0 0,0 0-1 0 0,1 0 1 0 0,-1 0-1 0 0,0 0 1 0 0,0 0 0 0 0,0 1-1 0 0,0-1 1 0 0,1 0-1 0 0,-1 1 1 0 0,0 0 0 0 0,0-1-1 0 0,1 1 1 0 0,-1 0-1 0 0,1 0 1 0 0,-1 0-1 0 0,1 0 1 0 0,-1 0 0 0 0,1 0-1 0 0,-1 1 1 0 0,1-1-1 0 0,0 0 1 0 0,0 1 0 0 0,-1-1-1 0 0,1 1 1 0 0,0-1-1 0 0,0 1 1 0 0,1 0 0 0 0,-1-1-1 0 0,0 1 1 0 0,1 0-1 0 0,-1-1 1 0 0,1 1 0 0 0,-1 0-1 0 0,1 0 1 0 0,0 0-1 0 0,-1 1 8 0 0,-1 289 1914 0 0,14-244-1912 0 0,-3-35-2379 0 0,6-5-3437 0 0,-3-8-686 0 0</inkml:trace>
  <inkml:trace contextRef="#ctx0" brushRef="#br0" timeOffset="901.14">769 448 13313 0 0,'0'0'1924'0'0,"0"0"-1924"0"0,0 0-820 0 0,0 0 820 0 0,-49-2 304 0 0,31 1-164 0 0,-5-2-52 0 0,1 0-36 0 0,-3 0-52 0 0,3 1-1484 0 0,7 0-2808 0 0,-3-3-3601 0 0</inkml:trace>
  <inkml:trace contextRef="#ctx0" brushRef="#br0" timeOffset="1161.89">835 525 13529 0 0,'0'0'568'0'0,"0"0"-122"0"0,0 0 63 0 0,0 0-176 0 0,0 0-117 0 0,0 0-59 0 0,14-7-989 0 0,-11 7 837 0 0,0 0-1 0 0,0 0 1 0 0,0 0 0 0 0,-1 1-1 0 0,1 0 1 0 0,0-1 0 0 0,0 1-1 0 0,-1 0 1 0 0,1 1 0 0 0,-1-1 0 0 0,1 0-1 0 0,-1 1 1 0 0,1-1 0 0 0,-1 1-1 0 0,0 0 1 0 0,1 0 0 0 0,-1 0-1 0 0,0 0 1 0 0,-1 0 0 0 0,1 0-1 0 0,0 0 1 0 0,0 1 0 0 0,-1-1-1 0 0,0 1 1 0 0,1-1 0 0 0,-1 1-1 0 0,0-1 1 0 0,0 1 0 0 0,0 0-1 0 0,-1 0 1 0 0,1 0 0 0 0,-1-1-1 0 0,1 1 1 0 0,-1 0 0 0 0,0 0-1 0 0,0 0 1 0 0,0 0 0 0 0,0 0 0 0 0,-1-1-1 0 0,1 1 1 0 0,-1 0 0 0 0,0 0-1 0 0,0-1 1 0 0,0 1 0 0 0,0 0-1 0 0,0-1 1 0 0,-1 1 0 0 0,1-1-1 0 0,-1 1 1 0 0,1-1 0 0 0,-1 0-1 0 0,0 0 1 0 0,0 0 0 0 0,0 0-1 0 0,0 0-4 0 0,-30 9 177 0 0,10-8-4111 0 0,14-4-2376 0 0</inkml:trace>
  <inkml:trace contextRef="#ctx0" brushRef="#br0" timeOffset="1314.43">987 525 13013 0 0,'0'0'551'0'0,"0"0"-453"0"0,0 0 61 0 0,-6 4 6 0 0,3-3-125 0 0,1 0 0 0 0,-1 0 0 0 0,0 1 0 0 0,1-1 0 0 0,-1 1 0 0 0,1 0 0 0 0,-1 0 0 0 0,1-1 0 0 0,0 2 0 0 0,0-1 0 0 0,0 0 0 0 0,0 0 0 0 0,0 1 0 0 0,0-1 0 0 0,1 1 0 0 0,-1-1 0 0 0,1 1 0 0 0,0-1 0 0 0,0 1 0 0 0,0 0 0 0 0,0 0 0 0 0,0 0 0 0 0,0 0 0 0 0,1 0 0 0 0,0 0 0 0 0,-1 0 0 0 0,1 0 0 0 0,0 0 0 0 0,0-1 0 0 0,1 1 0 0 0,-1 0 0 0 0,1 0 0 0 0,-1 0 0 0 0,1 0 0 0 0,0 0 0 0 0,0 0 0 0 0,0-1 0 0 0,1 1 0 0 0,-1 0 0 0 0,1-1-1 0 0,-1 1 1 0 0,1-1 0 0 0,0 1 0 0 0,0-1 0 0 0,0 0 0 0 0,1 1-40 0 0,35 11-403 0 0,-9-14-6670 0 0,-11-4-324 0 0</inkml:trace>
  <inkml:trace contextRef="#ctx0" brushRef="#br0" timeOffset="1626.11">1137 524 12477 0 0,'0'0'465'0'0,"0"0"-168"0"0,0 6 196 0 0,-1 0-281 0 0,0-3-132 0 0,0 1 1 0 0,0-1-1 0 0,0 0 0 0 0,1 0 0 0 0,-1 0 1 0 0,1 1-1 0 0,-1-1 0 0 0,1 0 0 0 0,0 1 0 0 0,1-1 1 0 0,-1 0-1 0 0,1 1 0 0 0,-1-1 0 0 0,1 0 1 0 0,0 0-1 0 0,0 0 0 0 0,0 0 0 0 0,0 0 0 0 0,1 0 1 0 0,0 0-1 0 0,-1 0 0 0 0,1 0 0 0 0,0 0 1 0 0,0-1-1 0 0,0 1 0 0 0,1-1 0 0 0,-1 0 0 0 0,0 0 1 0 0,1 0-1 0 0,0 0 0 0 0,-1 0 0 0 0,1 0 1 0 0,3 1-81 0 0,-2-3-22 0 0,0 0 0 0 0,1-1 0 0 0,-1 1 1 0 0,0-1-1 0 0,0 0 0 0 0,0 0 1 0 0,0-1-1 0 0,0 1 0 0 0,0-1 1 0 0,0 0-1 0 0,-1 0 0 0 0,1 0 0 0 0,0 0 1 0 0,-1 0-1 0 0,0-1 0 0 0,1 0 1 0 0,-1 0-1 0 0,0 0 0 0 0,-1 0 1 0 0,1 0-1 0 0,0 0 0 0 0,-1-1 0 0 0,0 0 1 0 0,1 0 21 0 0,8 44-530 0 0,-9-30 754 0 0,0 3-149 0 0,0 0 0 0 0,0 0 0 0 0,-1 0 0 0 0,-1 0 0 0 0,0 0 0 0 0,-1 0 0 0 0,0 0 0 0 0,-1 0 0 0 0,0 0 0 0 0,-1-1 0 0 0,-1 1 0 0 0,0-1 0 0 0,-1 1-75 0 0,2-10-17 0 0,-1 0 1 0 0,1-1 0 0 0,-1 0 0 0 0,1 0 0 0 0,-1 0-1 0 0,0 0 1 0 0,0 0 0 0 0,0-1 0 0 0,0 0 0 0 0,0 1-1 0 0,0-2 1 0 0,-1 1 0 0 0,1 0 0 0 0,0-1 0 0 0,0 0-1 0 0,-1 0 1 0 0,1 0 0 0 0,0 0 0 0 0,0-1 0 0 0,-1 0-1 0 0,-3-1 17 0 0,-32-9-3837 0 0,8-4-3212 0 0</inkml:trace>
  <inkml:trace contextRef="#ctx0" brushRef="#br0" timeOffset="1982.79">440 30 11237 0 0,'0'0'573'0'0,"-5"6"-186"0"0,-7 10-231 0 0,1 1 0 0 0,0-1 0 0 0,1 2 1 0 0,1 0-1 0 0,0 0 0 0 0,2 0 0 0 0,0 1 0 0 0,1 0 0 0 0,1 1 0 0 0,0-1 0 0 0,2 1 0 0 0,0 0 1 0 0,2 0-1 0 0,0 0 0 0 0,1 0 0 0 0,1 0 0 0 0,0 0 0 0 0,2-1 0 0 0,1 1 0 0 0,0 0 0 0 0,1-1 0 0 0,1 0 1 0 0,1 0-1 0 0,1-1 0 0 0,0 1 0 0 0,1-2 0 0 0,1 1 0 0 0,1-2 0 0 0,2 2-156 0 0,2-1 123 0 0,0-1-1 0 0,2 0 1 0 0,0-2-1 0 0,0 0 1 0 0,2 0-1 0 0,-1-2 1 0 0,2 0-1 0 0,3 0-122 0 0,60 9-6279 0 0,-50-22-1786 0 0</inkml:trace>
  <inkml:trace contextRef="#ctx0" brushRef="#br0" timeOffset="2276.58">1416 146 12793 0 0,'5'8'2962'0'0,"11"13"-2900"0"0,-2 1 1 0 0,-1 1 0 0 0,-1 1-1 0 0,-1-1 1 0 0,-1 2 0 0 0,-1-1-1 0 0,-1 2 1 0 0,-1-1 0 0 0,-2 1-1 0 0,0 0 1 0 0,-2 0 0 0 0,0 0 0 0 0,-2 0-1 0 0,-1 0 1 0 0,-1 1 0 0 0,-2-1-1 0 0,0 0 1 0 0,-2 0 0 0 0,-6 21-63 0 0,-57 40-606 0 0,26-74-3380 0 0,22-18-3332 0 0</inkml:trace>
  <inkml:trace contextRef="#ctx0" brushRef="#br0" timeOffset="2635.98">1545 1 1500 0 0,'0'0'12125'0'0,"0"0"-9222"0"0,0 0-2835 0 0,0 0-119 0 0,0 0-128 0 0,0 0-114 0 0,7 0 78 0 0,1 0 241 0 0,1 0 0 0 0,-1 1 0 0 0,0 0-1 0 0,0 0 1 0 0,1 1 0 0 0,-1 0 0 0 0,-1 0 0 0 0,1 1-1 0 0,0 0 1 0 0,0 1 0 0 0,-1-1 0 0 0,0 1 0 0 0,0 1 0 0 0,0-1-1 0 0,0 1 1 0 0,-1 1 0 0 0,0-1 0 0 0,1 2-26 0 0,-7-3 4 0 0,0 0 0 0 0,-1 0 1 0 0,0 0-1 0 0,1 0 0 0 0,-2 0 1 0 0,1 0-1 0 0,0-1 0 0 0,-1 1 1 0 0,1 0-1 0 0,-1-1 0 0 0,0 1 1 0 0,0-1-1 0 0,-1 0 0 0 0,1 0 0 0 0,-1 0 1 0 0,1 0-1 0 0,-1 0 0 0 0,0 0 1 0 0,0-1-1 0 0,-1 1 0 0 0,1-1 1 0 0,0 0-1 0 0,-1 0 0 0 0,0 0-4 0 0,-12 12 110 0 0,14-11-74 0 0,1-3-18 0 0,-1 0 0 0 0,1 0 0 0 0,0 1 0 0 0,0-1 0 0 0,-1 1 0 0 0,1-1 0 0 0,0 1 0 0 0,0-1 0 0 0,0 1 0 0 0,-1 0 0 0 0,1 0-1 0 0,0-1 1 0 0,0 1 0 0 0,0 0 0 0 0,0 0 0 0 0,0 0 0 0 0,1 0 0 0 0,-1 0 0 0 0,0 0 0 0 0,0 0 0 0 0,1 1 0 0 0,-1-1 0 0 0,1 0 0 0 0,-1 0-1 0 0,1 0 1 0 0,-1 1 0 0 0,1-1 0 0 0,0 0 0 0 0,-1 1 0 0 0,1-1 0 0 0,0 0 0 0 0,0 1 0 0 0,0-1 0 0 0,0 0 0 0 0,0 1 0 0 0,1-1-1 0 0,-1 0 1 0 0,0 1 0 0 0,0-1 0 0 0,1 0 0 0 0,-1 0 0 0 0,1 1 0 0 0,-1-1 0 0 0,1 0 0 0 0,0 0 0 0 0,-1 0 0 0 0,1 0 0 0 0,0 0 0 0 0,0 0-1 0 0,0 0 1 0 0,0 0 0 0 0,0 0 0 0 0,0 0 0 0 0,0 0 0 0 0,0 0 0 0 0,0-1 0 0 0,0 1 0 0 0,0 0 0 0 0,1-1 0 0 0,-1 1 0 0 0,1-1-18 0 0,87 19 749 0 0,-26-11-5577 0 0,-34-5-2582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33.7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65 244 9293 0 0,'0'0'1148'0'0,"0"0"-1148"0"0,0 0-388 0 0,0 0 104 0 0,0 0-88 0 0,0 0 364 0 0,0 0-600 0 0,0 0-2300 0 0</inkml:trace>
  <inkml:trace contextRef="#ctx0" brushRef="#br0" timeOffset="5270">26 96 7053 0 0,'0'0'2718'0'0,"0"0"-1579"0"0,0 0-809 0 0,0 0 0 0 0,0 0 162 0 0,0 0-22 0 0,0 0 39 0 0,0 0 10 0 0,7 5-45 0 0,-1 0-331 0 0,1-1 1 0 0,-1 1-1 0 0,0-1 0 0 0,1-1 1 0 0,0 1-1 0 0,0-1 1 0 0,0 0-1 0 0,0-1 0 0 0,1 1 1 0 0,-1-1-1 0 0,1-1 0 0 0,-1 0 1 0 0,1 0-1 0 0,-1 0 1 0 0,1-1-1 0 0,0 0 0 0 0,0 0 1 0 0,-1-1-1 0 0,1 0 1 0 0,-1-1-1 0 0,3 0-143 0 0,-8-3-72 0 0,-2 0 0 0 0,1 0-1 0 0,-1 0 1 0 0,0 0 0 0 0,0 0 0 0 0,0-1 0 0 0,-1 1-1 0 0,1 0 1 0 0,-1 0 0 0 0,-1 0 0 0 0,1 0 0 0 0,-1 1-1 0 0,1-1 1 0 0,-1 0 0 0 0,-1 1 0 0 0,1-1 0 0 0,-1 1-1 0 0,0-1 1 0 0,0 1 0 0 0,0 0 0 0 0,0 1 0 0 0,-1-1 0 0 0,1 0-1 0 0,-1 1 1 0 0,0 0 0 0 0,0 0 0 0 0,0 0 0 0 0,-1 0-1 0 0,-1 0 73 0 0,-1-4 206 0 0,7 8-242 0 0,0 0 0 0 0,-1 0 0 0 0,1 0 0 0 0,0 0 0 0 0,0 0-1 0 0,0-1 1 0 0,-1 1 0 0 0,1 0 0 0 0,0 0 0 0 0,-1 0 0 0 0,1-1 0 0 0,0 1 0 0 0,-1 0 0 0 0,1 0 0 0 0,-1-1 0 0 0,1 1 0 0 0,-1 0 0 0 0,0-1 0 0 0,1 1 0 0 0,-1-1 0 0 0,0 1 0 0 0,1 0 0 0 0,-1-1 0 0 0,0 0 0 0 0,0 1 0 0 0,1-1 0 0 0,-1 1 0 0 0,0-1 0 0 0,0 0 0 0 0,0 0 0 0 0,0 1 0 0 0,1-1-1 0 0,-1 0 1 0 0,0 0 0 0 0,0 0 0 0 0,0 0 0 0 0,0 0 0 0 0,0 0 0 0 0,1 0 0 0 0,-1 0 0 0 0,0-1 0 0 0,0 1 0 0 0,0 0 0 0 0,0 0 0 0 0,0-1 0 0 0,1 1 0 0 0,-1-1 0 0 0,0 1 0 0 0,0 0 0 0 0,1-1 0 0 0,-1 1 0 0 0,0-1 0 0 0,1 0 0 0 0,-1 1 0 0 0,0-1 0 0 0,1 0 0 0 0,-1 1 0 0 0,1-1 0 0 0,-1 0 36 0 0,-16 309 2904 0 0,17-307-3032 0 0,-3 24-257 0 0,9-12-5162 0 0,3-9-968 0 0</inkml:trace>
  <inkml:trace contextRef="#ctx0" brushRef="#br0" timeOffset="5519.91">216 341 7173 0 0,'0'0'6456'0'0,"0"0"-6456"0"0,0 0-560 0 0,0 0 560 0 0,-46-4 524 0 0,25 1-244 0 0,-3-1-216 0 0,-1-1-52 0 0,-2 2-12 0 0,0 0-1148 0 0,7 0-1204 0 0,-5-1-4361 0 0</inkml:trace>
  <inkml:trace contextRef="#ctx0" brushRef="#br0" timeOffset="5999.78">347 310 4608 0 0,'0'0'5196'0'0,"0"0"-3368"0"0,0 0-834 0 0,0 0-580 0 0,0 0-805 0 0,0 6 627 0 0,8 79 2027 0 0,-8-83-2227 0 0,0 0 1 0 0,0-1 0 0 0,0 1-1 0 0,0-1 1 0 0,0 1 0 0 0,1-1-1 0 0,-1 1 1 0 0,0-1 0 0 0,1 1-1 0 0,-1-1 1 0 0,1 1 0 0 0,0-1 0 0 0,0 1-1 0 0,-1-1 1 0 0,1 0 0 0 0,0 0-1 0 0,0 1 1 0 0,0-1 0 0 0,0 0-1 0 0,1 0 1 0 0,-1 0 0 0 0,0 0-1 0 0,0 0 1 0 0,1 0 0 0 0,-1 0 0 0 0,0-1-1 0 0,1 1 1 0 0,-1 0 0 0 0,1-1-1 0 0,-1 1 1 0 0,1-1 0 0 0,-1 1-1 0 0,1-1 1 0 0,-1 0 0 0 0,1 0-1 0 0,0 0 1 0 0,-1 0 0 0 0,1 0 0 0 0,-1 0-1 0 0,1 0 1 0 0,-1 0 0 0 0,1-1-1 0 0,-1 1 1 0 0,1 0 0 0 0,-1-1-1 0 0,1 1 1 0 0,-1-1 0 0 0,1 0-1 0 0,-1 0 1 0 0,1 1 0 0 0,-1-1-1 0 0,0 0 1 0 0,0 0 0 0 0,0 0 0 0 0,2-2-37 0 0,14-19-646 0 0,-7 43-495 0 0,-10-15 1203 0 0,1 1 0 0 0,-1 0 0 0 0,-1 0-1 0 0,1 0 1 0 0,-1-1 0 0 0,0 1 0 0 0,-1 0-1 0 0,1-1 1 0 0,-1 1 0 0 0,-1-1-1 0 0,1 0 1 0 0,-1 1 0 0 0,0-1 0 0 0,-1 0-1 0 0,1-1 1 0 0,-1 1 0 0 0,0-1 0 0 0,-1 1-1 0 0,-4 3-61 0 0,-47 13-2774 0 0,49-24-2464 0 0,2-4-3246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47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20 11129 0 0,'0'0'2928'0'0,"0"0"-2380"0"0,0 0-548 0 0,0 0 224 0 0,0 0 460 0 0,0 0-184 0 0,-54 2-196 0 0,31-2-203 0 0,-2 0-97 0 0,2 0-4 0 0,1-2-449 0 0,-2-2-1115 0 0,10 1-1540 0 0,-6-9-5533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5:21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17 1136 0 0,'0'0'1846'0'0,"0"0"-1275"0"0,0 0-470 0 0,0 0 94 0 0,0 0-44 0 0,0 0 1 0 0,0 0-36 0 0,0 0-42 0 0,0 0-20 0 0,-1 7 1917 0 0,0-6-7585 0 0,1-11 4861 0 0</inkml:trace>
  <inkml:trace contextRef="#ctx0" brushRef="#br0" timeOffset="263.78">2 17 3880 0 0</inkml:trace>
  <inkml:trace contextRef="#ctx0" brushRef="#br0" timeOffset="824.2">2 17 3880 0 0,'8'16'-614'0'0,"-8"-16"797"0"0,0 0 34 0 0,0 0-76 0 0,0 0 55 0 0,14-4 7096 0 0,23 7-7878 0 0,-30-2 1197 0 0,168 15 467 0 0,206 11 2901 0 0,-422-53-4555 0 0,-51-24 726 0 0,141 57-1748 0 0,-47-7 1595 0 0,1 0-1 0 0,-1 0 1 0 0,0 0 0 0 0,0 0-1 0 0,1 1 1 0 0,-1-1-1 0 0,0 1 1 0 0,0 0 0 0 0,0-1-1 0 0,0 1 1 0 0,0 0-1 0 0,0 0 1 0 0,0 1-1 0 0,0-1 1 0 0,0 0 0 0 0,0 1-1 0 0,0-1 1 0 0,-1 1-1 0 0,1-1 1 0 0,-1 1 0 0 0,1 0-1 0 0,-1-1 1 0 0,1 1-1 0 0,-1 0 1 0 0,0 0-1 0 0,0 0 1 0 0,0 0 0 0 0,0 1-1 0 0,-1-1 1 0 0,1 0-1 0 0,0 0 1 0 0,-1 0 0 0 0,0 1-1 0 0,1-1 1 0 0,-1 0-1 0 0,0 0 1 0 0,0 1-1 0 0,0-1 1 0 0,0 0 0 0 0,-1 0-1 0 0,1 1 1 0 0,-1-1-1 0 0,1 0 1 0 0,-1 0 0 0 0,0 0-1 0 0,0 0 1 0 0,0 1-1 0 0,0-1 1 0 0,0 0-1 0 0,0-1 1 0 0,-1 1 0 0 0,1 0-1 0 0,-1 0 1 0 0,1-1-1 0 0,-1 1 1 0 0,1 0-1 0 0,-1-1 1 0 0,0 0 0 0 0,0 1-1 0 0,0-1 1 0 0,0 0-1 0 0,0 0 1 0 0,0 0 3 0 0,-67 33 2402 0 0,55-89 459 0 0,13 40-3485 0 0,1-35 1722 0 0,2 37-4024 0 0,1 6-3585 0 0,-6 9 489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48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3 14361 0 0,'0'0'1328'0'0,"0"0"-916"0"0,0 0-196 0 0,0 0 109 0 0,0 0-73 0 0,-45 2-92 0 0,20-1-152 0 0,-1-1-8 0 0,-5 1-721 0 0,1-1-1339 0 0,5 0-4180 0 0,-8-7-1801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46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0 107 3372 0 0,'0'0'3785'0'0,"0"0"-2350"0"0,0 0-733 0 0,0 0 862 0 0,0 0-436 0 0,0 0-805 0 0,0 0 0 0 0,9 5 182 0 0,0 2-298 0 0,0-1 1 0 0,1-1 0 0 0,0 0 0 0 0,0 0 0 0 0,1-1-1 0 0,-1-1 1 0 0,1 1 0 0 0,-1-2 0 0 0,1 1 0 0 0,0-2-1 0 0,0 1 1 0 0,1-1 0 0 0,-1-1 0 0 0,0 0-1 0 0,9-2-207 0 0,-19 2 25 0 0,1-1 0 0 0,0 0 0 0 0,0 1 0 0 0,-1-1 0 0 0,1 0 0 0 0,0 0-1 0 0,-1 0 1 0 0,1-1 0 0 0,-1 1 0 0 0,1 0 0 0 0,-1 0 0 0 0,0-1-1 0 0,1 1 1 0 0,-1-1 0 0 0,0 1 0 0 0,0-1 0 0 0,0 1 0 0 0,0-1 0 0 0,-1 0-1 0 0,1 0 1 0 0,0 1 0 0 0,-1-1 0 0 0,1 0 0 0 0,-1 0 0 0 0,1 0-1 0 0,-1 0 1 0 0,0 1 0 0 0,0-1 0 0 0,0 0 0 0 0,0 0 0 0 0,0 0 0 0 0,0 0-1 0 0,-1 0 1 0 0,1 0 0 0 0,0 1 0 0 0,-1-1 0 0 0,0 0 0 0 0,1 0-1 0 0,-1 0 1 0 0,0 1 0 0 0,0-1 0 0 0,0 1 0 0 0,0-1 0 0 0,0 0 0 0 0,-1 0-25 0 0,-58-66-870 0 0,59 67 846 0 0,1 0 0 0 0,-1 0 1 0 0,0-1-1 0 0,1 1 0 0 0,-1 0 1 0 0,0 0-1 0 0,0 0 0 0 0,0 0 1 0 0,1 0-1 0 0,-1 1 0 0 0,0-1 1 0 0,0 0-1 0 0,0 0 0 0 0,-1 1 1 0 0,1-1-1 0 0,0 0 0 0 0,0 1 1 0 0,0-1-1 0 0,0 1 0 0 0,-1 0 1 0 0,1-1-1 0 0,0 1 0 0 0,0 0 1 0 0,-1 0-1 0 0,1 0 1 0 0,0 0-1 0 0,0 0 0 0 0,-1 0 1 0 0,1 0-1 0 0,0 0 0 0 0,-1 0 1 0 0,1 0-1 0 0,0 1 0 0 0,0-1 1 0 0,0 1-1 0 0,-1-1 0 0 0,1 1 1 0 0,0-1-1 0 0,0 1 0 0 0,0 0 1 0 0,0-1-1 0 0,0 1 0 0 0,0 0 1 0 0,0 0-1 0 0,0 0 0 0 0,0 0 1 0 0,0 0-1 0 0,1 0 1 0 0,-1 0-1 0 0,0 0 0 0 0,1 0 1 0 0,-1 0-1 0 0,0 0 0 0 0,1 0 1 0 0,0 1-1 0 0,-1-1 0 0 0,1 0 1 0 0,0 0-1 0 0,-1 1 0 0 0,1-1 1 0 0,0 0-1 0 0,0 1 0 0 0,0-1 24 0 0,-10 342 949 0 0,20-307-1332 0 0,1-32-2392 0 0,5-8-3319 0 0,-1-4-614 0 0</inkml:trace>
  <inkml:trace contextRef="#ctx0" brushRef="#br0" timeOffset="248.35">265 303 6977 0 0,'0'0'3048'0'0,"0"0"-1564"0"0,0 0-936 0 0,0 0-124 0 0,0 0 676 0 0,0 0-24 0 0,-45 10-280 0 0,26-6-396 0 0,2-1-272 0 0,-3 0-116 0 0,3-1-12 0 0,3 0-504 0 0,0-2-972 0 0,2 0-1248 0 0,2 0-3985 0 0</inkml:trace>
  <inkml:trace contextRef="#ctx0" brushRef="#br0" timeOffset="512.46">269 365 5489 0 0,'0'0'2352'0'0,"0"0"-955"0"0,0 0-381 0 0,0 0 237 0 0,0 0-49 0 0,0 0-390 0 0,0 0-251 0 0,0 0-146 0 0,0 0-112 0 0,56-11 222 0 0,-53 10-516 0 0,0 0 0 0 0,0 1 0 0 0,0-1 0 0 0,0 0 0 0 0,0 1 0 0 0,0 0 0 0 0,0 0 0 0 0,0 0 0 0 0,0 0 0 0 0,0 0 0 0 0,0 0 0 0 0,0 1 0 0 0,0 0 0 0 0,0-1 0 0 0,0 1 0 0 0,0 0 0 0 0,-1 0 0 0 0,1 1 0 0 0,0-1 0 0 0,0 1 0 0 0,-1-1 0 0 0,1 1 0 0 0,-1 0 0 0 0,0 0 0 0 0,1 0 0 0 0,-1 0 1 0 0,0 0-1 0 0,0 0 0 0 0,0 1 0 0 0,-1-1 0 0 0,1 1 0 0 0,-1 0 0 0 0,1-1 0 0 0,-1 1 0 0 0,0 0 0 0 0,0 0 0 0 0,0 0 0 0 0,0-1 0 0 0,0 1 0 0 0,-1 0 0 0 0,1 0 0 0 0,-1 0 0 0 0,0 0 0 0 0,0 0 0 0 0,0 0 0 0 0,0 1 0 0 0,-1-1 0 0 0,1 0 0 0 0,-1-1 0 0 0,0 1 0 0 0,1 0 0 0 0,-1 0 0 0 0,-1 0 0 0 0,1 0 0 0 0,0-1 0 0 0,-1 1 0 0 0,1 0 0 0 0,-1-1 0 0 0,0 1-11 0 0,-31 26 78 0 0,19-23-2394 0 0,0-4-3506 0 0,9-2-1425 0 0</inkml:trace>
  <inkml:trace contextRef="#ctx0" brushRef="#br0" timeOffset="811.46">464 383 9097 0 0,'0'0'1427'0'0,"0"0"-358"0"0,0 0-511 0 0,0 0-107 0 0,0 0 56 0 0,0 0 28 0 0,0 0-102 0 0,0 0-187 0 0,-5 8-88 0 0,3-7-135 0 0,0 1 0 0 0,0 0 0 0 0,0 0 0 0 0,1 0 0 0 0,-1 1 0 0 0,1-1 0 0 0,-1 0 0 0 0,1 1 0 0 0,0-1 0 0 0,0 1 0 0 0,0-1 0 0 0,0 1 0 0 0,0-1 0 0 0,0 1 0 0 0,1 0 0 0 0,-1-1 0 0 0,1 1 0 0 0,0 0 0 0 0,0 0 0 0 0,0-1 0 0 0,0 1 0 0 0,0 0 0 0 0,1-1 0 0 0,-1 1 0 0 0,1 0 0 0 0,0-1 0 0 0,0 1 0 0 0,0-1 0 0 0,0 1 0 0 0,0-1 0 0 0,0 1 0 0 0,1-1 0 0 0,-1 0 0 0 0,1 1 0 0 0,-1-1 0 0 0,1 0 0 0 0,0 0 0 0 0,0 0 0 0 0,0-1 0 0 0,2 2-23 0 0,24 8-1642 0 0,-8-7-5294 0 0,-7-4 113 0 0</inkml:trace>
  <inkml:trace contextRef="#ctx0" brushRef="#br0" timeOffset="1091.81">568 418 10289 0 0,'0'0'1242'0'0,"0"0"-475"0"0,0 0-226 0 0,0 0 35 0 0,0 0-92 0 0,0 0-263 0 0,0 0-379 0 0,0 0-221 0 0,6-1 110 0 0,-3-1 292 0 0,0 1 1 0 0,0 0 0 0 0,0 1-1 0 0,0-1 1 0 0,0 0-1 0 0,0 1 1 0 0,1 0-1 0 0,-1-1 1 0 0,0 1 0 0 0,0 1-1 0 0,0-1 1 0 0,0 0-1 0 0,0 1 1 0 0,1 0-1 0 0,-1-1 1 0 0,0 1-1 0 0,0 0 1 0 0,0 1 0 0 0,-1-1-1 0 0,1 0 1 0 0,0 1-1 0 0,0 0 1 0 0,-1-1-1 0 0,1 1 1 0 0,-1 0 0 0 0,1 1-1 0 0,-1-1 1 0 0,0 0-1 0 0,0 1 1 0 0,0-1-1 0 0,0 1 1 0 0,-1-1-1 0 0,1 1 1 0 0,0 0 0 0 0,-1 0-1 0 0,0 0 1 0 0,0 0-1 0 0,0 0 1 0 0,0 0-1 0 0,0 0 1 0 0,-1 1-24 0 0,-65 50 1147 0 0,33-45-8652 0 0,29-9-337 0 0</inkml:trace>
  <inkml:trace contextRef="#ctx0" brushRef="#br0" timeOffset="1092.81">693 401 9501 0 0,'0'0'1185'0'0,"0"0"-781"0"0,0 0-58 0 0,0 0 405 0 0,0 0 223 0 0,-2 7-147 0 0,1-3-693 0 0,-1-1-77 0 0,0 1-1 0 0,1-1 0 0 0,-1 1 0 0 0,1-1 0 0 0,0 1 1 0 0,0 0-1 0 0,0-1 0 0 0,0 1 0 0 0,1 0 0 0 0,0 0 0 0 0,0-1 1 0 0,0 1-1 0 0,0 0 0 0 0,0 0 0 0 0,1 0 0 0 0,-1-1 1 0 0,1 1-1 0 0,0 0 0 0 0,0-1 0 0 0,1 1 0 0 0,-1-1 0 0 0,1 1 1 0 0,-1-1-1 0 0,1 0 0 0 0,0 0 0 0 0,1 1 0 0 0,-1-1 1 0 0,0-1-1 0 0,1 1 0 0 0,0 0 0 0 0,1 1-56 0 0,49 11-772 0 0,-15-15-7547 0 0,-21-4 1546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49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0 388 0 0,'8'4'343'0'0,"59"26"201"0"0,1-2 0 0 0,2-3 0 0 0,1-4 0 0 0,0-2 0 0 0,1-4 0 0 0,1-3-1 0 0,1-3 1 0 0,35-1-544 0 0,122-2-849 0 0,-45 0-2621 0 0,-124-5 2707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50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97 380 0 0,'94'-6'1620'0'0,"63"-1"-361"0"0,-1-8 1 0 0,-1-6 0 0 0,40-15-1260 0 0,-184 33 56 0 0,0 0 0 0 0,0 1 0 0 0,-1 0 0 0 0,1 1 1 0 0,0 0-1 0 0,0 1 0 0 0,0 1 0 0 0,0-1 0 0 0,0 2 1 0 0,0-1-1 0 0,0 1 0 0 0,0 1 0 0 0,2 1-56 0 0,-13-4 282 0 0,0 0-93 0 0,0 0-76 0 0,0 0-17 0 0,-2 0 10 0 0,-21 8-1893 0 0,19-7-1587 0 0,28-10 1240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14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39 8493 0 0,'0'0'3677'0'0,"0"0"-2541"0"0,0 0-993 0 0,0 0-17 0 0,0 0 106 0 0,-5 6 61 0 0,-104 125 290 0 0,111-128-534 0 0,0-1-1 0 0,1 0 1 0 0,-1 0-1 0 0,1 0 1 0 0,-1 0-1 0 0,1-1 1 0 0,-1 1-1 0 0,1-1 1 0 0,0 1-1 0 0,0-1 1 0 0,0 0-1 0 0,0 0 1 0 0,0 0-1 0 0,0-1 1 0 0,0 1-1 0 0,0-1 1 0 0,0 1-1 0 0,0-1 1 0 0,1 0-1 0 0,-1 0 1 0 0,0-1-1 0 0,0 1 1 0 0,0-1-1 0 0,0 1 1 0 0,0-1-1 0 0,0 0 1 0 0,0 0-1 0 0,3-2-48 0 0,101-22 940 0 0,-140-25-7259 0 0,42 92 11109 0 0,-8 59-4429 0 0,-2-55 183 0 0,4-27-927 0 0,6-14-7136 0 0,-4-7-16 0 0</inkml:trace>
  <inkml:trace contextRef="#ctx0" brushRef="#br0" timeOffset="264.07">303 181 4256 0 0,'0'0'5341'0'0,"0"0"-3161"0"0,0 0-1395 0 0,0 0-268 0 0,0 0 53 0 0,0 0 28 0 0,0 0-38 0 0,0 0-76 0 0,5-5-140 0 0,-4 3-345 0 0,1 1 0 0 0,0-1 0 0 0,0 0 0 0 0,0 1 0 0 0,0 0 0 0 0,0-1 0 0 0,0 1 0 0 0,0 0-1 0 0,1 0 1 0 0,-1 0 0 0 0,0 1 0 0 0,1-1 0 0 0,-1 0 0 0 0,1 1 0 0 0,-1 0 0 0 0,0-1 0 0 0,1 1-1 0 0,-1 0 1 0 0,1 0 0 0 0,-1 0 0 0 0,1 1 0 0 0,-1-1 0 0 0,1 1 0 0 0,-1-1 0 0 0,0 1 0 0 0,1 0-1 0 0,-1 0 1 0 0,0 0 0 0 0,0 0 0 0 0,1 0 0 0 0,-1 0 0 0 0,0 1 0 0 0,0-1 0 0 0,0 1 0 0 0,-1-1-1 0 0,1 1 1 0 0,0 0 0 0 0,-1 0 0 0 0,1 0 1 0 0,1 1 13 0 0,0-1 1 0 0,0 1-1 0 0,-1 0 1 0 0,1 0-1 0 0,-1 0 0 0 0,0 0 1 0 0,0 1-1 0 0,0-1 0 0 0,0 1 1 0 0,-1-1-1 0 0,1 1 0 0 0,-1-1 1 0 0,0 1-1 0 0,0 0 0 0 0,0 0 1 0 0,0 0-1 0 0,-1-1 1 0 0,0 1-1 0 0,0 0 0 0 0,0 0 1 0 0,0 0-1 0 0,0 0 0 0 0,-1 0 1 0 0,0-1-1 0 0,0 1 0 0 0,0 0 1 0 0,0 0-1 0 0,0-1 0 0 0,-1 1 1 0 0,0-1-1 0 0,1 1 1 0 0,-2 0-14 0 0,-46 26-5556 0 0,47-29-404 0 0</inkml:trace>
  <inkml:trace contextRef="#ctx0" brushRef="#br0" timeOffset="510.4">518 187 5164 0 0,'0'0'4937'0'0,"0"0"-3675"0"0,0 0-919 0 0,0 0 27 0 0,0 0 446 0 0,0 0 141 0 0,-4 6-86 0 0,-4 6-500 0 0,-37 89 731 0 0,97-66-2047 0 0,-11-27-7246 0 0,-27-9 2886 0 0</inkml:trace>
  <inkml:trace contextRef="#ctx0" brushRef="#br0" timeOffset="882.22">694 3 12029 0 0,'0'0'2279'0'0,"0"0"-1310"0"0,0 0-584 0 0,0 0-25 0 0,0 0 7 0 0,0 0-116 0 0,6-1-558 0 0,-3 1 269 0 0,-1-1 0 0 0,1 1 0 0 0,0 0-1 0 0,0 0 1 0 0,-1 0 0 0 0,1 0-1 0 0,0 1 1 0 0,-1-1 0 0 0,1 1 0 0 0,0-1-1 0 0,-1 1 1 0 0,1 0 0 0 0,-1 0-1 0 0,1 0 1 0 0,-1 1 0 0 0,0-1 0 0 0,1 0-1 0 0,-1 1 1 0 0,0 0 0 0 0,0-1-1 0 0,0 1 1 0 0,0 0 0 0 0,0 0-1 0 0,0 0 1 0 0,-1 0 0 0 0,1 1 0 0 0,-1-1-1 0 0,1 0 1 0 0,-1 1 0 0 0,0-1-1 0 0,0 1 1 0 0,0-1 0 0 0,0 1 0 0 0,0-1-1 0 0,-1 1 1 0 0,1 0 0 0 0,-1 1 38 0 0,-56 16 239 0 0,86 0-1686 0 0,-16-13 1499 0 0,61 52 1688 0 0,-77-57-1667 0 0,0 1 0 0 0,0-1 0 0 0,0 1 0 0 0,-1-1 0 0 0,1 0 0 0 0,-1 0 0 0 0,1 0 0 0 0,-1 0 0 0 0,0 0 0 0 0,0-1 0 0 0,0 1 0 0 0,1-1 0 0 0,-1 0 0 0 0,-1 0 0 0 0,1 0 0 0 0,0 0 0 0 0,0-1 0 0 0,0 1 0 0 0,0-1 0 0 0,-1 1 0 0 0,1-1 0 0 0,0 0 0 0 0,0-1 0 0 0,-1 1 0 0 0,1 0 0 0 0,-1-1-73 0 0,-15 1-485 0 0,-25 1-944 0 0,17-7-6837 0 0,16 0 1047 0 0</inkml:trace>
  <inkml:trace contextRef="#ctx0" brushRef="#br0" timeOffset="95052.31">87 357 1840 0 0,'0'0'0'0'0,"0"0"-48"0"0,0 0-488 0 0,0 0-600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56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89 144 0 0,'0'0'647'0'0,"0"0"-265"0"0,0 0 17 0 0,0 0 187 0 0,-3-7 249 0 0,-13-24 412 0 0,-11-19 6652 0 0,40 77-3183 0 0,10 38-4890 0 0,-21 91 736 0 0,16-149-2469 0 0,-3-10-4312 0 0,0-6-1478 0 0</inkml:trace>
  <inkml:trace contextRef="#ctx0" brushRef="#br0" timeOffset="622.58">203 114 2960 0 0,'0'0'1873'0'0,"0"0"-355"0"0,0 0-186 0 0,0 0-138 0 0,0 0-196 0 0,0 0-77 0 0,0 0-111 0 0,0 0-63 0 0,0 0 11 0 0,-1-8 2910 0 0,-1-25-3760 0 0,8 34 53 0 0,-1 0 0 0 0,1 1 1 0 0,-1-1-1 0 0,1 1 0 0 0,-1 0 0 0 0,0 1 1 0 0,0-1-1 0 0,0 1 0 0 0,0 0 0 0 0,0 0 1 0 0,0 1-1 0 0,-1-1 0 0 0,0 1 0 0 0,0 0 1 0 0,0 0-1 0 0,0 0 0 0 0,0 1 0 0 0,-1 0 1 0 0,0-1-1 0 0,0 1 0 0 0,0 0 0 0 0,-1 0 1 0 0,1 1-1 0 0,-1 0 39 0 0,-1-3 15 0 0,1 1 1 0 0,-1 0 0 0 0,0 0-1 0 0,-1 0 1 0 0,1 0 0 0 0,-1 0-1 0 0,1 0 1 0 0,-1 0 0 0 0,-1 1-1 0 0,1-1 1 0 0,0 0 0 0 0,-1 0-1 0 0,0 0 1 0 0,0 0 0 0 0,0 0-1 0 0,0-1 1 0 0,-1 1 0 0 0,0 0-1 0 0,0 0 1 0 0,0-1 0 0 0,0 1-1 0 0,0-1 1 0 0,0 0 0 0 0,-1 0-1 0 0,0 0 1 0 0,0 0 0 0 0,0 0-1 0 0,0 0 1 0 0,0-1 0 0 0,0 1-1 0 0,-1-1 1 0 0,1 0 0 0 0,-1 0-1 0 0,1 0 1 0 0,-1-1 0 0 0,0 1-1 0 0,0-1 1 0 0,0 0 0 0 0,0 0-1 0 0,0 0 1 0 0,0-1 0 0 0,0 1-1 0 0,-3-1-15 0 0,6 0-10 0 0,0-1-1 0 0,0 1 1 0 0,0-1 0 0 0,1 1-1 0 0,-1-1 1 0 0,0 1 0 0 0,0-1-1 0 0,0 0 1 0 0,1 1 0 0 0,-1-1-1 0 0,0 0 1 0 0,0 0 0 0 0,1 1-1 0 0,-1-1 1 0 0,1 0 0 0 0,-1 0-1 0 0,1 0 1 0 0,-1 0 0 0 0,1 0-1 0 0,-1 0 1 0 0,1 0-1 0 0,0 0 1 0 0,0 0 0 0 0,0 0-1 0 0,-1 0 1 0 0,1 0 0 0 0,0 0-1 0 0,0 0 1 0 0,0 0 0 0 0,0 0-1 0 0,1 0 1 0 0,-1 0 0 0 0,0 0-1 0 0,0 0 1 0 0,0 0 0 0 0,1 0-1 0 0,-1 0 1 0 0,1 0 0 0 0,-1 0-1 0 0,1 0 1 0 0,-1 0-1 0 0,1 1 1 0 0,-1-1 0 0 0,1 0-1 0 0,0 0 1 0 0,0 1 0 0 0,-1-1-1 0 0,1 0 1 0 0,0 1 0 0 0,0-1-1 0 0,0 0 1 0 0,0 1 0 0 0,-1-1-1 0 0,1 1 1 0 0,0 0 0 0 0,0-1-1 0 0,0 1 1 0 0,0 0 0 0 0,0-1-1 0 0,0 1 1 0 0,1 0 10 0 0,6 0 64 0 0,0 0 0 0 0,0 0-1 0 0,0 1 1 0 0,0 0 0 0 0,0 0 0 0 0,-1 1 0 0 0,1 0 0 0 0,0 0 0 0 0,-1 1 0 0 0,1 0 0 0 0,-1 0-1 0 0,0 1 1 0 0,0-1 0 0 0,-1 2 0 0 0,1-1 0 0 0,-1 1 0 0 0,0 0 0 0 0,0 0 0 0 0,1 2-64 0 0,-3-4 42 0 0,13 5-1209 0 0,-5-10-7470 0 0,-5-5 1386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59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4 10469 0 0,'0'0'1507'0'0,"0"0"-340"0"0,0 0-285 0 0,0 0-229 0 0,0 0-372 0 0,0 0-322 0 0,0 0-118 0 0,6-1-8 0 0,-5 1 161 0 0,1-1 0 0 0,0 1 0 0 0,-1-1 0 0 0,1 1-1 0 0,0 0 1 0 0,-1 0 0 0 0,1 0 0 0 0,0 0 0 0 0,-1 0 0 0 0,1 0 0 0 0,-1 0 0 0 0,1 1-1 0 0,0-1 1 0 0,-1 0 0 0 0,1 1 0 0 0,-1-1 0 0 0,1 1 0 0 0,-1 0 0 0 0,1 0 0 0 0,-1-1 0 0 0,1 1-1 0 0,-1 0 1 0 0,0 0 0 0 0,1 0 0 0 0,-1 1 0 0 0,0-1 0 0 0,0 0 0 0 0,0 0 0 0 0,0 1-1 0 0,0-1 1 0 0,0 0 0 0 0,0 1 0 0 0,0-1 0 0 0,-1 1 0 0 0,1-1 0 0 0,-1 1 0 0 0,1-1 0 0 0,-1 1-1 0 0,1 0 1 0 0,-1-1 0 0 0,0 1 0 0 0,0 0 0 0 0,0-1 0 0 0,0 1 0 0 0,0-1 0 0 0,0 1-1 0 0,0 0 1 0 0,0-1 0 0 0,-1 1 0 0 0,1 0 0 0 0,-1-1 0 0 0,1 1 0 0 0,-1-1 0 0 0,0 1 0 0 0,1-1-1 0 0,-1 1 1 0 0,-1 0 6 0 0,-64 74 580 0 0,112-72 388 0 0,39-14 704 0 0,-84 9-1954 0 0,-2 9-5026 0 0,2-6 1031 0 0,-1 1-3319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0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14957 0 0,'0'0'880'0'0,"1"5"-1085"0"0,6 172 526 0 0,-2-169-1914 0 0,1-6-4612 0 0,0-5-1890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0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37 4636 0 0,'0'0'8617'0'0,"0"0"-6180"0"0,0 0-1953 0 0,0 0-121 0 0,0 0-193 0 0,0 0-137 0 0,0 0-17 0 0,0 0 38 0 0,-1-5-18 0 0,1 4-65 0 0,0-1 0 0 0,1 1-1 0 0,-1-1 1 0 0,1 1 0 0 0,-1-1-1 0 0,1 1 1 0 0,0-1 0 0 0,-1 1 0 0 0,1 0-1 0 0,0-1 1 0 0,0 1 0 0 0,0 0-1 0 0,0 0 1 0 0,0-1 0 0 0,0 1 0 0 0,0 0-1 0 0,1 0 1 0 0,-1 0 0 0 0,0 0-1 0 0,1 1 1 0 0,-1-1 0 0 0,0 0-1 0 0,1 0 1 0 0,-1 1 0 0 0,1-1 0 0 0,-1 1-1 0 0,1 0 1 0 0,-1-1 0 0 0,1 1-1 0 0,0 0 1 0 0,-1 0 0 0 0,1 0 0 0 0,-1 0-1 0 0,1 0 1 0 0,-1 0 0 0 0,1 0-1 0 0,0 0 1 0 0,-1 1 0 0 0,1-1 0 0 0,-1 1-1 0 0,1-1 1 0 0,-1 1 0 0 0,1 0-1 0 0,-1-1 1 0 0,0 1 0 0 0,2 1 29 0 0,-1-2 7 0 0,1 0 1 0 0,0 0 0 0 0,-1 0 0 0 0,1 0-1 0 0,-1 0 1 0 0,1 1 0 0 0,0-1 0 0 0,-1 1-1 0 0,1 0 1 0 0,-1 0 0 0 0,1 0 0 0 0,-1 0-1 0 0,0 0 1 0 0,1 0 0 0 0,-1 1-1 0 0,0-1 1 0 0,0 1 0 0 0,0 0 0 0 0,0-1-1 0 0,0 1 1 0 0,0 0 0 0 0,-1 0 0 0 0,1 0-1 0 0,-1 1 1 0 0,1-1 0 0 0,-1 0 0 0 0,0 0-1 0 0,0 1 1 0 0,0-1 0 0 0,0 1 0 0 0,0-1-1 0 0,0 1 1 0 0,-1-1 0 0 0,1 1-1 0 0,-1 0 1 0 0,0-1 0 0 0,0 1 0 0 0,0 0-1 0 0,0-1 1 0 0,0 1 0 0 0,0-1 0 0 0,-1 1-1 0 0,1 0 1 0 0,-1-1 0 0 0,0 1 0 0 0,0-1-1 0 0,0 1 1 0 0,0-1 0 0 0,0 0-1 0 0,0 1 1 0 0,-1-1 0 0 0,1 0 0 0 0,-1 0-1 0 0,0 0 1 0 0,0 0 0 0 0,1 0 0 0 0,-1 0-1 0 0,0-1 1 0 0,0 1 0 0 0,-1 0-8 0 0,-71 50 409 0 0,98-48 331 0 0,196 5-258 0 0,-216-8-1318 0 0,-7 1-3321 0 0,-1-2-1899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2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9461 0 0,'0'0'4771'0'0,"4"7"-3956"0"0,3 2-800 0 0,0 0 1 0 0,-1 0-1 0 0,0 1 0 0 0,-1 0 0 0 0,0 1 0 0 0,-1-1 0 0 0,0 1 0 0 0,0 0 0 0 0,-1-1 1 0 0,-1 2-1 0 0,0-1 0 0 0,0 0 0 0 0,-1 0 0 0 0,0 1 0 0 0,-1-1 0 0 0,-1 0 0 0 0,0 1 0 0 0,0-1 1 0 0,-1 0-1 0 0,0 0 0 0 0,-1 0 0 0 0,-1 0 0 0 0,1 0 0 0 0,-2-1 0 0 0,1 1 0 0 0,-2-1 0 0 0,-4 7-15 0 0,-12 0-1055 0 0,3-12-4419 0 0,3-6-3268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6:29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4528 0 0,'0'0'5307'0'0,"0"0"-3830"0"0,3 6-995 0 0,2 7-260 0 0,0 0 1 0 0,0 0 0 0 0,-2 1-1 0 0,1-1 1 0 0,-2 1-1 0 0,0 0 1 0 0,0 0 0 0 0,-1 0-1 0 0,-1 0 1 0 0,-1 0-1 0 0,0 0 1 0 0,0 0 0 0 0,-1 0-1 0 0,-1-1 1 0 0,-1 1 0 0 0,0-1-1 0 0,0 1 1 0 0,-2-1-223 0 0,10-18-4 0 0,-1 1 1 0 0,1-1 0 0 0,-1 1 0 0 0,1 0-1 0 0,1 0 1 0 0,-1 1 0 0 0,0-1-1 0 0,1 1 1 0 0,0 0 0 0 0,-1 0-1 0 0,1 1 1 0 0,1-1 0 0 0,-1 1-1 0 0,0 0 1 0 0,0 0 0 0 0,1 1-1 0 0,-1-1 1 0 0,1 1 0 0 0,-1 1-1 0 0,1-1 1 0 0,0 1 0 0 0,-1 0 0 0 0,1 0-1 0 0,0 1 1 0 0,-1-1 0 0 0,1 1-1 0 0,-1 0 1 0 0,1 1 0 0 0,-1-1-1 0 0,0 1 1 0 0,1 0 0 0 0,-1 1-1 0 0,0-1 1 0 0,0 1 0 0 0,-1 0-1 0 0,1 0 1 0 0,0 1 0 0 0,3 3 3 0 0,1 27 421 0 0,-2-6-4129 0 0,-5-25-279 0 0,2-2-2166 0 0</inkml:trace>
  <inkml:trace contextRef="#ctx0" brushRef="#br0" timeOffset="326.67">340 278 3056 0 0,'0'0'6682'0'0,"0"0"-3640"0"0,0 0-2257 0 0,0 0-441 0 0,0 0 202 0 0,7 0 154 0 0,210 17 1699 0 0,-218-18-2468 0 0,0 1 0 0 0,-1 0-1 0 0,1 0 1 0 0,0-1 0 0 0,0 1-1 0 0,-1-1 1 0 0,1 1-1 0 0,0-1 1 0 0,0 1 0 0 0,0-1-1 0 0,0 0 1 0 0,0 1 0 0 0,0-1-1 0 0,0 0 1 0 0,0 0 0 0 0,0 0-1 0 0,0 0 1 0 0,0 0 0 0 0,0 0-1 0 0,1 0 1 0 0,-1 0 0 0 0,0 0-1 0 0,1 0 1 0 0,-1 0-1 0 0,1-1 1 0 0,-1 1 0 0 0,1 0-1 0 0,0 0 1 0 0,-1-1 0 0 0,1 1-1 0 0,0 0 1 0 0,0-1 0 0 0,0 1-1 0 0,0 0 1 0 0,0 0 0 0 0,0-1-1 0 0,0 1 1 0 0,1 0 0 0 0,-1 0-1 0 0,0-1 1 0 0,1 1-1 0 0,-1 0 1 0 0,1 0 0 0 0,-1-1-1 0 0,1 1 1 0 0,0 0 0 0 0,-1 0-1 0 0,1 0 1 0 0,0 0 0 0 0,0 0-1 0 0,0 0 1 0 0,-1 0 0 0 0,1 0-1 0 0,1 0 70 0 0,2 1 73 0 0,-1 0 0 0 0,0 0 1 0 0,0 0-1 0 0,0 0 0 0 0,0 0 0 0 0,1 1 0 0 0,-1 0 0 0 0,0 0 0 0 0,0 0 0 0 0,0 0 1 0 0,0 0-1 0 0,0 0 0 0 0,0 1 0 0 0,-1-1 0 0 0,1 1 0 0 0,0 0 0 0 0,-1 0 0 0 0,1 0 0 0 0,-1 0 1 0 0,0 0-1 0 0,0 1 0 0 0,0-1 0 0 0,0 1 0 0 0,0-1 0 0 0,0 1 0 0 0,-1 0 0 0 0,1 0 0 0 0,-1 0 1 0 0,0 0-1 0 0,0 0 0 0 0,0 0 0 0 0,0 0 0 0 0,0 0 0 0 0,-1 0 0 0 0,1 0 0 0 0,-1 1 1 0 0,0-1-1 0 0,0 0 0 0 0,0 0 0 0 0,0 0 0 0 0,-1 0 0 0 0,1 1 0 0 0,-1-1-73 0 0,1 1-179 0 0,-1 1 0 0 0,0-1 0 0 0,0 1 0 0 0,0-1 1 0 0,-1 0-1 0 0,1 0 0 0 0,-1 1 0 0 0,0-1 0 0 0,0 0 0 0 0,0-1 0 0 0,-1 1 0 0 0,0 0 0 0 0,1-1 0 0 0,-1 1 0 0 0,0-1 0 0 0,-1 0 0 0 0,1 0 0 0 0,0 0 0 0 0,-1 0 1 0 0,-3 1 178 0 0,1-2-5162 0 0</inkml:trace>
  <inkml:trace contextRef="#ctx0" brushRef="#br0" timeOffset="577.83">844 333 7341 0 0,'0'0'5709'0'0,"0"0"-4404"0"0,0 0-1008 0 0,1 7-146 0 0,-1-4-129 0 0,15 69 1106 0 0,-14-71-1081 0 0,-1 1 0 0 0,1-1-1 0 0,-1 0 1 0 0,1 1 0 0 0,0-1 0 0 0,-1 0-1 0 0,1 0 1 0 0,0 0 0 0 0,0 1 0 0 0,0-1-1 0 0,0 0 1 0 0,0 0 0 0 0,0 0 0 0 0,0-1-1 0 0,0 1 1 0 0,0 0 0 0 0,1 0 0 0 0,-1-1-1 0 0,0 1 1 0 0,1 0 0 0 0,-1-1 0 0 0,0 1-1 0 0,1-1 1 0 0,-1 0 0 0 0,0 1 0 0 0,1-1-1 0 0,-1 0 1 0 0,1 0 0 0 0,-1 0 0 0 0,1 0-1 0 0,-1 0 1 0 0,0 0 0 0 0,1 0 0 0 0,-1-1-1 0 0,1 1 1 0 0,-1 0 0 0 0,0-1 0 0 0,1 1-1 0 0,-1-1 1 0 0,0 0 0 0 0,1 1 0 0 0,-1-1 0 0 0,0 0-1 0 0,0 0 1 0 0,0 0 0 0 0,0 0 0 0 0,0 0-1 0 0,0 0 1 0 0,0 0 0 0 0,0 0 0 0 0,0 0-1 0 0,0 0 1 0 0,0-1-47 0 0,0 2 5 0 0,0-1 0 0 0,0 0-1 0 0,0 0 1 0 0,0 0 0 0 0,0 0 0 0 0,0 0 0 0 0,0 0 0 0 0,0-1-1 0 0,0 1 1 0 0,0 0 0 0 0,-1 0 0 0 0,1-1 0 0 0,0 1 0 0 0,-1 0-1 0 0,1-1 1 0 0,-1 1 0 0 0,1-1 0 0 0,-1 1 0 0 0,0 0-1 0 0,0-1 1 0 0,0 1 0 0 0,1-1 0 0 0,-1 1 0 0 0,-1-1 0 0 0,1 1-1 0 0,0-1 1 0 0,0 1 0 0 0,-1-1 0 0 0,1 1 0 0 0,0 0 0 0 0,-1-1-1 0 0,1 1 1 0 0,-1 0 0 0 0,0-1 0 0 0,1 1 0 0 0,-1 0 0 0 0,0 0-1 0 0,0-1 1 0 0,0 1 0 0 0,0 0 0 0 0,0 0 0 0 0,0 0-1 0 0,0 0 1 0 0,0 0 0 0 0,-1 1 0 0 0,1-1 0 0 0,0 0 0 0 0,0 0-1 0 0,-1 1 1 0 0,0-1-5 0 0,-46-23-6434 0 0,39 20 3124 0 0,-1-2-5510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1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5777 0 0,'0'0'7246'0'0,"0"0"-5092"0"0,0 0-1961 0 0,0 0-167 0 0,0 0 29 0 0,-7 7-115 0 0,-3 3 43 0 0,1 1-1 0 0,1 0 1 0 0,0 0 0 0 0,0 1 0 0 0,1 0 0 0 0,1 0-1 0 0,0 0 1 0 0,1 1 0 0 0,0 0 0 0 0,1 0 0 0 0,0 1-1 0 0,1-1 1 0 0,0 1 0 0 0,1 0 17 0 0,2-6 95 0 0,0-1 0 0 0,1 1 0 0 0,0 0-1 0 0,0 0 1 0 0,1 0 0 0 0,-1 0 0 0 0,2-1 0 0 0,-1 1-1 0 0,1-1 1 0 0,0 0 0 0 0,1 0 0 0 0,0 0 0 0 0,0 0 0 0 0,0 0-1 0 0,6 5-94 0 0,40 7-5140 0 0,-41-21-363 0 0</inkml:trace>
  <inkml:trace contextRef="#ctx0" brushRef="#br0" timeOffset="279.78">180 180 6065 0 0,'0'0'6973'0'0,"0"0"-5016"0"0,0 0-1659 0 0,0 0-165 0 0,0 0-124 0 0,0 0-77 0 0,7-4-110 0 0,-3 3 181 0 0,-1-1 1 0 0,1 0 0 0 0,0 1-1 0 0,0 0 1 0 0,0 0 0 0 0,0 0-1 0 0,0 0 1 0 0,0 1 0 0 0,0-1-1 0 0,0 1 1 0 0,0 0 0 0 0,1 0-1 0 0,-1 1 1 0 0,0-1 0 0 0,0 1-1 0 0,0 0 1 0 0,0 0 0 0 0,0 0-1 0 0,-1 1 1 0 0,1-1 0 0 0,0 1-1 0 0,0 0 1 0 0,-1 0 0 0 0,1 0-1 0 0,-1 1 1 0 0,0-1 0 0 0,0 1-1 0 0,2 1-3 0 0,-3-2 7 0 0,1 0 0 0 0,-1 0 0 0 0,0 0-1 0 0,0 0 1 0 0,0 0 0 0 0,0 0 0 0 0,0 0-1 0 0,-1 1 1 0 0,1-1 0 0 0,-1 1-1 0 0,0-1 1 0 0,1 1 0 0 0,-1 0 0 0 0,0-1-1 0 0,-1 1 1 0 0,1 0 0 0 0,0 0 0 0 0,-1 0-1 0 0,1 0 1 0 0,-1-1 0 0 0,0 1-1 0 0,0 0 1 0 0,0 0 0 0 0,-1 0 0 0 0,1 0-1 0 0,-1 0 1 0 0,1 0 0 0 0,-1-1 0 0 0,0 1-1 0 0,0 0 1 0 0,0 0 0 0 0,0-1-1 0 0,-1 1 1 0 0,1-1 0 0 0,-1 1 0 0 0,0-1-1 0 0,1 0 1 0 0,-1 0 0 0 0,0 1 0 0 0,0-1-1 0 0,0 0 1 0 0,-1-1 0 0 0,1 1 0 0 0,0 0-1 0 0,-1-1 1 0 0,1 1 0 0 0,-1-1-1 0 0,0 0 1 0 0,1 0 0 0 0,-1 0 0 0 0,0 0-1 0 0,0 0 1 0 0,0-1-7 0 0,2 1-194 0 0,-6-1-651 0 0,4-2-3992 0 0,4-6-2271 0 0</inkml:trace>
  <inkml:trace contextRef="#ctx0" brushRef="#br0" timeOffset="434.5">403 163 12745 0 0,'0'0'1706'0'0,"0"0"-1434"0"0,0 0-69 0 0,-7 6-12 0 0,-45 61-170 0 0,51-65 2 0 0,0 0-1 0 0,0 0 0 0 0,0 0 0 0 0,0 0 0 0 0,0 0 0 0 0,0 0 0 0 0,0 0 1 0 0,1 0-1 0 0,-1 0 0 0 0,1 0 0 0 0,-1 0 0 0 0,1 0 0 0 0,0 1 1 0 0,0-1-1 0 0,0 0 0 0 0,0 0 0 0 0,0 0 0 0 0,1 1 0 0 0,-1-1 1 0 0,1 0-1 0 0,-1 0 0 0 0,1 0 0 0 0,0 0 0 0 0,0 0 0 0 0,-1 0 1 0 0,2 0-1 0 0,-1 0 0 0 0,0 0 0 0 0,0-1 0 0 0,1 1 0 0 0,-1 0 1 0 0,0-1-1 0 0,1 1 0 0 0,0-1 0 0 0,-1 1 0 0 0,1-1 0 0 0,0 0 1 0 0,0 0-1 0 0,0 0 0 0 0,0 0 0 0 0,0 0 0 0 0,0 0 0 0 0,0 0-22 0 0,36 9-4460 0 0,-26-9-798 0 0</inkml:trace>
  <inkml:trace contextRef="#ctx0" brushRef="#br0" timeOffset="604.73">718 304 10245 0 0,'0'0'5668'0'0,"0"0"-5668"0"0,0 0-164 0 0,0 0 164 0 0,-39-3 112 0 0,22 0 16 0 0,-5 0-128 0 0,1 0-4 0 0,-3 2 0 0 0,3-1-180 0 0,1-2-384 0 0,3 2-368 0 0,2-2-972 0 0,6 1-2824 0 0,8-6-2921 0 0</inkml:trace>
  <inkml:trace contextRef="#ctx0" brushRef="#br0" timeOffset="1021.17">801 222 13717 0 0,'0'0'1184'0'0,"3"6"-970"0"0,13 90 622 0 0,-16-94-807 0 0,0-1-1 0 0,0 0 1 0 0,0 0-1 0 0,1 0 1 0 0,-1 0-1 0 0,0 0 1 0 0,0 0-1 0 0,1 1 1 0 0,-1-1-1 0 0,1 0 1 0 0,-1 0-1 0 0,1 0 1 0 0,-1 0-1 0 0,1 0 0 0 0,-1 0 1 0 0,1-1-1 0 0,0 1 1 0 0,0 0-1 0 0,0 0 1 0 0,-1 0-1 0 0,1-1 1 0 0,0 1-1 0 0,0 0 1 0 0,0-1-1 0 0,0 1 1 0 0,0-1-1 0 0,0 1 1 0 0,0-1-1 0 0,0 1 0 0 0,0-1 1 0 0,1 0-1 0 0,-1 1 1 0 0,0-1-1 0 0,0 0 1 0 0,0 0-1 0 0,0 0 1 0 0,0 0-1 0 0,0 0 1 0 0,1 0-1 0 0,-1 0 1 0 0,0-1-1 0 0,0 1 1 0 0,0 0-1 0 0,0-1 1 0 0,0 1-1 0 0,0 0 0 0 0,0-1 1 0 0,0 1-1 0 0,0-1 1 0 0,0 0-1 0 0,0 1 1 0 0,0-1-1 0 0,0 0 1 0 0,0 0-1 0 0,0 0-28 0 0,49-44 32 0 0,-36 13-12 0 0,-5 50-1794 0 0,-9-16 1786 0 0,26 252 2179 0 0,-26-252-2174 0 0,0 1 0 0 0,-1-1 0 0 0,1 1 1 0 0,0-1-1 0 0,-1 1 0 0 0,1-1 0 0 0,-1 1 1 0 0,0-1-1 0 0,0 1 0 0 0,0-1 0 0 0,0 0 1 0 0,0 0-1 0 0,-1 1 0 0 0,1-1 0 0 0,0 0 1 0 0,-1 0-1 0 0,0 0 0 0 0,1 0 0 0 0,-1-1 1 0 0,0 1-1 0 0,0 0 0 0 0,0-1 0 0 0,0 0 0 0 0,-1 1 1 0 0,1-1-1 0 0,0 0 0 0 0,0 0 0 0 0,-1 0 1 0 0,1 0-1 0 0,-1 0 0 0 0,1-1 0 0 0,-1 1 1 0 0,1-1-1 0 0,-1 0 0 0 0,1 0 0 0 0,-1 1 1 0 0,1-2-1 0 0,-1 1 0 0 0,1 0 0 0 0,-1 0 1 0 0,1-1-1 0 0,-1 1 0 0 0,1-1 0 0 0,-1 0 1 0 0,1 0-1 0 0,0 0 0 0 0,-1 0 0 0 0,1 0 1 0 0,0-1-1 0 0,0 1 0 0 0,0-1 0 0 0,0 1 1 0 0,0-1-1 0 0,0 0 0 0 0,0 1 0 0 0,1-1 1 0 0,-1 0-1 0 0,1 0 0 0 0,-1-1-17 0 0,-2-3-86 0 0,1-1-1 0 0,-1 1 1 0 0,1-1 0 0 0,1 0 0 0 0,-1 0-1 0 0,1 0 1 0 0,0 0 0 0 0,1 0-1 0 0,0 0 1 0 0,0-1 0 0 0,0 1 0 0 0,1 0-1 0 0,0 0 1 0 0,1-1 0 0 0,1-6 86 0 0,-2 12-249 0 0,1-1 0 0 0,0 0 0 0 0,0 1 0 0 0,1-1 0 0 0,-1 0 0 0 0,0 1 0 0 0,1-1 0 0 0,0 1 0 0 0,-1 0 1 0 0,1 0-1 0 0,0-1 0 0 0,0 1 0 0 0,1 0 0 0 0,-1 1 0 0 0,0-1 0 0 0,0 0 0 0 0,1 1 0 0 0,-1-1 0 0 0,1 1 0 0 0,0 0 1 0 0,-1 0-1 0 0,1 0 0 0 0,0 0 0 0 0,0 0 0 0 0,-1 0 0 0 0,3 1 249 0 0,12-3-4130 0 0,-3 1-1281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59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75 10497 0 0,'0'0'2276'0'0,"0"0"-872"0"0,0 0-238 0 0,0 0-69 0 0,0 0-448 0 0,0 0-320 0 0,0 0-123 0 0,-6-1-164 0 0,-207-23-2187 0 0,210 23 1664 0 0,-6-3-1505 0 0,4-1-2506 0 0,1-6-3686 0 0</inkml:trace>
  <inkml:trace contextRef="#ctx0" brushRef="#br0" timeOffset="245.19">116 0 9673 0 0,'0'0'1728'0'0,"0"0"-1048"0"0,0 0 36 0 0,27 41 12 0 0,-21-29-284 0 0,-4-2-280 0 0,-1 2-12 0 0,-1 0-12 0 0,0 1-52 0 0,-3 0 16 0 0,1 0 60 0 0,-2 0 76 0 0,2-4-180 0 0,0 2-60 0 0,2-4-592 0 0,0-3-768 0 0,0-1-1892 0 0,8-3-4961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3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14 5428 0 0,'0'0'1003'0'0,"0"0"1794"0"0,0 0-1855 0 0,0 0-733 0 0,0 0 202 0 0,0 0 133 0 0,0 0 38 0 0,-7-7 425 0 0,7 5 1864 0 0,3 1-2880 0 0,0 0 0 0 0,-1 1 0 0 0,1-1 0 0 0,0 0 0 0 0,0 1 0 0 0,0 0 0 0 0,0-1 0 0 0,0 1 0 0 0,0 1 0 0 0,0-1 0 0 0,-1 0 0 0 0,1 1 0 0 0,0-1 0 0 0,0 1 0 0 0,0 0 0 0 0,-1 0 0 0 0,1 0 0 0 0,0 0-1 0 0,-1 0 1 0 0,1 1 0 0 0,-1-1 0 0 0,1 1 0 0 0,-1 0 0 0 0,0-1 0 0 0,1 1 0 0 0,-1 0 0 0 0,0 0 0 0 0,0 1 0 0 0,-1-1 0 0 0,1 0 0 0 0,0 1 0 0 0,-1-1 0 0 0,0 1 0 0 0,1-1 0 0 0,-1 1 0 0 0,0 0 0 0 0,0 0 0 0 0,0-1 0 0 0,-1 1 0 0 0,1 0 0 0 0,-1 0 0 0 0,1 0 0 0 0,-1 0 0 0 0,0 0 0 0 0,0-1 0 0 0,-1 1 0 0 0,1 0 0 0 0,0 0-1 0 0,-1 0 1 0 0,0 0 0 0 0,1 0 0 0 0,-1-1 0 0 0,-1 1 0 0 0,1 0 0 0 0,0-1 0 0 0,0 1 0 0 0,-1-1 0 0 0,0 1 0 0 0,1-1 0 0 0,-1 0 0 0 0,0 0 0 0 0,0 1 9 0 0,-83 56 838 0 0,127-42-45 0 0,134 4-1625 0 0,-161-20-3009 0 0,2-3-5931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6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2752 0 0,'0'0'7024'0'0,"0"0"-4960"0"0,0 0-1317 0 0,0 0-173 0 0,0 0-52 0 0,0 0-314 0 0,0 0-65 0 0,0 0 80 0 0,4 7-57 0 0,0 3-256 0 0,40 65 971 0 0,-43-73-838 0 0,0-1-1 0 0,0 0 1 0 0,0 0-1 0 0,0 1 1 0 0,0-1-1 0 0,1 0 1 0 0,-1 0 0 0 0,0 0-1 0 0,1 0 1 0 0,-1-1-1 0 0,1 1 1 0 0,-1 0-1 0 0,1 0 1 0 0,-1-1-1 0 0,1 1 1 0 0,-1-1-1 0 0,1 0 1 0 0,0 1-1 0 0,-1-1 1 0 0,1 0-1 0 0,0 0 1 0 0,-1 0-1 0 0,1 0 1 0 0,0 0-1 0 0,-1 0 1 0 0,1-1-1 0 0,0 1 1 0 0,-1 0-1 0 0,1-1 1 0 0,-1 1-1 0 0,1-1 1 0 0,-1 0 0 0 0,1 0-1 0 0,-1 1 1 0 0,1-1-1 0 0,-1 0 1 0 0,0 0-1 0 0,1 0 1 0 0,-1 0-1 0 0,0-1 1 0 0,0 1-1 0 0,0 0 1 0 0,0 0-1 0 0,0-1 1 0 0,0 1-1 0 0,0-1 1 0 0,0 1-1 0 0,-1-1 1 0 0,1 1-1 0 0,0-1 1 0 0,-1 1-43 0 0,12-38-215 0 0,-7 23-1066 0 0,2 43 661 0 0,-8 61 1481 0 0,1-81-846 0 0,-1-1 1 0 0,0 0-1 0 0,-1 0 0 0 0,1 1 1 0 0,-1-1-1 0 0,0 0 1 0 0,0-1-1 0 0,-1 1 1 0 0,0 0-1 0 0,0-1 1 0 0,0 1-1 0 0,-1-1 1 0 0,0 0-1 0 0,0 0 1 0 0,0 0-1 0 0,-1-1 0 0 0,1 1 1 0 0,-1-1-1 0 0,0 0 1 0 0,-3 1-16 0 0,-11 0-1248 0 0,6-7-2938 0 0,4-6-3725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6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43 664 0 0,'0'0'13409'0'0,"0"0"-11933"0"0,0 0-607 0 0,0 0-445 0 0,0 0-12 0 0,0 0-252 0 0,0 0-24 0 0,-48-9-108 0 0,23 7-28 0 0,0-1-64 0 0,-2 2 52 0 0,2 1 0 0 0,0-2-112 0 0,4 0-388 0 0,6-1-317 0 0,2-2-607 0 0,8 1-1520 0 0,5-8-5573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7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9 10317 0 0,'0'0'3092'0'0,"0"0"-2048"0"0,0 0-312 0 0,0 0-392 0 0,0 0-4 0 0,0 0-20 0 0,-39-5-75 0 0,4 5-177 0 0,-12 0-64 0 0,1 0-52 0 0,8 0-565 0 0,10 0-835 0 0,12 0-1484 0 0,-2-4-6325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05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66 134 6869 0 0,'0'0'766'0'0,"0"0"-481"0"0,0 0-136 0 0,0 0 306 0 0,0 0 655 0 0,8 4-338 0 0,101 22 1818 0 0,-107-26-2529 0 0,0 0 0 0 0,1 0 0 0 0,-1 1 1 0 0,0-1-1 0 0,0-1 0 0 0,1 1 0 0 0,-1 0 0 0 0,0-1 0 0 0,1 1 0 0 0,-1-1 0 0 0,0 1 0 0 0,0-1 0 0 0,0 0 0 0 0,0 0 0 0 0,0 0 1 0 0,0 0-1 0 0,0-1 0 0 0,0 1 0 0 0,0 0 0 0 0,0-1 0 0 0,0 1 0 0 0,-1-1 0 0 0,1 0 0 0 0,-1 0 0 0 0,1 1 0 0 0,-1-1 0 0 0,0 0 1 0 0,0 0-1 0 0,0 0 0 0 0,0 0 0 0 0,0-1 0 0 0,0 1 0 0 0,0 0 0 0 0,-1 0 0 0 0,1 0 0 0 0,-1-1 0 0 0,0 1 0 0 0,1 0 0 0 0,-1-1 1 0 0,0 1-1 0 0,-1 0 0 0 0,1-1 0 0 0,0 1 0 0 0,0 0 0 0 0,-1 0 0 0 0,0-1 0 0 0,1 1 0 0 0,-1 0 0 0 0,0 0 0 0 0,0 0 0 0 0,0 0-61 0 0,-2-4-29 0 0,0 0-1 0 0,0 1 0 0 0,-1 0 0 0 0,1 0 0 0 0,-1 0 0 0 0,0 0 1 0 0,-1 0-1 0 0,1 1 0 0 0,-1 0 0 0 0,0 0 0 0 0,0 0 0 0 0,0 0 1 0 0,0 1-1 0 0,-1 0 0 0 0,1 0 0 0 0,-1 0 0 0 0,0 1 0 0 0,0 0 1 0 0,0 0-1 0 0,0 1 0 0 0,0-1 0 0 0,-1 1 0 0 0,1 0 0 0 0,-3 1 30 0 0,7 2-30 0 0,0 0 0 0 0,0 0 0 0 0,0 1-1 0 0,0-1 1 0 0,1 0 0 0 0,-1 1-1 0 0,1-1 1 0 0,-1 1 0 0 0,1 0 0 0 0,0 0-1 0 0,0-1 1 0 0,0 1 0 0 0,0 0-1 0 0,0 0 1 0 0,1 0 0 0 0,-1 0 0 0 0,1 0-1 0 0,0 0 1 0 0,0 0 0 0 0,0 0-1 0 0,0 0 1 0 0,1 0 0 0 0,0 2 30 0 0,-1-3 11 0 0,3 311 1092 0 0,2-303-2885 0 0,5-9-5298 0 0,-1-3 129 0 0</inkml:trace>
  <inkml:trace contextRef="#ctx0" brushRef="#br0" timeOffset="172.22">225 323 9413 0 0,'0'0'2848'0'0,"0"0"-1472"0"0,0 0-828 0 0,0 0-92 0 0,0 0 176 0 0,-46-6-256 0 0,23 6-148 0 0,-1 0-180 0 0,-2 0-48 0 0,-1 1-4 0 0,2 3-360 0 0,3-2-948 0 0,3 1-868 0 0,7-3-3316 0 0</inkml:trace>
  <inkml:trace contextRef="#ctx0" brushRef="#br0" timeOffset="512.89">290 327 9865 0 0,'0'0'1361'0'0,"0"0"-779"0"0,0 0-455 0 0,0 0 128 0 0,0 0 199 0 0,2 6 13 0 0,-3-2-383 0 0,1 0 0 0 0,0-1 0 0 0,0 1 0 0 0,0 0 1 0 0,1 0-1 0 0,-1-1 0 0 0,1 1 0 0 0,0 0 0 0 0,0-1 1 0 0,0 1-1 0 0,0-1 0 0 0,1 1 0 0 0,0-1 0 0 0,-1 1 1 0 0,1-1-1 0 0,0 0 0 0 0,1 0 0 0 0,-1 0 0 0 0,0 0 1 0 0,1-1-1 0 0,0 1 0 0 0,0-1 0 0 0,0 1 1 0 0,0-1-1 0 0,0 0 0 0 0,0 0 0 0 0,0 0 0 0 0,1 0 1 0 0,-1-1-1 0 0,1 0 0 0 0,-1 1 0 0 0,1-1 0 0 0,-1 0 1 0 0,1-1-1 0 0,0 1 0 0 0,0-1 0 0 0,-1 1 0 0 0,1-1 1 0 0,0 0-1 0 0,0-1 0 0 0,-1 1 0 0 0,1-1 0 0 0,0 1 1 0 0,-1-1-1 0 0,1 0 0 0 0,0-1 0 0 0,-1 1 1 0 0,0 0-1 0 0,1-1 0 0 0,1-1-84 0 0,8-38-319 0 0,-13 41 51 0 0,0 32-1907 0 0,-1-22 2295 0 0,0 0 1 0 0,-1-1 0 0 0,1 1 0 0 0,-2 0 0 0 0,1-1 0 0 0,-2 0-1 0 0,1 0 1 0 0,-1 0 0 0 0,0 0 0 0 0,-1 0 0 0 0,0-1 0 0 0,0 0-1 0 0,-1 0 1 0 0,-3 3-121 0 0,-43 17-1733 0 0,43-28-2240 0 0,1-5-4883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0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12793 0 0,'0'0'1710'0'0,"0"0"-1188"0"0,0 0-299 0 0,0 0-92 0 0,1 7 82 0 0,11 151 314 0 0,-1-127-788 0 0,7-19-7549 0 0,-7-12-238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1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13013 0 0,'0'0'1608'0'0,"0"0"-899"0"0,0 0-442 0 0,0 0 49 0 0,0 0-100 0 0,0 0-201 0 0,0 0-228 0 0,0 0-263 0 0,5 0 19 0 0,72 24 207 0 0,-76-23 274 0 0,1 0 0 0 0,-1 0 0 0 0,0 0 0 0 0,0 0 1 0 0,1 0-1 0 0,-1 0 0 0 0,0 1 0 0 0,0-1 0 0 0,0 0 0 0 0,0 1 1 0 0,0-1-1 0 0,-1 0 0 0 0,1 1 0 0 0,0-1 0 0 0,-1 1 0 0 0,1-1 1 0 0,0 1-1 0 0,-1 0 0 0 0,0-1 0 0 0,1 1 0 0 0,-1-1 0 0 0,0 1 1 0 0,0 0-1 0 0,0-1 0 0 0,0 1 0 0 0,0 0 0 0 0,-1-1 0 0 0,1 1 1 0 0,0-1-1 0 0,-1 1 0 0 0,1 0 0 0 0,-1-1 0 0 0,1 1 0 0 0,-1-1 1 0 0,0 0-1 0 0,0 1 0 0 0,0-1 0 0 0,0 1 0 0 0,0-1 0 0 0,0 0 1 0 0,0 0-1 0 0,0 0 0 0 0,0 1 0 0 0,0-1 0 0 0,-1 0 0 0 0,1 0 1 0 0,0-1-1 0 0,-1 1 0 0 0,1 0 0 0 0,-1 0-24 0 0,-87 57 231 0 0,125-54 503 0 0,115-14-1784 0 0,-150 10 564 0 0,1-1-1250 0 0,0-1-3116 0 0,2-1-3313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2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14321 0 0,'0'0'1826'0'0,"1"5"-1596"0"0,2 78 225 0 0,-1-81-437 0 0,0-1-1 0 0,1 0 1 0 0,-1 0-1 0 0,1 0 1 0 0,-1 0-1 0 0,1 0 1 0 0,-1 0-1 0 0,1-1 1 0 0,-1 1 0 0 0,1-1-1 0 0,0 1 1 0 0,-1-1-1 0 0,1 0 1 0 0,0 0-1 0 0,-1-1 1 0 0,1 1-1 0 0,0 0 1 0 0,-1-1-1 0 0,1 1 1 0 0,-1-1-1 0 0,1 0 1 0 0,-1 0-1 0 0,1 0 1 0 0,-1 0-1 0 0,0-1 1 0 0,1 1 0 0 0,-1-1-1 0 0,0 1 1 0 0,0-1-1 0 0,0 0 1 0 0,0 0-1 0 0,0 1 1 0 0,-1-1-1 0 0,2-2-17 0 0,23-45 42 0 0,-11 75-885 0 0,7 141 2155 0 0,-21-163-1326 0 0,-1 0-1 0 0,0 0 1 0 0,-1 0-1 0 0,1 0 1 0 0,-1 0-1 0 0,1 0 1 0 0,-1 0-1 0 0,0-1 1 0 0,0 1-1 0 0,-1 0 1 0 0,1-1-1 0 0,-1 1 1 0 0,0-1-1 0 0,0 1 1 0 0,0-1-1 0 0,0 0 0 0 0,-1 0 1 0 0,1 0-1 0 0,-1 0 1 0 0,0 0-1 0 0,0-1 1 0 0,0 1-1 0 0,0-1 1 0 0,0 0-1 0 0,-1 1 1 0 0,1-2-1 0 0,-1 1 1 0 0,1 0-1 0 0,-1-1 1 0 0,1 1-1 0 0,-1-1 0 0 0,0 0 1 0 0,0-1-1 0 0,0 1 1 0 0,0 0-1 0 0,0-1 1 0 0,1 0-1 0 0,-1 0 1 0 0,0 0-1 0 0,-4-1 15 0 0,-19-8-1648 0 0,13-6-3808 0 0,5-7-3934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21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6 548 0 0,'0'0'597'0'0,"0"0"311"0"0,0 0 1501 0 0,0 0-378 0 0,0 0-897 0 0,0 0-269 0 0,0 0-58 0 0,0 0-174 0 0,0 0-207 0 0,-5 0-138 0 0,-8-3 95 0 0,23 1-122 0 0,37 12 417 0 0,-45-8-604 0 0,0 0 0 0 0,0 0-1 0 0,-1 0 1 0 0,1 0-1 0 0,-1 0 1 0 0,1 0 0 0 0,-1 1-1 0 0,0-1 1 0 0,0 0 0 0 0,0 1-1 0 0,0-1 1 0 0,0 1-1 0 0,0-1 1 0 0,-1 1 0 0 0,1-1-1 0 0,-1 1 1 0 0,0-1-1 0 0,0 1 1 0 0,0 0 0 0 0,0-1-1 0 0,0 1 1 0 0,-1-1-1 0 0,1 1 1 0 0,-1 0 0 0 0,1-1-1 0 0,-1 1 1 0 0,0-1 0 0 0,0 0-1 0 0,0 1 1 0 0,0-1-1 0 0,-1 0 1 0 0,1 1 0 0 0,-1-1-1 0 0,1 0 1 0 0,-2 1-74 0 0,-32 14-3495 0 0,35-20-2001 0 0,2-4-58 0 0</inkml:trace>
  <inkml:trace contextRef="#ctx0" brushRef="#br0" timeOffset="266.42">162 11 964 0 0,'0'0'1502'0'0,"0"0"3408"0"0,0 0-2996 0 0,0 0-1678 0 0,0 0-167 0 0,0 0 215 0 0,0 0 231 0 0,0 0 78 0 0,0 0-150 0 0,-5 6-167 0 0,3-4-221 0 0,0 0 0 0 0,1-1 0 0 0,-1 1 0 0 0,0 0 0 0 0,1 0 0 0 0,-1 0 0 0 0,1 0-1 0 0,-1 1 1 0 0,1-1 0 0 0,0 0 0 0 0,0 1 0 0 0,0-1 0 0 0,0 0 0 0 0,0 1 0 0 0,1-1-1 0 0,-1 1 1 0 0,1-1 0 0 0,0 1 0 0 0,0 0 0 0 0,-1-1 0 0 0,2 1 0 0 0,-1-1-1 0 0,0 1 1 0 0,0-1 0 0 0,1 1 0 0 0,-1-1 0 0 0,1 1 0 0 0,0-1 0 0 0,0 1 0 0 0,0-1-1 0 0,0 0 1 0 0,0 1 0 0 0,1-1 0 0 0,-1 0 0 0 0,1 0 0 0 0,-1 0 0 0 0,1 0 0 0 0,0 0-1 0 0,0 0 1 0 0,0-1 0 0 0,0 1 0 0 0,0-1 0 0 0,2 2-55 0 0,0-1-293 0 0,14 5-937 0 0,-5-7-3100 0 0,-5-2-1423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6:22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1 380 2784 0 0,'0'0'6924'0'0,"0"0"-4755"0"0,0 0-1902 0 0,0 0 87 0 0,0 0 384 0 0,0 0 15 0 0,0 0-181 0 0,0 0-229 0 0,0 0-103 0 0,23-3 1541 0 0,-14-3-1773 0 0,0 0 0 0 0,0-1 0 0 0,-1 0 0 0 0,0-1 0 0 0,0 0 0 0 0,-1 0 0 0 0,0-1 0 0 0,0 1 1 0 0,-1-2-1 0 0,0 1 0 0 0,-1-1 0 0 0,0 1 0 0 0,0-1 0 0 0,-1-1 0 0 0,0 1 0 0 0,-1-1 0 0 0,0 1 0 0 0,-1-1 0 0 0,0 0 0 0 0,-1 0 0 0 0,0 0 1 0 0,0 0-1 0 0,-2 0 0 0 0,1 0 0 0 0,-1 0 0 0 0,-1 0 0 0 0,0 0 0 0 0,0 0 0 0 0,-1 1 0 0 0,-1-1 0 0 0,0 1 0 0 0,0 0 0 0 0,-1 0 0 0 0,0 0 0 0 0,0 1 1 0 0,-6-8-9 0 0,10 16-29 0 0,1 1 0 0 0,-1-1 0 0 0,0 0 1 0 0,1 0-1 0 0,-1 1 0 0 0,1-1 0 0 0,-1 0 1 0 0,0 1-1 0 0,0-1 0 0 0,1 0 0 0 0,-1 1 1 0 0,0-1-1 0 0,0 1 0 0 0,0-1 0 0 0,0 1 1 0 0,0 0-1 0 0,0-1 0 0 0,1 1 0 0 0,-1 0 1 0 0,0 0-1 0 0,0 0 0 0 0,0-1 0 0 0,0 1 1 0 0,0 0-1 0 0,0 0 0 0 0,0 0 0 0 0,0 1 1 0 0,0-1-1 0 0,0 0 0 0 0,0 0 0 0 0,0 0 1 0 0,0 1-1 0 0,0-1 0 0 0,0 0 0 0 0,0 1 1 0 0,1-1-1 0 0,-1 1 0 0 0,0-1 0 0 0,0 1 1 0 0,0 0-1 0 0,1-1 0 0 0,-1 1 0 0 0,0 0 1 0 0,1-1-1 0 0,-1 1 0 0 0,1 0 0 0 0,-1 0 1 0 0,0 0-1 0 0,1-1 0 0 0,0 1 0 0 0,-1 0 1 0 0,1 0-1 0 0,0 0 0 0 0,-1 0 1 0 0,1 0-1 0 0,0 0 0 0 0,0 0 0 0 0,0 0 1 0 0,0 0-1 0 0,0 0 0 0 0,0 0 0 0 0,0 0 1 0 0,0 0-1 0 0,0 0 29 0 0,-10 70-609 0 0,10-69 621 0 0,0 2-20 0 0,-3 23 19 0 0,1-1 1 0 0,2 1-1 0 0,0-1 1 0 0,2 1 0 0 0,1-1-1 0 0,1 0 1 0 0,1 0 0 0 0,1 0-1 0 0,4 7-11 0 0,-8-29 63 0 0,0 0-1 0 0,0 0 0 0 0,0 0 0 0 0,1 0 1 0 0,0-1-1 0 0,0 1 0 0 0,0-1 0 0 0,0 0 1 0 0,0 0-1 0 0,1 0 0 0 0,-1 0 0 0 0,1 0 1 0 0,0-1-1 0 0,0 1 0 0 0,0-1 0 0 0,0 0 1 0 0,0-1-1 0 0,0 1 0 0 0,0-1 0 0 0,1 1 1 0 0,-1-1-1 0 0,1 0 0 0 0,-1-1 1 0 0,1 1-1 0 0,-1-1 0 0 0,1 0 0 0 0,-1 0 1 0 0,1-1-1 0 0,-1 1 0 0 0,1-1 0 0 0,-1 0 1 0 0,0 0-1 0 0,1 0 0 0 0,-1-1 0 0 0,0 0 1 0 0,0 1-1 0 0,0-2 0 0 0,0 1 0 0 0,0 0 1 0 0,0-1-1 0 0,-1 1 0 0 0,1-1 0 0 0,-1 0 1 0 0,1-1-1 0 0,-1 1 0 0 0,0 0 0 0 0,-1-1 1 0 0,3-2-63 0 0,-4 4-42 0 0,0 1 0 0 0,0-1 1 0 0,1 1-1 0 0,-1 0 0 0 0,1-1 0 0 0,-1 1 1 0 0,1 0-1 0 0,0 0 0 0 0,-1 0 1 0 0,1 0-1 0 0,0 0 0 0 0,0 1 0 0 0,0-1 1 0 0,0 0-1 0 0,-1 1 0 0 0,1-1 1 0 0,0 1-1 0 0,0 0 0 0 0,0 0 0 0 0,0 0 1 0 0,0 0-1 0 0,0 0 0 0 0,0 0 1 0 0,0 0-1 0 0,0 0 0 0 0,0 1 1 0 0,0-1-1 0 0,0 1 0 0 0,0 0 0 0 0,-1-1 1 0 0,1 1-1 0 0,0 0 0 0 0,0 0 1 0 0,-1 0-1 0 0,1 0 0 0 0,0 1 0 0 0,-1-1 1 0 0,1 0-1 0 0,-1 1 0 0 0,0-1 1 0 0,1 1-1 0 0,-1-1 0 0 0,0 1 0 0 0,0-1 1 0 0,0 1-1 0 0,0 0 0 0 0,0 0 1 0 0,-1 0-1 0 0,1-1 0 0 0,0 1 1 0 0,-1 0-1 0 0,1 0 0 0 0,-1 2 42 0 0,27 26 545 0 0,10-72 235 0 0,-33 40-780 0 0,0 0-1 0 0,0 1 1 0 0,0 0-1 0 0,0 0 1 0 0,0 0-1 0 0,0 0 1 0 0,1 1-1 0 0,-1 0 1 0 0,0 0-1 0 0,1 0 1 0 0,-1 0-1 0 0,0 0 1 0 0,0 1-1 0 0,1 0 1 0 0,-1 0-1 0 0,0 0 1 0 0,0 1 0 0 0,0-1-1 0 0,0 1 1 0 0,0 0-1 0 0,-1 0 1 0 0,1 0-1 0 0,0 1 1 0 0,-1-1-1 0 0,1 1 1 0 0,-1 0-1 0 0,0 0 1 0 0,0 0-1 0 0,0 0 1 0 0,-1 0-1 0 0,1 1 1 0 0,-1-1-1 0 0,1 2 1 0 0,28-46-2307 0 0,-29 38 2360 0 0,1 0 1 0 0,0 0-1 0 0,0 0 0 0 0,0 1 0 0 0,0 0 0 0 0,0-1 0 0 0,0 1 0 0 0,0 0 0 0 0,1 1 0 0 0,-1-1 0 0 0,1 1 0 0 0,0-1 1 0 0,-1 1-1 0 0,1 0 0 0 0,0 0 0 0 0,0 1 0 0 0,0-1 0 0 0,-1 1 0 0 0,1 0 0 0 0,0 0 0 0 0,0 0 0 0 0,0 0 0 0 0,0 1 1 0 0,-1-1-1 0 0,1 1 0 0 0,0 0 0 0 0,0 1 0 0 0,-1-1 0 0 0,1 0 0 0 0,-1 1 0 0 0,1 0 0 0 0,-1 0 0 0 0,0 0 0 0 0,0 0 0 0 0,3 3-52 0 0,-8 13-6779 0 0,-5-22-694 0 0</inkml:trace>
  <inkml:trace contextRef="#ctx0" brushRef="#br0" timeOffset="247.96">433 108 12257 0 0,'0'0'3784'0'0,"0"0"-3784"0"0,0 0-248 0 0,0 0 96 0 0,0 0 76 0 0,0 0-996 0 0,0 0-1144 0 0,0 0-1008 0 0,0 0-4245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2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11429 0 0,'0'0'2468'0'0,"6"5"-1574"0"0,0 1-864 0 0,-1 0 1 0 0,1 0-1 0 0,-1 0 0 0 0,0 1 1 0 0,0 0-1 0 0,-1 0 1 0 0,1 0-1 0 0,-2 0 1 0 0,1 1-1 0 0,-1 0 0 0 0,0-1 1 0 0,-1 1-1 0 0,0 0 1 0 0,0 0-1 0 0,-1 1 1 0 0,0-1-1 0 0,0 0 0 0 0,-1 0 1 0 0,0 1-1 0 0,0-1 1 0 0,-1 0-1 0 0,0 0 1 0 0,-1 1-1 0 0,1-1 0 0 0,-2 0 1 0 0,1 0-1 0 0,-1-1 1 0 0,0 1-1 0 0,-1 0 1 0 0,0-1-1 0 0,0 0 0 0 0,0 0 1 0 0,-1 0-1 0 0,0-1 1 0 0,-1 1-1 0 0,1-1-30 0 0,-17 2-4233 0 0,17-11-923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2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13225 0 0,'0'0'1246'0'0,"0"0"-818"0"0,0 0-276 0 0,0 0 91 0 0,0 0 61 0 0,0 0-178 0 0,0 0-317 0 0,6 1 0 0 0,-4-1 223 0 0,1 0-1 0 0,0 0 1 0 0,-1 0-1 0 0,1 0 1 0 0,0 1-1 0 0,0-1 1 0 0,-1 1-1 0 0,1-1 1 0 0,-1 1-1 0 0,1 0 1 0 0,0 0-1 0 0,-1 0 1 0 0,0 1-1 0 0,1-1 1 0 0,-1 1-1 0 0,0-1 1 0 0,0 1-1 0 0,1-1 1 0 0,-1 1-1 0 0,0 0 1 0 0,-1 0 0 0 0,1 0-1 0 0,0 0 1 0 0,-1 1-1 0 0,1-1 1 0 0,-1 0-1 0 0,0 1 1 0 0,1-1-1 0 0,-1 1 1 0 0,0-1-1 0 0,-1 1 1 0 0,1 0-1 0 0,0-1 1 0 0,-1 1-1 0 0,1 0 1 0 0,-1-1-1 0 0,0 1 1 0 0,0 0-1 0 0,0 0 1 0 0,0-1-1 0 0,-1 1 1 0 0,1 0-1 0 0,-1-1 1 0 0,0 1-1 0 0,1 0 1 0 0,-1-1 0 0 0,-1 2-32 0 0,-82 66 92 0 0,142-63 1256 0 0,-26-7-1690 0 0,38 1 658 0 0,-23 3-8270 0 0,-37-3-1362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1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 15117 0 0,'0'0'394'0'0,"-3"7"-261"0"0,-4 8 6 0 0,0-3-116 0 0,1 1 1 0 0,0 0 0 0 0,1 0-1 0 0,0 1 1 0 0,1-1 0 0 0,1 1-1 0 0,0 0 1 0 0,1 0 0 0 0,0 0-1 0 0,1 0 1 0 0,1 1-1 0 0,0-1 1 0 0,1 4-24 0 0,43 33 723 0 0,-16-42-4996 0 0,-20-7-2022 0 0</inkml:trace>
  <inkml:trace contextRef="#ctx0" brushRef="#br0" timeOffset="246.81">165 118 5461 0 0,'0'0'7475'0'0,"0"0"-5371"0"0,0 0-1802 0 0,0 0-213 0 0,0 0-129 0 0,0 0-168 0 0,7-3-90 0 0,-3 1 314 0 0,1 1 0 0 0,0 0-1 0 0,-1 0 1 0 0,1 0-1 0 0,0 0 1 0 0,0 1 0 0 0,-1 0-1 0 0,1 0 1 0 0,0 0-1 0 0,0 1 1 0 0,-1 0 0 0 0,1 0-1 0 0,0 0 1 0 0,-1 0 0 0 0,1 1-1 0 0,-1-1 1 0 0,1 1-1 0 0,-1 0 1 0 0,0 1 0 0 0,0-1-1 0 0,0 1 1 0 0,0 0-1 0 0,0 0 1 0 0,1 1-16 0 0,-3-2 18 0 0,0 0 0 0 0,0-1 0 0 0,0 1 0 0 0,0 0-1 0 0,0 0 1 0 0,0 0 0 0 0,-1 0 0 0 0,1 0 0 0 0,-1 0 0 0 0,0 1 0 0 0,0-1-1 0 0,1 0 1 0 0,-1 1 0 0 0,-1-1 0 0 0,1 1 0 0 0,0-1 0 0 0,-1 1 0 0 0,1 0 0 0 0,-1-1-1 0 0,0 1 1 0 0,0-1 0 0 0,0 1 0 0 0,0 0 0 0 0,0-1 0 0 0,0 1 0 0 0,-1-1-1 0 0,0 1 1 0 0,1 0 0 0 0,-1-1 0 0 0,0 0 0 0 0,0 1 0 0 0,0-1 0 0 0,0 1 0 0 0,-1-1-1 0 0,1 0 1 0 0,-1 0 0 0 0,1 0 0 0 0,-1 0 0 0 0,0 0 0 0 0,0 0 0 0 0,0 0 0 0 0,0-1-1 0 0,0 1 1 0 0,0-1 0 0 0,0 1 0 0 0,-1-1 0 0 0,1 0 0 0 0,-1 1-18 0 0,-52 17-4050 0 0,50-19-1601 0 0</inkml:trace>
  <inkml:trace contextRef="#ctx0" brushRef="#br0" timeOffset="505.78">393 120 11717 0 0,'0'0'2217'0'0,"0"0"-1495"0"0,0 0-561 0 0,0 0 66 0 0,0 0 82 0 0,-4 7-27 0 0,0-2-342 0 0,0-1 9 0 0,0 0 0 0 0,0 0 0 0 0,0 0 0 0 0,1 0 0 0 0,0 1 0 0 0,0 0 0 0 0,0-1 0 0 0,0 1 0 0 0,1 0 1 0 0,-1 1-1 0 0,1-1 0 0 0,1 0 0 0 0,-1 0 0 0 0,1 1 0 0 0,0-1 0 0 0,0 1 0 0 0,1 0 0 0 0,-1-1 0 0 0,1 1 0 0 0,0-1 0 0 0,1 1 0 0 0,0-1 0 0 0,-1 1 0 0 0,2-1 0 0 0,0 5 51 0 0,6-7-3406 0 0,4-2-3769 0 0</inkml:trace>
  <inkml:trace contextRef="#ctx0" brushRef="#br0" timeOffset="659.78">724 252 14349 0 0,'0'0'1840'0'0,"0"0"-1175"0"0,0 0-153 0 0,0 0-356 0 0,0 0-156 0 0,-43-9-48 0 0,20 6 36 0 0,-3 2-76 0 0,-2 0 0 0 0,0 1 40 0 0,3-1-376 0 0,3 0-257 0 0,2-1-159 0 0,7 0-1584 0 0,5-5-6549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10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86 5809 0 0,'0'0'4768'0'0,"0"0"-2177"0"0,0 0-1052 0 0,0 0-305 0 0,0 0-427 0 0,0 0-403 0 0,-6-1-261 0 0,-175-11-306 0 0,168 6-760 0 0,9-2-7359 0 0,4 1 355 0 0</inkml:trace>
  <inkml:trace contextRef="#ctx0" brushRef="#br0" timeOffset="250.68">78 0 7161 0 0,'0'0'4077'0'0,"0"0"-2873"0"0,0 0-438 0 0,5 8 103 0 0,0-3-782 0 0,-1 1 0 0 0,0 0 1 0 0,-1-1-1 0 0,1 2 0 0 0,-1-1 0 0 0,-1 0 1 0 0,1 1-1 0 0,-1-1 0 0 0,0 1 1 0 0,0-1-1 0 0,-1 1 0 0 0,0 0 1 0 0,0 0-1 0 0,0 0 0 0 0,-1 0 0 0 0,0 0 1 0 0,-1 3-88 0 0,0-4-295 0 0,-2 17 967 0 0,2-16-5309 0 0,4-7-1240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32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194 411 5156 0 0,'0'0'4183'0'0,"0"0"-92"0"0,0 0-2394 0 0,0 0-715 0 0,0 0-145 0 0,0 0-296 0 0,-7 0-246 0 0,-180-11-472 0 0,194 9-7350 0 0,3 2 1289 0 0</inkml:trace>
  <inkml:trace contextRef="#ctx0" brushRef="#br0" timeOffset="623.83">496 202 10065 0 0,'0'0'1481'0'0,"0"0"-345"0"0,0 0-494 0 0,0 0-341 0 0,0 0-174 0 0,0 0 11 0 0,0 0 59 0 0,-5 6-58 0 0,-5 4-107 0 0,5-7-31 0 0,1 1 0 0 0,-1 0 0 0 0,1 0 1 0 0,0 1-1 0 0,0-1 0 0 0,0 1 0 0 0,0-1 0 0 0,1 1 0 0 0,0 1 0 0 0,0-1 0 0 0,0 0 0 0 0,1 1 0 0 0,0-1 0 0 0,0 1 0 0 0,0 0 0 0 0,0 3-1 0 0,6-6 66 0 0,-1 1 0 0 0,1-1-1 0 0,0 0 1 0 0,0 0 0 0 0,0-1-1 0 0,0 1 1 0 0,1-1 0 0 0,-1 0-1 0 0,1 0 1 0 0,-1 0 0 0 0,1-1-1 0 0,0 1 1 0 0,-1-1-1 0 0,1 0 1 0 0,0-1 0 0 0,0 1-1 0 0,0-1 1 0 0,0 0 0 0 0,0 0-66 0 0,76-5 799 0 0,-79 5-800 0 0,-1 0 1 0 0,0 0-1 0 0,1 0 1 0 0,-1-1-1 0 0,0 1 1 0 0,1-1-1 0 0,-1 1 1 0 0,0-1-1 0 0,0 1 1 0 0,1-1-1 0 0,-1 0 1 0 0,0 0-1 0 0,0 1 1 0 0,0-1-1 0 0,0 0 1 0 0,0 0-1 0 0,0 0 1 0 0,0 0-1 0 0,0 0 1 0 0,-1-1-1 0 0,1 1 1 0 0,0 0-1 0 0,-1 0 1 0 0,1 0-1 0 0,-1-1 1 0 0,1 1-1 0 0,-1 0 1 0 0,1-1-1 0 0,-1 1 1 0 0,0 0-1 0 0,0-1 0 0 0,0 1 1 0 0,0 0-1 0 0,0-1 1 0 0,0 1-1 0 0,0 0 1 0 0,0-1-1 0 0,0 1 1 0 0,0 0-1 0 0,-1-1 1 0 0,1 1-1 0 0,-1 0 1 0 0,1-1-1 0 0,-1 1 1 0 0,1 0-1 0 0,-1 0 1 0 0,0 0-1 0 0,0 0 1 0 0,0-1-1 0 0,1 1 1 0 0,-1 0-1 0 0,0 0 1 0 0,0 1-1 0 0,0-1 1 0 0,0 0-1 0 0,-1 0 1 0 0,1 0 0 0 0,0 111-632 0 0,5-21 1304 0 0,0-84-2766 0 0,1-6-4491 0 0,2-5-1069 0 0</inkml:trace>
  <inkml:trace contextRef="#ctx0" brushRef="#br0" timeOffset="1555.09">1577 389 11129 0 0,'0'0'2904'0'0,"0"0"-1968"0"0,0 0-748 0 0,0 0-48 0 0,0 0 224 0 0,0 0 0 0 0,-47-3-108 0 0,25 0-131 0 0,0 2-117 0 0,-3-1 44 0 0,2 1-52 0 0,4-1-80 0 0,1 1-565 0 0,8-2-919 0 0,2 2-1208 0 0,4-5-4341 0 0</inkml:trace>
  <inkml:trace contextRef="#ctx0" brushRef="#br0" timeOffset="1927.85">1684 270 12897 0 0,'0'0'1142'0'0,"0"0"-830"0"0,2 6-48 0 0,31 114 982 0 0,-29-119-1211 0 0,-1 0 0 0 0,1 0 0 0 0,0 0 0 0 0,-1 0 0 0 0,1 0 0 0 0,0-1 0 0 0,0 1 0 0 0,0-1 0 0 0,-1 0 0 0 0,1 0 0 0 0,0-1 0 0 0,0 1 1 0 0,-1-1-1 0 0,1 0 0 0 0,0 0 0 0 0,-1 0 0 0 0,1 0 0 0 0,-1 0 0 0 0,1-1 0 0 0,-1 0 0 0 0,0 0 0 0 0,1 0 0 0 0,-1 0 0 0 0,0 0 0 0 0,0-1 0 0 0,-1 1 0 0 0,1-1 0 0 0,0 0 0 0 0,-1 1 0 0 0,0-1 1 0 0,1-1-1 0 0,-1 1 0 0 0,0 0 0 0 0,-1 0 0 0 0,1-1 0 0 0,-1 1 0 0 0,1-1 0 0 0,-1-1-35 0 0,-1 6-31 0 0,1-1 1 0 0,-1 1-1 0 0,0-1 1 0 0,1 1-1 0 0,-1-1 1 0 0,0 1-1 0 0,1-1 1 0 0,-1 0-1 0 0,1 1 1 0 0,-1-1-1 0 0,0 0 1 0 0,1 1-1 0 0,-1-1 0 0 0,1 0 1 0 0,-1 1-1 0 0,1-1 1 0 0,-1 0-1 0 0,1 0 1 0 0,0 0-1 0 0,-1 1 1 0 0,1-1-1 0 0,-1 0 1 0 0,1 0-1 0 0,-1 0 1 0 0,1 0-1 0 0,0 0 1 0 0,-1 0-1 0 0,1 0 1 0 0,-1 0-1 0 0,1 0 0 0 0,-1-1 1 0 0,1 1-1 0 0,-1 0 1 0 0,1 0-1 0 0,-1 0 1 0 0,1-1-1 0 0,-1 1 1 0 0,1 0-1 0 0,-1 0 1 0 0,1-1 30 0 0,1 19 294 0 0,39 217 976 0 0,-42-233-1253 0 0,-1 0 0 0 0,1 0 0 0 0,0 0 0 0 0,-1 1 0 0 0,1-1 0 0 0,-1-1 0 0 0,1 1 0 0 0,-1 0 0 0 0,0 0 0 0 0,0-1 0 0 0,0 1 1 0 0,0-1-1 0 0,0 1 0 0 0,0-1 0 0 0,0 0 0 0 0,-1 0 0 0 0,1 0 0 0 0,0 0 0 0 0,-1 0 0 0 0,1 0 0 0 0,-1-1 0 0 0,1 1 0 0 0,-1-1 0 0 0,1 0 1 0 0,-1 0-1 0 0,1 0 0 0 0,-1 0 0 0 0,1 0 0 0 0,-1 0 0 0 0,1-1 0 0 0,-1 1 0 0 0,1-1 0 0 0,0 0 0 0 0,-1 0 0 0 0,1 1 0 0 0,0-2 0 0 0,-1 1 1 0 0,1 0-1 0 0,0 0 0 0 0,0-1 0 0 0,0 1 0 0 0,0-1 0 0 0,0 0 0 0 0,0 1 0 0 0,1-1 0 0 0,-1 0 0 0 0,0 0 0 0 0,1 0 0 0 0,0 0 0 0 0,-1 0 1 0 0,1-1-1 0 0,0 1 0 0 0,0 0 0 0 0,0-1 0 0 0,1 1 0 0 0,-1 0 0 0 0,0-3-17 0 0,-12-48-2329 0 0,15 16-5620 0 0,1 28 2438 0 0</inkml:trace>
  <inkml:trace contextRef="#ctx0" brushRef="#br0" timeOffset="2176.82">2058 163 14113 0 0,'0'0'1444'0'0,"0"0"-1240"0"0,4 6-417 0 0,5 9 272 0 0,0 0-1 0 0,0 1 1 0 0,-2 0-1 0 0,0 0 1 0 0,-1 1-1 0 0,-1 0 1 0 0,0 0-1 0 0,-1 1 1 0 0,-1-1-1 0 0,0 12-58 0 0,-1-22-15 0 0,-2 0 1 0 0,1 0-1 0 0,-1-1 0 0 0,0 1 0 0 0,0 0 0 0 0,-1 0 0 0 0,0 0 0 0 0,0-1 0 0 0,-1 1 0 0 0,0 0 0 0 0,0-1 0 0 0,0 1 0 0 0,-1-1 0 0 0,0 0 0 0 0,0 0 0 0 0,-1 0 0 0 0,1 0 0 0 0,-1-1 0 0 0,0 1 0 0 0,-1-1 0 0 0,0 0 0 0 0,0 0 0 0 0,0-1 0 0 0,0 0 0 0 0,0 1 0 0 0,-1-2 0 0 0,0 1 0 0 0,0-1 0 0 0,-6 3 15 0 0,-3-2-2406 0 0,5-4-2856 0 0,-2-2-2769 0 0</inkml:trace>
  <inkml:trace contextRef="#ctx0" brushRef="#br0" timeOffset="886.76">871 156 2888 0 0,'0'0'6185'0'0,"0"0"-3857"0"0,0 0-1373 0 0,0 0-460 0 0,0 0-79 0 0,-2 6 115 0 0,-5 13-343 0 0,1 0 0 0 0,1 0 0 0 0,0 1 0 0 0,2 0 0 0 0,0 0 0 0 0,1 0 0 0 0,1 1 1 0 0,1-1-1 0 0,1 0 0 0 0,1 0 0 0 0,0 0 0 0 0,5 16-188 0 0,14-8-207 0 0,-6-29-8040 0 0,-8-7 646 0 0</inkml:trace>
  <inkml:trace contextRef="#ctx0" brushRef="#br0" timeOffset="1137.45">965 285 8825 0 0,'0'0'1551'0'0,"0"0"-758"0"0,0 0-314 0 0,0 0-91 0 0,0 0-182 0 0,6-3-100 0 0,-2 2-76 0 0,0-1 1 0 0,0 1 0 0 0,0-1-1 0 0,0 1 1 0 0,0 1 0 0 0,0-1-1 0 0,0 1 1 0 0,0-1 0 0 0,0 1-1 0 0,0 0 1 0 0,0 0 0 0 0,0 1-1 0 0,0-1 1 0 0,0 1-1 0 0,0 0 1 0 0,0 0 0 0 0,0 1-1 0 0,0-1 1 0 0,0 1 0 0 0,-1-1-1 0 0,1 1 1 0 0,-1 0 0 0 0,1 1-1 0 0,-1-1 1 0 0,0 1 0 0 0,1-1-1 0 0,0 3-30 0 0,-1-4 40 0 0,-1 1 0 0 0,1 0 0 0 0,-1 0-1 0 0,1 0 1 0 0,-1 0 0 0 0,1 0 0 0 0,-1 0 0 0 0,0 1 0 0 0,0-1-1 0 0,0 1 1 0 0,-1 0 0 0 0,1-1 0 0 0,-1 1 0 0 0,1 0-1 0 0,-1 0 1 0 0,0 0 0 0 0,0 0 0 0 0,0 0 0 0 0,0 0-1 0 0,-1 0 1 0 0,1 1 0 0 0,-1-1 0 0 0,0 0 0 0 0,0 0-1 0 0,0 0 1 0 0,0 1 0 0 0,-1-1 0 0 0,1 0 0 0 0,-1 0 0 0 0,0 0-1 0 0,0 0 1 0 0,0 0 0 0 0,0 0 0 0 0,-1 0 0 0 0,1 0-1 0 0,-1 0 1 0 0,1-1 0 0 0,-1 1 0 0 0,0-1 0 0 0,0 1-1 0 0,0-1 1 0 0,-1 0 0 0 0,1 1 0 0 0,0-1 0 0 0,-1 0 0 0 0,1-1-1 0 0,-1 1 1 0 0,0 0 0 0 0,0-1 0 0 0,0 1 0 0 0,0-1-1 0 0,0 0 1 0 0,0 0 0 0 0,0 0 0 0 0,0-1 0 0 0,0 1-1 0 0,0-1 1 0 0,0 1 0 0 0,-3-1-40 0 0,5 0-370 0 0,-7 0-1058 0 0,6-4-5102 0 0,4-4-666 0 0</inkml:trace>
  <inkml:trace contextRef="#ctx0" brushRef="#br0" timeOffset="1369.79">1211 282 9609 0 0,'0'0'2113'0'0,"0"0"-1152"0"0,-2 6-137 0 0,-10 23-419 0 0,-14 55 1838 0 0,26-82-2361 0 0,0 0-1 0 0,1 0 1 0 0,-1 0-1 0 0,0 0 0 0 0,1 0 1 0 0,-1 0-1 0 0,1 0 0 0 0,0 0 1 0 0,0 0-1 0 0,0 0 1 0 0,0-1-1 0 0,0 1 0 0 0,0 0 1 0 0,0-1-1 0 0,0 1 0 0 0,1 0 1 0 0,-1-1-1 0 0,1 0 1 0 0,-1 1-1 0 0,1-1 0 0 0,0 0 1 0 0,-1 0-1 0 0,1 0 0 0 0,0 0 1 0 0,0 0-1 0 0,0 0 0 0 0,-1 0 1 0 0,1-1-1 0 0,0 1 1 0 0,0-1-1 0 0,0 1 0 0 0,0-1 1 0 0,0 0-1 0 0,1 0 0 0 0,-1 0 1 0 0,0 0-1 0 0,0 0 1 0 0,0 0-1 0 0,0 0 0 0 0,0-1 1 0 0,0 1 118 0 0,8-1-4809 0 0,4-2-1674 0 0</inkml:trace>
  <inkml:trace contextRef="#ctx0" brushRef="#br0" timeOffset="102226.53">1986 739 612 0 0,'0'0'446'0'0,"0"0"-135"0"0,0 0 236 0 0,0 0 117 0 0,0 0-134 0 0,0 0-32 0 0,-2 6-56 0 0,-1 1-328 0 0,-1-1-1 0 0,1 0 0 0 0,-1 0 0 0 0,0 0 0 0 0,0 0 0 0 0,-1-1 1 0 0,0 1-1 0 0,0-1 0 0 0,0 0 0 0 0,0-1 0 0 0,-1 1 0 0 0,0-1 1 0 0,0 0-1 0 0,0-1 0 0 0,0 1 0 0 0,-5 1-113 0 0,-41 11 181 0 0,0-1-1 0 0,-1-3 1 0 0,0-2 0 0 0,-1-3-1 0 0,0-2 1 0 0,0-2-1 0 0,0-3 1 0 0,-9-2-181 0 0,6 2 24 0 0,-83-7-118 0 0,0-7-1 0 0,1-6 1 0 0,1-5 0 0 0,1-7-1 0 0,2-6 1 0 0,-23-14 94 0 0,96 35 967 0 0,62 16-574 0 0,0 0-554 0 0,9 8-4699 0 0,-3-1 2169 0 0</inkml:trace>
  <inkml:trace contextRef="#ctx0" brushRef="#br0" timeOffset="114083.64">1983 695 444 0 0,'0'0'1196'0'0,"0"0"-221"0"0,0 0-238 0 0,5-7-175 0 0,10-19-691 0 0,-7 16 73 0 0,1-2-1 0 0,-2 1 1 0 0,1-1-1 0 0,-2 0 1 0 0,1-1-1 0 0,-2 1 1 0 0,0-1-1 0 0,0 0 1 0 0,-1-1-1 0 0,-1 1 1 0 0,0-1-1 0 0,-1 0 1 0 0,0 1-1 0 0,-1-1 1 0 0,-1 0 0 0 0,0 0-1 0 0,-1 0 1 0 0,-1 0-1 0 0,0 0 1 0 0,-3-12 56 0 0,-4 3-92 0 0,-1 0 0 0 0,-1 1 0 0 0,-1 1 0 0 0,0 0 0 0 0,-2 0 0 0 0,0 1 0 0 0,-2 1 0 0 0,0 1 0 0 0,-1 0 0 0 0,0 1 0 0 0,-2 1 0 0 0,0 0 0 0 0,-1 2 0 0 0,0 0 0 0 0,-1 1 0 0 0,0 1 0 0 0,-1 1 0 0 0,-1 1 0 0 0,-4 0 92 0 0,-62-21-672 0 0,64 25 436 0 0</inkml:trace>
  <inkml:trace contextRef="#ctx0" brushRef="#br0" timeOffset="114486.01">1116 28 80 0 0,'-7'3'167'0'0,"-14"8"-144"0"0,1 0-1 0 0,0 1 1 0 0,1 1-1 0 0,0 1 1 0 0,1 1-1 0 0,1 1 1 0 0,0 0-1 0 0,1 1 1 0 0,-3 5-23 0 0,14-15 55 0 0,0-1 0 0 0,0 1 1 0 0,1 0-1 0 0,0 0 1 0 0,0 0-1 0 0,1 1 1 0 0,0-1-1 0 0,0 1 1 0 0,1 0-1 0 0,0 0 0 0 0,0 0 1 0 0,1 0-1 0 0,0 0 1 0 0,0 0-1 0 0,1 0 1 0 0,0 0-1 0 0,0 0 1 0 0,1 0-1 0 0,0 0 1 0 0,1 0-1 0 0,-1 0 0 0 0,2 0 1 0 0,-1 0-1 0 0,1 0 1 0 0,0-1-1 0 0,1 1 1 0 0,0-1-1 0 0,4 6-55 0 0,20 27 32 0 0,3 0 0 0 0,1-2 0 0 0,2-2-1 0 0,2-1 1 0 0,1-1 0 0 0,32 21-32 0 0,41 12-1401 0 0,-79-54 2047 0 0,1 0 0 0 0,0-3 1 0 0,1 0-1 0 0,0-2 0 0 0,0-2 0 0 0,1-1 1 0 0,23 0-647 0 0,50-3-2380 0 0,-92-3 804 0 0</inkml:trace>
  <inkml:trace contextRef="#ctx0" brushRef="#br0" timeOffset="121264.02">592 493 4256 0 0,'0'0'716'0'0,"0"0"-716"0"0,0 0 52 0 0,0 0 40 0 0,0 0-92 0 0,0 0-64 0 0,0 0-1464 0 0,0 0-1300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43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15 131 6717 0 0,'0'0'1202'0'0,"0"0"-414"0"0,0 0-193 0 0,0 0-79 0 0,0 0 417 0 0,0 0 1546 0 0,0 0-1020 0 0,24 16-955 0 0,-16-14-361 0 0,1 0 1 0 0,0-1-1 0 0,0 0 1 0 0,0-1 0 0 0,-1 0-1 0 0,1 0 1 0 0,0-1-1 0 0,0 0 1 0 0,0 0 0 0 0,-1-1-1 0 0,1 0 1 0 0,-1-1-1 0 0,1 0 1 0 0,-1 0-1 0 0,0-1 1 0 0,0 0 0 0 0,-1 0-1 0 0,1-1 1 0 0,-1 0-1 0 0,3-2-143 0 0,-9 6 1 0 0,0-1 0 0 0,0 1 0 0 0,0-1 0 0 0,0 1 0 0 0,0-1 0 0 0,0 0-1 0 0,-1 1 1 0 0,1-1 0 0 0,-1 0 0 0 0,1 0 0 0 0,-1 1 0 0 0,0-1 0 0 0,1 0 0 0 0,-1 0-1 0 0,0 0 1 0 0,0 1 0 0 0,0-1 0 0 0,-1 0 0 0 0,1 0 0 0 0,0 0 0 0 0,-1 1 0 0 0,1-1-1 0 0,-1 0 1 0 0,1 1 0 0 0,-1-1 0 0 0,0 0 0 0 0,0 1 0 0 0,0-1 0 0 0,0 1 0 0 0,0-1-1 0 0,0 1 1 0 0,0-1 0 0 0,0 1 0 0 0,-1 0 0 0 0,1 0 0 0 0,0 0 0 0 0,-1 0 0 0 0,1 0-1 0 0,-1 0 1 0 0,1 0 0 0 0,-1 0 0 0 0,0 0 0 0 0,1 1 0 0 0,-1-1 0 0 0,0 0-1 0 0,-77-34-560 0 0,77 34 522 0 0,0 0 0 0 0,1 0-1 0 0,-1 1 1 0 0,0-1 0 0 0,1 1-1 0 0,-1-1 1 0 0,0 1 0 0 0,0-1-1 0 0,0 1 1 0 0,1 0 0 0 0,-1 0-1 0 0,0 0 1 0 0,0 0 0 0 0,0 0-1 0 0,1 1 1 0 0,-1-1 0 0 0,0 1-1 0 0,0-1 1 0 0,1 1 0 0 0,-1-1-1 0 0,0 1 1 0 0,1 0 0 0 0,-1 0-1 0 0,1 0 1 0 0,-1 0 0 0 0,1 0-1 0 0,-1 0 1 0 0,1 0 0 0 0,0 0-1 0 0,-1 1 1 0 0,1-1 0 0 0,0 0-1 0 0,0 1 1 0 0,0-1 0 0 0,0 1-1 0 0,0-1 1 0 0,0 1 0 0 0,1 0-1 0 0,-1-1 1 0 0,0 1 0 0 0,1 0-1 0 0,-1 0 1 0 0,1-1 0 0 0,0 1-1 0 0,0 0 1 0 0,0 0 0 0 0,-1 0-1 0 0,2-1 1 0 0,-1 1 0 0 0,0 0-1 0 0,0 0 1 0 0,0 0 0 0 0,1-1-1 0 0,-1 1 1 0 0,1 0 0 0 0,0-1-1 0 0,-1 1 1 0 0,1 0 0 0 0,0 0 38 0 0,-4 287 1335 0 0,3-266-1193 0 0,2-18-9633 0 0,3-8 4118 0 0</inkml:trace>
  <inkml:trace contextRef="#ctx0" brushRef="#br0" timeOffset="153.04">166 328 208 0 0,'0'0'9385'0'0,"0"0"-7541"0"0,0 0-712 0 0,0 0-140 0 0,0 0-76 0 0,0 0 16 0 0,0 0-292 0 0,-48 1-344 0 0,27 0-284 0 0,0 0-12 0 0,1 1-220 0 0,2-2-960 0 0,3 2-700 0 0,3-2-1176 0 0,1 0-4257 0 0</inkml:trace>
  <inkml:trace contextRef="#ctx0" brushRef="#br0" timeOffset="452.9">275 373 9913 0 0,'0'0'1516'0'0,"0"0"-744"0"0,0 0-320 0 0,0 0 280 0 0,0 0 119 0 0,0 0-356 0 0,0 0-287 0 0,0 0-100 0 0,0 0-8 0 0,6-17-317 0 0,1 16 236 0 0,0 0-1 0 0,-1 1 1 0 0,1 1 0 0 0,0-1-1 0 0,-1 1 1 0 0,1 0 0 0 0,0 0-1 0 0,-1 1 1 0 0,1 0 0 0 0,-1 0-1 0 0,0 0 1 0 0,1 1 0 0 0,-1 0-1 0 0,0 0 1 0 0,-1 1 0 0 0,1 0-1 0 0,-1 0 1 0 0,1 0 0 0 0,-1 0-1 0 0,-1 1 1 0 0,1 0 0 0 0,1 2-19 0 0,-6-4 24 0 0,0 0 1 0 0,0 1-1 0 0,0-1 1 0 0,0 0 0 0 0,-1 1-1 0 0,1-1 1 0 0,-1 0-1 0 0,0 0 1 0 0,0 1-1 0 0,0-1 1 0 0,0 0 0 0 0,-1 0-1 0 0,1 0 1 0 0,-1 0-1 0 0,0-1 1 0 0,0 1-1 0 0,0 0 1 0 0,0-1-1 0 0,0 1 1 0 0,0-1 0 0 0,-1 0-1 0 0,1 0 1 0 0,-1 0-1 0 0,0 0 1 0 0,0 0-1 0 0,1 0 1 0 0,-1-1 0 0 0,0 1-1 0 0,0-1 1 0 0,-1 0-1 0 0,1 0 1 0 0,-1 0-25 0 0,-37 11-6525 0 0,37-12 915 0 0</inkml:trace>
  <inkml:trace contextRef="#ctx0" brushRef="#br0" timeOffset="670.73">461 372 520 0 0,'0'0'8015'0'0,"0"0"-5224"0"0,0 0-1569 0 0,0 0-421 0 0,0 0-377 0 0,0 0-20 0 0,0 0 150 0 0,0 0-69 0 0,-3 6-249 0 0,1-4-225 0 0,0 1-1 0 0,0 0 0 0 0,0 0 1 0 0,0 0-1 0 0,0 0 1 0 0,1 0-1 0 0,0 0 1 0 0,-1 0-1 0 0,1 0 1 0 0,0 0-1 0 0,0 1 1 0 0,1-1-1 0 0,-1 0 1 0 0,1 1-1 0 0,0-1 0 0 0,-1 1 1 0 0,2-1-1 0 0,-1 0 1 0 0,0 1-1 0 0,1-1 1 0 0,-1 1-1 0 0,1-1 1 0 0,0 0-1 0 0,0 0 1 0 0,0 1-1 0 0,1-1 1 0 0,-1 0-1 0 0,1 0 0 0 0,0 0 1 0 0,-1 0-1 0 0,1-1 1 0 0,1 1-1 0 0,-1 0 1 0 0,0-1-1 0 0,1 0 1 0 0,-1 1-1 0 0,1-1 1 0 0,0 0-1 0 0,-1 0-10 0 0,33 11-1542 0 0,-12-9-3471 0 0,-14-4-488 0 0</inkml:trace>
  <inkml:trace contextRef="#ctx0" brushRef="#br0" timeOffset="1217.06">654 392 8429 0 0,'0'0'1129'0'0,"0"0"-175"0"0,0 0 82 0 0,0 0 275 0 0,0 0-69 0 0,0 0-208 0 0,0 0-466 0 0,0 0-908 0 0,3 31 381 0 0,-3-27 22 0 0,1 0 0 0 0,0 1 0 0 0,0-1 1 0 0,0 0-1 0 0,0 0 0 0 0,1 0 0 0 0,-1 0 0 0 0,1 0 0 0 0,0-1 0 0 0,0 1 1 0 0,0 0-1 0 0,1-1 0 0 0,-1 0 0 0 0,1 1 0 0 0,0-1 0 0 0,0 0 0 0 0,0 0 1 0 0,0-1-1 0 0,1 1 0 0 0,-1-1 0 0 0,1 1 0 0 0,-1-1 0 0 0,1 0 0 0 0,0-1 0 0 0,0 1 1 0 0,0-1-1 0 0,0 1 0 0 0,0-1 0 0 0,0 0 0 0 0,0-1 0 0 0,1 1 0 0 0,-1-1 1 0 0,3 1-64 0 0,9-32 396 0 0,-9 39-2005 0 0,12 133 2275 0 0,-20-137-641 0 0,1 1 1 0 0,-1-1-1 0 0,0 0 1 0 0,0 0-1 0 0,0 0 1 0 0,0 0-1 0 0,-1-1 1 0 0,1 1-1 0 0,-1 0 1 0 0,0 0-1 0 0,-1-1 1 0 0,1 0-1 0 0,0 1 0 0 0,-1-1 1 0 0,0 0-1 0 0,0 0 1 0 0,0 0-1 0 0,0 0 1 0 0,0-1-1 0 0,0 1 1 0 0,-1-1-1 0 0,0 0 1 0 0,1 0-1 0 0,-1 0 1 0 0,0-1-1 0 0,0 1 1 0 0,0-1-1 0 0,0 0 1 0 0,0 0-1 0 0,0 0 1 0 0,0-1-1 0 0,0 1 1 0 0,-1-1-26 0 0,-62-13-912 0 0,33-19-7570 0 0,24 12 138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55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48 1932 0 0,'0'0'5479'0'0,"0"0"-3825"0"0,0 0-1299 0 0,0 0 93 0 0,0 0 112 0 0,0 0-98 0 0,0 0-200 0 0,0 0-116 0 0,0 0 30 0 0,-4-1 64 0 0,3 0-228 0 0,0 1 0 0 0,0 0 0 0 0,0-1 0 0 0,0 1 0 0 0,0 0 0 0 0,0-1 0 0 0,0 1 0 0 0,0-1 0 0 0,0 0 0 0 0,1 1 0 0 0,-1-1 0 0 0,0 0 0 0 0,0 1-1 0 0,1-1 1 0 0,-1 0 0 0 0,0 0 0 0 0,1 0 0 0 0,-1 1 0 0 0,1-1 0 0 0,-1 0 0 0 0,1 0 0 0 0,0 0 0 0 0,-1 0 0 0 0,1 0 0 0 0,0 0 0 0 0,-1 0 0 0 0,1 0-1 0 0,0 0 1 0 0,0 0 0 0 0,0 0 0 0 0,0 0 0 0 0,0 0 0 0 0,0 0 0 0 0,0 0 0 0 0,1 0 0 0 0,-1 0 0 0 0,0 0 0 0 0,0 0 0 0 0,1 0 0 0 0,-1 0 0 0 0,1 0 0 0 0,-1 0-1 0 0,1 0 1 0 0,-1 0 0 0 0,1 0 0 0 0,-1 1 0 0 0,1-1 0 0 0,0 0 0 0 0,0 0 0 0 0,-1 1 0 0 0,1-1 0 0 0,0 0 0 0 0,0 1 0 0 0,0-1 0 0 0,0 1 0 0 0,0-1-1 0 0,-1 1 1 0 0,1 0 0 0 0,0-1 0 0 0,0 1 0 0 0,0 0 0 0 0,0 0 0 0 0,0-1 0 0 0,0 1 0 0 0,0 0 0 0 0,0 0 0 0 0,1 0-12 0 0,3 1 65 0 0,0 0 1 0 0,-1-1-1 0 0,1 2 1 0 0,-1-1-1 0 0,1 0 0 0 0,-1 1 1 0 0,0 0-1 0 0,0 0 1 0 0,0 0-1 0 0,0 1 1 0 0,0 0-1 0 0,0-1 1 0 0,0 1-1 0 0,-1 0 0 0 0,0 1 1 0 0,1-1-1 0 0,-1 1 1 0 0,-1-1-1 0 0,1 1 1 0 0,0 0-1 0 0,-1 0 1 0 0,0 0-1 0 0,0 0 0 0 0,0 0 1 0 0,0 1-1 0 0,-1-1 1 0 0,1 1-1 0 0,-1-1 1 0 0,0 1-1 0 0,-1-1 1 0 0,1 1-1 0 0,-1 0 0 0 0,0-1 1 0 0,0 1-1 0 0,0 0 1 0 0,-1-1-1 0 0,0 1 1 0 0,0 0-1 0 0,0-1 1 0 0,0 1-1 0 0,-1-1 0 0 0,1 0 1 0 0,-1 0-1 0 0,0 1 1 0 0,-1-1-66 0 0,1 0-70 0 0,0 0 0 0 0,-1-1-1 0 0,0 1 1 0 0,1-1 0 0 0,-1 1 0 0 0,0-1 0 0 0,0 0 0 0 0,-1 0 0 0 0,1-1 0 0 0,-1 1 0 0 0,1-1-1 0 0,-1 1 1 0 0,0-1 0 0 0,0 0 0 0 0,0-1 0 0 0,0 1 0 0 0,0-1 0 0 0,0 0 0 0 0,-1 0 0 0 0,1 0 70 0 0,3-2 30 0 0,0 1 0 0 0,0-1-1 0 0,0 0 1 0 0,0 0 0 0 0,1 0 0 0 0,-1 0 0 0 0,0 0 0 0 0,1-1 0 0 0,-1 1 0 0 0,0 0 0 0 0,1 0 0 0 0,0 0 0 0 0,-1-1 0 0 0,1 1 0 0 0,0 0 0 0 0,-1 0 0 0 0,1-1 0 0 0,0 1 0 0 0,0 0-1 0 0,0 0 1 0 0,0-1 0 0 0,0 1 0 0 0,1 0 0 0 0,-1-1 0 0 0,0 1 0 0 0,1 0 0 0 0,-1 0 0 0 0,0 0 0 0 0,1-1 0 0 0,-1 1 0 0 0,1 0 0 0 0,0 0 0 0 0,-1 0 0 0 0,1 0 0 0 0,0 0 0 0 0,0 0-1 0 0,0 0 1 0 0,0 0 0 0 0,0 0 0 0 0,0 1 0 0 0,0-1 0 0 0,0 0 0 0 0,0 0 0 0 0,1 0-30 0 0,5 0 33 0 0,0 1-1 0 0,0 0 0 0 0,1 0 1 0 0,-1 0-1 0 0,0 1 1 0 0,0 0-1 0 0,0 1 1 0 0,0-1-1 0 0,0 1 1 0 0,-1 0-1 0 0,1 1 0 0 0,0 0 1 0 0,-1 0-1 0 0,0 0 1 0 0,0 1-1 0 0,0 0 1 0 0,0 0-1 0 0,0 1 1 0 0,2 2-33 0 0,30 18-1052 0 0,-34-24-2039 0 0,0-3-3693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44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229 287 15969 0 0,'0'0'1933'0'0,"0"0"-1933"0"0,0 0-260 0 0,0 0 260 0 0,-48-6 52 0 0,25 3-48 0 0,0 0-4 0 0,2 0-12 0 0,-4 1-164 0 0,5-2-308 0 0,0 1-140 0 0,4-1-813 0 0,6 0-2643 0 0,0-8-2937 0 0</inkml:trace>
  <inkml:trace contextRef="#ctx0" brushRef="#br0" timeOffset="264.29">220 155 4224 0 0,'0'0'10617'0'0,"0"0"-9517"0"0,0 0-1100 0 0,0 0 0 0 0,0 0 152 0 0,-47 2 76 0 0,22-2-127 0 0,-4 0-101 0 0,1 0-421 0 0,-5 1-1483 0 0,11-1-2816 0 0,-13 0-4501 0 0</inkml:trace>
  <inkml:trace contextRef="#ctx0" brushRef="#br0" timeOffset="9860.44">565 0 2204 0 0,'0'0'308'0'0,"0"0"738"0"0,0 0 1712 0 0,0 0 190 0 0,0 0-1248 0 0,0 0-773 0 0,0 0-210 0 0,0 0 122 0 0,-2 32 535 0 0,13 147-756 0 0,5-155-657 0 0,-2-22-4798 0 0,-4-4-2510 0 0</inkml:trace>
  <inkml:trace contextRef="#ctx0" brushRef="#br0" timeOffset="12264.4">507 167 732 0 0,'0'0'912'0'0,"0"0"-796"0"0,0 0 16 0 0,0 0-72 0 0,0 0-60 0 0,0 0-64 0 0,0 0-40 0 0,0 0-288 0 0,0 0-432 0 0,0 0 256 0 0</inkml:trace>
  <inkml:trace contextRef="#ctx0" brushRef="#br0" timeOffset="12510.81">507 167 908 0 0,'-7'5'12133'0'0,"-11"-4"-7021"0"0,-57-4-7177 0 0,58 1 3536 0 0,-32-4-1184 0 0,104 6-4120 0 0,-42 0 717 0 0,3 0-4841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59.8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13313 0 0,'4'7'1494'0'0,"4"2"-1393"0"0,-2 1-1 0 0,1 0 1 0 0,-1 0 0 0 0,-1 0 0 0 0,0 1 0 0 0,0 0-1 0 0,-1 0 1 0 0,-1 0 0 0 0,0 0 0 0 0,0 1 0 0 0,-1 0 0 0 0,-1-1-1 0 0,0 1 1 0 0,0 0 0 0 0,-1-1 0 0 0,-1 1 0 0 0,0 0-1 0 0,0-1 1 0 0,-1 1 0 0 0,-1-1 0 0 0,0 1 0 0 0,0-1 0 0 0,-5 9-101 0 0,4-12-262 0 0,-22 33 19 0 0,3-24-4997 0 0,15-17-2721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00.1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7765 0 0,'0'0'5741'0'0,"0"0"-4276"0"0,0 0-1496 0 0,7 0-47 0 0,-3 0 103 0 0,0 0 0 0 0,0 1 0 0 0,0 0 0 0 0,0-1 0 0 0,0 1 0 0 0,0 1 0 0 0,0-1 0 0 0,0 0 0 0 0,0 1 0 0 0,0 0 0 0 0,-1 0 1 0 0,1 0-1 0 0,-1 1 0 0 0,1-1 0 0 0,-1 1 0 0 0,0-1 0 0 0,0 1 0 0 0,0 0 0 0 0,0 1 0 0 0,-1-1 0 0 0,1 0 0 0 0,-1 1 0 0 0,0-1 0 0 0,0 1 0 0 0,0 0 0 0 0,-1-1 0 0 0,1 1 0 0 0,-1 0 0 0 0,0 0 0 0 0,0 0 0 0 0,0 0 0 0 0,0 1 0 0 0,-1-1 0 0 0,0 1-25 0 0,-95 96 1185 0 0,157-95-100 0 0,54-3-3425 0 0,-107-4-2329 0 0,-5-2-5241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21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 12117 0 0,'0'0'2840'0'0,"0"0"-2600"0"0,0 0-192 0 0,0 0 396 0 0,-39 30-108 0 0,24-27-172 0 0,5-1-24 0 0,-2 0-140 0 0,0-1-528 0 0,3-1-12 0 0,-1 0-116 0 0,3 0-500 0 0,1 0-816 0 0,5-3-1180 0 0,-2 0-2457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7:17.60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760 401 8857 0 0,'0'0'5302'0'0,"0"0"-4712"0"0,0 0-441 0 0,-1 8 195 0 0,0-5-297 0 0,0 0 1 0 0,1 1-1 0 0,-1-1 0 0 0,1 1 1 0 0,-1-1-1 0 0,1 1 0 0 0,0-1 1 0 0,0 1-1 0 0,1-1 0 0 0,-1 1 1 0 0,1-1-1 0 0,0 1 0 0 0,0-1 1 0 0,0 1-1 0 0,0-1 0 0 0,1 0 1 0 0,-1 0-1 0 0,1 0 0 0 0,0 0 1 0 0,-1 0-1 0 0,2 0 0 0 0,-1 0 1 0 0,0 0-1 0 0,0-1 0 0 0,1 1 1 0 0,0-1-1 0 0,-1 0 1 0 0,1 0-1 0 0,0 0 0 0 0,0 0 1 0 0,0 0-1 0 0,0 0 0 0 0,1-1 1 0 0,-1 0-1 0 0,0 0 0 0 0,1 0 1 0 0,-1 0-1 0 0,3 1-47 0 0,-3-2-3 0 0,-1 0-1 0 0,1 0 1 0 0,-1 0-1 0 0,0 0 1 0 0,1 0 0 0 0,-1-1-1 0 0,0 1 1 0 0,1 0 0 0 0,-1-1-1 0 0,0 0 1 0 0,0 0 0 0 0,0 0-1 0 0,1 0 1 0 0,-1 0 0 0 0,0 0-1 0 0,0 0 1 0 0,0 0 0 0 0,-1-1-1 0 0,1 1 1 0 0,0-1 0 0 0,0 0-1 0 0,-1 1 1 0 0,1-1 0 0 0,-1 0-1 0 0,1 0 1 0 0,-1 0-1 0 0,0 0 1 0 0,0 0 0 0 0,0 0-1 0 0,0-1 1 0 0,0 1 0 0 0,-1 0-1 0 0,1 0 1 0 0,0-1 0 0 0,-1 1-1 0 0,0 0 1 0 0,0-1 0 0 0,0 1-1 0 0,0 0 1 0 0,0-1 0 0 0,0-1 3 0 0,0 4-94 0 0,13 45-224 0 0,1 88 1284 0 0,-15-130-970 0 0,1 1-1 0 0,-1 0 1 0 0,1 0 0 0 0,-1-1 0 0 0,-1 1 0 0 0,1-1 0 0 0,0 1-1 0 0,-1-1 1 0 0,0 1 0 0 0,0-1 0 0 0,0 0 0 0 0,0 0 0 0 0,0 0-1 0 0,0 0 1 0 0,-1 0 0 0 0,0 0 0 0 0,1-1 0 0 0,-1 1 0 0 0,0-1-1 0 0,0 0 1 0 0,-1 0 0 0 0,1 0 0 0 0,0 0 0 0 0,-1-1 0 0 0,1 1-1 0 0,-1-1 1 0 0,1 0 0 0 0,-1 0 0 0 0,0 0 0 0 0,1 0 0 0 0,-1-1-1 0 0,0 0 1 0 0,-2 1 4 0 0,5-1-63 0 0,-41-1-1429 0 0,16-12-6598 0 0,16-3 415 0 0</inkml:trace>
  <inkml:trace contextRef="#ctx0" brushRef="#br0" timeOffset="246.92">1014 368 9277 0 0,'0'0'3386'0'0,"6"7"-2576"0"0,1 2-599 0 0,1 0 0 0 0,-1 1 0 0 0,-1-1 0 0 0,0 1-1 0 0,0 1 1 0 0,-1-1 0 0 0,0 1 0 0 0,-1 0 0 0 0,0 0 0 0 0,-1 0-1 0 0,0 0 1 0 0,-1 1 0 0 0,1 5-211 0 0,-36 94 663 0 0,-29-66-3427 0 0,48-43-625 0 0,-2-6-3331 0 0</inkml:trace>
  <inkml:trace contextRef="#ctx0" brushRef="#br0" timeOffset="697.01">1204 187 12613 0 0,'0'0'1839'0'0,"0"0"-1345"0"0,5 1-523 0 0,2 0 35 0 0,0 1-1 0 0,0-1 1 0 0,0 1-1 0 0,0 1 1 0 0,0-1-1 0 0,-1 1 1 0 0,1 1-1 0 0,-1-1 1 0 0,0 1-1 0 0,0 0 1 0 0,0 0 0 0 0,0 1-1 0 0,-1-1 1 0 0,0 1-1 0 0,3 4-5 0 0,-10-7 56 0 0,0 0 0 0 0,0 0 0 0 0,-1 0 1 0 0,1 0-1 0 0,-1-1 0 0 0,1 1 0 0 0,-1-1 0 0 0,0 1 0 0 0,1-1 0 0 0,-1 0 1 0 0,0 0-1 0 0,0 0 0 0 0,0-1 0 0 0,0 1 0 0 0,0-1 0 0 0,0 0 1 0 0,0 0-1 0 0,0 0 0 0 0,0 0 0 0 0,0 0 0 0 0,0 0 0 0 0,0-1 0 0 0,-2 0-56 0 0,2 1-79 0 0,3 0 73 0 0,0 0 0 0 0,0 1 0 0 0,0-1 0 0 0,0 0 0 0 0,0 0 0 0 0,0 1-1 0 0,0-1 1 0 0,0 0 0 0 0,0 0 0 0 0,0 1 0 0 0,-1-1 0 0 0,1 0 0 0 0,0 0 0 0 0,0 1 0 0 0,0-1-1 0 0,0 0 1 0 0,0 0 0 0 0,0 1 0 0 0,0-1 0 0 0,-1 0 0 0 0,1 0 0 0 0,0 0 0 0 0,0 1 0 0 0,0-1 0 0 0,-1 0-1 0 0,1 0 7 0 0,20 10-126 0 0,-6-2 107 0 0,47 57 463 0 0,-63-63-405 0 0,0 1 0 0 0,-1 0 1 0 0,1-1-1 0 0,-1 0 0 0 0,0 1 1 0 0,1-1-1 0 0,-1 0 1 0 0,0 0-1 0 0,0-1 0 0 0,-1 1 1 0 0,1-1-1 0 0,0 1 1 0 0,-1-1-1 0 0,1 0 0 0 0,0 0 1 0 0,-1-1-1 0 0,1 1 1 0 0,-1-1-1 0 0,0 1 0 0 0,1-1 1 0 0,-1 0-1 0 0,1 0 1 0 0,-1-1-1 0 0,-1 0-39 0 0,-9 2-487 0 0,-28-1-1216 0 0,15-5-5037 0 0,10-3-1559 0 0</inkml:trace>
  <inkml:trace contextRef="#ctx0" brushRef="#br0" timeOffset="-1010.14">84 251 5489 0 0,'0'0'8512'0'0,"0"0"-6694"0"0,-7 6-1610 0 0,-2 5 5 0 0,0 0-1 0 0,1 0 0 0 0,0 1 0 0 0,1 0 0 0 0,0 0 1 0 0,1 1-1 0 0,0 0 0 0 0,1 0 0 0 0,0 1 0 0 0,-1 10-212 0 0,12 56-410 0 0,61-23-4863 0 0,-57-54-568 0 0</inkml:trace>
  <inkml:trace contextRef="#ctx0" brushRef="#br0" timeOffset="-775.13">172 405 4680 0 0,'0'0'5998'0'0,"0"0"-4502"0"0,0 0-1449 0 0,0 0 158 0 0,7-3 112 0 0,-5 2-281 0 0,1 0 1 0 0,-1 0 0 0 0,1 0 0 0 0,0 1 0 0 0,-1-1 0 0 0,1 1 0 0 0,0 0 0 0 0,0 0 0 0 0,-1 0 0 0 0,1 0 0 0 0,0 0 0 0 0,0 0-1 0 0,-1 1 1 0 0,1 0 0 0 0,0-1 0 0 0,-1 1 0 0 0,1 0 0 0 0,-1 0 0 0 0,1 0 0 0 0,-1 1 0 0 0,1-1 0 0 0,-1 0 0 0 0,0 1 0 0 0,0 0 0 0 0,0-1-1 0 0,0 1 1 0 0,0 0 0 0 0,0 0 0 0 0,0 0 0 0 0,0 1 0 0 0,-1-1 0 0 0,1 0 0 0 0,-1 0 0 0 0,0 1 0 0 0,0-1 0 0 0,0 1 0 0 0,0 0-37 0 0,1-1 63 0 0,-1 0 1 0 0,0 1-1 0 0,1-1 1 0 0,-1 1-1 0 0,0 0 1 0 0,-1-1-1 0 0,1 1 1 0 0,0 0-1 0 0,-1-1 1 0 0,0 1-1 0 0,1 0 1 0 0,-1 0-1 0 0,0 0 1 0 0,-1-1-1 0 0,1 1 1 0 0,0 0-1 0 0,-1 0 1 0 0,1-1-1 0 0,-1 1 1 0 0,0 0-1 0 0,0-1 1 0 0,0 1-1 0 0,0-1 1 0 0,-1 1-1 0 0,1-1 1 0 0,-1 0-1 0 0,1 1 1 0 0,-1-1-1 0 0,0 0 1 0 0,0 0-1 0 0,0 0 1 0 0,0 0-1 0 0,0-1 1 0 0,0 1-1 0 0,0 0 1 0 0,-1-1-1 0 0,0 1-63 0 0,-45 10-4436 0 0,44-14-879 0 0,4-5-1392 0 0</inkml:trace>
  <inkml:trace contextRef="#ctx0" brushRef="#br0" timeOffset="-572.31">340 414 5473 0 0,'0'0'6097'0'0,"0"0"-4745"0"0,0 0-1022 0 0,0 0 200 0 0,-2 6 25 0 0,1-4-678 0 0,-18 99 1976 0 0,55-73-7602 0 0,-28-27 707 0 0</inkml:trace>
  <inkml:trace contextRef="#ctx0" brushRef="#br0" timeOffset="-417.14">603 546 5320 0 0,'0'0'5389'0'0,"0"0"-3297"0"0,0 0-1328 0 0,0 0-508 0 0,0 0 632 0 0,0 0-308 0 0,0 0-140 0 0,-39 0-52 0 0,22-3-132 0 0,-1 0-207 0 0,0 1-41 0 0,0 0-8 0 0,1 0-521 0 0,1 1-575 0 0,4-2-1000 0 0,4 0-2992 0 0,5-4-2541 0 0</inkml:trace>
  <inkml:trace contextRef="#ctx0" brushRef="#br1" timeOffset="166916.16">769 731 2536 0 0,'0'0'-67'0'0,"0"0"-75"0"0,0 0-20 0 0,0 0 198 0 0,0 0 124 0 0,0 0 67 0 0,36 7 3081 0 0,-27-8-3179 0 0,0-1 1 0 0,0 0-1 0 0,0 0 0 0 0,0 0 0 0 0,0-1 1 0 0,-1-1-1 0 0,0 0 0 0 0,1 0 1 0 0,-1 0-1 0 0,-1-1 0 0 0,1 0 1 0 0,-1 0-1 0 0,1-1 0 0 0,-2 0 1 0 0,1-1-1 0 0,-1 1 0 0 0,0-1 1 0 0,0 0-1 0 0,-1-1 0 0 0,0 1 1 0 0,0-1-1 0 0,-1 0 0 0 0,0-1 1 0 0,0 1-1 0 0,-1-1 0 0 0,0 1 1 0 0,0-2-130 0 0,-2 3 3 0 0,-1-1 0 0 0,0 1 0 0 0,-1-1 0 0 0,0 1 1 0 0,0-1-1 0 0,0 1 0 0 0,-1 0 0 0 0,0 0 0 0 0,0-1 1 0 0,-1 1-1 0 0,0 1 0 0 0,0-1 0 0 0,-1 0 0 0 0,0 1 1 0 0,0 0-1 0 0,0-1 0 0 0,-1 2 0 0 0,0-1 0 0 0,0 0 1 0 0,-2 0-4 0 0,-18-29 48 0 0,10 20-90 0 0,0 1 0 0 0,-1 0 0 0 0,-1 0 0 0 0,0 2 0 0 0,-1 0 0 0 0,0 1 0 0 0,-1 1 0 0 0,0 1 0 0 0,-1 0 0 0 0,0 2 0 0 0,0 0 0 0 0,-1 1 0 0 0,1 1 0 0 0,-1 1-1 0 0,-18-1 44 0 0,22 2 17 0 0,-9-1-36 0 0,1 2 1 0 0,0 1-1 0 0,-1 0 0 0 0,1 2 1 0 0,-1 2-1 0 0,1 0 0 0 0,0 1 1 0 0,0 1-1 0 0,0 2 0 0 0,1 1 1 0 0,0 0-1 0 0,1 2 0 0 0,-5 3 18 0 0,22-10-32 0 0,2 1 0 0 0,-1-1 1 0 0,0 1-1 0 0,0 0 0 0 0,1 1 0 0 0,0-1 0 0 0,0 1 0 0 0,0 0 0 0 0,1 0 1 0 0,0 0-1 0 0,0 0 0 0 0,0 1 0 0 0,0-1 0 0 0,1 1 0 0 0,0 0 1 0 0,0 0-1 0 0,1 0 0 0 0,-1 0 0 0 0,1 0 0 0 0,0 0 0 0 0,1 0 0 0 0,0 0 1 0 0,0 4 31 0 0,-13 55-273 0 0,11-58 266 0 0,1 0-1 0 0,0 0 1 0 0,1 0-1 0 0,0 1 1 0 0,0-1-1 0 0,1 0 1 0 0,-1 0-1 0 0,1 0 1 0 0,1 0-1 0 0,0 0 1 0 0,0 0-1 0 0,0 0 1 0 0,1 0-1 0 0,-1 0 1 0 0,2-1-1 0 0,-1 0 1 0 0,1 1-1 0 0,0-1 1 0 0,0-1-1 0 0,1 1 1 0 0,0-1-1 0 0,0 1 1 0 0,0-1-1 0 0,0-1 1 0 0,1 1-1 0 0,0-1 1 0 0,0 0-1 0 0,0 0 1 0 0,3 1 7 0 0,-3 0-196 0 0,9 8 231 0 0,0-1 1 0 0,0-1-1 0 0,2 0 1 0 0,-1-2-1 0 0,1 1 1 0 0,0-2-1 0 0,1 0 1 0 0,0-2-1 0 0,0 0 1 0 0,1 0-1 0 0,0-2 1 0 0,-1 0-1 0 0,1-2 0 0 0,1 0 1 0 0,-1 0-1 0 0,10-2-35 0 0,-5 0-51 0 0,49-4-4900 0 0,-46-3 2146 0 0</inkml:trace>
  <inkml:trace contextRef="#ctx0" brushRef="#br1" timeOffset="167380.57">529 0 5481 0 0,'0'0'566'0'0,"0"0"150"0"0,0 0-334 0 0,0 0-296 0 0,0 0-24 0 0,0 0 120 0 0,0 0-254 0 0,-18 18-91 0 0,17-14 246 0 0,-1 0 1 0 0,1 0-1 0 0,0 0 0 0 0,0 0 1 0 0,0 0-1 0 0,1 0 1 0 0,-1 1-1 0 0,1-1 0 0 0,0 0 1 0 0,0 0-1 0 0,0 1 0 0 0,1-1 1 0 0,0 0-1 0 0,0 0 0 0 0,0 0 1 0 0,0 0-1 0 0,0 0 0 0 0,1 0 1 0 0,0 0-1 0 0,0 0 1 0 0,0-1-1 0 0,0 1 0 0 0,1 0 1 0 0,-1-1-1 0 0,1 0 0 0 0,0 0 1 0 0,0 0-1 0 0,0 0 0 0 0,0 0 1 0 0,0 0-1 0 0,1-1 0 0 0,-1 0 1 0 0,1 0-1 0 0,0 0 1 0 0,0 0-1 0 0,0 0 0 0 0,0-1 1 0 0,3 2-84 0 0,-4-3 43 0 0,-1 0 0 0 0,1 0 0 0 0,-1 0 0 0 0,0 0 0 0 0,1 0 0 0 0,-1 0 0 0 0,0 0 0 0 0,1-1-1 0 0,-1 1 1 0 0,0-1 0 0 0,1 0 0 0 0,-1 0 0 0 0,0 0 0 0 0,0 0 0 0 0,0 0 0 0 0,1 0 0 0 0,-1 0 0 0 0,-1-1 0 0 0,1 1 0 0 0,0-1 0 0 0,0 0 0 0 0,0 1 0 0 0,-1-1 0 0 0,1 0 0 0 0,-1 0 0 0 0,0 0 0 0 0,1 0 0 0 0,-1 0 0 0 0,0 0 0 0 0,0 0 0 0 0,0-1 0 0 0,0 1 0 0 0,-1 0 0 0 0,1-1 0 0 0,-1 1 0 0 0,1 0 0 0 0,-1-1 0 0 0,0 0-43 0 0,28 119-4382 0 0,-19-102 75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43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10 2936 0 0,'0'0'470'0'0,"0"0"-178"0"0,0 0 38 0 0,0 0 31 0 0,0 0 22 0 0,0 0-37 0 0,0 0-18 0 0,0 0-121 0 0,-26-8 120 0 0,18 7-2992 0 0,6 1 1134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4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0 632 0 0,'0'0'887'0'0,"0"0"155"0"0,0 0 4 0 0,0 0-201 0 0,0 0-280 0 0,0 0-208 0 0,0 0-103 0 0,0 0-61 0 0,0 0-37 0 0,-19 3 3241 0 0,13-3-11218 0 0,25-3 6268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1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14645 0 0,'0'0'934'0'0,"-2"6"-874"0"0,-8 18 257 0 0,2 0 0 0 0,1 1 0 0 0,1-1 1 0 0,0 2-1 0 0,3-1 0 0 0,0 0 0 0 0,1 1 1 0 0,1-1-1 0 0,2 1 0 0 0,2 17-317 0 0,59 42-468 0 0,-21-70-7069 0 0,-29-16-433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2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7 10165 0 0,'0'0'1263'0'0,"0"0"-844"0"0,0 0-178 0 0,0 0 218 0 0,0 0 35 0 0,-6 1-94 0 0,2 0-356 0 0,1 0 0 0 0,-1 0 0 0 0,1 0 1 0 0,0 1-1 0 0,-1-1 0 0 0,1 1 0 0 0,0 0 1 0 0,0 0-1 0 0,0 0 0 0 0,0 0 0 0 0,0 0 1 0 0,1 1-1 0 0,-1-1 0 0 0,1 1 0 0 0,-1 0 1 0 0,1 0-1 0 0,0 0 0 0 0,0 0 0 0 0,0 0 1 0 0,1 0-1 0 0,-1 0 0 0 0,1 1 0 0 0,0-1 0 0 0,0 0 1 0 0,0 1-1 0 0,0-1 0 0 0,0 1 0 0 0,1 0 1 0 0,-1-1-1 0 0,1 1 0 0 0,0-1 0 0 0,0 1 1 0 0,1 2-45 0 0,2-4 104 0 0,0 0 0 0 0,1-1-1 0 0,-1 1 1 0 0,1 0 0 0 0,-1-1 0 0 0,1 0 0 0 0,-1 0 0 0 0,1 0 0 0 0,0 0 0 0 0,-1 0 0 0 0,1-1 0 0 0,0 0 0 0 0,0 0 0 0 0,0 0-1 0 0,-1 0 1 0 0,1 0 0 0 0,0-1 0 0 0,0 0 0 0 0,-1 1 0 0 0,1-2 0 0 0,-1 1 0 0 0,1 0 0 0 0,-1-1 0 0 0,1 1 0 0 0,-1-1 0 0 0,0 0-1 0 0,1 0 1 0 0,-1 0 0 0 0,1-2-104 0 0,-2 2-14 0 0,0 1 0 0 0,0-1 0 0 0,-1 0-1 0 0,1 0 1 0 0,-1 0 0 0 0,1 0 0 0 0,-1 0 0 0 0,0 0-1 0 0,1 0 1 0 0,-1 0 0 0 0,0-1 0 0 0,-1 1 0 0 0,1 0-1 0 0,0-1 1 0 0,-1 1 0 0 0,1 0 0 0 0,-1-1-1 0 0,0 1 1 0 0,1-1 0 0 0,-1 1 0 0 0,-1-1 0 0 0,1 1-1 0 0,0-1 1 0 0,-1 1 0 0 0,1 0 0 0 0,-1-1 0 0 0,1 1-1 0 0,-1 0 1 0 0,0-1 0 0 0,-1-1 14 0 0,-43-20-7101 0 0,36 24 2487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2.8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1 10545 0 0,'4'6'3822'0'0,"2"6"-3635"0"0,-1 0 1 0 0,0 0 0 0 0,0 0-1 0 0,-2 0 1 0 0,1 1 0 0 0,-2 0 0 0 0,0-1-1 0 0,0 1 1 0 0,-1 0 0 0 0,-1 0-1 0 0,0 0 1 0 0,-1 0 0 0 0,0 0 0 0 0,-1 0-1 0 0,0 0 1 0 0,-1-1 0 0 0,-4 10-188 0 0,4-11-273 0 0,-1 0 1 0 0,-1-1-1 0 0,0 0 1 0 0,0 0-1 0 0,-1-1 1 0 0,0 1-1 0 0,0-1 1 0 0,-1 0-1 0 0,0-1 1 0 0,-1 0-1 0 0,0 0 1 0 0,-1 0-1 0 0,-8 5 273 0 0,4-6-4807 0 0,0-5-3589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3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189 124 13073 0 0,'0'0'2256'0'0,"0"0"-2256"0"0,0 0-364 0 0,0 0 364 0 0,-38-4 228 0 0,20 1-92 0 0,1-3-136 0 0,0 1-504 0 0,1 0-612 0 0,2-1-620 0 0,2 0-1064 0 0,5-3-512 0 0,3 4-1417 0 0</inkml:trace>
  <inkml:trace contextRef="#ctx0" brushRef="#br0" timeOffset="234.18">158 34 5653 0 0,'0'0'6484'0'0,"0"0"-4332"0"0,0 0-1012 0 0,0 0 389 0 0,0 0-325 0 0,0 0-1204 0 0,0 0-12 0 0,0 0-172 0 0,0 0 96 0 0,-32-20 16 0 0,6 18 60 0 0,0 0-644 0 0,-1-1-409 0 0,9 1-1591 0 0,-11-2-5240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2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47 123 10673 0 0,'0'0'1874'0'0,"0"0"-1042"0"0,0 0-98 0 0,0 0 122 0 0,0 0-13 0 0,0 0-206 0 0,0 0-224 0 0,0 0-294 0 0,0 0-76 0 0,4-1 83 0 0,-1 0-143 0 0,0 0 1 0 0,0 0 0 0 0,-1 0-1 0 0,1-1 1 0 0,-1 1 0 0 0,1-1 0 0 0,-1 1-1 0 0,1-1 1 0 0,-1 0 0 0 0,0 0-1 0 0,0 0 1 0 0,0 0 0 0 0,0 0 0 0 0,0-1-1 0 0,-1 1 1 0 0,1 0 0 0 0,-1-1-1 0 0,1 0 1 0 0,-1 1 0 0 0,0-1 0 0 0,0 0-1 0 0,0 1 1 0 0,0-1 0 0 0,-1 0-1 0 0,1 0 1 0 0,-1 0 0 0 0,1 0-1 0 0,-1 0 1 0 0,0 0 0 0 0,0 1 0 0 0,-1-1-1 0 0,1 0 1 0 0,0 0 0 0 0,-1 0-1 0 0,0 0 1 0 0,0 0 0 0 0,0 1 0 0 0,0-1-1 0 0,0 0 1 0 0,0 1 0 0 0,-1-1-1 0 0,1 1 1 0 0,-1-1 0 0 0,0 1 0 0 0,0 0-1 0 0,0 0 1 0 0,0-1 0 0 0,0 1-1 0 0,0 1 1 0 0,0-1 0 0 0,-3-1 16 0 0,2 3 18 0 0,0 0-1 0 0,0 0 1 0 0,0 0 0 0 0,1 1-1 0 0,-1 0 1 0 0,0-1 0 0 0,0 1-1 0 0,0 0 1 0 0,1 0 0 0 0,-1 1-1 0 0,1-1 1 0 0,-1 0 0 0 0,1 1-1 0 0,-1 0 1 0 0,1-1 0 0 0,0 1-1 0 0,0 0 1 0 0,0 0 0 0 0,0 0-1 0 0,0 1 1 0 0,0-1 0 0 0,0 0-1 0 0,1 1 1 0 0,-1-1 0 0 0,1 1-1 0 0,0-1 1 0 0,0 1 0 0 0,0 0 0 0 0,0 0-1 0 0,0-1 1 0 0,0 1 0 0 0,1 0-1 0 0,-1 0 1 0 0,1 0 0 0 0,0 0-1 0 0,0 0 1 0 0,0 0 0 0 0,0-1-1 0 0,1 1 1 0 0,-1 0 0 0 0,1 0-1 0 0,0 0 1 0 0,0 0 0 0 0,0-1-1 0 0,0 1 1 0 0,0 0 0 0 0,0-1-1 0 0,1 1 1 0 0,-1-1 0 0 0,1 1-1 0 0,0-1 1 0 0,0 0 0 0 0,0 0 0 0 0,0 0-1 0 0,0 0 1 0 0,0 0 0 0 0,0 0-1 0 0,1 0-17 0 0,24 1-1856 0 0,-9-4-2822 0 0,-8-2-1576 0 0</inkml:trace>
  <inkml:trace contextRef="#ctx0" brushRef="#br0" timeOffset="281.01">232 137 12177 0 0,'0'0'1768'0'0,"0"0"-1267"0"0,0 0-50 0 0,-1 7 7 0 0,0 0-297 0 0,0 0-1 0 0,0-1 0 0 0,-1 1 0 0 0,-1-1 0 0 0,1 1 0 0 0,-1-1 0 0 0,0 0 1 0 0,0 0-1 0 0,-1 0 0 0 0,1 0 0 0 0,-1-1 0 0 0,-1 1 0 0 0,1-1 0 0 0,-1 0 1 0 0,-3 3-161 0 0,-2 2-158 0 0,-22 20 439 0 0,8-17-4327 0 0,21-13-902 0 0,2-3-2887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1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30 5276 0 0,'0'0'988'0'0,"0"0"923"0"0,0 0 139 0 0,0 0-385 0 0,0 0-272 0 0,0 0-409 0 0,0 0-632 0 0,0 0-170 0 0,-3 3 43 0 0,0 2-138 0 0,1 0-1 0 0,0 0 1 0 0,1 0-1 0 0,-1 1 1 0 0,1-1-1 0 0,0 0 1 0 0,0 1 0 0 0,1-1-1 0 0,0 1 1 0 0,-1-1-1 0 0,2 1 1 0 0,-1-1-1 0 0,1 1 1 0 0,0-1 0 0 0,0 0-1 0 0,0 1 1 0 0,1-1-1 0 0,0 1-86 0 0,6 46 303 0 0,-4 22-458 0 0,0-71-2293 0 0,0-9-4843 0 0,0-6 298 0 0</inkml:trace>
  <inkml:trace contextRef="#ctx0" brushRef="#br0" timeOffset="249.75">61 1 9477 0 0,'0'0'964'0'0,"7"-1"-568"0"0,2 1-178 0 0,-1 0 1 0 0,0 1-1 0 0,0 0 0 0 0,1 0 0 0 0,-1 0 1 0 0,0 1-1 0 0,0 1 0 0 0,0-1 0 0 0,-1 1 1 0 0,1 1-1 0 0,0-1 0 0 0,-1 1 1 0 0,0 1-1 0 0,0-1 0 0 0,0 1 0 0 0,-1 0 1 0 0,0 1-1 0 0,0-1 0 0 0,0 1 0 0 0,0 0 1 0 0,-1 1-1 0 0,0 0 0 0 0,0 0 1 0 0,-1 0-1 0 0,0 0 0 0 0,0 0 0 0 0,-1 1 1 0 0,0 0-1 0 0,0 1-218 0 0,-6-1 4 0 0,-1 0-1 0 0,-1-1 1 0 0,1 0 0 0 0,-1 0-1 0 0,-1 0 1 0 0,1 0 0 0 0,-1-1-1 0 0,0 0 1 0 0,-1 0 0 0 0,1 0-1 0 0,-1-1 1 0 0,0 0 0 0 0,-1-1-1 0 0,1 1 1 0 0,-1-1 0 0 0,0-1-1 0 0,0 1 1 0 0,0-1 0 0 0,0-1-1 0 0,-1 0 1 0 0,1 0 0 0 0,-3 0-4 0 0,1 1-542 0 0,5-1 193 0 0,-22 6-5756 0 0,16-8-2555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8:58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24 4560 0 0,'0'0'1677'0'0,"0"0"1083"0"0,0 0-436 0 0,0 0-726 0 0,0 0-256 0 0,0 0-292 0 0,0 0-256 0 0,0 0-313 0 0,-2-4-293 0 0,3 3-206 0 0,-1 0 0 0 0,0 0 1 0 0,1 0-1 0 0,-1 0 0 0 0,1 0 0 0 0,-1 0 0 0 0,1 0 0 0 0,0 0 0 0 0,-1 0 1 0 0,1 0-1 0 0,0 0 0 0 0,0 1 0 0 0,-1-1 0 0 0,1 0 0 0 0,0 1 0 0 0,0-1 0 0 0,0 0 1 0 0,0 1-1 0 0,0-1 0 0 0,0 1 0 0 0,0-1 0 0 0,0 1 0 0 0,0 0 0 0 0,0-1 0 0 0,0 1 1 0 0,0 0-1 0 0,0 0 0 0 0,1 0 0 0 0,-1-1 0 0 0,0 1 0 0 0,0 1 0 0 0,0-1 1 0 0,0 0-1 0 0,0 0 0 0 0,0 0 0 0 0,0 0 0 0 0,1 1 0 0 0,-1-1 0 0 0,0 1 0 0 0,0-1 1 0 0,0 1-1 0 0,0-1 0 0 0,0 1 0 0 0,-1-1 0 0 0,1 1 0 0 0,0 0 0 0 0,0-1 1 0 0,0 1-1 0 0,0 0 0 0 0,0 1 18 0 0,67 43-664 0 0,-67-43 665 0 0,-1 2 0 0 0,1-1-1 0 0,0 0 1 0 0,-1 0-1 0 0,0 0 1 0 0,1 0-1 0 0,-1 0 1 0 0,-1 0 0 0 0,1 1-1 0 0,0-1 1 0 0,-1 0-1 0 0,1 0 1 0 0,-1 0-1 0 0,0 0 1 0 0,0 0 0 0 0,0 0-1 0 0,-1 0 1 0 0,1 0-1 0 0,-1-1 1 0 0,1 1-1 0 0,-1 0 1 0 0,0-1 0 0 0,0 0-1 0 0,0 1 1 0 0,0-1-1 0 0,-1 0 1 0 0,1 0-1 0 0,0 0 1 0 0,-1 0 0 0 0,0 0-1 0 0,-1 1 0 0 0,-39 12-2755 0 0,38-16-2107 0 0,4-2-2756 0 0</inkml:trace>
  <inkml:trace contextRef="#ctx0" brushRef="#br0" timeOffset="263.02">159 18 8977 0 0,'0'0'3460'0'0,"0"0"-2248"0"0,0 0-1070 0 0,0 0 96 0 0,-1 7-8 0 0,-3 5-208 0 0,2-9 15 0 0,0 0 0 0 0,0 0 1 0 0,1 1-1 0 0,-1-1 1 0 0,1 1-1 0 0,0-1 0 0 0,0 1 1 0 0,0-1-1 0 0,0 1 1 0 0,0 0-1 0 0,1-1 0 0 0,0 1 1 0 0,-1 0-1 0 0,2-1 1 0 0,-1 1-1 0 0,0 0 0 0 0,1 0 1 0 0,-1-1-1 0 0,1 1 1 0 0,0-1-1 0 0,0 1 0 0 0,1-1 1 0 0,-1 1-1 0 0,1-1 1 0 0,0 0-1 0 0,-1 1 0 0 0,2-1 1 0 0,-1 0-1 0 0,0 0 1 0 0,0-1-1 0 0,1 1 0 0 0,0 0 1 0 0,-1-1-1 0 0,1 0 1 0 0,0 1-1 0 0,0-1 0 0 0,0 0 1 0 0,1 0-1 0 0,-1-1 1 0 0,0 1-1 0 0,1-1 0 0 0,2 1-37 0 0,26 2-1596 0 0,-10-8-5166 0 0,-7-5-731 0 0</inkml:trace>
  <inkml:trace contextRef="#ctx0" brushRef="#br0" timeOffset="115354.26">191 223 3360 0 0,'0'0'508'0'0,"0"0"380"0"0,0 0-200 0 0,0 0-139 0 0,0 0-69 0 0,0 0-12 0 0,0 0-364 0 0,0 0-104 0 0,0 0-844 0 0,4-2-1449 0 0,-3 2 89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21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72 9501 0 0,'0'0'4362'0'0,"0"0"-3922"0"0,1 7-368 0 0,-2 7-76 0 0,0-13 44 0 0,0 1 0 0 0,1 0 1 0 0,-1 0-1 0 0,0 0 0 0 0,1-1 0 0 0,0 1 1 0 0,-1 0-1 0 0,1 0 0 0 0,0 0 1 0 0,0 0-1 0 0,0 0 0 0 0,0 0 0 0 0,1-1 1 0 0,-1 1-1 0 0,0 0 0 0 0,1 0 0 0 0,-1 0 1 0 0,1 0-1 0 0,0-1 0 0 0,-1 1 0 0 0,1 0 1 0 0,0-1-1 0 0,0 1 0 0 0,0 0 1 0 0,0-1-1 0 0,1 0 0 0 0,-1 1 0 0 0,0-1 1 0 0,1 1-1 0 0,-1-1 0 0 0,1 0 0 0 0,-1 0 1 0 0,1 0-1 0 0,-1 0 0 0 0,1 0 0 0 0,0 0 1 0 0,-1-1-1 0 0,1 1 0 0 0,0 0 0 0 0,1-1-40 0 0,19 0-504 0 0,-19-1 491 0 0,-1 0 1 0 0,1 1-1 0 0,-1 0 1 0 0,1-1-1 0 0,-1 1 1 0 0,1 0-1 0 0,-1 0 0 0 0,1 1 1 0 0,0-1-1 0 0,-1 0 1 0 0,1 1-1 0 0,-1 0 0 0 0,1-1 1 0 0,-1 1-1 0 0,1 0 1 0 0,-1 0-1 0 0,0 0 1 0 0,0 1-1 0 0,1-1 0 0 0,-1 1 1 0 0,0-1-1 0 0,0 1 1 0 0,0 0-1 0 0,0-1 0 0 0,-1 1 1 0 0,1 0-1 0 0,0 0 1 0 0,-1 0-1 0 0,0 1 1 0 0,1-1-1 0 0,-1 0 0 0 0,0 0 1 0 0,0 1-1 0 0,0-1 1 0 0,0 1-1 0 0,-1 0 13 0 0,19 118 1194 0 0,-19-118-1172 0 0,0-1 0 0 0,-1 0 0 0 0,1 1 0 0 0,0-1 0 0 0,-1 1 0 0 0,1-1 0 0 0,-1 0-1 0 0,0 0 1 0 0,0 1 0 0 0,0-1 0 0 0,0 0 0 0 0,0 0 0 0 0,0 0 0 0 0,-1 0 0 0 0,1 0 0 0 0,-1 0-1 0 0,1 0 1 0 0,-1-1 0 0 0,0 1 0 0 0,1 0 0 0 0,-1-1 0 0 0,0 0 0 0 0,0 1 0 0 0,0-1-1 0 0,0 0 1 0 0,-1 0 0 0 0,1 0 0 0 0,0 0 0 0 0,0 0 0 0 0,-1-1 0 0 0,1 1 0 0 0,0-1 0 0 0,-1 1-1 0 0,1-1 1 0 0,-1 0 0 0 0,1 0 0 0 0,0 0 0 0 0,-1 0 0 0 0,1 0 0 0 0,-1-1 0 0 0,1 1 0 0 0,0-1-1 0 0,0 0 1 0 0,-1 1 0 0 0,1-1 0 0 0,0 0 0 0 0,0 0 0 0 0,-2-2-22 0 0,-41-21-1183 0 0,20 0-4446 0 0,10 3-1172 0 0</inkml:trace>
  <inkml:trace contextRef="#ctx0" brushRef="#br0" timeOffset="281.43">306 0 10437 0 0,'0'0'2940'0'0,"30"60"-2520"0"0,-19-16-52 0 0,-2 5 124 0 0,-8-3-24 0 0,-2-5-16 0 0,-7-4-148 0 0,-4-5-68 0 0,-1-8-104 0 0,0-5-84 0 0,-7 3-36 0 0,-13 7 65 0 0,-13 9-77 0 0,-3 1-957 0 0,10-10-815 0 0,6-10-6000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6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94 5108 0 0,'0'0'1081'0'0,"0"0"-573"0"0,0 0-153 0 0,0 0 560 0 0,0 0 1866 0 0,0 0-1497 0 0,0 0-802 0 0,0 0-159 0 0,0-33 1557 0 0,-1 30-1879 0 0,0-1 0 0 0,-1 1 0 0 0,1 0 0 0 0,-1-1 0 0 0,0 1 0 0 0,0 0 0 0 0,0 0 1 0 0,0 0-1 0 0,0 0 0 0 0,-1 1 0 0 0,1-1 0 0 0,-1 1 0 0 0,0-1 0 0 0,1 1 0 0 0,-1 0 0 0 0,0 0 0 0 0,-1 0 0 0 0,1 0 0 0 0,0 1 0 0 0,0-1 0 0 0,-1 1 0 0 0,1 0 0 0 0,-1 0 0 0 0,1 0 0 0 0,-1 0 0 0 0,0 1 0 0 0,1 0 0 0 0,-1-1 0 0 0,0 1 0 0 0,1 1 0 0 0,-1-1 0 0 0,1 0 0 0 0,-1 1 0 0 0,0 0 0 0 0,1 0 0 0 0,-1 0 0 0 0,1 0 0 0 0,0 0 0 0 0,-1 1 0 0 0,1-1 0 0 0,0 1 0 0 0,0 0 0 0 0,0 0 0 0 0,0 0 0 0 0,0 1 0 0 0,0-1 0 0 0,1 1 0 0 0,-1-1 0 0 0,1 1 0 0 0,0 0 0 0 0,0 0 0 0 0,0 0 0 0 0,0 0 0 0 0,0 0 0 0 0,0 1 0 0 0,1-1 1 0 0,0 0-1 0 0,0 1 0 0 0,0-1 0 0 0,0 1 0 0 0,0 0 0 0 0,1-1 0 0 0,-1 1 0 0 0,1 3-1 0 0,3-3 70 0 0,0 0-1 0 0,0 0 1 0 0,1 0 0 0 0,-1 0 0 0 0,1 0 0 0 0,0-1-1 0 0,0 0 1 0 0,0 0 0 0 0,0 0 0 0 0,0 0 0 0 0,1-1 0 0 0,0 1-1 0 0,-1-1 1 0 0,1 0 0 0 0,0-1 0 0 0,0 1 0 0 0,0-1-1 0 0,0 0 1 0 0,0 0 0 0 0,0-1 0 0 0,0 1 0 0 0,0-1 0 0 0,1 0-1 0 0,-1-1 1 0 0,0 1 0 0 0,0-1 0 0 0,0 0 0 0 0,0 0 0 0 0,0-1-1 0 0,0 1 1 0 0,0-1 0 0 0,-1 0 0 0 0,1 0 0 0 0,-1-1-1 0 0,1 1 1 0 0,0-2-70 0 0,4-12-438 0 0,-9 9-2169 0 0,-1 1-3587 0 0,1 2-975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57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0 13381 0 0,'0'0'384'0'0,"0"0"-280"0"0,0 0 537 0 0,-5 8-2 0 0,-162 172 1079 0 0,157-155-2154 0 0,7-18-4166 0 0,3-6-1298 0 0,4-5 731 0 0</inkml:trace>
  <inkml:trace contextRef="#ctx0" brushRef="#br0" timeOffset="248.7">31 61 6717 0 0,'0'0'2180'0'0,"0"0"-1353"0"0,0 0-420 0 0,5 7 562 0 0,117 168 4825 0 0,-88-124-8164 0 0,-31-48-802 0 0,-2-3-3044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00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125 101 4528 0 0,'0'0'730'0'0,"0"0"69"0"0,0 0 305 0 0,0 0-20 0 0,0 0-239 0 0,0 0-62 0 0,0 0-6 0 0,2-3-85 0 0,-5-54 2742 0 0,2 54-3441 0 0,-1 0-1 0 0,0 1 1 0 0,1-1 0 0 0,-1 0-1 0 0,0 1 1 0 0,-1 0-1 0 0,1-1 1 0 0,0 1 0 0 0,-1 0-1 0 0,1 0 1 0 0,-1 0 0 0 0,0 1-1 0 0,1-1 1 0 0,-1 1 0 0 0,0-1-1 0 0,0 1 1 0 0,0 0 0 0 0,0 0-1 0 0,0 0 1 0 0,0 0 0 0 0,0 1-1 0 0,-1-1 1 0 0,1 1-1 0 0,0 0 1 0 0,0 0 0 0 0,0 0-1 0 0,-1 0 1 0 0,1 1 0 0 0,-1 0 7 0 0,1 0-35 0 0,1 1-1 0 0,-1-1 1 0 0,0 1 0 0 0,0 0 0 0 0,1 0 0 0 0,0 0 0 0 0,-1 1 0 0 0,1-1 0 0 0,0 0 0 0 0,0 1 0 0 0,0-1 0 0 0,0 1 0 0 0,0 0-1 0 0,1 0 1 0 0,-1 0 0 0 0,1 0 0 0 0,0 0 0 0 0,0 0 0 0 0,0 0 0 0 0,0 0 0 0 0,1 0 0 0 0,-1 1 0 0 0,1-1 0 0 0,0 0 0 0 0,0 3 35 0 0,-1-4 103 0 0,1-1 0 0 0,1 1 0 0 0,-1-1 0 0 0,0 1 0 0 0,0-1 0 0 0,1 1 0 0 0,-1-1 0 0 0,0 1 0 0 0,1-1 0 0 0,-1 1 0 0 0,1-1 0 0 0,0 0 0 0 0,0 1 0 0 0,-1-1 0 0 0,1 0 0 0 0,0 0 0 0 0,0 0 0 0 0,0 1 0 0 0,0-1 0 0 0,0 0 0 0 0,0 0 0 0 0,1 0 0 0 0,-1-1 0 0 0,0 1 0 0 0,1 0 0 0 0,-1 0 0 0 0,0-1 0 0 0,1 1 0 0 0,-1-1 0 0 0,0 1 0 0 0,1-1 0 0 0,-1 0 0 0 0,1 1 0 0 0,-1-1 0 0 0,2 0-103 0 0,60-15 2519 0 0,-63-5-6873 0 0,-4 17-1310 0 0,-3-2-3780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02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21 5805 0 0,'0'0'5175'0'0,"0"0"-3226"0"0,0 0-980 0 0,0 0-156 0 0,0 0-134 0 0,0 0-123 0 0,0 0-44 0 0,-8-1 17 0 0,-274-18 1548 0 0,305 24-7843 0 0,-12-2 649 0 0,7 1-3056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05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87 7737 0 0,'0'0'1070'0'0,"0"0"-298"0"0,0 0 119 0 0,0 0 293 0 0,0 0-212 0 0,0 0-201 0 0,0 0 37 0 0,0 0 39 0 0,5-5-88 0 0,17-17-51 0 0,-22 20-704 0 0,0-1 0 0 0,0 1 0 0 0,0 0 0 0 0,0 0 0 0 0,0-1 0 0 0,0 1 0 0 0,-1 0 0 0 0,1 0 0 0 0,-1 0 0 0 0,1 0 0 0 0,-1-1 0 0 0,0 1 0 0 0,0 0 0 0 0,0 0 0 0 0,0 1 0 0 0,0-1 0 0 0,-1 0 0 0 0,1 0 0 0 0,0 0 0 0 0,-1 1 0 0 0,1-1 0 0 0,-1 1 0 0 0,0-1 0 0 0,0 1 0 0 0,1 0 0 0 0,-1-1 0 0 0,0 1 0 0 0,0 0 0 0 0,0 0 0 0 0,0 1 0 0 0,0-1 0 0 0,-1 0 0 0 0,1 1 0 0 0,0-1 0 0 0,-1 1-4 0 0,0-1-35 0 0,-1 1 0 0 0,1 0 1 0 0,-1-1-1 0 0,1 2 0 0 0,0-1 1 0 0,-1 0-1 0 0,1 1 0 0 0,0-1 0 0 0,-1 1 1 0 0,1 0-1 0 0,0 0 0 0 0,0 0 1 0 0,-1 1-1 0 0,1-1 0 0 0,0 1 0 0 0,1 0 1 0 0,-1 0-1 0 0,0 0 0 0 0,0 0 1 0 0,1 0-1 0 0,-1 0 0 0 0,1 1 0 0 0,0-1 1 0 0,0 1-1 0 0,0 0 0 0 0,0 0 1 0 0,0-1-1 0 0,0 1 0 0 0,1 1 0 0 0,-1-1 1 0 0,1 0-1 0 0,0 0 0 0 0,0 0 1 0 0,0 1-1 0 0,1-1 0 0 0,-1 0 0 0 0,1 1 1 0 0,0-1-1 0 0,-1 1 0 0 0,2-1 1 0 0,-1 0-1 0 0,0 1 0 0 0,1-1 0 0 0,-1 0 1 0 0,2 3 34 0 0,0-4 113 0 0,1 1 0 0 0,0-1 0 0 0,0 0 0 0 0,0 0 0 0 0,0 0 0 0 0,1 0 0 0 0,-1-1 0 0 0,0 1 0 0 0,1-1 0 0 0,-1 0 0 0 0,1 0 0 0 0,-1 0 1 0 0,1 0-1 0 0,0-1 0 0 0,-1 1 0 0 0,1-1 0 0 0,0 0 0 0 0,-1 0 0 0 0,1 0 0 0 0,0-1 0 0 0,-1 1 0 0 0,1-1 0 0 0,0 0 0 0 0,-1 0 0 0 0,1 0 0 0 0,-1-1 0 0 0,0 1 1 0 0,1-1-1 0 0,-1 0 0 0 0,0 1 0 0 0,2-3-113 0 0,6-8 102 0 0,-10 10-3361 0 0,-2 1-3409 0 0,0 1-1017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06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12297 0 0,'0'0'1276'0'0,"0"0"-729"0"0,0 0-354 0 0,0 0 39 0 0,0 0-89 0 0,0 0-201 0 0,0 0-165 0 0,0 0-16 0 0,30 1-808 0 0,51 50 1379 0 0,-79-50-323 0 0,-1 1-1 0 0,1-1 1 0 0,-1 0-1 0 0,1 1 1 0 0,-1-1-1 0 0,0 1 1 0 0,0 0-1 0 0,1-1 1 0 0,-1 1-1 0 0,0 0 0 0 0,0 0 1 0 0,-1 0-1 0 0,1-1 1 0 0,0 1-1 0 0,-1 0 1 0 0,1 0-1 0 0,-1 0 1 0 0,0 0-1 0 0,1 0 1 0 0,-1 0-1 0 0,0 0 1 0 0,0 0-1 0 0,0 1 0 0 0,-1-1 1 0 0,1 0-1 0 0,0 0 1 0 0,-1 0-1 0 0,0-1 1 0 0,1 1-1 0 0,-1 0 1 0 0,0 0-1 0 0,0 0 1 0 0,0 0-1 0 0,0 0 1 0 0,0-1-1 0 0,0 1 0 0 0,0-1 1 0 0,-1 1-1 0 0,1-1 1 0 0,-1 1-1 0 0,1-1 1 0 0,-1 0-1 0 0,-1 2-8 0 0,-88 58 929 0 0,143-40 1436 0 0,87-3-3185 0 0,-133-12-5157 0 0,-6-3 19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09:58.5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4864 0 0,'0'0'4721'0'0,"0"0"-2327"0"0,0 0-1281 0 0,0 0-520 0 0,0 0-269 0 0,0 0-98 0 0,0 0-27 0 0,-5 7-35 0 0,-3 7-113 0 0,1-1 1 0 0,1 1-1 0 0,1 1 0 0 0,0-1 1 0 0,0 1-1 0 0,1 0 0 0 0,1 0 1 0 0,1 0-1 0 0,0 0 0 0 0,1 14-51 0 0,0-20 41 0 0,0-1 0 0 0,0 1 0 0 0,1 0-1 0 0,1-1 1 0 0,-1 1 0 0 0,1 0 0 0 0,1-1 0 0 0,0 1-1 0 0,0-1 1 0 0,0 0 0 0 0,1 1 0 0 0,1-1-1 0 0,-1 0 1 0 0,1-1 0 0 0,0 1 0 0 0,1-1-1 0 0,0 1 1 0 0,0-1 0 0 0,1-1 0 0 0,5 6-41 0 0,5-9-4006 0 0,-7-3-1498 0 0</inkml:trace>
  <inkml:trace contextRef="#ctx0" brushRef="#br0" timeOffset="248.43">176 182 4892 0 0,'0'0'6608'0'0,"0"0"-4841"0"0,0 0-1718 0 0,0 0 18 0 0,0 0-40 0 0,6-2-185 0 0,0 0 229 0 0,1 1 1 0 0,0 0 0 0 0,-1 1-1 0 0,1 0 1 0 0,0 0-1 0 0,-1 0 1 0 0,1 0-1 0 0,0 1 1 0 0,-1 1-1 0 0,1-1 1 0 0,-1 1-1 0 0,1 0 1 0 0,-1 0-1 0 0,0 1 1 0 0,0 0 0 0 0,0 0-1 0 0,0 0 1 0 0,-1 1-1 0 0,1-1 1 0 0,-1 1-1 0 0,0 1 1 0 0,0-1-1 0 0,1 2-71 0 0,-6-3 32 0 0,0 0 0 0 0,1 0 0 0 0,-1 0 0 0 0,-1 0 0 0 0,1 0 0 0 0,0 0-1 0 0,-1 0 1 0 0,1 0 0 0 0,-1 0 0 0 0,0-1 0 0 0,0 1 0 0 0,0 0 0 0 0,0 0-1 0 0,0-1 1 0 0,-1 1 0 0 0,1 0 0 0 0,-1-1 0 0 0,0 1 0 0 0,0-1 0 0 0,0 0-1 0 0,0 0 1 0 0,0 0 0 0 0,0 0 0 0 0,-1 0 0 0 0,1 0 0 0 0,0 0 0 0 0,-1-1-1 0 0,0 1 1 0 0,1-1 0 0 0,-1 0 0 0 0,0 0 0 0 0,0 0 0 0 0,0 0 0 0 0,0 0-1 0 0,-2 0-31 0 0,-35 14-3127 0 0,31-14-482 0 0,3-3-3471 0 0</inkml:trace>
  <inkml:trace contextRef="#ctx0" brushRef="#br0" timeOffset="449.78">403 160 848 0 0,'0'0'8811'0'0,"0"0"-6221"0"0,0 0-2135 0 0,0 0-131 0 0,0 0 419 0 0,-3 7-38 0 0,1 1-1106 0 0,-1-1 519 0 0,0 0-1 0 0,1 0 0 0 0,0 0 0 0 0,0 0 0 0 0,1 1 0 0 0,0-1 0 0 0,0 0 0 0 0,0 1 0 0 0,1-1 0 0 0,1 0 1 0 0,-1 1-1 0 0,1-1 0 0 0,0 0 0 0 0,1 1 0 0 0,-1-1 0 0 0,3 4-117 0 0,52 9-9297 0 0,-38-23 2645 0 0</inkml:trace>
  <inkml:trace contextRef="#ctx0" brushRef="#br0" timeOffset="605.37">780 287 3708 0 0,'0'0'9841'0'0,"0"0"-8521"0"0,0 0-916 0 0,0 0-216 0 0,0 0 40 0 0,0 0 20 0 0,-53 0 4 0 0,31 0-136 0 0,-2 0-116 0 0,-2 0-4 0 0,3 0-528 0 0,-1 0-488 0 0,6 0-668 0 0,5 0-2656 0 0,3-8-4317 0 0</inkml:trace>
  <inkml:trace contextRef="#ctx0" brushRef="#br0" timeOffset="1009.34">894 173 6321 0 0,'0'0'7490'0'0,"0"0"-5921"0"0,2 7-1440 0 0,4 11-151 0 0,-7-15 52 0 0,1 0 0 0 0,0 0 0 0 0,0 0 0 0 0,1 0 0 0 0,-1-1 0 0 0,0 1 0 0 0,1 0 0 0 0,0 0 0 0 0,-1 0 0 0 0,1-1 1 0 0,0 1-1 0 0,1 0 0 0 0,-1-1 0 0 0,0 1 0 0 0,1-1 0 0 0,0 1 0 0 0,-1-1 0 0 0,1 0 0 0 0,0 0 0 0 0,0 0 0 0 0,0 0 1 0 0,0 0-1 0 0,1 0 0 0 0,-1 0 0 0 0,0-1 0 0 0,1 1 0 0 0,-1-1 0 0 0,1 1 0 0 0,0-1 0 0 0,-1 0 0 0 0,1 0 0 0 0,0-1 1 0 0,0 1-1 0 0,0 0 0 0 0,-1-1 0 0 0,1 0 0 0 0,0 0 0 0 0,0 1 0 0 0,0-2 0 0 0,0 1 0 0 0,0 0 0 0 0,0-1 0 0 0,-1 1 1 0 0,1-1-1 0 0,0 0 0 0 0,0 0 0 0 0,-1 0 0 0 0,3-1-30 0 0,52-51-339 0 0,-46 260 1519 0 0,-11-204-1182 0 0,-1 1 0 0 0,0-1 0 0 0,-1 1 0 0 0,1-1 0 0 0,0 0 0 0 0,-1 0 0 0 0,0 0 0 0 0,0 0 0 0 0,0 0 0 0 0,0 0-1 0 0,0 0 1 0 0,-1-1 0 0 0,1 1 0 0 0,-1-1 0 0 0,1 1 0 0 0,-1-1 0 0 0,0 0 0 0 0,0 0 0 0 0,0-1 0 0 0,0 1 0 0 0,-1-1 0 0 0,1 1-1 0 0,0-1 1 0 0,-1 0 0 0 0,1 0 0 0 0,-1 0 0 0 0,1-1 0 0 0,-1 1 0 0 0,1-1 0 0 0,-1 0 0 0 0,1 0 0 0 0,-1 0 0 0 0,1 0 0 0 0,-1-1 0 0 0,1 1-1 0 0,-1-1 1 0 0,1 0 0 0 0,-1 0 0 0 0,1 0 0 0 0,0-1 2 0 0,-25-13-3583 0 0,10-11-3413 0 0,13 6-114 0 0</inkml:trace>
  <inkml:trace contextRef="#ctx0" brushRef="#br1" timeOffset="46075.81">821 500 716 0 0,'0'0'406'0'0,"0"0"-231"0"0,0 0 115 0 0,0 0 319 0 0,0 0 422 0 0,0 0 39 0 0,0 0-126 0 0,0 0-204 0 0,0 0-172 0 0,-1-1-140 0 0,0-1-208 0 0,1 1-250 0 0,0 1-154 0 0,0 0-43 0 0,0 0-106 0 0,0 0-354 0 0,0 0-366 0 0,0 0-250 0 0,0 0-146 0 0,0 1 233 0 0,2 2 501 0 0</inkml:trace>
  <inkml:trace contextRef="#ctx0" brushRef="#br1" timeOffset="46324.42">821 500 64 0 0</inkml:trace>
  <inkml:trace contextRef="#ctx0" brushRef="#br1" timeOffset="46584.53">821 500 64 0 0,'13'-10'536'0'0,"-13"10"-340"0"0,0 0-196 0 0,0 0-88 0 0,0 0-432 0 0</inkml:trace>
  <inkml:trace contextRef="#ctx0" brushRef="#br1" timeOffset="46585.53">853 490 1580 0 0,'0'0'1328'0'0,"0"0"-988"0"0,0 0-340 0 0,0 0-12 0 0,0 0-824 0 0,0 0-860 0 0</inkml:trace>
  <inkml:trace contextRef="#ctx0" brushRef="#br1" timeOffset="46866.21">780 503 1748 0 0,'0'0'716'0'0,"0"0"-708"0"0,0 0-8 0 0,0 0-44 0 0,0 0-180 0 0,0 0-468 0 0,0 0-508 0 0</inkml:trace>
  <inkml:trace contextRef="#ctx0" brushRef="#br1" timeOffset="47130.86">780 503 3788 0 0,'-10'2'2057'0'0,"10"-2"-2057"0"0,-3 0-1485 0 0,2 0-979 0 0</inkml:trace>
  <inkml:trace contextRef="#ctx0" brushRef="#br0" timeOffset="66298.52">378 384 340 0 0,'0'0'0'0'0,"0"0"-288"0"0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2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11129 0 0,'0'0'3174'0'0,"0"0"-2575"0"0,0 0-289 0 0,0 0-59 0 0,0 0-101 0 0,6 6-30 0 0,-4-4-125 0 0,0 1-4 0 0,0-1-1 0 0,0 1 1 0 0,0-1 0 0 0,1 1 0 0 0,-1-1 0 0 0,1 0 0 0 0,-1 0 0 0 0,1 0 0 0 0,0 0 0 0 0,0-1-1 0 0,0 1 1 0 0,0-1 0 0 0,0 1 0 0 0,0-1 0 0 0,0 0 0 0 0,0 0 0 0 0,0-1 0 0 0,1 1 0 0 0,-1-1 0 0 0,0 1-1 0 0,1-1 1 0 0,-1 0 0 0 0,0 0 0 0 0,1-1 0 0 0,-1 1 0 0 0,0-1 0 0 0,0 1 0 0 0,1-1 0 0 0,-1 0-1 0 0,0 0 1 0 0,0-1 0 0 0,0 1 0 0 0,0-1 0 0 0,3-1 9 0 0,-6 2-6 0 0,0 0-1 0 0,1-1 1 0 0,-1 1-1 0 0,0 0 1 0 0,0-1-1 0 0,1 1 1 0 0,-1 0 0 0 0,0-1-1 0 0,0 1 1 0 0,-1 0-1 0 0,1-1 1 0 0,0 1-1 0 0,0 0 1 0 0,-1 0 0 0 0,1-1-1 0 0,0 1 1 0 0,-1 0-1 0 0,1 0 1 0 0,-1 0-1 0 0,0-1 1 0 0,1 1 0 0 0,-1 0-1 0 0,0 0 1 0 0,0 0-1 0 0,0 0 1 0 0,0 0-1 0 0,0 0 1 0 0,0 0-1 0 0,0 1 1 0 0,0-1 0 0 0,0 0-1 0 0,0 1 1 0 0,0-1-1 0 0,0 0 1 0 0,-1 1-1 0 0,1-1 1 0 0,0 1 0 0 0,0 0-1 0 0,-1-1 1 0 0,1 1-1 0 0,0 0 1 0 0,-1 0-1 0 0,1 0 1 0 0,0 0 0 0 0,-1 0-1 0 0,1 0 1 0 0,0 0-1 0 0,-1 0 1 0 0,1 1-1 0 0,0-1 1 0 0,0 0-1 0 0,-1 1 1 0 0,1-1 0 0 0,0 1-1 0 0,0-1 1 0 0,0 1-1 0 0,0 0 1 0 0,-1 0-1 0 0,1-1 1 0 0,0 1 0 0 0,0 0-1 0 0,1 0 1 0 0,-2 0 6 0 0,-1 1 22 0 0,0-1 0 0 0,1 1 0 0 0,-1 0 0 0 0,0 0 0 0 0,0 0 0 0 0,1 0 0 0 0,-1 1-1 0 0,1-1 1 0 0,0 1 0 0 0,0-1 0 0 0,0 1 0 0 0,0 0 0 0 0,0 0 0 0 0,1 0 0 0 0,-1 0 0 0 0,1 0 0 0 0,0 0 0 0 0,0 0 0 0 0,0 0 0 0 0,0 1 0 0 0,0-1 0 0 0,1 0 0 0 0,-1 1 0 0 0,1-1 0 0 0,0 0 0 0 0,0 1 0 0 0,0-1 0 0 0,1 0 0 0 0,-1 1 0 0 0,1-1 0 0 0,0 0 0 0 0,0 0 0 0 0,0 1 0 0 0,0-1 0 0 0,0 0 0 0 0,1 0 0 0 0,0 0 0 0 0,-1 0 0 0 0,1-1 0 0 0,0 1 0 0 0,0 0 0 0 0,1-1 0 0 0,-1 1 0 0 0,0-1 0 0 0,1 0 0 0 0,-1 0-1 0 0,4 2-21 0 0,61 7-612 0 0,-21-14-3432 0 0,-21-3-2185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2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3 13697 0 0,'0'0'1754'0'0,"0"0"-1012"0"0,0 0-527 0 0,0 0-91 0 0,-8-1 6 0 0,-69 0-26 0 0,74 1-147 0 0,1 0 1 0 0,0 0-1 0 0,-1 0 0 0 0,1 0 0 0 0,-1 0 1 0 0,1 1-1 0 0,0-1 0 0 0,-1 1 1 0 0,1-1-1 0 0,0 1 0 0 0,0 0 1 0 0,-1 0-1 0 0,1 0 0 0 0,0 0 0 0 0,0 1 1 0 0,0-1-1 0 0,0 0 0 0 0,0 1 1 0 0,0-1-1 0 0,1 1 0 0 0,-1 0 1 0 0,0 0-1 0 0,1 0 0 0 0,-1 0 0 0 0,1 0 1 0 0,0 0-1 0 0,0 0 0 0 0,0 0 1 0 0,0 0-1 0 0,0 0 0 0 0,0 1 1 0 0,0-1-1 0 0,1 0 0 0 0,-1 1 0 0 0,1-1 43 0 0,69 60-9 0 0,-45-48 295 0 0,35 43 1110 0 0,-58-56-1371 0 0,0 0 1 0 0,0 1-1 0 0,-1-1 0 0 0,1 1 1 0 0,0-1-1 0 0,-1 1 1 0 0,1-1-1 0 0,-1 1 1 0 0,0 0-1 0 0,1-1 0 0 0,-1 1 1 0 0,0 0-1 0 0,0-1 1 0 0,0 1-1 0 0,0 0 0 0 0,0-1 1 0 0,0 1-1 0 0,-1 0 1 0 0,1-1-1 0 0,0 1 1 0 0,-1-1-1 0 0,0 1 0 0 0,1-1 1 0 0,-1 1-1 0 0,0-1 1 0 0,0 1-1 0 0,1-1 1 0 0,-1 1-1 0 0,0-1 0 0 0,-1 0 1 0 0,1 0-1 0 0,0 0 1 0 0,0 1-1 0 0,0-1 0 0 0,-1 0 1 0 0,1 0-1 0 0,0-1 1 0 0,-1 1-1 0 0,1 0 1 0 0,-1 0-1 0 0,1-1 0 0 0,-1 1 1 0 0,0-1-1 0 0,1 1 1 0 0,-1-1-1 0 0,0 0-25 0 0,-80 20-55 0 0,51-23-7471 0 0,30 0-674 0 0</inkml:trace>
  <inkml:trace contextRef="#ctx0" brushRef="#br0" timeOffset="307.69">293 246 7565 0 0,'0'0'4145'0'0,"6"1"-3085"0"0,6 1-1526 0 0,66-14 5903 0 0,-75 9-5463 0 0,-1 1 1 0 0,-1-1-1 0 0,1 0 0 0 0,0 0 0 0 0,-1 0 1 0 0,0-1-1 0 0,1 1 0 0 0,-1 0 1 0 0,-1 0-1 0 0,1-1 0 0 0,0 1 0 0 0,-1 0 1 0 0,1-1-1 0 0,-1 1 0 0 0,0-1 1 0 0,-1 1-1 0 0,1-1 0 0 0,0 1 0 0 0,-1 0 1 0 0,0-1-1 0 0,1 1 0 0 0,-2 0 1 0 0,1 0-1 0 0,0-1 0 0 0,0 1 0 0 0,-1 0 1 0 0,0 0-1 0 0,0 0 0 0 0,0 1 1 0 0,0-1-1 0 0,0 0 0 0 0,0 1 1 0 0,-1-1-1 0 0,1 1 0 0 0,-1 0 0 0 0,0 0 1 0 0,1 0-1 0 0,-1 0 0 0 0,0 0 1 0 0,0 1-1 0 0,0-1 0 0 0,0 1 0 0 0,-1 0 1 0 0,1 0-1 0 0,0 0 0 0 0,-1 0 1 0 0,1 0-1 0 0,0 1 0 0 0,-1 0 0 0 0,1 0 1 0 0,-1 0-1 0 0,1 0 0 0 0,-1 0 1 0 0,1 1-1 0 0,0-1 0 0 0,-1 1 0 0 0,1 0 1 0 0,0 0-1 0 0,0 0 0 0 0,-1 0 1 0 0,1 1-1 0 0,0-1 0 0 0,0 1 1 0 0,0 0 24 0 0,0-1-3 0 0,1 0 0 0 0,-1 0 0 0 0,0 0 0 0 0,1 1-1 0 0,0-1 1 0 0,-1 1 0 0 0,1-1 0 0 0,0 1-1 0 0,0 0 1 0 0,-1 0 0 0 0,1 0 0 0 0,1 0-1 0 0,-1 0 1 0 0,0 1 0 0 0,1-1 0 0 0,-1 0 0 0 0,1 1-1 0 0,-1-1 1 0 0,1 1 0 0 0,0 0 0 0 0,0-1-1 0 0,0 1 1 0 0,1 0 0 0 0,-1 0 0 0 0,1-1-1 0 0,-1 1 1 0 0,1 0 0 0 0,0 0 0 0 0,0 0 0 0 0,0-1-1 0 0,1 1 1 0 0,-1 0 0 0 0,1 0 0 0 0,-1 0-1 0 0,1-1 1 0 0,0 1 0 0 0,0 0 0 0 0,0-1-1 0 0,0 1 1 0 0,1-1 0 0 0,-1 1 0 0 0,1-1 0 0 0,-1 0-1 0 0,1 1 1 0 0,0-1 0 0 0,0 0 0 0 0,0 0-1 0 0,0 0 1 0 0,0 0 0 0 0,0-1 0 0 0,1 1-1 0 0,-1-1 1 0 0,1 1 0 0 0,-1-1 0 0 0,1 0 0 0 0,-1 0-1 0 0,1 0 1 0 0,2 0 4 0 0,68 19-4554 0 0,-51-18-373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1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135 108 1200 0 0,'0'0'1500'0'0,"0"0"-1176"0"0,0 0-112 0 0,0 0 228 0 0,0 0 2309 0 0,0 0-2189 0 0,0 0-560 0 0,0 0-296 0 0,0 0 164 0 0,0 0 56 0 0,-8 7 64 0 0,8-4-144 0 0,-3 0-440 0 0,3 0-617 0 0,0 0-339 0 0,0 0-560 0 0</inkml:trace>
  <inkml:trace contextRef="#ctx0" brushRef="#br0" timeOffset="217.61">135 108 11957 0 0,'1'0'67'0'0,"1"1"0"0"0,0-1 0 0 0,-1 0 0 0 0,1 1 0 0 0,-1-1 0 0 0,1 1 0 0 0,-1-1 0 0 0,1 1 0 0 0,-1 0 0 0 0,1 0 0 0 0,-1 0 0 0 0,0 0 0 0 0,1 0 0 0 0,-1 0 0 0 0,0 0 0 0 0,0 0 0 0 0,0 0 0 0 0,0 0 0 0 0,0 1 0 0 0,0-1 0 0 0,0 0 0 0 0,0 1 0 0 0,0-1 0 0 0,-1 1 0 0 0,1-1 0 0 0,0 1 0 0 0,-1-1 0 0 0,0 1 0 0 0,1 0 0 0 0,-1-1 0 0 0,0 1 0 0 0,0-1 0 0 0,0 1 0 0 0,0 0 0 0 0,0-1 0 0 0,0 1 0 0 0,0 0 0 0 0,0-1 0 0 0,-1 1 0 0 0,1 0-67 0 0,0 8 441 0 0,-11 136 860 0 0,16-137-3247 0 0,4-11-3914 0 0,2-9-1713 0 0</inkml:trace>
  <inkml:trace contextRef="#ctx0" brushRef="#br0" timeOffset="468.63">369 62 13281 0 0,'0'0'1436'0'0,"0"0"-1260"0"0,-35-6-164 0 0,6 5 684 0 0,-8-2 8 0 0,-12 3-279 0 0,3 2-225 0 0,8 0-200 0 0,9 0-48 0 0,10 0-52 0 0,3-1-545 0 0,-2-1-219 0 0,-2 0-184 0 0,5-3-840 0 0,3 0-2408 0 0,7-7-2497 0 0</inkml:trace>
  <inkml:trace contextRef="#ctx0" brushRef="#br0" timeOffset="701.19">304 1 11729 0 0,'0'0'999'0'0,"4"8"-312"0"0,2 4-402 0 0,-1 1 0 0 0,-1 0 0 0 0,0 0 0 0 0,0 0 1 0 0,-1 0-1 0 0,-1 0 0 0 0,0 1 0 0 0,-1 0 0 0 0,-1-1 0 0 0,0 1 0 0 0,-1 4-285 0 0,-24 125 379 0 0,64-160-4490 0 0,-35 12 3434 0 0,34-36-243 0 0,-37 39 988 0 0,0 1-1 0 0,0 0 0 0 0,0 0 0 0 0,1-1 0 0 0,-1 1 0 0 0,0 0 0 0 0,1 0 1 0 0,-1 0-1 0 0,0 0 0 0 0,1 0 0 0 0,-1 0 0 0 0,1 1 0 0 0,-1-1 0 0 0,1 0 1 0 0,0 1-1 0 0,-1-1 0 0 0,1 1 0 0 0,0 0 0 0 0,-1 0 0 0 0,1-1 0 0 0,0 1 1 0 0,-1 0-1 0 0,1 0 0 0 0,0 0 0 0 0,0 1 0 0 0,-1-1 0 0 0,1 0 0 0 0,0 1 1 0 0,-1-1-1 0 0,1 1 0 0 0,-1-1 0 0 0,1 1 0 0 0,-1 0 0 0 0,1 0 0 0 0,-1 0 0 0 0,1 0 1 0 0,-1 0-1 0 0,0 0 0 0 0,1 0 0 0 0,-1 0 0 0 0,0 0 0 0 0,0 1 0 0 0,0-1 1 0 0,0 0-1 0 0,0 1 0 0 0,0-1 0 0 0,0 2-67 0 0,-3 62 1472 0 0,-6-34-4058 0 0,8-27-2187 0 0,1-4-3518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20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218 214 3464 0 0,'0'0'9241'0'0,"0"0"-8045"0"0,0 0-1004 0 0,0 0-116 0 0,0 0 112 0 0,0 0 356 0 0,0 0 100 0 0,-54-1-244 0 0,35-2-284 0 0,-3-2-116 0 0,-3 2-8 0 0,4 0-292 0 0,-1 0-516 0 0,4 0-440 0 0,2 0-840 0 0,3-2-1148 0 0,5 1-2393 0 0</inkml:trace>
  <inkml:trace contextRef="#ctx0" brushRef="#br0" timeOffset="279.61">623 82 7629 0 0,'0'0'5041'0'0,"0"0"-3763"0"0,-4-6-1096 0 0,1 1-99 0 0,0 1 0 0 0,0 0 1 0 0,0 0-1 0 0,0 1 0 0 0,-1-1 0 0 0,0 1 1 0 0,1 0-1 0 0,-1 0 0 0 0,0 0 0 0 0,-1 0 0 0 0,1 0 1 0 0,0 1-1 0 0,-1 0 0 0 0,1 0 0 0 0,-1 0 1 0 0,0 1-1 0 0,1 0 0 0 0,-1-1 0 0 0,0 2 0 0 0,0-1 1 0 0,0 0-1 0 0,0 1 0 0 0,0 0 0 0 0,0 0 1 0 0,0 1-1 0 0,0-1 0 0 0,0 1 0 0 0,0 0-83 0 0,-1 1 10 0 0,0 0 1 0 0,1 0-1 0 0,-1 1 0 0 0,1-1 0 0 0,-1 1 0 0 0,1 0 0 0 0,0 1 0 0 0,0-1 1 0 0,0 1-1 0 0,1 0 0 0 0,-1 0 0 0 0,1 1 0 0 0,0-1 0 0 0,0 1 1 0 0,1 0-1 0 0,-1 0 0 0 0,1 0 0 0 0,0 0 0 0 0,1 1 0 0 0,-1-1 1 0 0,1 1-1 0 0,0 0 0 0 0,0 0 0 0 0,1-1 0 0 0,0 1 0 0 0,0 0 1 0 0,0 0-1 0 0,1 0 0 0 0,0 1 0 0 0,0-1 0 0 0,0 0 0 0 0,1 0 1 0 0,0 0-1 0 0,0 0 0 0 0,0 0 0 0 0,1-1 0 0 0,0 1 0 0 0,0 0 1 0 0,1-1-1 0 0,-1 1 0 0 0,1-1-10 0 0,126 58 347 0 0,-34-56-6449 0 0,-80-9 1241 0 0</inkml:trace>
  <inkml:trace contextRef="#ctx0" brushRef="#br0" timeOffset="529.33">773 1 9985 0 0,'0'0'5475'0'0,"-5"8"-5068"0"0,-2 5-351 0 0,1 0 0 0 0,0 0 1 0 0,1 1-1 0 0,1-1 0 0 0,0 1 1 0 0,1 0-1 0 0,0 0 0 0 0,1 1 1 0 0,1-1-1 0 0,0 0 0 0 0,1 1 1 0 0,0-1-1 0 0,2 0 0 0 0,-1 1 1 0 0,4 9-57 0 0,56 60-4379 0 0,-43-76-2926 0 0</inkml:trace>
  <inkml:trace contextRef="#ctx0" brushRef="#br0" timeOffset="856.66">932 205 7221 0 0,'0'0'5898'0'0,"0"0"-4404"0"0,0 0-1550 0 0,0 0-173 0 0,0 0-182 0 0,5-6 113 0 0,31-29 116 0 0,-8 95 611 0 0,-25-43-561 0 0,-4-16 151 0 0,1 1 0 0 0,-1 0 0 0 0,1-1 0 0 0,0 1 0 0 0,-1 0 0 0 0,1-1 0 0 0,0 1 0 0 0,0 0 0 0 0,0-1 0 0 0,0 1 0 0 0,0 0 1 0 0,0 0-1 0 0,1-1 0 0 0,-1 1 0 0 0,1 0 0 0 0,-1-1 0 0 0,1 1 0 0 0,-1-1 0 0 0,1 1 0 0 0,0-1 0 0 0,0 1 0 0 0,0-1 0 0 0,0 1 0 0 0,0-1 0 0 0,0 0 0 0 0,0 1 0 0 0,0-1 0 0 0,1 0 0 0 0,-1 0 0 0 0,0 0 0 0 0,1 0 0 0 0,-1 0 1 0 0,1 0-1 0 0,-1 0 0 0 0,1-1 0 0 0,-1 1 0 0 0,1 0 0 0 0,0-1 0 0 0,-1 0 0 0 0,1 1 0 0 0,0-1 0 0 0,-1 0 0 0 0,1 0 0 0 0,0 1 0 0 0,0-2 0 0 0,-1 1 0 0 0,1 0 0 0 0,0 0 0 0 0,-1 0 0 0 0,1-1 0 0 0,0 1 0 0 0,-1-1 0 0 0,1 1 0 0 0,0-1 1 0 0,-1 0-1 0 0,1 0 0 0 0,-1 1 0 0 0,2-2-19 0 0,-2 1 9 0 0,1 0-1 0 0,0 0 1 0 0,-1 1 0 0 0,1-1 0 0 0,0 1 0 0 0,0-1 0 0 0,0 1-1 0 0,0 0 1 0 0,0-1 0 0 0,-1 1 0 0 0,1 0 0 0 0,0 0 0 0 0,0 0-1 0 0,0 1 1 0 0,0-1 0 0 0,0 0 0 0 0,0 1 0 0 0,-1-1 0 0 0,1 1-1 0 0,0 0 1 0 0,0 0 0 0 0,-1-1 0 0 0,1 1 0 0 0,0 0 0 0 0,-1 0-1 0 0,1 1 1 0 0,-1-1 0 0 0,1 0 0 0 0,-1 0 0 0 0,0 1 0 0 0,1-1-1 0 0,-1 1 1 0 0,0-1 0 0 0,0 1 0 0 0,0-1 0 0 0,0 1 0 0 0,0 0 0 0 0,-1 0-1 0 0,1-1 1 0 0,0 1 0 0 0,-1 0 0 0 0,1 1-9 0 0,12 31-3206 0 0,-10-30-904 0 0,6-3-2188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5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21 3556 0 0,'0'0'902'0'0,"0"0"2303"0"0,0 0-1574 0 0,0 0-603 0 0,0 0 74 0 0,0 0-112 0 0,-8-4-185 0 0,4 1-713 0 0,0 1 1 0 0,-1 0 0 0 0,1 0 0 0 0,0 0 0 0 0,-1 1-1 0 0,0 0 1 0 0,1 0 0 0 0,-1 0 0 0 0,0 0 0 0 0,0 1 0 0 0,1-1-1 0 0,-1 1 1 0 0,0 1 0 0 0,0-1 0 0 0,0 1 0 0 0,1-1 0 0 0,-1 1-1 0 0,0 1 1 0 0,1-1 0 0 0,-1 1 0 0 0,1-1 0 0 0,-1 1-1 0 0,1 1 1 0 0,0-1 0 0 0,0 1 0 0 0,0-1 0 0 0,-2 3-93 0 0,2-3 28 0 0,0 0 0 0 0,0 0 0 0 0,1 0 0 0 0,-1 1 0 0 0,1 0 1 0 0,-1 0-1 0 0,1 0 0 0 0,0 0 0 0 0,0 0 0 0 0,0 0 0 0 0,0 1 0 0 0,1-1 0 0 0,-1 1 1 0 0,1 0-1 0 0,0 0 0 0 0,0 0 0 0 0,1 0 0 0 0,-1 0 0 0 0,1 0 0 0 0,0 1 0 0 0,0-1 1 0 0,0 0-1 0 0,0 1 0 0 0,1-1 0 0 0,0 0 0 0 0,0 1 0 0 0,0-1 0 0 0,0 1 0 0 0,1-1 1 0 0,0 0-1 0 0,0 1 0 0 0,0-1 0 0 0,0 0 0 0 0,1 0 0 0 0,-1 0 0 0 0,1 0 0 0 0,0 0 1 0 0,1 0-1 0 0,-1 0 0 0 0,1-1 0 0 0,-1 1 0 0 0,1-1 0 0 0,0 1 0 0 0,0-1 0 0 0,0 0 1 0 0,1 0-1 0 0,-1-1 0 0 0,1 1 0 0 0,3 1-28 0 0,164 7 966 0 0,-101-27-4260 0 0,-62 13-1259 0 0,-3-2-3217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7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5348 0 0,'0'0'10637'0'0,"0"0"-10637"0"0,0 0 136 0 0,0 0 245 0 0,-4 42 107 0 0,0-28-128 0 0,0-1-64 0 0,-2 0-132 0 0,3 0-68 0 0,-3-2-84 0 0,0-2 76 0 0,4-2-88 0 0,-2-1-568 0 0,2-4-657 0 0,2-1-1507 0 0,2-9-6957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8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10425 0 0,'0'0'6497'0'0,"0"0"-5949"0"0,0 0-476 0 0,0 0 216 0 0,0 0 68 0 0,0 0-356 0 0,0 0-200 0 0,0 0-544 0 0,0 0-297 0 0,0 0-51 0 0,10 9-3124 0 0,-4-9-5265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8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14 10365 0 0,'0'0'5876'0'0,"-7"-2"-4763"0"0,5 2-1054 0 0,-72-9 366 0 0,73 8-459 0 0,-1 1 1 0 0,1-1-1 0 0,-1 1 0 0 0,1 0 1 0 0,0 0-1 0 0,-1 0 0 0 0,1 0 1 0 0,0 0-1 0 0,-1 0 0 0 0,1 0 1 0 0,-1 0-1 0 0,1 0 0 0 0,0 0 1 0 0,-1 1-1 0 0,1-1 0 0 0,0 1 1 0 0,-1-1-1 0 0,1 1 0 0 0,0-1 1 0 0,0 1-1 0 0,-1 0 0 0 0,1 0 1 0 0,0 0-1 0 0,0-1 1 0 0,0 1-1 0 0,0 0 0 0 0,0 0 1 0 0,0 0-1 0 0,0 1 0 0 0,1-1 1 0 0,-1 0-1 0 0,0 0 0 0 0,0 0 1 0 0,1 1-1 0 0,-1-1 0 0 0,1 0 1 0 0,-1 1-1 0 0,1-1 0 0 0,0 0 1 0 0,0 1-1 0 0,-1-1 0 0 0,1 0 1 0 0,0 1-1 0 0,0-1 0 0 0,0 1 1 0 0,0-1-1 0 0,1 0 0 0 0,-1 1 1 0 0,0-1-1 0 0,0 1 0 0 0,1 0 34 0 0,53 46-17 0 0,5 11 955 0 0,-61-56-947 0 0,-1 0 0 0 0,1 0 0 0 0,-1-1 0 0 0,0 1 1 0 0,1-1-1 0 0,-1 1 0 0 0,0-1 0 0 0,-1 0 0 0 0,1 0 1 0 0,0 0-1 0 0,-1-1 0 0 0,1 1 0 0 0,-1-1 0 0 0,1 0 1 0 0,-1 0-1 0 0,0 0 0 0 0,1 0 0 0 0,-1-1 1 0 0,0 1-1 0 0,1-1 0 0 0,-1 0 0 0 0,0 0 0 0 0,0-1 1 0 0,0 1-1 0 0,1-1 0 0 0,-1 1 0 0 0,0-2 9 0 0,3 2-97 0 0,-16-2-2853 0 0,8-2-2301 0 0,3-7-3239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9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6961 0 0,'0'0'9200'0'0,"0"0"-8895"0"0,0 0-145 0 0,0 0-160 0 0,0 0 100 0 0,0 0-100 0 0,0 0-212 0 0,0 0-105 0 0,0 0 29 0 0,0 0-580 0 0,2 15-1672 0 0,2-12-5669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9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7977 0 0,'1'7'5741'0'0,"1"-1"-5506"0"0,-2-1 0 0 0,1 0 0 0 0,0 1 0 0 0,-1-1 1 0 0,0 1-1 0 0,-1-1 0 0 0,1 1 0 0 0,-1-1 0 0 0,0 1 0 0 0,0-1 0 0 0,-1 1 0 0 0,1-1 0 0 0,-1 0 1 0 0,0 0-1 0 0,-1 0 0 0 0,1 0 0 0 0,-2 1-235 0 0,25-32-3794 0 0,46-18 3818 0 0,-64 44 69 0 0,0 0 0 0 0,0-1 0 0 0,0 1 0 0 0,0 0 0 0 0,0 0 0 0 0,0 1 0 0 0,0-1 1 0 0,0 1-1 0 0,0 0 0 0 0,0-1 0 0 0,0 1 0 0 0,0 1 0 0 0,-1-1 0 0 0,1 0 0 0 0,0 1 1 0 0,0-1-1 0 0,-1 1 0 0 0,1 0 0 0 0,-1 0 0 0 0,0 0 0 0 0,0 0 0 0 0,1 0 0 0 0,-1 0 1 0 0,0 1-1 0 0,-1-1 0 0 0,1 1 0 0 0,0-1 0 0 0,-1 1 0 0 0,0 0 0 0 0,1-1 0 0 0,-1 1 0 0 0,0 0 1 0 0,0 0-1 0 0,0 3-93 0 0,-1-3-146 0 0,0 0 1 0 0,0 0 0 0 0,0 0 0 0 0,0 0 0 0 0,0 0-1 0 0,-1 0 1 0 0,0 0 0 0 0,1 0 0 0 0,-1 0-1 0 0,0 0 1 0 0,-1 0 0 0 0,1-1 0 0 0,0 1 0 0 0,-1 0-1 0 0,1-1 1 0 0,-1 1 0 0 0,0-1 0 0 0,0 0-1 0 0,0 1 1 0 0,0-1 0 0 0,0 0 0 0 0,-1 0-1 0 0,1-1 1 0 0,-1 1 145 0 0,0 0-5832 0 0,3-5-1961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0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8 1852 0 0,'0'0'10681'0'0,"0"0"-7711"0"0,0 0-2688 0 0,0 0-148 0 0,0 0 34 0 0,0 0 80 0 0,-8-2-53 0 0,5 1-189 0 0,0 0 1 0 0,-1 0-1 0 0,1 0 0 0 0,-1 0 0 0 0,1 1 1 0 0,-1 0-1 0 0,1-1 0 0 0,-1 1 0 0 0,1 1 0 0 0,-1-1 1 0 0,1 0-1 0 0,-1 1 0 0 0,1 0 0 0 0,0 0 1 0 0,-1 0-1 0 0,1 0 0 0 0,0 0 0 0 0,0 1 1 0 0,-1 0-1 0 0,1-1 0 0 0,0 1 0 0 0,1 0 0 0 0,-1 0 1 0 0,0 1-1 0 0,0-1 0 0 0,1 1 0 0 0,0-1 1 0 0,-1 1-1 0 0,1 1-6 0 0,-2-3 7 0 0,1 1 1 0 0,0 0-1 0 0,0 0 0 0 0,0 0 1 0 0,0 0-1 0 0,1 0 0 0 0,-1 0 1 0 0,0 1-1 0 0,1-1 0 0 0,0 1 1 0 0,-1 0-1 0 0,1 0 0 0 0,0 0 1 0 0,1 0-1 0 0,-1 0 0 0 0,0 0 1 0 0,1 0-1 0 0,0 1 0 0 0,0-1 1 0 0,0 0-1 0 0,0 1 0 0 0,0-1 1 0 0,1 1-1 0 0,-1-1 0 0 0,1 1 1 0 0,0-1-1 0 0,0 1 0 0 0,1-1 1 0 0,-1 1-1 0 0,1-1 0 0 0,-1 1 1 0 0,1-1-1 0 0,0 1 0 0 0,0-1 1 0 0,1 0-1 0 0,-1 1 0 0 0,1-1 1 0 0,-1 0-1 0 0,1 0 0 0 0,0 0 1 0 0,0 0-1 0 0,1-1 0 0 0,-1 1 1 0 0,0-1-1 0 0,1 1 0 0 0,0-1 1 0 0,-1 0-1 0 0,1 0 0 0 0,0 0 1 0 0,2 1-8 0 0,45 4-1424 0 0,-18-8-2358 0 0,-14 0-2453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0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90 3484 0 0,'0'0'7090'0'0,"0"0"-5077"0"0,0 0-1759 0 0,0 0 197 0 0,0 0 18 0 0,0 0-272 0 0,0 0-103 0 0,6 3 96 0 0,62 7 866 0 0,-67-10-1027 0 0,1 0 0 0 0,-1 0 0 0 0,1 0 0 0 0,0 0 0 0 0,-1 0 0 0 0,1 0 0 0 0,-1 0 0 0 0,1-1 0 0 0,-1 1 0 0 0,1-1 0 0 0,-1 1 0 0 0,1-1 0 0 0,-1 0 0 0 0,0 1 0 0 0,1-1 0 0 0,-1 0 0 0 0,0 0 0 0 0,1 0 0 0 0,-1 0 0 0 0,0 0 0 0 0,0 0 0 0 0,0 0 0 0 0,0 0 1 0 0,0-1-1 0 0,0 1 0 0 0,0 0 0 0 0,-1-1 0 0 0,1 1 0 0 0,0-1 0 0 0,-1 1 0 0 0,1-1 0 0 0,-1 1 0 0 0,1-1 0 0 0,-1 1 0 0 0,0-1 0 0 0,0 1 0 0 0,0-1 0 0 0,0 1 0 0 0,0-1 0 0 0,0 1 0 0 0,0-1 0 0 0,0 0 0 0 0,0 1 0 0 0,-1-1 0 0 0,1 1 0 0 0,-1-1 0 0 0,1 1 0 0 0,-1 0 1 0 0,0-1-1 0 0,0 0-29 0 0,1 0-24 0 0,-1-1-1 0 0,0 1 1 0 0,1-1 0 0 0,-1 1 0 0 0,0-1 0 0 0,-1 1 0 0 0,1 0 0 0 0,0 0 0 0 0,-1 0 0 0 0,1-1 0 0 0,-1 1 0 0 0,1 1 0 0 0,-1-1 0 0 0,0 0 0 0 0,0 0 0 0 0,0 1 0 0 0,0-1 0 0 0,0 1 0 0 0,0-1 0 0 0,-1 1 0 0 0,1 0 0 0 0,0 0 0 0 0,-1 0 0 0 0,1 0 0 0 0,-1 1 0 0 0,1-1 0 0 0,-1 0 0 0 0,1 1 0 0 0,-1 0 0 0 0,1 0 0 0 0,-1 0 0 0 0,1 0 0 0 0,-1 0 0 0 0,0 0 0 0 0,1 0 0 0 0,-1 1 0 0 0,1 0 0 0 0,-1-1 0 0 0,1 1 0 0 0,0 0 0 0 0,-1 0-1 0 0,1 0 1 0 0,0 1 0 0 0,0-1 0 0 0,-1 0 0 0 0,1 1 0 0 0,0-1 0 0 0,0 1 0 0 0,1 0 0 0 0,-1 0 0 0 0,0 0 0 0 0,0 0 0 0 0,1 0 0 0 0,0 0 0 0 0,-1 0 0 0 0,1 0 0 0 0,0 1 0 0 0,0-1 0 0 0,0 0 0 0 0,0 2 24 0 0,-2 63-443 0 0,28-51-6766 0 0,-10-16 389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8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3344 0 0,'0'0'92'0'0,"0"0"208"0"0,0 0-300 0 0,0 0-1892 0 0,0 0 364 0 0</inkml:trace>
  <inkml:trace contextRef="#ctx0" brushRef="#br0" timeOffset="889.08">0 17 11073 0 0,'0'0'3280'0'0,"0"0"-2182"0"0,1 6-702 0 0,5 97 1216 0 0,-10-58-5572 0 0,5-51-1850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7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12389 0 0,'0'0'3184'0'0,"0"0"-3176"0"0,16 41 256 0 0,-15-20 281 0 0,-1 2-73 0 0,0 2-172 0 0,-1-2-124 0 0,-3-1-52 0 0,0-4-76 0 0,0 0-36 0 0,0-3-12 0 0,4-3-160 0 0,0-3-252 0 0,2-1-136 0 0,6-3-145 0 0,3-2-859 0 0,-2-3-4768 0 0,12-8-1517 0 0</inkml:trace>
  <inkml:trace contextRef="#ctx0" brushRef="#br0" timeOffset="247.75">200 132 5004 0 0,'0'0'12006'0'0,"0"0"-11734"0"0,0 0-272 0 0,-48-4-112 0 0,25 0 112 0 0,-4 1-8 0 0,-1 0-376 0 0,0 0-749 0 0,10 2-2103 0 0,-9-7-5825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17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159 108 3952 0 0,'0'0'3095'0'0,"0"0"-332"0"0,0 0-1087 0 0,2-6-341 0 0,8-31 801 0 0,-13 35-2102 0 0,0 1-1 0 0,0 0 1 0 0,-1 0-1 0 0,1 0 1 0 0,-1 1-1 0 0,1-1 0 0 0,0 1 1 0 0,-1 0-1 0 0,1 0 1 0 0,-1 0-1 0 0,1 0 1 0 0,-1 0-1 0 0,1 1 0 0 0,-1 0 1 0 0,1 0-1 0 0,0 0 1 0 0,-1 0-1 0 0,1 0 1 0 0,0 1-1 0 0,0-1 0 0 0,0 1 1 0 0,0 0-1 0 0,0 0 1 0 0,0 0-1 0 0,1 0 1 0 0,-1 0-1 0 0,1 1 0 0 0,-1-1-33 0 0,-4 4 6 0 0,0 0-1 0 0,1 1 1 0 0,0-1-1 0 0,0 1 0 0 0,0 0 1 0 0,1 1-1 0 0,0-1 0 0 0,1 1 1 0 0,-1 0-1 0 0,1 0 0 0 0,1 1 1 0 0,0-1-1 0 0,0 1 1 0 0,0 0-1 0 0,1-1 0 0 0,1 1 1 0 0,0 0-1 0 0,0 0 0 0 0,0 0 1 0 0,1 0-1 0 0,0 0 0 0 0,1 4-5 0 0,5-7 82 0 0,-1-1-1 0 0,1 1 0 0 0,0-1 0 0 0,0-1 1 0 0,1 1-1 0 0,-1-1 0 0 0,1 0 0 0 0,0 0 0 0 0,0-1 1 0 0,1 0-1 0 0,-1 0 0 0 0,1-1 0 0 0,-1 0 1 0 0,1 0-1 0 0,0-1 0 0 0,-1 0 0 0 0,1 0 0 0 0,0-1 1 0 0,0 0-1 0 0,0 0 0 0 0,0-1 0 0 0,1 0-81 0 0,88-22-384 0 0,-71-12-7812 0 0,-22 22 1838 0 0</inkml:trace>
  <inkml:trace contextRef="#ctx0" brushRef="#br0" timeOffset="251.83">548 1 6461 0 0,'0'0'4495'0'0,"0"0"-3479"0"0,-5 6-623 0 0,-7 8-152 0 0,0 0 1 0 0,1 1-1 0 0,1 1 1 0 0,0-1-1 0 0,1 2 0 0 0,1-1 1 0 0,0 1-1 0 0,1 0 0 0 0,1 1 1 0 0,1-1-1 0 0,1 1 0 0 0,0 1 1 0 0,1-1-1 0 0,1 0 0 0 0,0 15-241 0 0,4-28 25 0 0,-1 0 0 0 0,1 0-1 0 0,-1 1 1 0 0,1-1 0 0 0,1-1 0 0 0,-1 1-1 0 0,1 0 1 0 0,0 0 0 0 0,0-1-1 0 0,0 0 1 0 0,0 0 0 0 0,1 0-1 0 0,0 0 1 0 0,0 0 0 0 0,0-1-1 0 0,0 1 1 0 0,5 2-25 0 0,51 22-3677 0 0,-47-27-748 0 0,-3-6-2542 0 0</inkml:trace>
  <inkml:trace contextRef="#ctx0" brushRef="#br0" timeOffset="518.78">659 158 3240 0 0,'0'0'4075'0'0,"0"0"-2861"0"0,0 0-1042 0 0,0 0-68 0 0,0 0 74 0 0,6-5 257 0 0,-4 3-375 0 0,-1 1 1 0 0,1-1 0 0 0,0 1-1 0 0,0-1 1 0 0,-1 1 0 0 0,1 0 0 0 0,0 0-1 0 0,1 0 1 0 0,-1 0 0 0 0,0 0 0 0 0,0 0-1 0 0,0 0 1 0 0,0 1 0 0 0,1-1-1 0 0,-1 1 1 0 0,0-1 0 0 0,1 1 0 0 0,-1 0-1 0 0,0 0 1 0 0,1 0 0 0 0,-1 0 0 0 0,0 1-1 0 0,0-1 1 0 0,1 1 0 0 0,-1-1-1 0 0,0 1 1 0 0,0 0 0 0 0,0 0 0 0 0,1-1-1 0 0,-1 2 1 0 0,0-1 0 0 0,0 0 0 0 0,0 0-1 0 0,-1 1 1 0 0,1-1 0 0 0,0 1-1 0 0,1 1-60 0 0,5 4 230 0 0,0 1 0 0 0,-1 0 0 0 0,0 0 0 0 0,0 1 0 0 0,-1-1 0 0 0,0 2 0 0 0,0-1 0 0 0,-1 0 0 0 0,-1 1 0 0 0,0 0 0 0 0,0 0 0 0 0,1 5-230 0 0,-4-11 41 0 0,0-1-1 0 0,-1 1 0 0 0,1 0 1 0 0,-1-1-1 0 0,0 1 1 0 0,0 0-1 0 0,0 0 0 0 0,0-1 1 0 0,-1 1-1 0 0,0 0 0 0 0,1-1 1 0 0,-1 1-1 0 0,-1-1 1 0 0,1 1-1 0 0,0-1 0 0 0,-1 1 1 0 0,0-1-1 0 0,1 0 1 0 0,-1 0-1 0 0,-1 0 0 0 0,1 0 1 0 0,0 0-1 0 0,-1 0 0 0 0,0 0 1 0 0,1-1-1 0 0,-1 0 1 0 0,0 1-1 0 0,0-1 0 0 0,0 0 1 0 0,-1 0-1 0 0,1-1 1 0 0,0 1-1 0 0,-1-1 0 0 0,1 1 1 0 0,-1-1-1 0 0,-2 0-40 0 0,-25 3-4701 0 0,26-5-379 0 0</inkml:trace>
  <inkml:trace contextRef="#ctx0" brushRef="#br0" timeOffset="706.79">914 233 6217 0 0,'0'0'4872'0'0,"0"0"-3163"0"0,0 0-1179 0 0,0 0-49 0 0,-7 6-4 0 0,3-3-438 0 0,0 0-1 0 0,0 0 1 0 0,1 0-1 0 0,-1 0 1 0 0,1 0-1 0 0,-1 1 1 0 0,1 0-1 0 0,0-1 1 0 0,1 1-1 0 0,-1 0 1 0 0,1 1-1 0 0,-1-1 1 0 0,1 0-1 0 0,1 1 1 0 0,-1-1 0 0 0,1 1-1 0 0,-1 0 1 0 0,1-1-1 0 0,0 1 1 0 0,1 0-1 0 0,-1 0 1 0 0,1-1-1 0 0,0 1 1 0 0,0 0-1 0 0,1 0 1 0 0,0 0-1 0 0,-1-1 1 0 0,1 1 0 0 0,1 0-1 0 0,-1-1 1 0 0,1 1-1 0 0,0-1 1 0 0,0 1-1 0 0,0-1 1 0 0,1 2-39 0 0,50 26-1704 0 0,-11-21-5204 0 0,-13-8 745 0 0</inkml:trace>
  <inkml:trace contextRef="#ctx0" brushRef="#br0" timeOffset="861.2">1340 426 5853 0 0,'0'0'6600'0'0,"0"0"-6372"0"0,0 0 208 0 0,0 0-436 0 0,-37 3 840 0 0,17-3-192 0 0,-5-1-372 0 0,-2-1-276 0 0,-2 0-188 0 0,0 0-600 0 0,3-2-536 0 0,3-1-1276 0 0,6 1-2553 0 0</inkml:trace>
  <inkml:trace contextRef="#ctx0" brushRef="#br0" timeOffset="1031.23">1245 384 9021 0 0,'0'0'4456'0'0,"0"0"-4164"0"0,18 39 16 0 0,-15-25 120 0 0,-2 1 156 0 0,-1 0-208 0 0,0-3-136 0 0,-1 0-140 0 0,-2-2-12 0 0,2 0-88 0 0,-2-1-188 0 0,2-2-292 0 0,-2-1-276 0 0,3-3-680 0 0,0-1-3044 0 0,0-4-2617 0 0</inkml:trace>
  <inkml:trace contextRef="#ctx0" brushRef="#br0" timeOffset="1251.54">1492 258 2844 0 0,'0'0'7988'0'0,"0"0"-5931"0"0,0 0-1877 0 0,3 7 144 0 0,3 15 7 0 0,0 0 1 0 0,-2 1-1 0 0,0-1 1 0 0,-2 1 0 0 0,0 0-1 0 0,-2 0 1 0 0,0 0 0 0 0,-2 3-332 0 0,1 32-2289 0 0,1-57-1458 0 0,4-2-3631 0 0</inkml:trace>
  <inkml:trace contextRef="#ctx0" brushRef="#br0" timeOffset="1669.53">1801 505 5308 0 0,'0'0'8525'0'0,"0"0"-8029"0"0,0 0-432 0 0,0 0 252 0 0,-13 42 276 0 0,4-31-112 0 0,-3 2-68 0 0,-5-2-143 0 0,2 0-133 0 0,-4 0-36 0 0,1-3-100 0 0,1 0 0 0 0,0-4-669 0 0,4 0-259 0 0,-1-2-492 0 0,3-1-1576 0 0,4-1-3337 0 0</inkml:trace>
  <inkml:trace contextRef="#ctx0" brushRef="#br0" timeOffset="2197.03">1944 282 5124 0 0,'0'0'5696'0'0,"0"0"-3913"0"0,0 0-1439 0 0,5 6 9 0 0,43 91 615 0 0,-46-95-946 0 0,0-1 1 0 0,1 1-1 0 0,-1 0 0 0 0,1 0 1 0 0,-1-1-1 0 0,1 0 1 0 0,0 1-1 0 0,0-1 0 0 0,-1 0 1 0 0,1-1-1 0 0,0 1 0 0 0,0 0 1 0 0,0-1-1 0 0,0 1 0 0 0,0-1 1 0 0,0 0-1 0 0,0 0 1 0 0,0 0-1 0 0,0-1 0 0 0,0 1 1 0 0,0-1-1 0 0,0 0 0 0 0,0 1 1 0 0,0-1-1 0 0,0 0 0 0 0,0-1 1 0 0,-1 1-1 0 0,1 0 0 0 0,-1-1 1 0 0,1 0-1 0 0,-1 1 1 0 0,1-1-1 0 0,-1 0 0 0 0,0 0 1 0 0,0-1-1 0 0,0 1 0 0 0,0 0 1 0 0,0-1-1 0 0,0 1 0 0 0,0-2-22 0 0,6-2-245 0 0,0 86 1135 0 0,-10 71 298 0 0,1-148-1183 0 0,-1-1-1 0 0,1 1 1 0 0,-1-1 0 0 0,0 1-1 0 0,0-1 1 0 0,0 0 0 0 0,0 0 0 0 0,0 0-1 0 0,0 0 1 0 0,-1 0 0 0 0,1 0-1 0 0,-1-1 1 0 0,1 1 0 0 0,-1-1 0 0 0,0 1-1 0 0,0-1 1 0 0,1 0 0 0 0,-1 0-1 0 0,0-1 1 0 0,0 1 0 0 0,0-1-1 0 0,0 1 1 0 0,0-1 0 0 0,0 0 0 0 0,0 0-1 0 0,0 0 1 0 0,0 0 0 0 0,0-1-1 0 0,0 1-4 0 0,-28-7-2851 0 0,6-8-4168 0 0,11-2-242 0 0</inkml:trace>
  <inkml:trace contextRef="#ctx0" brushRef="#br0" timeOffset="2445.53">2340 296 6309 0 0,'0'0'4916'0'0,"18"37"-4160"0"0,-10-10 12 0 0,0 11-92 0 0,0-1-88 0 0,-7-2-160 0 0,-1-7-48 0 0,-8-5 0 0 0,-2 2-152 0 0,-6 3-104 0 0,-1-3-48 0 0,-2-3-76 0 0,-2-1-416 0 0,1-2-584 0 0,2-2-1000 0 0,4-5-992 0 0,0-2-3033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26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0 5308 0 0,'0'0'6637'0'0,"0"0"-4548"0"0,0 9-1760 0 0,17 288 2883 0 0,-17-294-3699 0 0,-1 28 536 0 0,4-23-2935 0 0,2-7-3734 0 0,6-8-1011 0 0</inkml:trace>
  <inkml:trace contextRef="#ctx0" brushRef="#br0" timeOffset="280.91">209 193 6249 0 0,'0'0'9196'0'0,"0"0"-8115"0"0,0 0-1081 0 0,0 0 128 0 0,0 0-4 0 0,-44-9 136 0 0,19 9-60 0 0,0 0-200 0 0,-3 0-36 0 0,0 3-752 0 0,2 0-937 0 0,9-1-3135 0 0,2-2-4021 0 0</inkml:trace>
  <inkml:trace contextRef="#ctx0" brushRef="#br0" timeOffset="592.12">298 299 8249 0 0,'0'0'5043'0'0,"0"0"-3818"0"0,0 0-1059 0 0,0 0 144 0 0,0 0 248 0 0,6 1-110 0 0,-3 0-416 0 0,2 1-1 0 0,0 0-1 0 0,0 0 1 0 0,0-1-1 0 0,0 0 0 0 0,0 0 1 0 0,1 0-1 0 0,-1-1 1 0 0,0 0-1 0 0,0 0 0 0 0,1 0 1 0 0,-1 0-1 0 0,0-1 1 0 0,0 0-1 0 0,0 0 0 0 0,1-1 1 0 0,-1 1-1 0 0,0-1 1 0 0,-1 0-1 0 0,1 0 0 0 0,0-1 1 0 0,-1 1-1 0 0,1-1 0 0 0,-1 0 1 0 0,4-3-31 0 0,-8 4-6 0 0,0 0 1 0 0,0 1 0 0 0,-1-1-1 0 0,1 0 1 0 0,0 1 0 0 0,-1-1-1 0 0,1 1 1 0 0,-1-1-1 0 0,1 1 1 0 0,-1-1 0 0 0,0 1-1 0 0,0-1 1 0 0,1 1-1 0 0,-1-1 1 0 0,0 1 0 0 0,0 0-1 0 0,-1-1 1 0 0,1 1-1 0 0,0 0 1 0 0,0 0 0 0 0,-1 0-1 0 0,1 0 1 0 0,0 0-1 0 0,-1 0 1 0 0,1 1 0 0 0,-1-1-1 0 0,1 0 1 0 0,-1 1-1 0 0,1-1 1 0 0,-1 1 0 0 0,0-1-1 0 0,1 1 1 0 0,-1 0 0 0 0,1 0-1 0 0,-1-1 1 0 0,0 1-1 0 0,1 1 1 0 0,-1-1 0 0 0,0 0-1 0 0,1 0 1 0 0,-1 0-1 0 0,0 1 1 0 0,1-1 0 0 0,-1 1-1 0 0,1 0 1 0 0,-1-1-1 0 0,1 1 1 0 0,-1 0 0 0 0,1 0-1 0 0,-1 0 1 0 0,1 0-1 0 0,0 0 1 0 0,0 0 0 0 0,-1 0-1 0 0,1 0 1 0 0,0 0 0 0 0,-1 2 5 0 0,-1-1 24 0 0,0-1 0 0 0,1 1 0 0 0,-1 0 0 0 0,0 0 0 0 0,1 0 0 0 0,-1 1 0 0 0,1-1 0 0 0,-1 1 0 0 0,1-1 0 0 0,0 1 0 0 0,0 0 0 0 0,0 0 0 0 0,1 0 0 0 0,-1 0 0 0 0,1 0 0 0 0,0 0 1 0 0,-1 0-1 0 0,1 0 0 0 0,1 1 0 0 0,-1-1 0 0 0,0 0 0 0 0,1 1 0 0 0,0-1 0 0 0,0 1 0 0 0,0-1 0 0 0,0 0 0 0 0,0 1 0 0 0,1-1 0 0 0,-1 0 0 0 0,1 1 0 0 0,0-1 0 0 0,0 0 0 0 0,0 0 1 0 0,0 1-1 0 0,1-1 0 0 0,-1 0 0 0 0,1 0 0 0 0,0-1 0 0 0,0 1 0 0 0,0 0 0 0 0,0-1 0 0 0,1 1 0 0 0,-1-1 0 0 0,1 1 0 0 0,-1-1 0 0 0,1 0 0 0 0,0 0 0 0 0,0-1 0 0 0,0 1 0 0 0,0 0 1 0 0,0-1-1 0 0,0 0 0 0 0,0 1 0 0 0,0-1 0 0 0,1-1 0 0 0,-1 1 0 0 0,0 0 0 0 0,2-1-24 0 0,120-48-369 0 0,-121 43 356 0 0,0 1 0 0 0,0 0 0 0 0,0 0 0 0 0,1 1 0 0 0,-1 0 0 0 0,1-1 0 0 0,0 1 0 0 0,0 1-1 0 0,0-1 1 0 0,0 1 0 0 0,0 0 0 0 0,1 0 0 0 0,-1 0 0 0 0,1 1 0 0 0,-1 0 0 0 0,1 0 0 0 0,0 0 0 0 0,-1 1 0 0 0,1 0 0 0 0,0 0 0 0 0,-1 0-1 0 0,1 1 1 0 0,0-1 0 0 0,-1 1 0 0 0,1 1 0 0 0,-1-1 0 0 0,0 1 0 0 0,1 0 0 0 0,-1 0 0 0 0,0 1 0 0 0,0 0 0 0 0,0 0 0 0 0,0 0 0 0 0,-1 0 0 0 0,1 1-1 0 0,-1-1 1 0 0,0 1 0 0 0,0 0 0 0 0,0 0 13 0 0,-3-2 33 0 0,1 0-1 0 0,-1 0 1 0 0,0 0-1 0 0,0-1 1 0 0,0 1-1 0 0,0 0 1 0 0,0 0 0 0 0,0 1-1 0 0,0-1 1 0 0,-1 0-1 0 0,1 0 1 0 0,-1 0-1 0 0,1 0 1 0 0,-1 0-1 0 0,0 1 1 0 0,0-1-1 0 0,0 0 1 0 0,0 0-1 0 0,0 1 1 0 0,-1-1-1 0 0,1 0 1 0 0,-1 0 0 0 0,1 0-1 0 0,-1 0 1 0 0,0 0-1 0 0,0 0 1 0 0,0 0-1 0 0,0 0 1 0 0,0 0-1 0 0,0 0 1 0 0,-1 0-1 0 0,1 0 1 0 0,0-1-1 0 0,-1 1 1 0 0,0-1 0 0 0,1 1-1 0 0,-1-1 1 0 0,0 1-1 0 0,0-1 1 0 0,0 0-1 0 0,0 0 1 0 0,0 0-1 0 0,0 0 1 0 0,0 0-33 0 0,-99 11-3631 0 0,91-18-986 0 0,3-5-3157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1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8765 0 0,'0'0'4676'0'0,"1"7"-3781"0"0,-1-6-916 0 0,3 8 178 0 0,-1 0 0 0 0,0 0-1 0 0,-1 0 1 0 0,0 0 0 0 0,-1 1-1 0 0,1-1 1 0 0,-2 0 0 0 0,1 0-1 0 0,-1 1 1 0 0,-1-1 0 0 0,0 0-1 0 0,0 0 1 0 0,0 0 0 0 0,-2 0 0 0 0,0 2-157 0 0,15-24-1588 0 0,-10 9 1598 0 0,0 0 1 0 0,0 1 0 0 0,1-1 0 0 0,0 1-1 0 0,0 0 1 0 0,0-1 0 0 0,0 1 0 0 0,0 0 0 0 0,1 0-1 0 0,-1 0 1 0 0,1 1 0 0 0,0-1 0 0 0,0 1 0 0 0,0-1-1 0 0,0 1 1 0 0,0 0 0 0 0,1 0 0 0 0,-1 0-1 0 0,1 1 1 0 0,-1-1 0 0 0,1 1 0 0 0,-1 0 0 0 0,1 0-1 0 0,0 0 1 0 0,0 0 0 0 0,0 1 0 0 0,-1 0 0 0 0,1-1-1 0 0,0 1 1 0 0,0 1 0 0 0,0-1 0 0 0,0 0-1 0 0,-1 1 1 0 0,1 0 0 0 0,0 0 0 0 0,-1 0 0 0 0,1 0-1 0 0,1 2-10 0 0,-3-1 18 0 0,-1 0 0 0 0,0 0 0 0 0,0 0 0 0 0,0 0 0 0 0,0 0 0 0 0,0 0 0 0 0,-1 0 0 0 0,1 1-1 0 0,-1-1 1 0 0,1 0 0 0 0,-1 0 0 0 0,0 1 0 0 0,0-1 0 0 0,0 0 0 0 0,0 1 0 0 0,0-1 0 0 0,0 0-1 0 0,-1 1 1 0 0,1-1 0 0 0,-1 0 0 0 0,0 0 0 0 0,0 0 0 0 0,1 1 0 0 0,-1-1 0 0 0,-1 0 0 0 0,1 0-1 0 0,0 0 1 0 0,0-1 0 0 0,-1 1 0 0 0,1 0 0 0 0,-2 1-18 0 0,-18 19-2688 0 0,19-22-2185 0 0,2-3-3056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2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12137 0 0,'0'0'1250'0'0,"1"7"-822"0"0,4 33 259 0 0,-6-34-610 0 0,0-1-1 0 0,0 0 0 0 0,1 0 0 0 0,0 0 1 0 0,0 1-1 0 0,0-1 0 0 0,0 0 0 0 0,1 0 1 0 0,0 1-1 0 0,0-1 0 0 0,1 0 1 0 0,-1 0-1 0 0,1 0 0 0 0,0 0 0 0 0,0-1 1 0 0,1 1-1 0 0,0-1 0 0 0,-1 1 0 0 0,2-1 1 0 0,-1 0-1 0 0,0 0 0 0 0,1 0 0 0 0,0 0 1 0 0,-1-1-1 0 0,1 1 0 0 0,1-1 1 0 0,-1 0-1 0 0,0 0 0 0 0,1-1 0 0 0,0 1 1 0 0,0-1-1 0 0,-1 0 0 0 0,1-1 0 0 0,0 1 1 0 0,1-1-1 0 0,-1 0 0 0 0,3 1-76 0 0,-3-4-48 0 0,-1 0 0 0 0,1 0 0 0 0,-1 0 0 0 0,0-1 0 0 0,1 1 0 0 0,-1-1-1 0 0,0 0 1 0 0,-1 0 0 0 0,1-1 0 0 0,-1 1 0 0 0,1-1 0 0 0,-1 0 0 0 0,0 0 0 0 0,0 0 0 0 0,-1 0 0 0 0,1 0-1 0 0,-1 0 1 0 0,0-1 0 0 0,0 1 0 0 0,0-1 0 0 0,-1 0 0 0 0,0 1 0 0 0,0-1 0 0 0,0 0 0 0 0,0 0-1 0 0,-1 0 1 0 0,0 0 0 0 0,0 0 0 0 0,0 0 0 0 0,0 0 0 0 0,-1 1 0 0 0,-1-6 48 0 0,42 186 425 0 0,-34-170-1563 0 0,-1-4-2514 0 0,-1-2-2552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2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14 5461 0 0,'0'0'7003'0'0,"0"0"-6196"0"0,-6-2-901 0 0,5 1 92 0 0,0 0 0 0 0,0 0 0 0 0,0 0-1 0 0,0 0 1 0 0,0 0 0 0 0,-1 0 0 0 0,1 1 0 0 0,0-1 0 0 0,-1 0 0 0 0,1 1 0 0 0,0-1 0 0 0,-1 1 0 0 0,1-1 0 0 0,-1 1 0 0 0,1 0 0 0 0,-1 0 0 0 0,1 0 0 0 0,-1 0 0 0 0,1 0 0 0 0,-1 0 0 0 0,1 0 0 0 0,-1 0 0 0 0,1 0 0 0 0,-1 1 0 0 0,1-1 0 0 0,-1 0 0 0 0,1 1 0 0 0,0 0 0 0 0,-1-1 0 0 0,1 1 0 0 0,0 0 0 0 0,-1 0 0 0 0,1-1 0 0 0,0 1 0 0 0,0 0 0 0 0,0 0 0 0 0,0 0 0 0 0,0 1 0 0 0,0-1 0 0 0,0 0 0 0 0,0 0 0 0 0,0 0 0 0 0,1 1 0 0 0,-1-1 0 0 0,0 0 0 0 0,1 1 0 0 0,-1-1 0 0 0,1 1 0 0 0,-1-1 0 0 0,1 1 0 0 0,0-1 0 0 0,0 1 0 0 0,0-1 0 0 0,0 1 2 0 0,80 101 1689 0 0,-78-101-1652 0 0,-1-1 0 0 0,1 1 1 0 0,-1-1-1 0 0,0 1 0 0 0,1 0 0 0 0,-1-1 1 0 0,0 1-1 0 0,0 0 0 0 0,0 0 0 0 0,-1 0 1 0 0,1 0-1 0 0,0 0 0 0 0,-1 0 1 0 0,1 0-1 0 0,-1 0 0 0 0,0 0 0 0 0,1 0 1 0 0,-1 0-1 0 0,0 0 0 0 0,0 0 1 0 0,0 0-1 0 0,-1 1 0 0 0,1-1 0 0 0,-1 0 1 0 0,1 0-1 0 0,-1 0 0 0 0,1 0 1 0 0,-1 0-1 0 0,0-1 0 0 0,0 1 0 0 0,0 0 1 0 0,0 0-1 0 0,0 0 0 0 0,-1-1 0 0 0,1 1 1 0 0,0-1-1 0 0,-1 1 0 0 0,1-1 1 0 0,-1 1-1 0 0,0-1 0 0 0,1 0 0 0 0,-1 0 1 0 0,0 0-1 0 0,0 0 0 0 0,0 0 1 0 0,0 0-1 0 0,0 0 0 0 0,0-1 0 0 0,0 1 1 0 0,0-1-1 0 0,0 1 0 0 0,0-1 0 0 0,0 0 1 0 0,0 0-1 0 0,0 0 0 0 0,0 0 1 0 0,0 0-1 0 0,-2 0-37 0 0,-11-6-1969 0 0,9-2-4192 0 0,3-5-2472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2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13373 0 0,'0'0'1836'0'0,"0"0"-1636"0"0,11 35-136 0 0,-11-25 552 0 0,0 0-87 0 0,-3-4-229 0 0,-1 1-136 0 0,0 0-28 0 0,0-3-52 0 0,3-2 16 0 0,-3 0 0 0 0,3-2-4 0 0,-2 0-96 0 0,3-3-472 0 0,0-3-353 0 0,0-5-879 0 0,0 3-4012 0 0,7-14-2809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2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6157 0 0,'0'0'10032'0'0,"0"0"-9135"0"0,0 0-889 0 0,0 0-8 0 0,0 0 0 0 0,0 0-12 0 0,0 0-576 0 0,0 0-393 0 0,0 0 525 0 0,0 0-480 0 0,-6 2-1540 0 0,4-1-3680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3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13689 0 0,'3'6'696'0'0,"48"131"1421"0"0,-49-137-2141 0 0,-1 0 0 0 0,1-1 0 0 0,0 1 0 0 0,0-1 0 0 0,-1 1 0 0 0,1-1 1 0 0,-1 1-1 0 0,1-1 0 0 0,0 0 0 0 0,-1 0 0 0 0,0 0 0 0 0,1 0 0 0 0,-1 0 1 0 0,1 0-1 0 0,-1 0 0 0 0,0-1 0 0 0,0 1 0 0 0,0 0 0 0 0,0-1 0 0 0,0 1 1 0 0,0-1-1 0 0,0 1 0 0 0,0-1 0 0 0,-1 1 0 0 0,1-1 0 0 0,0 0 0 0 0,-1 1 1 0 0,1-1-1 0 0,-1 0 0 0 0,0 1 0 0 0,0-1 0 0 0,1 0 0 0 0,-1 0 24 0 0,1-1-64 0 0,-1 2 58 0 0,0 0-1 0 0,-1 0 1 0 0,1-1-1 0 0,1 1 1 0 0,-1 0-1 0 0,0 0 1 0 0,0 0-1 0 0,0-1 1 0 0,1 1-1 0 0,-1 0 0 0 0,0 0 1 0 0,1 0-1 0 0,-1 0 1 0 0,1 0-1 0 0,-1 0 1 0 0,1 0-1 0 0,0 0 1 0 0,0 0-1 0 0,-1 0 1 0 0,1 0-1 0 0,0 0 1 0 0,0 0-1 0 0,0 1 1 0 0,0-1-1 0 0,0 0 1 0 0,0 0-1 0 0,0 1 1 0 0,0-1-1 0 0,0 1 1 0 0,0-1-1 0 0,0 1 1 0 0,0 0-1 0 0,0-1 1 0 0,1 1-1 0 0,-1 0 1 0 0,0 0-1 0 0,0 0 1 0 0,0 0-1 0 0,0 0 1 0 0,1 0-1 0 0,-1 0 1 0 0,0 0-1 0 0,0 0 1 0 0,0 0-1 0 0,1 1 1 0 0,-1-1-1 0 0,0 0 1 0 0,0 1-1 0 0,1 0 7 0 0,26 56 331 0 0,-10-17 1061 0 0,-16-38-1382 0 0,0-1 0 0 0,1 0 0 0 0,-1 0 0 0 0,1-1 0 0 0,-1 1 0 0 0,1 0-1 0 0,0-1 1 0 0,-1 0 0 0 0,1 1 0 0 0,-1-1 0 0 0,1 0 0 0 0,0 0 0 0 0,-1-1 0 0 0,1 1-1 0 0,0 0 1 0 0,-1-1 0 0 0,1 0 0 0 0,-1 1 0 0 0,1-1 0 0 0,-1 0 0 0 0,1 0 0 0 0,-1-1-1 0 0,0 1 1 0 0,1 0 0 0 0,-1-1 0 0 0,0 1 0 0 0,0-1 0 0 0,0 0 0 0 0,0 0 0 0 0,0 0-1 0 0,-1 0 1 0 0,1 0 0 0 0,-1 0 0 0 0,1 0 0 0 0,-1-1 0 0 0,0 1 0 0 0,1 0 0 0 0,-1-1-1 0 0,0 1 1 0 0,-1-1 0 0 0,1 1 0 0 0,0-1 0 0 0,-1 0 0 0 0,0 1 0 0 0,1-1 0 0 0,-1 0 0 0 0,0 1-1 0 0,0-1 1 0 0,-1 0-10 0 0,-11 30-1364 0 0,19 38 2447 0 0,36-28-565 0 0,-25-30-3086 0 0,1-5-3896 0 0,-4-5-2191 0 0</inkml:trace>
  <inkml:trace contextRef="#ctx0" brushRef="#br0" timeOffset="171.04">497 268 8733 0 0,'0'0'10269'0'0,"0"0"-10269"0"0,0 0-2280 0 0,0 0 1751 0 0,0 0 477 0 0,0 0-148 0 0,0 0-1896 0 0,-34 12-8393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31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142 117 13269 0 0,'0'0'1124'0'0,"-7"1"-392"0"0,-1 0-657 0 0,1 1 1 0 0,0 1-1 0 0,-1-1 1 0 0,1 1-1 0 0,0 0 1 0 0,0 1-1 0 0,1 0 1 0 0,-1 0-1 0 0,1 0 1 0 0,0 1-1 0 0,0 0 1 0 0,0 0-1 0 0,1 1 1 0 0,0-1-1 0 0,0 1 1 0 0,0 0-1 0 0,-3 6-75 0 0,6-10 18 0 0,1-1 1 0 0,-1 1-1 0 0,1 0 0 0 0,-1 0 0 0 0,1 0 0 0 0,-1 0 0 0 0,1 0 1 0 0,0 0-1 0 0,0 1 0 0 0,0-1 0 0 0,1 0 0 0 0,-1 0 1 0 0,0 1-1 0 0,1-1 0 0 0,-1 1 0 0 0,1-1 0 0 0,0 0 0 0 0,0 1 1 0 0,0-1-1 0 0,0 1 0 0 0,0-1 0 0 0,1 1 0 0 0,-1-1 1 0 0,1 0-1 0 0,-1 1 0 0 0,1-1 0 0 0,0 0 0 0 0,0 0 0 0 0,0 1 1 0 0,0-1-1 0 0,0 0 0 0 0,1 0 0 0 0,-1 0 0 0 0,1 0 1 0 0,-1 0-1 0 0,1-1 0 0 0,0 1 0 0 0,-1 0 0 0 0,1-1 0 0 0,0 1 1 0 0,0-1-1 0 0,0 0 0 0 0,1 0 0 0 0,-1 1 0 0 0,0-1 1 0 0,0-1-1 0 0,0 1 0 0 0,1 0 0 0 0,-1-1 0 0 0,1 1 0 0 0,-1-1 1 0 0,0 1-1 0 0,1-1 0 0 0,-1 0 0 0 0,1 0 0 0 0,0 0-18 0 0,61 1-1403 0 0,-25-14-4540 0 0,-32 7-37 0 0</inkml:trace>
  <inkml:trace contextRef="#ctx0" brushRef="#br0" timeOffset="247.67">283 0 11461 0 0,'2'6'2132'0'0,"25"255"1727"0"0,-27-261-3968 0 0,11 35-1418 0 0,0-31-7088 0 0,-1-10 1414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0:47.550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680 614 7313 0 0,'0'0'1494'0'0,"0"0"865"0"0,0 0-1002 0 0,-7 0-599 0 0,-283 0 3416 0 0,257-14-4678 0 0,50-6-4939 0 0,-6 14-448 0 0</inkml:trace>
  <inkml:trace contextRef="#ctx0" brushRef="#br0" timeOffset="261.04">780 492 6413 0 0,'0'0'6747'0'0,"0"0"-5054"0"0,0 0-1310 0 0,-7-1-184 0 0,-185-3 1819 0 0,100 6-3741 0 0,92-3-3238 0 0,4-2-223 0 0</inkml:trace>
  <inkml:trace contextRef="#ctx0" brushRef="#br0" timeOffset="507.35">689 408 9277 0 0,'0'0'1655'0'0,"0"0"-1053"0"0,3 7 49 0 0,1 1-481 0 0,0 0 0 0 0,1-1 0 0 0,-1 1 0 0 0,2-1 0 0 0,-1 0 0 0 0,1 0 1 0 0,0-1-1 0 0,0 0 0 0 0,1 0 0 0 0,0 0 0 0 0,0-1 0 0 0,0 0 0 0 0,1 0 0 0 0,-1-1 0 0 0,1 0 0 0 0,2 1-170 0 0,2 0 77 0 0,0 0 0 0 0,0-1 0 0 0,1 0-1 0 0,-1 0 1 0 0,1-2 0 0 0,0 0 0 0 0,0 0 0 0 0,0-1 0 0 0,0 0 0 0 0,0-2 0 0 0,0 1-1 0 0,0-1 1 0 0,0-1 0 0 0,0-1-77 0 0,-8-6 705 0 0,-29 13-1007 0 0,-145 122 907 0 0,105-63-9734 0 0,60-59 1268 0 0</inkml:trace>
  <inkml:trace contextRef="#ctx0" brushRef="#br0" timeOffset="1115.01">3 18 6129 0 0,'0'0'1618'0'0,"0"0"-892"0"0,0 0-162 0 0,6-1 112 0 0,-3-1-539 0 0,1 2-1 0 0,-1-1 1 0 0,0 0-1 0 0,1 1 1 0 0,-1-1 0 0 0,0 1-1 0 0,1 0 1 0 0,-1 0-1 0 0,1 1 1 0 0,-1-1 0 0 0,0 0-1 0 0,1 1 1 0 0,-1 0 0 0 0,0 0-1 0 0,1 0 1 0 0,-1 0-1 0 0,0 1 1 0 0,0-1 0 0 0,0 1-1 0 0,0 0 1 0 0,0 0 0 0 0,-1 0-1 0 0,1 0 1 0 0,-1 0-1 0 0,1 1 1 0 0,-1-1 0 0 0,0 1-1 0 0,1-1 1 0 0,-1 1-1 0 0,-1 0 1 0 0,1 0 0 0 0,0 0-1 0 0,-1 0 1 0 0,1 0 0 0 0,-1 0-1 0 0,0 1 1 0 0,0-1-1 0 0,-1 0 1 0 0,1 1 0 0 0,0-1-1 0 0,-1 0 1 0 0,0 1 0 0 0,0-1-1 0 0,0 1-136 0 0,-55 182 2308 0 0,53-170-2272 0 0,1-1-1 0 0,0 1 1 0 0,1 0 0 0 0,1-1 0 0 0,0 1 0 0 0,1 0 0 0 0,1-1 0 0 0,0 0 0 0 0,1 1 0 0 0,0-2 0 0 0,2 1-1 0 0,0 0 1 0 0,0-1 0 0 0,2 0 0 0 0,-1 0 0 0 0,2-1 0 0 0,0 0 0 0 0,0-1 0 0 0,1 0 0 0 0,1 0 0 0 0,0-1-1 0 0,0 0 1 0 0,1-1 0 0 0,1-1 0 0 0,0 0 0 0 0,3 2-36 0 0,-18-12-13 0 0,0 1 1 0 0,0-1-1 0 0,-1 1 1 0 0,1 0-1 0 0,0-1 0 0 0,-1 1 1 0 0,1 0-1 0 0,0 1 1 0 0,-1-1-1 0 0,1 0 0 0 0,0 0 1 0 0,0 1-1 0 0,-1 0 1 0 0,1-1-1 0 0,0 1 0 0 0,0 0 1 0 0,0 0-1 0 0,0 0 1 0 0,0 0-1 0 0,0 0 0 0 0,0 1 1 0 0,0-1-1 0 0,0 1 1 0 0,1-1-1 0 0,-1 1 0 0 0,0 0 1 0 0,1-1-1 0 0,0 1 1 0 0,-1 0-1 0 0,1 0 0 0 0,0 0 1 0 0,0 0-1 0 0,0 0 1 0 0,0 0-1 0 0,0 1 0 0 0,0-1 1 0 0,1 0-1 0 0,-1 0 1 0 0,1 1-1 0 0,0-1 0 0 0,-1 2 13 0 0,38 340 1984 0 0,-35-296-1880 0 0,-8 79 330 0 0,-38-63-4601 0 0,34-60 557 0 0,-4-5-4479 0 0</inkml:trace>
  <inkml:trace contextRef="#ctx0" brushRef="#br1" timeOffset="51165.95">650 638 808 0 0,'0'0'717'0'0,"0"0"-9"0"0,0 0-286 0 0,0 0-232 0 0,0 0 5 0 0,0 0 317 0 0,0 0 1073 0 0,0 0-387 0 0,13-6-466 0 0,-10 4 6147 0 0,-138-3-1978 0 0,44 1-5663 0 0,36 6-8594 0 0,70-6 2915 0 0</inkml:trace>
  <inkml:trace contextRef="#ctx0" brushRef="#br1" timeOffset="51476.2">697 523 4616 0 0,'0'0'657'0'0,"0"0"1117"0"0,0 0-606 0 0,0 0-456 0 0,0 0 293 0 0,0 0 142 0 0,0 0-276 0 0,0 0-501 0 0,0 0-235 0 0,-25-4 2745 0 0,-196-9-816 0 0,236 9-9944 0 0,-9 4 4328 0 0,12 0-2415 0 0</inkml:trace>
  <inkml:trace contextRef="#ctx0" brushRef="#br1" timeOffset="51850.64">717 407 3544 0 0,'0'0'4669'0'0,"0"0"-3141"0"0,0 0-1035 0 0,0 0 263 0 0,0 0 121 0 0,0 0-296 0 0,0 0-347 0 0,0 0 9 0 0,0 0 203 0 0,2 8 52 0 0,1 1-407 0 0,0 0 0 0 0,1-1 0 0 0,1 1 0 0 0,-1-1 0 0 0,1 0 0 0 0,0 0 0 0 0,1-1 0 0 0,0 1 0 0 0,0-1 1 0 0,1-1-1 0 0,0 1 0 0 0,0-1 0 0 0,0 0 0 0 0,1-1 0 0 0,0 1 0 0 0,0-2-91 0 0,3 3 143 0 0,0-1 0 0 0,1 0 0 0 0,-1-1 0 0 0,1 0 0 0 0,0-1 0 0 0,0 0 1 0 0,1-1-1 0 0,-1 0 0 0 0,1-1 0 0 0,-1-1 0 0 0,1 0 0 0 0,1 0-143 0 0,-35-14-329 0 0,-101 118 626 0 0,92-71-141 0 0,3-5-2221 0 0,8-14-5352 0 0,10-12-268 0 0</inkml:trace>
  <inkml:trace contextRef="#ctx0" brushRef="#br1" timeOffset="52811.9">19 1 1240 0 0,'0'0'1970'0'0,"0"0"-757"0"0,0 0-541 0 0,0 0 440 0 0,0 0 1967 0 0,0 0-1143 0 0,0 0-874 0 0,0 0-368 0 0,0 0-123 0 0,-5 0-73 0 0,-9 1 8 0 0,32 3-545 0 0,25 7-378 0 0,-40-11 434 0 0,1 1 0 0 0,-1 0 0 0 0,1 0 0 0 0,-1 0 0 0 0,0 0 0 0 0,0 1 0 0 0,1-1 0 0 0,-1 1 0 0 0,0 0 0 0 0,0 0-1 0 0,0 0 1 0 0,-1 0 0 0 0,1 1 0 0 0,0-1 0 0 0,-1 1 0 0 0,0-1 0 0 0,1 1 0 0 0,-1 0 0 0 0,0 0 0 0 0,-1 0 0 0 0,1 0 0 0 0,0 0 0 0 0,-1 1-1 0 0,0-1 1 0 0,1 0 0 0 0,-1 1 0 0 0,-1-1 0 0 0,1 1 0 0 0,0-1 0 0 0,-1 1 0 0 0,0-1 0 0 0,0 1 0 0 0,0-1 0 0 0,0 1 0 0 0,0-1 0 0 0,-1 1-1 0 0,0-1 1 0 0,0 1 0 0 0,0-1 0 0 0,0 1 0 0 0,0-1 0 0 0,-1 1-17 0 0,-4 12 57 0 0,0 0 1 0 0,1 1-1 0 0,0 0 1 0 0,2 0-1 0 0,0 0 1 0 0,1 1-1 0 0,0-1 0 0 0,2 1 1 0 0,0-1-1 0 0,1 1 1 0 0,0-1-1 0 0,2 0 1 0 0,0 1-1 0 0,1-1 0 0 0,0 0 1 0 0,2-1-1 0 0,0 1 1 0 0,1-1-1 0 0,0 0 1 0 0,1-1-1 0 0,1 0 0 0 0,1 0 1 0 0,8 9-58 0 0,74 29 1066 0 0,-152-40-579 0 0,57-10-466 0 0,1 1-1 0 0,0-1 1 0 0,-1 1 0 0 0,2-1 0 0 0,-1 1 0 0 0,0 0 0 0 0,1 0 0 0 0,-1-1 0 0 0,1 1 0 0 0,0 0-1 0 0,1 0 1 0 0,-1 0 0 0 0,1 0 0 0 0,0 1 0 0 0,0-1 0 0 0,0 0 0 0 0,0 0 0 0 0,0 0 0 0 0,1 0 0 0 0,0 0-1 0 0,0 0 1 0 0,0 0 0 0 0,1 0 0 0 0,-1-1 0 0 0,1 1 0 0 0,0 0 0 0 0,0-1 0 0 0,1 3-21 0 0,1 6 254 0 0,2 8 88 0 0,5 9-27 0 0,-1-1-1 0 0,-1 2 0 0 0,-2-1 1 0 0,-1 1-1 0 0,-2 0 0 0 0,-1 0 0 0 0,-1 1 1 0 0,-1-1-1 0 0,-2 0 0 0 0,-1 1 1 0 0,-4 17-315 0 0,-23-3-560 0 0,12-24-1356 0 0,7 1-3684 0 0,9-21-1692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5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11369 0 0,'0'0'568'0'0,"0"0"-370"0"0,1 6 174 0 0,-1-2-350 0 0,-1-1-1 0 0,1 0 1 0 0,0 0 0 0 0,0 0-1 0 0,0 1 1 0 0,0-1 0 0 0,1 0-1 0 0,-1 0 1 0 0,1 0 0 0 0,0 1-1 0 0,0-1 1 0 0,0 0 0 0 0,0 0-1 0 0,1 0 1 0 0,-1-1 0 0 0,1 1-1 0 0,0 0 1 0 0,0 0 0 0 0,0-1-1 0 0,0 1 1 0 0,0-1 0 0 0,0 0-1 0 0,1 0 1 0 0,-1 0 0 0 0,1 0-1 0 0,-1 0 1 0 0,1 0 0 0 0,0-1-1 0 0,0 1 1 0 0,0-1 0 0 0,0 0-1 0 0,0 1 1 0 0,0-2 0 0 0,0 1-1 0 0,0 0 1 0 0,0 0 0 0 0,0-1-1 0 0,1 0 1 0 0,-1 0 0 0 0,0 0-1 0 0,0 0 1 0 0,1 0 0 0 0,-1-1-1 0 0,0 1 1 0 0,0-1 0 0 0,0 0-1 0 0,1 0-21 0 0,25-53 359 0 0,-28 56-319 0 0,3 9 88 0 0,0 0-1 0 0,0 1 1 0 0,-1-1 0 0 0,0 1-1 0 0,-1-1 1 0 0,-1 1 0 0 0,0 0-1 0 0,0 0 1 0 0,-1 0 0 0 0,0-1 0 0 0,-1 1-1 0 0,-1 0 1 0 0,0 0 0 0 0,0-1-1 0 0,-4 9-127 0 0,-61 16-23 0 0,17-35-4203 0 0,34-5-1203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42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19 6809 0 0,'0'0'5739'0'0,"0"0"-3951"0"0,0 0-1447 0 0,0 0-208 0 0,0 0 346 0 0,-7-1 94 0 0,-63-1 135 0 0,-24-1-3023 0 0,74-3-4399 0 0,14-1 793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5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10497 0 0,'5'6'2397'0'0,"1"1"-2278"0"0,-1 0-1 0 0,0-1 1 0 0,-1 2 0 0 0,0-1-1 0 0,0 0 1 0 0,0 1 0 0 0,-1 0 0 0 0,0 0-1 0 0,0 0 1 0 0,-1 0 0 0 0,0 1-1 0 0,-1-1 1 0 0,0 0 0 0 0,0 1 0 0 0,-1-1-1 0 0,0 1 1 0 0,0-1 0 0 0,-1 1-1 0 0,0-1-118 0 0,-51 114 424 0 0,13-87-5445 0 0,33-34-1631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6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28 7777 0 0,'0'0'5432'0'0,"0"0"-4604"0"0,37-7-244 0 0,-33 6 460 0 0,-2-1 313 0 0,-4 1-885 0 0,-8-1-472 0 0,-5 0-64 0 0,-6-1-20 0 0,-2 1-28 0 0,-4 1-164 0 0,0 0-701 0 0,1-1-575 0 0,5 0-2436 0 0,-7 0-3989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8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 12837 0 0,'0'0'1292'0'0,"-4"6"-836"0"0,-4 6-391 0 0,1-1 0 0 0,0 1 1 0 0,1 1-1 0 0,0-1 1 0 0,1 1-1 0 0,1 0 0 0 0,0 0 1 0 0,0 0-1 0 0,1 1 0 0 0,1-1 1 0 0,0 1-1 0 0,1 0 1 0 0,1-1-1 0 0,0 1 0 0 0,1 0 1 0 0,0 0-1 0 0,1-1 0 0 0,0 1 1 0 0,2 1-66 0 0,11 5-1008 0 0,-1-11-2451 0 0,-1-8-3061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9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12685 0 0,'0'0'1720'0'0,"0"0"-1720"0"0,0 0 0 0 0,28 36 216 0 0,-20-19 112 0 0,-4 3-64 0 0,-2 1-24 0 0,-2 1-152 0 0,0 1-76 0 0,-1-1 52 0 0,-7 1-56 0 0,0-1 0 0 0,-1-1-4 0 0,-4-2-4 0 0,-1-3-692 0 0,-1-5-588 0 0,5-5-2644 0 0,-4-6-5521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0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0 5156 0 0,'0'0'6649'0'0,"0"0"-4949"0"0,0 0-1476 0 0,0 0 402 0 0,-8 5-64 0 0,-7 4-377 0 0,-86 75-10 0 0,102-82-143 0 0,0 0 0 0 0,0-1 0 0 0,1 1 0 0 0,-1 0 0 0 0,1-1 0 0 0,-1 1 0 0 0,1 0 0 0 0,0-1 0 0 0,-1 0 0 0 0,1 1 0 0 0,0-1 0 0 0,0 0 0 0 0,0 0 0 0 0,0 0 0 0 0,0 0 0 0 0,0-1 0 0 0,0 1 0 0 0,1 0 0 0 0,-1-1 0 0 0,0 0 0 0 0,0 1 0 0 0,0-1 0 0 0,1 0 0 0 0,-1 0 0 0 0,0 0 0 0 0,0 0 0 0 0,0-1 0 0 0,1 1 0 0 0,-1-1 0 0 0,2 0-32 0 0,-3 1-4 0 0,5 0 55 0 0,0 1-17 0 0,0 0 0 0 0,0 0 1 0 0,0-1-1 0 0,0 0 1 0 0,0 0-1 0 0,0-1 0 0 0,0 0 1 0 0,-1 0-1 0 0,1 0 0 0 0,0-1 1 0 0,0 1-1 0 0,-1-2 1 0 0,1 1-1 0 0,-1 0 0 0 0,0-1 1 0 0,1 0-1 0 0,-1 0 0 0 0,-1-1 1 0 0,1 1-1 0 0,0-1 1 0 0,1-2-35 0 0,-22 117-709 0 0,17-58-3090 0 0,0-46-2450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1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551 0 4636 0 0,'0'0'524'0'0,"0"0"-107"0"0,0 0 493 0 0,0 0 536 0 0,0 0-240 0 0,0 0-206 0 0,-1 6-169 0 0,0-1-713 0 0,1-1-1 0 0,-2 0 0 0 0,1 0 0 0 0,0 0 1 0 0,-1 0-1 0 0,0 0 0 0 0,0 0 0 0 0,0 0 1 0 0,0 0-1 0 0,-1-1 0 0 0,1 1 0 0 0,-1-1 1 0 0,0 0-1 0 0,0 1 0 0 0,0-1 1 0 0,0-1-1 0 0,-1 1 0 0 0,1 0 0 0 0,-1-1 1 0 0,0 0-1 0 0,0 0 0 0 0,0 0 0 0 0,0 0 1 0 0,-2 0-118 0 0,-1 1-22 0 0,0-1 0 0 0,-1 1 0 0 0,1-2 0 0 0,0 1 0 0 0,-1-1 0 0 0,1 0 1 0 0,-1 0-1 0 0,1-1 0 0 0,-1 0 0 0 0,1-1 0 0 0,-1 0 0 0 0,1 0 0 0 0,-1 0 0 0 0,1-1 1 0 0,0 0-1 0 0,0 0 0 0 0,0-1 0 0 0,0 0 0 0 0,0 0 0 0 0,0-1 0 0 0,1 0 0 0 0,0 0 1 0 0,0 0-1 0 0,0-1 0 0 0,-5-5 22 0 0,12 11 20 0 0,0 1 0 0 0,1-1 0 0 0,-1 1 0 0 0,0-1 0 0 0,0 1 0 0 0,0 0 0 0 0,0-1 0 0 0,0 1 0 0 0,-1 0 1 0 0,1-1-1 0 0,0 1 0 0 0,-1 0 0 0 0,0 0 0 0 0,1 0 0 0 0,-1 0 0 0 0,0 0 0 0 0,0-1 0 0 0,0 1 0 0 0,0 0 0 0 0,0 0 0 0 0,0 0 0 0 0,0 0 0 0 0,-1 0 0 0 0,1 0 1 0 0,-1-1-1 0 0,1 1 0 0 0,-1 0 0 0 0,0 0 0 0 0,0-1 0 0 0,0 1 0 0 0,0 0 0 0 0,0-1 0 0 0,0 1 0 0 0,0-1 0 0 0,0 1 0 0 0,-1-1 0 0 0,1 0 0 0 0,0 0 0 0 0,-1 1 1 0 0,0-1-1 0 0,1 0 0 0 0,-1 0 0 0 0,1 0 0 0 0,-1-1 0 0 0,0 1 0 0 0,-1 0-20 0 0,-87 30 888 0 0,83-32-847 0 0,-1 0 1 0 0,1 0-1 0 0,0-1 0 0 0,-1 0 1 0 0,1 0-1 0 0,0-1 1 0 0,1 0-1 0 0,-1 0 1 0 0,0-1-1 0 0,1 1 1 0 0,0-1-1 0 0,-1-1 0 0 0,2 1 1 0 0,-1-1-1 0 0,0 0 1 0 0,1-1-1 0 0,0 1 1 0 0,0-1-1 0 0,1 0 0 0 0,-2-3-41 0 0,-22-9 1174 0 0,2-12-1170 0 0,26 29-292 0 0,-1-7-1791 0 0,1 3-3459 0 0,0 4-1676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2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14 9261 0 0,'0'0'2947'0'0,"0"0"-2350"0"0,-3 5-471 0 0,2-3-72 0 0,0-1 0 0 0,0 1-1 0 0,0-1 1 0 0,0 1-1 0 0,0-1 1 0 0,0 1 0 0 0,0 0-1 0 0,0-1 1 0 0,1 1 0 0 0,-1 0-1 0 0,1 0 1 0 0,-1 0 0 0 0,1-1-1 0 0,0 1 1 0 0,0 0 0 0 0,-1 0-1 0 0,1 0 1 0 0,1 0 0 0 0,-1 0-1 0 0,0-1 1 0 0,0 1 0 0 0,1 0-1 0 0,-1 0 1 0 0,1 0 0 0 0,-1-1-1 0 0,1 1 1 0 0,0 0 0 0 0,0-1-1 0 0,0 1 1 0 0,0 0 0 0 0,0-1-1 0 0,0 1 1 0 0,0-1 0 0 0,0 0-1 0 0,1 1 1 0 0,-1-1 0 0 0,0 0-1 0 0,1 0 1 0 0,-1 0 0 0 0,1 0-1 0 0,-1 0 1 0 0,1 0 0 0 0,0 0-1 0 0,0 0 1 0 0,-1-1 0 0 0,1 1-1 0 0,0-1 1 0 0,0 1 0 0 0,-1-1-1 0 0,1 0 1 0 0,0 0-1 0 0,0 1 1 0 0,0-1 0 0 0,1-1-54 0 0,0 2 17 0 0,-1-1 1 0 0,1 1-1 0 0,-1-1 0 0 0,1 0 1 0 0,-1 0-1 0 0,1 0 1 0 0,-1-1-1 0 0,1 1 1 0 0,-1 0-1 0 0,1-1 0 0 0,-1 0 1 0 0,0 1-1 0 0,1-1 1 0 0,-1 0-1 0 0,0 0 1 0 0,1-1-1 0 0,-1 1 0 0 0,0 0 1 0 0,0-1-1 0 0,0 1 1 0 0,0-1-1 0 0,-1 0 0 0 0,1 1 1 0 0,0-1-1 0 0,-1 0 1 0 0,1 0-1 0 0,-1 0 1 0 0,1 0-1 0 0,-1 0 0 0 0,0-1 1 0 0,0 1-1 0 0,0 0 1 0 0,0-1-1 0 0,0 1 0 0 0,-1 0 1 0 0,1-1-1 0 0,-1 1 1 0 0,0-1-1 0 0,1 1 1 0 0,-1-1-1 0 0,0 1 0 0 0,0-1 1 0 0,-1 1-1 0 0,1-1 1 0 0,-1 1-1 0 0,1-1 1 0 0,-1-1-18 0 0,-28-11-5006 0 0,19 14-275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3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937 29 13757 0 0,'0'0'744'0'0,"-3"6"-921"0"0,-3 1 252 0 0,-1 0 1 0 0,0 0-1 0 0,0-1 0 0 0,0 0 1 0 0,-1-1-1 0 0,1 1 0 0 0,-2-1 1 0 0,1-1-1 0 0,0 0 0 0 0,-1 0 1 0 0,0 0-1 0 0,0-1 0 0 0,0 0 1 0 0,0-1-1 0 0,0 0 0 0 0,0-1 1 0 0,-3 1-76 0 0,-107-2-767 0 0,117 0 747 0 0,0 0 1 0 0,0 0-1 0 0,0 0 0 0 0,0 0 0 0 0,0-1 1 0 0,0 1-1 0 0,0-1 0 0 0,1 0 0 0 0,-1 1 1 0 0,0-1-1 0 0,0 0 0 0 0,1 0 0 0 0,-1 0 1 0 0,0 0-1 0 0,1 0 0 0 0,-1 0 0 0 0,1-1 1 0 0,0 1-1 0 0,-1 0 0 0 0,1-1 0 0 0,0 1 1 0 0,0-1-1 0 0,0 0 0 0 0,0 1 0 0 0,0-1 1 0 0,0 0-1 0 0,0 1 0 0 0,0-1 0 0 0,0-1 20 0 0,-4 21 664 0 0,-9-13-633 0 0,1 0 0 0 0,-1 0 0 0 0,0-2 0 0 0,0 1 0 0 0,0-2 0 0 0,-1 0 0 0 0,1-1 0 0 0,-1 0 0 0 0,1-1 0 0 0,-1 0 0 0 0,1-2 0 0 0,0 0 0 0 0,-1 0 0 0 0,1-1 0 0 0,0-1 0 0 0,0 0 0 0 0,1-1 0 0 0,-1-1 0 0 0,1 0 0 0 0,0 0 0 0 0,1-2 0 0 0,-9-5-31 0 0,-45 41 757 0 0,-73-27 377 0 0,135-2-1217 0 0,0 0-1 0 0,-1 0 1 0 0,1 0 0 0 0,0-1-1 0 0,0 0 1 0 0,1 1 0 0 0,-1-1-1 0 0,0-1 1 0 0,0 1 0 0 0,1 0-1 0 0,0-1 1 0 0,-1 0-1 0 0,1 1 1 0 0,0-2 0 0 0,0 1-1 0 0,0 0 1 0 0,1 0 0 0 0,-1-1-1 0 0,1 1 1 0 0,0-1 0 0 0,0 0-1 0 0,0 0 1 0 0,1 0 0 0 0,-1 0-1 0 0,1 0 1 0 0,0 0-1 0 0,0 0 1 0 0,0 0 0 0 0,0-1-1 0 0,1-2 84 0 0,2 9-7340 0 0,6 6 1187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3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5216 0 0,'0'0'6827'0'0,"-3"6"-5674"0"0,-23 86 1035 0 0,29-91-2057 0 0,-1-1-1 0 0,1 0 0 0 0,-1 0 1 0 0,1 0-1 0 0,-1 0 1 0 0,0 0-1 0 0,1 0 1 0 0,-1-1-1 0 0,0 0 1 0 0,1 1-1 0 0,-1-1 1 0 0,0 0-1 0 0,1 0 1 0 0,-1 0-1 0 0,0 0 1 0 0,0 0-1 0 0,0-1 1 0 0,0 1-1 0 0,0-1 1 0 0,0 1-1 0 0,-1-1 0 0 0,1 0 1 0 0,0 1-1 0 0,-1-1 1 0 0,0 0-1 0 0,1 0 1 0 0,-1 0-1 0 0,0 0 1 0 0,0-1-131 0 0,11-33-569 0 0,-19 22-6981 0 0,5 12-643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3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13121 0 0,'3'7'922'0'0,"1"2"-801"0"0,0-1-1 0 0,1 0 1 0 0,0 0 0 0 0,0 0-1 0 0,1-1 1 0 0,0 1-1 0 0,1-1 1 0 0,-1-1 0 0 0,1 1-1 0 0,0-1 1 0 0,1-1-1 0 0,0 1 1 0 0,0-1-1 0 0,3 1-120 0 0,1 2 91 0 0,0-2-1 0 0,0 1 1 0 0,0-2-1 0 0,0 1 1 0 0,1-2-1 0 0,0 0 0 0 0,0 0 1 0 0,0-1-1 0 0,1-1 1 0 0,-1 0-1 0 0,6-1-90 0 0,-55-7-798 0 0,-112 86 2283 0 0,125-63-1425 0 0,-38 42-1442 0 0,74-49-4779 0 0,6-12-1565 0 0</inkml:trace>
  <inkml:trace contextRef="#ctx0" brushRef="#br0" timeOffset="173.41">321 292 14617 0 0,'0'0'1296'0'0,"0"0"-1284"0"0,0 0-12 0 0,-38 22 669 0 0,17-14-233 0 0,-4 1-100 0 0,-2-2-12 0 0,2 0-300 0 0,3 1-24 0 0,1 1-76 0 0,2-2 64 0 0,2 0-212 0 0,4 0-160 0 0,5-2-265 0 0,1-2-247 0 0,7-1-1168 0 0,3-1-3680 0 0,14-4-1921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42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2 12357 0 0,'0'0'1608'0'0,"0"0"-1608"0"0,0 0-764 0 0,0 0 764 0 0,0 0 128 0 0,0 0 204 0 0,-49 5 12 0 0,24-5-344 0 0,0 0-996 0 0,3 0-3088 0 0,-5-7-3161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1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12045 0 0,'0'0'1386'0'0,"0"0"-1533"0"0,7 5 329 0 0,19 16 156 0 0,2-2 0 0 0,0-1 1 0 0,1-1-1 0 0,0-1 0 0 0,2-2 0 0 0,-1-1 0 0 0,24 6-338 0 0,-51-18 71 0 0,-11 0-44 0 0,-1 1 1 0 0,1 0-1 0 0,0 0 1 0 0,0 1-1 0 0,0 0 0 0 0,0 1 1 0 0,0-1-1 0 0,0 2 0 0 0,1-1 1 0 0,0 1-1 0 0,0 0 0 0 0,0 0 1 0 0,1 1-1 0 0,-1 0 1 0 0,2 0-1 0 0,-4 3-27 0 0,-12 10 170 0 0,-69 63-759 0 0,88-75-1155 0 0,5-6-2121 0 0,8-2-3125 0 0</inkml:trace>
  <inkml:trace contextRef="#ctx0" brushRef="#br0" timeOffset="280.34">370 261 13389 0 0,'0'0'370'0'0,"0"0"110"0"0,-8 5 351 0 0,-226 95 677 0 0,217-85-2741 0 0,13-11-6436 0 0,9-4 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8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12889 0 0,'0'0'676'0'0,"0"0"-658"0"0,0 0-118 0 0,6 0-40 0 0,2 0 221 0 0,0 1-1 0 0,0 0 1 0 0,0 1-1 0 0,0 0 1 0 0,-1 0-1 0 0,1 1 1 0 0,-1 0-1 0 0,1 0 1 0 0,-1 0-1 0 0,0 1 1 0 0,-1 0-1 0 0,1 1 1 0 0,0 0-1 0 0,-1 0 1 0 0,0 0-1 0 0,-1 1 1 0 0,1-1-1 0 0,-1 1 1 0 0,3 4-81 0 0,-8-7 20 0 0,0 0 0 0 0,0-1 0 0 0,0 1 0 0 0,-1-1 0 0 0,1 1 0 0 0,-1 0 0 0 0,1-1 0 0 0,-1 1 0 0 0,0-1 1 0 0,0 0-1 0 0,0 1 0 0 0,0-1 0 0 0,-1 0 0 0 0,1 1 0 0 0,0-1 0 0 0,-1 0 0 0 0,0 0 0 0 0,0 0 0 0 0,1-1 0 0 0,-1 1 1 0 0,0 0-1 0 0,0 0 0 0 0,0-1 0 0 0,-1 0 0 0 0,1 1 0 0 0,0-1 0 0 0,-1 0 0 0 0,1 0 0 0 0,0 0 0 0 0,-1 0 0 0 0,1-1 0 0 0,-1 1 1 0 0,0-1-1 0 0,1 1 0 0 0,-1-1 0 0 0,1 0 0 0 0,-1 0 0 0 0,-2 0-20 0 0,-35 6-4054 0 0,32-6-1291 0 0</inkml:trace>
  <inkml:trace contextRef="#ctx0" brushRef="#br0" timeOffset="233.2">261 1 13341 0 0,'0'0'392'0'0,"0"0"80"0"0,-6 6 162 0 0,-1 0-419 0 0,1-2-189 0 0,0 1 0 0 0,0 0 0 0 0,0 0 0 0 0,1 0 0 0 0,0 1 0 0 0,0 0 0 0 0,1 0 0 0 0,-1 0 1 0 0,1 0-1 0 0,1 1 0 0 0,-1 0 0 0 0,1-1 0 0 0,0 1 0 0 0,0 0 0 0 0,1 1 0 0 0,0-1 0 0 0,0 2-26 0 0,26 14-722 0 0,-1-17-3305 0 0,-5-5-1861 0 0</inkml:trace>
  <inkml:trace contextRef="#ctx0" brushRef="#br0" timeOffset="234.2">592 125 13581 0 0,'0'0'2272'0'0,"0"0"-2272"0"0,0 0-120 0 0,0 0 120 0 0,-41-4 532 0 0,21 0-283 0 0,-1 3-225 0 0,-4-1-24 0 0,4 1-84 0 0,-2 1-261 0 0,3 0-195 0 0,3 0-380 0 0,2-1-784 0 0,5-1-3820 0 0,7-4-1897 0 0</inkml:trace>
  <inkml:trace contextRef="#ctx0" brushRef="#br0" timeOffset="603.2">717 11 13181 0 0,'0'0'1372'0'0,"2"6"-1066"0"0,2 19-150 0 0,-4-22-103 0 0,-1 0 0 0 0,1 1-1 0 0,0-1 1 0 0,0 0 0 0 0,1 1-1 0 0,-1-1 1 0 0,1 1 0 0 0,0-1-1 0 0,-1 0 1 0 0,2 0 0 0 0,-1 0-1 0 0,0 1 1 0 0,0-1 0 0 0,1 0-1 0 0,0 0 1 0 0,0-1 0 0 0,0 1-1 0 0,0 0 1 0 0,0-1 0 0 0,0 1-1 0 0,1-1 1 0 0,-1 0 0 0 0,1 1-1 0 0,-1-1 1 0 0,1 0 0 0 0,0-1 0 0 0,0 1-1 0 0,0 0 1 0 0,0-1 0 0 0,0 0-1 0 0,2 1-52 0 0,-2-2-14 0 0,0 0 0 0 0,0 0-1 0 0,0-1 1 0 0,1 1 0 0 0,-1-1 0 0 0,0 1-1 0 0,0-1 1 0 0,0 0 0 0 0,0 0-1 0 0,0-1 1 0 0,0 1 0 0 0,-1 0 0 0 0,1-1-1 0 0,0 0 1 0 0,-1 0 0 0 0,1 0-1 0 0,-1 0 1 0 0,1 0 0 0 0,-1 0 0 0 0,0-1-1 0 0,0 1 1 0 0,0-1 0 0 0,0 1-1 0 0,-1-1 1 0 0,1 0 0 0 0,-1 1 0 0 0,1-1-1 0 0,-1 0 1 0 0,0 0 0 0 0,0 0-1 0 0,0-3 15 0 0,19 39-460 0 0,6 107 1766 0 0,-26-136-1309 0 0,0-1 0 0 0,0 1 0 0 0,-1 0 0 0 0,0 0 0 0 0,0 0 0 0 0,0-1 0 0 0,0 1 0 0 0,0-1 0 0 0,-1 1 1 0 0,1-1-1 0 0,-1 1 0 0 0,0-1 0 0 0,0 0 0 0 0,-1 0 0 0 0,1 0 0 0 0,-1 0 0 0 0,1 0 0 0 0,-1 0 0 0 0,0-1 0 0 0,0 1 0 0 0,0-1 0 0 0,0 0 0 0 0,0 0 0 0 0,-1 0 0 0 0,1 0 0 0 0,-1-1 1 0 0,1 1-1 0 0,-1-1 0 0 0,0 0 0 0 0,1 0 0 0 0,-1 0 0 0 0,0-1 0 0 0,0 1 0 0 0,-3-1 3 0 0,-49 2-1765 0 0,21-13-5936 0 0,19-4 216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8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90 8705 0 0,'0'0'5560'0'0,"0"0"-5560"0"0,0 0 64 0 0,0 0-64 0 0,0 0 744 0 0,-40-2-88 0 0,23 0-316 0 0,-1 0-88 0 0,-6 1-183 0 0,1 0-69 0 0,2-1-49 0 0,-1 1-347 0 0,3-3-356 0 0,-1 0-312 0 0,6-1-912 0 0,3 1-2624 0 0,5-6-2485 0 0</inkml:trace>
  <inkml:trace contextRef="#ctx0" brushRef="#br0" timeOffset="249.33">111 0 10105 0 0,'0'0'2484'0'0,"0"0"-2420"0"0,0 0 12 0 0,0 0 448 0 0,36 44 24 0 0,-34-28 20 0 0,-2-1-160 0 0,0 3-144 0 0,-2-1-88 0 0,-4 0-100 0 0,1 0-24 0 0,-3-2 20 0 0,2-1-72 0 0,1-2-276 0 0,1-3-632 0 0,2-3-572 0 0,0-3-3532 0 0,2-4-2729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6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1 281 6949 0 0,'0'0'858'0'0,"0"0"-213"0"0,0 0 565 0 0,0 0 430 0 0,0 0-98 0 0,0 0-253 0 0,0 0-315 0 0,0 0-374 0 0,19-11-796 0 0,-5 11 244 0 0,0 0 1 0 0,-1 1-1 0 0,1 1 1 0 0,-1 0-1 0 0,1 1 1 0 0,-1 0-1 0 0,0 1 1 0 0,0 1 0 0 0,0 0-1 0 0,-1 1 1 0 0,0 0-1 0 0,0 0 1 0 0,0 2-1 0 0,10 7-48 0 0,-21-12 14 0 0,0 0-1 0 0,0 0 1 0 0,0 1-1 0 0,0-1 0 0 0,0 0 1 0 0,-1 0-1 0 0,0 0 1 0 0,1 0-1 0 0,-1 1 1 0 0,0-1-1 0 0,-1 0 1 0 0,1 0-1 0 0,-1 0 1 0 0,1 1-1 0 0,-1-1 1 0 0,0 0-1 0 0,0 0 0 0 0,0 0 1 0 0,-1 0-1 0 0,1 0 1 0 0,-1-1-1 0 0,1 1 1 0 0,-1 0-1 0 0,0-1 1 0 0,0 1-1 0 0,0-1 1 0 0,-1 1-1 0 0,1-1 1 0 0,0 0-1 0 0,-1 0 0 0 0,1 0 1 0 0,-1 0-1 0 0,0-1 1 0 0,0 1-1 0 0,0-1 1 0 0,0 0-1 0 0,0 1 1 0 0,0-1-1 0 0,-3 0-13 0 0,-44 15-4630 0 0,42-15-1074 0 0</inkml:trace>
  <inkml:trace contextRef="#ctx0" brushRef="#br0" timeOffset="250.69">330 289 12493 0 0,'0'0'1328'0'0,"0"0"-1044"0"0,0 0 7 0 0,-4 6-62 0 0,1-3-191 0 0,0 1 0 0 0,0-1 1 0 0,0 0-1 0 0,0 1 0 0 0,1-1 1 0 0,0 1-1 0 0,-1 0 0 0 0,1 0 0 0 0,1-1 1 0 0,-1 2-1 0 0,0-1 0 0 0,1 0 1 0 0,0 0-1 0 0,0 0 0 0 0,0 1 1 0 0,1-1-1 0 0,-1 0 0 0 0,1 1 1 0 0,0-1-1 0 0,1 0 0 0 0,-1 1 0 0 0,0-1 1 0 0,1 0-1 0 0,0 1 0 0 0,0-1 1 0 0,1 0-1 0 0,-1 0 0 0 0,1 0 1 0 0,0 0-1 0 0,0 0 0 0 0,0 0 1 0 0,0-1-1 0 0,1 1 0 0 0,0-1 1 0 0,-1 1-1 0 0,1-1 0 0 0,3 2-38 0 0,59 3-335 0 0,-24-17-4067 0 0,-28 3-882 0 0</inkml:trace>
  <inkml:trace contextRef="#ctx0" brushRef="#br0" timeOffset="609.47">547 1 7249 0 0,'0'0'4573'0'0,"0"0"-3203"0"0,0 0-894 0 0,0 0 99 0 0,0 0-213 0 0,0 0-308 0 0,0 0-172 0 0,-4 5 6 0 0,-28 112 359 0 0,35-115-201 0 0,0 0 0 0 0,0 0 1 0 0,0 0-1 0 0,0 0 0 0 0,0-1 0 0 0,0 1 0 0 0,1-1 0 0 0,-1 0 1 0 0,1 0-1 0 0,-1 0 0 0 0,1 0 0 0 0,-1-1 0 0 0,1 0 0 0 0,-1 1 1 0 0,1-1-1 0 0,0 0 0 0 0,-1-1 0 0 0,1 1 0 0 0,-1-1 0 0 0,1 0 1 0 0,-1 1-1 0 0,1-1 0 0 0,-1-1 0 0 0,1 1 0 0 0,-1-1 0 0 0,0 1 1 0 0,0-1-1 0 0,0 0-46 0 0,40-54-1319 0 0,-50 101 1404 0 0,1 40 1038 0 0,27-35-8592 0 0,-16-44-820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4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5805 0 0,'0'0'5787'0'0,"0"0"-4408"0"0,-3 7-779 0 0,-6 12-373 0 0,0 0 0 0 0,1 1 0 0 0,1 0 0 0 0,1 1 0 0 0,0 0 0 0 0,2 0-1 0 0,1 0 1 0 0,0 0 0 0 0,1 1 0 0 0,2 0-227 0 0,15 0-1188 0 0,1-15-3295 0 0,-4-6-2242 0 0</inkml:trace>
  <inkml:trace contextRef="#ctx0" brushRef="#br0" timeOffset="249.11">167 141 10905 0 0,'0'0'1004'0'0,"0"0"-669"0"0,0 0-90 0 0,0 0 207 0 0,0 0-298 0 0,0 0-492 0 0,0 0-229 0 0,7 0 225 0 0,-1 0 405 0 0,1 0 0 0 0,-1 0 0 0 0,1 1 0 0 0,-1 0 0 0 0,1 0 0 0 0,-1 0 0 0 0,1 1-1 0 0,-1 0 1 0 0,0 0 0 0 0,0 1 0 0 0,0-1 0 0 0,0 1 0 0 0,-1 1 0 0 0,1-1 0 0 0,-1 1 0 0 0,1 0-1 0 0,-1 0 1 0 0,-1 0 0 0 0,1 1 0 0 0,-1 0 0 0 0,1 0 0 0 0,0 2-63 0 0,-64 39 2065 0 0,38-36-3777 0 0,16-7-1483 0 0,2-2-3383 0 0</inkml:trace>
  <inkml:trace contextRef="#ctx0" brushRef="#br0" timeOffset="495.98">374 144 11849 0 0,'0'0'1066'0'0,"0"0"-648"0"0,0 0 32 0 0,-3 7-156 0 0,2-1-411 0 0,-12 106 773 0 0,52-82-2965 0 0,-27-28-788 0 0,-2-1-2465 0 0</inkml:trace>
  <inkml:trace contextRef="#ctx0" brushRef="#br0" timeOffset="743.04">520 287 8537 0 0,'0'0'3012'0'0,"0"0"-2820"0"0,0 0-192 0 0,0 0 912 0 0,0 0 56 0 0,0 0-204 0 0,-32 41-400 0 0,23-30-248 0 0,0-2-52 0 0,-1 0-64 0 0,1 0-168 0 0,1-1-532 0 0,3-3-648 0 0,-2-1-1636 0 0,3-2-3009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4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4 141 7189 0 0,'0'0'1550'0'0,"0"0"375"0"0,0 0-613 0 0,0 0-579 0 0,0 0-382 0 0,0 0-269 0 0,0 0-33 0 0,0 0 58 0 0,7 3 184 0 0,0 0-178 0 0,0 0-1 0 0,0 0 1 0 0,0 0-1 0 0,0 0 0 0 0,0-1 1 0 0,1-1-1 0 0,-1 1 1 0 0,1-1-1 0 0,0 0 1 0 0,-1-1-1 0 0,1 0 1 0 0,-1 0-1 0 0,1-1 0 0 0,0 0 1 0 0,-1 0-1 0 0,1 0 1 0 0,-1-1-1 0 0,0-1 1 0 0,1 1-1 0 0,-1-1 0 0 0,0 0 1 0 0,-1 0-1 0 0,1-1 1 0 0,0 0-1 0 0,-1-1 1 0 0,0 1-1 0 0,0-1 1 0 0,0 0-113 0 0,-7 0-24 0 0,0 0 0 0 0,0 0 0 0 0,0 0 1 0 0,-1 0-1 0 0,0 0 0 0 0,0 1 0 0 0,0-1 1 0 0,0 1-1 0 0,-1-1 0 0 0,0 1 0 0 0,0 0 1 0 0,0 0-1 0 0,0 0 0 0 0,-1 1 0 0 0,1-1 1 0 0,-1 1-1 0 0,0 0 0 0 0,0 0 1 0 0,0 0-1 0 0,-1 0 0 0 0,1 1 0 0 0,0 0 1 0 0,-1 0-1 0 0,0 0 0 0 0,0 0 0 0 0,1 1 1 0 0,-1-1-1 0 0,0 1 0 0 0,0 1 0 0 0,-2-1 24 0 0,3-1 8 0 0,2 1-34 0 0,1-1-1 0 0,-1 1 1 0 0,0-1 0 0 0,1 1 0 0 0,-1 0 0 0 0,0 0 0 0 0,0 0-1 0 0,0 0 1 0 0,0 0 0 0 0,0 0 0 0 0,0 0 0 0 0,0 1 0 0 0,0-1 0 0 0,-1 1-1 0 0,1 0 1 0 0,0-1 0 0 0,0 1 0 0 0,0 0 0 0 0,0 0 0 0 0,-1 1 0 0 0,1-1-1 0 0,0 0 1 0 0,0 1 0 0 0,0-1 0 0 0,0 1 0 0 0,0-1 0 0 0,0 1 0 0 0,0 0-1 0 0,0 0 1 0 0,0 0 0 0 0,0 0 0 0 0,0 1 0 0 0,0-1 0 0 0,1 0 0 0 0,-1 1-1 0 0,0-1 1 0 0,1 1 0 0 0,-1-1 0 0 0,1 1 0 0 0,0 0 0 0 0,0 0-1 0 0,0 0 1 0 0,-1 0 0 0 0,2 0 0 0 0,-1 0 26 0 0,25 260 1518 0 0,-25-250-1970 0 0,1 54 1340 0 0,9-49-3202 0 0,8-8-3283 0 0,-9-9-1394 0 0</inkml:trace>
  <inkml:trace contextRef="#ctx0" brushRef="#br0" timeOffset="187.65">177 331 11609 0 0,'0'0'1740'0'0,"0"0"-1104"0"0,0 0-444 0 0,0 0 556 0 0,0 0 144 0 0,-47-5-336 0 0,27 5-355 0 0,-1 0-201 0 0,1 0-56 0 0,1 0-737 0 0,2 0-175 0 0,1 0-788 0 0,7 0-2936 0 0,1 0-3269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59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 4672 0 0,'0'0'1067'0'0,"0"0"-244"0"0,0 0-371 0 0,0 0 167 0 0,0 0 996 0 0,0 0-675 0 0,0 0-752 0 0,0 0 44 0 0,-3 3 259 0 0,5 5-325 0 0,-1 0 0 0 0,1-1 0 0 0,1 1 0 0 0,-1-1 1 0 0,1 1-1 0 0,0-1 0 0 0,1 0 0 0 0,0 0 0 0 0,0 0 0 0 0,1-1 0 0 0,-1 1 0 0 0,1-1 0 0 0,1 0 1 0 0,-1-1-1 0 0,1 1 0 0 0,0-1 0 0 0,0 0 0 0 0,1-1 0 0 0,-1 1 0 0 0,1-1 0 0 0,6 3-166 0 0,4 5 103 0 0,1 0-1 0 0,-1-1 0 0 0,2 0 1 0 0,-1-2-1 0 0,1 0 0 0 0,1-1 1 0 0,0-1-1 0 0,7 1-102 0 0,-32-9 25 0 0,0 0 0 0 0,0-1 0 0 0,0 2 0 0 0,0-1 0 0 0,0 0 0 0 0,0 1 0 0 0,0 0 0 0 0,0 1 0 0 0,0-1 0 0 0,-1 1 0 0 0,1 0 0 0 0,0 0 0 0 0,0 0 0 0 0,0 1 0 0 0,1-1 0 0 0,-1 1 0 0 0,0 1 0 0 0,1-1 0 0 0,-5 3-25 0 0,-271 136 856 0 0,281-141-961 0 0,-1 0 1 0 0,1 0 0 0 0,-1-1-1 0 0,0 1 1 0 0,1 0-1 0 0,-1 0 1 0 0,0 0 0 0 0,1 0-1 0 0,-1 0 1 0 0,1 0-1 0 0,-1 0 1 0 0,0 0 0 0 0,1 0-1 0 0,-1 0 1 0 0,1 0-1 0 0,-1 0 1 0 0,1 0 0 0 0,-1 0-1 0 0,0 0 1 0 0,1 0-1 0 0,-1 0 1 0 0,0 1 0 0 0,1-1-1 0 0,-1 0 1 0 0,1 0 0 0 0,-1 0-1 0 0,0 1 1 0 0,1-1-1 0 0,-1 0 1 0 0,0 0 0 0 0,0 1-1 0 0,1-1 1 0 0,-1 0-1 0 0,0 1 1 0 0,0-1 0 0 0,1 0-1 0 0,-1 1 1 0 0,0-1-1 0 0,0 0 1 0 0,0 1 0 0 0,0-1-1 0 0,1 0 1 0 0,-1 1-1 0 0,0-1 1 0 0,0 1 0 0 0,0-1-1 0 0,0 0 1 0 0,0 1-1 0 0,0-1 1 0 0,0 1 0 0 0,0-1-1 0 0,0 1 1 0 0,0-1-1 0 0,0 0 1 0 0,0 1 0 0 0,-1-1-1 0 0,1 0 1 0 0,0 1-1 0 0,0-1 1 0 0,0 1 104 0 0,9-1-5465 0 0</inkml:trace>
  <inkml:trace contextRef="#ctx0" brushRef="#br0" timeOffset="247.6">424 404 11569 0 0,'0'0'1524'0'0,"0"0"-1524"0"0,0 0 0 0 0,0 0 800 0 0,-40 19 200 0 0,11-12-332 0 0,-8 1-180 0 0,0 0-192 0 0,2 2-272 0 0,6-2-20 0 0,9-1-4 0 0,-1 3 0 0 0,0-1-204 0 0,5-1-388 0 0,7-2-428 0 0,5-1-964 0 0,3-3-2988 0 0,3-2-913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05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0 165 6369 0 0,'0'0'1328'0'0,"0"0"-542"0"0,0 0 56 0 0,0 0 282 0 0,0 0 57 0 0,0 0-192 0 0,0 0-383 0 0,28 5-164 0 0,-23-1-320 0 0,0 0 1 0 0,1-1-1 0 0,-1 0 0 0 0,1-1 0 0 0,0 1 1 0 0,0-1-1 0 0,0 0 0 0 0,0 0 0 0 0,0-1 1 0 0,0 0-1 0 0,0 0 0 0 0,1 0 0 0 0,-1-1 0 0 0,0 0 1 0 0,1 0-1 0 0,-1-1 0 0 0,0 0 0 0 0,1 0 1 0 0,-1 0-1 0 0,0-1 0 0 0,0 1 0 0 0,0-2 0 0 0,0 1 1 0 0,0-1-1 0 0,-1 1 0 0 0,1-2 0 0 0,-1 1 1 0 0,0-1-1 0 0,0 1 0 0 0,0-1 0 0 0,2-3-122 0 0,-7 1-55 0 0,-1-1 0 0 0,0 1-1 0 0,0 0 1 0 0,-1 0 0 0 0,1-1-1 0 0,-1 1 1 0 0,-1 0 0 0 0,1 0-1 0 0,-1 1 1 0 0,0-1 0 0 0,0 0-1 0 0,-1 1 1 0 0,0 0 0 0 0,0 0-1 0 0,0 0 1 0 0,0 0 0 0 0,-1 1-1 0 0,0 0 1 0 0,0 0 0 0 0,0 0-1 0 0,0 0 1 0 0,-1 1-1 0 0,1 0 1 0 0,-1 0 0 0 0,0 0-1 0 0,-1 0 56 0 0,6 2-25 0 0,0-1 0 0 0,0 0 0 0 0,-1 1 0 0 0,1-1 0 0 0,0 0 0 0 0,-1 1 0 0 0,1 0 0 0 0,-1-1 1 0 0,1 1-1 0 0,-1 0 0 0 0,0 0 0 0 0,0 0 0 0 0,0 0 0 0 0,1 0 0 0 0,-1 0 0 0 0,0 1 0 0 0,0-1 0 0 0,0 0 0 0 0,0 1 0 0 0,0 0 0 0 0,0-1 0 0 0,0 1 0 0 0,0 0 0 0 0,0 0 0 0 0,0 0 0 0 0,0 0 0 0 0,0 1 0 0 0,0-1 0 0 0,-1 0 0 0 0,2 1 0 0 0,-1 0 0 0 0,0-1 0 0 0,0 1 0 0 0,0 0 0 0 0,0 0 0 0 0,0 0 0 0 0,1 0 0 0 0,-1 0 0 0 0,0 1 0 0 0,1-1 0 0 0,-1 0 0 0 0,1 1 0 0 0,-1-1 0 0 0,1 1 0 0 0,0-1 0 0 0,0 1 0 0 0,0 0 0 0 0,0 0 0 0 0,0-1 0 0 0,0 1 0 0 0,0 0 0 0 0,0 0 0 0 0,0 2 25 0 0,5 275 1428 0 0,14-227-1410 0 0,14-31-5021 0 0,-20-17-164 0 0</inkml:trace>
  <inkml:trace contextRef="#ctx0" brushRef="#br0" timeOffset="247.12">230 379 10349 0 0,'0'0'2592'0'0,"0"0"-1408"0"0,0 0-740 0 0,0 0 76 0 0,0 0 56 0 0,0 0-236 0 0,-42-9-152 0 0,21 7-176 0 0,-4-1 0 0 0,-2 1-8 0 0,1 0-4 0 0,3-1-680 0 0,3 1-772 0 0,6-1-1672 0 0,2-2-3921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06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97 10665 0 0,'0'0'1645'0'0,"0"0"-700"0"0,0 0-520 0 0,0 0-231 0 0,-3 9 123 0 0,-6 14-87 0 0,-1-3-114 0 0,2 1 0 0 0,0 1 0 0 0,1-1 0 0 0,1 1-1 0 0,2 1 1 0 0,0-1 0 0 0,1 1 0 0 0,1-1 0 0 0,1 1-1 0 0,1 3-115 0 0,53 54-575 0 0,-15-64-6393 0 0,-18-15-940 0 0</inkml:trace>
  <inkml:trace contextRef="#ctx0" brushRef="#br0" timeOffset="232.83">353 390 12717 0 0,'0'0'962'0'0,"0"0"-709"0"0,0 0 242 0 0,0 0-173 0 0,0 0-108 0 0,21-11 998 0 0,-21 7-1248 0 0,1 0 0 0 0,-1 1 0 0 0,0-1-1 0 0,0 0 1 0 0,0 0 0 0 0,-1 0-1 0 0,1 0 1 0 0,-1 0 0 0 0,0 0-1 0 0,0 1 1 0 0,0-1 0 0 0,-1 0 0 0 0,1 1-1 0 0,-1-1 1 0 0,0 1 0 0 0,0-1-1 0 0,0 1 1 0 0,-1 0 0 0 0,1 0-1 0 0,-1 0 1 0 0,1 0 0 0 0,-1 0 0 0 0,0 1-1 0 0,0-1 1 0 0,0 1 0 0 0,-1 0-1 0 0,1 0 1 0 0,0 0 0 0 0,-1 0-1 0 0,1 1 1 0 0,-1-1 0 0 0,0 1 0 0 0,0 0-1 0 0,1 0 1 0 0,-1 0 0 0 0,0 0-1 0 0,0 1 1 0 0,0 0 0 0 0,0 0-1 0 0,0 0 1 0 0,0 0 0 0 0,0 0 0 0 0,0 1-1 0 0,1 0 1 0 0,-1 0 0 0 0,0 0-1 0 0,-1 1 37 0 0,3-1 16 0 0,-1 1-1 0 0,1 0 0 0 0,0 0 0 0 0,0 0 0 0 0,0 0 0 0 0,1 0 1 0 0,-1 1-1 0 0,0-1 0 0 0,1 0 0 0 0,-1 1 0 0 0,1 0 1 0 0,0-1-1 0 0,0 1 0 0 0,0 0 0 0 0,0-1 0 0 0,1 1 0 0 0,-1 0 1 0 0,1 0-1 0 0,-1-1 0 0 0,1 1 0 0 0,0 0 0 0 0,0 0 1 0 0,0 0-1 0 0,1 0 0 0 0,-1 0 0 0 0,1-1 0 0 0,-1 1 1 0 0,1 0-1 0 0,0 0 0 0 0,0-1 0 0 0,0 1 0 0 0,0-1 0 0 0,1 1 1 0 0,-1-1-1 0 0,1 1 0 0 0,0-1 0 0 0,-1 0 0 0 0,1 0 1 0 0,0 0-1 0 0,0 0 0 0 0,0 0 0 0 0,1 0 0 0 0,0 0-15 0 0,43 25-4600 0 0,-36-24-706 0 0</inkml:trace>
  <inkml:trace contextRef="#ctx0" brushRef="#br0" timeOffset="419.19">506 463 12913 0 0,'0'0'432'0'0,"0"0"-424"0"0,0 0-8 0 0,0 0 752 0 0,0 0-184 0 0,-20 34-124 0 0,11-26-144 0 0,-3 0-160 0 0,3-1-136 0 0,-3 1 48 0 0,3 0 8 0 0,-2-2-60 0 0,0 0-204 0 0,5-1-616 0 0,1 0-576 0 0,3-3-3852 0 0,2-2-2757 0 0</inkml:trace>
  <inkml:trace contextRef="#ctx0" brushRef="#br0" timeOffset="651.32">694 388 8249 0 0,'0'0'4010'0'0,"0"0"-3056"0"0,0 0-832 0 0,0 0 94 0 0,-7-3 87 0 0,5 2-303 0 0,0 1 1 0 0,0-1-1 0 0,0 0 1 0 0,0 0-1 0 0,0 1 0 0 0,-1 0 1 0 0,1-1-1 0 0,0 1 1 0 0,0 0-1 0 0,0 0 0 0 0,-1 0 1 0 0,1 0-1 0 0,0 0 1 0 0,0 1-1 0 0,0-1 0 0 0,0 1 1 0 0,-1-1-1 0 0,1 1 1 0 0,0 0-1 0 0,0 0 1 0 0,0 0-1 0 0,0 0 0 0 0,0 0 1 0 0,1 0-1 0 0,-1 0 1 0 0,0 1-1 0 0,0-1 0 0 0,1 1 1 0 0,-1-1-1 0 0,1 1 1 0 0,0 0-1 0 0,-1 0 0 0 0,1-1 1 0 0,0 1-1 0 0,0 0 1 0 0,0 0-1 0 0,0 0 0 0 0,0 0 1 0 0,1 0-1 0 0,-1 1 1 0 0,0-1-1 0 0,1 0 0 0 0,0 0 1 0 0,-1 0-1 0 0,1 1 1 0 0,0-1-1 0 0,0 0 1 0 0,0 0-1 0 0,1 2 0 0 0,-1-1 57 0 0,1 0-1 0 0,-1 0 1 0 0,1 0 0 0 0,0 1-1 0 0,0-1 1 0 0,0 0 0 0 0,0 0-1 0 0,0 0 1 0 0,1 0 0 0 0,-1-1-1 0 0,1 1 1 0 0,0 0 0 0 0,0-1 0 0 0,0 1-1 0 0,0-1 1 0 0,1 0 0 0 0,-1 1-1 0 0,0-1 1 0 0,1 0 0 0 0,0 0-1 0 0,-1-1 1 0 0,1 1 0 0 0,0-1-1 0 0,0 1 1 0 0,0-1 0 0 0,0 0-1 0 0,0 0 1 0 0,0 0 0 0 0,0 0 0 0 0,1-1-1 0 0,-1 1 1 0 0,0-1 0 0 0,0 0-1 0 0,1 0 1 0 0,-1 0 0 0 0,0 0-1 0 0,0-1 1 0 0,0 1 0 0 0,1-1-1 0 0,-1 0 1 0 0,0 0 0 0 0,0 0-1 0 0,0 0 1 0 0,1-1-57 0 0,-3 1 18 0 0,1 1-1 0 0,-1-1 1 0 0,1 0 0 0 0,-1 0-1 0 0,0 1 1 0 0,0-1-1 0 0,1 0 1 0 0,-1 0-1 0 0,0 0 1 0 0,0-1 0 0 0,0 1-1 0 0,0 0 1 0 0,0 0-1 0 0,-1 0 1 0 0,1-1 0 0 0,0 1-1 0 0,0 0 1 0 0,-1-1-1 0 0,1 1 1 0 0,-1-1 0 0 0,1 1-1 0 0,-1-1 1 0 0,0 1-1 0 0,1-1 1 0 0,-1 1-1 0 0,0-1 1 0 0,0 1 0 0 0,0-1-1 0 0,0 1 1 0 0,-1-1-1 0 0,1 1 1 0 0,0-1 0 0 0,-1 1-1 0 0,1-1 1 0 0,0 1-1 0 0,-1-1 1 0 0,0 0-18 0 0,-7-18-2146 0 0,0 2-3423 0 0,7 16 4436 0 0,-4-12-6870 0 0</inkml:trace>
  <inkml:trace contextRef="#ctx0" brushRef="#br0" timeOffset="837.75">949 251 13717 0 0,'0'0'632'0'0,"0"0"-352"0"0,21 54-280 0 0,-18-29 592 0 0,-2 5-328 0 0,-1-2-136 0 0,-1 1-68 0 0,-10-1-8 0 0,2-1-48 0 0,-4 1 48 0 0,-4 0 32 0 0,-2-3-84 0 0,-1 1-348 0 0,-2-3-752 0 0,2-7-2092 0 0,-9-6-7685 0 0</inkml:trace>
  <inkml:trace contextRef="#ctx0" brushRef="#br0" timeOffset="7098.33">686 710 3812 0 0,'0'0'0'0'0,"0"0"-1540"0"0,0 0-716 0 0</inkml:trace>
  <inkml:trace contextRef="#ctx0" brushRef="#br0" timeOffset="7950.59">628 698 208 0 0,'0'0'-85'0'0,"0"0"12"0"0,0 0 252 0 0,0 0 291 0 0,-8 5 15 0 0,-147 24 2687 0 0,125-33-2532 0 0,1-2 1 0 0,0 0 0 0 0,0-2-1 0 0,0-2 1 0 0,1 0-1 0 0,1-2 1 0 0,0-1-1 0 0,1-1 1 0 0,0-1 0 0 0,-8-7-641 0 0,24 15-17 0 0,1 0 1 0 0,-1 0 0 0 0,1-1 0 0 0,0-1 0 0 0,1 1 0 0 0,0-2-1 0 0,0 1 1 0 0,1-1 0 0 0,0 0 0 0 0,1 0 0 0 0,0-1-1 0 0,1 1 1 0 0,0-1 0 0 0,0-1 0 0 0,2 1 0 0 0,-1-1-1 0 0,1 1 1 0 0,1-1 0 0 0,0 0 0 0 0,1 0 0 0 0,0 0 0 0 0,0 0-1 0 0,2 0 1 0 0,-1 0 0 0 0,2-1 0 0 0,0 2 0 0 0,0-1-1 0 0,1 0 1 0 0,0 0 0 0 0,1 1 0 0 0,0 0 0 0 0,1 0-1 0 0,0 0 1 0 0,1 0 0 0 0,0 1 0 0 0,3-3 16 0 0,-1-3-172 0 0,1 1 0 0 0,1 1 1 0 0,0 0-1 0 0,1 0 0 0 0,1 1 0 0 0,0 0 0 0 0,0 1 1 0 0,1 0-1 0 0,1 1 0 0 0,0 1 0 0 0,0 0 0 0 0,1 1 0 0 0,0 1 1 0 0,1 0-1 0 0,0 1 0 0 0,0 0 0 0 0,1 2 0 0 0,-1 0 1 0 0,1 0-1 0 0,0 2 0 0 0,1 0 0 0 0,4 1 172 0 0,7 3-24 0 0,-1 2 0 0 0,1 0 0 0 0,-1 2 0 0 0,0 2 0 0 0,-1 0 0 0 0,0 2 0 0 0,0 1-1 0 0,-1 1 1 0 0,0 1 0 0 0,0 1 0 0 0,-2 1 0 0 0,0 2 0 0 0,0 0 0 0 0,-2 2 0 0 0,0 0 0 0 0,-1 1 0 0 0,-1 2-1 0 0,-1 0 1 0 0,0 1 0 0 0,-2 0 0 0 0,-1 2 0 0 0,0 0 0 0 0,-2 1 0 0 0,-1 0 0 0 0,-1 1 0 0 0,-1 0 0 0 0,2 12 24 0 0,-10-31 57 0 0,0 0 0 0 0,-1 0 0 0 0,0 1 0 0 0,0-1 0 0 0,-1 0 0 0 0,0 1 0 0 0,0-1 0 0 0,-1 1 0 0 0,0 0 0 0 0,0-1 0 0 0,-1 1 0 0 0,0-1 0 0 0,0 1 0 0 0,-1-1 0 0 0,0 0 0 0 0,0 0 1 0 0,0 1-1 0 0,-1-1 0 0 0,0-1 0 0 0,-1 1 0 0 0,1 0 0 0 0,-1-1 0 0 0,-1 0 0 0 0,1 0 0 0 0,-1 0 0 0 0,0 0 0 0 0,-1-1 0 0 0,1 0 0 0 0,-1 0 0 0 0,0 0 0 0 0,-4 2-57 0 0,-5 1 142 0 0,0-1-1 0 0,-1-1 0 0 0,0 0 1 0 0,-1 0-1 0 0,1-2 0 0 0,-1 0 1 0 0,0-1-1 0 0,0-1 0 0 0,0-1 1 0 0,0 0-1 0 0,0-1 1 0 0,0 0-1 0 0,0-2 0 0 0,-10-2-141 0 0,-81-21-4886 0 0,89 19 1832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15.4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0 151 196 0 0,'0'-39'1932'0'0,"4"13"-1516"0"0,0 1-416 0 0,4 6-28 0 0,1-3-648 0 0,-1 3-576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42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0 127 5428 0 0,'0'0'6192'0'0,"0"0"-4494"0"0,9 4-1460 0 0,8 6-145 0 0,1 0 0 0 0,0-2 0 0 0,0 0 0 0 0,1-2 0 0 0,0 0 0 0 0,0 0 0 0 0,1-2 0 0 0,-1-1 0 0 0,1 0 0 0 0,0-1 0 0 0,0-2 0 0 0,-1 1 0 0 0,4-3-93 0 0,-21 2-17 0 0,-1 0 0 0 0,0 0 1 0 0,0 0-1 0 0,0 0 1 0 0,0-1-1 0 0,0 1 0 0 0,1-1 1 0 0,-1 1-1 0 0,0-1 1 0 0,0 1-1 0 0,0-1 0 0 0,0 0 1 0 0,0 1-1 0 0,0-1 1 0 0,-1 0-1 0 0,1 0 0 0 0,0 1 1 0 0,0-1-1 0 0,0 0 1 0 0,-1 0-1 0 0,1 0 0 0 0,0 0 1 0 0,-1 0-1 0 0,1 0 1 0 0,-1 0-1 0 0,0 0 0 0 0,1-1 1 0 0,-1 1-1 0 0,0 0 1 0 0,1 0-1 0 0,-1 0 0 0 0,0 0 1 0 0,0 0-1 0 0,0-1 1 0 0,0 1-1 0 0,0 0 0 0 0,0 0 1 0 0,0 0-1 0 0,-1 0 1 0 0,1-1-1 0 0,0 1 0 0 0,-1 0 1 0 0,1 0-1 0 0,-1 0 1 0 0,1 0-1 0 0,-1 0 0 0 0,1 0 1 0 0,-1 0-1 0 0,0 0 1 0 0,1 0-1 0 0,-1 0 0 0 0,0 0 1 0 0,0 0-1 0 0,0 1 1 0 0,0-1-1 0 0,0 0 17 0 0,-52-45-978 0 0,-31 12 851 0 0,68 107 1762 0 0,17-66-1564 0 0,12 192 440 0 0,-5-177-4429 0 0,-3-15-1859 0 0</inkml:trace>
  <inkml:trace contextRef="#ctx0" brushRef="#br0" timeOffset="171.99">291 321 14529 0 0,'0'0'832'0'0,"0"0"-832"0"0,0 0-492 0 0,-36 1 492 0 0,17-1 124 0 0,-3 0-8 0 0,1 0-116 0 0,-3 0-532 0 0,4-1-1684 0 0,4-1-3544 0 0</inkml:trace>
  <inkml:trace contextRef="#ctx0" brushRef="#br0" timeOffset="329.5">547 0 10529 0 0,'0'0'3956'0'0,"0"0"-3364"0"0,0 0-592 0 0,0 0-516 0 0,0 0 516 0 0,0 0 216 0 0,-42 14-16 0 0,23-5-100 0 0,1 1-44 0 0,-3 2-56 0 0,-3 1-960 0 0,5 0-1144 0 0,6-4-3268 0 0</inkml:trace>
  <inkml:trace contextRef="#ctx0" brushRef="#br0" timeOffset="533.27">619 151 10725 0 0,'0'0'2477'0'0,"-5"7"-1553"0"0,-11 14-713 0 0,-50 85 2134 0 0,62-53-4502 0 0,48-16-5340 0 0,-30-33 601 0 0</inkml:trace>
  <inkml:trace contextRef="#ctx0" brushRef="#br0" timeOffset="783.31">711 269 11065 0 0,'0'0'965'0'0,"0"0"-639"0"0,0 0-276 0 0,6 1-22 0 0,-1 0 20 0 0,0 1-1 0 0,0 0 0 0 0,-1 0 0 0 0,1 0 0 0 0,-1 0 0 0 0,1 1 0 0 0,-1 0 0 0 0,0 0 1 0 0,0 0-1 0 0,0 0 0 0 0,-1 1 0 0 0,1-1 0 0 0,-1 1 0 0 0,0 0 0 0 0,0 0 0 0 0,0 0 0 0 0,0 1 1 0 0,-1-1-1 0 0,0 1 0 0 0,1-1 0 0 0,-2 1 0 0 0,1 0 0 0 0,-1 0 0 0 0,1 0 0 0 0,-1 0 0 0 0,-1 0 1 0 0,1 0-1 0 0,-1 0 0 0 0,0 0 0 0 0,0 4-47 0 0,-2-5 38 0 0,0 0-1 0 0,0-1 1 0 0,-1 0 0 0 0,1 0-1 0 0,-1 0 1 0 0,0 0 0 0 0,1 0-1 0 0,-1 0 1 0 0,-1-1 0 0 0,1 1-1 0 0,0-1 1 0 0,-1 0 0 0 0,1 0-1 0 0,-1 0 1 0 0,0 0 0 0 0,1-1 0 0 0,-1 0-1 0 0,0 1 1 0 0,0-1 0 0 0,0-1-1 0 0,0 1 1 0 0,0 0 0 0 0,0-1-1 0 0,0 0 1 0 0,0 0 0 0 0,0 0-1 0 0,-2-1-37 0 0,-39-7-7648 0 0,33 0 1071 0 0</inkml:trace>
  <inkml:trace contextRef="#ctx0" brushRef="#br0" timeOffset="1031.49">896 298 5613 0 0,'0'0'5686'0'0,"0"0"-5029"0"0,-5 4-396 0 0,2-2-186 0 0,-3 1 20 0 0,0 0 0 0 0,0 1 1 0 0,1 0-1 0 0,0 0 1 0 0,0 0-1 0 0,0 1 1 0 0,0-1-1 0 0,1 1 0 0 0,-1 0 1 0 0,1 1-1 0 0,0-1 1 0 0,1 1-1 0 0,0 0 0 0 0,0 0 1 0 0,0 0-1 0 0,0 0 1 0 0,1 0-1 0 0,0 1 1 0 0,0-1-1 0 0,1 2-95 0 0,40 24-1208 0 0,-4-27-4355 0 0,-16-7-150 0 0</inkml:trace>
  <inkml:trace contextRef="#ctx0" brushRef="#br0" timeOffset="1279.6">1056 237 5613 0 0,'0'0'7824'0'0,"0"0"-7496"0"0,29 44-252 0 0,-19-20-24 0 0,0 4 164 0 0,-7 1 36 0 0,-1 0-72 0 0,-4-3 136 0 0,-3 0-52 0 0,-9-2-76 0 0,-3-2-72 0 0,-8 0 8 0 0,-11 1-124 0 0,-11-2-264 0 0,-5-9-1116 0 0,14-5-3596 0 0,5-8-3953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46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10 12045 0 0,'0'0'2436'0'0,"0"0"-2436"0"0,0 0-116 0 0,0 0 116 0 0,0 0 128 0 0,0 0 416 0 0,-47-1-368 0 0,26 1-176 0 0,1 0-272 0 0,0 0-768 0 0,3-1-400 0 0,5-3-1496 0 0,3 0-2313 0 0</inkml:trace>
  <inkml:trace contextRef="#ctx0" brushRef="#br0" timeOffset="29616.31">125 1 372 0 0,'0'0'8'0'0,"-43"35"92"0"0,1-10-100 0 0,3-4-308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2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9593 0 0,'0'0'2143'0'0,"0"0"-214"0"0,0 0-430 0 0,0 0-714 0 0,0 0-553 0 0,1 8 59 0 0,1 1-294 0 0,-1 1 0 0 0,1-1-1 0 0,-2 1 1 0 0,1 0 0 0 0,-1-1-1 0 0,-1 1 1 0 0,0 0 0 0 0,0-1-1 0 0,-1 1 1 0 0,0-1 0 0 0,-1 0-1 0 0,0 1 1 0 0,-2 3 3 0 0,3-11-1300 0 0,1-3-5147 0 0,0-4-2103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2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2 220 0 0,'0'0'12585'0'0,"0"0"-11109"0"0,0 0-692 0 0,0 0-504 0 0,0 0 436 0 0,0 0-716 0 0,0 0-64 0 0,0 0-300 0 0,0 0-328 0 0,0 0-1048 0 0,-12-1-1524 0 0,12 6-4401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2.8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11717 0 0,'0'0'1340'0'0,"-7"0"-577"0"0,1-1-462 0 0,7 2-287 0 0,-1 1-1 0 0,1-1 0 0 0,0 0 1 0 0,-1 0-1 0 0,1 0 1 0 0,-1 0-1 0 0,1 0 1 0 0,-1 1-1 0 0,0-1 1 0 0,0 0-1 0 0,1 0 1 0 0,-1 1-1 0 0,0-1 1 0 0,0 0-1 0 0,0 0 0 0 0,0 1 1 0 0,0-1-1 0 0,-1 0 1 0 0,1 0-1 0 0,0 1 1 0 0,-1-1-1 0 0,1 0 1 0 0,0 0-1 0 0,-1 0 1 0 0,0 1-1 0 0,1-1 1 0 0,-1 0-1 0 0,0 0 0 0 0,1 0 1 0 0,-1 0-1 0 0,0 0 1 0 0,0 0-1 0 0,0 0 1 0 0,0-1-1 0 0,0 1 1 0 0,0 0-1 0 0,0 0 1 0 0,0-1-1 0 0,0 1 1 0 0,0-1-1 0 0,0 1 0 0 0,0-1 1 0 0,-1 1-1 0 0,1-1 1 0 0,0 0-1 0 0,0 1 1 0 0,-1-1-1 0 0,1 0 1 0 0,0 0-1 0 0,0 0 1 0 0,-1 0-1 0 0,1 0 1 0 0,0 0-1 0 0,0 0 0 0 0,-1-1 1 0 0,1 1-1 0 0,0 0 1 0 0,0-1-1 0 0,0 1 1 0 0,-1-1-1 0 0,1 1 1 0 0,0-1-1 0 0,0 0 1 0 0,0 1-1 0 0,0-1 1 0 0,0 0-1 0 0,0 0 0 0 0,0 0 1 0 0,0 0-1 0 0,0 0-13 0 0,95 80 1023 0 0,-93-79-1016 0 0,0 1 1 0 0,-1 0-1 0 0,1 0 0 0 0,-1 0 0 0 0,1 0 0 0 0,-1 1 1 0 0,1-1-1 0 0,-1 0 0 0 0,0 0 0 0 0,1 0 1 0 0,-1 0-1 0 0,0 0 0 0 0,0 0 0 0 0,0 1 0 0 0,0-1 1 0 0,0 0-1 0 0,0 0 0 0 0,0 0 0 0 0,0 0 0 0 0,-1 1 1 0 0,1-1-1 0 0,0 0 0 0 0,-1 0 0 0 0,1 0 1 0 0,-1 0-1 0 0,1 0 0 0 0,-1 0 0 0 0,1 0 0 0 0,-1 0 1 0 0,0 0-1 0 0,0 0 0 0 0,1 0 0 0 0,-1 0 0 0 0,0-1 1 0 0,0 1-1 0 0,0 0 0 0 0,0-1 0 0 0,0 1 1 0 0,0 0-1 0 0,0-1 0 0 0,0 1 0 0 0,0-1 0 0 0,0 1 1 0 0,0-1-1 0 0,0 0 0 0 0,0 0 0 0 0,0 1 0 0 0,-1-1 1 0 0,1 0-1 0 0,0 0 0 0 0,0 0 0 0 0,0 0 1 0 0,0 0-1 0 0,-2 0-7 0 0,-71 5-1846 0 0,69-5 854 0 0,-7-1-3880 0 0,5-3-2810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3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79 9049 0 0,'0'0'1901'0'0,"0"0"-572"0"0,0 0-199 0 0,0 0-23 0 0,0 0-237 0 0,0 0-277 0 0,3-6-174 0 0,-2 4-422 0 0,0 0 1 0 0,0 0-1 0 0,0 0 0 0 0,0 0 0 0 0,-1 0 0 0 0,1 0 1 0 0,-1 0-1 0 0,1 0 0 0 0,-1 0 0 0 0,0 0 0 0 0,0 0 1 0 0,0 0-1 0 0,0-1 0 0 0,0 1 0 0 0,-1 0 0 0 0,1 0 1 0 0,-1 0-1 0 0,1 0 0 0 0,-1 0 0 0 0,0 0 0 0 0,1 0 1 0 0,-1 1-1 0 0,0-1 0 0 0,0 0 0 0 0,-1 0 0 0 0,1 0 0 0 0,0 1 1 0 0,0-1-1 0 0,-1 1 0 0 0,1-1 0 0 0,-1 1 0 0 0,0 0 1 0 0,1-1-1 0 0,-1 1 0 0 0,0 0 0 0 0,0 0 0 0 0,1 0 1 0 0,-1 0-1 0 0,0 1 0 0 0,0-1 0 0 0,0 0 0 0 0,0 1 1 0 0,0-1-1 0 0,0 1 0 0 0,0 0 0 0 0,-1 0 0 0 0,1 0 1 0 0,0 0-1 0 0,-1 0 3 0 0,-1 0 3 0 0,0 0 0 0 0,0 0 1 0 0,0 1-1 0 0,1 0 0 0 0,-1 0 0 0 0,0 0 1 0 0,0 0-1 0 0,0 0 0 0 0,1 1 0 0 0,-1 0 1 0 0,0-1-1 0 0,1 1 0 0 0,0 1 1 0 0,-1-1-1 0 0,1 0 0 0 0,0 1 0 0 0,0 0 1 0 0,0 0-1 0 0,1 0 0 0 0,-1 0 0 0 0,1 0 1 0 0,0 0-1 0 0,-1 0 0 0 0,1 1 0 0 0,1-1 1 0 0,-1 1-1 0 0,1 0 0 0 0,-1 0 1 0 0,1-1-1 0 0,0 1 0 0 0,0 0 0 0 0,1 0 1 0 0,-1 0-1 0 0,1 0 0 0 0,0 0 0 0 0,0 0 1 0 0,0 0-1 0 0,0 0 0 0 0,1 3-3 0 0,2-4 43 0 0,-1 0-1 0 0,1 0 0 0 0,0-1 1 0 0,-1 1-1 0 0,1 0 0 0 0,1-1 1 0 0,-1 0-1 0 0,0 0 0 0 0,0 0 1 0 0,1 0-1 0 0,-1 0 1 0 0,1-1-1 0 0,0 1 0 0 0,0-1 1 0 0,-1 0-1 0 0,1 0 0 0 0,0-1 1 0 0,0 1-1 0 0,0-1 1 0 0,0 0-1 0 0,0 0 0 0 0,-1 0 1 0 0,1 0-1 0 0,0-1 0 0 0,0 1 1 0 0,0-1-1 0 0,0 0 1 0 0,-1-1-1 0 0,1 1 0 0 0,0 0 1 0 0,-1-1-1 0 0,1 0 0 0 0,-1 0 1 0 0,0 0-1 0 0,1 0 0 0 0,-1-1 1 0 0,0 1-1 0 0,0-1 1 0 0,-1 1-1 0 0,2-2-42 0 0,-1 5-70 0 0,0 0 1 0 0,0 0 0 0 0,-1 0-1 0 0,1 1 1 0 0,0-1-1 0 0,0 1 1 0 0,-1 0-1 0 0,1 0 1 0 0,-1 0-1 0 0,0 0 1 0 0,0 0-1 0 0,0 1 1 0 0,0-1-1 0 0,0 1 1 0 0,0-1-1 0 0,0 1 1 0 0,-1 0-1 0 0,1-1 1 0 0,-1 1-1 0 0,0 0 1 0 0,0 0-1 0 0,0 0 1 0 0,0 0-1 0 0,-1 0 1 0 0,1 0-1 0 0,-1 3 70 0 0,8 22-1888 0 0,3 15-5100 0 0,-10-34-412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4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78 8037 0 0,'0'0'960'0'0,"0"0"-497"0"0,0 0 412 0 0,0 0 316 0 0,0 0-172 0 0,0 0-266 0 0,0 0-11 0 0,0 0-74 0 0,0 0-133 0 0,4-2-168 0 0,3-1-278 0 0,-6 4-96 0 0,1-1 1 0 0,-1 0-1 0 0,0 0 0 0 0,0 0 0 0 0,0 0 0 0 0,0 0 0 0 0,0 0 1 0 0,0 0-1 0 0,0 0 0 0 0,0 0 0 0 0,0-1 0 0 0,0 1 1 0 0,0 0-1 0 0,0-1 0 0 0,0 1 0 0 0,0 0 0 0 0,0-1 1 0 0,0 1-1 0 0,0-1 0 0 0,0 0 0 0 0,-1 1 0 0 0,1-1 1 0 0,0 0-1 0 0,0 0 0 0 0,0 1 0 0 0,-1-1 0 0 0,1 0 1 0 0,-1 0-1 0 0,1 0 0 0 0,-1 0 0 0 0,1 0 0 0 0,-1 0 1 0 0,1 0-1 0 0,-1 0 0 0 0,0 0 0 0 0,1 0 0 0 0,-1 0 0 0 0,0 0 1 0 0,0 0-1 0 0,0 0 0 0 0,0 0 0 0 0,0 0 0 0 0,0 0 1 0 0,0 0-1 0 0,0 0 0 0 0,0 0 0 0 0,-1 0 0 0 0,1 0 1 0 0,0 0-1 0 0,-1 0 0 0 0,1 0 0 0 0,0 0 0 0 0,-1 0 1 0 0,1 0-1 0 0,-1 0 0 0 0,0 0 0 0 0,1 0 0 0 0,-1 0 1 0 0,0 1-1 0 0,0-1 0 0 0,1 0 0 0 0,-1 1 0 0 0,0-1 1 0 0,0 0-1 0 0,0 1 7 0 0,-1-3-20 0 0,0 1 0 0 0,0 0 0 0 0,0 0 0 0 0,0 0 0 0 0,0 0 0 0 0,0 0 0 0 0,-1 0 0 0 0,1 1 0 0 0,-1-1 1 0 0,1 1-1 0 0,-1-1 0 0 0,1 1 0 0 0,-1 0 0 0 0,0 0 0 0 0,0 1 0 0 0,0-1 0 0 0,1 0 0 0 0,-1 1 0 0 0,0 0 0 0 0,0-1 1 0 0,0 1-1 0 0,0 0 0 0 0,0 1 0 0 0,0-1 0 0 0,0 0 0 0 0,1 1 0 0 0,-1 0 0 0 0,0 0 0 0 0,0 0 0 0 0,0 0 0 0 0,1 0 0 0 0,-1 0 1 0 0,1 1-1 0 0,-1-1 0 0 0,1 1 0 0 0,-1-1 0 0 0,1 1 0 0 0,0 0 0 0 0,0 0 0 0 0,0 0 0 0 0,0 1 0 0 0,0-1 0 0 0,0 0 0 0 0,1 1 1 0 0,-1-1-1 0 0,1 1 0 0 0,0-1 0 0 0,0 1 0 0 0,-1 0 0 0 0,2-1 0 0 0,-1 1 0 0 0,0 0 0 0 0,1 0 0 0 0,-1 0 20 0 0,6 2 114 0 0,-1 1 0 0 0,2-1-1 0 0,-1 0 1 0 0,0-1 0 0 0,1 1-1 0 0,0-1 1 0 0,0 0-1 0 0,0-1 1 0 0,0 0 0 0 0,1 0-1 0 0,-1 0 1 0 0,1 0 0 0 0,0-1-1 0 0,0 0 1 0 0,0-1 0 0 0,0 1-1 0 0,0-2 1 0 0,0 1 0 0 0,0-1-1 0 0,0 0 1 0 0,0 0 0 0 0,2-1-114 0 0,-7 2-17 0 0,0-1 0 0 0,0 1 0 0 0,0 0 0 0 0,0 0 0 0 0,0-1 0 0 0,0 1 0 0 0,0 0 0 0 0,0 1 0 0 0,0-1 0 0 0,-1 0 0 0 0,1 0 0 0 0,0 1 0 0 0,-1-1 0 0 0,1 1 0 0 0,-1 0 1 0 0,0-1-1 0 0,0 1 0 0 0,1 0 0 0 0,-1 0 0 0 0,0 0 0 0 0,0 0 0 0 0,-1 0 0 0 0,1 0 0 0 0,0 0 0 0 0,-1 0 0 0 0,1 0 0 0 0,-1 0 0 0 0,0 0 0 0 0,1 0 0 0 0,-1 0 0 0 0,0 0 0 0 0,0 0 1 0 0,-1 1-1 0 0,1-1 0 0 0,0 0 0 0 0,-1 0 0 0 0,1 0 0 0 0,-1 0 0 0 0,0 1 17 0 0,-36 78 449 0 0,-11-69-707 0 0,18-22-8001 0 0,24 1 538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5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14425 0 0,'0'0'753'0'0,"2"7"-618"0"0,35 268 1362 0 0,-5-293-4170 0 0,-28 16 2723 0 0,-1 1 0 0 0,1 0 0 0 0,0 0 0 0 0,-1 0 0 0 0,1 0-1 0 0,0 1 1 0 0,-1-1 0 0 0,1 1 0 0 0,0 0 0 0 0,0 0 0 0 0,0 0 0 0 0,-1 1 0 0 0,1-1-1 0 0,0 1 1 0 0,-1 0 0 0 0,1 0 0 0 0,0 0 0 0 0,-1 1 0 0 0,0-1 0 0 0,1 1-1 0 0,-1 0 1 0 0,0 0 0 0 0,1 0 0 0 0,-1 0 0 0 0,-1 0 0 0 0,1 1 0 0 0,0-1 0 0 0,0 1-1 0 0,-1 0 1 0 0,0 0 0 0 0,1 0 0 0 0,-1 0 0 0 0,0 0 0 0 0,0 1 0 0 0,-1-1-1 0 0,1 0 1 0 0,-1 1 0 0 0,1 2-50 0 0,-3-3 17 0 0,0-1 1 0 0,-1 0-1 0 0,1 1 0 0 0,-1-1 0 0 0,0 0 1 0 0,1 0-1 0 0,-1 0 0 0 0,0 0 0 0 0,0 0 0 0 0,0 0 1 0 0,0 0-1 0 0,-1-1 0 0 0,1 1 0 0 0,0-1 1 0 0,-1 0-1 0 0,1 1 0 0 0,-1-1 0 0 0,0 0 1 0 0,1-1-1 0 0,-1 1 0 0 0,0 0 0 0 0,1-1 0 0 0,-1 1 1 0 0,0-1-1 0 0,0 0 0 0 0,1 0 0 0 0,-1 0 1 0 0,0 0-1 0 0,0-1 0 0 0,1 1 0 0 0,-1-1 0 0 0,0 0 1 0 0,1 1-1 0 0,-1-1 0 0 0,-1-1-17 0 0,-34-5-2526 0 0,29 3-779 0 0,1-2-3003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5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47 207 9701 0 0,'0'0'4002'0'0,"0"0"-3178"0"0,0 0-740 0 0,6 0 48 0 0,-5 0-139 0 0,0 0 0 0 0,1 1 0 0 0,-1-1 0 0 0,1 0 0 0 0,-1 0 1 0 0,1 0-1 0 0,-1 0 0 0 0,0 0 0 0 0,1 0 0 0 0,-1-1 0 0 0,1 1 0 0 0,-1 0 1 0 0,0-1-1 0 0,1 1 0 0 0,-1-1 0 0 0,0 1 0 0 0,1-1 0 0 0,-1 0 0 0 0,0 0 1 0 0,0 1-1 0 0,0-1 0 0 0,0 0 0 0 0,0 0 0 0 0,0 0 0 0 0,0 0 0 0 0,0 0 1 0 0,0 0-1 0 0,0-1 0 0 0,0 1 0 0 0,-1 0 0 0 0,1 0 0 0 0,0-1 0 0 0,-1 1 1 0 0,1 0-1 0 0,-1-1 0 0 0,1 1 0 0 0,-1 0 0 0 0,0-1 0 0 0,0 1 0 0 0,0-1 0 0 0,0 1 1 0 0,0 0-1 0 0,0-1 0 0 0,0 1 0 0 0,0-1 0 0 0,0 1 0 0 0,0 0 0 0 0,-1-1 1 0 0,1 1-1 0 0,-1-1 0 0 0,1 1 0 0 0,-1 0 0 0 0,0 0 0 0 0,1-1 0 0 0,-1 1 1 0 0,0 0-1 0 0,0 0 0 0 0,0 0 0 0 0,0 0 0 0 0,0 0 0 0 0,0 0 0 0 0,0 0 1 0 0,-1 0 6 0 0,2-1-2 0 0,0 0 1 0 0,0 1-1 0 0,-1-1 1 0 0,1 1-1 0 0,-1-1 1 0 0,1 1-1 0 0,-1 0 1 0 0,1-1-1 0 0,-1 1 1 0 0,0-1-1 0 0,0 1 1 0 0,0 0-1 0 0,0 0 1 0 0,0-1-1 0 0,0 1 1 0 0,0 0-1 0 0,0 0 1 0 0,0 0 0 0 0,-1 0-1 0 0,1 0 1 0 0,0 1-1 0 0,0-1 1 0 0,-1 0-1 0 0,1 1 1 0 0,-1-1-1 0 0,1 1 1 0 0,-1-1-1 0 0,1 1 1 0 0,-1-1-1 0 0,1 1 1 0 0,-1 0-1 0 0,1 0 1 0 0,-1 0-1 0 0,0 0 1 0 0,1 0-1 0 0,-1 0 1 0 0,1 0-1 0 0,-1 1 1 0 0,1-1-1 0 0,-1 0 1 0 0,1 1-1 0 0,-1-1 1 0 0,1 1 0 0 0,0 0-1 0 0,-1 0 1 0 0,1-1-1 0 0,0 1 1 0 0,-1 0-1 0 0,1 0 1 0 0,0 0-1 0 0,0 0 1 0 0,0 0-1 0 0,0 0 1 0 0,0 1-1 0 0,0-1 1 0 0,0 0-1 0 0,0 1 1 0 0,0-1-1 0 0,1 0 1 0 0,-1 1-1 0 0,0-1 1 0 0,1 1-1 0 0,0-1 1 0 0,-1 1-1 0 0,1-1 1 0 0,0 1-1 0 0,-1-1 1 0 0,1 1 1 0 0,-8 66 890 0 0,8-66-876 0 0,0-1-1 0 0,0 0 1 0 0,0 0-1 0 0,0 0 1 0 0,0 0-1 0 0,0 0 1 0 0,0 1-1 0 0,1-1 1 0 0,-1 0-1 0 0,0 0 1 0 0,1 0-1 0 0,-1 0 1 0 0,1 0-1 0 0,-1 0 0 0 0,1 0 1 0 0,-1 0-1 0 0,1 0 1 0 0,0 0-1 0 0,-1 0 1 0 0,1 0-1 0 0,0-1 1 0 0,0 1-1 0 0,0 0 1 0 0,-1 0-1 0 0,1-1 1 0 0,0 1-1 0 0,0-1 1 0 0,0 1-1 0 0,0-1 1 0 0,0 1-1 0 0,0-1 1 0 0,1 1-1 0 0,-1-1 1 0 0,0 0-1 0 0,0 0 1 0 0,0 1-1 0 0,0-1 1 0 0,0 0-1 0 0,0 0 1 0 0,1 0-1 0 0,-1 0 1 0 0,0-1-1 0 0,0 1 1 0 0,0 0-1 0 0,0 0 1 0 0,0-1-1 0 0,0 1 1 0 0,0 0-1 0 0,0-1 1 0 0,0 1-1 0 0,0-1 1 0 0,0 0-1 0 0,0 1 1 0 0,0-1-1 0 0,0 0 1 0 0,0 1-1 0 0,0-1 1 0 0,0 0-14 0 0,17-13-361 0 0,-17 13 370 0 0,0 0 1 0 0,0 0-1 0 0,-1 0 0 0 0,1 1 0 0 0,0-1 0 0 0,0 0 1 0 0,0 0-1 0 0,0 1 0 0 0,0-1 0 0 0,0 0 1 0 0,0 1-1 0 0,0-1 0 0 0,0 1 0 0 0,0-1 1 0 0,0 1-1 0 0,0 0 0 0 0,1-1 0 0 0,-1 1 1 0 0,0 0-1 0 0,0 0 0 0 0,0 0 0 0 0,0 0 0 0 0,1 0 1 0 0,-1 0-1 0 0,0 0 0 0 0,0 0 0 0 0,0 0 1 0 0,0 1-1 0 0,1-1 0 0 0,-1 0 0 0 0,0 1 1 0 0,0-1-1 0 0,0 1 0 0 0,0-1 0 0 0,0 1 0 0 0,0 0 1 0 0,0-1-1 0 0,0 1 0 0 0,0 0 0 0 0,0 0 1 0 0,-1-1-1 0 0,1 1 0 0 0,0 0 0 0 0,0 0 1 0 0,-1 0-1 0 0,1 0 0 0 0,0 0 0 0 0,-1 0 1 0 0,1 0-1 0 0,-1 1 0 0 0,0-1 0 0 0,1 0 0 0 0,-1 1-9 0 0,1 1 49 0 0,-1-1-1 0 0,1 0 0 0 0,0 1 0 0 0,0-1 0 0 0,0 0 1 0 0,0 1-1 0 0,0-1 0 0 0,0 0 0 0 0,1 0 0 0 0,-1 0 1 0 0,1 0-1 0 0,-1 0 0 0 0,1 0 0 0 0,0 0 0 0 0,0-1 1 0 0,0 1-1 0 0,0-1 0 0 0,0 1 0 0 0,0-1 0 0 0,0 0 1 0 0,0 0-1 0 0,0 1 0 0 0,1-2 0 0 0,-1 1 0 0 0,1 0 0 0 0,-1 0 1 0 0,0-1-1 0 0,1 1 0 0 0,-1-1 0 0 0,1 0 0 0 0,-1 0 1 0 0,1 0-1 0 0,-1 0 0 0 0,1 0 0 0 0,-1-1 0 0 0,1 1 1 0 0,-1-1-1 0 0,1 1 0 0 0,-1-1 0 0 0,0 0 0 0 0,1 0 1 0 0,-1 0-1 0 0,0 0 0 0 0,0-1 0 0 0,0 1 0 0 0,1-1-48 0 0,6-5-21 0 0,0 0 0 0 0,-1-1-1 0 0,1-1 1 0 0,-2 1 0 0 0,1-1-1 0 0,-1-1 1 0 0,-1 1 0 0 0,1-1-1 0 0,-2 0 1 0 0,1-1 0 0 0,-2 1-1 0 0,1-1 1 0 0,-1 0 0 0 0,-1 0-1 0 0,0 0 1 0 0,-1-1 0 0 0,0 1-1 0 0,0-1 1 0 0,-1 1 0 0 0,-1-1-1 0 0,0 0 1 0 0,-1 1 0 0 0,0-5 21 0 0,0 15-31 0 0,0-1 1 0 0,0 0-1 0 0,0 1 1 0 0,0-1 0 0 0,-1 1-1 0 0,1 0 1 0 0,0-1 0 0 0,-1 1-1 0 0,1 0 1 0 0,-1 0-1 0 0,1 0 1 0 0,-1 0 0 0 0,0 0-1 0 0,1 0 1 0 0,-1 0-1 0 0,0 1 1 0 0,1-1 0 0 0,-1 1-1 0 0,0-1 1 0 0,0 1-1 0 0,0-1 1 0 0,0 1 0 0 0,0 0-1 0 0,1 0 1 0 0,-1 0-1 0 0,0 0 1 0 0,0 0 0 0 0,0 1-1 0 0,0-1 1 0 0,0 0 0 0 0,1 1-1 0 0,-1 0 1 0 0,0-1-1 0 0,0 1 1 0 0,1 0 0 0 0,-1 0-1 0 0,0 0 1 0 0,1 0-1 0 0,-1 0 1 0 0,1 0 0 0 0,-1 0-1 0 0,1 1 1 0 0,0-1-1 0 0,-1 0 1 0 0,1 1 0 0 0,0-1-1 0 0,0 1 1 0 0,0 0 0 0 0,0-1-1 0 0,0 1 1 0 0,1 0-1 0 0,-1-1 1 0 0,0 1 0 0 0,1 0-1 0 0,-1 0 1 0 0,1 0-1 0 0,-1 1 31 0 0,-2 3 43 0 0,0-1 0 0 0,0 1 0 0 0,0-1-1 0 0,1 1 1 0 0,0 0 0 0 0,0 0 0 0 0,0 1-1 0 0,1-1 1 0 0,0 0 0 0 0,0 0 0 0 0,1 1-1 0 0,-1-1 1 0 0,1 0 0 0 0,1 1 0 0 0,-1-1-1 0 0,1 0 1 0 0,0 1 0 0 0,1-1 0 0 0,-1 0-1 0 0,1 0 1 0 0,0 0 0 0 0,1 0 0 0 0,0-1-1 0 0,-1 1 1 0 0,2 0 0 0 0,-1-1-1 0 0,1 0 1 0 0,0 0 0 0 0,0 0 0 0 0,0 0-1 0 0,1-1 1 0 0,-1 0 0 0 0,1 0 0 0 0,0 0-1 0 0,0 0 1 0 0,1-1 0 0 0,-1 0 0 0 0,6 2-43 0 0,-3 1-250 0 0,36 20-506 0 0,-13-17-5238 0 0,-24-8 300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4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11941 0 0,'0'0'932'0'0,"0"0"-728"0"0,6 37-24 0 0,-4-20 760 0 0,0 4-128 0 0,-2 1-272 0 0,2-1-176 0 0,0 0-188 0 0,-2 0-76 0 0,0-1 4 0 0,2 0-92 0 0,0 0 101 0 0,0-1 7 0 0,1 1-120 0 0,1-2-629 0 0,2 1-667 0 0,-3-7-1088 0 0,7 1-4096 0 0</inkml:trace>
  <inkml:trace contextRef="#ctx0" brushRef="#br0" timeOffset="278.86">268 286 10185 0 0,'0'0'1876'0'0,"0"0"-1338"0"0,0 0-352 0 0,0 0 601 0 0,0 0 335 0 0,0 0-577 0 0,0 0-391 0 0,0 0-61 0 0,0 0 42 0 0,0-28-233 0 0,-1 25 81 0 0,1 0 0 0 0,-1 1 0 0 0,0-1 0 0 0,0 1 0 0 0,0-1 0 0 0,0 1 0 0 0,0 0 0 0 0,-1 0 0 0 0,1-1 0 0 0,0 1 0 0 0,-1 0 0 0 0,0 0 0 0 0,0 0 0 0 0,1 0 0 0 0,-1 1 0 0 0,0-1 0 0 0,-1 0 0 0 0,1 1 0 0 0,0-1 0 0 0,0 1 0 0 0,-1 0 0 0 0,1 0 0 0 0,0 0 0 0 0,-1 0 0 0 0,1 0 0 0 0,-1 1 0 0 0,0-1 0 0 0,1 1 0 0 0,-1-1 0 0 0,1 1 0 0 0,-1 0 0 0 0,0 0 0 0 0,1 0 0 0 0,-1 0 0 0 0,0 1 0 0 0,1-1 0 0 0,-1 1 0 0 0,1-1 0 0 0,-1 1 0 0 0,1 0 0 0 0,-1 0 0 0 0,1 0 0 0 0,0 1 0 0 0,-1-1 0 0 0,1 0 0 0 0,0 1 0 0 0,0 0 0 0 0,0-1 0 0 0,0 1 0 0 0,0 0 0 0 0,0 0 0 0 0,1 0 0 0 0,-1 0 0 0 0,1 0 0 0 0,-1 0 0 0 0,1 1 0 0 0,0-1 0 0 0,0 0 0 0 0,0 1 0 0 0,0-1 0 0 0,0 1 0 0 0,0-1 0 0 0,1 1 0 0 0,-1 0 0 0 0,1-1 0 0 0,0 1 0 0 0,0 0 0 0 0,0-1 0 0 0,0 3 17 0 0,0-2 40 0 0,1-1 1 0 0,-1 1-1 0 0,1 0 1 0 0,0-1-1 0 0,0 1 1 0 0,0-1-1 0 0,0 1 1 0 0,0-1-1 0 0,0 0 1 0 0,1 1-1 0 0,-1-1 0 0 0,1 0 1 0 0,0 0-1 0 0,-1 0 1 0 0,1 0-1 0 0,0 0 1 0 0,0 0-1 0 0,0-1 1 0 0,1 1-1 0 0,-1-1 1 0 0,0 1-1 0 0,0-1 1 0 0,1 0-1 0 0,-1 0 0 0 0,1 0 1 0 0,-1 0-1 0 0,1 0 1 0 0,0-1-1 0 0,0 1-40 0 0,25 4-2359 0 0,-2-6-4005 0 0,-12-3-436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0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4348 0 0,'0'0'3642'0'0,"0"0"-1620"0"0,0 0-603 0 0,0 0-244 0 0,0 0-262 0 0,0 0-379 0 0,0 0-200 0 0,-5 6-74 0 0,-3 6-155 0 0,0 0 0 0 0,1 0 1 0 0,1 1-1 0 0,0 0 0 0 0,0 1 0 0 0,2-1 0 0 0,0 1 0 0 0,0 0 0 0 0,1 0 0 0 0,1 0 0 0 0,0 0 0 0 0,1 1 0 0 0,0-1 0 0 0,1 0 0 0 0,1 1 0 0 0,1-1 0 0 0,0 0 0 0 0,0 0 0 0 0,1 0 0 0 0,1 0 1 0 0,1 0-106 0 0,35 20 223 0 0,-23-29-2934 0 0,1-8-3880 0 0,-5-3-1124 0 0</inkml:trace>
  <inkml:trace contextRef="#ctx0" brushRef="#br0" timeOffset="297.01">257 261 8897 0 0,'0'0'1739'0'0,"0"0"-801"0"0,0 0-293 0 0,0 0 291 0 0,0 0 29 0 0,0 0-425 0 0,0 0-363 0 0,27-15 319 0 0,-26 13-522 0 0,-1 0 0 0 0,1 0 0 0 0,0 1 0 0 0,-1-1 0 0 0,1 0 0 0 0,-1 0 0 0 0,0 0 0 0 0,1 0 0 0 0,-1 0-1 0 0,0 0 1 0 0,0 0 0 0 0,-1 0 0 0 0,1 0 0 0 0,0 0 0 0 0,-1 0 0 0 0,1 0 0 0 0,-1 0 0 0 0,1 0 0 0 0,-1 0 0 0 0,0 0-1 0 0,0 1 1 0 0,0-1 0 0 0,0 0 0 0 0,0 0 0 0 0,0 1 0 0 0,0-1 0 0 0,-1 1 0 0 0,1-1 0 0 0,-1 1 0 0 0,1 0 0 0 0,-1 0-1 0 0,1-1 1 0 0,-1 1 0 0 0,0 0 0 0 0,0 0 0 0 0,1 0 0 0 0,-1 1 0 0 0,0-1 0 0 0,0 0 0 0 0,0 1 0 0 0,0-1 0 0 0,0 1-1 0 0,0 0 1 0 0,0-1 0 0 0,0 1 0 0 0,0 0 0 0 0,0 0 0 0 0,0 1 0 0 0,0-1 0 0 0,0 0 0 0 0,0 1 0 0 0,0-1-1 0 0,0 1 1 0 0,1-1 0 0 0,-1 1 0 0 0,0 0 0 0 0,0 0 0 0 0,0 0 0 0 0,0 1 26 0 0,-1 1 59 0 0,1 0 0 0 0,0 0 0 0 0,0 1 0 0 0,0-1 0 0 0,0 1 0 0 0,1 0 1 0 0,-1 0-1 0 0,1-1 0 0 0,0 1 0 0 0,0 0 0 0 0,1 0 0 0 0,-1 0 0 0 0,1 0 0 0 0,0 0 0 0 0,0 0 0 0 0,0 0 0 0 0,0 0 1 0 0,1 0-1 0 0,0 0 0 0 0,0 0 0 0 0,0 0 0 0 0,0 0 0 0 0,0 0 0 0 0,1-1 0 0 0,0 1 0 0 0,-1-1 0 0 0,1 1 1 0 0,3 2-60 0 0,45 16-8125 0 0,-35-22 813 0 0</inkml:trace>
  <inkml:trace contextRef="#ctx0" brushRef="#br0" timeOffset="548.11">446 333 10733 0 0,'0'0'272'0'0,"0"0"424"0"0,0 0 444 0 0,0 0 172 0 0,-34 39-592 0 0,21-29-204 0 0,-2 0-212 0 0,2-1-216 0 0,0 1-16 0 0,2-1-20 0 0,2 1-52 0 0,1-2-264 0 0,4-1-936 0 0,4-1-976 0 0,0-3-2332 0 0,4-1-1569 0 0</inkml:trace>
  <inkml:trace contextRef="#ctx0" brushRef="#br0" timeOffset="797.02">606 266 11085 0 0,'0'0'1424'0'0,"0"0"-754"0"0,0 0-17 0 0,0 0 176 0 0,0 0-354 0 0,-6-1-350 0 0,4 1-125 0 0,0 0 0 0 0,0 0 0 0 0,0-1 1 0 0,1 1-1 0 0,-1 0 0 0 0,0 0 0 0 0,0 1 0 0 0,1-1 1 0 0,-1 0-1 0 0,0 1 0 0 0,0-1 0 0 0,1 1 1 0 0,-1-1-1 0 0,0 1 0 0 0,1 0 0 0 0,-1-1 0 0 0,0 1 1 0 0,1 0-1 0 0,-1 0 0 0 0,1 0 0 0 0,0 1 1 0 0,-1-1-1 0 0,1 0 0 0 0,0 0 0 0 0,0 1 0 0 0,0-1 1 0 0,0 1-1 0 0,0-1 0 0 0,0 1 0 0 0,0-1 0 0 0,0 1 1 0 0,1 0-1 0 0,-1-1 0 0 0,0 1 0 0 0,1 0 1 0 0,0 0-1 0 0,-1-1 0 0 0,1 1 0 0 0,0 0 0 0 0,0 0 1 0 0,0-1-1 0 0,0 1 0 0 0,0 0 0 0 0,0 0 1 0 0,1 0-1 0 0,-1-1 0 0 0,0 1 0 0 0,1 0 0 0 0,0 0 0 0 0,0 0 64 0 0,1 0-1 0 0,0 0 0 0 0,-1 0 0 0 0,1 0 1 0 0,0 0-1 0 0,0-1 0 0 0,0 1 0 0 0,0-1 1 0 0,0 0-1 0 0,0 1 0 0 0,0-1 0 0 0,1 0 0 0 0,-1 0 1 0 0,0 0-1 0 0,1-1 0 0 0,-1 1 0 0 0,0-1 1 0 0,1 1-1 0 0,-1-1 0 0 0,1 0 0 0 0,-1 0 1 0 0,1 0-1 0 0,-1 0 0 0 0,1 0 0 0 0,-1 0 1 0 0,1-1-1 0 0,-1 1 0 0 0,0-1 0 0 0,1 0 0 0 0,-1 0 1 0 0,0 1-1 0 0,1-2-63 0 0,-8-32-2315 0 0,-10 13-2031 0 0,8 13-655 0 0</inkml:trace>
  <inkml:trace contextRef="#ctx0" brushRef="#br0" timeOffset="954.33">848 120 11221 0 0,'0'0'1406'0'0,"0"0"-645"0"0,0 0-620 0 0,0 0-68 0 0,0 0 90 0 0,3 8 194 0 0,2 2-271 0 0,0 0 0 0 0,0 0 0 0 0,-2 0-1 0 0,1 0 1 0 0,-1 1 0 0 0,0-1 0 0 0,-1 1 0 0 0,-1 0 0 0 0,0 0 0 0 0,0 0-1 0 0,-1 0 1 0 0,0 0 0 0 0,-1 0 0 0 0,0-1 0 0 0,-1 1 0 0 0,0 0 0 0 0,0 0-1 0 0,-2-1 1 0 0,1 0 0 0 0,-1 1 0 0 0,-1-1 0 0 0,1-1 0 0 0,-2 1 0 0 0,1-1-1 0 0,-2 0 1 0 0,1 0 0 0 0,-7 7-86 0 0,-47 16 120 0 0,16-20-3505 0 0,20-11-2337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33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2419 658 340 0 0,'0'0'11396'0'0,"0"0"-9367"0"0,1 9-2491 0 0,15 233 1428 0 0,2-169-36 0 0,-31-101-1620 0 0,12 26 675 0 0,0-1 0 0 0,0 0 0 0 0,0 1 1 0 0,0-1-1 0 0,0 1 0 0 0,0-1 0 0 0,-1 1 1 0 0,1 0-1 0 0,-1 0 0 0 0,0-1 0 0 0,0 1 1 0 0,0 0-1 0 0,0 1 0 0 0,0-1 0 0 0,0 0 1 0 0,0 0-1 0 0,0 1 0 0 0,-1 0 0 0 0,1-1 1 0 0,-1 1-1 0 0,1 0 0 0 0,-1 0 0 0 0,1 0 1 0 0,-1 0-1 0 0,0 1 0 0 0,1-1 0 0 0,-1 1 1 0 0,0 0-1 0 0,0-1 0 0 0,1 1 0 0 0,-1 1 1 0 0,0-1-1 0 0,0 0 0 0 0,1 1 0 0 0,-1-1 1 0 0,0 1-1 0 0,1 0 0 0 0,-1-1 0 0 0,1 1 1 0 0,-1 1-1 0 0,1-1 0 0 0,-1 0 0 0 0,1 1 1 0 0,0-1-1 0 0,-1 1 0 0 0,1 0 0 0 0,0-1 1 0 0,-1 2 14 0 0,1 0 60 0 0,0 0 1 0 0,1-1 0 0 0,-1 1 0 0 0,0 0 0 0 0,1 0 0 0 0,0 0 0 0 0,0 1-1 0 0,0-1 1 0 0,0 0 0 0 0,0 0 0 0 0,0 0 0 0 0,1 1 0 0 0,0-1-1 0 0,-1 0 1 0 0,1 1 0 0 0,1-1 0 0 0,-1 0 0 0 0,0 1 0 0 0,1-1 0 0 0,-1 0-1 0 0,1 0 1 0 0,0 1 0 0 0,0-1 0 0 0,1 0 0 0 0,-1 0 0 0 0,1 0 0 0 0,-1 0-1 0 0,1 0 1 0 0,0-1 0 0 0,0 1 0 0 0,0-1 0 0 0,0 1 0 0 0,1-1-1 0 0,-1 1 1 0 0,1-1 0 0 0,-1 0 0 0 0,1 0 0 0 0,0-1 0 0 0,0 1 0 0 0,0 0-1 0 0,0-1 1 0 0,0 0 0 0 0,0 1 0 0 0,0-1 0 0 0,1 0-61 0 0,94 4 51 0 0,-65-12-2928 0 0,-2-5-3795 0 0,-13 1 147 0 0</inkml:trace>
  <inkml:trace contextRef="#ctx0" brushRef="#br0" timeOffset="342.4">2760 857 5368 0 0,'0'0'6620'0'0,"0"0"-5815"0"0,-1 7-681 0 0,-4 23 285 0 0,3-27-339 0 0,0 0 0 0 0,0 1 0 0 0,0-1 0 0 0,1 1 0 0 0,0-1 1 0 0,0 1-1 0 0,0-1 0 0 0,0 1 0 0 0,0 0 0 0 0,1-1 0 0 0,0 1 0 0 0,-1 0 0 0 0,1-1 0 0 0,1 1 0 0 0,-1 0 0 0 0,0 0 0 0 0,1-1 1 0 0,0 1-1 0 0,0-1 0 0 0,0 1 0 0 0,0-1 0 0 0,1 1 0 0 0,-1-1 0 0 0,1 1 0 0 0,0-1 0 0 0,0 0 0 0 0,0 0 0 0 0,0 0 1 0 0,1 0-1 0 0,-1-1 0 0 0,1 1 0 0 0,0 0 0 0 0,0-1 0 0 0,0 0 0 0 0,0 0 0 0 0,0 0 0 0 0,0 0 0 0 0,0 0 0 0 0,3 1-70 0 0,2-2 37 0 0,0-1-1 0 0,-1 0 1 0 0,1 0-1 0 0,0 0 1 0 0,0-1-1 0 0,-1 0 1 0 0,1 0-1 0 0,-1-1 1 0 0,1 0-1 0 0,-1 0 1 0 0,1-1-1 0 0,-1 0 1 0 0,0 0-1 0 0,0-1 1 0 0,-1 0-1 0 0,1 0 1 0 0,-1 0-1 0 0,0-1 1 0 0,0 0-1 0 0,0 0 1 0 0,-1-1-1 0 0,1 0-36 0 0,-3 8-24 0 0,0 0-1 0 0,0 0 0 0 0,0 0 1 0 0,0 1-1 0 0,0-1 0 0 0,-1 1 1 0 0,1 0-1 0 0,-1-1 1 0 0,0 1-1 0 0,0 0 0 0 0,0 1 1 0 0,0-1-1 0 0,0 0 1 0 0,-1 1-1 0 0,0-1 0 0 0,1 0 1 0 0,-1 1-1 0 0,0 0 0 0 0,-1-1 1 0 0,1 1-1 0 0,-1-1 1 0 0,1 1-1 0 0,-1 0 0 0 0,0 0 1 0 0,-1-1-1 0 0,1 1 0 0 0,-1 1 25 0 0,2 0 40 0 0,0 0 0 0 0,0 0-1 0 0,0 1 1 0 0,-1-1 0 0 0,0 0-1 0 0,0 0 1 0 0,0 0-1 0 0,0 0 1 0 0,-1 0 0 0 0,0 0-1 0 0,0 0 1 0 0,-1 0 0 0 0,1 0-1 0 0,-1 0 1 0 0,0-1-1 0 0,0 1 1 0 0,-1-1 0 0 0,1 1-1 0 0,-1-1 1 0 0,0 0-1 0 0,0 0 1 0 0,0 0 0 0 0,-1 0-1 0 0,1-1 1 0 0,-1 1 0 0 0,0-1-1 0 0,0 0 1 0 0,0 0-1 0 0,-1 0 1 0 0,1-1 0 0 0,-1 0-1 0 0,1 1 1 0 0,-1-1-1 0 0,0-1 1 0 0,0 1 0 0 0,0-1-1 0 0,0 0 1 0 0,-1 0-40 0 0,-136 11-106 0 0,49-21-5305 0 0,63 1-2299 0 0</inkml:trace>
  <inkml:trace contextRef="#ctx0" brushRef="#br0" timeOffset="-721.71">2034 819 6901 0 0,'0'0'4419'0'0,"0"0"-3576"0"0,-4 7-668 0 0,2-2-107 0 0,-2 0-1 0 0,1 0 0 0 0,0 0 0 0 0,-1 0 0 0 0,0-1 0 0 0,0 1 1 0 0,0-1-1 0 0,-1 0 0 0 0,1-1 0 0 0,-1 1 0 0 0,0-1 0 0 0,0 0 1 0 0,0 0-1 0 0,-1 0 0 0 0,1-1 0 0 0,-1 0 0 0 0,1 0 0 0 0,-1 0 0 0 0,0-1 1 0 0,1 0-1 0 0,-1 0 0 0 0,-6 0-67 0 0,-164-30 659 0 0,176 79-1364 0 0,1-36 687 0 0,1 11-1170 0 0,2-9-2383 0 0,0-8-1162 0 0</inkml:trace>
  <inkml:trace contextRef="#ctx0" brushRef="#br0" timeOffset="-456.06">2070 1027 4620 0 0,'0'0'7614'0'0,"-8"4"-6625"0"0,-163 17 318 0 0,4-43-1866 0 0,149 63 1159 0 0,22-7-4339 0 0,1-28-632 0 0</inkml:trace>
  <inkml:trace contextRef="#ctx0" brushRef="#br0" timeOffset="-1581.78">911 768 1800 0 0,'0'0'3638'0'0,"0"0"-1229"0"0,0 0-1142 0 0,0 0-339 0 0,0 0 10 0 0,0 0-58 0 0,0 0-336 0 0,-8 5-453 0 0,52 74 1234 0 0,-11-4 254 0 0,-66-157-4090 0 0,-11-25 3440 0 0,-3 136-1363 0 0,29-15 485 0 0,-75 67 272 0 0,90-79-338 0 0,1 0 1 0 0,0 1-1 0 0,0-1 1 0 0,0 1-1 0 0,0 0 0 0 0,0-1 1 0 0,0 1-1 0 0,1 0 1 0 0,0 0-1 0 0,-1 0 0 0 0,1 0 1 0 0,0 1-1 0 0,1-1 1 0 0,-1 0-1 0 0,0 0 0 0 0,1 1 1 0 0,0-1-1 0 0,0 0 1 0 0,0 0-1 0 0,0 1 0 0 0,0-1 1 0 0,1 0-1 0 0,-1 0 1 0 0,1 1-1 0 0,0-1 0 0 0,0 0 1 0 0,0 0-1 0 0,0 0 1 0 0,1 0-1 0 0,-1 0 0 0 0,1 0 1 0 0,2 2 14 0 0,1-1 108 0 0,1 0 1 0 0,0 0-1 0 0,0 0 0 0 0,0 0 1 0 0,0-1-1 0 0,1 0 0 0 0,0-1 1 0 0,-1 0-1 0 0,1 0 1 0 0,0 0-1 0 0,0-1 0 0 0,0 1 1 0 0,0-2-1 0 0,0 1 0 0 0,0-1 1 0 0,1 0-1 0 0,-1-1 1 0 0,0 0-1 0 0,0 0 0 0 0,0 0 1 0 0,0-1-1 0 0,0 0 0 0 0,-1 0 1 0 0,1-1-1 0 0,-1 1 0 0 0,6-5-107 0 0,61-9-2162 0 0,-67 15-1388 0 0,0-4-2961 0 0</inkml:trace>
  <inkml:trace contextRef="#ctx0" brushRef="#br0" timeOffset="-1160.35">1177 759 4940 0 0,'0'0'4151'0'0,"0"0"-2960"0"0,0 0-826 0 0,0 0 271 0 0,0 0 38 0 0,0 0-431 0 0,0 0-127 0 0,0 0 167 0 0,-2 8 39 0 0,0-4-250 0 0,1 0 0 0 0,0 1-1 0 0,0-1 1 0 0,0 1 0 0 0,1-1-1 0 0,0 1 1 0 0,0-1 0 0 0,0 1 0 0 0,0-1-1 0 0,1 1 1 0 0,-1-1 0 0 0,1 1-1 0 0,0-1 1 0 0,1 1 0 0 0,-1-1-1 0 0,1 0 1 0 0,0 0 0 0 0,0 0 0 0 0,0 0-1 0 0,0 0 1 0 0,1 0 0 0 0,0 0-1 0 0,-1-1 1 0 0,1 1 0 0 0,1-1-1 0 0,-1 0 1 0 0,0 0 0 0 0,1 0 0 0 0,0 0-1 0 0,-1-1 1 0 0,1 0 0 0 0,0 1-1 0 0,2-1-71 0 0,-2 0 24 0 0,0 0-1 0 0,0 0 1 0 0,1-1-1 0 0,-1 0 0 0 0,1 0 1 0 0,-1 0-1 0 0,1 0 0 0 0,-1-1 1 0 0,1 0-1 0 0,-1 0 1 0 0,1 0-1 0 0,-1 0 0 0 0,1-1 1 0 0,0 1-1 0 0,-1-1 1 0 0,0-1-1 0 0,1 1 0 0 0,-1 0 1 0 0,0-1-1 0 0,1 0 0 0 0,-1 0 1 0 0,0 0-1 0 0,-1-1 1 0 0,1 1-1 0 0,0-1 0 0 0,-1 0 1 0 0,1 0-1 0 0,-1 0 0 0 0,0-1 1 0 0,0 1-1 0 0,0-1 1 0 0,0 0-1 0 0,-1 1 0 0 0,1-1 1 0 0,-1 0-1 0 0,0-1 1 0 0,-1 1-1 0 0,1 0 0 0 0,-1 0 1 0 0,1-1-1 0 0,-1 1 0 0 0,0-1 1 0 0,-1-2-24 0 0,2 63-1048 0 0,1-48 1070 0 0,-1 1 0 0 0,1 0 0 0 0,-2 0 0 0 0,1 0 0 0 0,-2 0 0 0 0,1 1 0 0 0,-1-1 0 0 0,0 0 0 0 0,-1 0 0 0 0,0 0 0 0 0,-1 1 0 0 0,0-1 0 0 0,0-1 0 0 0,-1 1 0 0 0,0 0 0 0 0,0 0 0 0 0,-1-1 0 0 0,0 0-1 0 0,-1 0 1 0 0,1 0 0 0 0,-2 0 0 0 0,1-1 0 0 0,-1 0 0 0 0,0 0 0 0 0,-1-1 0 0 0,1 1 0 0 0,-1-1 0 0 0,-1-1 0 0 0,1 1 0 0 0,-1-1 0 0 0,0 0 0 0 0,0-1 0 0 0,-6 2-22 0 0,-24-1-4416 0 0,23-6-2126 0 0</inkml:trace>
  <inkml:trace contextRef="#ctx0" brushRef="#br0" timeOffset="3527.74">537 1005 4712 0 0,'-5'-31'276'0'0,"2"-1"-1"0"0,1 1 0 0 0,1-1 0 0 0,2 0 1 0 0,1 1-1 0 0,2-1 0 0 0,1 1 0 0 0,1-2-275 0 0,-3 20-15 0 0,1 1-1 0 0,1-1 0 0 0,0 0 0 0 0,0 1 0 0 0,1 0 0 0 0,0 1 1 0 0,1-1-1 0 0,1 1 0 0 0,0 1 0 0 0,0-1 0 0 0,1 1 1 0 0,0 1-1 0 0,1-1 0 0 0,0 2 0 0 0,0-1 0 0 0,1 2 0 0 0,0-1 1 0 0,1 1-1 0 0,0 1 0 0 0,4-2 16 0 0,8 1-33 0 0,1 2-1 0 0,0 0 1 0 0,0 1 0 0 0,0 2 0 0 0,0 1-1 0 0,1 0 1 0 0,-1 2 0 0 0,0 1 0 0 0,1 1 0 0 0,-1 1-1 0 0,-1 2 1 0 0,1 0 0 0 0,-1 1 0 0 0,0 2-1 0 0,0 0 1 0 0,-1 2 0 0 0,-1 0 0 0 0,0 2-1 0 0,0 0 1 0 0,-1 1 0 0 0,2 3 33 0 0,-5-4 104 0 0,-1 1 0 0 0,0 1-1 0 0,-1 0 1 0 0,0 1 0 0 0,-2 1 0 0 0,1 0 0 0 0,-2 1-1 0 0,-1 0 1 0 0,0 1 0 0 0,-1 0 0 0 0,-1 1 0 0 0,-1 0 0 0 0,-1 1-1 0 0,0 0 1 0 0,-2 0 0 0 0,0 1 0 0 0,-2 0 0 0 0,2 15-104 0 0,-7-21 37 0 0,0 0 1 0 0,-2 0 0 0 0,1 0 0 0 0,-2 0 0 0 0,0-1-1 0 0,-1 0 1 0 0,0 0 0 0 0,-2 0 0 0 0,1 0-1 0 0,-2-1 1 0 0,0 0 0 0 0,0-1 0 0 0,-2 0-1 0 0,1 0 1 0 0,-2-1 0 0 0,0 0 0 0 0,0-1-1 0 0,-1 0 1 0 0,0 0 0 0 0,-1-2 0 0 0,0 0-1 0 0,0 0 1 0 0,-1-1 0 0 0,0-1 0 0 0,-1 0 0 0 0,0-1-1 0 0,0 0 1 0 0,0-2 0 0 0,-1 1 0 0 0,1-2-1 0 0,-1 0 1 0 0,0-1 0 0 0,0-1 0 0 0,0 0-1 0 0,0-1 1 0 0,-11-2-38 0 0,3 0 60 0 0,-1-1-1 0 0,0-1 1 0 0,1-2-1 0 0,0 0 0 0 0,0-2 1 0 0,0 0-1 0 0,1-2 1 0 0,0 0-1 0 0,1-2 1 0 0,-15-10-60 0 0,-63-51-4507 0 0,78 55 1455 0 0</inkml:trace>
  <inkml:trace contextRef="#ctx0" brushRef="#br0" timeOffset="5175.26">53 127 1316 0 0,'0'0'5639'0'0,"0"0"-3372"0"0,0 0-1327 0 0,0 0 117 0 0,0 0-26 0 0,0 0-254 0 0,0 0-226 0 0,6-1-374 0 0,11 0-318 0 0,64-8 1403 0 0,-79 9-1262 0 0,-1-1 0 0 0,1 1 1 0 0,0 0-1 0 0,-1-1 1 0 0,1 0-1 0 0,-1 1 0 0 0,1-1 1 0 0,-1 0-1 0 0,0 0 1 0 0,1 0-1 0 0,-1 1 0 0 0,0-2 1 0 0,1 1-1 0 0,-1 0 0 0 0,0 0 1 0 0,0 0-1 0 0,0 0 1 0 0,0-1-1 0 0,0 1 0 0 0,0-1 1 0 0,-1 1-1 0 0,1 0 1 0 0,0-1-1 0 0,-1 1 0 0 0,1-1 1 0 0,-1 0-1 0 0,1 1 1 0 0,-1-1-1 0 0,0 1 0 0 0,0-1 1 0 0,1 0-1 0 0,-1 1 1 0 0,0-1-1 0 0,-1 0 0 0 0,1 1 1 0 0,0-1-1 0 0,0 1 1 0 0,-1-1-1 0 0,1 0 0 0 0,-1 1 1 0 0,1-1-1 0 0,-1 1 1 0 0,0-1-1 0 0,0 1 0 0 0,0-1 0 0 0,-60-50-1257 0 0,60 51 1250 0 0,0 0 0 0 0,-1 1 0 0 0,1-1 0 0 0,-1 1 0 0 0,1-1 0 0 0,-1 1 0 0 0,1-1 0 0 0,-1 1 0 0 0,1 0 0 0 0,-1 0 0 0 0,1 0 0 0 0,-1 0 0 0 0,0 0 0 0 0,1 0 0 0 0,-1 0 0 0 0,1 0 0 0 0,-1 1 0 0 0,1-1 0 0 0,-1 0-1 0 0,1 1 1 0 0,-1 0 0 0 0,1-1 0 0 0,0 1 0 0 0,-1 0 0 0 0,1 0 0 0 0,0-1 0 0 0,-1 1 0 0 0,1 0 0 0 0,0 0 0 0 0,0 1 0 0 0,0-1 0 0 0,0 0 0 0 0,0 0 0 0 0,0 0 0 0 0,0 1 0 0 0,1-1 0 0 0,-1 0 0 0 0,0 1 0 0 0,1-1 0 0 0,-1 1 0 0 0,1-1 0 0 0,-1 1 0 0 0,1-1 0 0 0,0 1 0 0 0,-1-1 0 0 0,1 1 0 0 0,0-1 0 0 0,0 2 7 0 0,0 221 1168 0 0,5-203-2760 0 0,5-10-4606 0 0,1-6-479 0 0</inkml:trace>
  <inkml:trace contextRef="#ctx0" brushRef="#br0" timeOffset="5422.13">204 239 11701 0 0,'0'0'1496'0'0,"0"0"-1496"0"0,0 0 0 0 0,0 0 12 0 0,-48-11 332 0 0,31 9-204 0 0,-4 0-140 0 0,0 1 0 0 0,0 1-60 0 0,-2 0-908 0 0,3 0-764 0 0,6 0-1272 0 0,-4-3-2845 0 0</inkml:trace>
  <inkml:trace contextRef="#ctx0" brushRef="#br0" timeOffset="5674.12">337 28 9501 0 0,'0'0'2519'0'0,"0"0"-2520"0"0,-2 7 256 0 0,-12 41 605 0 0,-10 57 958 0 0,45-45-5417 0 0,-13-54-411 0 0,1-3-1453 0 0</inkml:trace>
  <inkml:trace contextRef="#ctx0" brushRef="#br0" timeOffset="5926.27">397 140 5348 0 0,'0'0'4623'0'0,"0"0"-3372"0"0,0 0-1091 0 0,0 0-44 0 0,0 0-34 0 0,7-4-203 0 0,-3 3 149 0 0,1-1 0 0 0,-1 1 0 0 0,0-1 0 0 0,1 1-1 0 0,-1 0 1 0 0,1 1 0 0 0,-1-1 0 0 0,1 1 0 0 0,-1 0 0 0 0,1 0 0 0 0,-1 0 0 0 0,1 1-1 0 0,-1-1 1 0 0,1 1 0 0 0,-1 0 0 0 0,0 1 0 0 0,1-1 0 0 0,-1 1 0 0 0,0 0 0 0 0,0 0-1 0 0,0 0 1 0 0,0 0 0 0 0,-1 1 0 0 0,1-1 0 0 0,0 1 0 0 0,-1 0 0 0 0,0 0 0 0 0,0 1 0 0 0,0-1-1 0 0,0 1 1 0 0,0-1 0 0 0,1 3-28 0 0,-4-3 31 0 0,0 0 0 0 0,1-1 0 0 0,-1 1 1 0 0,0 0-1 0 0,0 0 0 0 0,-1 0 0 0 0,1 0 0 0 0,0-1 0 0 0,-1 1 0 0 0,0 0 0 0 0,0 0 1 0 0,0-1-1 0 0,0 1 0 0 0,0 0 0 0 0,0-1 0 0 0,-1 1 0 0 0,1-1 0 0 0,-1 0 0 0 0,0 1 0 0 0,1-1 1 0 0,-1 0-1 0 0,0 0 0 0 0,0 0 0 0 0,-1 0 0 0 0,1-1 0 0 0,0 1 0 0 0,-1-1 0 0 0,1 1 1 0 0,-1-1-1 0 0,1 0 0 0 0,-1 0 0 0 0,0 0 0 0 0,1 0 0 0 0,-1 0 0 0 0,0 0 0 0 0,0-1 1 0 0,1 1-1 0 0,-3-1-31 0 0,-39 10-4809 0 0,38-10 1104 0 0</inkml:trace>
  <inkml:trace contextRef="#ctx0" brushRef="#br0" timeOffset="6174.65">622 135 6681 0 0,'0'0'3413'0'0,"0"0"-3121"0"0,0 0 306 0 0,-5 7 115 0 0,3-4-664 0 0,-1-1 0 0 0,1 1 0 0 0,0 0-1 0 0,0-1 1 0 0,0 1 0 0 0,0 0 0 0 0,0 0 0 0 0,1 1-1 0 0,-1-1 1 0 0,1 0 0 0 0,0 0 0 0 0,0 1 0 0 0,0-1 0 0 0,1 1-1 0 0,-1-1 1 0 0,1 0 0 0 0,-1 1 0 0 0,1-1 0 0 0,0 1-1 0 0,1-1 1 0 0,-1 1 0 0 0,1-1 0 0 0,-1 1 0 0 0,1-1 0 0 0,0 1-1 0 0,0-1 1 0 0,0 0 0 0 0,1 0 0 0 0,-1 0 0 0 0,1 0-1 0 0,0 0 1 0 0,0 0 0 0 0,0 0 0 0 0,0 0 0 0 0,0 0 0 0 0,1-1-1 0 0,-1 0 1 0 0,1 1 0 0 0,0-1 0 0 0,-1 0 0 0 0,4 2-49 0 0,20 5-3747 0 0,-14-6-1025 0 0</inkml:trace>
  <inkml:trace contextRef="#ctx0" brushRef="#br0" timeOffset="6423.32">997 237 1108 0 0,'0'0'8414'0'0,"0"0"-6462"0"0,-7 0-1612 0 0,-221-17 1687 0 0,227 17-2453 0 0,-7-1-348 0 0,6-2-4684 0 0,6-4-1589 0 0</inkml:trace>
  <inkml:trace contextRef="#ctx0" brushRef="#br0" timeOffset="6594.14">910 187 8293 0 0,'0'0'3050'0'0,"0"0"-2245"0"0,0 6-615 0 0,-19 88 2811 0 0,23-71-3669 0 0,10-18-3447 0 0,-9-4-352 0 0</inkml:trace>
  <inkml:trace contextRef="#ctx0" brushRef="#br0" timeOffset="6766.24">1106 145 5184 0 0,'0'0'7579'0'0,"0"0"-6520"0"0,1 7-906 0 0,-14 130 1619 0 0,14-111-2351 0 0,15-27-6166 0 0,-6-7 62 0 0</inkml:trace>
  <inkml:trace contextRef="#ctx0" brushRef="#br0" timeOffset="7046.31">1280 73 10581 0 0,'0'0'1521'0'0,"5"5"-1074"0"0,2-1-343 0 0,-1 1 0 0 0,0 0 1 0 0,-1 0-1 0 0,1 0 0 0 0,-1 1 0 0 0,0 0 0 0 0,0 0 1 0 0,-1 0-1 0 0,1 1 0 0 0,-2 0 0 0 0,1-1 0 0 0,-1 1 0 0 0,0 1 1 0 0,0-1-1 0 0,-1 0 0 0 0,0 1 0 0 0,0-1 0 0 0,0 1 0 0 0,-1 0 1 0 0,-1-1-1 0 0,1 1 0 0 0,-1 0 0 0 0,-1-1 0 0 0,1 1 0 0 0,-1 0 1 0 0,-1-1-1 0 0,1 1 0 0 0,-1-1 0 0 0,0 1 0 0 0,-1-1 0 0 0,0 0 1 0 0,0 0-1 0 0,-1 0 0 0 0,0 0 0 0 0,0 0 0 0 0,0-1 1 0 0,-4 3-105 0 0,-50 39-314 0 0,29-43-8165 0 0,27-7 1340 0 0</inkml:trace>
  <inkml:trace contextRef="#ctx0" brushRef="#br0" timeOffset="7295.1">1638 322 13389 0 0,'0'0'2016'0'0,"0"0"-2016"0"0,0 0-364 0 0,0 0 36 0 0,0 0 328 0 0,-35-1 264 0 0,11-1-112 0 0,-2-1-152 0 0,-1 0-796 0 0,-2 0-1668 0 0,8 1-2776 0 0,-2-9-1389 0 0</inkml:trace>
  <inkml:trace contextRef="#ctx0" brushRef="#br0" timeOffset="7544.95">1739 146 13357 0 0,'0'0'1177'0'0,"0"0"-1102"0"0,6 3-124 0 0,-5-2 31 0 0,3 1 66 0 0,0 1 0 0 0,0-1 1 0 0,0 0-1 0 0,0 0 0 0 0,0 0 1 0 0,1 0-1 0 0,-1-1 1 0 0,0 0-1 0 0,1 0 0 0 0,-1 0 1 0 0,1 0-1 0 0,-1-1 1 0 0,1 1-1 0 0,0-1 0 0 0,-1-1 1 0 0,1 1-1 0 0,-1 0 0 0 0,1-1 1 0 0,-1 0-1 0 0,1 0 1 0 0,-1-1-1 0 0,1 1 0 0 0,-1-1 1 0 0,3-1-49 0 0,-4 1-11 0 0,0 0-1 0 0,0 0 1 0 0,0-1 0 0 0,0 1 0 0 0,-1-1-1 0 0,1 1 1 0 0,-1-1 0 0 0,1 0 0 0 0,-1 0 0 0 0,0 0-1 0 0,0 0 1 0 0,0-1 0 0 0,-1 1 0 0 0,1 0 0 0 0,-1-1-1 0 0,0 1 1 0 0,0-1 0 0 0,0 1 0 0 0,0-1 0 0 0,-1 0-1 0 0,1 1 1 0 0,-1-1 0 0 0,0 0 0 0 0,0 1-1 0 0,0-1 1 0 0,-1 0 0 0 0,1 1 0 0 0,-1-1 0 0 0,0 0-1 0 0,0 1 1 0 0,0-1 0 0 0,0 1 0 0 0,-1 0 0 0 0,0-1-1 0 0,1 1 1 0 0,-1 0 0 0 0,0 0 0 0 0,0 0-1 0 0,-1 0 1 0 0,1 0 0 0 0,-1 0 0 0 0,1 1 0 0 0,-1-1-1 0 0,0 1 1 0 0,0 0 0 0 0,0 0 0 0 0,0 0 0 0 0,-1 0-1 0 0,1 1 1 0 0,0-1 0 0 0,-1 1 0 0 0,1 0 0 0 0,-1 0-1 0 0,1 0 1 0 0,-2 0 11 0 0,2 3 3 0 0,0 0 0 0 0,-1 0-1 0 0,1 0 1 0 0,0 1 0 0 0,1-1 0 0 0,-1 1-1 0 0,0 0 1 0 0,1 0 0 0 0,-1 0 0 0 0,1 0-1 0 0,0 0 1 0 0,0 0 0 0 0,0 1 0 0 0,1-1-1 0 0,-1 1 1 0 0,1-1 0 0 0,0 1 0 0 0,0 0-1 0 0,0 0 1 0 0,0-1 0 0 0,0 1 0 0 0,1 0-1 0 0,0 0 1 0 0,0 0 0 0 0,0-1 0 0 0,0 1-1 0 0,1 0 1 0 0,-1 0 0 0 0,1 0 0 0 0,0-1-1 0 0,2 5-2 0 0,-3 2 14 0 0,17 196-799 0 0,-14-196-1727 0 0,1-5-2421 0 0,3-4-2022 0 0</inkml:trace>
  <inkml:trace contextRef="#ctx0" brushRef="#br0" timeOffset="7732.28">1932 287 14409 0 0,'0'0'1512'0'0,"0"0"-1512"0"0,0 0-1020 0 0,0 0 960 0 0,-40-9 60 0 0,19 6 164 0 0,-1-1-156 0 0,-2 1 4 0 0,0 1-12 0 0,0 1-920 0 0,3 0-1188 0 0,4-1-1836 0 0,6-1-1177 0 0</inkml:trace>
  <inkml:trace contextRef="#ctx0" brushRef="#br0" timeOffset="7996.96">2081 125 9673 0 0,'0'0'3792'0'0,"0"0"-3792"0"0,0 0 0 0 0,-11 40 280 0 0,3-22 356 0 0,-2 1-132 0 0,-1 0-36 0 0,1 0-192 0 0,1-1-112 0 0,0-2-92 0 0,2-2-44 0 0,3-2-28 0 0,4-1-452 0 0,3-3 100 0 0,2 1-144 0 0,3-3-532 0 0,4-3-1608 0 0,-3-2-2556 0 0</inkml:trace>
  <inkml:trace contextRef="#ctx0" brushRef="#br0" timeOffset="7997.96">2170 228 3344 0 0,'0'0'5597'0'0,"0"0"-4090"0"0,0 0-1303 0 0,6 1 158 0 0,-2 0-286 0 0,-1 1-1 0 0,0-1 0 0 0,0 1 1 0 0,0-1-1 0 0,0 1 1 0 0,0 0-1 0 0,0 0 0 0 0,-1 0 1 0 0,1 1-1 0 0,0-1 1 0 0,-1 1-1 0 0,0-1 0 0 0,0 1 1 0 0,0 0-1 0 0,0 0 0 0 0,0 0 1 0 0,0 0-1 0 0,-1 0 1 0 0,1 0-1 0 0,-1 1 0 0 0,0-1 1 0 0,0 0-1 0 0,0 1 0 0 0,-1-1 1 0 0,1 1-1 0 0,-1-1 1 0 0,0 0-1 0 0,0 1 0 0 0,0-1 1 0 0,0 1-1 0 0,0-1 1 0 0,-1 1-1 0 0,0 0-75 0 0,-44 52 1241 0 0,17-48-5484 0 0,24-8-124 0 0</inkml:trace>
  <inkml:trace contextRef="#ctx0" brushRef="#br0" timeOffset="8243.24">2333 240 6037 0 0,'0'0'6020'0'0,"0"0"-5091"0"0,-6 4-397 0 0,-2 2-236 0 0,1-3-233 0 0,1 1 0 0 0,0 0 0 0 0,0 0 0 0 0,0 0 0 0 0,1 0-1 0 0,-1 1 1 0 0,1 0 0 0 0,0 0 0 0 0,1 1 0 0 0,-1-1 0 0 0,1 1-1 0 0,0 0 1 0 0,0 0 0 0 0,1 0 0 0 0,0 1 0 0 0,0-1 0 0 0,0 1-1 0 0,0 3-62 0 0,59 9-5567 0 0,-45-19 1245 0 0</inkml:trace>
  <inkml:trace contextRef="#ctx0" brushRef="#br0" timeOffset="8491.48">2417 201 8329 0 0,'0'0'3100'0'0,"0"0"-2432"0"0,0 0-564 0 0,0 0 124 0 0,32 44 248 0 0,-24-25-96 0 0,-3 3-84 0 0,-1-2-68 0 0,-4 2-100 0 0,0-1 12 0 0,-8-1 12 0 0,-1-1-28 0 0,-4 0 12 0 0,-4-2-136 0 0,-2-2-928 0 0,2-4-1788 0 0,-7-5-4389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19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259 105 5897 0 0,'0'0'1612'0'0,"0"0"-813"0"0,0 0 579 0 0,0 0 566 0 0,0 0-513 0 0,0 0-1001 0 0,0 0-291 0 0,0 0 351 0 0,-5 0 226 0 0,-249-19 678 0 0,294 9-13571 0 0,-15 7 8124 0 0</inkml:trace>
  <inkml:trace contextRef="#ctx0" brushRef="#br0" timeOffset="249.5">276 52 3648 0 0,'0'0'5045'0'0,"0"0"-3027"0"0,0 0-1141 0 0,0 0-299 0 0,0 0 57 0 0,-9-2-3 0 0,-101-20 671 0 0,-10-1-4213 0 0,116 20-2157 0 0,7 1 812 0 0</inkml:trace>
  <inkml:trace contextRef="#ctx0" brushRef="#br0" timeOffset="509.61">390 18 7749 0 0,'0'0'1260'0'0,"0"0"-300"0"0,7 7-50 0 0,-4-5-816 0 0,0 0 0 0 0,0 1 0 0 0,-1-1 0 0 0,1 1 0 0 0,-1 0 0 0 0,1 0 0 0 0,-1 0-1 0 0,0 0 1 0 0,0 0 0 0 0,0 0 0 0 0,-1 1 0 0 0,1-1 0 0 0,-1 0 0 0 0,0 1 0 0 0,0 0 0 0 0,0-1 0 0 0,0 1 0 0 0,0 0 0 0 0,-1-1 0 0 0,0 1 0 0 0,0 0 0 0 0,0-1-1 0 0,0 1 1 0 0,0 0 0 0 0,-1-1 0 0 0,0 1 0 0 0,0 0 0 0 0,0-1 0 0 0,0 1 0 0 0,0-1 0 0 0,-1 1 0 0 0,1-1 0 0 0,-1 0 0 0 0,0 1 0 0 0,0-1 0 0 0,-3 2-94 0 0,-70 51 932 0 0,38-43-4990 0 0,31-11-1300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30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15457 0 0,'0'0'-308'0'0,"0"7"-92"0"0,-1 7 144 0 0,1 83 1451 0 0,0-95-1235 0 0,0 0 0 0 0,0-1 0 0 0,1 1 0 0 0,-1 0 0 0 0,0 0 1 0 0,1 0-1 0 0,-1-1 0 0 0,1 1 0 0 0,-1 0 0 0 0,1-1 0 0 0,0 1 1 0 0,0 0-1 0 0,0-1 0 0 0,0 1 0 0 0,0-1 0 0 0,0 1 0 0 0,0-1 0 0 0,0 0 1 0 0,1 1-1 0 0,-1-1 0 0 0,0 0 0 0 0,1 0 0 0 0,-1 0 0 0 0,1 0 0 0 0,-1 0 1 0 0,1 0-1 0 0,0 0 0 0 0,-1-1 0 0 0,1 1 0 0 0,0-1 0 0 0,0 1 0 0 0,-1-1 1 0 0,1 0-1 0 0,0 1 0 0 0,0-1 0 0 0,0 0 0 0 0,0 0 0 0 0,-1 0 0 0 0,1 0 1 0 0,0-1-1 0 0,0 1 0 0 0,0-1 0 0 0,-1 1 0 0 0,1-1 0 0 0,0 1 0 0 0,-1-1 1 0 0,3-1 39 0 0,52-39 1652 0 0,-30 102-1050 0 0,-25-58-567 0 0,2 4 2 0 0,-1 1 1 0 0,0 0 0 0 0,0 1-1 0 0,0-1 1 0 0,-1 0-1 0 0,0 0 1 0 0,-1 1-1 0 0,0-1 1 0 0,0 0 0 0 0,-1 1-1 0 0,0-1 1 0 0,0 0-1 0 0,-1 1 1 0 0,0-1 0 0 0,0 0-1 0 0,-1-1 1 0 0,0 1-1 0 0,-1 0 1 0 0,0-1-1 0 0,0 1 1 0 0,0-1 0 0 0,-1 0-1 0 0,-1 1-37 0 0,2-7-19 0 0,1 0-1 0 0,-1-1 0 0 0,0 1 1 0 0,1-1-1 0 0,-1 1 0 0 0,0-1 1 0 0,0 0-1 0 0,1 0 1 0 0,-1-1-1 0 0,0 1 0 0 0,0-1 1 0 0,1 0-1 0 0,-1 0 1 0 0,1 0-1 0 0,-1 0 0 0 0,1-1 1 0 0,-1 0-1 0 0,1 1 0 0 0,0-1 1 0 0,0 0-1 0 0,0-1 1 0 0,0 1-1 0 0,0 0 0 0 0,-1-2 20 0 0,-20-20-2890 0 0,10-1-3683 0 0,8-4-461 0 0</inkml:trace>
  <inkml:trace contextRef="#ctx0" brushRef="#br0" timeOffset="155.92">374 57 11597 0 0,'24'34'5321'0'0,"-22"4"-5321"0"0,-1 4-549 0 0,-1 0 333 0 0,0-12 216 0 0,-5-8-140 0 0,-1-3 132 0 0,-6 4-4 0 0,-1 4 8 0 0,-5 1-40 0 0,-4 0 44 0 0,-3-3 0 0 0,-1-2-260 0 0,-5-1-1420 0 0,8-6-2964 0 0,-12 1-4577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8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89 3876 0 0,'0'0'2290'0'0,"0"0"-73"0"0,0 0-324 0 0,0 0-373 0 0,7 3-195 0 0,9 6-1012 0 0,0-1-1 0 0,1 0 0 0 0,0-1 1 0 0,0-1-1 0 0,1 0 1 0 0,0-2-1 0 0,0 0 0 0 0,0-1 1 0 0,0 0-1 0 0,1-2 0 0 0,-1 0 1 0 0,1-1-1 0 0,-1-1 1 0 0,0-1-1 0 0,19-4-312 0 0,-36 5-15 0 0,1 1-1 0 0,0-1 1 0 0,0 0 0 0 0,-1 0-1 0 0,1 0 1 0 0,-1 0 0 0 0,1 0 0 0 0,-1-1-1 0 0,1 1 1 0 0,-1 0 0 0 0,0-1-1 0 0,1 1 1 0 0,-1-1 0 0 0,0 1-1 0 0,0-1 1 0 0,0 0 0 0 0,0 0-1 0 0,-1 1 1 0 0,1-1 0 0 0,0 0-1 0 0,-1 0 1 0 0,1 0 0 0 0,-1 1 0 0 0,1-1-1 0 0,-1 0 1 0 0,0 0 0 0 0,0 0-1 0 0,0 0 1 0 0,0 0 0 0 0,0 0-1 0 0,-1 0 1 0 0,1 0 0 0 0,-1 0-1 0 0,1 1 1 0 0,-1-1 0 0 0,1 0 0 0 0,-1 0-1 0 0,0 1 1 0 0,0-1 0 0 0,0 0-1 0 0,0 1 1 0 0,0-1 0 0 0,0 1-1 0 0,0-1 1 0 0,-1 1 0 0 0,1-1-1 0 0,-1 1 1 0 0,1 0 0 0 0,-1 0 0 0 0,1 0-1 0 0,-1 0 1 0 0,0-1 15 0 0,-88-58-936 0 0,87 59 918 0 0,1 1 0 0 0,0 0-1 0 0,0-1 1 0 0,-1 1-1 0 0,1 0 1 0 0,0 0-1 0 0,0 1 1 0 0,-1-1 0 0 0,1 0-1 0 0,0 1 1 0 0,0-1-1 0 0,0 1 1 0 0,-1 0-1 0 0,1 0 1 0 0,0 0-1 0 0,0 0 1 0 0,0 0 0 0 0,0 0-1 0 0,0 0 1 0 0,1 1-1 0 0,-1-1 1 0 0,0 1-1 0 0,1-1 1 0 0,-1 1 0 0 0,1 0-1 0 0,-1-1 1 0 0,1 1-1 0 0,0 0 1 0 0,0 0-1 0 0,0 0 1 0 0,0 0-1 0 0,0 0 1 0 0,0 0 0 0 0,0 0-1 0 0,1 1 1 0 0,-1-1-1 0 0,1 0 1 0 0,-1 0-1 0 0,1 1 1 0 0,0-1-1 0 0,0 1 19 0 0,-8 108 701 0 0,8-101-687 0 0,10 172 722 0 0,9-107-3046 0 0,-11-68-2994 0 0,-4-7-536 0 0</inkml:trace>
  <inkml:trace contextRef="#ctx0" brushRef="#br0" timeOffset="264.45">337 353 12837 0 0,'0'0'1336'0'0,"0"0"-1336"0"0,0 0-520 0 0,0 0 520 0 0,0 0 456 0 0,-50-3-188 0 0,29 1-80 0 0,-2-2-100 0 0,-2 0-88 0 0,3 1-504 0 0,1-2-1076 0 0,5 2-1240 0 0,-3-6-3093 0 0</inkml:trace>
  <inkml:trace contextRef="#ctx0" brushRef="#br0" timeOffset="529.84">562 87 8069 0 0,'0'0'5334'0'0,"0"0"-5068"0"0,-7 8-77 0 0,-2 1-143 0 0,-1 0 0 0 0,2 1 0 0 0,-1 0 0 0 0,1 0 0 0 0,1 1 0 0 0,0 0 0 0 0,0 0 0 0 0,1 1 0 0 0,1 0 1 0 0,0 0-1 0 0,0 0 0 0 0,1 0 0 0 0,1 1 0 0 0,0 0 0 0 0,1 0 0 0 0,0 0 0 0 0,1 0 0 0 0,1 0 0 0 0,0 0 0 0 0,0 0 0 0 0,1 0 0 0 0,1 0 0 0 0,0-1 0 0 0,4 11-46 0 0,18 16-5177 0 0,-8-24-1737 0 0</inkml:trace>
  <inkml:trace contextRef="#ctx0" brushRef="#br0" timeOffset="776.78">608 305 15469 0 0,'0'0'529'0'0,"0"0"-620"0"0,0 0-60 0 0,0 0-174 0 0,0 0-336 0 0,0 0 134 0 0,0 0 56 0 0,6-3 68 0 0,-3 2 375 0 0,-1-1 1 0 0,1 1 0 0 0,0 0 0 0 0,-1 0 0 0 0,1 1 0 0 0,0-1 0 0 0,0 0 0 0 0,0 1 0 0 0,0 0-1 0 0,0 0 1 0 0,-1 0 0 0 0,1 0 0 0 0,0 0 0 0 0,0 0 0 0 0,0 1 0 0 0,0-1 0 0 0,0 1 0 0 0,-1 0-1 0 0,1 0 1 0 0,0 0 0 0 0,-1 0 0 0 0,1 0 0 0 0,0 1 0 0 0,-1-1 0 0 0,0 1 0 0 0,1 0-1 0 0,-1 0 1 0 0,0 0 0 0 0,0 0 0 0 0,1 1 27 0 0,1-1 50 0 0,-1 0-1 0 0,0 0 1 0 0,1 0-1 0 0,-1 0 1 0 0,0 0-1 0 0,0 1 1 0 0,-1-1-1 0 0,1 1 1 0 0,0 0-1 0 0,-1 0 1 0 0,0 0-1 0 0,1 0 1 0 0,-1 0-1 0 0,0 1 1 0 0,-1-1 0 0 0,1 0-1 0 0,-1 1 1 0 0,1 0-1 0 0,-1-1 1 0 0,0 1-1 0 0,-1 0 1 0 0,1-1-1 0 0,-1 1 1 0 0,1 0-1 0 0,-1 0 1 0 0,0 0-1 0 0,0-1 1 0 0,-1 1-1 0 0,1 0 1 0 0,-1 0-1 0 0,0 0 1 0 0,0-1-1 0 0,0 1 1 0 0,0-1 0 0 0,-1 1-1 0 0,1-1 1 0 0,-1 1-1 0 0,0-1 1 0 0,0 0-1 0 0,-1 0 1 0 0,1 0-1 0 0,0 0 1 0 0,-1 0-1 0 0,0 0 1 0 0,0-1-1 0 0,1 1 1 0 0,-2-1-1 0 0,1 0 1 0 0,0 0-1 0 0,-2 1-49 0 0,-23 5-59 0 0,9-9-4249 0 0,17-1-175 0 0</inkml:trace>
  <inkml:trace contextRef="#ctx0" brushRef="#br0" timeOffset="1027.09">825 348 12705 0 0,'0'0'1576'0'0,"0"0"-1576"0"0,0 0-252 0 0,0 0 252 0 0,-17 45 632 0 0,13-31-128 0 0,-1 1-264 0 0,1-1-232 0 0,0 1 68 0 0,2-2 0 0 0,0 0-12 0 0,2-2 36 0 0,0 0 36 0 0,2 0-136 0 0,1 0-260 0 0,4 1-712 0 0,-2-3-1256 0 0,2-2-4188 0 0</inkml:trace>
  <inkml:trace contextRef="#ctx0" brushRef="#br0" timeOffset="1028.09">1000 608 6797 0 0,'0'0'9745'0'0,"0"0"-9745"0"0,0 0-829 0 0,0 0 565 0 0,-36 34 264 0 0,23-27 24 0 0,0 0 152 0 0,-2-1-12 0 0,2-2-116 0 0,-2 0-48 0 0,6-2-236 0 0,0 0-308 0 0,1-2-820 0 0,3 0-1572 0 0,5-6-3605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7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28 214 10829 0 0,'0'0'2685'0'0,"0"0"-1989"0"0,0 0-568 0 0,0 0 113 0 0,0 0 240 0 0,6 1-176 0 0,-6-1-319 0 0,4 1 37 0 0,-1 0 1 0 0,0 0 0 0 0,1 0 0 0 0,-1-1 0 0 0,1 1-1 0 0,-1-1 1 0 0,1 1 0 0 0,-1-1 0 0 0,0 0-1 0 0,1-1 1 0 0,-1 1 0 0 0,1-1 0 0 0,-1 1 0 0 0,1-1-1 0 0,-1 0 1 0 0,0 0 0 0 0,0-1 0 0 0,1 1 0 0 0,-1-1-1 0 0,0 1 1 0 0,0-1 0 0 0,0 0 0 0 0,-1 0 0 0 0,1 0-1 0 0,0-1 1 0 0,-1 1 0 0 0,1-1 0 0 0,-1 1 0 0 0,0-1-1 0 0,0 0 1 0 0,0 0 0 0 0,0 0 0 0 0,0 0-1 0 0,0-2-23 0 0,-3 3-61 0 0,-1-1 0 0 0,1 0 0 0 0,-1 0 0 0 0,0 1 0 0 0,0-1 0 0 0,0 1 0 0 0,0-1 0 0 0,0 1 0 0 0,-1 0 0 0 0,1 0 0 0 0,-1 0 0 0 0,1 0 0 0 0,-1 0 0 0 0,0 0 0 0 0,0 1 0 0 0,1 0 0 0 0,-1-1 0 0 0,0 1 0 0 0,0 0 0 0 0,0 0 0 0 0,-1 1 0 0 0,1-1 0 0 0,0 1 0 0 0,0-1 0 0 0,0 1 0 0 0,-1 0-1 0 0,1 0 1 0 0,0 0 0 0 0,0 1 0 0 0,0-1 0 0 0,0 1 0 0 0,0 0 0 0 0,-3 1 61 0 0,4-2 38 0 0,0 0 0 0 0,0 1-1 0 0,0-1 1 0 0,-1 1 0 0 0,1 0 0 0 0,0 0-1 0 0,0 0 1 0 0,0 0 0 0 0,0 0 0 0 0,0 0-1 0 0,1 1 1 0 0,-1-1 0 0 0,0 0 0 0 0,1 1-1 0 0,-1 0 1 0 0,1-1 0 0 0,-1 1 0 0 0,1 0-1 0 0,0 0 1 0 0,-1 0 0 0 0,1 0 0 0 0,0 0-1 0 0,0 0 1 0 0,1 0 0 0 0,-1 0-1 0 0,0 0 1 0 0,1 0 0 0 0,-1 0 0 0 0,1 1-1 0 0,0 0-37 0 0,11 18 23 0 0,3-12-6759 0 0,-7-9 452 0 0</inkml:trace>
  <inkml:trace contextRef="#ctx0" brushRef="#br0" timeOffset="341.31">238 79 13341 0 0,'0'0'624'0'0,"0"0"-209"0"0,7 6 102 0 0,153 94 1303 0 0,-53-83-1364 0 0,-105-17-470 0 0,0 1 1 0 0,0-1-1 0 0,0 0 0 0 0,0-1 1 0 0,0 1-1 0 0,0 0 0 0 0,-1-1 0 0 0,1 1 1 0 0,0-1-1 0 0,0 1 0 0 0,0-1 1 0 0,0 0-1 0 0,0 0 0 0 0,-1 0 0 0 0,1 0 1 0 0,0 0-1 0 0,-1 0 0 0 0,1 0 1 0 0,-1-1-1 0 0,1 1 0 0 0,-1-1 1 0 0,1 1-1 0 0,-1-1 0 0 0,0 1 0 0 0,0-1 1 0 0,0 0-1 0 0,0 1 0 0 0,0-1 1 0 0,0 0-1 0 0,-1 0 0 0 0,1 0 1 0 0,0 0-1 0 0,-1 0 0 0 0,0 0 0 0 0,1 0 1 0 0,-1 0-1 0 0,0 0 0 0 0,0 0 1 0 0,0 0-1 0 0,0 0 0 0 0,0 0 0 0 0,-1 0 1 0 0,1 0-1 0 0,-1 0 0 0 0,1 0 1 0 0,-1 1-1 0 0,0-1 0 0 0,1 0 1 0 0,-1 0-1 0 0,0 0 0 0 0,0 1 14 0 0,-2-8-20 0 0,-1 1 0 0 0,1-1-1 0 0,-1 1 1 0 0,-1 1 0 0 0,1-1 0 0 0,-1 0-1 0 0,-1 1 1 0 0,1 0 0 0 0,-1 1-1 0 0,-1-1 1 0 0,1 1 0 0 0,-1 0 0 0 0,0 0-1 0 0,0 1 1 0 0,-1 0 0 0 0,1 1 0 0 0,-1-1-1 0 0,0 1 1 0 0,-1 1 0 0 0,1-1 20 0 0,5 5-11 0 0,0 1 1 0 0,1-1-1 0 0,0 0 1 0 0,-1 1-1 0 0,1 0 1 0 0,0-1-1 0 0,0 1 0 0 0,0 0 1 0 0,0 0-1 0 0,0 0 1 0 0,0 0-1 0 0,0 0 1 0 0,1 1-1 0 0,-1-1 1 0 0,1 1-1 0 0,0-1 0 0 0,-1 1 1 0 0,1-1-1 0 0,0 1 1 0 0,1 0-1 0 0,-1-1 1 0 0,0 1-1 0 0,1 0 1 0 0,0-1-1 0 0,-1 1 1 0 0,1 0-1 0 0,0 0 0 0 0,0 0 1 0 0,1-1-1 0 0,-1 1 1 0 0,1 0-1 0 0,0 2 11 0 0,-2 2 72 0 0,-1 21-89 0 0,0-1 0 0 0,2 0 0 0 0,1 0 0 0 0,1 1 0 0 0,2-1 0 0 0,0 0 0 0 0,2-1 0 0 0,1 1 0 0 0,1-1 0 0 0,2 2 17 0 0,7-6-4701 0 0,-11-16-1583 0 0</inkml:trace>
  <inkml:trace contextRef="#ctx0" brushRef="#br0" timeOffset="590.03">553 340 8249 0 0,'0'0'7724'0'0,"0"0"-7724"0"0,0 0-428 0 0,0 0 300 0 0,0 0 128 0 0,-48-14 92 0 0,27 11-44 0 0,-3 1-48 0 0,2 0-568 0 0,-3 1-1348 0 0,6 0-2368 0 0,-5-2-1969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26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53 9565 0 0,'0'0'1999'0'0,"0"0"-700"0"0,0 0 93 0 0,0 0 53 0 0,0 0-315 0 0,0 0-486 0 0,0 0-318 0 0,0 0-208 0 0,3-2-154 0 0,15-48-868 0 0,14 83-418 0 0,11 119 2859 0 0,-21-205-840 0 0,-22 55-711 0 0,0 0 1 0 0,0-1-1 0 0,0 1 1 0 0,0 0-1 0 0,0-1 1 0 0,1 1-1 0 0,-1-1 1 0 0,0 1-1 0 0,1 0 1 0 0,0-1-1 0 0,-1 1 1 0 0,1-1-1 0 0,0 0 1 0 0,-1 1-1 0 0,1-1 1 0 0,0 1 0 0 0,0-1-1 0 0,0 0 1 0 0,0 0-1 0 0,1 0 1 0 0,-1 1-1 0 0,0-1 1 0 0,0 0-1 0 0,1 0 1 0 0,-1-1-1 0 0,1 1 1 0 0,-1 0-1 0 0,1 0 1 0 0,-1-1-1 0 0,1 1 1 0 0,-1-1-1 0 0,1 1 1 0 0,-1-1-1 0 0,1 0 1 0 0,0 1-1 0 0,-1-1 1 0 0,1 0-1 0 0,-1 0 1 0 0,1 0 0 0 0,0 0-1 0 0,-1-1 1 0 0,1 1-1 0 0,0 0 1 0 0,-1-1-1 0 0,1 1 1 0 0,-1-1-1 0 0,1 0 1 0 0,-1 1-1 0 0,1-1 1 0 0,-1 0-1 0 0,0 0 1 0 0,1 0-1 0 0,-1 0 1 0 0,0 0-1 0 0,1 0 1 0 0,-1 0-1 0 0,0 0 1 0 0,0 0-1 0 0,0-1 1 0 0,0 1-1 0 0,0 0 1 0 0,-1-1 0 0 0,1 1-1 0 0,0-1 1 0 0,-1 1-1 0 0,1-1 1 0 0,0 1-1 0 0,-1-1 1 0 0,0 0-1 0 0,1 1 14 0 0,-1 0-6 0 0,0 1-1 0 0,1 0 1 0 0,-1-1-1 0 0,0 1 1 0 0,1 0-1 0 0,-1 0 1 0 0,0-1 0 0 0,1 1-1 0 0,-1 0 1 0 0,1 0-1 0 0,-1 0 1 0 0,0 0-1 0 0,1 0 1 0 0,-1-1-1 0 0,1 1 1 0 0,-1 0-1 0 0,1 0 1 0 0,-1 0 0 0 0,0 0-1 0 0,1 0 1 0 0,-1 0-1 0 0,1 0 1 0 0,-1 0-1 0 0,1 1 1 0 0,-1-1-1 0 0,1 0 1 0 0,-1 0-1 0 0,0 0 1 0 0,1 0 0 0 0,-1 1-1 0 0,1-1 1 0 0,-1 0-1 0 0,0 0 1 0 0,1 1-1 0 0,-1-1 1 0 0,0 0-1 0 0,1 0 1 0 0,-1 1-1 0 0,0-1 1 0 0,0 0-1 0 0,1 1 1 0 0,-1-1 0 0 0,0 1-1 0 0,0-1 1 0 0,0 0-1 0 0,1 1 1 0 0,-1-1-1 0 0,0 1 1 0 0,0-1-1 0 0,0 1 1 0 0,0-1-1 0 0,0 0 1 0 0,0 1 0 0 0,0-1-1 0 0,0 1 1 0 0,0-1-1 0 0,0 1 1 0 0,0-1-1 0 0,0 1 7 0 0,15-18-813 0 0,-12 15 824 0 0,-1 1 0 0 0,1-1-1 0 0,0 1 1 0 0,0 0 0 0 0,-1 0 0 0 0,1 0-1 0 0,0 1 1 0 0,0-1 0 0 0,0 1-1 0 0,0 0 1 0 0,0-1 0 0 0,0 1 0 0 0,0 0-1 0 0,0 1 1 0 0,0-1 0 0 0,0 1 0 0 0,0-1-1 0 0,0 1 1 0 0,0 0 0 0 0,0 0 0 0 0,0 0-1 0 0,0 0 1 0 0,-1 1 0 0 0,1-1 0 0 0,0 1-1 0 0,-1 0 1 0 0,0-1 0 0 0,1 1 0 0 0,-1 0-1 0 0,0 1 1 0 0,0-1 0 0 0,0 0-1 0 0,0 1 1 0 0,0-1 0 0 0,-1 1 0 0 0,1-1-1 0 0,-1 1 1 0 0,1 0 0 0 0,-1-1 0 0 0,0 1-1 0 0,0 0 1 0 0,0 0 0 0 0,-1 0 0 0 0,1 0-1 0 0,-1 0 1 0 0,0 0 0 0 0,1 0 0 0 0,-1 0-1 0 0,0 0 1 0 0,-1 0 0 0 0,1 0-1 0 0,-1 0 1 0 0,1 0 0 0 0,-1 0 0 0 0,0 0-1 0 0,0 0 1 0 0,0 0-11 0 0,0 2-1235 0 0,2-1-4440 0 0,0-4-1283 0 0</inkml:trace>
  <inkml:trace contextRef="#ctx0" brushRef="#br0" timeOffset="254.29">450 224 15485 0 0,'0'0'592'0'0,"0"0"-592"0"0,0 0 0 0 0,0 0 12 0 0,0 0 244 0 0,0 0-143 0 0,0 0-29 0 0,0 0-8 0 0,0 0 60 0 0,0 0-36 0 0,-13 33-100 0 0,13-33-72 0 0,-2 2-453 0 0,2-2-611 0 0,-2-2-1544 0 0,2 1-3464 0 0</inkml:trace>
  <inkml:trace contextRef="#ctx0" brushRef="#br0" timeOffset="502.53">486 14 15353 0 0,'0'0'1793'0'0,"0"0"-1717"0"0,0 0 84 0 0,0 0-124 0 0,0 0-36 0 0,0 0-84 0 0,0 0-516 0 0,0 0-757 0 0,0 0-427 0 0,0 0-520 0 0,-1 7-1820 0 0,1 0-2461 0 0</inkml:trace>
  <inkml:trace contextRef="#ctx0" brushRef="#br0" timeOffset="750.31">605 213 5641 0 0,'0'7'7440'0'0,"-5"49"-4644"0"0,4-56-2648 0 0,2-3-143 0 0,-1 1 0 0 0,1-1 0 0 0,0 1 0 0 0,0-1 0 0 0,0 1 0 0 0,0 0 0 0 0,0-1 0 0 0,0 1 0 0 0,1 0 0 0 0,-1 0 0 0 0,1 0 1 0 0,0 0-1 0 0,-1 0 0 0 0,1 0 0 0 0,0 0 0 0 0,0 1 0 0 0,0-1 0 0 0,0 1 0 0 0,0-1 0 0 0,1 1 0 0 0,-1 0 0 0 0,0 0 0 0 0,1 0 0 0 0,-1 0 0 0 0,1 0 0 0 0,-1 1 0 0 0,1-1 1 0 0,-1 1-1 0 0,1-1 0 0 0,-1 1 0 0 0,1 0 0 0 0,-1 0 0 0 0,1 0 0 0 0,-1 1 0 0 0,1-1 0 0 0,0 0 0 0 0,-1 1 0 0 0,1 0 0 0 0,-1-1 0 0 0,0 1 0 0 0,1 0 0 0 0,-1 0 0 0 0,0 1 0 0 0,1-1 1 0 0,-1 0-1 0 0,0 1 0 0 0,0-1 0 0 0,0 1 0 0 0,0 0 0 0 0,-1 0 0 0 0,1 0 0 0 0,0 0 0 0 0,-1 0 0 0 0,1 0 0 0 0,-1 0 0 0 0,0 0 0 0 0,1 1 0 0 0,-1-1 0 0 0,0 0 0 0 0,-1 1 1 0 0,1-1-1 0 0,0 1 0 0 0,-1-1 0 0 0,1 1 0 0 0,-1-1 0 0 0,0 1-5 0 0,-3 37-786 0 0,-2-23-5882 0 0,3-12 243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2:00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206 363 8433 0 0,'0'0'1591'0'0,"0"0"-653"0"0,0 0-29 0 0,0 0 182 0 0,0 0-226 0 0,0 0-299 0 0,-7-2-184 0 0,4 1-381 0 0,1 1 0 0 0,0-1 0 0 0,-1 1 0 0 0,1 0 0 0 0,0-1 0 0 0,-1 1 0 0 0,1 0-1 0 0,-1 0 1 0 0,1 1 0 0 0,0-1 0 0 0,-1 1 0 0 0,1-1 0 0 0,-1 1 0 0 0,1-1 0 0 0,0 1-1 0 0,0 0 1 0 0,0 0 0 0 0,-1 1 0 0 0,1-1 0 0 0,0 0 0 0 0,0 0 0 0 0,0 1 0 0 0,1 0 0 0 0,-1-1-1 0 0,0 1 1 0 0,1 0 0 0 0,-1 0 0 0 0,1 0 0 0 0,-1 0 0 0 0,1 0 0 0 0,0 0 0 0 0,0 0 0 0 0,0 0-1 0 0,0 0 1 0 0,0 1 0 0 0,0-1 0 0 0,1 0 0 0 0,-1 1 0 0 0,1-1 0 0 0,0 0 0 0 0,-1 1-1 0 0,1-1 1 0 0,0 2-1 0 0,1-1 86 0 0,0 1-1 0 0,0 0 0 0 0,1-1 1 0 0,-1 1-1 0 0,1-1 0 0 0,-1 0 1 0 0,1 1-1 0 0,0-1 0 0 0,0 0 0 0 0,1 0 1 0 0,-1 0-1 0 0,0 0 0 0 0,1-1 1 0 0,0 1-1 0 0,0-1 0 0 0,0 1 1 0 0,0-1-1 0 0,0 0 0 0 0,0 0 1 0 0,0 0-1 0 0,1-1 0 0 0,-1 1 1 0 0,1-1-1 0 0,-1 0 0 0 0,1 0 0 0 0,0 0 1 0 0,-1 0-1 0 0,1-1 0 0 0,0 1 1 0 0,0-1-1 0 0,-1 0 0 0 0,1 0 1 0 0,0-1-1 0 0,0 1 0 0 0,-1-1 1 0 0,1 0-1 0 0,0 0 0 0 0,-1 0 1 0 0,1 0-1 0 0,-1 0 0 0 0,1-1 0 0 0,-1 0 1 0 0,0 1-1 0 0,1-1 0 0 0,-1-1 1 0 0,0 1-1 0 0,2-2-85 0 0,-4 3-1 0 0,0-1 0 0 0,0 1 0 0 0,0 0 1 0 0,0-1-1 0 0,-1 1 0 0 0,1-1 0 0 0,0 1 0 0 0,-1-1 0 0 0,1 1 0 0 0,-1-1 0 0 0,1 1 1 0 0,-1-1-1 0 0,0 1 0 0 0,1-1 0 0 0,-1 0 0 0 0,0 1 0 0 0,0-1 0 0 0,-1 0 1 0 0,1 1-1 0 0,0-1 0 0 0,0 1 0 0 0,-1-1 0 0 0,1 1 0 0 0,-1-1 0 0 0,1 0 0 0 0,-1 1 1 0 0,0 0-1 0 0,1-1 0 0 0,-1 1 0 0 0,0-1 0 0 0,0 1 0 0 0,0 0 0 0 0,0 0 0 0 0,0-1 1 0 0,0 1-1 0 0,-1 0 0 0 0,1 0 0 0 0,0 0 0 0 0,-1 0 0 0 0,1 1 0 0 0,0-1 0 0 0,-1 0 1 0 0,1 0-1 0 0,-1 1 0 0 0,1-1 0 0 0,-1 1 0 0 0,1 0 0 0 0,-1-1 1 0 0,-46-19-4396 0 0,36 20-1204 0 0,3 3-3085 0 0</inkml:trace>
  <inkml:trace contextRef="#ctx0" brushRef="#br0" timeOffset="2900.27">824 558 3636 0 0,'0'0'3452'0'0,"0"0"315"0"0,0 0-1420 0 0,0 0-907 0 0,0 0-517 0 0,0 0-286 0 0,0 0-187 0 0,0 0-138 0 0,-6-1-114 0 0,-43-2-77 0 0,-149-30-1446 0 0,186 25-399 0 0,9 0-4579 0 0,8 0-340 0 0</inkml:trace>
  <inkml:trace contextRef="#ctx0" brushRef="#br0" timeOffset="3083.94">775 440 3464 0 0,'0'0'6263'0'0,"0"0"-3522"0"0,0 0-1273 0 0,0 0-581 0 0,0 0-174 0 0,0 0 89 0 0,-6-1-174 0 0,-80-3 324 0 0,4 0-1952 0 0,30-4-6309 0 0,51 8 992 0 0</inkml:trace>
  <inkml:trace contextRef="#ctx0" brushRef="#br0" timeOffset="11901.16">410 563 5685 0 0,'0'0'0'0'0,"0"0"-705"0"0,0 0-727 0 0,0 0 520 0 0,0 0 792 0 0,0 0 120 0 0,0 0 980 0 0,0 0-876 0 0,0 0-104 0 0,-13-3-52 0 0,9 1 40 0 0,-2-1 0 0 0,4 3-848 0 0,-3-3-1604 0 0</inkml:trace>
  <inkml:trace contextRef="#ctx0" brushRef="#br0" timeOffset="31828.63">307 681 1004 0 0,'0'0'942'0'0,"0"0"-202"0"0,0 0 146 0 0,0 0 59 0 0,0 0-184 0 0,-7-3-255 0 0,-10-4-247 0 0,1 2 15 0 0,0 0 0 0 0,1-2 0 0 0,-1 1 0 0 0,2-2 0 0 0,-1 0 0 0 0,1-1 0 0 0,0 0 0 0 0,1-1 0 0 0,0-1 0 0 0,1 0 0 0 0,0 0 0 0 0,1-1 0 0 0,0-1 0 0 0,1 0 0 0 0,0 0 0 0 0,1-1 0 0 0,-3-7-274 0 0,2 0-184 0 0,2-1 0 0 0,1 0 0 0 0,1 0 1 0 0,0 0-1 0 0,2 0 0 0 0,0-1 0 0 0,2 0 0 0 0,0 0 0 0 0,2 1 0 0 0,0-1 0 0 0,2 0 1 0 0,1 0-1 0 0,0 0 0 0 0,2 1 0 0 0,0 0 0 0 0,2 0 0 0 0,0 0 0 0 0,2-2 184 0 0,-2 18 19 0 0,0 0-1 0 0,1 1 0 0 0,-1-1 0 0 0,1 1 1 0 0,0 0-1 0 0,1 1 0 0 0,-1 0 0 0 0,1 1 1 0 0,0-1-1 0 0,0 2 0 0 0,0-1 0 0 0,0 1 1 0 0,0 1-1 0 0,0-1 0 0 0,1 2 0 0 0,-1-1 0 0 0,0 1 1 0 0,1 1-1 0 0,-1 0 0 0 0,0 0 0 0 0,1 0 1 0 0,4 3-19 0 0,15 1 191 0 0,-2 1 1 0 0,1 1 0 0 0,-1 2-1 0 0,0 0 1 0 0,0 2-1 0 0,-1 1 1 0 0,-1 1 0 0 0,0 2-1 0 0,-1 0 1 0 0,0 1-1 0 0,-2 1 1 0 0,0 2 0 0 0,18 19-192 0 0,-33-31 20 0 0,-1 2 1 0 0,-1-1-1 0 0,1 0 1 0 0,-2 1-1 0 0,1 0 0 0 0,-1 0 1 0 0,0 1-1 0 0,-1-1 1 0 0,0 1-1 0 0,0 0 1 0 0,-1 0-1 0 0,-1 0 1 0 0,0 0-1 0 0,0 0 1 0 0,-1 0-1 0 0,0 0 1 0 0,0 0-1 0 0,-1 0 1 0 0,-1 0-1 0 0,0 0 1 0 0,0 0-1 0 0,-1-1 0 0 0,0 1 1 0 0,-1-1-1 0 0,0 0 1 0 0,0 1-1 0 0,-1-2 1 0 0,0 1-1 0 0,-1-1 1 0 0,1 1-1 0 0,-5 3-20 0 0,0 2-24 0 0,-1 0 0 0 0,-1 0 0 0 0,0-1 0 0 0,-1-1 0 0 0,0 0 0 0 0,-1-1 0 0 0,0 0 0 0 0,-1-1 0 0 0,0-1 0 0 0,0 0-1 0 0,-1-1 1 0 0,-1-1 0 0 0,1 0 0 0 0,-1-1 0 0 0,0-1 0 0 0,0 0 0 0 0,-11 0 24 0 0,-28-5-4155 0 0,35-8-1771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3:15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2592 0 0,'0'0'0'0'0,"0"0"0"0"0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11:07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667 491 9821 0 0,'0'0'1418'0'0,"0"0"-923"0"0,0 0-344 0 0,0 0 73 0 0,0 0 201 0 0,0 0 95 0 0,0 0 7 0 0,-6-1-337 0 0,4 0-171 0 0,0 1 0 0 0,0 0 0 0 0,1 0 0 0 0,-1 0 0 0 0,0 0 0 0 0,0 1 0 0 0,0-1 0 0 0,0 0 0 0 0,1 1 0 0 0,-1-1 0 0 0,0 1-1 0 0,0-1 1 0 0,1 1 0 0 0,-1 0 0 0 0,1 0 0 0 0,-1 0 0 0 0,0 0 0 0 0,1 0 0 0 0,0 0 0 0 0,-1 0 0 0 0,1 1 0 0 0,0-1 0 0 0,-1 0 0 0 0,1 1 0 0 0,0-1-1 0 0,0 1 1 0 0,0 0 0 0 0,0-1 0 0 0,1 1 0 0 0,-1 0 0 0 0,0-1 0 0 0,1 1 0 0 0,-1 0 0 0 0,1 0 0 0 0,-1-1 0 0 0,1 1 0 0 0,0 0 0 0 0,0 0 0 0 0,0 0 0 0 0,0 0-1 0 0,0-1 1 0 0,0 1 0 0 0,0 0 0 0 0,1 0 0 0 0,-1 0 0 0 0,1-1 0 0 0,-1 1 0 0 0,1 0-19 0 0,-1 0 87 0 0,-1 0-1 0 0,0 0 1 0 0,1 0 0 0 0,-1 0 0 0 0,1 0-1 0 0,0 0 1 0 0,0 0 0 0 0,0 0 0 0 0,0 0-1 0 0,0 0 1 0 0,0 0 0 0 0,0 1-1 0 0,1-1 1 0 0,-1 0 0 0 0,1-1 0 0 0,-1 1-1 0 0,1 0 1 0 0,0 0 0 0 0,0 0 0 0 0,0 0-1 0 0,0 0 1 0 0,0-1 0 0 0,0 1-1 0 0,0 0 1 0 0,1-1 0 0 0,-1 1 0 0 0,1-1-1 0 0,-1 0 1 0 0,1 1 0 0 0,-1-1 0 0 0,1 0-1 0 0,0 0 1 0 0,0 0 0 0 0,-1 0-1 0 0,1 0 1 0 0,0 0 0 0 0,0-1 0 0 0,0 1-1 0 0,0-1 1 0 0,0 1 0 0 0,0-1 0 0 0,0 0-1 0 0,0 1 1 0 0,0-1 0 0 0,0 0-1 0 0,0 0 1 0 0,0-1 0 0 0,0 1 0 0 0,0 0-1 0 0,0-1 1 0 0,0 1 0 0 0,0-1 0 0 0,0 0-1 0 0,0 0 1 0 0,0 1 0 0 0,0-1-1 0 0,0 0 1 0 0,-1-1 0 0 0,1 1 0 0 0,0 0-1 0 0,-1 0 1 0 0,1-1 0 0 0,-1 0-87 0 0,29-60 377 0 0,-55 30-5459 0 0,20 32 689 0 0,2 3-2489 0 0</inkml:trace>
  <inkml:trace contextRef="#ctx0" brushRef="#br0" timeOffset="-530.1">242 564 10365 0 0,'0'0'1291'0'0,"0"0"-459"0"0,0 0 168 0 0,0 0 429 0 0,0 0-536 0 0,0 0-501 0 0,0 0-272 0 0,-6-1-10 0 0,-214-15-768 0 0,219 16 320 0 0,-8-2-878 0 0,7-3-4623 0 0,3 0 66 0 0</inkml:trace>
  <inkml:trace contextRef="#ctx0" brushRef="#br0" timeOffset="-266.69">287 479 11609 0 0,'0'0'2340'0'0,"0"0"-1948"0"0,0 0-276 0 0,0 0-116 0 0,0 0 656 0 0,-52-12 36 0 0,22 7-224 0 0,1 0-368 0 0,-3 2-96 0 0,-2-1-4 0 0,7 2 0 0 0,1 1-404 0 0,2 1-856 0 0,6 0-584 0 0,8 0-2636 0 0,6 0-2113 0 0</inkml:trace>
  <inkml:trace contextRef="#ctx0" brushRef="#br0" timeOffset="12551.51">1468 595 2816 0 0,'0'0'2411'0'0,"0"0"337"0"0,0 0-991 0 0,0 0-370 0 0,0 0-98 0 0,0 0-77 0 0,0 0-401 0 0,0 0-442 0 0,-65 4 1696 0 0,-140-8-2800 0 0,222-3-6305 0 0,-5 5 2242 0 0</inkml:trace>
  <inkml:trace contextRef="#ctx0" brushRef="#br0" timeOffset="12708.04">1493 537 8945 0 0,'0'0'1684'0'0,"0"0"-64"0"0,0 0-472 0 0,0 0-232 0 0,0 0-472 0 0,-44-4 8 0 0,11 4-88 0 0,-10 0-176 0 0,0 0-136 0 0,9 2-52 0 0,11 0 0 0 0,6-1-128 0 0,3 0-640 0 0,-2 0-452 0 0,3-1-992 0 0,5 0-1712 0 0,8-1-1909 0 0</inkml:trace>
  <inkml:trace contextRef="#ctx0" brushRef="#br0" timeOffset="12895.21">1595 476 8337 0 0,'0'0'674'0'0,"8"3"-159"0"0,-4-2-380 0 0,1 0 0 0 0,-1 1 0 0 0,1-1 0 0 0,-1 1-1 0 0,1 0 1 0 0,-1 0 0 0 0,0 0 0 0 0,0 0 0 0 0,0 1 0 0 0,0 0 0 0 0,0-1-1 0 0,0 2 1 0 0,-1-1 0 0 0,0 0 0 0 0,1 1 0 0 0,-1-1 0 0 0,-1 1 0 0 0,1 0-1 0 0,0 0 1 0 0,-1 0 0 0 0,0 0 0 0 0,0 1 0 0 0,0-1 0 0 0,-1 1 0 0 0,1-1-1 0 0,-1 1 1 0 0,0-1 0 0 0,0 1 0 0 0,-1 0 0 0 0,1 0 0 0 0,-1-1 0 0 0,0 1-1 0 0,0 0 1 0 0,-1 0 0 0 0,1-1 0 0 0,-1 1 0 0 0,0 0 0 0 0,-1-1-1 0 0,1 1 1 0 0,-1-1 0 0 0,0 0 0 0 0,0 2-135 0 0,-52 44 50 0 0,27-35-4324 0 0,13-10-1800 0 0</inkml:trace>
  <inkml:trace contextRef="#ctx0" brushRef="#br0" timeOffset="129529.64">782 1070 1528 0 0,'0'0'2720'0'0,"0"0"-1706"0"0,7 1-888 0 0,6 1-65 0 0,-1-2 0 0 0,0 1 0 0 0,1-2 0 0 0,-1 1-1 0 0,1-2 1 0 0,-1 0 0 0 0,0 0 0 0 0,0-1 0 0 0,0 0 0 0 0,0-1 0 0 0,0-1 0 0 0,-1 0 0 0 0,0 0 0 0 0,0-1 0 0 0,0-1 0 0 0,-1 0 0 0 0,0 0 0 0 0,9-9-61 0 0,10-14-3 0 0,0-1 1 0 0,-3-1 0 0 0,0-2 0 0 0,-2 0 0 0 0,-2-2-1 0 0,-1-1 1 0 0,-2 0 0 0 0,-2-1 0 0 0,-1-1 0 0 0,6-26 2 0 0,-17 50-17 0 0,-1 0 0 0 0,-1 0 1 0 0,0 0-1 0 0,-1 0 0 0 0,-1 0 1 0 0,0-1-1 0 0,-1 1 0 0 0,-1 0 1 0 0,0-1-1 0 0,-1 1 0 0 0,-1 0 1 0 0,0 0-1 0 0,-1 0 0 0 0,-1 0 1 0 0,0 1-1 0 0,-1 0 0 0 0,0 0 1 0 0,-2 0-1 0 0,1 1 0 0 0,-2 0 1 0 0,1 0-1 0 0,-2 1 0 0 0,0 0 1 0 0,0 1-1 0 0,-1 0 0 0 0,0 0 1 0 0,-12-7 16 0 0,-1-3-12 0 0,-1 2 0 0 0,-1 0 0 0 0,0 1 0 0 0,-2 2 0 0 0,0 1 0 0 0,0 1 0 0 0,-2 1 1 0 0,1 2-1 0 0,-2 1 0 0 0,1 1 0 0 0,-1 2 0 0 0,0 1 0 0 0,-1 1 0 0 0,0 2 0 0 0,1 1 1 0 0,-1 2-1 0 0,0 1 0 0 0,0 1 0 0 0,1 2 0 0 0,-1 1 0 0 0,-23 7 12 0 0,39-5-15 0 0,0 0-1 0 0,0 1 0 0 0,1 1 1 0 0,0 0-1 0 0,0 1 0 0 0,1 1 1 0 0,0 0-1 0 0,1 1 0 0 0,1 0 1 0 0,0 1-1 0 0,0 1 0 0 0,1-1 1 0 0,1 2-1 0 0,1 0 0 0 0,0 0 1 0 0,1 0-1 0 0,-4 10 16 0 0,-8 22 28 0 0,3 0 0 0 0,1 2 0 0 0,2-1 0 0 0,3 2 0 0 0,-2 26-28 0 0,8-51 60 0 0,1 0 0 0 0,2 0 0 0 0,0 0 1 0 0,2 1-1 0 0,1-1 0 0 0,0 1 0 0 0,2-1 0 0 0,1 0 0 0 0,1 0 0 0 0,2 0 0 0 0,0-1 0 0 0,1 0 0 0 0,2 0 0 0 0,0-1 0 0 0,1 0 0 0 0,2-1 1 0 0,0-1-1 0 0,11 13-60 0 0,-11-22 36 0 0,1 0 1 0 0,1-1 0 0 0,0-1-1 0 0,0-1 1 0 0,1 0 0 0 0,0 0-1 0 0,1-2 1 0 0,0 0 0 0 0,0-1 0 0 0,0-1-1 0 0,1 0 1 0 0,0-2 0 0 0,0 0-1 0 0,3 0-36 0 0,39 10-1466 0 0,-43-9-744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5T02:51:23.373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0,'0'0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21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7281 0 0,'0'0'7484'0'0,"-2"7"-6292"0"0,-74 278 1851 0 0,74-280-3056 0 0,1 1 0 0 0,0-1 0 0 0,0 1 0 0 0,1 0 0 0 0,-1 0-1 0 0,1-1 1 0 0,1 1 0 0 0,-1 0 0 0 0,1-1 0 0 0,0 1 0 0 0,0 0 0 0 0,0-1-1 0 0,1 1 1 0 0,0-1 0 0 0,0 0 0 0 0,0 1 0 0 0,1-1 0 0 0,0 0-1 0 0,0-1 1 0 0,0 1 0 0 0,1 0 0 0 0,-1-1 0 0 0,1 0 0 0 0,0 0-1 0 0,0 0 1 0 0,0 0 0 0 0,1 0 0 0 0,0-1 0 0 0,-1 0 0 0 0,1 0 0 0 0,0 0-1 0 0,1-1 1 0 0,-1 0 0 0 0,3 1 13 0 0,15-7-3618 0 0,-11-9-3173 0 0,-1-10-1257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48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71 456 0 0,'0'0'0'0'0</inkml:trace>
  <inkml:trace contextRef="#ctx0" brushRef="#br0" timeOffset="433.14">80 1 40 0 0,'0'0'5655'0'0,"1"5"-3315"0"0,30 231-91 0 0,-28-227-848 0 0,-13-40-2296 0 0,9 29 905 0 0,0 0 1 0 0,-1 0-1 0 0,1 0 1 0 0,-1 0 0 0 0,1 0-1 0 0,-1 0 1 0 0,0 1-1 0 0,0-1 1 0 0,0 0 0 0 0,0 1-1 0 0,0 0 1 0 0,0 0-1 0 0,0-1 1 0 0,0 1 0 0 0,0 0-1 0 0,-1 1 1 0 0,1-1-1 0 0,0 0 1 0 0,-1 1 0 0 0,1-1-1 0 0,0 1 1 0 0,-1 0-1 0 0,1-1 1 0 0,-1 1 0 0 0,1 1-1 0 0,-1-1 1 0 0,1 0-1 0 0,0 0 1 0 0,-1 1 0 0 0,1 0-1 0 0,0-1 1 0 0,-1 1-1 0 0,1 0 1 0 0,0 0 0 0 0,0 0-1 0 0,-1 0 1 0 0,1 1-1 0 0,0-1 1 0 0,0 0 0 0 0,1 1-1 0 0,-1 0 1 0 0,0-1-1 0 0,0 1 1 0 0,1 0 0 0 0,-1 0-1 0 0,1 0 1 0 0,0 0-1 0 0,-1 0 1 0 0,1 0 0 0 0,0 0-1 0 0,0 1 1 0 0,0-1-1 0 0,1 0 1 0 0,-1 1 0 0 0,0-1-1 0 0,1 0 1 0 0,0 1-1 0 0,-1-1 1 0 0,1 1 0 0 0,0-1-1 0 0,0 1 1 0 0,0-1-1 0 0,1 0 1 0 0,-1 1 0 0 0,1-1-1 0 0,-1 1 1 0 0,1-1-11 0 0,1 2 86 0 0,0 1-1 0 0,0-1 1 0 0,1 0 0 0 0,-1 0 0 0 0,1 0-1 0 0,0 0 1 0 0,0 0 0 0 0,1-1 0 0 0,-1 1 0 0 0,1-1-1 0 0,-1 0 1 0 0,1 0 0 0 0,0 0 0 0 0,0-1-1 0 0,1 1 1 0 0,-1-1 0 0 0,0 0 0 0 0,1 0 0 0 0,-1 0-1 0 0,1-1 1 0 0,0 0 0 0 0,0 0 0 0 0,-1 0 0 0 0,1 0-1 0 0,2-1-85 0 0,76 8-5539 0 0,-67-8 1022 0 0</inkml:trace>
  <inkml:trace contextRef="#ctx0" brushRef="#br0" timeOffset="806.8">260 269 5461 0 0,'0'0'4101'0'0,"0"0"-3127"0"0,0 0-1358 0 0,0 0-141 0 0,0 0-213 0 0,0 0-212 0 0,0 0 18 0 0,0 0 103 0 0,0 0-119 0 0,4-1 7 0 0,27 2 293 0 0,-29-2 802 0 0,0 1 0 0 0,0 0 0 0 0,0 0 0 0 0,1 0 0 0 0,-1 0 0 0 0,0 0 0 0 0,0 1 0 0 0,0-1 0 0 0,0 1-1 0 0,1-1 1 0 0,-1 1 0 0 0,0 0 0 0 0,0 0 0 0 0,0 0 0 0 0,0 0 0 0 0,-1 0 0 0 0,1 0 0 0 0,0 0 0 0 0,0 1 0 0 0,-1-1-1 0 0,1 1 1 0 0,0-1 0 0 0,-1 1 0 0 0,0 0 0 0 0,1 0 0 0 0,-1-1 0 0 0,0 1 0 0 0,0 0 0 0 0,0 0 0 0 0,0 0 0 0 0,0 0 0 0 0,-1 0-1 0 0,1 1 1 0 0,-1-1 0 0 0,1 0 0 0 0,-1 2-154 0 0,-18 18 373 0 0,26-32-5365 0 0,24-9 5086 0 0,34 27 5733 0 0,-39 37-7109 0 0,-23-35-811 0 0,0-3-1800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21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23 6765 0 0,'0'0'6601'0'0,"1"9"-5722"0"0,0 21-946 0 0,2 2 769 0 0,-1 0 0 0 0,-2 0 0 0 0,-1 1 0 0 0,-2-1 0 0 0,-1 0 0 0 0,-2 0 0 0 0,-2 4-702 0 0,7-114-4790 0 0,13-134-4246 0 0,-12 211 9203 0 0,0-1 0 0 0,1 1 0 0 0,-1-1 0 0 0,0 1 0 0 0,1-1 0 0 0,-1 1 0 0 0,1 0 0 0 0,-1-1 0 0 0,1 1 1 0 0,0 0-1 0 0,-1-1 0 0 0,1 1 0 0 0,0 0 0 0 0,0 0 0 0 0,0 0 0 0 0,0-1 0 0 0,0 1 0 0 0,0 0 0 0 0,1 0 0 0 0,-1 1 0 0 0,0-1 0 0 0,0 0 0 0 0,1 0 0 0 0,-1 1 0 0 0,0-1 0 0 0,1 0 0 0 0,-1 1 0 0 0,1 0 0 0 0,-1-1 0 0 0,1 1 0 0 0,-1 0 0 0 0,1 0 0 0 0,-1-1 0 0 0,1 1 0 0 0,-1 0 0 0 0,1 1 0 0 0,-1-1 0 0 0,1 0 0 0 0,-1 0 0 0 0,1 1 0 0 0,-1-1 0 0 0,1 1 0 0 0,-1-1 0 0 0,0 1 0 0 0,1-1 0 0 0,-1 1 0 0 0,0 0 0 0 0,1 0 0 0 0,-1 0 0 0 0,1 0-167 0 0,59 51 2073 0 0,-32 14-754 0 0,-29-65-1312 0 0,0 1 0 0 0,1-1 0 0 0,-1 0 0 0 0,0 1 0 0 0,0-1-1 0 0,1 0 1 0 0,-1 1 0 0 0,0-1 0 0 0,0 0 0 0 0,-1 1 0 0 0,1-1 0 0 0,0 0-1 0 0,0 1 1 0 0,-1-1 0 0 0,1 0 0 0 0,-1 0 0 0 0,1 1 0 0 0,-1-1 0 0 0,1 0-1 0 0,-1 0 1 0 0,0 0 0 0 0,0 0 0 0 0,1 1 0 0 0,-1-1 0 0 0,0 0 0 0 0,0-1-1 0 0,0 1 1 0 0,0 0 0 0 0,0 0 0 0 0,0 0 0 0 0,-1 0 0 0 0,1-1-1 0 0,0 1 1 0 0,0-1 0 0 0,0 1 0 0 0,-1-1 0 0 0,1 1 0 0 0,0-1 0 0 0,-1 0-1 0 0,1 0 1 0 0,0 1 0 0 0,-1-1 0 0 0,1 0 0 0 0,0 0 0 0 0,-1 0 0 0 0,1 0-1 0 0,0-1 1 0 0,-1 1 0 0 0,1 0 0 0 0,0-1 0 0 0,-1 1-7 0 0,-50-24-1484 0 0,24-5-4241 0 0,15 7-1777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22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13865 0 0,'17'42'2460'0'0,"-5"-7"-2460"0"0,-5 3 153 0 0,-3-13-153 0 0,0-5 384 0 0,-4-2-20 0 0,0 3-56 0 0,-6 1 116 0 0,0 1-140 0 0,-3-2-88 0 0,-1-3-132 0 0,-3-4-64 0 0,0-2-164 0 0,1-5-380 0 0,-1-4-388 0 0,1-3-701 0 0,5 0-1571 0 0,-3-13-5633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24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52 0 0,'0'0'12001'0'0,"43"16"-10325"0"0,-22 1-1168 0 0,1 10 364 0 0,0 11-56 0 0,-6 9-199 0 0,-7 1-241 0 0,-9-2-40 0 0,0-11-52 0 0,-6-9-108 0 0,-1-5-16 0 0,-3-3 12 0 0,-4 4-172 0 0,-4 0-196 0 0,-11 1-924 0 0,-10-10-929 0 0,8-3-2731 0 0,-12-13-4957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24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9821 0 0,'0'0'4922'0'0,"-5"6"-4161"0"0,-38 118 348 0 0,41-100-903 0 0,1 0 0 0 0,1 0 1 0 0,1-1-1 0 0,1 1 0 0 0,1 0 1 0 0,1-1-1 0 0,1 0 0 0 0,1 0 0 0 0,1 0 1 0 0,1 0-1 0 0,3 2-206 0 0,77 60-5077 0 0,-61-75-743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23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14321 0 0,'1'7'2343'0'0,"21"397"7"0"0,-18-426-7407 0 0,0 3-1602 0 0,1-12-639 0 0</inkml:trace>
  <inkml:trace contextRef="#ctx0" brushRef="#br0" timeOffset="218.05">46 79 1280 0 0,'2'-6'3396'0'0,"-2"5"-3244"0"0,26-64 7766 0 0,16 59-6410 0 0,-28 15-1426 0 0,-7-5 88 0 0,1-1 1 0 0,-1 1-1 0 0,0 0 0 0 0,0 1 0 0 0,-1 0 1 0 0,1 0-1 0 0,-1 0 0 0 0,0 1 0 0 0,-1 0 1 0 0,1 0-1 0 0,-1 0 0 0 0,0 1 0 0 0,-1 0 1 0 0,0 0-1 0 0,0 0 0 0 0,0 0 1 0 0,-1 0-1 0 0,0 1 0 0 0,0 0 0 0 0,-1 0 1 0 0,0 0-171 0 0,-3-5-12 0 0,-1 0 1 0 0,1 1 0 0 0,-1-1-1 0 0,0 0 1 0 0,0 0 0 0 0,0 0-1 0 0,0-1 1 0 0,-1 1 0 0 0,1 0-1 0 0,-1-1 1 0 0,0 0 0 0 0,1 1-1 0 0,-1-1 1 0 0,0 0 0 0 0,0 0-1 0 0,0-1 1 0 0,-1 1 0 0 0,1-1-1 0 0,0 1 1 0 0,-1-1 0 0 0,1 0-1 0 0,-1 0 1 0 0,1-1 0 0 0,-1 1-1 0 0,1-1 1 0 0,-1 0 11 0 0,-60 2-6579 0 0,43-9 61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6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12881 0 0,'0'0'1530'0'0,"0"0"-1526"0"0,0 5 380 0 0,-31 205 2289 0 0,32-207-2641 0 0,-1-1 0 0 0,1 0 0 0 0,0 1-1 0 0,0-1 1 0 0,0 0 0 0 0,0 0 0 0 0,0 0-1 0 0,1 0 1 0 0,-1 0 0 0 0,0 0 0 0 0,1 0-1 0 0,0 0 1 0 0,-1-1 0 0 0,1 1 0 0 0,0-1-1 0 0,0 1 1 0 0,0-1 0 0 0,0 0 0 0 0,0 1 0 0 0,0-1-1 0 0,0 0 1 0 0,0 0 0 0 0,1-1 0 0 0,-1 1-1 0 0,0 0 1 0 0,0-1 0 0 0,1 1 0 0 0,-1-1-1 0 0,1 0 1 0 0,-1 0 0 0 0,0 0 0 0 0,1 0-1 0 0,-1 0 1 0 0,0 0 0 0 0,1-1 0 0 0,-1 1-1 0 0,0-1 1 0 0,2 0-32 0 0,91-28 427 0 0,-86 27-2495 0 0,-2 3-6929 0 0,0 2 956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6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690 9 3268 0 0,'0'0'5984'0'0,"0"0"-3492"0"0,0 0-1431 0 0,0 0-529 0 0,0 0-201 0 0,-7 1 70 0 0,-617-6 2320 0 0,566 1-6573 0 0,57 4 1128 0 0,2-1-1581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6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6401 0 0,'0'0'6267'0'0,"0"0"-4782"0"0,0 0-1131 0 0,6 7 142 0 0,0-1-282 0 0,-1-2-122 0 0,0-1 1 0 0,-1 1-1 0 0,0 0 0 0 0,1 0 0 0 0,-2 0 0 0 0,1 0 1 0 0,0 1-1 0 0,-1 0 0 0 0,0-1 0 0 0,0 1 1 0 0,0 0-1 0 0,-1 1 0 0 0,1-1 0 0 0,-1 0 0 0 0,-1 1 1 0 0,1-1-1 0 0,-1 1 0 0 0,0 0 0 0 0,0-1 0 0 0,0 1 1 0 0,-1 0-1 0 0,0 0 0 0 0,0-1 0 0 0,-1 1 1 0 0,0 0-1 0 0,1-1 0 0 0,-2 2-92 0 0,0-6-17 0 0,0 0 1 0 0,-1 0-1 0 0,1 0 0 0 0,0 0 1 0 0,-1 0-1 0 0,1-1 0 0 0,-1 1 1 0 0,1-1-1 0 0,-1 0 0 0 0,1 0 1 0 0,-1 0-1 0 0,1 0 1 0 0,-1 0-1 0 0,1 0 0 0 0,-1-1 1 0 0,1 1-1 0 0,0-1 0 0 0,-1 0 1 0 0,1 0-1 0 0,-1 1 0 0 0,1-2 1 0 0,0 1-1 0 0,0 0 0 0 0,0 0 1 0 0,0-1-1 0 0,0 1 1 0 0,0-1-1 0 0,0 1 0 0 0,0-1 1 0 0,0 0-1 0 0,1 0 0 0 0,-1 0 1 0 0,1 0-1 0 0,-1 0 0 0 0,1 0 1 0 0,0 0-1 0 0,0-1 0 0 0,0 1 1 0 0,0 0-1 0 0,0-1 0 0 0,1 1 1 0 0,-1-1-1 0 0,1 1 1 0 0,-1 0-1 0 0,1-1 0 0 0,0 1 1 0 0,0-1-1 0 0,0 1 0 0 0,0-1 1 0 0,1 1-1 0 0,-1-1 0 0 0,1 1 1 0 0,-1-1-1 0 0,1 1 0 0 0,0 0 1 0 0,0-1-1 0 0,0 1 0 0 0,0 0 1 0 0,2-3 16 0 0,28-16-1707 0 0,-6 16-3099 0 0,-17 5-1414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7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190 119 4972 0 0,'0'0'10865'0'0,"0"0"-9696"0"0,0 0-1081 0 0,0 0 48 0 0,0 0 136 0 0,0 0-112 0 0,-44 0-84 0 0,26-2-72 0 0,-3 2-4 0 0,-2-2-508 0 0,-1-1-657 0 0,2-1-739 0 0,6 0-2300 0 0,-1-9-3961 0 0</inkml:trace>
  <inkml:trace contextRef="#ctx0" brushRef="#br0" timeOffset="1">186 28 11217 0 0,'0'0'2772'0'0,"0"0"-2632"0"0,0 0 12 0 0,0 0-152 0 0,0 0 444 0 0,-40 1-28 0 0,18-1-176 0 0,-3-3-240 0 0,-3-1-540 0 0,0-1-984 0 0,7 1-2348 0 0,-1-9-4221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8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3740 0 0,'0'0'4646'0'0,"0"0"-3360"0"0,0 6-872 0 0,1 14 212 0 0,-2-18-447 0 0,1 1 0 0 0,-1-1-1 0 0,1 1 1 0 0,-1-1 0 0 0,1 1 0 0 0,0-1 0 0 0,0 1 0 0 0,0 0 0 0 0,0-1-1 0 0,1 1 1 0 0,-1-1 0 0 0,1 1 0 0 0,-1-1 0 0 0,1 0 0 0 0,0 1 0 0 0,0-1-1 0 0,0 0 1 0 0,0 1 0 0 0,0-1 0 0 0,1 0 0 0 0,-1 0 0 0 0,1 0 0 0 0,-1 0-1 0 0,1 0 1 0 0,0 0 0 0 0,0-1 0 0 0,0 1 0 0 0,0 0 0 0 0,0-1 0 0 0,0 0-1 0 0,0 1 1 0 0,0-1 0 0 0,1 0 0 0 0,-1 0 0 0 0,0 0 0 0 0,1 0 0 0 0,1 0-179 0 0,49-14 1854 0 0,-52 13-1852 0 0,0 0 0 0 0,-1 0 0 0 0,1 0 0 0 0,0-1 0 0 0,0 1 0 0 0,0 0 1 0 0,-1-1-1 0 0,1 1 0 0 0,0 0 0 0 0,0-1 0 0 0,-1 1 0 0 0,1-1 0 0 0,0 1 0 0 0,-1-1 0 0 0,1 0 0 0 0,0 1 0 0 0,-1-1 0 0 0,1 0 0 0 0,-1 1 0 0 0,1-1 0 0 0,-1 0 0 0 0,1 0 0 0 0,-1 1 0 0 0,0-1 0 0 0,1 0 0 0 0,-1 0 0 0 0,0 0 0 0 0,0 1 0 0 0,0-1 0 0 0,1 0 0 0 0,-1 0 0 0 0,0 0 0 0 0,0 0 0 0 0,0 1 0 0 0,0-1 0 0 0,-1 0 0 0 0,1 0 0 0 0,0 0 0 0 0,0 0 0 0 0,0 0 0 0 0,-1 1 0 0 0,1-1 0 0 0,0 0 0 0 0,-1 0 0 0 0,1 1 0 0 0,-1-1 1 0 0,1 0-1 0 0,-1 0 0 0 0,1 1 0 0 0,-1-1 0 0 0,1 1 0 0 0,-1-1 0 0 0,0 0 0 0 0,1 1 0 0 0,-1-1 0 0 0,0 1 0 0 0,1-1 0 0 0,-1 1 0 0 0,-1-1-2 0 0,-41-14-5817 0 0,34 13 2366 0 0,-7-3-5017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20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1 109 964 0 0,'0'0'281'0'0,"0"0"-91"0"0,0 0 587 0 0,0 0 2329 0 0,0 0-727 0 0,0 0-1197 0 0,0 0-676 0 0,0 0-197 0 0,0 0 37 0 0,31 9 1498 0 0,-30-8-1795 0 0,8 1 104 0 0,1 0 1 0 0,-1 0 0 0 0,0-1-1 0 0,1 0 1 0 0,-1-1-1 0 0,0 0 1 0 0,1-1-1 0 0,-1 0 1 0 0,0 0-1 0 0,1-1 1 0 0,-1 0 0 0 0,0 0-1 0 0,0-1 1 0 0,4-2-154 0 0,-13 2-61 0 0,0 0 0 0 0,0 1 0 0 0,0-1 0 0 0,0 0 1 0 0,-1 0-1 0 0,1 0 0 0 0,-1 1 0 0 0,0-1 1 0 0,1 0-1 0 0,-1 1 0 0 0,0-1 0 0 0,-1 1 0 0 0,1-1 1 0 0,0 1-1 0 0,-1-1 0 0 0,0 1 0 0 0,1 0 0 0 0,-1 0 1 0 0,0 0-1 0 0,0 0 0 0 0,0 0 0 0 0,0 0 0 0 0,0 1 1 0 0,-1-1-1 0 0,1 1 0 0 0,-1-1 0 0 0,1 1 0 0 0,-1 0 1 0 0,1 0-1 0 0,-3-1 61 0 0,5 2 6 0 0,-84-41-219 0 0,86 101 1924 0 0,4-35-1500 0 0,-2 0-1 0 0,0 0 0 0 0,-2 0 1 0 0,0 0-1 0 0,-2 1 1 0 0,-1-1-1 0 0,-1 0 0 0 0,-1 0 1 0 0,-1 3-211 0 0,3-23-996 0 0,5-1-4738 0 0,0-6 1167 0 0</inkml:trace>
  <inkml:trace contextRef="#ctx0" brushRef="#br0" timeOffset="171.99">206 275 4012 0 0,'0'0'6517'0'0,"0"0"-6017"0"0,0 0-500 0 0,0 0 0 0 0,0 0 260 0 0,0 0 664 0 0,-44 3-436 0 0,23-4-348 0 0,-1-1-140 0 0,-1 1-836 0 0,0-1-776 0 0,8 2-1352 0 0,-5-6-2813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46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198 256 5196 0 0,'0'0'1209'0'0,"0"0"57"0"0,0 0-802 0 0,0 0 72 0 0,0 0 289 0 0,4 6 82 0 0,72 133 2643 0 0,-147-276-3992 0 0,69 126 327 0 0,2 11 133 0 0,0 0 1 0 0,-1 0-1 0 0,1 1 0 0 0,0-1 1 0 0,0 0-1 0 0,-1 0 0 0 0,1 1 1 0 0,0-1-1 0 0,-1 0 1 0 0,1 0-1 0 0,0 0 0 0 0,-1 1 1 0 0,1-1-1 0 0,-1 0 0 0 0,1 0 1 0 0,0 0-1 0 0,-1 0 0 0 0,1 0 1 0 0,-1 0-1 0 0,1 0 1 0 0,0 0-1 0 0,-1 0 0 0 0,1 0 1 0 0,0 0-1 0 0,-1 0 0 0 0,1 0 1 0 0,-1 0-1 0 0,1 0 1 0 0,0-1-1 0 0,-1 1 0 0 0,1 0 1 0 0,0 0-1 0 0,-1 0 0 0 0,1 0 1 0 0,0-1-1 0 0,-1 1 1 0 0,1 0-1 0 0,0 0 0 0 0,-1-1 1 0 0,1 1-1 0 0,0 0 0 0 0,0-1 1 0 0,-1 1-1 0 0,1 0 0 0 0,0-1 1 0 0,0 1-1 0 0,0 0 1 0 0,0-1-1 0 0,-1 1-18 0 0,-153 155 1343 0 0,153-154-1336 0 0,1 0 1 0 0,0 0 0 0 0,-1 0-1 0 0,1 0 1 0 0,0 1-1 0 0,0-1 1 0 0,0 0 0 0 0,0 0-1 0 0,0 0 1 0 0,0 0-1 0 0,0 0 1 0 0,1 1 0 0 0,-1-1-1 0 0,0 0 1 0 0,1 0-1 0 0,-1 0 1 0 0,0 0-1 0 0,1 0 1 0 0,0 0 0 0 0,-1 0-1 0 0,1 0 1 0 0,-1 0-1 0 0,1 0 1 0 0,0 0 0 0 0,0 0-1 0 0,0-1 1 0 0,-1 1-1 0 0,1 0 1 0 0,0 0 0 0 0,0-1-1 0 0,0 1 1 0 0,0-1-1 0 0,0 1 1 0 0,0-1 0 0 0,0 1-1 0 0,0-1 1 0 0,1 1-1 0 0,-1-1 1 0 0,0 0 0 0 0,0 0-1 0 0,0 0 1 0 0,0 1-1 0 0,0-1 1 0 0,1 0 0 0 0,-1-1-1 0 0,0 1 1 0 0,1 0-8 0 0,67 5 854 0 0,-63-5-904 0 0,18 1-193 0 0,45-2 672 0 0,-26-7-5227 0 0,-39 6-625 0 0</inkml:trace>
  <inkml:trace contextRef="#ctx0" brushRef="#br0" timeOffset="261.02">353 341 9713 0 0,'0'0'4047'0'0,"0"0"-3008"0"0,0 0-975 0 0,0 0-70 0 0,0 0-44 0 0,6-5-148 0 0,-2 3 146 0 0,-1-1 0 0 0,1 1 1 0 0,0-1-1 0 0,0 1 0 0 0,0 0 0 0 0,0 0 0 0 0,0 1 0 0 0,0-1 0 0 0,0 1 0 0 0,0 0 0 0 0,1 0 0 0 0,-1 1 0 0 0,1-1 0 0 0,-1 1 0 0 0,0 0 1 0 0,1 0-1 0 0,-1 0 0 0 0,1 1 0 0 0,-1-1 0 0 0,0 1 0 0 0,1 0 0 0 0,-1 0 0 0 0,0 1 0 0 0,0-1 0 0 0,1 1 52 0 0,-2-1 16 0 0,0-1 0 0 0,0 1-1 0 0,-1 0 1 0 0,1 0 0 0 0,0 0 0 0 0,0 0-1 0 0,0 0 1 0 0,0 1 0 0 0,-1-1-1 0 0,1 1 1 0 0,-1 0 0 0 0,1 0 0 0 0,-1 0-1 0 0,0 0 1 0 0,0 0 0 0 0,0 0-1 0 0,0 0 1 0 0,0 1 0 0 0,0-1 0 0 0,0 1-1 0 0,-1 0 1 0 0,0-1 0 0 0,1 1 0 0 0,-1 0-1 0 0,0 0 1 0 0,0 0 0 0 0,0 0-1 0 0,-1 0 1 0 0,1 0 0 0 0,-1 0 0 0 0,0 0-1 0 0,1 0 1 0 0,-2 0 0 0 0,1 0-1 0 0,0 0 1 0 0,0 0 0 0 0,-1 0 0 0 0,0 0-1 0 0,1 0 1 0 0,-1 0 0 0 0,0 0 0 0 0,-1-1-1 0 0,1 1 1 0 0,0 0 0 0 0,-1 0-1 0 0,0-1 1 0 0,1 1 0 0 0,-1-1 0 0 0,0 0-1 0 0,-1 2-15 0 0,-72 26 401 0 0,41-24-5015 0 0,28-6-1046 0 0</inkml:trace>
  <inkml:trace contextRef="#ctx0" brushRef="#br0" timeOffset="433.37">614 346 5989 0 0,'0'0'7444'0'0,"0"0"-7444"0"0,0 0-512 0 0,0 0 512 0 0,-11 37 496 0 0,7-22-88 0 0,2 1-40 0 0,2 1-128 0 0,2 0-88 0 0,6 1 76 0 0,1-2 64 0 0,7 0 72 0 0,2 0-364 0 0,3-1-212 0 0,2-2-660 0 0,-3-4-1244 0 0,9-1-4152 0 0</inkml:trace>
  <inkml:trace contextRef="#ctx0" brushRef="#br0" timeOffset="1353.41">534 596 1860 0 0,'0'0'1612'0'0,"7"1"1355"0"0,6 0-2614 0 0,0 0 0 0 0,0-1 0 0 0,0 0 0 0 0,0-1 0 0 0,0-1-1 0 0,-1 0 1 0 0,1-1 0 0 0,0 0 0 0 0,-1-1 0 0 0,0 0 0 0 0,0-1-1 0 0,0 0 1 0 0,0-1 0 0 0,9-6-353 0 0,-16 8 4 0 0,1 1 0 0 0,-1-1 1 0 0,0 0-1 0 0,0 0 0 0 0,0 0 0 0 0,-1-1 0 0 0,1 0 0 0 0,-1 0 0 0 0,0 0 0 0 0,-1 0 1 0 0,1-1-1 0 0,-1 1 0 0 0,0-1 0 0 0,0 0 0 0 0,-1 0 0 0 0,0 0 0 0 0,0 0 0 0 0,0 0 1 0 0,-1-1-1 0 0,0 1 0 0 0,0 0 0 0 0,0-1 0 0 0,-1 1 0 0 0,0-1 0 0 0,0 1 0 0 0,-1-1 1 0 0,0 1-1 0 0,0 0 0 0 0,-1-1 0 0 0,1 1 0 0 0,-2-3-4 0 0,-7-15-247 0 0,-1 1 0 0 0,-1 0 0 0 0,-1 1 0 0 0,-1 0 0 0 0,0 1 0 0 0,-2 1 0 0 0,0 0 0 0 0,-2 1 0 0 0,0 1 0 0 0,-1 1 0 0 0,0 0 0 0 0,-2 2 0 0 0,0 0 0 0 0,-1 1 0 0 0,-6-2 247 0 0,10 6 215 0 0,-1 1 0 0 0,-1 0 0 0 0,1 2 0 0 0,-1 0 1 0 0,0 1-1 0 0,-1 1 0 0 0,1 1 0 0 0,-1 1 0 0 0,0 0 0 0 0,0 2 0 0 0,0 0 1 0 0,-2 2-216 0 0,10 0 14 0 0,0 2 1 0 0,0-1 0 0 0,1 2 0 0 0,-1-1 0 0 0,1 2-1 0 0,0-1 1 0 0,0 2 0 0 0,1 0 0 0 0,-1 0 0 0 0,1 1-1 0 0,1 0 1 0 0,-1 1 0 0 0,1 0 0 0 0,1 1 0 0 0,-1 0 0 0 0,2 1-1 0 0,-1-1 1 0 0,1 2 0 0 0,1-1 0 0 0,0 1 0 0 0,0 0-1 0 0,1 1 1 0 0,0-1 0 0 0,1 1 0 0 0,1 0 0 0 0,0 1-1 0 0,0-1 1 0 0,1 1 0 0 0,1 0 0 0 0,0 0 0 0 0,1-1-1 0 0,0 1 1 0 0,1 0 0 0 0,0 0 0 0 0,1 0 0 0 0,1 0-1 0 0,0 0 1 0 0,1 0 0 0 0,0-1 0 0 0,1 1 0 0 0,0-1 0 0 0,1 0-1 0 0,2 3-14 0 0,5 6-70 0 0,1-1 0 0 0,0-1 0 0 0,2 0 0 0 0,0-1 0 0 0,1 0 0 0 0,1-2 0 0 0,0 0 0 0 0,1 0 0 0 0,1-2-1 0 0,1 0 1 0 0,0-2 0 0 0,0 0 0 0 0,1-1 0 0 0,1-1 0 0 0,0-1 0 0 0,0-1 0 0 0,0-1 0 0 0,1-1 0 0 0,0 0 0 0 0,1-2 0 0 0,-1-1-1 0 0,1-1 1 0 0,0-1 0 0 0,-1-1 0 0 0,18-3 70 0 0,-7-2-3057 0 0,-5-7-3154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9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0 796 0 0,'0'0'461'0'0,"0"0"198"0"0,0 0 1113 0 0,0 0 1982 0 0,4 7-1474 0 0,121 158 4161 0 0,-125-163-6430 0 0,0 1 0 0 0,0-1-1 0 0,0 0 1 0 0,0 0-1 0 0,0 0 1 0 0,-1 1-1 0 0,1-1 1 0 0,-1 0-1 0 0,0 0 1 0 0,1 0 0 0 0,-1 0-1 0 0,0 0 1 0 0,0 0-1 0 0,0 0 1 0 0,0 0-1 0 0,-1 0 1 0 0,1 0-1 0 0,0 0 1 0 0,-1-1 0 0 0,1 1-1 0 0,-1-1 1 0 0,0 1-1 0 0,0-1 1 0 0,1 0-1 0 0,-1 1 1 0 0,0-1-1 0 0,0 0 1 0 0,0 0-1 0 0,0 0 1 0 0,0-1 0 0 0,0 1-1 0 0,-1 0 1 0 0,1-1-1 0 0,0 1 1 0 0,0-1-1 0 0,0 0 1 0 0,-1 0-1 0 0,1 0 1 0 0,0 0 0 0 0,0 0-1 0 0,-1 0 1 0 0,1-1-1 0 0,0 1 1 0 0,0-1-1 0 0,0 1 1 0 0,0-1-1 0 0,0 0 1 0 0,0 0 0 0 0,0 0-1 0 0,0 0 1 0 0,0 0-1 0 0,0 0 1 0 0,0-1-1 0 0,0 1 1 0 0,1-1-1 0 0,-1 1 1 0 0,1-1 0 0 0,-1 0-1 0 0,1 1 1 0 0,-1-1-1 0 0,1 0 1 0 0,0 0-1 0 0,0 0 1 0 0,0 0-1 0 0,0 0 1 0 0,0 0-1 0 0,1 0 1 0 0,-1 0 0 0 0,1-1-11 0 0,-1 0-38 0 0,0 1 0 0 0,0-1 0 0 0,1 0 1 0 0,0 0-1 0 0,-1 0 0 0 0,1 0 1 0 0,0 1-1 0 0,1-1 0 0 0,-1 0 0 0 0,0 0 1 0 0,1 0-1 0 0,-1 1 0 0 0,1-1 1 0 0,0 0-1 0 0,0 1 0 0 0,0-1 0 0 0,0 0 1 0 0,1 1-1 0 0,-1-1 0 0 0,1 1 1 0 0,-1 0-1 0 0,1 0 0 0 0,0-1 1 0 0,0 1-1 0 0,0 0 0 0 0,0 0 0 0 0,0 1 1 0 0,1-1-1 0 0,-1 0 0 0 0,0 1 1 0 0,1-1-1 0 0,-1 1 0 0 0,1 0 0 0 0,0 0 38 0 0,40-9-6648 0 0,-34 10 423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9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3848 0 0,'0'0'7478'0'0,"0"0"-5007"0"0,0 0-1993 0 0,0 0 6 0 0,0 0 111 0 0,0 0-393 0 0,6 6 41 0 0,-2-1-145 0 0,-1-1-1 0 0,0 1 1 0 0,0-1 0 0 0,-1 1 0 0 0,1 0 0 0 0,-1 0-1 0 0,0 0 1 0 0,0 0 0 0 0,-1 1 0 0 0,0-1 0 0 0,1 0-1 0 0,-2 1 1 0 0,1-1 0 0 0,-1 1 0 0 0,0-1 0 0 0,0 1-1 0 0,0-1 1 0 0,-1 1 0 0 0,0-1 0 0 0,0 0 0 0 0,0 1 0 0 0,-1-1-1 0 0,0 1-97 0 0,-1 7 89 0 0,1-11-63 0 0,1 0-1 0 0,0-1 0 0 0,-1 1 1 0 0,1 0-1 0 0,0 0 0 0 0,0 0 1 0 0,0 0-1 0 0,0 0 0 0 0,0 0 1 0 0,1 0-1 0 0,-1 0 0 0 0,1 0 1 0 0,-1 1-1 0 0,1-1 1 0 0,0 0-1 0 0,0 0 0 0 0,0 1 1 0 0,0-1-1 0 0,0 0 0 0 0,0 0 1 0 0,1 0-1 0 0,-1 0 0 0 0,1 1 1 0 0,-1-1-1 0 0,1 0 0 0 0,0 0 1 0 0,0 0-1 0 0,0 0 0 0 0,0 0 1 0 0,0 0-1 0 0,0 0 1 0 0,1-1-1 0 0,-1 1 0 0 0,1 0 1 0 0,-1-1-1 0 0,1 1 0 0 0,-1-1 1 0 0,1 1-1 0 0,0-1 0 0 0,0 0 1 0 0,0 0-1 0 0,0 0 0 0 0,0 0 1 0 0,0 0-1 0 0,0 0 1 0 0,0-1-1 0 0,0 1 0 0 0,0 0 1 0 0,0-1-1 0 0,1 0 0 0 0,-1 0 1 0 0,0 1-1 0 0,0-1 0 0 0,1-1 1 0 0,0 1-26 0 0,52-10 170 0 0,-34-6-7815 0 0,-17 10 476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1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6081 0 0,'0'0'5316'0'0,"0"0"-3875"0"0,0 0-1228 0 0,-2 6 148 0 0,0-3-278 0 0,1 1 0 0 0,-1-1 0 0 0,1 0 0 0 0,0 0-1 0 0,0 1 1 0 0,0-1 0 0 0,0 0 0 0 0,1 1 0 0 0,-1-1 0 0 0,1 1 0 0 0,0-1 0 0 0,0 1 0 0 0,0-1 0 0 0,1 1-1 0 0,-1-1 1 0 0,1 0 0 0 0,0 1 0 0 0,0-1 0 0 0,0 0 0 0 0,0 1 0 0 0,1-1 0 0 0,-1 0 0 0 0,1 0 0 0 0,0 0-1 0 0,0 0 1 0 0,0 0 0 0 0,0-1 0 0 0,0 1 0 0 0,1-1 0 0 0,-1 1 0 0 0,1-1 0 0 0,-1 0 0 0 0,1 0 0 0 0,0 0-1 0 0,0 0 1 0 0,0 0 0 0 0,0-1 0 0 0,1 1-83 0 0,62-3 1674 0 0,-65 1-1678 0 0,0 0 0 0 0,0 0 1 0 0,0 0-1 0 0,1 0 0 0 0,-1-1 0 0 0,0 1 1 0 0,0 0-1 0 0,0-1 0 0 0,0 1 0 0 0,0-1 1 0 0,0 1-1 0 0,0-1 0 0 0,0 1 1 0 0,0-1-1 0 0,0 0 0 0 0,0 0 0 0 0,0 0 1 0 0,0 1-1 0 0,0-1 0 0 0,0 0 1 0 0,-1 0-1 0 0,1 0 0 0 0,0 0 0 0 0,-1 0 1 0 0,1 0-1 0 0,-1 0 0 0 0,1 0 0 0 0,-1-1 1 0 0,0 1-1 0 0,1 0 0 0 0,-1 0 1 0 0,0 0-1 0 0,0 0 0 0 0,0-1 0 0 0,0 1 1 0 0,0 0-1 0 0,0 0 0 0 0,0 0 0 0 0,0-1 1 0 0,0 1-1 0 0,-1 0 0 0 0,1 0 1 0 0,0 0-1 0 0,-1 0 0 0 0,1 0 0 0 0,-1 0 1 0 0,1 0-1 0 0,-1-1 0 0 0,1 1 1 0 0,-1 1-1 0 0,0-1 0 0 0,0 0 0 0 0,0-1 4 0 0,-35-26-3282 0 0,4 16-4018 0 0,5 4-156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1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14277 0 0,'0'0'6409'0'0,"0"0"-6409"0"0,0 0-364 0 0,0 0-432 0 0,0 0 560 0 0,0 0-168 0 0,0 0-188 0 0,-39 25-1044 0 0,29-22-3537 0 0,1 0-3660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1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0 14085 0 0,'0'0'0'0'0,"0"0"-244"0"0,0 0-916 0 0,0 0-4 0 0,0 0-2972 0 0,-36 14-3245 0 0</inkml:trace>
  <inkml:trace contextRef="#ctx0" brushRef="#br0" timeOffset="1">48 187 6977 0 0,'0'0'7348'0'0,"0"0"-6868"0"0,0 0-404 0 0,0 0-76 0 0,0 0 164 0 0,0 0-164 0 0,-36 31-796 0 0,30-31-568 0 0,2 0-3556 0 0,3-3-3045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2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3496 0 0,'0'0'8098'0'0,"0"0"-5568"0"0,0 0-2101 0 0,0 0-299 0 0,0 0-10 0 0,7 8 180 0 0,0 0-69 0 0,73 106 2310 0 0,-79-112-2506 0 0,1 0-1 0 0,0 1 1 0 0,-1-1 0 0 0,1 1-1 0 0,-1 0 1 0 0,0-1-1 0 0,0 1 1 0 0,0 0-1 0 0,0 0 1 0 0,0 0-1 0 0,-1 0 1 0 0,1 0 0 0 0,-1-1-1 0 0,0 1 1 0 0,0 0-1 0 0,0 0 1 0 0,0 0-1 0 0,-1 0 1 0 0,1 0-1 0 0,-1 0 1 0 0,1 0 0 0 0,-1 0-1 0 0,0-1 1 0 0,0 1-1 0 0,0 0 1 0 0,-1 0-1 0 0,1-1 1 0 0,-1 1-1 0 0,1-1 1 0 0,-1 0 0 0 0,0 1-1 0 0,0-1 1 0 0,0 0-1 0 0,0 0 1 0 0,0 0-1 0 0,-1 0 1 0 0,1 0-1 0 0,-1-1 1 0 0,1 1 0 0 0,-1-1-1 0 0,1 0 1 0 0,-1 1-1 0 0,0-1 1 0 0,0 0-35 0 0,0 0-14 0 0,0-1 0 0 0,0 1 0 0 0,0 0 0 0 0,0-1 0 0 0,0 0 0 0 0,0 1 0 0 0,0-1 0 0 0,0 0 0 0 0,0-1 0 0 0,0 1 0 0 0,0-1 0 0 0,0 1 0 0 0,0-1 0 0 0,0 0 0 0 0,0 0 0 0 0,0 0 0 0 0,1 0 0 0 0,-1-1 0 0 0,0 1 0 0 0,1-1 0 0 0,-1 1 0 0 0,1-1 0 0 0,-1 0 0 0 0,1 0 0 0 0,0 0 0 0 0,0 0 0 0 0,0-1 0 0 0,0 1 0 0 0,0-1 0 0 0,0 1 0 0 0,1-1 0 0 0,-1 1 0 0 0,1-1 0 0 0,0 0 0 0 0,0 0 0 0 0,0 0 0 0 0,0 0 0 0 0,0 0 0 0 0,1 0 0 0 0,-1 0 0 0 0,1 0 0 0 0,0 0 0 0 0,0 0 0 0 0,0 0 0 0 0,0 0 0 0 0,1 0 0 0 0,-1 0 0 0 0,1 0 0 0 0,-1 0 0 0 0,1 0 0 0 0,0 0 0 0 0,0 1 0 0 0,1-1 0 0 0,-1 0 0 0 0,1 0 0 0 0,-1 1 0 0 0,1-1 0 0 0,0 1 0 0 0,0 0 0 0 0,0-1 0 0 0,0 1 0 0 0,0 0 0 0 0,0 0 0 0 0,1 0 0 0 0,-1 0 0 0 0,2 0 14 0 0,99-38-1923 0 0,-56 43-5479 0 0,-34 2 503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2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5593 0 0,'0'0'5877'0'0,"0"0"-3826"0"0,0 0-1714 0 0,0 0-281 0 0,0 0 37 0 0,0 0 196 0 0,2 9 416 0 0,-1 155 2141 0 0,-2-162-2810 0 0,1 1 0 0 0,0-1 1 0 0,-1 0-1 0 0,1 1 0 0 0,0-1 0 0 0,0 0 0 0 0,0 1 1 0 0,1-1-1 0 0,-1 0 0 0 0,0 0 0 0 0,1 1 0 0 0,0-1 1 0 0,-1 0-1 0 0,1 0 0 0 0,0 0 0 0 0,0 1 0 0 0,0-1 1 0 0,0 0-1 0 0,1 0 0 0 0,-1-1 0 0 0,1 1 0 0 0,-1 0 1 0 0,1 0-1 0 0,-1-1 0 0 0,1 1 0 0 0,0-1 0 0 0,0 1 1 0 0,0-1-1 0 0,0 0 0 0 0,0 0 0 0 0,0 0 0 0 0,0 0 1 0 0,0 0-1 0 0,0 0 0 0 0,1 0 0 0 0,-1-1 0 0 0,0 1 0 0 0,1-1 1 0 0,-1 0-1 0 0,0 0 0 0 0,1 1 0 0 0,-1-2 0 0 0,0 1 1 0 0,1 0-1 0 0,-1 0 0 0 0,0-1 0 0 0,0 1 0 0 0,1-1 1 0 0,-1 0-1 0 0,0 1 0 0 0,0-1 0 0 0,0 0 0 0 0,0-1 1 0 0,0 1-1 0 0,1-1-36 0 0,45-15-528 0 0,-48 18-4185 0 0,0 4 1673 0 0,0-5 2489 0 0,-2 5-4602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2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642 8 4636 0 0,'0'0'8568'0'0,"0"0"-6374"0"0,0 0-1855 0 0,-7 1-99 0 0,-478-5 2341 0 0,397 1-3636 0 0,36 2-6708 0 0,42 0 2083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4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34 14189 0 0,'0'0'2445'0'0,"0"0"-2417"0"0,0 0 108 0 0,0 0-136 0 0,0 0 360 0 0,-44-6-196 0 0,24 3-164 0 0,-1-2-252 0 0,-1 2-849 0 0,-1-2-387 0 0,3-1-1088 0 0,7 1-3496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4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43 6505 0 0,'0'0'8952'0'0,"0"0"-7383"0"0,0 0-1233 0 0,0 0-248 0 0,0 0 96 0 0,0 0 100 0 0,-47-11-36 0 0,21 6-48 0 0,-2 1-152 0 0,0-2-48 0 0,-1 3-904 0 0,4-3-445 0 0,3 2-1139 0 0,7 1-3872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7:24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808 678 1384 0 0,'0'0'5467'0'0,"0"0"-2562"0"0,0 0-1741 0 0,0 0-470 0 0,0 0-80 0 0,0 0-83 0 0,0 0-149 0 0,3 9 72 0 0,103 267 1647 0 0,-140-317-5713 0 0,-22-74 1093 0 0,40 34 6577 0 0,-16 116-2716 0 0,-19 11-796 0 0,44-42-572 0 0,0 0 0 0 0,0 1-1 0 0,1 0 1 0 0,0 0 0 0 0,0 1 0 0 0,0 0 0 0 0,0 0 0 0 0,1 0 0 0 0,0 1-1 0 0,0 0 1 0 0,1 0 0 0 0,0 0 0 0 0,0 0 0 0 0,1 1 0 0 0,0-1-1 0 0,0 1 1 0 0,0 0 0 0 0,0 4 26 0 0,8-5 38 0 0,-1 0-1 0 0,1 0 1 0 0,0 0 0 0 0,0-1-1 0 0,1 0 1 0 0,0 0 0 0 0,0 0-1 0 0,0-1 1 0 0,1 1-1 0 0,0-2 1 0 0,0 1 0 0 0,0-1-1 0 0,1 0 1 0 0,-1 0 0 0 0,1-1-1 0 0,0 0 1 0 0,0-1 0 0 0,0 1-1 0 0,0-2 1 0 0,0 1-1 0 0,1-1 1 0 0,6 0-38 0 0,-2 3-69 0 0,0-1-1 0 0,-1-1 1 0 0,1 0-1 0 0,0 0 1 0 0,0-1-1 0 0,0-1 1 0 0,0 0-1 0 0,0-1 1 0 0,0 0-1 0 0,13-4 70 0 0,-16-3-4737 0 0,-8 3-1091 0 0</inkml:trace>
  <inkml:trace contextRef="#ctx0" brushRef="#br0" timeOffset="312.97">1353 781 7009 0 0,'0'0'4365'0'0,"0"0"-3094"0"0,0 0-881 0 0,-4-6 162 0 0,2 4-481 0 0,0-1-1 0 0,0 0 1 0 0,0 1-1 0 0,0-1 1 0 0,-1 1-1 0 0,1 0 1 0 0,-1 0-1 0 0,1 0 1 0 0,-1 0 0 0 0,0 0-1 0 0,0 1 1 0 0,0-1-1 0 0,0 1 1 0 0,0-1-1 0 0,0 1 1 0 0,0 0-1 0 0,0 1 1 0 0,0-1-1 0 0,-1 0 1 0 0,1 1-1 0 0,0 0 1 0 0,0 0-1 0 0,-1 0 1 0 0,1 0-1 0 0,0 0 1 0 0,0 1-1 0 0,-1-1 1 0 0,1 1 0 0 0,0 0-1 0 0,0 0 1 0 0,0 0-1 0 0,-2 1-70 0 0,-5 2 13 0 0,0 0 0 0 0,0 1 0 0 0,0 0 0 0 0,0 1 0 0 0,1 0 0 0 0,0 1 0 0 0,0-1 0 0 0,1 2-1 0 0,0-1 1 0 0,0 1 0 0 0,1 0 0 0 0,0 1 0 0 0,0 0 0 0 0,1 0 0 0 0,0 1 0 0 0,0-1 0 0 0,1 1 0 0 0,0 2-13 0 0,5-8 30 0 0,-1-1 0 0 0,1 1 0 0 0,1-1 0 0 0,-1 0 0 0 0,0 1 0 0 0,1-1 0 0 0,0 0 0 0 0,-1 1 0 0 0,1-1 1 0 0,1 0-1 0 0,-1 0 0 0 0,0 0 0 0 0,1 0 0 0 0,0 0 0 0 0,-1 0 0 0 0,1 0 0 0 0,0 0 0 0 0,1-1 0 0 0,-1 1 0 0 0,0-1 0 0 0,1 1 0 0 0,-1-1 1 0 0,1 0-1 0 0,0 0 0 0 0,0 0 0 0 0,0-1 0 0 0,0 1 0 0 0,0-1 0 0 0,0 1 0 0 0,2 0-30 0 0,101 35 728 0 0,-105-37-730 0 0,106 20-1082 0 0,-61-18-6758 0 0,-39-2 927 0 0</inkml:trace>
  <inkml:trace contextRef="#ctx0" brushRef="#br0" timeOffset="-888.76">332 1080 1696 0 0,'0'0'8084'0'0,"0"0"-5323"0"0,0 0-2029 0 0,0 0-196 0 0,0 0 281 0 0,-8-1-45 0 0,-282-44-1521 0 0,264 35-4262 0 0,19 5-555 0 0</inkml:trace>
  <inkml:trace contextRef="#ctx0" brushRef="#br0" timeOffset="-637.58">311 970 5805 0 0,'0'0'7000'0'0,"0"0"-6080"0"0,0 0-844 0 0,0 0 128 0 0,0 0 12 0 0,0 0 288 0 0,-39 6-36 0 0,5-13-128 0 0,-10 0-304 0 0,1-1-36 0 0,6 0-1184 0 0,16 4-1588 0 0,2-3-3941 0 0</inkml:trace>
  <inkml:trace contextRef="#ctx0" brushRef="#br0" timeOffset="1911.54">1424 1174 1604 0 0,'0'0'342'0'0,"0"0"250"0"0,0 0 1211 0 0,0 0 913 0 0,0 0-1077 0 0,0 0-676 0 0,0 0-71 0 0,0 0 37 0 0,0 0-120 0 0,0 0-242 0 0,37-8 369 0 0,-34 10-898 0 0,0 0-1 0 0,0 0 1 0 0,0 0-1 0 0,0 0 1 0 0,0 1-1 0 0,0-1 1 0 0,-1 1 0 0 0,1 0-1 0 0,-1 0 1 0 0,0 0-1 0 0,0 0 1 0 0,0 0 0 0 0,0 0-1 0 0,0 0 1 0 0,-1 1-1 0 0,1-1 1 0 0,-1 1-1 0 0,0-1 1 0 0,0 1 0 0 0,0-1-1 0 0,-1 1 1 0 0,1 0-1 0 0,-1-1 1 0 0,0 1 0 0 0,0 0-1 0 0,0-1 1 0 0,-1 1-1 0 0,1 0 1 0 0,-1-1 0 0 0,0 1-1 0 0,0-1 1 0 0,0 1-1 0 0,0-1 1 0 0,-1 1-1 0 0,1-1 1 0 0,-1 0 0 0 0,0 0-1 0 0,0 1 1 0 0,0-1-1 0 0,-2 2-37 0 0,-41 22 499 0 0,23-24-3312 0 0,26-6-3027 0 0,1 0 43 0 0</inkml:trace>
  <inkml:trace contextRef="#ctx0" brushRef="#br0" timeOffset="2067.22">1559 1230 1488 0 0,'0'0'1837'0'0,"0"0"2456"0"0,0 0-1744 0 0,0 0-888 0 0,0 0-608 0 0,0 0-546 0 0,0 0-184 0 0,0 0 23 0 0,0 0-78 0 0,-3 6-96 0 0,0 0-122 0 0,0 1 0 0 0,1 0 0 0 0,0 0 1 0 0,0 0-1 0 0,1 0 0 0 0,0 1 0 0 0,0-1 0 0 0,1 0 0 0 0,-1 1 0 0 0,2-1 0 0 0,-1 0 0 0 0,1 1 0 0 0,0-1 0 0 0,2 7-50 0 0,31 25-5364 0 0,-23-37-834 0 0</inkml:trace>
  <inkml:trace contextRef="#ctx0" brushRef="#br0" timeOffset="3363.05">538 1240 992 0 0,'-7'-5'165'0'0,"-14"-11"92"0"0,0-2 0 0 0,1 0 1 0 0,1-2-1 0 0,1 0 0 0 0,1-1 0 0 0,1 0 1 0 0,0-2-1 0 0,2 1 0 0 0,1-2 0 0 0,0 0 1 0 0,2-1-1 0 0,1 0 0 0 0,1 0 0 0 0,1-1 1 0 0,1 0-1 0 0,2-1 0 0 0,0 0 1 0 0,2 0-1 0 0,1 0 0 0 0,1 0 0 0 0,1 0 1 0 0,2-6-258 0 0,8 9 73 0 0,1-1 1 0 0,1 2 0 0 0,1 0 0 0 0,1 0 0 0 0,0 1 0 0 0,2 1 0 0 0,1 1-1 0 0,1 0 1 0 0,0 1 0 0 0,2 1 0 0 0,0 1 0 0 0,1 0 0 0 0,0 2 0 0 0,1 0-1 0 0,1 2 1 0 0,0 0 0 0 0,7-1-74 0 0,-1-3-33 0 0,0 1-1 0 0,2 2 1 0 0,-1 0 0 0 0,2 2 0 0 0,0 2-1 0 0,0 1 1 0 0,1 1 0 0 0,0 1-1 0 0,0 3 1 0 0,0 0 0 0 0,1 2-1 0 0,-1 2 1 0 0,1 1 0 0 0,-1 1-1 0 0,1 2 1 0 0,-1 1 0 0 0,0 2 0 0 0,-1 1-1 0 0,1 2 1 0 0,-2 1 0 0 0,1 1-1 0 0,11 8 34 0 0,-9 1 105 0 0,-1 2 1 0 0,-1 0-1 0 0,-1 3 0 0 0,-1 0 0 0 0,-1 2 0 0 0,-2 1 0 0 0,-1 1 0 0 0,-1 2 1 0 0,-1 0-1 0 0,-2 2 0 0 0,-2 0 0 0 0,-1 1 0 0 0,-2 1 0 0 0,1 4-105 0 0,-7-13 60 0 0,-2 1-1 0 0,0-1 0 0 0,-2 1 1 0 0,-1 1-1 0 0,-1-1 0 0 0,-1 1 0 0 0,-2 0 1 0 0,-1 0-1 0 0,-1 0 0 0 0,-1 0 1 0 0,-2 0-1 0 0,-1-1 0 0 0,-1 1 1 0 0,-2-1-1 0 0,0 0 0 0 0,-2 0 1 0 0,-1-1-1 0 0,-2-1 0 0 0,-11 21-59 0 0,15-34 3 0 0,-1-1-1 0 0,0 1 1 0 0,-1-1-1 0 0,-1-1 0 0 0,0 0 1 0 0,0-1-1 0 0,-1 0 1 0 0,0 0-1 0 0,-1-1 1 0 0,0-1-1 0 0,0 0 0 0 0,-1-1 1 0 0,0-1-1 0 0,0 0 1 0 0,-1 0-1 0 0,0-2 1 0 0,0 0-1 0 0,0 0 0 0 0,0-2 1 0 0,-1 0-1 0 0,-9 0-2 0 0,-193-7-680 0 0,82-18-2874 0 0,87 12-981 0 0</inkml:trace>
  <inkml:trace contextRef="#ctx0" brushRef="#br0" timeOffset="30458.14">1203 1482 1448 0 0,'0'0'40'0'0,"39"10"-28"0"0,-21-7 276 0 0,7 0-80 0 0,4 0 364 0 0,-1-3-572 0 0,4 0-156 0 0,4 0-496 0 0,6-4-288 0 0,5-6 472 0 0,-7 0 324 0 0</inkml:trace>
  <inkml:trace contextRef="#ctx0" brushRef="#br0" timeOffset="30830.68">1694 1404 1336 0 0,'8'-7'1538'0'0,"7"-8"-1509"0"0,-1 0-1 0 0,0-1 1 0 0,-1-1-1 0 0,-1 0 0 0 0,0 0 1 0 0,-1-1-1 0 0,-1-1 1 0 0,-1 0-1 0 0,-1 0 1 0 0,0-1-1 0 0,-2 0 1 0 0,0 0-1 0 0,-1-1 1 0 0,-1 1-1 0 0,-1-1 0 0 0,-1 0 1 0 0,-1 0-1 0 0,-1-16-28 0 0,-3-11 105 0 0,-1 0-1 0 0,-3 0 1 0 0,-2 0-1 0 0,-2 1 1 0 0,-2 1-1 0 0,-2 0 1 0 0,-2 1-1 0 0,-2 0 1 0 0,-2 2 0 0 0,-2 0-1 0 0,-1 1 1 0 0,-3 2-1 0 0,-1 1 1 0 0,-2 1-1 0 0,-1 1 1 0 0,-2 2-1 0 0,-2 1 1 0 0,-1 1-1 0 0,-1 3 1 0 0,-2 1-1 0 0,0 2 1 0 0,-2 1-1 0 0,-2 2 1 0 0,0 2-1 0 0,-1 2 1 0 0,-18-4-105 0 0,41 19 26 0 0,1 1 0 0 0,-1 1 0 0 0,0 0 0 0 0,-1 2 0 0 0,1 1 0 0 0,0 0-1 0 0,0 1 1 0 0,0 2 0 0 0,0 0 0 0 0,0 1 0 0 0,1 1 0 0 0,-1 1 0 0 0,1 1 0 0 0,0 1 0 0 0,1 0 0 0 0,0 1 0 0 0,0 2 0 0 0,1 0 0 0 0,1 0 0 0 0,0 2 0 0 0,0 0 0 0 0,1 1-1 0 0,1 1 1 0 0,0 0 0 0 0,1 1 0 0 0,1 1 0 0 0,1 0 0 0 0,0 0 0 0 0,1 2 0 0 0,1-1 0 0 0,-7 17-26 0 0,8-13-125 0 0,1 0 0 0 0,1 1 0 0 0,1-1 0 0 0,1 1 0 0 0,2 0 0 0 0,0 1 0 0 0,1-1 0 0 0,1 0 1 0 0,1 1-1 0 0,1-1 0 0 0,1 1 0 0 0,2-1 0 0 0,0 0 0 0 0,1 0 0 0 0,1-1 0 0 0,2 3 125 0 0,14 37 394 0 0,3-2-1 0 0,2 0 1 0 0,2-2 0 0 0,3-1-1 0 0,10 9-393 0 0,-22-32 292 0 0,1-1 1 0 0,1-1-1 0 0,2-2 0 0 0,1 0 0 0 0,1-1 0 0 0,1-2 0 0 0,2-1 0 0 0,1-1 1 0 0,1-1-1 0 0,1-2 0 0 0,0-1 0 0 0,2-2 0 0 0,1-1 0 0 0,0-1 0 0 0,1-2 0 0 0,0-2 1 0 0,1-2-1 0 0,30 6-292 0 0,-19-18-1695 0 0,-26-20-3929 0 0,-19-1 807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4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20 11549 0 0,'-2'6'4604'0'0,"-2"6"-4240"0"0,1-9-301 0 0,1 0 1 0 0,0 0-1 0 0,0 0 1 0 0,0 0-1 0 0,0 1 0 0 0,0-1 1 0 0,1 0-1 0 0,-1 1 1 0 0,1 0-1 0 0,0-1 0 0 0,0 1 1 0 0,1 0-1 0 0,-1-1 0 0 0,1 1 1 0 0,-1 0-1 0 0,1 0 1 0 0,1-1-1 0 0,-1 1 0 0 0,0 0 1 0 0,1 0-1 0 0,0-1 0 0 0,0 1 1 0 0,0 0-1 0 0,0-1 1 0 0,0 1-1 0 0,1-1 0 0 0,-1 0 1 0 0,1 1-1 0 0,0-1 1 0 0,0 0-1 0 0,1 0 0 0 0,-1 0 1 0 0,1 0-1 0 0,-1-1 0 0 0,1 1 1 0 0,0 0-1 0 0,0-1 1 0 0,0 0-1 0 0,0 0 0 0 0,0 0 1 0 0,4 1-64 0 0,-4-2 32 0 0,0 0 0 0 0,0 0 0 0 0,1 0 1 0 0,-1-1-1 0 0,0 0 0 0 0,1 1 0 0 0,-1-1 1 0 0,0 0-1 0 0,1-1 0 0 0,-1 1 0 0 0,0-1 1 0 0,1 1-1 0 0,-1-1 0 0 0,0 0 0 0 0,0 0 1 0 0,0-1-1 0 0,0 1 0 0 0,0 0 0 0 0,0-1 1 0 0,0 0-1 0 0,0 0 0 0 0,0 0 0 0 0,-1 0 1 0 0,1 0-1 0 0,-1-1 0 0 0,0 1 0 0 0,1-1 1 0 0,0-1-33 0 0,-2-64-2673 0 0,-14 42-106 0 0,-1 5-2208 0 0,-7-9-4013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5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1 14101 0 0,'0'0'1336'0'0,"0"0"-1396"0"0,-8 1-59 0 0,2-1 96 0 0,0 0 0 0 0,0 1 0 0 0,0 0 0 0 0,0 0-1 0 0,0 0 1 0 0,0 1 0 0 0,0-1 0 0 0,1 2 0 0 0,-1-1 0 0 0,0 0 0 0 0,1 1 0 0 0,0 0-1 0 0,0 1 1 0 0,0-1 0 0 0,0 1 0 0 0,0 0 0 0 0,1 0 0 0 0,-1 0 0 0 0,1 1 0 0 0,0 0 0 0 0,1-1-1 0 0,-1 1 1 0 0,1 1 0 0 0,0-1 0 0 0,0 0 0 0 0,0 1 0 0 0,1-1 0 0 0,0 1 0 0 0,0 0-1 0 0,1 0 1 0 0,-1 5 23 0 0,2 22 174 0 0,3 1 0 0 0,1-1-1 0 0,1 1 1 0 0,2-1 0 0 0,1-1-1 0 0,1 0 1 0 0,2 0-1 0 0,12 23-173 0 0,12 45 1098 0 0,-14-35-867 0 0,-3 1 1 0 0,-3 0 0 0 0,-3 1 0 0 0,-2 1 0 0 0,-4-1 0 0 0,-3 1 0 0 0,-2 0 0 0 0,-4 0 0 0 0,-2 0 0 0 0,-4 0 0 0 0,-2-1 0 0 0,-4-1 0 0 0,-14 41-232 0 0,23-88-51 0 0,0 0 1 0 0,-2-1-1 0 0,0 0 1 0 0,-1-1 0 0 0,0 0-1 0 0,-2 0 1 0 0,0-1 0 0 0,-1 0-1 0 0,0-1 1 0 0,-1-1 0 0 0,-1 0-1 0 0,0 0 1 0 0,-1-2 0 0 0,0 0-1 0 0,-1 0 1 0 0,-1-1 0 0 0,1-1-1 0 0,-2-1 1 0 0,1-1 0 0 0,-16 6 50 0 0,31-14-13 0 0,1 0 0 0 0,0 0 0 0 0,-1 1 1 0 0,1-1-1 0 0,0 1 0 0 0,0-1 0 0 0,0 1 0 0 0,0-1 1 0 0,-1 1-1 0 0,1 0 0 0 0,0 0 0 0 0,0-1 1 0 0,0 1-1 0 0,0 0 0 0 0,0 0 0 0 0,1 0 0 0 0,-1 0 1 0 0,0 0-1 0 0,0 0 0 0 0,1 0 0 0 0,-1 0 0 0 0,0 1 1 0 0,1-1-1 0 0,-1 0 0 0 0,1 0 0 0 0,0 0 1 0 0,-1 1-1 0 0,1-1 0 0 0,0 0 0 0 0,0 1 0 0 0,0-1 1 0 0,0 0-1 0 0,0 0 0 0 0,0 1 0 0 0,0-1 0 0 0,0 0 1 0 0,0 1-1 0 0,1-1 0 0 0,-1 0 0 0 0,0 0 0 0 0,1 0 1 0 0,-1 1-1 0 0,1-1 0 0 0,0 0 0 0 0,-1 0 1 0 0,1 0-1 0 0,0 0 0 0 0,0 0 0 0 0,0 0 0 0 0,-1 0 1 0 0,1 0-1 0 0,0 0 0 0 0,0 0 0 0 0,0-1 0 0 0,0 1 1 0 0,1 0-1 0 0,-1-1 0 0 0,0 1 0 0 0,0 0 1 0 0,0-1-1 0 0,1 0 13 0 0,3 7 182 0 0,30 43-82 0 0,-1 2 0 0 0,-4 0 0 0 0,-1 3 1 0 0,-3 0-1 0 0,-2 2 0 0 0,-3 0 1 0 0,-2 1-1 0 0,-3 1 0 0 0,-2 1 0 0 0,-3 0 1 0 0,-3 1-1 0 0,-2 0 0 0 0,-3 52-100 0 0,-7 256 1387 0 0,-31 158-1387 0 0,15-267 374 0 0,22-12-213 0 0,-1-246-181 0 0,-1 0-1 0 0,0 0 1 0 0,0 0 0 0 0,1 0 0 0 0,-1 1 0 0 0,1-1 0 0 0,0 0 0 0 0,0 0-1 0 0,0 0 1 0 0,0 0 0 0 0,0-1 0 0 0,0 1 0 0 0,0 0 0 0 0,1 0 0 0 0,-1-1 0 0 0,1 1-1 0 0,-1 0 1 0 0,1-1 0 0 0,-1 0 0 0 0,1 1 0 0 0,0-1 0 0 0,0 0 0 0 0,0 0-1 0 0,0 0 1 0 0,0 0 0 0 0,0 0 0 0 0,0 0 0 0 0,0-1 0 0 0,0 1 0 0 0,0-1-1 0 0,0 1 1 0 0,0-1 0 0 0,0 0 0 0 0,1 0 0 0 0,-1 0 0 0 0,0 0 0 0 0,0 0 0 0 0,0-1-1 0 0,1 1 1 0 0,0-1 20 0 0,49-27-5168 0 0,-27 4-1960 0 0,6-15-1433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13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4608 0 0,'0'0'4507'0'0,"0"0"-2482"0"0,5 7-1121 0 0,13 16-181 0 0,-9-14-411 0 0,-2 1 0 0 0,1-1 1 0 0,-1 1-1 0 0,0 0 1 0 0,-1 1-1 0 0,0-1 0 0 0,-1 1 1 0 0,0 0-1 0 0,-1 1 0 0 0,0-1 1 0 0,-1 1-1 0 0,0 0 1 0 0,0 5-313 0 0,-4-15 14 0 0,0 0 1 0 0,-1 0 0 0 0,1-1-1 0 0,-1 1 1 0 0,0 0 0 0 0,1-1-1 0 0,-1 0 1 0 0,0 1 0 0 0,0-1-1 0 0,0 0 1 0 0,0 0 0 0 0,0 0-1 0 0,0 0 1 0 0,0 0 0 0 0,0-1-1 0 0,0 1 1 0 0,-1-1 0 0 0,1 1-1 0 0,0-1 1 0 0,0 0 0 0 0,-1 0 0 0 0,1 0-1 0 0,0 0 1 0 0,0 0 0 0 0,-1 0-1 0 0,1-1 1 0 0,0 1 0 0 0,0-1-1 0 0,0 1 1 0 0,-1-1 0 0 0,1 0-1 0 0,0 0 1 0 0,0 0 0 0 0,0 0-1 0 0,0 0 1 0 0,1-1 0 0 0,-1 1-1 0 0,0 0 1 0 0,0-1 0 0 0,1 0-1 0 0,-1 1 1 0 0,1-1 0 0 0,-1 0 0 0 0,1 0-1 0 0,0 0 1 0 0,0 1 0 0 0,0-1-1 0 0,0-1 1 0 0,-1-1-15 0 0,1 2 6 0 0,0-1 0 0 0,0 1 0 0 0,0-1 0 0 0,1 1-1 0 0,-1-1 1 0 0,1 0 0 0 0,0 1 0 0 0,-1-1 0 0 0,1 1 0 0 0,0-1 0 0 0,0 0 0 0 0,1 1 0 0 0,-1-1 0 0 0,1 0 0 0 0,-1 1-1 0 0,1-1 1 0 0,0 1 0 0 0,0-1 0 0 0,0 1 0 0 0,0-1 0 0 0,0 1 0 0 0,1 0 0 0 0,-1-1 0 0 0,1 1 0 0 0,-1 0 0 0 0,1 0-1 0 0,0 0 1 0 0,0 0 0 0 0,0 1 0 0 0,0-1 0 0 0,0 0 0 0 0,0 1 0 0 0,1-1 0 0 0,-1 1 0 0 0,0 0 0 0 0,1 0 0 0 0,-1 0-1 0 0,1 0 1 0 0,-1 0 0 0 0,1 1 0 0 0,-1-1 0 0 0,1 1 0 0 0,0-1-6 0 0,62-11-1533 0 0,-12 12-5087 0 0,-42 2 372 0 0</inkml:trace>
  <inkml:trace contextRef="#ctx0" brushRef="#br0" timeOffset="306.69">332 157 7809 0 0,'0'0'4411'0'0,"0"0"-3172"0"0,0 0-1247 0 0,0 0-278 0 0,1-6-61 0 0,-1 5 342 0 0,0-1 0 0 0,0 1 1 0 0,0-1-1 0 0,1 1 0 0 0,-1-1 0 0 0,1 1 1 0 0,-1 0-1 0 0,1-1 0 0 0,-1 1 0 0 0,1 0 1 0 0,0 0-1 0 0,-1-1 0 0 0,1 1 0 0 0,0 0 1 0 0,0 0-1 0 0,0 0 0 0 0,0 0 1 0 0,0 0-1 0 0,0 0 0 0 0,0 0 0 0 0,1 0 1 0 0,-1 1-1 0 0,0-1 0 0 0,0 0 0 0 0,1 1 1 0 0,-1-1-1 0 0,0 1 0 0 0,1-1 0 0 0,-1 1 1 0 0,1 0-1 0 0,-1-1 0 0 0,1 1 0 0 0,-1 0 1 0 0,0 0-1 0 0,1 0 0 0 0,-1 0 0 0 0,1 0 1 0 0,-1 1-1 0 0,1-1 0 0 0,-1 0 0 0 0,0 1 1 0 0,1-1-1 0 0,-1 1 0 0 0,0-1 1 0 0,1 1-1 0 0,-1-1 0 0 0,0 1 0 0 0,0 0 1 0 0,1 0-1 0 0,-1 0 0 0 0,0 0 0 0 0,0 0 1 0 0,0 0-1 0 0,0 0 0 0 0,0 1 5 0 0,2-2 98 0 0,0 1 0 0 0,0 0 0 0 0,0 0 1 0 0,-1 1-1 0 0,1-1 0 0 0,-1 1 0 0 0,1-1 0 0 0,-1 1 0 0 0,1 0 0 0 0,-1 0 0 0 0,0 0 1 0 0,0 0-1 0 0,0 0 0 0 0,0 0 0 0 0,0 1 0 0 0,0-1 0 0 0,-1 1 0 0 0,1-1 0 0 0,-1 1 0 0 0,0-1 1 0 0,0 1-1 0 0,0 0 0 0 0,0 0 0 0 0,0 0 0 0 0,0 0 0 0 0,-1-1 0 0 0,1 1 0 0 0,-1 0 1 0 0,0 0-1 0 0,0 0 0 0 0,0 0 0 0 0,-1 0 0 0 0,1 0 0 0 0,0 0 0 0 0,-1 0 0 0 0,0 0 0 0 0,0 0 1 0 0,0-1-1 0 0,0 1 0 0 0,0 0 0 0 0,-1-1 0 0 0,1 1 0 0 0,-1-1 0 0 0,1 1 0 0 0,-1-1 0 0 0,0 0 1 0 0,0 1-1 0 0,0-1 0 0 0,0 0 0 0 0,-1 0 0 0 0,1-1 0 0 0,0 1 0 0 0,-1 0 0 0 0,0-1 1 0 0,1 1-1 0 0,-1-1-98 0 0,-20 10-882 0 0,7-9-3879 0 0,12-2-799 0 0</inkml:trace>
  <inkml:trace contextRef="#ctx0" brushRef="#br0" timeOffset="510.11">576 118 4332 0 0,'0'0'6862'0'0,"0"0"-5068"0"0,0 0-1448 0 0,-4 6 698 0 0,-4 5-731 0 0,0 0 0 0 0,1 1 0 0 0,0-1 1 0 0,1 1-1 0 0,1 1 0 0 0,0-1 0 0 0,0 1 0 0 0,2 0 0 0 0,-1 0 0 0 0,1 0 1 0 0,1 0-1 0 0,1 2-313 0 0,20 4-1626 0 0,1-17-7571 0 0,-7-5 1884 0 0</inkml:trace>
  <inkml:trace contextRef="#ctx0" brushRef="#br0" timeOffset="772.13">671 337 10725 0 0,'0'0'3315'0'0,"0"0"-2445"0"0,0 0-565 0 0,1 6 239 0 0,2 45 326 0 0,35-91-3504 0 0,-34 39 2742 0 0,-1 1 1 0 0,0-1-1 0 0,0 1 1 0 0,0 0-1 0 0,1 0 1 0 0,-1 0-1 0 0,0 0 1 0 0,0 1-1 0 0,0-1 1 0 0,1 1-1 0 0,-1 0 1 0 0,0 0-1 0 0,0 0 1 0 0,0 0-1 0 0,0 1 1 0 0,-1-1-1 0 0,1 1 1 0 0,0 0-1 0 0,0-1 1 0 0,-1 1-1 0 0,1 0 1 0 0,-1 1-1 0 0,0-1 1 0 0,0 0-1 0 0,0 1 1 0 0,0-1 0 0 0,0 1-1 0 0,0 0 1 0 0,0-1-1 0 0,-1 1 1 0 0,0 0-1 0 0,1 0 1 0 0,-1 0-1 0 0,0 0 1 0 0,0 0-1 0 0,-1 1 1 0 0,1-1-1 0 0,-1 0 1 0 0,0 0-1 0 0,1 0 1 0 0,-1 2-109 0 0,-14 9-1424 0 0,8-13-1667 0 0,2-5-3321 0 0,1-8-1105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9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550 23 4712 0 0,'0'0'3890'0'0,"0"0"-1820"0"0,0 0-1670 0 0,-5 1-272 0 0,-315-9 3907 0 0,257 8-3512 0 0,-28 0-92 0 0,32-4-4090 0 0,51 2 95 0 0,5 0-2874 0 0</inkml:trace>
  <inkml:trace contextRef="#ctx0" brushRef="#br0" timeOffset="248.58">130 118 5885 0 0,'0'0'5403'0'0,"5"5"-3858"0"0,2 2-1443 0 0,-1-3 132 0 0,0 1 0 0 0,-1 0 0 0 0,1-1 0 0 0,-1 2-1 0 0,0-1 1 0 0,-1 0 0 0 0,1 1 0 0 0,-1 0 0 0 0,0 0 0 0 0,-1 0-1 0 0,1 1 1 0 0,-1-1 0 0 0,-1 1 0 0 0,1 0 0 0 0,-1 0 0 0 0,0 0 0 0 0,-1 0-1 0 0,1 0 1 0 0,-1 0 0 0 0,-1 0 0 0 0,0 1 0 0 0,0-1 0 0 0,0 1-234 0 0,-1-7-47 0 0,-1 1 0 0 0,0 0 1 0 0,1-1-1 0 0,-1 1 0 0 0,0 0 0 0 0,0-1 1 0 0,0 0-1 0 0,0 1 0 0 0,0-1 0 0 0,0 0 1 0 0,0 0-1 0 0,0 0 0 0 0,0-1 1 0 0,-1 1-1 0 0,1 0 0 0 0,0-1 0 0 0,0 0 1 0 0,-1 1-1 0 0,1-1 0 0 0,0 0 1 0 0,-1 0-1 0 0,1 0 0 0 0,-1 0 0 0 0,1-1 1 0 0,0 1-1 0 0,0-1 0 0 0,-1 1 1 0 0,1-1-1 0 0,0 0 0 0 0,0 0 0 0 0,0 0 1 0 0,0 0-1 0 0,0 0 0 0 0,0-1 1 0 0,0 1-1 0 0,0 0 0 0 0,0-1 0 0 0,0 1 1 0 0,1-1-1 0 0,-1 0 0 0 0,1 0 0 0 0,-1 0 1 0 0,1 0-1 0 0,0 0 0 0 0,0 0 1 0 0,-1 0-1 0 0,1 0 0 0 0,1 0 0 0 0,-1 0 1 0 0,0 0-1 0 0,1-1 0 0 0,-1 1 1 0 0,1 0-1 0 0,-1-1 0 0 0,1 1 0 0 0,0-2 47 0 0,1 0-18 0 0,0 1-1 0 0,0-1 0 0 0,0 0 0 0 0,0 1 1 0 0,0-1-1 0 0,1 0 0 0 0,0 1 1 0 0,-1 0-1 0 0,1-1 0 0 0,1 1 0 0 0,-1 0 1 0 0,0 0-1 0 0,1 0 0 0 0,-1 0 0 0 0,1 1 1 0 0,0-1-1 0 0,0 1 0 0 0,0-1 0 0 0,1 1 1 0 0,-1 0-1 0 0,0 0 0 0 0,1 1 0 0 0,-1-1 1 0 0,1 1-1 0 0,-1 0 0 0 0,1 0 0 0 0,0 0 1 0 0,0 0-1 0 0,0 0 0 0 0,-1 1 0 0 0,1 0 1 0 0,0 0-1 0 0,0 0 0 0 0,0 0 1 0 0,0 0-1 0 0,0 1 19 0 0,56-2-7478 0 0,-48 1 113 0 0</inkml:trace>
  <inkml:trace contextRef="#ctx0" brushRef="#br0" timeOffset="494.34">385 218 6869 0 0,'0'0'6950'0'0,"0"0"-5010"0"0,0 0-1621 0 0,0 0-143 0 0,0 0-480 0 0,0 0-601 0 0,7-1-71 0 0,76 10 233 0 0,-80-9 801 0 0,-1 0 0 0 0,0 1 0 0 0,0-1 0 0 0,0 1 0 0 0,1-1 0 0 0,-1 1 0 0 0,0 0 0 0 0,0 0 0 0 0,0 0 0 0 0,0 0 0 0 0,0 0 0 0 0,0 0 0 0 0,0 0 0 0 0,-1 1 1 0 0,1-1-1 0 0,0 1 0 0 0,-1-1 0 0 0,1 1 0 0 0,-1 0 0 0 0,1 0 0 0 0,-1 0 0 0 0,0-1 0 0 0,0 1 0 0 0,0 0 0 0 0,0 0 0 0 0,0 1 0 0 0,0-1 0 0 0,-1 0 0 0 0,1 0 0 0 0,-1 0 0 0 0,1 0 0 0 0,-1 1 0 0 0,0-1 0 0 0,0 0 0 0 0,0 0 0 0 0,0 1 0 0 0,0-1 0 0 0,-1 0 0 0 0,1 0 0 0 0,0 1 0 0 0,-1-1-58 0 0,-64 55 830 0 0,35-52-7194 0 0,29-7-531 0 0</inkml:trace>
  <inkml:trace contextRef="#ctx0" brushRef="#br0" timeOffset="664.28">610 221 6689 0 0,'0'0'6712'0'0,"0"0"-6508"0"0,0 0-76 0 0,0 0 808 0 0,0 0 48 0 0,-19 41-227 0 0,15-28-333 0 0,0-1-224 0 0,3 1-100 0 0,-2 0 0 0 0,2-1-12 0 0,1-2 36 0 0,0-1 0 0 0,0-2-124 0 0,4-2-596 0 0,1-4-1229 0 0,-1 0-2639 0 0,7-7-5949 0 0</inkml:trace>
  <inkml:trace contextRef="#ctx0" brushRef="#br0" timeOffset="958.44">742 366 5461 0 0,'0'0'6753'0'0,"0"0"-4564"0"0,0 0-1878 0 0,0 0 120 0 0,0 0 45 0 0,0 0-182 0 0,0 0-119 0 0,0 0 36 0 0,38 6-1193 0 0,-37-4 1042 0 0,1 0-1 0 0,-1 0 0 0 0,1 0 0 0 0,-1 0 1 0 0,1 0-1 0 0,-1 0 0 0 0,0 0 0 0 0,0 1 0 0 0,0-1 1 0 0,0 0-1 0 0,-1 1 0 0 0,1-1 0 0 0,-1 0 1 0 0,1 1-1 0 0,-1-1 0 0 0,0 1 0 0 0,0-1 0 0 0,0 1 1 0 0,0-1-1 0 0,0 1 0 0 0,-1-1 0 0 0,1 1 1 0 0,-1-1-1 0 0,0 0 0 0 0,1 1 0 0 0,-1-1 0 0 0,0 0 1 0 0,0 1-1 0 0,-1-1 0 0 0,1 0 0 0 0,0 0 0 0 0,-1 0 1 0 0,1 0-1 0 0,-1 0 0 0 0,0-1 0 0 0,0 1 1 0 0,1 0-1 0 0,-1-1 0 0 0,0 1 0 0 0,0-1 0 0 0,-2 1-59 0 0,-11 17 369 0 0,55-18-1293 0 0,-35-1 421 0 0,17-4-1054 0 0,-6-2-2697 0 0,-4-3-2564 0 0</inkml:trace>
  <inkml:trace contextRef="#ctx0" brushRef="#br0" timeOffset="1236.4">1083 123 8189 0 0,'0'0'10025'0'0,"0"0"-9693"0"0,0 0-284 0 0,0 0-48 0 0,-44-2 124 0 0,27 0-24 0 0,-1-1-28 0 0,-2 1-72 0 0,1-1-692 0 0,0-1-472 0 0,1-1-781 0 0,5-2-1263 0 0,4 1-3493 0 0</inkml:trace>
  <inkml:trace contextRef="#ctx0" brushRef="#br0" timeOffset="1483.36">1099 33 2872 0 0,'0'0'10861'0'0,"0"0"-8513"0"0,0 0-2300 0 0,0 0 132 0 0,0 0 73 0 0,-37 0 183 0 0,20-3-212 0 0,-4 1-112 0 0,1-3-64 0 0,0 2-48 0 0,-1 0-1093 0 0,4-1-723 0 0,6 1-2956 0 0,4-7-4277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7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7081 0 0,'0'0'5409'0'0,"0"0"-3593"0"0,0 0-1617 0 0,0 0-196 0 0,0 0-9 0 0,0 0-51 0 0,0 0-153 0 0,0 0-66 0 0,2 3 56 0 0,79 65 1509 0 0,-80-66-1238 0 0,-1 0 0 0 0,0 0 0 0 0,0 0 0 0 0,0 0 0 0 0,0 0 0 0 0,0 0 1 0 0,0 0-1 0 0,0 0 0 0 0,-1 0 0 0 0,1 0 0 0 0,-1 0 0 0 0,1 0 0 0 0,-1 0 0 0 0,0 0 0 0 0,0 0 0 0 0,0 0 0 0 0,0 0 0 0 0,0-1 0 0 0,0 1 0 0 0,0 0 1 0 0,-1-1-1 0 0,1 1 0 0 0,-1-1 0 0 0,1 0 0 0 0,-1 1 0 0 0,1-1 0 0 0,-1 0 0 0 0,0 0 0 0 0,0 0 0 0 0,1 0 0 0 0,-1 0 0 0 0,0 0 0 0 0,0-1 1 0 0,0 1-1 0 0,0 0 0 0 0,0-1 0 0 0,0 0 0 0 0,-1 1-51 0 0,-27 5-3113 0 0,26-7-795 0 0,3-7-4240 0 0</inkml:trace>
  <inkml:trace contextRef="#ctx0" brushRef="#br0" timeOffset="263.01">179 13 2720 0 0,'0'0'7876'0'0,"0"0"-5454"0"0,0 0-1989 0 0,0 0 70 0 0,0 0-131 0 0,0 0 56 0 0,0 0 246 0 0,0 0-28 0 0,-2 7-246 0 0,1-3-760 0 0,-4 96 1425 0 0,43-76-9046 0 0,-26-26-329 0 0</inkml:trace>
  <inkml:trace contextRef="#ctx0" brushRef="#br0" timeOffset="511.15">299 181 6765 0 0,'0'0'7620'0'0,"0"0"-7152"0"0,0 0-304 0 0,0 0 516 0 0,11 41 89 0 0,-11-32-185 0 0,0 2-136 0 0,0-1-200 0 0,0 0-112 0 0,0 0-12 0 0,0-1-124 0 0,0 1-12 0 0,0-2-1168 0 0,0-4-1149 0 0,0-2-3319 0 0,0-5-3161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05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139 116 156 0 0,'0'0'0'0'0</inkml:trace>
  <inkml:trace contextRef="#ctx0" brushRef="#br0" timeOffset="901.06">1 1 4680 0 0,'0'0'4395'0'0,"0"0"-2734"0"0,0 0-879 0 0,0 0-80 0 0,0 0-244 0 0,0 0-277 0 0,0 0-105 0 0,0 0 180 0 0,6 6 234 0 0,34 31 74 0 0,94 116 1931 0 0,-133-150-2470 0 0,1-1 0 0 0,-1 1 0 0 0,0 0 0 0 0,0-1 1 0 0,0 1-1 0 0,0 0 0 0 0,0 0 0 0 0,-1 0 0 0 0,0 0 0 0 0,1 0 0 0 0,-1 0 0 0 0,0 0 0 0 0,0 0 0 0 0,0 0 0 0 0,-1 0 0 0 0,1-1 0 0 0,-1 1 0 0 0,0 0 0 0 0,0 0 0 0 0,0 0 1 0 0,0-1-1 0 0,0 1 0 0 0,0 0 0 0 0,-1-1 0 0 0,1 1 0 0 0,-1-1 0 0 0,0 1 0 0 0,0-1 0 0 0,0 0 0 0 0,0 0 0 0 0,0 0 0 0 0,0 0 0 0 0,-1 0 0 0 0,1 0 0 0 0,0-1 0 0 0,-1 1 0 0 0,0-1 1 0 0,1 0-1 0 0,-1 0 0 0 0,0 0 0 0 0,0 0 0 0 0,1 0 0 0 0,-1 0 0 0 0,0-1 0 0 0,0 1 0 0 0,0-1 0 0 0,0 0 0 0 0,0 0 0 0 0,0 0 0 0 0,0 0 0 0 0,0-1 0 0 0,0 1 0 0 0,0-1 1 0 0,1 0-1 0 0,-1 0 0 0 0,-2 0-25 0 0,2-1-27 0 0,1 1 0 0 0,0-1 0 0 0,0 1 0 0 0,0-1 0 0 0,0 0 0 0 0,0 0 1 0 0,0 0-1 0 0,0 0 0 0 0,0 0 0 0 0,1 0 0 0 0,-1 0 0 0 0,1-1 0 0 0,0 1 1 0 0,0-1-1 0 0,0 1 0 0 0,0-1 0 0 0,0 1 0 0 0,0-1 0 0 0,0 1 0 0 0,1-1 0 0 0,0 0 1 0 0,-1 1-1 0 0,1-1 0 0 0,0 0 0 0 0,0 1 0 0 0,1-1 0 0 0,-1 0 0 0 0,0 1 0 0 0,1-1 1 0 0,0 0-1 0 0,-1 1 0 0 0,1-1 0 0 0,0 1 0 0 0,0-1 0 0 0,1 1 0 0 0,-1-1 1 0 0,0 1-1 0 0,1 0 0 0 0,0 0 0 0 0,-1 0 0 0 0,1 0 0 0 0,0 0 0 0 0,0 0 0 0 0,0 0 1 0 0,0 1-1 0 0,0-1 0 0 0,1 0 27 0 0,43-26-2890 0 0,-25 22-4790 0 0,-13 2 1369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1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77 288 0 0,'0'0'6071'0'0,"0"0"-2241"0"0,0 0-2675 0 0,0 0-600 0 0,0 0 305 0 0,0 0 186 0 0,0 0-152 0 0,0 0-238 0 0,12-27 746 0 0,-15 23-1442 0 0,1 1 1 0 0,-1-1 0 0 0,0 1-1 0 0,1-1 1 0 0,-2 1-1 0 0,1 0 1 0 0,0 0 0 0 0,-1 1-1 0 0,1-1 1 0 0,-1 1-1 0 0,0-1 1 0 0,0 1-1 0 0,0 0 1 0 0,0 1 0 0 0,0-1-1 0 0,0 1 1 0 0,0-1-1 0 0,-1 1 1 0 0,1 1-1 0 0,0-1 1 0 0,-1 0 0 0 0,1 1-1 0 0,-1 0 1 0 0,-2 0 39 0 0,3 3-10 0 0,0 0 1 0 0,0 1 0 0 0,1-1-1 0 0,-1 1 1 0 0,1-1-1 0 0,0 1 1 0 0,0 0 0 0 0,0 0-1 0 0,0 0 1 0 0,1 1-1 0 0,0-1 1 0 0,0 1 0 0 0,0-1-1 0 0,0 1 1 0 0,1 0-1 0 0,-1 0 1 0 0,1 0 0 0 0,0-1-1 0 0,1 1 1 0 0,-1 0-1 0 0,1 0 1 0 0,0 0-1 0 0,1 0 1 0 0,-1 0 0 0 0,1 0-1 0 0,0 0 1 0 0,0 0-1 0 0,0 0 1 0 0,1 0 0 0 0,-1-1-1 0 0,1 1 1 0 0,0-1-1 0 0,1 1 1 0 0,-1-1 0 0 0,1 0-1 0 0,0 0 1 0 0,0 0-1 0 0,1 1 10 0 0,-1-2 74 0 0,0-1 0 0 0,0 1-1 0 0,1-1 1 0 0,-1 0 0 0 0,0 0 0 0 0,1 0-1 0 0,-1-1 1 0 0,1 1 0 0 0,0-1-1 0 0,0 0 1 0 0,-1 0 0 0 0,1 0-1 0 0,0-1 1 0 0,0 1 0 0 0,0-1-1 0 0,0 0 1 0 0,0 0 0 0 0,-1 0-1 0 0,1 0 1 0 0,0-1 0 0 0,0 0-1 0 0,0 0 1 0 0,0 0 0 0 0,-1 0-1 0 0,1 0 1 0 0,0-1 0 0 0,-1 0 0 0 0,1 0-1 0 0,-1 0 1 0 0,0 0 0 0 0,0 0-1 0 0,0 0 1 0 0,0-1 0 0 0,0 0-1 0 0,0 1 1 0 0,0-1 0 0 0,-1 0-1 0 0,0-1 1 0 0,1 0-74 0 0,30 40-1248 0 0,-30-29 1327 0 0,1 0 1 0 0,-1 0 0 0 0,0 0-1 0 0,0 0 1 0 0,-1 1-1 0 0,0-1 1 0 0,0 1 0 0 0,-1 0-1 0 0,0-1 1 0 0,0 1-1 0 0,-1 0 1 0 0,0-1 0 0 0,0 1-1 0 0,-1 0 1 0 0,0 0-1 0 0,0-1 1 0 0,-1 1-1 0 0,0-1 1 0 0,0 1 0 0 0,-1-1-1 0 0,0 0 1 0 0,0 0-1 0 0,0 0 1 0 0,-1 0 0 0 0,-1-1-1 0 0,0 2-79 0 0,-80 29-4308 0 0,71-39-1166 0 0,2-7-3692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1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0 7249 0 0,'0'0'7268'0'0,"0"0"-5283"0"0,-7 7-1697 0 0,-1 0-206 0 0,1 2 1 0 0,0-1 0 0 0,1 1-1 0 0,-1 0 1 0 0,2 0 0 0 0,-1 1-1 0 0,2-1 1 0 0,-1 1 0 0 0,1 0-1 0 0,1 1 1 0 0,-1-1 0 0 0,1 3-83 0 0,-18 149 741 0 0,21-157-859 0 0,1 0 0 0 0,-1 0 1 0 0,1 1-1 0 0,0-1 0 0 0,1 0 0 0 0,-1 0 1 0 0,1 0-1 0 0,0 0 0 0 0,0 0 0 0 0,0-1 1 0 0,1 1-1 0 0,0 0 0 0 0,0-1 1 0 0,0 0-1 0 0,0 0 0 0 0,1 0 0 0 0,-1 0 1 0 0,1 0-1 0 0,0-1 0 0 0,0 0 0 0 0,1 0 1 0 0,-1 0-1 0 0,1 0 0 0 0,-1-1 1 0 0,1 1-1 0 0,0-1 0 0 0,0 0 0 0 0,0-1 1 0 0,5 2 117 0 0,7-1-3346 0 0,-4-2-2184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2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9253 0 0,'0'0'3732'0'0,"0"0"-2820"0"0,-3 5-270 0 0,1-2-563 0 0,-1 0 0 0 0,1 0 0 0 0,1 0 1 0 0,-1 0-1 0 0,0 1 0 0 0,1-1 1 0 0,-1 0-1 0 0,1 1 0 0 0,0-1 0 0 0,0 1 1 0 0,1-1-1 0 0,-1 1 0 0 0,1-1 0 0 0,-1 1 1 0 0,1-1-1 0 0,0 1 0 0 0,1 0 1 0 0,-1-1-1 0 0,1 1 0 0 0,-1-1 0 0 0,1 1 1 0 0,0-1-1 0 0,0 1 0 0 0,1-1 1 0 0,-1 0-1 0 0,1 1 0 0 0,-1-1 0 0 0,1 0 1 0 0,0 0-1 0 0,0 0 0 0 0,0 0 0 0 0,1-1 1 0 0,-1 1-1 0 0,1-1 0 0 0,0 1 1 0 0,-1-1-1 0 0,1 0 0 0 0,0 0 0 0 0,0 0 1 0 0,2 1-80 0 0,-3-2 15 0 0,0 1 1 0 0,0-1-1 0 0,0 1 1 0 0,0-1-1 0 0,0 0 1 0 0,0 0-1 0 0,1 0 1 0 0,-1 0-1 0 0,0 0 1 0 0,1-1-1 0 0,-1 1 1 0 0,0 0-1 0 0,1-1 1 0 0,-1 0-1 0 0,1 0 1 0 0,-1 0-1 0 0,1 0 1 0 0,-1 0-1 0 0,0 0 1 0 0,1 0-1 0 0,-1-1 1 0 0,1 0-1 0 0,-1 1 1 0 0,0-1-1 0 0,1 0 1 0 0,-1 0-1 0 0,0 0 1 0 0,0 0-1 0 0,0 0 1 0 0,0-1-1 0 0,0 1 1 0 0,0-1-1 0 0,0 1 1 0 0,0-1-1 0 0,0 0 1 0 0,-1 0-1 0 0,1 0 1 0 0,-1 0-1 0 0,0 0 1 0 0,1 0-1 0 0,-1 0 1 0 0,0 0-1 0 0,0 0 1 0 0,0-1-1 0 0,0 1 1 0 0,-1 0-1 0 0,1-1 1 0 0,-1 1-1 0 0,1 0 1 0 0,-1-1-1 0 0,0 1 1 0 0,0-1-1 0 0,0 1 1 0 0,0-1-1 0 0,0 1 1 0 0,-1-1-1 0 0,1 1 1 0 0,-1 0-1 0 0,1-1 1 0 0,-1 1-16 0 0,-19-18-2104 0 0,2 11-4454 0 0,18 8 6416 0 0,-13-5-6942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2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209 142 8309 0 0,'0'0'7076'0'0,"0"0"-6512"0"0,0 0-564 0 0,0 0 0 0 0,0 0 216 0 0,0 0 261 0 0,0 0-37 0 0,-50 1-144 0 0,29-1-220 0 0,-2-1-76 0 0,2-1-424 0 0,0-1-657 0 0,4 0-315 0 0,3-3-960 0 0,6 2-2348 0 0,8-10-1861 0 0</inkml:trace>
  <inkml:trace contextRef="#ctx0" brushRef="#br0" timeOffset="186.27">181 42 1120 0 0,'0'0'3080'0'0,"0"0"4005"0"0,39-7-4985 0 0,-35 5-920 0 0,-2 1 232 0 0,-2-1 65 0 0,-4 1-809 0 0,-5 0-556 0 0,-7-1 36 0 0,-4 0 72 0 0,-2-2-120 0 0,-5 2-92 0 0,-2 0-8 0 0,1-1-848 0 0,-1-1-657 0 0,7-1-1443 0 0,2 1-3796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6:26.1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2056 520 208 0 0,'0'0'10842'0'0,"0"0"-7555"0"0,0 0-3463 0 0,3 7 266 0 0,3 7 93 0 0,-5-9-125 0 0,0 0 0 0 0,0-1 0 0 0,0 1 0 0 0,0 0 0 0 0,1-1 0 0 0,0 1 0 0 0,0-1 0 0 0,0 0 0 0 0,1 0 0 0 0,-1 1 0 0 0,1-2 0 0 0,0 1 0 0 0,0 0 0 0 0,0 0 0 0 0,1-1 0 0 0,-1 0 0 0 0,1 0 0 0 0,0 0 0 0 0,0 0 0 0 0,0 0 0 0 0,0-1 0 0 0,0 0 0 0 0,1 0 0 0 0,-1 0 0 0 0,1 0 0 0 0,-1-1 0 0 0,1 0 0 0 0,0 0 0 0 0,0 0 0 0 0,-1 0 0 0 0,1-1 0 0 0,1 0-58 0 0,-4 0 3 0 0,0-2 0 0 0,0 1-1 0 0,-1 0 1 0 0,1 0 0 0 0,-1 0 0 0 0,1-1-1 0 0,-1 1 1 0 0,1-1 0 0 0,-1 1 0 0 0,0-1 0 0 0,0 0-1 0 0,1 1 1 0 0,-1-1 0 0 0,0 0 0 0 0,-1 0-1 0 0,1 0 1 0 0,0 0 0 0 0,0 0 0 0 0,-1 0-1 0 0,1 0 1 0 0,-1 0 0 0 0,0 0 0 0 0,0 0-1 0 0,0 0 1 0 0,0 0 0 0 0,0 0 0 0 0,0 0-1 0 0,0 0 1 0 0,-1-1-3 0 0,27 88 132 0 0,-24-78-93 0 0,-1 0 0 0 0,0 0 0 0 0,0 0 0 0 0,-1 0 0 0 0,0 0 1 0 0,0 0-1 0 0,-1 0 0 0 0,1 0 0 0 0,-1-1 0 0 0,-1 1 0 0 0,0 0 1 0 0,0 0-1 0 0,0-1 0 0 0,-1 1 0 0 0,1-1 0 0 0,-2 0 1 0 0,1 0-1 0 0,-1 0 0 0 0,1 0 0 0 0,-2-1 0 0 0,1 1 0 0 0,-1-1 1 0 0,0 0-1 0 0,-3 3-39 0 0,-71 9-3285 0 0,63-21-1576 0 0,2-10-3631 0 0</inkml:trace>
  <inkml:trace contextRef="#ctx0" brushRef="#br0" timeOffset="253.2">2474 412 12465 0 0,'0'0'2860'0'0,"4"8"-2503"0"0,3 11-303 0 0,0 0-1 0 0,-1 0 1 0 0,-1 0 0 0 0,-1 1-1 0 0,-1-1 1 0 0,0 1 0 0 0,-2 0-1 0 0,0 0 1 0 0,-1 0 0 0 0,-2 0-1 0 0,0 0 1 0 0,0 0 0 0 0,-5 11-54 0 0,-41 90-2581 0 0,39-109-788 0 0,-2-5-2781 0 0</inkml:trace>
  <inkml:trace contextRef="#ctx0" brushRef="#br0" timeOffset="2417.24">4946 606 8645 0 0,'0'0'6636'0'0,"20"37"-6208"0"0,-16-17-368 0 0,-3 4 92 0 0,1 3 0 0 0,-2-2-40 0 0,-5 0-8 0 0,-3-1-104 0 0,-3-2-52 0 0,-1 0-240 0 0,-4-2-384 0 0,2-1-908 0 0,2-5-2328 0 0,1 1-4329 0 0</inkml:trace>
  <inkml:trace contextRef="#ctx0" brushRef="#br0" timeOffset="503.64">3185 761 7129 0 0,'0'0'6276'0'0,"0"0"-4664"0"0,0 0-1488 0 0,-43-13 80 0 0,12 7 360 0 0,-11 2-248 0 0,-10 0-176 0 0,-2 2 9 0 0,1 2-49 0 0,10 1-96 0 0,12 2-4 0 0,6 0-705 0 0,9 0-831 0 0,8-1-1272 0 0,-4-1-4869 0 0</inkml:trace>
  <inkml:trace contextRef="#ctx0" brushRef="#br0" timeOffset="875.72">3456 533 10001 0 0,'0'0'3780'0'0,"0"0"-2866"0"0,0 0-700 0 0,-5-1-78 0 0,1 1-128 0 0,0 0 0 0 0,1 0 0 0 0,-1 0-1 0 0,1 0 1 0 0,-1 1 0 0 0,1-1 0 0 0,0 1 0 0 0,-1 0 0 0 0,1 0 0 0 0,-1 0 0 0 0,1 1 0 0 0,0-1 0 0 0,0 1 0 0 0,0 0 0 0 0,0 0 0 0 0,0 0 0 0 0,0 0-1 0 0,1 0 1 0 0,-1 1 0 0 0,1-1 0 0 0,-1 1 0 0 0,1-1 0 0 0,0 1 0 0 0,0 0 0 0 0,0 0 0 0 0,0 0 0 0 0,1 0 0 0 0,-1 1 0 0 0,1 0-8 0 0,-2-1 43 0 0,0 1 0 0 0,0-1 1 0 0,1 1-1 0 0,-1 0 0 0 0,1-1 1 0 0,0 1-1 0 0,1 0 0 0 0,-1 1 1 0 0,1-1-1 0 0,-1 0 0 0 0,1 0 1 0 0,0 1-1 0 0,1-1 0 0 0,-1 0 1 0 0,1 1-1 0 0,0-1 0 0 0,0 0 1 0 0,0 1-1 0 0,1-1 0 0 0,-1 1 0 0 0,1-1 1 0 0,0 0-1 0 0,1 0 0 0 0,-1 1 1 0 0,1-1-1 0 0,-1 0 0 0 0,1 0 1 0 0,0 0-1 0 0,1-1 0 0 0,-1 1 1 0 0,1-1-1 0 0,-1 1 0 0 0,1-1 1 0 0,0 0-1 0 0,1 0 0 0 0,-1 0 1 0 0,0 0-1 0 0,1 0 0 0 0,0-1 1 0 0,-1 0-1 0 0,1 1 0 0 0,4 0-43 0 0,2-1 71 0 0,-1-1 0 0 0,1-1 0 0 0,-1 0 1 0 0,1 0-1 0 0,-1 0 0 0 0,1-2 0 0 0,-1 1 0 0 0,0-1 0 0 0,1 0 0 0 0,-1-1 0 0 0,0 0 0 0 0,0-1 0 0 0,0 0-71 0 0,30-20-3445 0 0,-8-8-5343 0 0,-25 23 3003 0 0</inkml:trace>
  <inkml:trace contextRef="#ctx0" brushRef="#br0" timeOffset="1125.67">3796 396 13477 0 0,'0'0'1666'0'0,"-4"6"-1352"0"0,-6 7-254 0 0,0 0 0 0 0,1 1 0 0 0,0 0-1 0 0,1 1 1 0 0,1 0 0 0 0,0 0 0 0 0,1 1 0 0 0,1-1 0 0 0,0 1 0 0 0,1 0 0 0 0,1 1 0 0 0,1-1 0 0 0,0 1 0 0 0,1-1 0 0 0,1 1 0 0 0,0-1 0 0 0,2 5-60 0 0,38 33 551 0 0,1-34-7058 0 0,-32-18 415 0 0</inkml:trace>
  <inkml:trace contextRef="#ctx0" brushRef="#br0" timeOffset="1486.17">3960 575 3148 0 0,'0'0'4544'0'0,"0"0"-2798"0"0,0 0-1283 0 0,6-1-348 0 0,-3-1-2 0 0,1 0 0 0 0,-1 1-1 0 0,1 0 1 0 0,0 0 0 0 0,-1 0 0 0 0,1 0 0 0 0,0 1 0 0 0,0-1 0 0 0,-1 1 0 0 0,1 0 0 0 0,0 0 0 0 0,0 0 0 0 0,0 1 0 0 0,-1-1 0 0 0,1 1 0 0 0,0 0 0 0 0,0 0 0 0 0,-1 0 0 0 0,1 1 0 0 0,-1-1 0 0 0,1 1 0 0 0,-1 0 0 0 0,0 0 0 0 0,0 0 0 0 0,1 0 0 0 0,-2 0-1 0 0,1 1 1 0 0,0 0 0 0 0,0-1 0 0 0,-1 1 0 0 0,1 0 0 0 0,-1 0 0 0 0,0 0 0 0 0,0 1 0 0 0,0-1 0 0 0,0 0 0 0 0,-1 1 0 0 0,0 0 0 0 0,1-1 0 0 0,-1 1 0 0 0,0 0 0 0 0,-1-1 0 0 0,1 1 0 0 0,-1 0 0 0 0,1 1-113 0 0,-62 61 724 0 0,27-55-4682 0 0,30-11-652 0 0,6-3-2525 0 0</inkml:trace>
  <inkml:trace contextRef="#ctx0" brushRef="#br0" timeOffset="1749.41">4214 582 10637 0 0,'0'0'4992'0'0,"0"0"-4992"0"0,0 0-416 0 0,0 0 304 0 0,-21 37 112 0 0,13-21 48 0 0,1-1 40 0 0,1 1 0 0 0,0 0-12 0 0,1 0-12 0 0,1-1 36 0 0,1-3-100 0 0,3-2-76 0 0,0-3-264 0 0,0-2-428 0 0,3-4-848 0 0,1 1-2280 0 0,5-5-4357 0 0</inkml:trace>
  <inkml:trace contextRef="#ctx0" brushRef="#br0" timeOffset="1932.48">4326 770 13153 0 0,'0'0'2372'0'0,"0"0"-2060"0"0,0 0-304 0 0,-18 35 0 0 0,6-23 4 0 0,-1-3-12 0 0,-1 0-72 0 0,1 0-292 0 0,0-3-204 0 0,-3-1-40 0 0,4-2-268 0 0,2-2-852 0 0,2-1-880 0 0,4-4-3905 0 0</inkml:trace>
  <inkml:trace contextRef="#ctx0" brushRef="#br0" timeOffset="2152.84">4523 637 7869 0 0,'0'0'5786'0'0,"0"0"-4198"0"0,2 6-1515 0 0,4 101 540 0 0,-6-106-600 0 0,-1 0 0 0 0,1 0-1 0 0,0-1 1 0 0,-1 1-1 0 0,1 0 1 0 0,0 0-1 0 0,0 0 1 0 0,-1-1-1 0 0,1 1 1 0 0,0 0-1 0 0,0 0 1 0 0,0 0-1 0 0,0-1 1 0 0,0 1-1 0 0,0 0 1 0 0,0 0-1 0 0,1 0 1 0 0,-1 0-1 0 0,0-1 1 0 0,0 1-1 0 0,1 0 1 0 0,-1 0-1 0 0,0-1 1 0 0,1 1 0 0 0,-1 0-1 0 0,1 0 1 0 0,-1-1-1 0 0,1 1 1 0 0,-1 0-1 0 0,1-1 1 0 0,-1 1-1 0 0,1-1 1 0 0,0 1-1 0 0,-1-1 1 0 0,1 1-1 0 0,0-1 1 0 0,-1 1-1 0 0,1-1 1 0 0,0 0-1 0 0,0 1 1 0 0,0-1-1 0 0,-1 0 1 0 0,1 0-1 0 0,0 0 1 0 0,0 0-1 0 0,0 1 1 0 0,-1-1 0 0 0,1 0-1 0 0,0 0 1 0 0,0 0-1 0 0,0-1 1 0 0,0 1-1 0 0,-1 0 1 0 0,1 0-1 0 0,0 0 1 0 0,0-1-1 0 0,0 1 1 0 0,-1 0-1 0 0,1-1 1 0 0,0 1-1 0 0,-1 0 1 0 0,1-1-1 0 0,0 1 1 0 0,-1-1-1 0 0,1 1 1 0 0,0-1-1 0 0,-1 0 1 0 0,1 0-13 0 0,45-41-459 0 0,-27 28 828 0 0,-10 48-216 0 0,-8-27-112 0 0,0 0-1 0 0,0-1 0 0 0,-1 1 1 0 0,0 0-1 0 0,0 0 0 0 0,-1 0 1 0 0,1 0-1 0 0,-2 0 1 0 0,1 0-1 0 0,-1-1 0 0 0,0 1 1 0 0,0 0-1 0 0,0-1 0 0 0,-1 0 1 0 0,0 0-1 0 0,-1 1 1 0 0,1-2-1 0 0,-1 1 0 0 0,-1 0 1 0 0,1-1-1 0 0,-1 0 1 0 0,-2 2-41 0 0,-64 3-2642 0 0,60-16-999 0 0,5-7-3921 0 0</inkml:trace>
  <inkml:trace contextRef="#ctx0" brushRef="#br0" timeOffset="49710.12">5737 972 1512 0 0,'0'0'8003'0'0,"0"0"-5480"0"0,0 0-1870 0 0,3 7-221 0 0,-1-4-370 0 0,0 0 0 0 0,-1 0 0 0 0,0 0 0 0 0,1 0 0 0 0,-1 0 0 0 0,0 0 0 0 0,0 0 0 0 0,0 0 0 0 0,-1 0 0 0 0,1 0 0 0 0,-1 0 0 0 0,0 1 0 0 0,0-1 0 0 0,0 0-1 0 0,0 0 1 0 0,-1 1 0 0 0,1-1 0 0 0,-1 0 0 0 0,1 0 0 0 0,-1 0 0 0 0,0 0 0 0 0,-1 0 0 0 0,1 0 0 0 0,0 0 0 0 0,-1 0 0 0 0,0 0 0 0 0,0-1 0 0 0,1 1 0 0 0,-1-1 0 0 0,-1 1 0 0 0,1-1 0 0 0,0 0 0 0 0,-1 0 0 0 0,1 0 0 0 0,-1 0 0 0 0,0 0-1 0 0,1 0 1 0 0,-1-1-62 0 0,-9 4 86 0 0,0 0-1 0 0,-1-1 1 0 0,1-1-1 0 0,-1 0 1 0 0,0-1-1 0 0,1 0 1 0 0,-1-1-1 0 0,0 0 1 0 0,0-1-1 0 0,0-1 0 0 0,0 0 1 0 0,0 0-1 0 0,0-2 1 0 0,1 1-1 0 0,-1-2 1 0 0,1 0-1 0 0,-4-1-85 0 0,-114-16-110 0 0,127 22 79 0 0,0 0 0 0 0,0 1 0 0 0,0-1 0 0 0,0 1 1 0 0,0 0-1 0 0,1 0 0 0 0,-1 0 0 0 0,0 0 0 0 0,1 0 1 0 0,0 0-1 0 0,-1 1 0 0 0,1-1 0 0 0,0 1 1 0 0,0 0-1 0 0,0-1 0 0 0,1 1 0 0 0,-1 0 0 0 0,1 0 1 0 0,-1 0-1 0 0,1 0 0 0 0,0 1 0 0 0,0-1 1 0 0,0 0-1 0 0,1 0 0 0 0,-1 1 0 0 0,1-1 0 0 0,0 0 1 0 0,0 3 30 0 0,2 33-3804 0 0,2-30-1433 0 0</inkml:trace>
  <inkml:trace contextRef="#ctx0" brushRef="#br0" timeOffset="49959.33">5778 1298 13961 0 0,'0'0'489'0'0,"-8"3"-287"0"0,-159-5 364 0 0,138-6-654 0 0,22 5 60 0 0,-1 0-1 0 0,1 0 1 0 0,-1 1 0 0 0,0 0-1 0 0,1 1 1 0 0,-1 0 0 0 0,0 0-1 0 0,0 1 1 0 0,0 0 0 0 0,0 0-1 0 0,0 1 1 0 0,0 0 0 0 0,1 0-1 0 0,-9 3 29 0 0,-28 61 467 0 0,35-36-3949 0 0,9-22-3156 0 0</inkml:trace>
  <inkml:trace contextRef="#ctx0" brushRef="#br0" timeOffset="-2388.59">173 432 10213 0 0,'0'0'1283'0'0,"0"0"-663"0"0,0 0 87 0 0,0 0-51 0 0,-7-4-138 0 0,4 2-480 0 0,0 0 1 0 0,0 0-1 0 0,0 1 0 0 0,0-1 1 0 0,0 1-1 0 0,-1 0 1 0 0,1 0-1 0 0,0 0 1 0 0,-1 1-1 0 0,1-1 1 0 0,-1 1-1 0 0,1-1 1 0 0,-1 1-1 0 0,1 0 0 0 0,-1 1 1 0 0,1-1-1 0 0,-1 1 1 0 0,1-1-1 0 0,0 1 1 0 0,-1 0-1 0 0,1 0 1 0 0,0 0-1 0 0,-1 1 1 0 0,1-1-1 0 0,0 1 0 0 0,0 0 1 0 0,0 0-1 0 0,1 0 1 0 0,-1 0-1 0 0,0 0 1 0 0,0 2-39 0 0,-3 1-22 0 0,0 0 1 0 0,1 1-1 0 0,0-1 1 0 0,0 1-1 0 0,1 0 1 0 0,0 1-1 0 0,0-1 0 0 0,0 1 1 0 0,1 0-1 0 0,0 0 1 0 0,0 0-1 0 0,1 0 1 0 0,-1 0-1 0 0,2 1 1 0 0,-1-1-1 0 0,1 1 1 0 0,0-1-1 0 0,1 1 1 0 0,0 0-1 0 0,0-1 1 0 0,0 1-1 0 0,1-1 1 0 0,0 1-1 0 0,2 2 22 0 0,1-6 106 0 0,1 0 0 0 0,0 0 0 0 0,1 0 1 0 0,-1-1-1 0 0,1 0 0 0 0,0 0 0 0 0,0 0 0 0 0,-1-1 0 0 0,2 0 1 0 0,-1 0-1 0 0,0 0 0 0 0,0-1 0 0 0,1 0 0 0 0,-1 0 0 0 0,0-1 0 0 0,1 0 1 0 0,-1 0-1 0 0,1 0 0 0 0,-1-1 0 0 0,0 0 0 0 0,1 0 0 0 0,-1-1 1 0 0,6-1-107 0 0,-2-2-1392 0 0,-4-1-5666 0 0,-3 1-78 0 0</inkml:trace>
  <inkml:trace contextRef="#ctx0" brushRef="#br0" timeOffset="-2137.78">406 309 12389 0 0,'0'0'1564'0'0,"0"0"-1020"0"0,0 0-242 0 0,-6 6-78 0 0,-1 2-217 0 0,0 0 1 0 0,1 1 0 0 0,0-1 0 0 0,1 1-1 0 0,0 0 1 0 0,0 1 0 0 0,1-1 0 0 0,0 1-1 0 0,0 0 1 0 0,1 0 0 0 0,1 0 0 0 0,0 0-1 0 0,-1 6-7 0 0,1-4 55 0 0,1 1-1 0 0,0 0 1 0 0,0 0-1 0 0,1-1 1 0 0,1 1-1 0 0,0 0 1 0 0,1-1-1 0 0,1 1 1 0 0,0-1-1 0 0,0 1 0 0 0,1-1 1 0 0,1 0-1 0 0,2 4-54 0 0,18 12-2878 0 0,12-14-3421 0 0,-33-14-355 0 0</inkml:trace>
  <inkml:trace contextRef="#ctx0" brushRef="#br0" timeOffset="-1856.6">538 504 9069 0 0,'0'0'310'0'0,"0"0"-23"0"0,6-3 27 0 0,-2 1-213 0 0,1 0 0 0 0,-1 0 0 0 0,1 0 0 0 0,-1 1 0 0 0,1 0 0 0 0,0 0 0 0 0,-1 0 0 0 0,1 1 0 0 0,0-1 0 0 0,0 1 0 0 0,0 0-1 0 0,-1 0 1 0 0,1 1 0 0 0,0 0 0 0 0,0-1 0 0 0,-1 2 0 0 0,1-1 0 0 0,0 0 0 0 0,-1 1 0 0 0,0 0 0 0 0,1 0 0 0 0,-1 0 0 0 0,3 3-101 0 0,-4-3 88 0 0,0 0 0 0 0,0 0-1 0 0,0 0 1 0 0,-1 0 0 0 0,1 1 0 0 0,0-1 0 0 0,-1 1 0 0 0,0 0 0 0 0,0 0-1 0 0,0-1 1 0 0,0 1 0 0 0,0 1 0 0 0,-1-1 0 0 0,1 0 0 0 0,-1 0 0 0 0,0 1 0 0 0,0-1-1 0 0,0 1 1 0 0,0-1 0 0 0,-1 1 0 0 0,1-1 0 0 0,-1 1 0 0 0,0-1 0 0 0,0 1 0 0 0,0-1-1 0 0,0 1 1 0 0,-1-1 0 0 0,0 1 0 0 0,1-1 0 0 0,-1 1 0 0 0,-1-1 0 0 0,1 0 0 0 0,0 1-1 0 0,-1-1 1 0 0,0 1-88 0 0,0 0-171 0 0,-1-1 1 0 0,1 0-1 0 0,-1 0 0 0 0,1 0 0 0 0,-1 0 0 0 0,0 0 0 0 0,0 0 0 0 0,0-1 0 0 0,0 0 1 0 0,-1 1-1 0 0,1-1 0 0 0,-1 0 0 0 0,1-1 0 0 0,-1 1 0 0 0,0-1 0 0 0,1 1 1 0 0,-1-1-1 0 0,0 0 0 0 0,0-1 0 0 0,0 1 0 0 0,-1-1 171 0 0,0 0-3082 0 0,1-1-2325 0 0</inkml:trace>
  <inkml:trace contextRef="#ctx0" brushRef="#br0" timeOffset="-1606.74">814 487 9913 0 0,'0'0'1344'0'0,"0"0"-824"0"0,0 0 280 0 0,-7 7-13 0 0,1-1-659 0 0,-1-1-73 0 0,1 1 1 0 0,0 0-1 0 0,1-1 0 0 0,-1 2 1 0 0,1-1-1 0 0,0 1 0 0 0,1 0 1 0 0,-1 0-1 0 0,1 0 0 0 0,1 0 1 0 0,-1 1-1 0 0,1 0 0 0 0,1-1 1 0 0,0 1-1 0 0,0 0 0 0 0,0 0 1 0 0,0 6-56 0 0,54 15-449 0 0,-7-29-7126 0 0,-20-3 1166 0 0</inkml:trace>
  <inkml:trace contextRef="#ctx0" brushRef="#br0" timeOffset="-1357.59">1208 649 9521 0 0,'0'0'4492'0'0,"0"0"-4392"0"0,0 0-100 0 0,-45 1-68 0 0,24-1 68 0 0,-1-1 76 0 0,0-1-76 0 0,-1 1-596 0 0,0-1-720 0 0,5-1-1068 0 0,2 0-2237 0 0</inkml:trace>
  <inkml:trace contextRef="#ctx0" brushRef="#br0" timeOffset="-1108.4">1105 606 612 0 0,'0'0'10677'0'0,"0"0"-9509"0"0,32 35-580 0 0,-27-20 276 0 0,1 1-128 0 0,-4 0-232 0 0,-2 0-212 0 0,0-1-128 0 0,0 1-52 0 0,-4-3 12 0 0,2-1-12 0 0,-1-3-112 0 0,0-1-72 0 0,3-4-456 0 0,-1-2-496 0 0,1-2-684 0 0,0 0-888 0 0,0-10-3577 0 0</inkml:trace>
  <inkml:trace contextRef="#ctx0" brushRef="#br0" timeOffset="-858.57">1372 388 184 0 0,'0'0'10832'0'0,"0"0"-7625"0"0,0 0-2817 0 0,1 8 34 0 0,-16 254 949 0 0,16-262-1384 0 0,0 1 0 0 0,0-1-1 0 0,0 0 1 0 0,0 0 0 0 0,0 1 0 0 0,0-1 0 0 0,-1 0-1 0 0,1 0 1 0 0,0 0 0 0 0,0 0 0 0 0,0 0-1 0 0,0 0 1 0 0,0 0 0 0 0,0 0 0 0 0,0 0-1 0 0,0-1 1 0 0,0 1 0 0 0,0 0 0 0 0,0-1-1 0 0,0 1 1 0 0,0 0 0 0 0,0-1 0 0 0,-1 1-1 0 0,1-1 1 0 0,0 1 0 0 0,0-1 0 0 0,0 0 0 0 0,-1 1-1 0 0,1-1 1 0 0,0 0 0 0 0,-1 0 0 0 0,1 1-1 0 0,-1-1 1 0 0,1 0 0 0 0,-1 0 0 0 0,1 0-1 0 0,-1 0 1 0 0,0 0 0 0 0,1 0 0 0 0,-1 1-1 0 0,0-1 1 0 0,0 0 0 0 0,1 0 0 0 0,-1 0-1 0 0,0 0 1 0 0,0 0 0 0 0,0 0 0 0 0,0 0 0 0 0,0 0-1 0 0,-1 0 1 0 0,1 0 0 0 0,0-1 11 0 0,0 1-47 0 0,3-1 66 0 0,0-1 1 0 0,0 1-1 0 0,0 0 0 0 0,0 0 1 0 0,0 1-1 0 0,0-1 1 0 0,0 1-1 0 0,1-1 1 0 0,-1 1-1 0 0,1 0 0 0 0,-1 0 1 0 0,1 1-1 0 0,-1-1 1 0 0,1 1-1 0 0,-1-1 0 0 0,1 1 1 0 0,-1 0-1 0 0,1 1 1 0 0,-1-1-1 0 0,1 1 0 0 0,0-1 1 0 0,-1 1-1 0 0,0 0 1 0 0,1 0-1 0 0,-1 1 1 0 0,0-1-1 0 0,1 1 0 0 0,-1-1 1 0 0,0 1-1 0 0,0 0 1 0 0,0 0-1 0 0,-1 1 0 0 0,1-1 1 0 0,0 1-1 0 0,-1-1 1 0 0,1 1-1 0 0,-1 0 0 0 0,0-1 1 0 0,0 1-1 0 0,0 1 1 0 0,-1-1-1 0 0,1 0 1 0 0,-1 0-1 0 0,1 0 0 0 0,-1 1 1 0 0,0-1-1 0 0,0 1 1 0 0,-1-1-1 0 0,1 1 0 0 0,-1-1 1 0 0,1 1-20 0 0,1 46-1604 0 0,-4-49-3219 0 0,1-4-687 0 0</inkml:trace>
  <inkml:trace contextRef="#ctx0" brushRef="#br0" timeOffset="-609.71">1856 720 8825 0 0,'0'0'6208'0'0,"0"0"-6208"0"0,0 0 188 0 0,0 0-124 0 0,-16 37 300 0 0,3-25-24 0 0,0 2-140 0 0,-4 2-72 0 0,-3-2 37 0 0,1 1-165 0 0,1-2-253 0 0,-2-2-643 0 0,3-3-824 0 0,4-3-2372 0 0,-6-5-4533 0 0</inkml:trace>
  <inkml:trace contextRef="#ctx0" brushRef="#br0" timeOffset="5100.32">1533 877 2800 0 0,'0'0'5644'0'0,"6"1"-4052"0"0,3 0-1404 0 0,0 0 0 0 0,-1 0 0 0 0,1-1 0 0 0,0 0 0 0 0,0 0-1 0 0,0-1 1 0 0,-1 0 0 0 0,1-1 0 0 0,0 0 0 0 0,-1 0 0 0 0,0-1 0 0 0,1 0 0 0 0,-1 0-1 0 0,0-1 1 0 0,0 0 0 0 0,-1-1 0 0 0,1 0 0 0 0,-1 0 0 0 0,0 0 0 0 0,0-1 0 0 0,-1 0-1 0 0,0 0 1 0 0,3-4-188 0 0,-2 1-5 0 0,0-1 0 0 0,0 1-1 0 0,-1-1 1 0 0,0-1 0 0 0,-1 1-1 0 0,0-1 1 0 0,-1 0 0 0 0,0 0-1 0 0,0 0 1 0 0,-1-1 0 0 0,-1 1-1 0 0,0-1 1 0 0,-1 0 0 0 0,0 1-1 0 0,-1-1 1 0 0,0 0 0 0 0,0 0-1 0 0,-2 1 1 0 0,1-1 0 0 0,-2 0-1 0 0,1 1 1 0 0,-2 0 0 0 0,1-1-1 0 0,-1 1 1 0 0,-1 1 0 0 0,0-1-1 0 0,-1 1 1 0 0,0 0-1 0 0,0 0 1 0 0,-5-5 5 0 0,-1-3-71 0 0,-1 1-1 0 0,-1 0 1 0 0,0 1-1 0 0,-1 0 1 0 0,-1 1-1 0 0,0 1 1 0 0,-1 1-1 0 0,-1 0 1 0 0,0 1-1 0 0,-1 1 1 0 0,0 1-1 0 0,0 0 1 0 0,-1 1-1 0 0,-1 2 1 0 0,1 0-1 0 0,-11-2 72 0 0,14 6-5 0 0,0 0 1 0 0,0 0-1 0 0,-1 2 0 0 0,1 0 0 0 0,-1 1 1 0 0,1 1-1 0 0,-1 0 0 0 0,1 1 0 0 0,0 1 0 0 0,0 1 1 0 0,0 1-1 0 0,0 0 0 0 0,1 1 0 0 0,0 0 1 0 0,0 2-1 0 0,0 0 0 0 0,1 0 0 0 0,0 2 0 0 0,1 0 1 0 0,0 0-1 0 0,1 2 0 0 0,0-1 0 0 0,0 2 1 0 0,2 0-1 0 0,-1 0 0 0 0,2 1 0 0 0,0 0 0 0 0,0 1 1 0 0,1 0-1 0 0,1 0 0 0 0,1 1 0 0 0,0 0 1 0 0,1 1-1 0 0,1-1 0 0 0,0 1 0 0 0,1 0 1 0 0,1 5 4 0 0,3-2-15 0 0,2-1 0 0 0,0 1 0 0 0,1-1 1 0 0,1 0-1 0 0,1 0 0 0 0,1 0 0 0 0,0-1 1 0 0,1 1-1 0 0,1-1 0 0 0,1-1 1 0 0,1 0-1 0 0,0 0 0 0 0,1-1 0 0 0,1 0 1 0 0,0-1-1 0 0,1 0 0 0 0,1-1 1 0 0,0-1-1 0 0,1 0 0 0 0,0-1 0 0 0,1-1 1 0 0,1 0-1 0 0,-1-1 0 0 0,2-1 0 0 0,8 4 15 0 0,-11-9 220 0 0,-1-1 0 0 0,1 0-1 0 0,0-1 1 0 0,0-1 0 0 0,0 0 0 0 0,0-1-1 0 0,0 0 1 0 0,0-2 0 0 0,0 0-1 0 0,0 0 1 0 0,-1-1 0 0 0,1-1-1 0 0,1-1-219 0 0,108-56-1934 0 0,-112 50-1362 0 0,4-6-3202 0 0</inkml:trace>
  <inkml:trace contextRef="#ctx0" brushRef="#br0" timeOffset="43055.2">1290 99 1160 0 0,'0'0'4831'0'0,"0"0"-3195"0"0,0 0-804 0 0,0 0 267 0 0,0 0 153 0 0,0 0-240 0 0,0 0-574 0 0,-9-6-364 0 0,3 10 0 0 0,1 1 0 0 0,-1-1 0 0 0,1 0 0 0 0,-1-1-1 0 0,0 1 1 0 0,-1-1 0 0 0,1-1 0 0 0,-1 1-1 0 0,1-1 1 0 0,-1 0 0 0 0,0 0 0 0 0,0-1-1 0 0,1 0 1 0 0,-1 0 0 0 0,0-1 0 0 0,0 0-1 0 0,0 0 1 0 0,0 0 0 0 0,0-1 0 0 0,0 0-1 0 0,0-1 1 0 0,0 1 0 0 0,1-1 0 0 0,-1-1-1 0 0,1 1 1 0 0,-1-1 0 0 0,1 0 0 0 0,0-1-1 0 0,0 1 1 0 0,0-1 0 0 0,-2-2-74 0 0,7 5-3 0 0,-2 3-68 0 0,0 0-1 0 0,0 0 1 0 0,1 1 0 0 0,-1-1-1 0 0,1 1 1 0 0,-1-1-1 0 0,1 1 1 0 0,0 0 0 0 0,0 0-1 0 0,0 0 1 0 0,0 0 0 0 0,1 0-1 0 0,-1 0 1 0 0,1 1 0 0 0,0-1-1 0 0,0 0 1 0 0,0 1-1 0 0,0-1 1 0 0,0 1 0 0 0,1-1-1 0 0,0 1 1 0 0,0-1 0 0 0,0 1-1 0 0,0-1 1 0 0,0 2 71 0 0,18 24-7065 0 0,-12-23 2740 0 0</inkml:trace>
  <inkml:trace contextRef="#ctx0" brushRef="#br0" timeOffset="43317.26">1219 255 6901 0 0,'0'0'1641'0'0,"0"0"-1035"0"0,0 0 103 0 0,0 0 303 0 0,0 0-72 0 0,0 0-79 0 0,-8 3-102 0 0,-139 9 349 0 0,145-12-1127 0 0,0 0 1 0 0,0-1 0 0 0,0 1 0 0 0,0 0 0 0 0,0 0-1 0 0,0 0 1 0 0,0 0 0 0 0,0 1 0 0 0,1-1 0 0 0,-1 0-1 0 0,0 1 1 0 0,0 0 0 0 0,0-1 0 0 0,0 1 0 0 0,1 0-1 0 0,-1 0 1 0 0,0 0 0 0 0,1 0 0 0 0,-1 0-1 0 0,1 0 1 0 0,-1 0 0 0 0,1 1 0 0 0,-1-1 0 0 0,1 0-1 0 0,0 1 1 0 0,0-1 0 0 0,0 1 0 0 0,0 0 0 0 0,0-1-1 0 0,0 1 1 0 0,0 0 0 0 0,0-1 0 0 0,0 1 0 0 0,1 0-1 0 0,-1 0 1 0 0,1 0 0 0 0,0 0 0 0 0,-1 0-1 0 0,1 0 1 0 0,0 0 0 0 0,0-1 0 0 0,0 1 0 0 0,0 0-1 0 0,1 0 1 0 0,-1 0 0 0 0,0 0 0 0 0,1 0 0 0 0,0 1 18 0 0,7 7-4688 0 0,2-8-1079 0 0</inkml:trace>
  <inkml:trace contextRef="#ctx0" brushRef="#br0" timeOffset="43692.97">1539 47 4852 0 0,'0'0'4241'0'0,"0"0"-2562"0"0,0 0-883 0 0,0 0 1 0 0,0 0-25 0 0,0 0-98 0 0,0 0-186 0 0,0 0-140 0 0,0 0-101 0 0,3-2-127 0 0,134-43 358 0 0,-138 101-899 0 0,-2-45 334 0 0,-17 133 1022 0 0,20-141-1120 0 0,1 1 1 0 0,0-1-1 0 0,0 0 1 0 0,1 1-1 0 0,-1-1 1 0 0,1 0 0 0 0,0 0-1 0 0,-1 0 1 0 0,1 0-1 0 0,1 0 1 0 0,-1 0-1 0 0,0-1 1 0 0,1 1-1 0 0,-1-1 1 0 0,1 0 0 0 0,0 1-1 0 0,0-1 1 0 0,0 0-1 0 0,0-1 1 0 0,0 1-1 0 0,0 0 1 0 0,0-1-1 0 0,1 0 1 0 0,-1 0-1 0 0,0 0 1 0 0,2 0 184 0 0,8 0-5642 0 0,-8-2 1645 0 0</inkml:trace>
  <inkml:trace contextRef="#ctx0" brushRef="#br0" timeOffset="43942.82">1754 257 4516 0 0,'0'0'2265'0'0,"0"0"-1341"0"0,0 0 100 0 0,0 0 596 0 0,-35 5-116 0 0,17-4-324 0 0,-3 0-392 0 0,-1 0-508 0 0,1 0-280 0 0,-1 2-676 0 0,5 0-600 0 0,2 0-1264 0 0,5 0-2553 0 0</inkml:trace>
  <inkml:trace contextRef="#ctx0" brushRef="#br0" timeOffset="48570.58">1576 44 1228 0 0,'0'0'5289'0'0,"0"0"-3551"0"0,0 0-1105 0 0,0 0 271 0 0,0 0 214 0 0,-6-3-228 0 0,-14-4-345 0 0,37 23 256 0 0,44 28-62 0 0,96 41 665 0 0,-224-88-698 0 0,-76-29-375 0 0,82 16-602 0 0,0 3-1 0 0,0 3 1 0 0,-1 2-1 0 0,-62 1 272 0 0,124 7-8 0 0,-1 1-1 0 0,1 0 1 0 0,0 0-1 0 0,-1 0 1 0 0,1 0-1 0 0,0-1 1 0 0,0 1-1 0 0,-1 0 1 0 0,1 0-1 0 0,0 0 1 0 0,0 0-1 0 0,0 0 1 0 0,0 0-1 0 0,0 0 1 0 0,1-1-1 0 0,-1 1 1 0 0,0 0-1 0 0,0 0 1 0 0,1 0-1 0 0,-1 0 1 0 0,0 0-1 0 0,1-1 1 0 0,-1 1-1 0 0,0 0 1 0 0,1 0-1 0 0,0-1 1 0 0,-1 1-1 0 0,1 0 1 0 0,-1-1-1 0 0,1 1 1 0 0,0 0-1 0 0,-1-1 1 0 0,1 1-1 0 0,0-1 1 0 0,0 1-1 0 0,-1-1 1 0 0,1 1-1 0 0,0-1 1 0 0,0 0-1 0 0,0 1 1 0 0,-1-1-1 0 0,1 0 1 0 0,0 0-1 0 0,0 0 1 0 0,0 0-1 0 0,0 1 1 0 0,0-1-1 0 0,0 0 1 0 0,0-1-1 0 0,0 1 1 0 0,-1 0-1 0 0,1 0 9 0 0,161 75 1285 0 0,-162-74-1287 0 0,0 0 0 0 0,0-1 0 0 0,1 1 0 0 0,-1 0 0 0 0,0-1 0 0 0,0 1 0 0 0,0 0 0 0 0,0-1 0 0 0,0 1 0 0 0,0 0 0 0 0,0 0 0 0 0,0-1-1 0 0,0 1 1 0 0,0 0 0 0 0,0-1 0 0 0,0 1 0 0 0,0 0 0 0 0,0-1 0 0 0,-1 1 0 0 0,1 0 0 0 0,0-1 0 0 0,-1 1 0 0 0,1-1 0 0 0,0 1-1 0 0,-1 0 1 0 0,1-1 0 0 0,-1 1 0 0 0,1-1 0 0 0,-1 1 0 0 0,1-1 0 0 0,-1 1 0 0 0,1-1 0 0 0,-1 0 0 0 0,1 1 0 0 0,-1-1 0 0 0,0 0 0 0 0,1 1-1 0 0,-1-1 1 0 0,0 0 0 0 0,1 0 0 0 0,-1 1 0 0 0,0-1 0 0 0,1 0 0 0 0,-1 0 0 0 0,0 0 0 0 0,1 0 0 0 0,-1 0 0 0 0,0 0 0 0 0,0 0 0 0 0,1 0-1 0 0,-1 0 1 0 0,0 0 0 0 0,1-1 0 0 0,-1 1 0 0 0,0 0 0 0 0,1 0 0 0 0,-1-1 0 0 0,1 1 0 0 0,-1 0 0 0 0,0-1 0 0 0,1 1 0 0 0,-1-1-1 0 0,1 1 1 0 0,-1-1 0 0 0,1 1 0 0 0,-1-1 0 0 0,1 1 0 0 0,-1-1 0 0 0,1 0 2 0 0,-2 1 27 0 0,-142-1 424 0 0,-33 0-1978 0 0,61 16-4999 0 0,98-10 2189 0 0</inkml:trace>
  <inkml:trace contextRef="#ctx0" brushRef="#br0" timeOffset="2790.82">4993 1158 8161 0 0,'-7'0'5248'0'0,"-267"-17"-2836"0"0,-246 14-2457 0 0,369-8 290 0 0,-194-16 388 0 0,-1 16-1 0 0,-169 21-632 0 0,301 8 85 0 0,-620 28 278 0 0,-405-29-559 0 0,1128-22 210 0 0,-32-1-222 0 0,154 0-8051 0 0,9 0-622 0 0</inkml:trace>
  <inkml:trace contextRef="#ctx0" brushRef="#br0" timeOffset="3164.48">1323 1409 14365 0 0,'0'0'1607'0'0,"2"7"-1222"0"0,35 211 298 0 0,-5-253-1749 0 0,-31 32 1086 0 0,0 0 0 0 0,1 0 0 0 0,-1 0 0 0 0,1 0 1 0 0,0 0-1 0 0,-1 0 0 0 0,1 0 0 0 0,0 1 0 0 0,1-1 0 0 0,-1 1 0 0 0,0-1 0 0 0,1 1 0 0 0,-1 0 0 0 0,1 0 0 0 0,0 0 0 0 0,0 0 0 0 0,0 1 1 0 0,0-1-1 0 0,0 1 0 0 0,0-1 0 0 0,0 1 0 0 0,0 0 0 0 0,1 0 0 0 0,-1 1 0 0 0,0-1 0 0 0,1 1 0 0 0,-1-1 0 0 0,0 1 0 0 0,1 0 0 0 0,-1 0 1 0 0,0 1-1 0 0,1-1 0 0 0,-1 1 0 0 0,0 0 0 0 0,1 0 0 0 0,-1 0 0 0 0,0 0 0 0 0,0 0 0 0 0,0 0 0 0 0,0 1 0 0 0,0 0 0 0 0,0 0 1 0 0,0 0-1 0 0,-1 0 0 0 0,1 0 0 0 0,-1 0 0 0 0,1 1 0 0 0,-1-1 0 0 0,0 1 0 0 0,0-1 0 0 0,0 1 0 0 0,0 0-20 0 0,24 79-1099 0 0,-21-78-1443 0 0,2-3-3686 0 0</inkml:trace>
  <inkml:trace contextRef="#ctx0" brushRef="#br0" timeOffset="44566.84">1396 1754 1644 0 0,'0'0'4041'0'0,"0"0"-2793"0"0,0 0-786 0 0,0 0 320 0 0,0 0 553 0 0,0 0 45 0 0,8 4-268 0 0,159 12 1813 0 0,28-71-2279 0 0,-189 53-621 0 0,0-1 0 0 0,-1 0 0 0 0,1-1 0 0 0,-1 1 0 0 0,0-1 0 0 0,0 0 0 0 0,-1 0 0 0 0,1 0 0 0 0,-1-1 0 0 0,0 1 0 0 0,0-1 0 0 0,0 0 0 0 0,-1-1 0 0 0,1 1 0 0 0,-1-1 0 0 0,-1 1 0 0 0,1-1 0 0 0,-1 0 0 0 0,0 0 0 0 0,0 0 0 0 0,-1 0 0 0 0,1 0 0 0 0,-1 0 0 0 0,-1 0 0 0 0,1-1 0 0 0,-1 1 0 0 0,0 0 0 0 0,-1 0 0 0 0,0-1 0 0 0,-1-4-25 0 0,-8-13-73 0 0,-1 1-1 0 0,0 0 0 0 0,-2 1 0 0 0,-1 1 0 0 0,-1 0 0 0 0,-1 1 0 0 0,0 0 0 0 0,-2 1 0 0 0,0 1 0 0 0,-1 1 0 0 0,-1 1 0 0 0,0 0 0 0 0,-1 2 0 0 0,-1 0 0 0 0,0 2 0 0 0,-1 0 74 0 0,12 3-33 0 0,-1 1-1 0 0,1 0 1 0 0,-1 1-1 0 0,-1 0 1 0 0,1 1-1 0 0,-1 0 1 0 0,0 1-1 0 0,-1 1 1 0 0,1 0 0 0 0,-1 1-1 0 0,0 0 1 0 0,0 1-1 0 0,0 1 1 0 0,0 0-1 0 0,0 0 1 0 0,0 2-1 0 0,0 0 1 0 0,0 0-1 0 0,1 2 1 0 0,-1-1 0 0 0,0 2-1 0 0,1 0 1 0 0,-1 0-1 0 0,1 2 1 0 0,1-1-1 0 0,-1 2 1 0 0,1-1-1 0 0,0 2 1 0 0,0 0 0 0 0,1 0-1 0 0,0 1 1 0 0,0 0-1 0 0,1 1 1 0 0,1 0-1 0 0,-3 3 34 0 0,6 1-55 0 0,0 0 0 0 0,1 0-1 0 0,0 0 1 0 0,1 0 0 0 0,0 1 0 0 0,2-1-1 0 0,0 1 1 0 0,0 0 0 0 0,1 0 0 0 0,1 0-1 0 0,1 0 1 0 0,0 0 0 0 0,1 0 0 0 0,0 0-1 0 0,1-1 1 0 0,1 1 0 0 0,0-1-1 0 0,1 0 1 0 0,1 0 0 0 0,0 0 0 0 0,1-1-1 0 0,0 0 1 0 0,1 0 0 0 0,0-1 0 0 0,1 0-1 0 0,1 0 1 0 0,0-1 0 0 0,9 8 55 0 0,107 59-776 0 0,-67-60-3644 0 0,-37-13 100 0 0</inkml:trace>
  <inkml:trace contextRef="#ctx0" brushRef="#br0" timeOffset="45173.23">2151 1543 2508 0 0,'0'0'4607'0'0,"0"0"-2425"0"0,0 0-1529 0 0,0 0-171 0 0,0 0 379 0 0,0 0-44 0 0,-3 7-216 0 0,0-2-526 0 0,0 1-1 0 0,0-1 1 0 0,0 0-1 0 0,-1 0 1 0 0,0 0-1 0 0,0 0 1 0 0,0-1-1 0 0,0 1 1 0 0,-1-1-1 0 0,0 0 0 0 0,0-1 1 0 0,0 1-1 0 0,0-1 1 0 0,0 0-1 0 0,-1 0 1 0 0,0 0-1 0 0,1-1 1 0 0,-1 0-1 0 0,0 0 1 0 0,0-1-1 0 0,-6 2-74 0 0,-89-3 127 0 0,76 76-1736 0 0,27-69-954 0 0,4-2-2363 0 0</inkml:trace>
  <inkml:trace contextRef="#ctx0" brushRef="#br0" timeOffset="45436.95">2179 1794 10725 0 0,'0'0'1628'0'0,"0"0"-1146"0"0,0 0-46 0 0,-7 4 166 0 0,-2 0-562 0 0,-1 0-1 0 0,1-1 0 0 0,-1-1 1 0 0,0 1-1 0 0,0-1 1 0 0,0-1-1 0 0,-1 0 0 0 0,1 0 1 0 0,0-1-1 0 0,0-1 1 0 0,0 1-1 0 0,-10-3-39 0 0,9 1 61 0 0,9 1-72 0 0,-1 0-1 0 0,1 0 1 0 0,-1 0-1 0 0,1 0 1 0 0,-1 1 0 0 0,1-1-1 0 0,-1 1 1 0 0,1 0-1 0 0,-1 0 1 0 0,0 0 0 0 0,1 0-1 0 0,-1 0 1 0 0,0 0-1 0 0,1 1 1 0 0,-1-1 0 0 0,1 1-1 0 0,-1 0 1 0 0,1 0-1 0 0,-1-1 1 0 0,1 2-1 0 0,-1-1 1 0 0,1 0 0 0 0,0 0-1 0 0,0 1 1 0 0,0 0-1 0 0,0-1 1 0 0,0 1 0 0 0,0 0-1 0 0,0 0 1 0 0,0 0-1 0 0,1 0 1 0 0,-1 0 0 0 0,0 1 11 0 0,-5 11 60 0 0,-4 11 200 0 0,13-10-4341 0 0,1-12-560 0 0</inkml:trace>
  <inkml:trace contextRef="#ctx0" brushRef="#br0" timeOffset="45730.51">2328 1642 13181 0 0,'0'0'1436'0'0,"0"0"-1288"0"0,4-6-190 0 0,-1 1 20 0 0,0 1 1 0 0,0 0 0 0 0,0 0 0 0 0,1 0 0 0 0,-1 0-1 0 0,1 1 1 0 0,0-1 0 0 0,0 1 0 0 0,0 0-1 0 0,0 0 1 0 0,1 1 0 0 0,-1-1 0 0 0,1 1-1 0 0,0 0 1 0 0,0 0 0 0 0,0 0 0 0 0,-1 1 0 0 0,2 0-1 0 0,1-1 22 0 0,8 64 33 0 0,-15 133 185 0 0,7-175-2168 0 0,1-8-3333 0 0,-2-7-886 0 0</inkml:trace>
  <inkml:trace contextRef="#ctx0" brushRef="#br0" timeOffset="45887.57">2504 1884 9957 0 0,'0'0'3276'0'0,"0"0"-2704"0"0,-42 7 316 0 0,18-6 420 0 0,-10-1-567 0 0,-7 0-741 0 0,-7 0-112 0 0,-1 0-1033 0 0,15-1-1771 0 0,3-4-6633 0 0</inkml:trace>
  <inkml:trace contextRef="#ctx0" brushRef="#br0" timeOffset="49160.99">2237 1607 1736 0 0,'0'0'5026'0'0,"7"7"-2913"0"0,133 148 3487 0 0,-141-154-5565 0 0,0 0-1 0 0,0 0 0 0 0,0 0 0 0 0,0 0 1 0 0,-1 0-1 0 0,1 0 0 0 0,0 0 0 0 0,-1 0 0 0 0,1-1 1 0 0,-1 1-1 0 0,1-1 0 0 0,-1 1 0 0 0,1-1 1 0 0,-1 1-1 0 0,1-1 0 0 0,-1 0 0 0 0,1 0 1 0 0,-1 0-1 0 0,1 0 0 0 0,-1 0 0 0 0,1 0 1 0 0,-1 0-1 0 0,0 0 0 0 0,1 0 0 0 0,-1-1 0 0 0,1 1 1 0 0,-1-1-1 0 0,1 1 0 0 0,-1-1 0 0 0,1 0 1 0 0,0 1-1 0 0,-1-1 0 0 0,1 0 0 0 0,0 0 1 0 0,0 0-1 0 0,-1 0 0 0 0,1 0 0 0 0,0 0 1 0 0,0-1-1 0 0,0 1-34 0 0,-188-136-785 0 0,189 139 792 0 0,1 1-1 0 0,-1-1 1 0 0,1 1 0 0 0,-1 0 0 0 0,0-1-1 0 0,0 1 1 0 0,0-1 0 0 0,0 1 0 0 0,-1-1-1 0 0,1 1 1 0 0,0-1 0 0 0,-1 1-1 0 0,0-1 1 0 0,0 1 0 0 0,0-1 0 0 0,0 0-1 0 0,0 1 1 0 0,0-1 0 0 0,-1 0 0 0 0,1 0-1 0 0,-1 0 1 0 0,1 0 0 0 0,-1 0-1 0 0,0 0 1 0 0,0-1 0 0 0,0 1 0 0 0,0 0-1 0 0,0-1 1 0 0,0 0 0 0 0,0 1 0 0 0,0-1-1 0 0,-1 0 1 0 0,1 0 0 0 0,-1 0-1 0 0,0 0-6 0 0,-138-1-238 0 0,60-9-3347 0 0,84 12-344 0 0,2 0 1290 0 0</inkml:trace>
  <inkml:trace contextRef="#ctx0" brushRef="#br0" timeOffset="85724.47">1760 1988 1496 0 0,'7'0'25'0'0,"62"-12"1264"0"0,-1-3-1 0 0,0-3 1 0 0,-1-3 0 0 0,28-14-1289 0 0,-65 24 505 0 0,-25 9-450 0 0,6 1-103 0 0,0-1 0 0 0,-1-1 0 0 0,1 0 0 0 0,-1 0 0 0 0,0-1 0 0 0,0-1 0 0 0,0 1 0 0 0,-1-2 0 0 0,1 1 0 0 0,-1-1 0 0 0,0-1 0 0 0,-1 1 0 0 0,0-1 0 0 0,0-1 0 0 0,0 0 0 0 0,-1 0 0 0 0,0 0 0 0 0,-1-1 0 0 0,0 0 0 0 0,0 0 0 0 0,-1-1 0 0 0,0 0 1 0 0,-1 0-1 0 0,0 0 0 0 0,2-8 48 0 0,-3 5 66 0 0,0-1 1 0 0,-2 1-1 0 0,0-1 1 0 0,0 0 0 0 0,-1 0-1 0 0,-1 1 1 0 0,0-1 0 0 0,-1 0-1 0 0,0 1 1 0 0,-1 0 0 0 0,-1-1-1 0 0,0 1 1 0 0,-1 0 0 0 0,0 1-1 0 0,-1-1 1 0 0,-1 1-1 0 0,0 0 1 0 0,0 1 0 0 0,-1 0-1 0 0,0 0 1 0 0,-1 0 0 0 0,-1 1-1 0 0,-6-6-66 0 0,-24-8 21 0 0,0 1 0 0 0,-1 2-1 0 0,-2 2 1 0 0,0 1 0 0 0,-1 3 0 0 0,0 1-1 0 0,-1 3 1 0 0,0 1 0 0 0,-1 3-1 0 0,0 1 1 0 0,0 3 0 0 0,-1 1-1 0 0,1 3 1 0 0,0 1 0 0 0,-1 3 0 0 0,1 1-1 0 0,1 3 1 0 0,0 1 0 0 0,0 3-1 0 0,1 1 1 0 0,-27 14-21 0 0,43-16-53 0 0,0 2 0 0 0,1 0 1 0 0,0 2-1 0 0,2 1 0 0 0,0 1 0 0 0,1 2 0 0 0,0 0 1 0 0,2 1-1 0 0,0 1 53 0 0,13-12-23 0 0,0 0 1 0 0,0 1-1 0 0,1 0 0 0 0,1 0 0 0 0,0 0 1 0 0,0 1-1 0 0,1 0 0 0 0,1 1 1 0 0,0-1-1 0 0,0 1 0 0 0,1 0 1 0 0,1 0-1 0 0,0 1 0 0 0,1-1 1 0 0,1 0-1 0 0,0 1 0 0 0,0-1 1 0 0,2 1-1 0 0,0-1 0 0 0,0 1 1 0 0,2 7 22 0 0,6-6 33 0 0,-1-1-1 0 0,2-1 1 0 0,0 1 0 0 0,0-2 0 0 0,1 1 0 0 0,1-2 0 0 0,0 1 0 0 0,1-2 0 0 0,0 1 0 0 0,0-2 0 0 0,1 0 0 0 0,1 0 0 0 0,-1-2-1 0 0,1 1 1 0 0,0-2 0 0 0,1 0 0 0 0,0-1 0 0 0,0-1 0 0 0,14 3-33 0 0,-18-3 28 0 0,63 19 472 0 0,2-2 0 0 0,0-5 0 0 0,1-2 0 0 0,0-4 0 0 0,1-3 0 0 0,76-4-500 0 0,-67-7 393 0 0,-1-3-1 0 0,1-4 1 0 0,61-17-393 0 0,-46-5-1348 0 0,-45-7-4450 0 0,-47 28 2140 0 0</inkml:trace>
  <inkml:trace contextRef="#ctx0" brushRef="#br0" timeOffset="90692.3">1585 909 160 0 0,'0'0'403'0'0,"8"3"-127"0"0,144 45 852 0 0,3-5 0 0 0,1-8-1 0 0,24-3-1127 0 0,539 29 232 0 0,-447-58 68 0 0,1-13-1 0 0,-2-12 1 0 0,0-11 0 0 0,9-14-300 0 0,405-103-19 0 0,-395 77-3343 0 0,-270 68 2122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1.7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18 8493 0 0,'0'0'7159'0'0,"0"0"-5596"0"0,-3 7-1314 0 0,-88 154 1281 0 0,35-106-7101 0 0,52-54 799 0 0,2-5-1735 0 0</inkml:trace>
  <inkml:trace contextRef="#ctx0" brushRef="#br0" timeOffset="261.14">1 53 1528 0 0,'0'0'8415'0'0,"0"0"-6155"0"0,4 7-1785 0 0,116 209 3951 0 0,-100-188-5464 0 0,0-24-7453 0 0,-11-11 916 0 0</inkml:trace>
  <inkml:trace contextRef="#ctx0" brushRef="#br0" timeOffset="432.15">390 1 5733 0 0,'0'0'5324'0'0,"5"8"-3977"0"0,5 9-924 0 0,-2-1 1 0 0,0 2-1 0 0,-1-1 1 0 0,0 1 0 0 0,-2 0-1 0 0,0 0 1 0 0,-1 0-1 0 0,-1 1 1 0 0,1 13-424 0 0,-4-24 64 0 0,0 0 0 0 0,0 0-1 0 0,-1 0 1 0 0,0 0 0 0 0,0-1 0 0 0,-1 1 0 0 0,0 0-1 0 0,0-1 1 0 0,-1 1 0 0 0,1-1 0 0 0,-2 0 0 0 0,1 0 0 0 0,-1 0-1 0 0,-2 2-63 0 0,-65 46-2310 0 0,55-50-629 0 0,6-3-2312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8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8373 0 0,'0'0'4662'0'0,"0"0"-3524"0"0,0 0-1304 0 0,4 7 287 0 0,15 21 180 0 0,-6-10-154 0 0,-1-1 0 0 0,0 2 0 0 0,-1-1 0 0 0,-2 1 0 0 0,1 1 0 0 0,-2 0 1 0 0,-1 0-1 0 0,0 1 0 0 0,-2 0 0 0 0,0 0 0 0 0,0 14-147 0 0,-4-31 76 0 0,-1 0 0 0 0,0 0-1 0 0,0 0 1 0 0,-1 0 0 0 0,1 0 0 0 0,-1 1 0 0 0,0-1 0 0 0,0 0 0 0 0,0 0-1 0 0,0-1 1 0 0,-1 1 0 0 0,0 0 0 0 0,0 0 0 0 0,0-1 0 0 0,0 1 0 0 0,0-1-1 0 0,-1 1 1 0 0,1-1 0 0 0,-1 0 0 0 0,0 0 0 0 0,0 0 0 0 0,0-1 0 0 0,-1 1-1 0 0,1-1 1 0 0,0 0 0 0 0,-1 0 0 0 0,0 0 0 0 0,1 0 0 0 0,-1 0 0 0 0,0-1-1 0 0,0 0 1 0 0,-3 1-76 0 0,5-5 33 0 0,0-1 0 0 0,-1 0-1 0 0,2 1 1 0 0,-1-1 0 0 0,0 0-1 0 0,1 0 1 0 0,0 0 0 0 0,0 0-1 0 0,0 0 1 0 0,0 0-1 0 0,1 0 1 0 0,-1-1 0 0 0,1 1-1 0 0,0 0 1 0 0,1 0 0 0 0,-1 0-1 0 0,1-1 1 0 0,-1 1 0 0 0,1 0-1 0 0,1 0 1 0 0,-1 0 0 0 0,0 0-1 0 0,1 0 1 0 0,0 1 0 0 0,0-1-1 0 0,0 0 1 0 0,0 1-1 0 0,1-1 1 0 0,-1 1 0 0 0,2-1-33 0 0,16-21 36 0 0,-13 17-2776 0 0,-4 4-5971 0 0,-3 8 4108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8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4892 0 0,'0'8'7174'0'0,"-20"81"-3732"0"0,-2 50-2681 0 0,24-136-687 0 0,-1 0-1 0 0,1 0 1 0 0,0 0-1 0 0,-1 0 1 0 0,1 0-1 0 0,1 0 1 0 0,-1 0-1 0 0,0-1 0 0 0,1 1 1 0 0,-1-1-1 0 0,1 0 1 0 0,0 0-1 0 0,0 0 1 0 0,-1 0-1 0 0,2 0 1 0 0,-1-1-1 0 0,0 1 1 0 0,0-1-1 0 0,0 0 0 0 0,1 0 1 0 0,-1 0-1 0 0,0 0 1 0 0,1 0-1 0 0,-1-1 1 0 0,1 0-1 0 0,-1 0 1 0 0,1 0-1 0 0,-1 0 0 0 0,1 0 1 0 0,-1-1-1 0 0,0 1 1 0 0,2-1-74 0 0,42-8-3501 0 0,-40 7-224 0 0,-3 1-3277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8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658 0 7417 0 0,'0'0'5819'0'0,"-6"2"-4924"0"0,-232 11 2304 0 0,145-15-2879 0 0,-47 4 119 0 0,-22 0-3841 0 0,152-3-1149 0 0,1-5-3917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8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7173 0 0,'0'0'5463'0'0,"0"0"-4206"0"0,4 8-1109 0 0,7 9-69 0 0,-2-5 218 0 0,0 0 0 0 0,-2 0 0 0 0,1 0 0 0 0,-1 1 1 0 0,-1 0-1 0 0,-1 1 0 0 0,1-1 0 0 0,-2 1 0 0 0,0 0 1 0 0,-1 0-1 0 0,0 1 0 0 0,-1-1 0 0 0,-1 1 0 0 0,0-1 1 0 0,-1 1-298 0 0,-1-12 11 0 0,0-1 1 0 0,0 0 0 0 0,0 0-1 0 0,-1 1 1 0 0,1-1 0 0 0,-1 0-1 0 0,1 0 1 0 0,-1 0 0 0 0,0-1-1 0 0,1 1 1 0 0,-1 0 0 0 0,0-1-1 0 0,0 1 1 0 0,0-1 0 0 0,0 1-1 0 0,-1-1 1 0 0,1 0 0 0 0,0 0-1 0 0,-1 0 1 0 0,1 0 0 0 0,0-1-1 0 0,-1 1 1 0 0,1-1 0 0 0,-1 1-1 0 0,1-1 1 0 0,-1 0 0 0 0,1 0-1 0 0,-1 0 1 0 0,1 0 0 0 0,-1 0-1 0 0,1 0 1 0 0,-1-1 0 0 0,1 0-1 0 0,-1 1 1 0 0,1-1 0 0 0,0 0-1 0 0,-1 0 1 0 0,1 0 0 0 0,0 0-1 0 0,0-1 1 0 0,0 1 0 0 0,0 0-1 0 0,0-1 1 0 0,0 0 0 0 0,0 1-1 0 0,0-1 1 0 0,1 0 0 0 0,-1 0-1 0 0,1 0 1 0 0,-1 0 0 0 0,1 0-1 0 0,0 0 1 0 0,-1-1 0 0 0,1 1-1 0 0,1 0 1 0 0,-1-1 0 0 0,0 1-1 0 0,0-2-11 0 0,0 1-55 0 0,0 0 0 0 0,0 0 0 0 0,0 0 0 0 0,0-1 0 0 0,1 1 0 0 0,-1 0 0 0 0,1 0 0 0 0,0-1 0 0 0,0 1 0 0 0,0 0 0 0 0,1 0 0 0 0,-1-1 0 0 0,1 1 0 0 0,-1 0 0 0 0,1 0 0 0 0,0 0 0 0 0,0 0 0 0 0,1 0 0 0 0,-1 0 0 0 0,1 0 0 0 0,-1 0 0 0 0,1 0 0 0 0,0 1 0 0 0,0-1 0 0 0,0 1 0 0 0,0-1 0 0 0,1 1 0 0 0,-1 0 0 0 0,1 0 0 0 0,-1 0 0 0 0,1 0 0 0 0,0 0 0 0 0,0 1 0 0 0,1-2 55 0 0,73-19-7682 0 0,-59 19 932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9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3768 0 0,'0'0'7988'0'0,"6"6"-5337"0"0,26 31-1979 0 0,-2 2 1 0 0,-2 0 0 0 0,-1 3 0 0 0,-2 0-1 0 0,-2 1 1 0 0,-2 1 0 0 0,-1 4-673 0 0,-76-162-11183 0 0,57 116 17026 0 0,1 28-3680 0 0,-53 29 521 0 0,23-38-4286 0 0,11-9-1696 0 0,14-10-2555 0 0,2-4-2017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9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40 8477 0 0,'0'0'9605'0'0,"0"0"-9409"0"0,0 0-136 0 0,0 0-60 0 0,-40 1 520 0 0,19-4-252 0 0,0 2-156 0 0,-3-1-112 0 0,-1-1-48 0 0,-2 0-176 0 0,4 0-292 0 0,1-2-360 0 0,5-1-741 0 0,7-2-1611 0 0,3 2-3092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9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79 7249 0 0,'0'0'8812'0'0,"0"0"-7139"0"0,0 0-1561 0 0,0 0 36 0 0,0 0-148 0 0,-39-12 408 0 0,17 5-64 0 0,-5-1-148 0 0,-3 1-196 0 0,1-1-124 0 0,1 0-816 0 0,0 0-552 0 0,10 0-1685 0 0,2-4-5424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9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8445 0 0,'0'0'5872'0'0,"2"7"-4645"0"0,6 34-938 0 0,-9-37-204 0 0,0 0 0 0 0,0 0 0 0 0,1 1 0 0 0,0-1 0 0 0,0 0 0 0 0,0 0 0 0 0,0 1 0 0 0,0-1 0 0 0,1 0 0 0 0,0 0 0 0 0,0 0 0 0 0,0 1 0 0 0,0-1 0 0 0,1 0 0 0 0,0-1 0 0 0,0 1 0 0 0,0 0 0 0 0,0 0 0 0 0,0-1 0 0 0,1 1 0 0 0,-1-1 0 0 0,1 0 0 0 0,0 0 0 0 0,0 0 0 0 0,0 0 0 0 0,1 0 0 0 0,-1-1 0 0 0,1 1 0 0 0,-1-1 0 0 0,1 0 0 0 0,0 0 0 0 0,0-1 0 0 0,0 1 0 0 0,0-1 0 0 0,0 1 0 0 0,0-1 0 0 0,0-1 0 0 0,1 1 0 0 0,-1 0 0 0 0,0-1 0 0 0,0 0 0 0 0,1 0 0 0 0,2-1-85 0 0,28-51-298 0 0,-37 37-3382 0 0,-5 2-3283 0 0,-2 3-1548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8:25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668 220 12401 0 0,'0'0'1832'0'0,"-6"-1"-1490"0"0,-409-39 332 0 0,403 39-942 0 0,6-7-5182 0 0,11 5 855 0 0</inkml:trace>
  <inkml:trace contextRef="#ctx0" brushRef="#br0" timeOffset="249.2">574 95 1472 0 0,'0'0'6037'0'0,"0"0"-1993"0"0,0 0-3336 0 0,0 0-696 0 0,0 0-12 0 0,-49-2 308 0 0,11 1 88 0 0,-12 0-220 0 0,0 1-160 0 0,0 0-16 0 0,7 0-548 0 0,7 0-232 0 0,-2 0-224 0 0,7-1-456 0 0,10-1-1472 0 0,4-5-3029 0 0</inkml:trace>
  <inkml:trace contextRef="#ctx0" brushRef="#br0" timeOffset="497.03">202 1 3300 0 0,'0'0'7886'0'0,"0"0"-6474"0"0,0 0-1364 0 0,0 0 772 0 0,-8 5 81 0 0,-173 89-616 0 0,180-94-299 0 0,1 1 0 0 0,-1-1 0 0 0,0 1 0 0 0,0 0 0 0 0,0-1 0 0 0,0 1 0 0 0,1 0 0 0 0,-1 0 0 0 0,0-1 0 0 0,1 1 0 0 0,-1 0 0 0 0,0 0 0 0 0,1 0 0 0 0,-1 0 0 0 0,1 0 0 0 0,0 0 0 0 0,-1 0 0 0 0,1 0 0 0 0,0 0 0 0 0,-1 0 0 0 0,1 0 0 0 0,0 0 0 0 0,0 0 0 0 0,0 0 0 0 0,0 0 0 0 0,0 1 0 0 0,0-1 0 0 0,0 0 0 0 0,1 0 0 0 0,-1 0 0 0 0,0 0 0 0 0,0 0 0 0 0,1 0 0 0 0,-1 0 0 0 0,1 0 0 0 0,-1 0 0 0 0,1 0 0 0 0,-1 0-1 0 0,1-1 1 0 0,0 1 0 0 0,-1 0 0 0 0,1 0 0 0 0,0 0 0 0 0,0-1 0 0 0,0 1 0 0 0,-1 0 0 0 0,1-1 0 0 0,0 1 0 0 0,0-1 0 0 0,0 1 0 0 0,0-1 0 0 0,0 1 0 0 0,0-1 0 0 0,0 0 0 0 0,1 1 14 0 0,71 29 1337 0 0,-56-24-1495 0 0,45 20 796 0 0,-1 0-1078 0 0,-21-13-3858 0 0,-27-9-397 0 0</inkml:trace>
  <inkml:trace contextRef="#ctx0" brushRef="#br0" timeOffset="746.16">885 38 6777 0 0,'5'6'5765'0'0,"2"0"-5670"0"0,0 0 1 0 0,-1 0-1 0 0,0 1 0 0 0,0 0 1 0 0,0 0-1 0 0,-1 0 0 0 0,0 1 1 0 0,-1-1-1 0 0,0 1 0 0 0,0 0 1 0 0,0 1-1 0 0,-1-1 1 0 0,0 1-1 0 0,-1-1 0 0 0,0 1 1 0 0,0 0-1 0 0,-1 0 0 0 0,0 0 1 0 0,-1 0-1 0 0,0 0 0 0 0,0 0 1 0 0,-1 0-1 0 0,0 0 1 0 0,-1-1-1 0 0,0 1 0 0 0,0 0 1 0 0,0 0-1 0 0,-1-1 0 0 0,-1 0 1 0 0,0 0-1 0 0,0 1-95 0 0,-6 1-29 0 0,-1-1 0 0 0,1 0 0 0 0,-2 0 0 0 0,1-1 0 0 0,-1-1 0 0 0,-1 0 0 0 0,1-1 0 0 0,-1 0-1 0 0,0-1 1 0 0,-7 2 29 0 0,-86 13-8219 0 0,74-22 1231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6:20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1717 763 8961 0 0,'0'0'1572'0'0,"0"0"-503"0"0,0 0 103 0 0,0 0-158 0 0,-5 0-251 0 0,-427 40 1568 0 0,333-44-1882 0 0,6-1-4952 0 0,100 8-894 0 0,-1 0 402 0 0</inkml:trace>
  <inkml:trace contextRef="#ctx0" brushRef="#br0" timeOffset="1062.07">2211 949 5016 0 0,'0'0'6581'0'0,"0"0"-4661"0"0,0 0-1920 0 0,0 0 8 0 0,0 0 552 0 0,0 0-28 0 0,-50 6-356 0 0,29-4-176 0 0,1-2-340 0 0,0 0-1148 0 0,6-2-836 0 0,2 1-2324 0 0,3-7-1345 0 0</inkml:trace>
  <inkml:trace contextRef="#ctx0" brushRef="#br0" timeOffset="1218.75">2202 832 5501 0 0,'0'0'5916'0'0,"0"0"-3652"0"0,0 0-1248 0 0,0 0 52 0 0,0 0-512 0 0,0 0-255 0 0,0 0-177 0 0,-51-4-124 0 0,27 4-4 0 0,1 2-356 0 0,-2 0-813 0 0,0 0-1199 0 0,9 0-2960 0 0,-7-2-2173 0 0</inkml:trace>
  <inkml:trace contextRef="#ctx0" brushRef="#br0" timeOffset="280.6">1177 879 8129 0 0,'0'0'1354'0'0,"0"0"-781"0"0,0 0 156 0 0,0 0 380 0 0,0 0 158 0 0,7 7-175 0 0,2 2-792 0 0,0-2-166 0 0,-1 0 1 0 0,0 0-1 0 0,0 0 1 0 0,-1 1-1 0 0,0 0 1 0 0,0 1-1 0 0,-1 0 1 0 0,0 0-1 0 0,0 0 1 0 0,-1 0-1 0 0,0 1 1 0 0,-1 0-1 0 0,0 0 1 0 0,-1 0-1 0 0,0 1 1 0 0,-1-1-1 0 0,0 1 1 0 0,0-1-1 0 0,-1 1 1 0 0,0 8-135 0 0,-3-17 24 0 0,1 0 0 0 0,-1 0 0 0 0,1 0-1 0 0,-1 0 1 0 0,0 0 0 0 0,0-1 0 0 0,0 1 0 0 0,0 0 0 0 0,0-1 0 0 0,0 0 0 0 0,0 1 0 0 0,-1-1-1 0 0,1 0 1 0 0,0 0 0 0 0,-1 0 0 0 0,1 0 0 0 0,-1-1 0 0 0,1 1 0 0 0,-1-1 0 0 0,1 0-1 0 0,-1 1 1 0 0,0-1 0 0 0,1 0 0 0 0,-1 0 0 0 0,1-1 0 0 0,-1 1 0 0 0,1 0 0 0 0,-1-1 0 0 0,1 0-1 0 0,-1 0 1 0 0,1 1 0 0 0,-1-1 0 0 0,1-1 0 0 0,0 1 0 0 0,0 0 0 0 0,-1 0 0 0 0,1-1 0 0 0,0 0-1 0 0,0 1 1 0 0,0-1 0 0 0,1 0 0 0 0,-1 0 0 0 0,0 0 0 0 0,1 0 0 0 0,-1 0 0 0 0,1 0-1 0 0,0 0 1 0 0,-1-1 0 0 0,1 1 0 0 0,0 0 0 0 0,1-1 0 0 0,-1 1 0 0 0,0-1 0 0 0,1 1 0 0 0,-1-1-1 0 0,1-2-23 0 0,0 0-27 0 0,0 0 0 0 0,0 1-1 0 0,1-1 1 0 0,0 0 0 0 0,0 0-1 0 0,0 0 1 0 0,0 1 0 0 0,1-1-1 0 0,0 0 1 0 0,0 1 0 0 0,0-1-1 0 0,1 1 1 0 0,-1 0 0 0 0,1 0-1 0 0,0 0 1 0 0,0 0 0 0 0,1 1 0 0 0,-1-1-1 0 0,1 1 1 0 0,-1 0 0 0 0,2-1 27 0 0,39-3-5857 0 0,-38 10 1458 0 0,1 3-1768 0 0</inkml:trace>
  <inkml:trace contextRef="#ctx0" brushRef="#br0" timeOffset="562.18">1427 1030 7161 0 0,'0'0'2689'0'0,"0"0"-1501"0"0,0 0-487 0 0,0 0-34 0 0,0 0-70 0 0,0 0-160 0 0,0 0-151 0 0,0 0-117 0 0,0 0-70 0 0,-1-5 56 0 0,2 4-113 0 0,-1-1-1 0 0,0 1 0 0 0,1-1 0 0 0,-1 1 1 0 0,1 0-1 0 0,-1 0 0 0 0,1-1 1 0 0,0 1-1 0 0,-1 0 0 0 0,1 0 1 0 0,0-1-1 0 0,0 1 0 0 0,0 0 0 0 0,0 0 1 0 0,0 0-1 0 0,0 0 0 0 0,0 1 1 0 0,0-1-1 0 0,1 0 0 0 0,-1 0 1 0 0,0 1-1 0 0,0-1 0 0 0,1 0 0 0 0,-1 1 1 0 0,0-1-1 0 0,1 1 0 0 0,-1 0 1 0 0,0-1-1 0 0,1 1 0 0 0,-1 0 1 0 0,1 0-1 0 0,-1 0 0 0 0,0 0 0 0 0,1 0 1 0 0,-1 0-1 0 0,1 1 0 0 0,-1-1 1 0 0,0 0-1 0 0,1 1 0 0 0,-1-1 0 0 0,1 1 1 0 0,-1-1-1 0 0,0 1 0 0 0,0 0 1 0 0,1-1-1 0 0,-1 1 0 0 0,0 0 1 0 0,0 0-1 0 0,0 0 0 0 0,0 0-41 0 0,4 2-26 0 0,-1 0 1 0 0,0 0-1 0 0,0 1 0 0 0,-1-1 0 0 0,1 1 0 0 0,-1 0 0 0 0,0 0 1 0 0,0 0-1 0 0,0 0 0 0 0,0 1 0 0 0,-1-1 0 0 0,1 1 1 0 0,-1 0-1 0 0,-1 0 0 0 0,1-1 0 0 0,-1 1 0 0 0,1 0 0 0 0,-1 0 1 0 0,-1 0-1 0 0,1 0 0 0 0,-1 1 0 0 0,0-1 0 0 0,0 0 1 0 0,0 0-1 0 0,-1 0 0 0 0,0 0 0 0 0,0 0 0 0 0,0 0 0 0 0,0 0 1 0 0,-1 0-1 0 0,0 0 0 0 0,0-1 0 0 0,0 1 0 0 0,-1-1 1 0 0,0 1-1 0 0,-2 3 26 0 0,-2-8-7529 0 0,6-3 2037 0 0</inkml:trace>
  <inkml:trace contextRef="#ctx0" brushRef="#br0" timeOffset="811.87">1587 1010 1684 0 0,'0'0'1761'0'0,"0"0"2312"0"0,0 0-2249 0 0,0 0-1284 0 0,0 0 16 0 0,0 0 378 0 0,0 0-64 0 0,0 0-225 0 0,-3 7-183 0 0,1-4-432 0 0,0 0 0 0 0,0 1 0 0 0,0-1 0 0 0,1 1 0 0 0,-1-1 0 0 0,1 1 0 0 0,0-1 0 0 0,0 1 0 0 0,0 0 0 0 0,0-1 0 0 0,1 1 0 0 0,0 0 0 0 0,0 0 0 0 0,0-1 0 0 0,0 1 0 0 0,0 0 0 0 0,1 0 0 0 0,-1-1 0 0 0,1 1 0 0 0,0 0 0 0 0,0-1 0 0 0,1 1 0 0 0,-1-1 0 0 0,1 1 0 0 0,0-1 0 0 0,0 0 0 0 0,0 1 0 0 0,0-1 0 0 0,0 0 0 0 0,1 0 0 0 0,-1-1 0 0 0,1 1 0 0 0,0-1 0 0 0,0 1 0 0 0,0-1 0 0 0,0 0 0 0 0,2 1-30 0 0,23 3-4637 0 0,-21-6 31 0 0</inkml:trace>
  <inkml:trace contextRef="#ctx0" brushRef="#br0" timeOffset="-595.02">1016 376 3132 0 0,'0'0'4563'0'0,"0"0"-2720"0"0,0 0-971 0 0,0 0 50 0 0,0 0-12 0 0,0 0-100 0 0,0 0-371 0 0,5 10-371 0 0,28 14 617 0 0,-24-20-609 0 0,0 0-1 0 0,0 1 0 0 0,-1 0 0 0 0,0 1 0 0 0,0 0 1 0 0,0 0-1 0 0,-1 0 0 0 0,0 1 0 0 0,0 0 1 0 0,-1 1-1 0 0,0 0 0 0 0,0 0 0 0 0,0 0 1 0 0,-1 0-1 0 0,-1 1 0 0 0,0 0 0 0 0,0 0 1 0 0,0 0-1 0 0,-1 1 0 0 0,0-1 0 0 0,-1 1 1 0 0,0-1-1 0 0,0 9-75 0 0,-4-14 39 0 0,1 0 0 0 0,-1 0 0 0 0,0 0 0 0 0,0 0 1 0 0,-1-1-1 0 0,1 1 0 0 0,-1-1 0 0 0,0 1 0 0 0,0-1 0 0 0,0 0 0 0 0,0 0 1 0 0,-1-1-1 0 0,1 1 0 0 0,-1 0 0 0 0,0-1 0 0 0,1 0 0 0 0,-1 0 0 0 0,0 0 1 0 0,0-1-1 0 0,0 1 0 0 0,-1-1 0 0 0,1 0 0 0 0,0 0 0 0 0,0 0 0 0 0,-1-1 1 0 0,1 1-1 0 0,0-1 0 0 0,-1 0 0 0 0,1-1 0 0 0,-1 1 0 0 0,1-1 1 0 0,0 1-1 0 0,0-1 0 0 0,-1-1 0 0 0,1 1 0 0 0,0 0 0 0 0,0-1 0 0 0,0 0 1 0 0,0 0-1 0 0,1 0 0 0 0,-1-1 0 0 0,0 1 0 0 0,1-1 0 0 0,0 0 0 0 0,-1 0 1 0 0,1 0-1 0 0,0 0 0 0 0,1-1 0 0 0,-1 1 0 0 0,1-1 0 0 0,-1 1 0 0 0,1-1 1 0 0,0 0-1 0 0,0 0 0 0 0,1 0 0 0 0,-2-3-39 0 0,60-60-587 0 0,-23 57-2860 0 0,-33 10 2888 0 0,3 1-1662 0 0,-1 1-2819 0 0,0 3-1273 0 0</inkml:trace>
  <inkml:trace contextRef="#ctx0" brushRef="#br0" timeOffset="-281.86">1494 439 10613 0 0,'0'0'1087'0'0,"0"0"-502"0"0,0 0-73 0 0,0 0 165 0 0,-8-2-139 0 0,3 1-503 0 0,0 0 1 0 0,-1 1-1 0 0,1-1 0 0 0,0 1 1 0 0,0 0-1 0 0,-1 0 1 0 0,1 1-1 0 0,0 0 0 0 0,0 0 1 0 0,-1 0-1 0 0,1 0 1 0 0,0 1-1 0 0,0 0 0 0 0,1 0 1 0 0,-1 0-1 0 0,0 1 0 0 0,1-1 1 0 0,-1 1-1 0 0,1 0 1 0 0,0 1-1 0 0,0-1 0 0 0,0 1 1 0 0,0-1-1 0 0,1 1 1 0 0,-1 0-1 0 0,1 1 0 0 0,0-1 1 0 0,-2 4-36 0 0,3-5 10 0 0,0 0 1 0 0,0 0 0 0 0,1 0-1 0 0,-1 0 1 0 0,1 0 0 0 0,-1 0-1 0 0,1 1 1 0 0,0-1-1 0 0,0 0 1 0 0,1 1 0 0 0,-1-1-1 0 0,1 1 1 0 0,0-1 0 0 0,0 0-1 0 0,0 1 1 0 0,0-1 0 0 0,0 1-1 0 0,1-1 1 0 0,-1 0 0 0 0,1 1-1 0 0,0-1 1 0 0,0 0-1 0 0,0 1 1 0 0,1-1 0 0 0,-1 0-1 0 0,1 0 1 0 0,0 0 0 0 0,0 0-1 0 0,0-1 1 0 0,0 1 0 0 0,0 0-1 0 0,0-1 1 0 0,1 1-1 0 0,-1-1 1 0 0,1 0 0 0 0,0 0-1 0 0,0 0 1 0 0,0 0 0 0 0,0-1-1 0 0,0 1 1 0 0,0-1 0 0 0,0 1-1 0 0,0-1 1 0 0,1 0 0 0 0,-1 0-1 0 0,0-1 1 0 0,1 1-1 0 0,0-1-10 0 0,6 1 166 0 0,0-1 0 0 0,-1 0 0 0 0,1-1 0 0 0,-1 0 0 0 0,1 0 0 0 0,-1-1 0 0 0,1-1-1 0 0,-1 1 1 0 0,0-2 0 0 0,0 1 0 0 0,0-1 0 0 0,0 0 0 0 0,-1-1 0 0 0,0 0 0 0 0,2-1-166 0 0,-11 4-7604 0 0,-1 5 2226 0 0</inkml:trace>
  <inkml:trace contextRef="#ctx0" brushRef="#br0" timeOffset="98594.74">1694 1206 1604 0 0,'0'0'491'0'0,"0"0"320"0"0,7-2 1199 0 0,13-4-1608 0 0,-1-1 0 0 0,1-1 0 0 0,-1-1 0 0 0,-1-1-1 0 0,0 0 1 0 0,0-2 0 0 0,-1 0 0 0 0,0-1 0 0 0,0-1-402 0 0,-1-1-155 0 0,-1 0 0 0 0,0-1 0 0 0,-1 0 0 0 0,-1-1 1 0 0,0-1-1 0 0,-2 0 0 0 0,0-1 0 0 0,-1 0 0 0 0,0-1 0 0 0,-2 1 1 0 0,0-2-1 0 0,-2 1 0 0 0,0-1 0 0 0,-1-1 155 0 0,0-7 23 0 0,-1 0 0 0 0,-2 0 0 0 0,0 0 0 0 0,-2-1 0 0 0,-2 1 0 0 0,0-1 0 0 0,-2 1 0 0 0,-1 0 0 0 0,-2 1 0 0 0,0-1 0 0 0,-2 1 0 0 0,-1 1 0 0 0,-1-1 0 0 0,-2 2 0 0 0,0 0 0 0 0,-2 0 0 0 0,-15-19-23 0 0,12 22-206 0 0,-1 0 1 0 0,-1 1-1 0 0,0 1 0 0 0,-2 1 0 0 0,-1 1 1 0 0,0 0-1 0 0,-1 2 0 0 0,-1 1 1 0 0,-1 1-1 0 0,0 2 0 0 0,-16-6 206 0 0,4 4-394 0 0,0 1-1 0 0,-1 3 1 0 0,-1 1 0 0 0,0 2-1 0 0,0 1 1 0 0,-1 3-1 0 0,0 1 1 0 0,1 2 0 0 0,-1 1-1 0 0,-12 4 395 0 0,23-1 120 0 0,1 2-1 0 0,0 1 1 0 0,0 1-1 0 0,0 1 1 0 0,1 2-1 0 0,1 1 1 0 0,-1 1-1 0 0,2 1 1 0 0,-7 6-120 0 0,22-11 87 0 0,0 1 0 0 0,1 0 0 0 0,0 0 1 0 0,1 1-1 0 0,0 0 0 0 0,1 1 0 0 0,0 0 1 0 0,0 0-1 0 0,1 1 0 0 0,1-1 0 0 0,0 2 0 0 0,0-1 1 0 0,1 1-1 0 0,1 0 0 0 0,0 0 0 0 0,-1 11-87 0 0,-23 219 396 0 0,28-239-384 0 0,-2 29-53 0 0,2 0 0 0 0,1 0 0 0 0,2 0 1 0 0,1 0-1 0 0,2 0 0 0 0,1 0 1 0 0,2-1-1 0 0,0 0 0 0 0,3-1 0 0 0,0 0 1 0 0,2-1-1 0 0,1-1 0 0 0,7 9 41 0 0,2-7 221 0 0,0-1-1 0 0,3-1 1 0 0,0-1-1 0 0,2-2 0 0 0,0-1 1 0 0,2-1-1 0 0,1-1 1 0 0,3 0-221 0 0,-7-8 449 0 0,-1 0 0 0 0,2-2 0 0 0,0-1 1 0 0,1-2-1 0 0,0 0 0 0 0,0-2 0 0 0,1-1 0 0 0,14 0-449 0 0,81 6-5273 0 0,-121-13 2783 0 0</inkml:trace>
  <inkml:trace contextRef="#ctx0" brushRef="#br0" timeOffset="103473.74">265 658 732 0 0,'0'0'2005'0'0,"0"0"-966"0"0,0 0-507 0 0,0 0 94 0 0,0 0 769 0 0,0 0 599 0 0,0 0-791 0 0,0 0-716 0 0,15 8 524 0 0,97 151 1122 0 0,-111-159-1824 0 0,-16-29-998 0 0,-56-89 274 0 0,40 140 832 0 0,28-19-403 0 0,-6 4-46 0 0,0-1 0 0 0,1 2 1 0 0,0-1-1 0 0,0 1 0 0 0,1 1 0 0 0,0-1 0 0 0,0 1 0 0 0,1 0 0 0 0,0 1 0 0 0,0 0 0 0 0,1 0 0 0 0,-3 8 32 0 0,11-15 27 0 0,0-1 0 0 0,-1 0 0 0 0,1 0 0 0 0,0-1 0 0 0,0 1 1 0 0,0-1-1 0 0,0 1 0 0 0,0-1 0 0 0,0 0 0 0 0,1 0 0 0 0,-1 0 0 0 0,0 0 1 0 0,1-1-1 0 0,-1 0 0 0 0,0 1 0 0 0,1-1 0 0 0,-1 0 0 0 0,0-1 0 0 0,1 1 1 0 0,-1 0-1 0 0,0-1 0 0 0,1 0 0 0 0,0 0-27 0 0,1 0-20 0 0,30-5 556 0 0,-12 1-1289 0 0,-8 3-2506 0 0,-15 2-1471 0 0</inkml:trace>
  <inkml:trace contextRef="#ctx0" brushRef="#br0" timeOffset="103719.43">433 755 6521 0 0,'0'0'1731'0'0,"0"0"-1583"0"0,0 0-299 0 0,0 0 65 0 0,7-2-159 0 0,-2 0 307 0 0,-1 1 1 0 0,0-1-1 0 0,1 1 0 0 0,-1 0 1 0 0,1 0-1 0 0,-1 0 1 0 0,1 1-1 0 0,0-1 0 0 0,-1 1 1 0 0,1 0-1 0 0,0 0 0 0 0,-1 1 1 0 0,1 0-1 0 0,-1 0 0 0 0,1 0 1 0 0,-1 0-1 0 0,1 0 0 0 0,-1 1 1 0 0,0 0-1 0 0,1 0 1 0 0,-1 0-1 0 0,0 1 0 0 0,0-1 1 0 0,-1 1-1 0 0,1 0 0 0 0,-1 0 1 0 0,1 0-1 0 0,-1 1 0 0 0,0-1 1 0 0,0 1-1 0 0,0-1 0 0 0,-1 1 1 0 0,1 0-1 0 0,-1 0 1 0 0,0 0-1 0 0,1 3-62 0 0,-41 49 2090 0 0,18-42-3935 0 0,3-8-3766 0 0,14-8 814 0 0</inkml:trace>
  <inkml:trace contextRef="#ctx0" brushRef="#br0" timeOffset="103967.96">610 742 1448 0 0,'0'0'4887'0'0,"0"0"-2907"0"0,0 0-1641 0 0,0 0-124 0 0,0 0 580 0 0,-2 6 149 0 0,-4 7-435 0 0,4-10-464 0 0,-1-1 0 0 0,1 1 0 0 0,0 0 0 0 0,0 0 0 0 0,0 0 0 0 0,1 0 0 0 0,-1 0 0 0 0,1 0 0 0 0,0 0 0 0 0,-1 1 0 0 0,1-1-1 0 0,1 0 1 0 0,-1 1 0 0 0,0-1 0 0 0,1 1 0 0 0,0-1 0 0 0,0 1 0 0 0,0-1 0 0 0,0 1 0 0 0,0-1 0 0 0,1 1 0 0 0,0-1 0 0 0,-1 0 0 0 0,1 1-1 0 0,0-1 1 0 0,1 0 0 0 0,-1 0 0 0 0,1 1 0 0 0,-1-1 0 0 0,1 0 0 0 0,0-1 0 0 0,0 1 0 0 0,0 0 0 0 0,1 0 0 0 0,-1-1 0 0 0,1 1-1 0 0,-1-1 1 0 0,1 0 0 0 0,0 0 0 0 0,0 0 0 0 0,2 1-45 0 0,47 5-3996 0 0,-38-8-403 0 0</inkml:trace>
  <inkml:trace contextRef="#ctx0" brushRef="#br0" timeOffset="104357.74">570 1087 5793 0 0,'0'0'4926'0'0,"0"0"-4229"0"0,6 3-213 0 0,-1-1-387 0 0,0 0-1 0 0,0 0 1 0 0,0 0-1 0 0,0-1 0 0 0,1 0 1 0 0,-1 0-1 0 0,1 0 1 0 0,-1-1-1 0 0,1 0 0 0 0,-1 0 1 0 0,1 0-1 0 0,-1-1 1 0 0,1 1-1 0 0,-1-1 0 0 0,0-1 1 0 0,1 1-1 0 0,-1-1 1 0 0,0 0-1 0 0,0 0 0 0 0,0 0 1 0 0,0-1-1 0 0,2-1-96 0 0,4-5-34 0 0,1 0 0 0 0,-2-1 0 0 0,1-1-1 0 0,-1 1 1 0 0,-1-2 0 0 0,0 1 0 0 0,0-1-1 0 0,-1-1 1 0 0,-1 1 0 0 0,0-1 0 0 0,-1-1 0 0 0,0 1-1 0 0,-1-1 1 0 0,-1 0 0 0 0,0 0 0 0 0,-1 0-1 0 0,0-1 1 0 0,-1 1 0 0 0,-1-1 0 0 0,0 0 0 0 0,-1 1-1 0 0,-1-1 1 0 0,0 0 0 0 0,-4-14 34 0 0,-1 11-86 0 0,-2 0 0 0 0,0 1 0 0 0,-1 0 1 0 0,-1 0-1 0 0,0 1 0 0 0,-1 0 0 0 0,-1 0 0 0 0,-1 2 0 0 0,0-1 1 0 0,-1 2-1 0 0,0 0 0 0 0,-1 0 0 0 0,0 2 0 0 0,-1 0 0 0 0,-1 0 1 0 0,1 2-1 0 0,-2 0 0 0 0,1 1 0 0 0,-1 0 0 0 0,0 2 0 0 0,-1 0 1 0 0,0 1-1 0 0,0 1 0 0 0,-8-1 86 0 0,10 2 74 0 0,1 1 0 0 0,-1 0 0 0 0,0 1 0 0 0,0 0 0 0 0,0 1 0 0 0,0 2 0 0 0,0-1 0 0 0,0 2 0 0 0,1 0 0 0 0,-1 1 0 0 0,1 1 0 0 0,0 0 1 0 0,0 1-1 0 0,0 1 0 0 0,1 1 0 0 0,0 0 0 0 0,1 1 0 0 0,0 0 0 0 0,0 1 0 0 0,1 1 0 0 0,0 0 0 0 0,1 0 0 0 0,0 2 0 0 0,1-1 0 0 0,0 2 0 0 0,1-1 0 0 0,-8 16-74 0 0,10-14 2 0 0,1 0-1 0 0,1 1 0 0 0,0 0 1 0 0,1 1-1 0 0,1-1 0 0 0,0 1 0 0 0,1 0 1 0 0,1-1-1 0 0,1 1 0 0 0,0 0 1 0 0,1 1-1 0 0,1-1 0 0 0,1-1 1 0 0,0 1-1 0 0,1 0 0 0 0,1 0 1 0 0,1-1-1 0 0,0 0 0 0 0,1 0 1 0 0,1 0-1 0 0,0-1 0 0 0,1 0 1 0 0,3 4-2 0 0,-3-8 24 0 0,0 0 1 0 0,0-1-1 0 0,1 0 1 0 0,1 0-1 0 0,-1-1 1 0 0,1-1-1 0 0,1 1 1 0 0,0-2 0 0 0,0 1-1 0 0,1-1 1 0 0,-1-1-1 0 0,2 0 1 0 0,-1-1-1 0 0,0 0 1 0 0,1-1-1 0 0,0-1 1 0 0,0 0-1 0 0,0 0 1 0 0,12 0-25 0 0,9-1-63 0 0,-1-1 1 0 0,0-2-1 0 0,1-1 1 0 0,-1-2-1 0 0,0-1 1 0 0,0-1-1 0 0,-1-2 1 0 0,29-11 62 0 0,-28 2-6071 0 0,-14 0-242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1:56:01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1095 444 8009 0 0,'0'0'4216'0'0,"0"0"-3344"0"0,0 0 588 0 0,0 0 12 0 0,0 0-443 0 0,0 0-257 0 0,0 0-268 0 0,7 37-144 0 0,-7-33-152 0 0,-3 2-60 0 0,2-3-24 0 0,1 1-124 0 0,-3-2-112 0 0,3-2-552 0 0,0 0-564 0 0,0-3-641 0 0,0 0-847 0 0,-1-15-9185 0 0</inkml:trace>
  <inkml:trace contextRef="#ctx0" brushRef="#br0" timeOffset="279.13">1087 296 4700 0 0,'0'0'10697'0'0,"0"0"-9152"0"0,0 0-145 0 0,0 0-44 0 0,0 0-708 0 0,0 0-452 0 0,0 0-196 0 0,0 0-400 0 0,0 0-852 0 0,0 0-792 0 0,-5-5-3541 0 0,1-3-4712 0 0</inkml:trace>
  <inkml:trace contextRef="#ctx0" brushRef="#br0" timeOffset="541.05">1304 419 6081 0 0,'0'0'5243'0'0,"0"0"-3655"0"0,0 0-871 0 0,2 6 276 0 0,-2-5-1012 0 0,2 2 170 0 0,-1 0 1 0 0,1 0-1 0 0,-1 0 0 0 0,0 0 1 0 0,0 0-1 0 0,-1 0 1 0 0,1 0-1 0 0,0 1 1 0 0,-1-1-1 0 0,0 0 1 0 0,0 0-1 0 0,0 1 1 0 0,0-1-1 0 0,0 0 0 0 0,-1 0 1 0 0,1 1-1 0 0,-1-1 1 0 0,0 0-1 0 0,0 0 1 0 0,0 0-1 0 0,-1 0 1 0 0,1 0-1 0 0,-1 0 1 0 0,1 0-1 0 0,-1 0-151 0 0,-2-43-3561 0 0,5 38 3546 0 0,0 1 1 0 0,-1-1-1 0 0,1 0 1 0 0,0 1-1 0 0,0-1 1 0 0,1 1-1 0 0,-1-1 1 0 0,0 1-1 0 0,0 0 1 0 0,1-1-1 0 0,-1 1 1 0 0,1 0-1 0 0,-1 0 1 0 0,1 0-1 0 0,-1 0 1 0 0,1 0-1 0 0,0 0 1 0 0,-1 0-1 0 0,1 1 1 0 0,0-1-1 0 0,0 1 0 0 0,0-1 1 0 0,-1 1-1 0 0,1 0 1 0 0,0-1-1 0 0,0 1 1 0 0,0 0-1 0 0,0 0 1 0 0,0 0-1 0 0,-1 1 1 0 0,1-1-1 0 0,0 0 1 0 0,0 1-1 0 0,0-1 1 0 0,0 1-1 0 0,-1 0 1 0 0,1-1-1 0 0,0 1 1 0 0,-1 0-1 0 0,2 1 15 0 0,66 42 1568 0 0,-64-6-1013 0 0,-21-22-5292 0 0,7-16-919 0 0</inkml:trace>
  <inkml:trace contextRef="#ctx0" brushRef="#br0" timeOffset="1683.15">2683 261 6109 0 0,'0'0'6261'0'0,"0"0"-4958"0"0,-6 6-975 0 0,-4 4-135 0 0,1 0 0 0 0,0 1-1 0 0,0 0 1 0 0,1 1-1 0 0,0 0 1 0 0,1 0 0 0 0,0 1-1 0 0,1-1 1 0 0,1 1-1 0 0,0 1 1 0 0,1-1 0 0 0,0 1-1 0 0,1 0 1 0 0,0 0 0 0 0,1 0-1 0 0,1 0 1 0 0,0 0-1 0 0,1 0 1 0 0,1 0 0 0 0,1 7-193 0 0,22 7-1100 0 0,1-25-4260 0 0,-16-6-309 0 0</inkml:trace>
  <inkml:trace contextRef="#ctx0" brushRef="#br0" timeOffset="2272.52">3134 315 8097 0 0,'0'0'6678'0'0,"6"5"-5451"0"0,0 0-1088 0 0,0 1-1 0 0,0-1 1 0 0,0 1 0 0 0,-1 1-1 0 0,0-1 1 0 0,0 1 0 0 0,0 0-1 0 0,-1 0 1 0 0,0 0 0 0 0,0 1-1 0 0,-1-1 1 0 0,0 1-1 0 0,-1 0 1 0 0,1 0 0 0 0,-2 0-1 0 0,1 0 1 0 0,-1 3-139 0 0,-27 134 527 0 0,-10-95-6268 0 0,22-41-1139 0 0</inkml:trace>
  <inkml:trace contextRef="#ctx0" brushRef="#br0" timeOffset="2755.44">1842 890 10437 0 0,'0'0'3756'0'0,"0"0"-2322"0"0,0 0-296 0 0,0 0-126 0 0,0 0-771 0 0,-8 0-294 0 0,7-1 48 0 0,-7 0-38 0 0,0 0 0 0 0,0 0 0 0 0,-1 0 0 0 0,1 1 0 0 0,0 1 0 0 0,0-1 0 0 0,0 1 0 0 0,0 0 0 0 0,0 1 0 0 0,0 0 0 0 0,0 0 0 0 0,0 1 0 0 0,1 0 0 0 0,-1 1 0 0 0,1-1 0 0 0,-1 2 43 0 0,62 53-350 0 0,4 3 1190 0 0,-57-60-827 0 0,0 0 0 0 0,0 0-1 0 0,-1 0 1 0 0,1 0 0 0 0,0 0-1 0 0,-1 1 1 0 0,1-1 0 0 0,-1 0-1 0 0,1 1 1 0 0,-1-1 0 0 0,1 0 0 0 0,-1 1-1 0 0,0-1 1 0 0,0 0 0 0 0,0 1-1 0 0,1-1 1 0 0,-1 0 0 0 0,-1 1-1 0 0,1-1 1 0 0,0 0 0 0 0,0 1-1 0 0,0-1 1 0 0,-1 0 0 0 0,1 1 0 0 0,-1-1-1 0 0,1 0 1 0 0,-1 1 0 0 0,1-1-1 0 0,-1 0 1 0 0,0 0 0 0 0,0 0-1 0 0,1 0 1 0 0,-1 0 0 0 0,0 0-1 0 0,0 0 1 0 0,0 0 0 0 0,0 0 0 0 0,0 0-1 0 0,-1 0 1 0 0,1 0 0 0 0,0-1-1 0 0,0 1 1 0 0,0-1 0 0 0,-1 1-1 0 0,1-1 1 0 0,0 1 0 0 0,-1-1-1 0 0,1 0 1 0 0,0 1 0 0 0,-1-1 0 0 0,1 0-1 0 0,0 0 1 0 0,-1 0 0 0 0,1 0-1 0 0,-1 0 1 0 0,1 0 0 0 0,0-1-1 0 0,-1 1-12 0 0,1 0-117 0 0,-22 1-2498 0 0,10-7-3883 0 0,8-7-2586 0 0</inkml:trace>
  <inkml:trace contextRef="#ctx0" brushRef="#br0" timeOffset="3004.02">1976 1058 5440 0 0,'0'0'8037'0'0,"0"0"-7781"0"0,0 0-16 0 0,0 0-48 0 0,0 0 404 0 0,0 0 32 0 0,0 0-48 0 0,0 0-139 0 0,0 0-77 0 0,0 0-292 0 0,4 30-72 0 0,-12-30-1141 0 0,-3-4-1339 0 0,6-1-4016 0 0</inkml:trace>
  <inkml:trace contextRef="#ctx0" brushRef="#br0" timeOffset="3253.3">2187 855 17546 0 0,'0'0'940'0'0,"0"0"-940"0"0,0 0 0 0 0,14 50 372 0 0,-10-30-76 0 0,-3 2-52 0 0,-1 0-72 0 0,0 1-36 0 0,0 1-4 0 0,0-1-44 0 0,0-1-88 0 0,-1-2-24 0 0,1-3-492 0 0,0-5-652 0 0,3-3-1381 0 0,0-5-2807 0 0,8-8-3809 0 0</inkml:trace>
  <inkml:trace contextRef="#ctx0" brushRef="#br0" timeOffset="3254.3">2321 972 14733 0 0,'0'0'2201'0'0,"0"0"-2201"0"0,0 0-673 0 0,-37-3 673 0 0,15 3 56 0 0,-5 0-56 0 0,-3 0-804 0 0,6 0-3284 0 0,-8-3-6829 0 0</inkml:trace>
  <inkml:trace contextRef="#ctx0" brushRef="#br0" timeOffset="3908.4">1647 1594 1044 0 0,'0'0'6908'0'0,"0"0"-4837"0"0,0 0-1752 0 0,0 0-137 0 0,0 0-34 0 0,0 0 1 0 0,0 0 88 0 0,0 0 105 0 0,2-6-40 0 0,-1 3-238 0 0,0 0 0 0 0,-1 0 0 0 0,1 0 0 0 0,-1 1 0 0 0,0-1 0 0 0,0 0 0 0 0,0 0 0 0 0,0 0 0 0 0,-1 0 0 0 0,1 0 0 0 0,-1 0 0 0 0,0 0 0 0 0,0 1 0 0 0,0-1 0 0 0,0 0 0 0 0,0 1 0 0 0,0-1 0 0 0,-1 0 0 0 0,0 1 0 0 0,1 0 0 0 0,-1-1 0 0 0,0 1 0 0 0,0 0 0 0 0,0 0 0 0 0,0 0 0 0 0,0 0 0 0 0,-1 0 0 0 0,1 1 0 0 0,-1-1 0 0 0,1 1 0 0 0,-1-1 0 0 0,1 1 0 0 0,-1 0 0 0 0,0 0 0 0 0,-2 0-64 0 0,1 0 2 0 0,0 0 0 0 0,0 0 1 0 0,0 1-1 0 0,-1 0 0 0 0,1 0 0 0 0,0 0 0 0 0,0 0 1 0 0,-1 1-1 0 0,1-1 0 0 0,0 1 0 0 0,0 0 0 0 0,0 1 1 0 0,0-1-1 0 0,0 1 0 0 0,0-1 0 0 0,0 1 0 0 0,0 0 1 0 0,1 1-1 0 0,-1-1 0 0 0,1 1 0 0 0,-1-1 1 0 0,1 1-1 0 0,0 0 0 0 0,0 0 0 0 0,1 1 0 0 0,-1-1 1 0 0,0 1-1 0 0,1-1 0 0 0,0 1 0 0 0,0 0 0 0 0,0 0 1 0 0,1-1-1 0 0,-1 1 0 0 0,1 1 0 0 0,0-1 0 0 0,0 0 1 0 0,0 0-1 0 0,0 0 0 0 0,1 1 0 0 0,0-1 0 0 0,0 0 1 0 0,0 0-1 0 0,0 1 0 0 0,1-1 0 0 0,0 2-2 0 0,1-3 52 0 0,1-1 0 0 0,-1 1 0 0 0,1-1 0 0 0,-1 0 0 0 0,1 0 0 0 0,0 0 0 0 0,0 0 0 0 0,0-1 0 0 0,0 1 0 0 0,0-1 0 0 0,0 0 0 0 0,1 0 0 0 0,-1 0 0 0 0,0 0 0 0 0,1-1 0 0 0,-1 1 0 0 0,0-1 0 0 0,1 0-1 0 0,-1 0 1 0 0,1 0 0 0 0,-1 0 0 0 0,0 0 0 0 0,1-1 0 0 0,-1 0 0 0 0,1 0 0 0 0,-1 0 0 0 0,0 0 0 0 0,0 0 0 0 0,0 0 0 0 0,0-1 0 0 0,0 0 0 0 0,0 1 0 0 0,0-1 0 0 0,0 0 0 0 0,-1-1 0 0 0,1 1 0 0 0,-1 0 0 0 0,1-1 0 0 0,-1 1 0 0 0,0-1 0 0 0,2-2-53 0 0,-4 4 15 0 0,1 0 0 0 0,0 0 0 0 0,0 0 0 0 0,0 0-1 0 0,0 0 1 0 0,0 0 0 0 0,0 1 0 0 0,0-1 0 0 0,0 0-1 0 0,0 1 1 0 0,0-1 0 0 0,0 1 0 0 0,0-1 0 0 0,1 1-1 0 0,-1 0 1 0 0,0-1 0 0 0,0 1 0 0 0,0 0 0 0 0,1 0-1 0 0,-1 0 1 0 0,0 0 0 0 0,0 0 0 0 0,1 0 0 0 0,-1 0-1 0 0,0 0 1 0 0,0 1 0 0 0,0-1 0 0 0,1 0 0 0 0,-1 1-1 0 0,0-1 1 0 0,0 1 0 0 0,0-1 0 0 0,0 1 0 0 0,0 0-1 0 0,0-1 1 0 0,0 1 0 0 0,0 0 0 0 0,0 0 0 0 0,0 0-1 0 0,0 0 1 0 0,0 0 0 0 0,-1 0 0 0 0,1 0 0 0 0,0 0-1 0 0,-1 0 1 0 0,1 0 0 0 0,0 0 0 0 0,-1 0 0 0 0,0 0-1 0 0,1 0 1 0 0,-1 1 0 0 0,0-1 0 0 0,1 1-14 0 0,16 69 1118 0 0,-17-66-1065 0 0,0-1 0 0 0,0 1-1 0 0,0 0 1 0 0,-1-1 0 0 0,0 1 0 0 0,0 0 0 0 0,0-1-1 0 0,-1 0 1 0 0,1 1 0 0 0,-1-1 0 0 0,0 0-1 0 0,0 1 1 0 0,0-1 0 0 0,-1 0 0 0 0,0-1 0 0 0,0 1-1 0 0,0 0 1 0 0,0-1 0 0 0,0 0 0 0 0,-1 0 0 0 0,-2 3-53 0 0,-42-6-4423 0 0,30-10-1723 0 0</inkml:trace>
  <inkml:trace contextRef="#ctx0" brushRef="#br0" timeOffset="4157.14">1887 1473 12705 0 0,'0'0'2080'0'0,"0"0"-1574"0"0,0 0-154 0 0,0 0 107 0 0,-5 7 15 0 0,-2 5-363 0 0,1 0-1 0 0,0 0 1 0 0,0 0-1 0 0,1 0 1 0 0,1 1-1 0 0,0 0 1 0 0,0 0-1 0 0,2 0 1 0 0,-1 1-1 0 0,2-1 1 0 0,0 1-1 0 0,0-1 1 0 0,2 1-1 0 0,-1-1 1 0 0,2 0-1 0 0,1 6-110 0 0,18 1-2205 0 0,-5-39-6854 0 0,-5-3 1979 0 0</inkml:trace>
  <inkml:trace contextRef="#ctx0" brushRef="#br0" timeOffset="4407.11">2165 1526 5428 0 0,'0'0'5685'0'0,"0"0"-4130"0"0,3 7-1227 0 0,-1-3-142 0 0,0 0 0 0 0,0-1 0 0 0,-1 1 0 0 0,1 1 1 0 0,-1-1-1 0 0,0 0 0 0 0,0 0 0 0 0,-1 0 0 0 0,1 1 0 0 0,-1-1 1 0 0,0 0-1 0 0,0 1 0 0 0,0-1 0 0 0,-1 0 0 0 0,1 0 0 0 0,-1 1 0 0 0,0-1 1 0 0,-1 0-1 0 0,1 0 0 0 0,0 0 0 0 0,-1 0 0 0 0,0 0 0 0 0,0 0 0 0 0,0-1 1 0 0,-2 3-187 0 0,-51 57 917 0 0,54-62-1077 0 0,0 0 0 0 0,0 0 1 0 0,0-1-1 0 0,0 1 0 0 0,0-1 1 0 0,0 1-1 0 0,0-1 0 0 0,-1 1 1 0 0,1-1-1 0 0,0 1 0 0 0,0-1 1 0 0,-1 0-1 0 0,1 0 0 0 0,0 0 1 0 0,0 1-1 0 0,-1-1 0 0 0,1-1 1 0 0,0 1-1 0 0,0 0 0 0 0,-1 0 1 0 0,1 0-1 0 0,0-1 0 0 0,0 1 1 0 0,-1 0-1 0 0,1-1 0 0 0,0 1 1 0 0,0-1-1 0 0,0 0 0 0 0,0 1 1 0 0,0-1-1 0 0,0 0 0 0 0,0 0 1 0 0,0 0-1 0 0,0 1 0 0 0,0-1 1 0 0,0 0-1 0 0,1 0 0 0 0,-1 0 1 0 0,0-1 159 0 0,-7-9-4627 0 0,0-1-1478 0 0</inkml:trace>
  <inkml:trace contextRef="#ctx0" brushRef="#br0" timeOffset="4640.46">2054 1586 1304 0 0,'0'0'3232'0'0,"5"4"1452"0"0,95 92 2992 0 0,-66-43-7345 0 0,-34-58-6985 0 0,1-11-1463 0 0</inkml:trace>
  <inkml:trace contextRef="#ctx0" brushRef="#br0" timeOffset="4810.36">2357 1516 6837 0 0,'0'0'7588'0'0,"0"0"-6828"0"0,34 37-612 0 0,-25-20 608 0 0,2 4-151 0 0,-6 1-21 0 0,-1 1-12 0 0,-4 2-116 0 0,-4 1 64 0 0,-5-1-276 0 0,-7 2-60 0 0,-5-2-84 0 0,-3-3-100 0 0,-4-3-752 0 0,3-7-944 0 0,5-4-3093 0 0,-3-11-6816 0 0</inkml:trace>
  <inkml:trace contextRef="#ctx0" brushRef="#br0" timeOffset="1933.12">2997 349 13193 0 0,'0'0'3736'0'0,"-2"7"-3342"0"0,-7 14-292 0 0,-1 0 1 0 0,-1-1-1 0 0,-1 0 0 0 0,-1-1 0 0 0,-1 0 1 0 0,0-1-1 0 0,-1-1 0 0 0,-1 0 1 0 0,-8 5-103 0 0,15-15-2537 0 0,1-13-5630 0 0,6-7 979 0 0</inkml:trace>
  <inkml:trace contextRef="#ctx0" brushRef="#br0" timeOffset="2088.01">2826 403 3512 0 0,'0'0'4735'0'0,"0"0"-3050"0"0,5 7-875 0 0,137 166 6774 0 0,-141-172-7606 0 0,18 4-9648 0 0,-13-18 1136 0 0</inkml:trace>
  <inkml:trace contextRef="#ctx0" brushRef="#br0" timeOffset="1256.25">2166 296 4440 0 0,'0'0'2442'0'0,"0"0"-649"0"0,0 0-1640 0 0,0 0 227 0 0,0 0 635 0 0,0 0 222 0 0,0 0-265 0 0,7 6-323 0 0,-2-2-508 0 0,0-1-1 0 0,0 1 1 0 0,0-1 0 0 0,0 0-1 0 0,1 0 1 0 0,-1-1-1 0 0,1 0 1 0 0,0 0-1 0 0,-1 0 1 0 0,1 0 0 0 0,0-1-1 0 0,0 0 1 0 0,0 0-1 0 0,0-1 1 0 0,0 0 0 0 0,0 0-1 0 0,0 0 1 0 0,0-1-1 0 0,0 0 1 0 0,0 0-1 0 0,0 0 1 0 0,0-1 0 0 0,0 0-1 0 0,-1 0 1 0 0,1 0-1 0 0,-1-1 1 0 0,0 0 0 0 0,2-1-141 0 0,-5 1-51 0 0,0-1 0 0 0,0 0 1 0 0,0 1-1 0 0,0-1 0 0 0,-1 0 1 0 0,1 0-1 0 0,-1 0 1 0 0,0 0-1 0 0,0 0 0 0 0,-1 0 1 0 0,1-1-1 0 0,-1 1 1 0 0,0 0-1 0 0,0 0 0 0 0,-1 0 1 0 0,1-1-1 0 0,-1 1 1 0 0,0 0-1 0 0,0 0 0 0 0,0 0 1 0 0,0 0-1 0 0,-1 0 0 0 0,0 0 1 0 0,1 1-1 0 0,-1-1 1 0 0,-1 1-1 0 0,1-1 0 0 0,-1 1 1 0 0,1-1-1 0 0,-1 1 1 0 0,0 0-1 0 0,0 0 0 0 0,0 1 1 0 0,0-1-1 0 0,-1 1 0 0 0,1-1 1 0 0,-1 1-1 0 0,0 0 1 0 0,1 0-1 0 0,-1 1 0 0 0,0-1 1 0 0,0 1-1 0 0,0 0 1 0 0,0 0-1 0 0,0 0 0 0 0,-1 1 1 0 0,-3-1 50 0 0,6 3 19 0 0,0 0 0 0 0,0 0 1 0 0,0 0-1 0 0,1 1 0 0 0,-1-1 1 0 0,0 0-1 0 0,1 1 0 0 0,0-1 1 0 0,-1 1-1 0 0,1 0 0 0 0,0-1 1 0 0,0 1-1 0 0,1 0 1 0 0,-1 0-1 0 0,0 0 0 0 0,1-1 1 0 0,0 1-1 0 0,0 0 0 0 0,0 0 1 0 0,0 0-1 0 0,0 0 0 0 0,0 0 1 0 0,1 0-1 0 0,-1-1 0 0 0,1 1 1 0 0,1 2-20 0 0,-2 5 210 0 0,-3 237 2466 0 0,8-238-10144 0 0,-1-11 3333 0 0</inkml:trace>
  <inkml:trace contextRef="#ctx0" brushRef="#br0" timeOffset="1509.08">2346 425 2904 0 0,'0'0'8081'0'0,"0"0"-6889"0"0,0 0-1112 0 0,0 0-80 0 0,0 0 512 0 0,0 0 252 0 0,-34 12-104 0 0,15-10-164 0 0,-1 0-268 0 0,-3 0-228 0 0,0-1-76 0 0,2-1-864 0 0,0 0-604 0 0,8-3-1716 0 0,-1-7-4257 0 0</inkml:trace>
  <inkml:trace contextRef="#ctx0" brushRef="#br0" timeOffset="-1737.03">893 208 468 0 0,'0'0'480'0'0,"0"0"-480"0"0,0 0-4 0 0,0 0 4 0 0,0 0 128 0 0,0 0-8 0 0,0 0-112 0 0,0 0 0 0 0,0 0 44 0 0,8-1 0 0 0,-8 1 52 0 0,-2 0 16 0 0,2 0 24 0 0,-2 1-56 0 0,2-1-20 0 0,0 0-68 0 0,0 0-224 0 0</inkml:trace>
  <inkml:trace contextRef="#ctx0" brushRef="#br0" timeOffset="-594.58">732 180 132 0 0,'0'0'7789'0'0,"0"0"-4962"0"0,0 0-1579 0 0,0 0-175 0 0,0 0-147 0 0,0 0-406 0 0,0 0-139 0 0,0 7 424 0 0,14 223 3936 0 0,-10-204-9382 0 0,7-33-3544 0 0,-6-9 569 0 0</inkml:trace>
  <inkml:trace contextRef="#ctx0" brushRef="#br0" timeOffset="-253.18">722 216 260 0 0,'0'0'6021'0'0,"0"0"-3347"0"0,0 0-1021 0 0,0 0-52 0 0,0 0-369 0 0,0 0-509 0 0,0 0-486 0 0,0 0-153 0 0,0 0 16 0 0,4 5 160 0 0,13 16-34 0 0,-13-15-141 0 0,0 1 1 0 0,0 0 0 0 0,1-1 0 0 0,0 0 0 0 0,0 0 0 0 0,1-1 0 0 0,0 1-1 0 0,0-1 1 0 0,0 0 0 0 0,0-1 0 0 0,1 1 0 0 0,0-1 0 0 0,-1-1 0 0 0,2 1-1 0 0,-1-1 1 0 0,0 0 0 0 0,1-1 0 0 0,-1 0 0 0 0,1 0 0 0 0,0 0 0 0 0,3-1-86 0 0,-9-2 13 0 0,1 0 1 0 0,-1 0-1 0 0,1 0 0 0 0,-1-1 1 0 0,0 1-1 0 0,1-1 1 0 0,-1 1-1 0 0,0-1 1 0 0,0 0-1 0 0,0 0 1 0 0,0 0-1 0 0,-1 0 1 0 0,1 0-1 0 0,0 0 1 0 0,-1 0-1 0 0,0-1 1 0 0,1 1-1 0 0,-1-1 1 0 0,0 1-1 0 0,0-1 1 0 0,0 1-1 0 0,-1-1 1 0 0,1 0-1 0 0,-1 1 1 0 0,1-1-1 0 0,-1 0 1 0 0,0 1-1 0 0,0-3-13 0 0,8-23-159 0 0,20 74-680 0 0,-18 87 1578 0 0,-4-127-5900 0 0,-3-6-761 0 0</inkml:trace>
  <inkml:trace contextRef="#ctx0" brushRef="#br0" timeOffset="8689.02">5866 84 2672 0 0,'0'0'7564'0'0,"0"0"-5954"0"0,0 0-1128 0 0,0 6 247 0 0,-11 62 798 0 0,-18-30-3374 0 0,-7-78-5481 0 0,25 3 6581 0 0,15 21 5068 0 0,24 27-2456 0 0,21 30-1198 0 0,-49-40-541 0 0,44 44 356 0 0,-44-45-341 0 0,-31-13 1158 0 0,-31-17-2102 0 0,20 14-4394 0 0,29 13 130 0 0</inkml:trace>
  <inkml:trace contextRef="#ctx0" brushRef="#br0" timeOffset="8953.65">6242 324 1200 0 0,'0'0'7685'0'0,"0"0"-7077"0"0,0 0 80 0 0,4 38 408 0 0,-4-25 84 0 0,0-1-132 0 0,0 1-300 0 0,0-1-140 0 0,-2 0-180 0 0,-2-2-200 0 0,2 0-128 0 0,-2-4-100 0 0,1 0-100 0 0,-1-4-708 0 0,0-2-804 0 0,1-4-1216 0 0,2-14-6977 0 0</inkml:trace>
  <inkml:trace contextRef="#ctx0" brushRef="#br0" timeOffset="9452.11">6511 311 3240 0 0,'0'0'8300'0'0,"0"0"-6307"0"0,0 0-2401 0 0,0 0 466 0 0,0 0 224 0 0,-7 4-124 0 0,-62 30-1716 0 0,70-31 1610 0 0,0 0-1 0 0,0-1 0 0 0,0 1 1 0 0,0-1-1 0 0,0 1 1 0 0,0-1-1 0 0,1 1 0 0 0,-1-1 1 0 0,1 0-1 0 0,0 0 1 0 0,0 0-1 0 0,-1 0 0 0 0,1 0 1 0 0,1 0-1 0 0,-1 0 1 0 0,0 0-1 0 0,0-1 0 0 0,1 0 1 0 0,-1 1-1 0 0,0-1 1 0 0,1 0-1 0 0,0 0 1 0 0,-1 0-1 0 0,1 0 0 0 0,0-1 1 0 0,-1 1-1 0 0,3 0-51 0 0,5 3 249 0 0,1 2 174 0 0,45 43 1721 0 0,-127-26-1479 0 0,62-23-866 0 0,-34 2-1263 0 0,13-5-2256 0 0,3-5-3101 0 0</inkml:trace>
  <inkml:trace contextRef="#ctx0" brushRef="#br0" timeOffset="8131.4">5628 156 6369 0 0,'0'0'6150'0'0,"0"0"-4417"0"0,0 0-1497 0 0,0 0-123 0 0,0 0-23 0 0,-3 7 339 0 0,-7 16-231 0 0,-1-1 1 0 0,-1-1-1 0 0,-1 0 1 0 0,-1 0-1 0 0,-1-1 1 0 0,-1-1-1 0 0,0-1 0 0 0,-1 0 1 0 0,-1-1-1 0 0,-9 6-198 0 0,10-12-1494 0 0,4-9-3146 0 0,9-2-429 0 0</inkml:trace>
  <inkml:trace contextRef="#ctx0" brushRef="#br0" timeOffset="8315.83">5431 163 756 0 0,'0'0'6536'0'0,"0"0"-3764"0"0,6 4-2228 0 0,4 5-45 0 0,0 1-1 0 0,0-1 0 0 0,-1 2 0 0 0,0-1 0 0 0,-1 1 1 0 0,0 1-1 0 0,-1-1 0 0 0,0 1 0 0 0,-1 1 1 0 0,3 6-499 0 0,60 91 1176 0 0,-51-96-2389 0 0,-3-15-5265 0 0,-6-7-618 0 0</inkml:trace>
  <inkml:trace contextRef="#ctx0" brushRef="#br0" timeOffset="9205.03">6267 210 7505 0 0,'0'0'8921'0'0,"0"0"-8273"0"0,0 0-648 0 0,0 0-96 0 0,0 0 96 0 0,0 0-128 0 0,0 0-737 0 0,0 0-711 0 0,0 0-1000 0 0,0 0-3256 0 0</inkml:trace>
  <inkml:trace contextRef="#ctx0" brushRef="#br0" timeOffset="10091.74">6297 195 4880 0 0,'0'0'10477'0'0,"0"0"-9457"0"0,0 0-1020 0 0,0 0-368 0 0,0 0 368 0 0,0 0 529 0 0,0 0-129 0 0,0 0-360 0 0,0 0-40 0 0,0 0-52 0 0,-20 5-320 0 0,20-5-1405 0 0,0 0-2327 0 0,8-6-3825 0 0</inkml:trace>
  <inkml:trace contextRef="#ctx0" brushRef="#br0" timeOffset="11233.77">7173 151 14161 0 0,'0'0'1000'0'0,"3"8"-1429"0"0,4 21 878 0 0,0-1-1 0 0,-2 1 1 0 0,-1 1-1 0 0,-1-1 1 0 0,-2 1 0 0 0,-1-1-1 0 0,-3 22-448 0 0,3-50-267 0 0,-1 9-742 0 0,4-7-4925 0 0,0-3 749 0 0</inkml:trace>
  <inkml:trace contextRef="#ctx0" brushRef="#br0" timeOffset="11391.99">7293 311 4668 0 0,'0'0'10277'0'0,"0"0"-9797"0"0,0 0-480 0 0,0 0-720 0 0,0 0 720 0 0,0 0 88 0 0,-37 2 252 0 0,14 0-112 0 0,1 0-228 0 0,-5-2-1000 0 0,9 0-2168 0 0,-2-9-5577 0 0</inkml:trace>
  <inkml:trace contextRef="#ctx0" brushRef="#br0" timeOffset="11824.82">7360 192 7737 0 0,'4'7'5716'0'0,"3"4"-5463"0"0,0 0 1 0 0,-1 0 0 0 0,0 0 0 0 0,-1 1 0 0 0,-1 0 0 0 0,0 0 0 0 0,0 0 0 0 0,-1 0 0 0 0,-1 0-1 0 0,0 1 1 0 0,-1-1 0 0 0,0 1 0 0 0,-1 0 0 0 0,0-1 0 0 0,-1 1 0 0 0,0 0 0 0 0,-1-1 0 0 0,-1 0-1 0 0,0 1 1 0 0,-3 5-254 0 0,7-54-6696 0 0,5-23 48 0 0,31 47 11343 0 0,-29 14-4313 0 0,-1 1 1 0 0,0 0-1 0 0,0 0 0 0 0,0 0 1 0 0,0 1-1 0 0,0 0 0 0 0,-1 1 0 0 0,1-1 1 0 0,-1 1-1 0 0,-1 0 0 0 0,1 1 1 0 0,-1 0-1 0 0,1-1 0 0 0,-2 2 1 0 0,1-1-1 0 0,1 3-382 0 0,50 49 1510 0 0,-53-57-1549 0 0,1 0 0 0 0,-1 0-1 0 0,0 0 1 0 0,0-1 0 0 0,1 1-1 0 0,-1-1 1 0 0,0 0 0 0 0,0 0-1 0 0,1 0 1 0 0,-1 0 0 0 0,0-1 0 0 0,1 1-1 0 0,-1-1 1 0 0,0 0 0 0 0,0 0-1 0 0,0 0 1 0 0,0 0 0 0 0,0 0-1 0 0,0-1 1 0 0,0 0 0 0 0,0 1-1 0 0,0-1 1 0 0,-1 0 0 0 0,1 0 0 0 0,-1-1-1 0 0,1 1 1 0 0,-1 0 0 0 0,0-1-1 0 0,0 0 1 0 0,0 1 0 0 0,0-1-1 0 0,-1 0 1 0 0,1 0 0 0 0,-1 0-1 0 0,1 0 1 0 0,-1 0 0 0 0,0 0 0 0 0,0 0-1 0 0,-1-1 1 0 0,1 1 0 0 0,-1 0-1 0 0,1 0 1 0 0,-1-1 0 0 0,0 1-1 0 0,0 0 1 0 0,-1-1 0 0 0,1 1-1 0 0,-1 0 1 0 0,0-2 39 0 0,0 5-4 0 0,-1 0-1 0 0,1 1 1 0 0,-1-1-1 0 0,1 1 1 0 0,0-1-1 0 0,-1 1 1 0 0,1 0-1 0 0,0-1 1 0 0,0 1 0 0 0,-1 0-1 0 0,1 0 1 0 0,0 0-1 0 0,0 0 1 0 0,0 0-1 0 0,0 0 1 0 0,0 0-1 0 0,0 0 1 0 0,0 0-1 0 0,0 0 1 0 0,1 1-1 0 0,-1-1 1 0 0,0 0 0 0 0,1 1-1 0 0,-1-1 1 0 0,1 0-1 0 0,-1 1 1 0 0,1-1-1 0 0,0 1 1 0 0,-1-1-1 0 0,1 1 1 0 0,0-1-1 0 0,0 1 1 0 0,0-1 0 0 0,0 1-1 0 0,1-1 5 0 0,-1 3 63 0 0,0-1 0 0 0,1 1 0 0 0,0-1 0 0 0,0 0 0 0 0,0 1 1 0 0,0-1-1 0 0,0 0 0 0 0,1 1 0 0 0,-1-1 0 0 0,1 0 0 0 0,0 0 0 0 0,0 0 0 0 0,0-1 0 0 0,0 1 0 0 0,1 0 0 0 0,-1-1 0 0 0,1 1 0 0 0,-1-1 0 0 0,1 0 0 0 0,0 0 1 0 0,0 0-1 0 0,0 0 0 0 0,0-1 0 0 0,0 1 0 0 0,1-1 0 0 0,-1 0 0 0 0,0 0 0 0 0,1 0 0 0 0,-1 0 0 0 0,0 0 0 0 0,1-1 0 0 0,-1 0 0 0 0,1 1 0 0 0,-1-1 1 0 0,1-1-1 0 0,-1 1 0 0 0,3-1-63 0 0,53-3-6271 0 0,-40-3-698 0 0</inkml:trace>
  <inkml:trace contextRef="#ctx0" brushRef="#br0" timeOffset="13296.02">8348 173 872 0 0,'0'0'9394'0'0,"0"0"-6783"0"0,0 0-2290 0 0,0 0-158 0 0,0 0-21 0 0,0 8 448 0 0,-3 216 3258 0 0,2-217-3913 0 0,1 32-520 0 0,17-27-5632 0 0,-6-12 491 0 0</inkml:trace>
  <inkml:trace contextRef="#ctx0" brushRef="#br0" timeOffset="13591.12">8623 440 2796 0 0,'0'0'6520'0'0,"0"0"-5087"0"0,0 0-1223 0 0,0 0 145 0 0,0 0 39 0 0,0 0-64 0 0,0 0-86 0 0,0 0-69 0 0,1 4 24 0 0,-1-3-145 0 0,0 0 1 0 0,0 0 0 0 0,1 0-1 0 0,-1 0 1 0 0,0 0-1 0 0,1 0 1 0 0,-1 0-1 0 0,0 0 1 0 0,1-1-1 0 0,0 1 1 0 0,-1 0 0 0 0,1 0-1 0 0,-1 0 1 0 0,1-1-1 0 0,0 1 1 0 0,0 0-1 0 0,-1-1 1 0 0,1 1-1 0 0,0-1 1 0 0,0 1 0 0 0,0-1-1 0 0,-1 1 1 0 0,1-1-1 0 0,0 0 1 0 0,0 1-1 0 0,0-1 1 0 0,0 0-1 0 0,0 0 1 0 0,0 1 0 0 0,0-1-1 0 0,0 0 1 0 0,0 0-1 0 0,0 0 1 0 0,0 0-1 0 0,0 0 1 0 0,0-1 0 0 0,0 1-1 0 0,0 0 1 0 0,0 0-1 0 0,0-1 1 0 0,0 1-1 0 0,-1 0 1 0 0,1-1-1 0 0,0 1 1 0 0,0-1 0 0 0,0 1-1 0 0,0-1 1 0 0,-1 1-1 0 0,1-1 1 0 0,0 0-1 0 0,0 0 1 0 0,-1 1-1 0 0,1-1 1 0 0,-1 0 0 0 0,1 0-1 0 0,-1 1 1 0 0,1-1-1 0 0,-1 0 1 0 0,1 0-1 0 0,-1 0 1 0 0,0 0-1 0 0,1 0 1 0 0,-1 0 0 0 0,0 0-1 0 0,0-1-54 0 0,2 0-29 0 0,-1 0 1 0 0,0 0-1 0 0,0 0 1 0 0,0 0-1 0 0,0 0 0 0 0,-1-1 1 0 0,1 1-1 0 0,0 0 0 0 0,-1-1 1 0 0,0 1-1 0 0,1-1 0 0 0,-1 1 1 0 0,0 0-1 0 0,0-1 0 0 0,-1 1 1 0 0,1 0-1 0 0,0-1 0 0 0,-1 1 1 0 0,1 0-1 0 0,-1-1 0 0 0,0 1 1 0 0,0 0-1 0 0,0 0 0 0 0,0-1 1 0 0,0 1-1 0 0,-1 0 0 0 0,1 0 1 0 0,0 0-1 0 0,-1 1 0 0 0,0-1 1 0 0,1 0-1 0 0,-1 1 0 0 0,0-1 1 0 0,0 1-1 0 0,0-1 0 0 0,0 1 1 0 0,0 0-1 0 0,0 0 0 0 0,0 0 1 0 0,0 0-1 0 0,-1 0 0 0 0,1 0 1 0 0,0 0-1 0 0,0 1 0 0 0,-1-1 1 0 0,1 1-1 0 0,-1 0 1 0 0,1 0-1 0 0,0 0 0 0 0,-1 0 1 0 0,1 0-1 0 0,-1 0 0 0 0,1 1 1 0 0,0-1-1 0 0,-1 1 0 0 0,1 0 1 0 0,0 0-1 0 0,0-1 0 0 0,0 1 1 0 0,-1 1-1 0 0,1-1 0 0 0,0 0 1 0 0,0 0-1 0 0,0 1 0 0 0,1-1 1 0 0,-1 1-1 0 0,0 0 0 0 0,0-1 1 0 0,1 1-1 0 0,-2 2 29 0 0,-21 56 390 0 0,42-47-5635 0 0,-8-13-256 0 0</inkml:trace>
  <inkml:trace contextRef="#ctx0" brushRef="#br0" timeOffset="14286.53">8975 380 8645 0 0,'0'0'4106'0'0,"0"0"-3038"0"0,0 0-683 0 0,0 0 352 0 0,0 0-200 0 0,0 0-648 0 0,-6-4-104 0 0,3 1 194 0 0,0 1 0 0 0,1 0 0 0 0,-1 0 0 0 0,0 0 0 0 0,0 0 0 0 0,0 1 0 0 0,0-1-1 0 0,0 1 1 0 0,0 0 0 0 0,0 0 0 0 0,-1 0 0 0 0,1 0 0 0 0,0 0 0 0 0,-1 1 0 0 0,1-1 0 0 0,-1 1 0 0 0,1 0 0 0 0,-1 0 0 0 0,1 0 0 0 0,0 1 0 0 0,-1-1-1 0 0,1 1 1 0 0,0 0 0 0 0,-1 0 0 0 0,1 0 0 0 0,0 0 0 0 0,0 1 0 0 0,0-1 0 0 0,0 1 0 0 0,0 0 0 0 0,0 0 0 0 0,0 0 0 0 0,1 0 0 0 0,-1 0 0 0 0,1 0-1 0 0,-1 1 1 0 0,1 0 0 0 0,0-1 0 0 0,0 1 0 0 0,0 0 0 0 0,0 0 0 0 0,1 0 0 0 0,-2 3 21 0 0,2-2 19 0 0,1 0 1 0 0,-1 0-1 0 0,1 0 1 0 0,0-1-1 0 0,1 1 1 0 0,-1 0-1 0 0,1 0 0 0 0,-1 0 1 0 0,1 0-1 0 0,1 0 1 0 0,-1-1-1 0 0,0 1 1 0 0,1-1-1 0 0,0 1 0 0 0,-1-1 1 0 0,1 1-1 0 0,1-1 1 0 0,-1 0-1 0 0,0 0 1 0 0,1 0-1 0 0,0 0 0 0 0,-1 0 1 0 0,1-1-1 0 0,0 1 1 0 0,1-1-1 0 0,-1 0 1 0 0,0 0-1 0 0,1 0 0 0 0,-1 0 1 0 0,1-1-1 0 0,-1 1 1 0 0,1-1-1 0 0,0 0 1 0 0,0 0-1 0 0,0 0 0 0 0,-1 0 1 0 0,1-1-1 0 0,0 0 1 0 0,0 0-1 0 0,0 0 1 0 0,0 0-1 0 0,0 0 0 0 0,0-1 1 0 0,0 0-1 0 0,-1 0 1 0 0,1 0-1 0 0,0 0 1 0 0,-1-1-1 0 0,1 1 0 0 0,1-2-19 0 0,-3 3-61 0 0,1-1-1 0 0,0 1 0 0 0,-1-1 0 0 0,1 0 0 0 0,-1 0 0 0 0,0 0 1 0 0,1 0-1 0 0,-1 0 0 0 0,0-1 0 0 0,1 1 0 0 0,-1-1 1 0 0,0 0-1 0 0,0 1 0 0 0,0-1 0 0 0,-1 0 0 0 0,1 0 0 0 0,0 0 1 0 0,-1 0-1 0 0,1-1 0 0 0,-1 1 0 0 0,0 0 0 0 0,0-1 1 0 0,0 1-1 0 0,0 0 0 0 0,0-1 0 0 0,0 1 0 0 0,-1-1 0 0 0,1 0 1 0 0,-1 1-1 0 0,1-1 0 0 0,-1 0 0 0 0,0 1 62 0 0,-6 51 536 0 0,6-50-519 0 0,0 0 1 0 0,1 1-1 0 0,-1-1 0 0 0,1 0 0 0 0,-1 1 0 0 0,1-1 1 0 0,-1 1-1 0 0,1-1 0 0 0,-1 0 0 0 0,1 1 0 0 0,0 0 1 0 0,-1-1-1 0 0,1 1 0 0 0,0-1 0 0 0,-1 1 0 0 0,1 0 0 0 0,0-1 1 0 0,0 1-1 0 0,-1 0 0 0 0,1 0 0 0 0,0 0 0 0 0,0-1 1 0 0,0 1-1 0 0,-1 0 0 0 0,1 0 0 0 0,0 0 0 0 0,0 0 1 0 0,0 0-1 0 0,-1 1 0 0 0,1-1 0 0 0,0 0 0 0 0,0 0 1 0 0,-1 0-1 0 0,1 1 0 0 0,0-1 0 0 0,0 0 0 0 0,-1 1 0 0 0,1-1 1 0 0,0 1-1 0 0,-1-1 0 0 0,1 1 0 0 0,-1-1 0 0 0,1 1 1 0 0,0-1-1 0 0,-1 1 0 0 0,1 0-17 0 0,41 40 2056 0 0,-40-38-1991 0 0,1 0-1 0 0,0 0 0 0 0,0 0 1 0 0,0-1-1 0 0,1 1 0 0 0,-1-1 1 0 0,1 1-1 0 0,-1-1 1 0 0,1 0-1 0 0,0-1 0 0 0,-1 1 1 0 0,1-1-1 0 0,0 1 0 0 0,0-1 1 0 0,0-1-1 0 0,0 1 1 0 0,1 0-1 0 0,-1-1 0 0 0,0 0 1 0 0,0 0-1 0 0,0 0 0 0 0,0 0 1 0 0,0-1-1 0 0,0 0 1 0 0,0 0-1 0 0,0 0 0 0 0,0 0 1 0 0,0 0-1 0 0,0-1 0 0 0,0 0 1 0 0,0 0-1 0 0,-1 0 0 0 0,1 0 1 0 0,-1 0-1 0 0,1-2-64 0 0,3 0-14 0 0,-1 0 1 0 0,0-1-1 0 0,-1 0 0 0 0,1 0 0 0 0,-1-1 0 0 0,0 0 0 0 0,0 0 0 0 0,0 0 0 0 0,-1 0 1 0 0,0-1-1 0 0,-1 1 0 0 0,1-1 0 0 0,-1 0 0 0 0,0 0 0 0 0,-1 0 0 0 0,0-1 0 0 0,0 1 1 0 0,-1 0-1 0 0,1-4 14 0 0,-1-2-77 0 0,-1 0 0 0 0,0 0 0 0 0,-1 0 0 0 0,-1 0 0 0 0,0 0 0 0 0,0 1 0 0 0,-1-1 0 0 0,-1 1 0 0 0,0 0 1 0 0,-1 0-1 0 0,-3-6 77 0 0,7 18-26 0 0,0 0 0 0 0,0 0 0 0 0,0-1 1 0 0,-1 1-1 0 0,1 0 0 0 0,0 0 0 0 0,0 0 0 0 0,-1 1 1 0 0,1-1-1 0 0,0 0 0 0 0,0 0 0 0 0,-1 1 1 0 0,1-1-1 0 0,0 1 0 0 0,0-1 0 0 0,0 1 0 0 0,0-1 1 0 0,0 1-1 0 0,0 0 0 0 0,0-1 0 0 0,0 1 1 0 0,0 0-1 0 0,0 0 0 0 0,0 0 0 0 0,0 0 0 0 0,0 0 1 0 0,1 0-1 0 0,-1 0 0 0 0,0 0 0 0 0,1 0 1 0 0,-1 0-1 0 0,1 0 0 0 0,-1 0 0 0 0,1 0 1 0 0,-1 1-1 0 0,1-1 0 0 0,0 0 0 0 0,0 0 0 0 0,-1 1 1 0 0,1-1-1 0 0,0 0 0 0 0,0 0 0 0 0,0 1 1 0 0,1-1-1 0 0,-1 0 0 0 0,0 0 0 0 0,0 0 0 0 0,1 1 1 0 0,-1-1-1 0 0,1 0 0 0 0,-1 0 0 0 0,1 1 26 0 0,-2 0 18 0 0,-5 139 989 0 0,6-136-1138 0 0,1-1 0 0 0,-1 1 0 0 0,1-1 0 0 0,0 0 0 0 0,0 1 0 0 0,1-1 0 0 0,-1 0 1 0 0,1 0-1 0 0,0 0 0 0 0,0 0 0 0 0,0 0 0 0 0,1 0 0 0 0,-1 0 0 0 0,1-1 0 0 0,0 1 0 0 0,0-1 1 0 0,0 0-1 0 0,0 0 0 0 0,1 0 0 0 0,-1 0 0 0 0,1-1 0 0 0,0 1 0 0 0,0-1 0 0 0,0 0 0 0 0,0 0 1 0 0,0-1-1 0 0,0 1 0 0 0,1-1 0 0 0,0 1 131 0 0,9-2-4841 0 0,4-7-3776 0 0</inkml:trace>
  <inkml:trace contextRef="#ctx0" brushRef="#br0" timeOffset="14847.84">9591 496 6777 0 0,'0'0'6181'0'0,"0"0"-4686"0"0,0 0-1401 0 0,0 0-23 0 0,0 0-48 0 0,0 0-5 0 0,0 0 27 0 0,-2-6-29 0 0,-4-43-297 0 0,44 67 276 0 0,-31-12 221 0 0,-1 1 1 0 0,0 0-1 0 0,0 0 1 0 0,0 1-1 0 0,-1 0 1 0 0,0 0-1 0 0,0 0 1 0 0,-1 0-1 0 0,0 1 1 0 0,-1-1-1 0 0,0 1 1 0 0,0 0-1 0 0,-1 0 1 0 0,0 1-217 0 0,-2-10 173 0 0,3-33-610 0 0,-4 32 422 0 0,1-1-1 0 0,-1 1 1 0 0,0-1 0 0 0,1 0-1 0 0,-1 1 1 0 0,1-1 0 0 0,0 0-1 0 0,0 1 1 0 0,-1-1 0 0 0,1 0 0 0 0,0 1-1 0 0,0-1 1 0 0,0 0 0 0 0,1 1-1 0 0,-1-1 1 0 0,0 0 0 0 0,1 1-1 0 0,-1-1 1 0 0,1 1 0 0 0,-1-1 0 0 0,1 1-1 0 0,0-1 1 0 0,0 1 0 0 0,0-1-1 0 0,0 1 1 0 0,0-1 0 0 0,0 1-1 0 0,0 0 1 0 0,0 0 0 0 0,0 0-1 0 0,0-1 1 0 0,1 1 0 0 0,-1 0 0 0 0,1 0-1 0 0,-1 1 1 0 0,1-1 0 0 0,-1 0-1 0 0,1 0 1 0 0,-1 1 0 0 0,1-1-1 0 0,-1 1 1 0 0,1 0 0 0 0,0-1 0 0 0,-1 1-1 0 0,1 0 1 0 0,0 0 0 0 0,-1 0-1 0 0,1 0 1 0 0,0 0 0 0 0,-1 0-1 0 0,1 0 1 0 0,0 1 0 0 0,-1-1-1 0 0,1 1 1 0 0,0-1 0 0 0,-1 1 0 0 0,1 0-1 0 0,-1-1 1 0 0,1 1 0 0 0,-1 0-1 0 0,0 0 1 0 0,1 0 0 0 0,-1 0-1 0 0,1 1 16 0 0,44 84 3039 0 0,-26-190-5213 0 0,-17 104 2208 0 0,0 0 1 0 0,-1 1 0 0 0,1 0 0 0 0,0-1 0 0 0,0 1 0 0 0,0 0 0 0 0,-1 0-1 0 0,1 0 1 0 0,0 1 0 0 0,-1-1 0 0 0,1 1 0 0 0,-1-1 0 0 0,1 1 0 0 0,-1 0-1 0 0,0 0 1 0 0,0 0 0 0 0,0 0 0 0 0,0 0 0 0 0,0 1 0 0 0,0-1 0 0 0,-1 1-1 0 0,1-1 1 0 0,-1 1 0 0 0,0-1 0 0 0,1 2-35 0 0,32 76 638 0 0,-30-85-3926 0 0,4-6-3779 0 0,0-4-1173 0 0</inkml:trace>
  <inkml:trace contextRef="#ctx0" brushRef="#br0" timeOffset="15106.98">10048 555 12781 0 0,'0'0'2488'0'0,"0"0"-2264"0"0,19 40 344 0 0,-16-27 9 0 0,-2-1 83 0 0,1-3-52 0 0,-2-3-176 0 0,0 0-120 0 0,0-3-116 0 0,-2-1-48 0 0,2 0 12 0 0,-1-2-152 0 0,1 0 64 0 0,0-3-72 0 0,0-3-272 0 0,0-7-1520 0 0,0 2-2109 0 0,0-16-4548 0 0</inkml:trace>
  <inkml:trace contextRef="#ctx0" brushRef="#br0" timeOffset="15356.1">10129 431 7977 0 0,'0'0'9513'0'0,"0"0"-9513"0"0,0 0-424 0 0,0 0 152 0 0,0 0 272 0 0,0 0 124 0 0,0 0-124 0 0,0 0-228 0 0,0 0-981 0 0,0 0-779 0 0,-3 6-2288 0 0,3-9-3513 0 0</inkml:trace>
  <inkml:trace contextRef="#ctx0" brushRef="#br0" timeOffset="15602.93">10230 554 5216 0 0,'3'6'7222'0'0,"19"94"-2701"0"0,-22-99-4470 0 0,15-71-920 0 0,-14 69 880 0 0,-1 0 1 0 0,0 0-1 0 0,1-1 0 0 0,-1 1 0 0 0,1 0 0 0 0,0 0 1 0 0,-1 0-1 0 0,1 0 0 0 0,0 0 0 0 0,0 0 0 0 0,0 0 1 0 0,0 0-1 0 0,-1 0 0 0 0,1 0 0 0 0,1 1 0 0 0,-1-1 1 0 0,0 0-1 0 0,0 1 0 0 0,0-1 0 0 0,0 0 0 0 0,0 1 1 0 0,0 0-1 0 0,1-1 0 0 0,-1 1 0 0 0,0 0 0 0 0,0-1 0 0 0,1 1 1 0 0,-1 0-1 0 0,0 0 0 0 0,1 0 0 0 0,-1 0 0 0 0,0 0 1 0 0,0 0-1 0 0,1 1 0 0 0,-1-1 0 0 0,0 0 0 0 0,0 1 1 0 0,0-1-1 0 0,1 1 0 0 0,-1-1 0 0 0,0 1 0 0 0,0-1 1 0 0,0 1-1 0 0,0 0 0 0 0,0 0 0 0 0,0-1 0 0 0,0 1 1 0 0,0 0-1 0 0,0 0 0 0 0,0 0 0 0 0,0 1-11 0 0,3 2-18 0 0,0 1 0 0 0,0-1 0 0 0,-1 1 0 0 0,1 0 0 0 0,-1 1 0 0 0,0-1 0 0 0,-1 0 0 0 0,1 1 0 0 0,-1 0 1 0 0,0-1-1 0 0,-1 1 0 0 0,1 0 0 0 0,-1 0 0 0 0,0 0 0 0 0,-1 0 0 0 0,1 0 0 0 0,-1 0 0 0 0,0 0 0 0 0,-1 0 0 0 0,0 4 18 0 0,-5-4-1998 0 0,2-4-2516 0 0,-1-7-3131 0 0</inkml:trace>
  <inkml:trace contextRef="#ctx0" brushRef="#br0" timeOffset="15958.83">11043 632 15849 0 0,'0'0'3527'0'0,"0"0"-3230"0"0,0 0-612 0 0,0 0 203 0 0,0 0 170 0 0,4 1 39 0 0,-2 1-122 0 0,0 0-1 0 0,0-1 1 0 0,0 0-1 0 0,0 1 1 0 0,1-1-1 0 0,-1 0 1 0 0,0 0-1 0 0,1 0 1 0 0,-1 0-1 0 0,1-1 1 0 0,0 1-1 0 0,-1-1 1 0 0,1 1-1 0 0,-1-1 1 0 0,1 0-1 0 0,0 0 1 0 0,-1 0-1 0 0,1-1 1 0 0,-1 1-1 0 0,1 0 1 0 0,0-1 0 0 0,-1 0-1 0 0,1 0 1 0 0,-1 1-1 0 0,0-2 1 0 0,1 1-1 0 0,-1 0 1 0 0,0 0-1 0 0,1-1 1 0 0,-1 1-1 0 0,0-1 1 0 0,0 1-1 0 0,0-1 1 0 0,0 0-1 0 0,-1 0 1 0 0,1 0-1 0 0,0 0 1 0 0,-1 0-1 0 0,0-1 1 0 0,1 1-1 0 0,-1 0 1 0 0,0-1-1 0 0,0 1 1 0 0,0-1-1 0 0,0 1 1 0 0,-1-1-1 0 0,1 1 1 0 0,-1-1 0 0 0,0 1-1 0 0,1-1 1 0 0,-1 0-1 0 0,0 1 1 0 0,0-1-1 0 0,-1 1 1 0 0,1-3 25 0 0,-1 2-12 0 0,0 0-1 0 0,0 0 1 0 0,-1 0 0 0 0,1 1 0 0 0,0-1 0 0 0,-1 0 0 0 0,0 1 0 0 0,1-1 0 0 0,-1 1 0 0 0,0 0 0 0 0,-1-1 0 0 0,1 1-1 0 0,0 0 1 0 0,0 0 0 0 0,-1 1 0 0 0,1-1 0 0 0,-1 0 0 0 0,0 1 0 0 0,0-1 0 0 0,1 1 0 0 0,-1 0 0 0 0,0 0-1 0 0,0 0 1 0 0,0 0 0 0 0,0 1 0 0 0,0-1 0 0 0,0 1 0 0 0,0 0 0 0 0,0 0 0 0 0,0 0 0 0 0,0 0 0 0 0,0 0 0 0 0,0 1-1 0 0,0-1 1 0 0,0 1 0 0 0,0 0 0 0 0,0 0 0 0 0,0 0 0 0 0,0 0 0 0 0,0 1 0 0 0,1-1 0 0 0,-1 1 0 0 0,0-1-1 0 0,1 1 1 0 0,0 0 0 0 0,-1 0 0 0 0,1 0 0 0 0,0 1 0 0 0,0-1 0 0 0,0 0 0 0 0,0 1 0 0 0,1-1 0 0 0,-1 1-1 0 0,0 0 1 0 0,1-1 0 0 0,0 1 0 0 0,-1 2 12 0 0,20 56 212 0 0,13-58-9833 0 0,-15-10 1720 0 0</inkml:trace>
  <inkml:trace contextRef="#ctx0" brushRef="#br0" timeOffset="18751.12">13075 488 3980 0 0,'0'0'7412'0'0,"0"0"-5207"0"0,3 6-1881 0 0,3 6-38 0 0,1 0-1 0 0,-2 1 0 0 0,0 0 1 0 0,0 0-1 0 0,-1 1 0 0 0,-1-1 1 0 0,0 1-1 0 0,-1 0 0 0 0,-1-1 0 0 0,0 1 1 0 0,0 0-1 0 0,-2 0 0 0 0,0 0 1 0 0,0 0-1 0 0,-1 0 0 0 0,-1-1 1 0 0,0 1-1 0 0,-2 2-285 0 0,41-63-3813 0 0,-35 46 3838 0 0,1 0 0 0 0,-1 0 0 0 0,1 0 0 0 0,-1 0 0 0 0,1 0 0 0 0,-1 0 0 0 0,1 0 0 0 0,0 1 0 0 0,-1-1 1 0 0,1 1-1 0 0,0-1 0 0 0,0 1 0 0 0,-1 0 0 0 0,1 0 0 0 0,0 0 0 0 0,0 0 0 0 0,0 0 0 0 0,-1 0 0 0 0,1 0 0 0 0,0 0 0 0 0,0 1 0 0 0,-1-1 1 0 0,1 1-1 0 0,0-1 0 0 0,-1 1 0 0 0,1 0 0 0 0,0 0 0 0 0,-1 0 0 0 0,1 0 0 0 0,-1 0 0 0 0,1 0 0 0 0,-1 0 0 0 0,0 0 0 0 0,0 0 0 0 0,1 1 1 0 0,-1-1-1 0 0,0 0 0 0 0,0 1 0 0 0,0-1 0 0 0,0 1 0 0 0,0-1 0 0 0,-1 1 0 0 0,1 0 0 0 0,0-1 0 0 0,-1 1 0 0 0,1 0 0 0 0,-1 0 1 0 0,0 0-26 0 0,2 0 59 0 0,-1 1 1 0 0,0-1-1 0 0,0 1 1 0 0,0-1-1 0 0,0 1 1 0 0,0-1-1 0 0,0 1 1 0 0,-1 0-1 0 0,0 0 1 0 0,1-1-1 0 0,-1 1 1 0 0,0 0-1 0 0,0-1 1 0 0,0 1-1 0 0,-1 0 1 0 0,1 0-1 0 0,-1-1 1 0 0,1 1-1 0 0,-1-1 1 0 0,0 1-1 0 0,0 0 1 0 0,0-1-1 0 0,0 0 1 0 0,-1 1-1 0 0,1-1 1 0 0,-1 0-1 0 0,1 1 1 0 0,-1-1 0 0 0,0 0-1 0 0,0 0 1 0 0,-1 1-60 0 0,-56-12-4260 0 0,47-1-1268 0 0,2-8-2897 0 0</inkml:trace>
  <inkml:trace contextRef="#ctx0" brushRef="#br0" timeOffset="19012.14">13351 512 6597 0 0,'0'0'7100'0'0,"15"39"-6668"0"0,-11-15 76 0 0,0 3 312 0 0,0 3-216 0 0,-4-3-139 0 0,0-3-153 0 0,0-2-60 0 0,-3-3-128 0 0,1-3-24 0 0,-1-4-100 0 0,2-2-156 0 0,1-5-480 0 0,0 1-521 0 0,0-5-819 0 0,0-1-1000 0 0,5-7-2753 0 0</inkml:trace>
  <inkml:trace contextRef="#ctx0" brushRef="#br0" timeOffset="19635.59">13477 735 7097 0 0,'0'0'6814'0'0,"0"0"-5678"0"0,0 0-1166 0 0,0 0 378 0 0,0 0 97 0 0,6 5-146 0 0,-3-2-312 0 0,0-1 0 0 0,0 0-1 0 0,0 1 1 0 0,1-1 0 0 0,-1-1-1 0 0,1 1 1 0 0,-1 0-1 0 0,1-1 1 0 0,-1 0 0 0 0,1 1-1 0 0,0-1 1 0 0,0-1 0 0 0,0 1-1 0 0,-1-1 1 0 0,1 1-1 0 0,0-1 1 0 0,0 0 0 0 0,0-1-1 0 0,0 1 1 0 0,0-1 0 0 0,0 1-1 0 0,-1-1 1 0 0,1 0 0 0 0,0-1-1 0 0,-1 1 1 0 0,1-1-1 0 0,0 1 1 0 0,-1-1 0 0 0,0 0-1 0 0,1 0 1 0 0,-1-1 0 0 0,0 1-1 0 0,0-1 1 0 0,1-1 13 0 0,-3 3-32 0 0,1 0 0 0 0,-1-1 0 0 0,1 1 0 0 0,-1-1 0 0 0,1 1 0 0 0,-1-1 0 0 0,0 0 0 0 0,0 0 0 0 0,0 1 0 0 0,0-1 0 0 0,0 0 0 0 0,-1 0 0 0 0,1 0 1 0 0,0 0-1 0 0,-1 0 0 0 0,0 0 0 0 0,1 0 0 0 0,-1 0 0 0 0,0 0 0 0 0,0 0 0 0 0,0 0 0 0 0,0 0 0 0 0,0 0 0 0 0,-1 0 0 0 0,1 0 0 0 0,-1 0 0 0 0,1 0 0 0 0,-1 0 0 0 0,0 0 0 0 0,1 0 0 0 0,-1 0 1 0 0,0 0-1 0 0,0 0 0 0 0,-1 1 0 0 0,1-1 0 0 0,0 0 0 0 0,0 1 0 0 0,-1-1 0 0 0,1 1 0 0 0,-1 0 0 0 0,1-1 0 0 0,-1 1 0 0 0,0 0 0 0 0,0 0 0 0 0,1 0 0 0 0,-3-1 32 0 0,-1 7 37 0 0,1 0-1 0 0,-1 1 1 0 0,1-1-1 0 0,0 1 1 0 0,1 0-1 0 0,-1-1 1 0 0,1 2-1 0 0,0-1 0 0 0,1 0 1 0 0,0 1-1 0 0,0-1 1 0 0,0 1-1 0 0,0-1 1 0 0,1 1-1 0 0,0 0 1 0 0,1 0-1 0 0,0 0 1 0 0,0 0-1 0 0,0 0-36 0 0,-1-5 45 0 0,0-1 0 0 0,1 1 0 0 0,-1 0 0 0 0,1 0 0 0 0,-1 0 0 0 0,1 0 0 0 0,-1 0 0 0 0,1 0 0 0 0,0 0 0 0 0,0 0 0 0 0,0-1 0 0 0,0 1 0 0 0,0 0 0 0 0,1 0 0 0 0,-1 0 0 0 0,1 0 0 0 0,-1 0 0 0 0,1 0 0 0 0,-1 0 0 0 0,1-1 0 0 0,0 1 0 0 0,0 0 0 0 0,0-1 0 0 0,0 1 0 0 0,0 0 0 0 0,0-1 0 0 0,1 1 0 0 0,-1-1 0 0 0,1 0 0 0 0,-1 1 0 0 0,0-1 0 0 0,1 0 0 0 0,0 0 0 0 0,-1 0 0 0 0,1 0 0 0 0,0 0 0 0 0,0 0 0 0 0,-1-1 0 0 0,1 1 0 0 0,0 0 0 0 0,0-1 0 0 0,0 0 0 0 0,0 1 0 0 0,0-1 0 0 0,0 0 0 0 0,0 0 0 0 0,0 0 0 0 0,0 0 0 0 0,-1 0 0 0 0,1-1 0 0 0,0 1 0 0 0,0 0 0 0 0,0-1 0 0 0,0 0 0 0 0,0 1 0 0 0,-1-1 0 0 0,1 0 0 0 0,0 0 0 0 0,0 0 0 0 0,0-1-45 0 0,19-21-1381 0 0,-21 21 1383 0 0,1 0-1 0 0,-1 0 1 0 0,1 0 0 0 0,0 1 0 0 0,0-1 0 0 0,-1 0 0 0 0,1 0 0 0 0,0 1 0 0 0,0-1 0 0 0,0 0-1 0 0,1 1 1 0 0,-1-1 0 0 0,0 1 0 0 0,1 0 0 0 0,-1-1 0 0 0,1 1 0 0 0,-1 0 0 0 0,1 0 0 0 0,-1 0-1 0 0,1 0 1 0 0,0 0 0 0 0,0 0 0 0 0,0 0 0 0 0,-1 1 0 0 0,1-1 0 0 0,0 1 0 0 0,0-1 0 0 0,0 1 0 0 0,0 0-1 0 0,0 0 1 0 0,0-1 0 0 0,0 2 0 0 0,0-1 0 0 0,0 0 0 0 0,0 0 0 0 0,-1 0 0 0 0,1 1 0 0 0,0-1-1 0 0,0 1 1 0 0,0 0 0 0 0,0-1 0 0 0,-1 1 0 0 0,1 0 0 0 0,0 0 0 0 0,0 0 0 0 0,-1 0 0 0 0,1 1-1 0 0,-1-1 1 0 0,1 0 0 0 0,-1 1 0 0 0,0-1 0 0 0,0 1 0 0 0,1-1 0 0 0,-1 1-2 0 0,24 54 1548 0 0,17-152-3009 0 0,-40 96 1478 0 0,0 0 1 0 0,0 1-1 0 0,-1-1 0 0 0,1 1 1 0 0,0 0-1 0 0,0-1 0 0 0,-1 1 1 0 0,1 0-1 0 0,-1 0 0 0 0,1 0 1 0 0,-1 0-1 0 0,1 1 0 0 0,-1-1 1 0 0,0 0-1 0 0,1 0 0 0 0,-1 1 1 0 0,0-1-1 0 0,0 1 0 0 0,0-1 0 0 0,0 1 1 0 0,0 0-1 0 0,0-1 0 0 0,-1 1 1 0 0,1 0-1 0 0,0-1 0 0 0,-1 1 1 0 0,0 0-1 0 0,1 0 0 0 0,-1 0 1 0 0,0 0-1 0 0,0-1 0 0 0,0 1 1 0 0,0 0-1 0 0,0 0 0 0 0,0 0-17 0 0,0-1 38 0 0,12 43-571 0 0,69-131 1106 0 0,-79 87-557 0 0,0 1 0 0 0,0 0 0 0 0,0 0 1 0 0,-1 1-1 0 0,1-1 0 0 0,0 0 0 0 0,-1 0 0 0 0,1 1 0 0 0,-1-1 0 0 0,1 1 0 0 0,-1-1 0 0 0,0 1 0 0 0,0 0 0 0 0,0 0 1 0 0,1-1-1 0 0,-2 1 0 0 0,1 0 0 0 0,0 0 0 0 0,0 0 0 0 0,-1 0 0 0 0,1 0 0 0 0,-1 0 0 0 0,1 0 0 0 0,-1 0 0 0 0,0 0 1 0 0,0 0-1 0 0,0 0 0 0 0,0 1 0 0 0,0-1 0 0 0,-1 1-16 0 0,1-1-111 0 0,-3 40-224 0 0,-6-27-2951 0 0,6-13-1119 0 0,3-6-2583 0 0</inkml:trace>
  <inkml:trace contextRef="#ctx0" brushRef="#br0" timeOffset="17941.4">12861 631 5869 0 0,'0'0'5825'0'0,"3"8"-4345"0"0,1 5-1092 0 0,0 0 1 0 0,0 0 0 0 0,-1 0-1 0 0,-1 1 1 0 0,0-1 0 0 0,-1 1-1 0 0,0-1 1 0 0,-1 1-1 0 0,-1-1 1 0 0,0 1 0 0 0,-1-1-1 0 0,0 1 1 0 0,-1-1-1 0 0,-1 0 1 0 0,-1 6-389 0 0,-3-69-1199 0 0,7 30 542 0 0,0 0 0 0 0,2 0 0 0 0,0 0 0 0 0,2 0 0 0 0,0 0 0 0 0,1 0 0 0 0,1 1 0 0 0,7-18 657 0 0,-12 36 49 0 0,0 0 0 0 0,0 0 0 0 0,1 0-1 0 0,-1-1 1 0 0,0 1 0 0 0,0 0-1 0 0,1 0 1 0 0,-1 0 0 0 0,1 0 0 0 0,-1 0-1 0 0,1 0 1 0 0,0 0 0 0 0,-1 0-1 0 0,1 0 1 0 0,0 0 0 0 0,0 1 0 0 0,-1-1-1 0 0,1 0 1 0 0,0 0 0 0 0,0 1-1 0 0,0-1 1 0 0,0 0 0 0 0,0 1-1 0 0,0-1 1 0 0,0 1 0 0 0,0-1 0 0 0,0 1-1 0 0,0 0 1 0 0,1-1 0 0 0,-1 1-1 0 0,0 0 1 0 0,0 0 0 0 0,0 0 0 0 0,0 0-1 0 0,0 0 1 0 0,1 0 0 0 0,-1 0-1 0 0,0 0 1 0 0,0 1 0 0 0,0-1 0 0 0,0 0-1 0 0,0 0 1 0 0,0 1 0 0 0,0-1-1 0 0,1 1 1 0 0,-1-1 0 0 0,0 1-1 0 0,-1 0 1 0 0,1-1 0 0 0,0 1 0 0 0,0 0-1 0 0,0 0 1 0 0,0-1 0 0 0,0 1-1 0 0,-1 0 1 0 0,1 0 0 0 0,0 0 0 0 0,-1 0-1 0 0,1 0 1 0 0,-1 0 0 0 0,1 1-49 0 0,29 67 1182 0 0,-29-67-1164 0 0,-1 1 1 0 0,1-1-1 0 0,-1 0 1 0 0,0 0 0 0 0,0 0-1 0 0,0 1 1 0 0,0-1-1 0 0,0 0 1 0 0,0 0 0 0 0,0 0-1 0 0,-1 1 1 0 0,1-1 0 0 0,-1 0-1 0 0,0 0 1 0 0,1 0-1 0 0,-1 0 1 0 0,0 0 0 0 0,0 0-1 0 0,0 0 1 0 0,-1 0 0 0 0,1 0-1 0 0,0-1 1 0 0,-1 1-1 0 0,1 0 1 0 0,-1-1 0 0 0,0 1-1 0 0,1-1 1 0 0,-1 0-1 0 0,0 1 1 0 0,0-1 0 0 0,0 0-1 0 0,0 0 1 0 0,0 0 0 0 0,0-1-1 0 0,-2 2-18 0 0,-47-22-5479 0 0,39 9-726 0 0</inkml:trace>
  <inkml:trace contextRef="#ctx0" brushRef="#br0" timeOffset="18391.95">12926 622 4804 0 0,'0'0'5599'0'0,"0"0"-3760"0"0,0 0-1387 0 0,0 0 33 0 0,0 0-278 0 0,0 0-163 0 0,0 0 65 0 0,0 0 261 0 0,3 6 216 0 0,26 99 1685 0 0,-88-124-3244 0 0,38-2-789 0 0,22 23 1384 0 0,8 11 739 0 0,-4-7-130 0 0,-1 0 0 0 0,1 0 1 0 0,-1 1-1 0 0,0 0 0 0 0,-1 0 0 0 0,1 0 0 0 0,-2 0 1 0 0,1 0-1 0 0,-1 0 0 0 0,0 1 0 0 0,0-1 0 0 0,-1 1 1 0 0,0 0-1 0 0,0-1 0 0 0,-1 1 0 0 0,0 0 0 0 0,0-1 1 0 0,-1 3-232 0 0,-7-12-3208 0 0,6-10-2803 0 0,2-6-2742 0 0</inkml:trace>
  <inkml:trace contextRef="#ctx0" brushRef="#br0" timeOffset="16904.34">12180 455 2948 0 0,'0'0'4569'0'0,"0"0"-2432"0"0,0 0-1549 0 0,-1 6 355 0 0,-1 90 3933 0 0,-3 36-2951 0 0,3-113-2869 0 0,5-34-6973 0 0,0 4 984 0 0</inkml:trace>
  <inkml:trace contextRef="#ctx0" brushRef="#br0" timeOffset="17150.01">12267 409 4180 0 0,'0'0'5864'0'0,"6"3"-4220"0"0,1-1-1445 0 0,-1 1-1 0 0,0 0 0 0 0,1 1 1 0 0,-1-1-1 0 0,0 1 1 0 0,-1 0-1 0 0,1 0 0 0 0,-1 1 1 0 0,0 0-1 0 0,0 0 0 0 0,0 0 1 0 0,-1 0-1 0 0,1 1 1 0 0,-1 0-1 0 0,-1 0 0 0 0,1 0 1 0 0,-1 0-1 0 0,0 1 0 0 0,-1-1 1 0 0,1 1-1 0 0,-1-1 0 0 0,0 1 1 0 0,-1 0-1 0 0,0 0 1 0 0,0 0-1 0 0,0 0 0 0 0,-1 1-198 0 0,-2-6 12 0 0,0 1-1 0 0,0-1 1 0 0,0 1-1 0 0,0-1 0 0 0,0 0 1 0 0,0 1-1 0 0,-1-1 1 0 0,1 0-1 0 0,-1-1 0 0 0,0 1 1 0 0,1 0-1 0 0,-1-1 1 0 0,0 0-1 0 0,0 1 1 0 0,0-1-1 0 0,0 0 0 0 0,0 0 1 0 0,0-1-1 0 0,0 1 1 0 0,-1-1-1 0 0,1 1 1 0 0,0-1-1 0 0,0 0 0 0 0,0 0 1 0 0,0-1-1 0 0,-1 1 1 0 0,1-1-1 0 0,0 1 1 0 0,0-1-1 0 0,0 0 0 0 0,-2-1-11 0 0,-58-25-7382 0 0,46 11-338 0 0</inkml:trace>
  <inkml:trace contextRef="#ctx0" brushRef="#br0" timeOffset="17401.05">12508 658 7401 0 0,'0'0'6180'0'0,"1"6"-4889"0"0,0-6-1261 0 0,-1 1 0 0 0,1 0 0 0 0,-1 0 0 0 0,1 0 0 0 0,-1-1 0 0 0,0 1 0 0 0,1 0 0 0 0,-1 0 0 0 0,0 0 0 0 0,0 0 0 0 0,1-1 0 0 0,-1 1 0 0 0,0 0 0 0 0,0 0 0 0 0,0 0 0 0 0,0 0 0 0 0,0 0-1 0 0,0 0 1 0 0,-1 0 0 0 0,1-1 0 0 0,0 1 0 0 0,0 0 0 0 0,-1 0 0 0 0,1 0 0 0 0,0 0 0 0 0,-1-1 0 0 0,1 1 0 0 0,-1 0 0 0 0,1 0 0 0 0,-1-1 0 0 0,1 1 0 0 0,-1 0 0 0 0,1-1 0 0 0,-1 1 0 0 0,0-1 0 0 0,1 1 0 0 0,-1 0 0 0 0,0-1 0 0 0,0 0 0 0 0,1 1 0 0 0,-1-1 0 0 0,0 1 0 0 0,0-1 0 0 0,0 0 0 0 0,0 0 0 0 0,1 1 0 0 0,-1-1 0 0 0,0 0 0 0 0,0 0 0 0 0,0 0-1 0 0,0 0 1 0 0,0 0 0 0 0,0 0 0 0 0,0 0 0 0 0,1 0 0 0 0,-1-1 0 0 0,0 1 0 0 0,0 0 0 0 0,0 0 0 0 0,0-1 0 0 0,0 1-30 0 0,-1-3-83 0 0,0 0-1 0 0,0 0 0 0 0,0 0 1 0 0,1 0-1 0 0,-1 0 0 0 0,1 0 1 0 0,0 0-1 0 0,-1-1 0 0 0,1 1 1 0 0,1-1-1 0 0,-1 1 0 0 0,1 0 1 0 0,-1-1-1 0 0,1 1 0 0 0,0-1 1 0 0,0 1-1 0 0,0-1 0 0 0,1 1 1 0 0,-1-1-1 0 0,1 1 0 0 0,0-1 1 0 0,0 1-1 0 0,0 0 0 0 0,0-1 1 0 0,1 1-1 0 0,-1 0 0 0 0,1 0 1 0 0,0 0-1 0 0,0 0 0 0 0,0 0 1 0 0,0 1-1 0 0,0-1 0 0 0,1 0 1 0 0,-1 1-1 0 0,1 0 0 0 0,0 0 1 0 0,0 0-1 0 0,0 0 0 0 0,0 0 1 0 0,0 0-1 0 0,0 1 0 0 0,0-1 1 0 0,0 1-1 0 0,3-1 84 0 0,53 22-423 0 0,-42 4-3884 0 0,-12-14-1398 0 0</inkml:trace>
  <inkml:trace contextRef="#ctx0" brushRef="#br0" timeOffset="17649.47">12709 731 12149 0 0,'0'0'1920'0'0,"0"0"-1461"0"0,0 0-400 0 0,0 0 123 0 0,0 0 118 0 0,0 0-9 0 0,0 0-88 0 0,0 0-147 0 0,5-1-332 0 0,-3 0 252 0 0,-1 1 0 0 0,1 0 0 0 0,0-1-1 0 0,-1 1 1 0 0,1-1 0 0 0,-1 1-1 0 0,1-1 1 0 0,-1 0 0 0 0,1 1 0 0 0,-1-1-1 0 0,0 0 1 0 0,1 0 0 0 0,-1 0-1 0 0,0 0 1 0 0,0-1 0 0 0,0 1 0 0 0,0 0-1 0 0,0 0 1 0 0,0-1 0 0 0,0 1-1 0 0,0 0 1 0 0,0-1 0 0 0,0 1 0 0 0,-1-1-1 0 0,1 1 1 0 0,-1-1 0 0 0,1 0-1 0 0,-1 1 1 0 0,0-1 0 0 0,1 1 0 0 0,-1-1-1 0 0,0 0 1 0 0,0 1 0 0 0,0-1-1 0 0,0 0 1 0 0,-1 1 0 0 0,1-1 0 0 0,0 1-1 0 0,-1-1 1 0 0,1 0 0 0 0,-1 1-1 0 0,1-1 1 0 0,-1 1 0 0 0,0-1 0 0 0,1 1-1 0 0,-1 0 1 0 0,0-1 0 0 0,0 1-1 0 0,0 0 1 0 0,0-1 0 0 0,-1 1 0 0 0,0-1 24 0 0,1 1-6 0 0,-1-1 0 0 0,0 0 1 0 0,0 1-1 0 0,0-1 1 0 0,0 1-1 0 0,0 0 0 0 0,0 0 1 0 0,0-1-1 0 0,0 1 1 0 0,-1 1-1 0 0,1-1 0 0 0,0 0 1 0 0,-1 0-1 0 0,1 1 1 0 0,0 0-1 0 0,-1-1 0 0 0,1 1 1 0 0,-1 0-1 0 0,1 0 1 0 0,-1 0-1 0 0,1 0 0 0 0,0 1 1 0 0,-1-1-1 0 0,1 1 1 0 0,-1-1-1 0 0,1 1 0 0 0,0 0 1 0 0,0 0-1 0 0,-1 0 1 0 0,1 0-1 0 0,0 1 0 0 0,0-1 1 0 0,0 0-1 0 0,0 1 1 0 0,0-1-1 0 0,1 1 0 0 0,-1 0 1 0 0,0 0-1 0 0,1 0 1 0 0,-1-1-1 0 0,1 2 0 0 0,0-1 1 0 0,-1 0-1 0 0,1 0 1 0 0,0 0-1 0 0,0 0 0 0 0,1 1 1 0 0,-1-1-1 0 0,0 0 1 0 0,1 1-1 0 0,-1-1 0 0 0,1 1 1 0 0,0-1-1 0 0,0 1 0 0 0,0-1 1 0 0,0 0-1 0 0,0 2 6 0 0,11 11-1685 0 0,2-10-3221 0 0,-1-5-1764 0 0</inkml:trace>
  <inkml:trace contextRef="#ctx0" brushRef="#br0" timeOffset="16286.47">11264 544 5032 0 0,'0'0'8359'0'0,"0"0"-6683"0"0,5 5-1866 0 0,-1 1 324 0 0,-1-2 0 0 0,1 1-1 0 0,1 0 1 0 0,-1-1 0 0 0,1 0 0 0 0,0 0 0 0 0,0 0 0 0 0,0-1 0 0 0,0 1 0 0 0,0-1 0 0 0,1 0 0 0 0,-1-1 0 0 0,1 0 0 0 0,0 1-1 0 0,0-2 1 0 0,0 1 0 0 0,0-1 0 0 0,0 0 0 0 0,0 0 0 0 0,1-1 0 0 0,3 1-134 0 0,-4-3-46 0 0,0 1 0 0 0,-1-1-1 0 0,1-1 1 0 0,-1 1 0 0 0,0-1 0 0 0,0 1 0 0 0,0-1-1 0 0,0-1 1 0 0,0 1 0 0 0,-1-1 0 0 0,0 0-1 0 0,1 0 1 0 0,-1 0 0 0 0,-1 0 0 0 0,1-1 0 0 0,-1 0-1 0 0,1 0 1 0 0,-1 0 0 0 0,-1 0 0 0 0,1 0 0 0 0,-1 0-1 0 0,0-1 1 0 0,0 1 0 0 0,0-1 0 0 0,-1 1 0 0 0,0-1-1 0 0,0 0 1 0 0,0 0 0 0 0,-1 0 0 0 0,0 1 0 0 0,0-1-1 0 0,-1 0 1 0 0,1 0 0 0 0,-1 1 0 0 0,0-1 0 0 0,-1 0-1 0 0,1 1 1 0 0,-1-1 0 0 0,0 1 0 0 0,-1-1 0 0 0,1 1-1 0 0,-1 0 1 0 0,0 0 0 0 0,-1 0 0 0 0,1 1-1 0 0,-1-1 1 0 0,0 1 0 0 0,0 0 0 0 0,0 0 0 0 0,0 0-1 0 0,-1 0 1 0 0,0 1 0 0 0,-4-3 46 0 0,7 6 0 0 0,-1 0 0 0 0,1 0-1 0 0,0 0 1 0 0,-1 1 0 0 0,1-1-1 0 0,0 1 1 0 0,0-1 0 0 0,-1 1 0 0 0,1 0-1 0 0,0 0 1 0 0,0 0 0 0 0,0 0 0 0 0,0 1-1 0 0,0-1 1 0 0,0 0 0 0 0,0 1 0 0 0,1-1-1 0 0,-1 1 1 0 0,0 0 0 0 0,1-1-1 0 0,-1 1 1 0 0,1 0 0 0 0,0 0 0 0 0,0 0-1 0 0,-1 0 1 0 0,1 0 0 0 0,1 0 0 0 0,-1 1-1 0 0,0-1 1 0 0,0 0 0 0 0,1 0 0 0 0,-1 1-1 0 0,1-1 1 0 0,0 0 0 0 0,0 1-1 0 0,0-1 1 0 0,0 0 0 0 0,0 1 0 0 0,0-1-1 0 0,1 0 1 0 0,-1 1 0 0 0,1-1 0 0 0,-1 0-1 0 0,1 0 1 0 0,1 2 0 0 0,-3 1 100 0 0,-1 274 2543 0 0,2-279-2678 0 0,5 19-611 0 0,0-16-1987 0 0,1-4-3353 0 0,6-7-2589 0 0</inkml:trace>
  <inkml:trace contextRef="#ctx0" brushRef="#br0" timeOffset="16533.5">11514 669 15809 0 0,'0'0'36'0'0,"0"0"-36"0"0,0 0-532 0 0,-47 4 532 0 0,27-5 0 0 0,-3-3-12 0 0,-4 0-756 0 0,1-2-1708 0 0,6 2-3044 0 0,-6-8-1017 0 0</inkml:trace>
  <inkml:trace contextRef="#ctx0" brushRef="#br0" timeOffset="21882.48">388 33 5625 0 0,'0'0'7936'0'0,"0"0"-6198"0"0,0 0-1626 0 0,-4-6-25 0 0,2 5-79 0 0,1-1 0 0 0,0 0 1 0 0,0 0-1 0 0,-1 0 0 0 0,1 1 0 0 0,-1-1 0 0 0,1 0 0 0 0,-1 1 0 0 0,0 0 0 0 0,0-1 1 0 0,1 1-1 0 0,-1 0 0 0 0,0 0 0 0 0,0 0 0 0 0,0 0 0 0 0,0 0 0 0 0,-1 0 1 0 0,1 1-1 0 0,0-1 0 0 0,0 1 0 0 0,0-1 0 0 0,-1 1 0 0 0,1 0 0 0 0,0 0 1 0 0,0 0-1 0 0,0 0 0 0 0,-1 1 0 0 0,1-1 0 0 0,0 0 0 0 0,0 1 0 0 0,0 0 1 0 0,-1-1-1 0 0,1 1 0 0 0,0 0 0 0 0,0 0 0 0 0,0 0 0 0 0,0 0 0 0 0,1 0 1 0 0,-1 1-1 0 0,0-1 0 0 0,0 1 0 0 0,1-1 0 0 0,-1 1 0 0 0,1 0 0 0 0,-1-1 0 0 0,1 1 1 0 0,0 0-1 0 0,-1 1-8 0 0,-3 12 50 0 0,0 0 0 0 0,1 0-1 0 0,1 0 1 0 0,1 1 0 0 0,0 0 0 0 0,1-1 0 0 0,0 1 0 0 0,1 0 0 0 0,1-1 0 0 0,1 1-1 0 0,0-1 1 0 0,1 1 0 0 0,1-1 0 0 0,0 0 0 0 0,1 1-50 0 0,2 5 152 0 0,0 1-1 0 0,-2 1 1 0 0,-1-1 0 0 0,0 1 0 0 0,-2 0 0 0 0,-1 0 0 0 0,0 0-1 0 0,-2 0 1 0 0,-1 0 0 0 0,0-1 0 0 0,-2 1 0 0 0,-1-1-1 0 0,0 1 1 0 0,-2-1 0 0 0,0-1 0 0 0,-2 1 0 0 0,-2 2-152 0 0,-116 143 232 0 0,120-160-442 0 0,0-1 1 0 0,-1-1-1 0 0,0 1 1 0 0,0-1-1 0 0,0 0 0 0 0,0-1 1 0 0,-1 0-1 0 0,0 0 0 0 0,0-1 1 0 0,0 0-1 0 0,0-1 1 0 0,0 0-1 0 0,-5 0 210 0 0,-6-13 504 0 0,53 15 160 0 0,-19 8-573 0 0,-1 1 0 0 0,0 0 0 0 0,-1 1 0 0 0,0 0 0 0 0,-1 1 1 0 0,0 0-1 0 0,-2 1 0 0 0,0 0 0 0 0,-1 0 0 0 0,0 1 0 0 0,-1 0 0 0 0,-1 0 0 0 0,-1 1 0 0 0,0 0 1 0 0,-1 0-1 0 0,0 16-91 0 0,4 299 403 0 0,-11 10-1081 0 0,-5-346-4186 0 0,-2-19-1083 0 0</inkml:trace>
  <inkml:trace contextRef="#ctx0" brushRef="#br0" timeOffset="5151.91">2921 1709 13181 0 0,'0'0'4281'0'0,"0"0"-3985"0"0,0 0-244 0 0,0 0-40 0 0,0 0 100 0 0,0 0 184 0 0,-41-2 36 0 0,20 1-172 0 0,-4-1-112 0 0,0 0-48 0 0,2 1-260 0 0,1-4-656 0 0,2 2-761 0 0,7-3-1119 0 0,4 1-2548 0 0,6-9-2433 0 0</inkml:trace>
  <inkml:trace contextRef="#ctx0" brushRef="#br0" timeOffset="5400.43">2973 1589 10725 0 0,'0'0'4456'0'0,"0"0"-4080"0"0,0 0-372 0 0,0 0 0 0 0,0 0 132 0 0,0 0 300 0 0,-52-3-55 0 0,30 2-241 0 0,-5-1-140 0 0,1-1-200 0 0,-2 0-1013 0 0,6-2-711 0 0,5 0-2448 0 0,2-8-3709 0 0</inkml:trace>
  <inkml:trace contextRef="#ctx0" brushRef="#br0" timeOffset="5635.68">3153 1617 3148 0 0,'0'0'6289'0'0,"0"0"-4034"0"0,0 0-1724 0 0,-1 6 47 0 0,-1 3-393 0 0,1-6-57 0 0,-1-1-1 0 0,1 1 0 0 0,0-1 1 0 0,0 1-1 0 0,0 0 0 0 0,1 0 1 0 0,-1 0-1 0 0,1-1 1 0 0,-1 1-1 0 0,1 0 0 0 0,0 0 1 0 0,0 0-1 0 0,0 0 0 0 0,0 0 1 0 0,1 0-1 0 0,-1-1 0 0 0,1 1 1 0 0,0 0-1 0 0,0 0 0 0 0,0 0 1 0 0,0-1-1 0 0,0 1 0 0 0,0-1 1 0 0,1 1-1 0 0,0-1 0 0 0,-1 1 1 0 0,1-1-1 0 0,0 0 0 0 0,0 0 1 0 0,0 0-1 0 0,0 0 1 0 0,0 0-1 0 0,1 0 0 0 0,-1-1 1 0 0,0 1-1 0 0,1-1 0 0 0,0 1 1 0 0,-1-1-1 0 0,1 0 0 0 0,0 0 1 0 0,1 0-128 0 0,-2 0 15 0 0,0 0 0 0 0,1 0 0 0 0,-1-1 0 0 0,0 1 0 0 0,0-1 0 0 0,1 0 0 0 0,-1 1 0 0 0,0-1 0 0 0,1 0 0 0 0,-1 0 0 0 0,0-1-1 0 0,1 1 1 0 0,-1 0 0 0 0,0-1 0 0 0,1 1 0 0 0,-1-1 0 0 0,0 0 0 0 0,0 0 0 0 0,0 0 0 0 0,0 0 0 0 0,0 0 0 0 0,0 0 0 0 0,0-1 0 0 0,0 1 0 0 0,0-1 0 0 0,0 1 0 0 0,-1-1 0 0 0,1 0 0 0 0,-1 1 0 0 0,1-1 0 0 0,-1 0 0 0 0,1 0 0 0 0,-1 0 0 0 0,0 0 0 0 0,0 0 0 0 0,0-1 0 0 0,-1 1 0 0 0,1 0 0 0 0,0 0 0 0 0,-1-1 0 0 0,1 1 0 0 0,-1 0 0 0 0,0 0 0 0 0,0-1 0 0 0,0 1 0 0 0,0-1 0 0 0,0 1 0 0 0,0 0 0 0 0,-1 0 0 0 0,1-1 0 0 0,-1 1 0 0 0,0 0 0 0 0,1 0 0 0 0,-1-1 0 0 0,0 1 0 0 0,0 0 0 0 0,-1 0 0 0 0,1 0 0 0 0,0 0 0 0 0,-1 0 0 0 0,1 1 0 0 0,-1-1 0 0 0,0 0-15 0 0,-38-9-2873 0 0,9 13-3747 0 0,27-1 4776 0 0,-17 1-5971 0 0</inkml:trace>
  <inkml:trace contextRef="#ctx0" brushRef="#br0" timeOffset="23429.41">5878 1458 11981 0 0,'0'0'2384'0'0,"0"0"-1763"0"0,-7 2-322 0 0,-44 3 212 0 0,1-1 0 0 0,-1-3 0 0 0,0-2 1 0 0,0-2-1 0 0,-47-10-511 0 0,90 3-2029 0 0,39 0-4574 0 0,-24 8 4187 0 0,26-7-4377 0 0</inkml:trace>
  <inkml:trace contextRef="#ctx0" brushRef="#br0" timeOffset="23599.71">5910 1379 4468 0 0,'0'0'8730'0'0,"-7"0"-6419"0"0,-325-8-1158 0 0,309 3-3037 0 0,26-10-5682 0 0,7 9 1842 0 0</inkml:trace>
  <inkml:trace contextRef="#ctx0" brushRef="#br0" timeOffset="23768.83">5906 1268 1212 0 0,'7'3'6884'0'0,"1"0"-6506"0"0,-1 1 0 0 0,1 0 0 0 0,-1 0 0 0 0,0 1 1 0 0,-1 0-1 0 0,1 1 0 0 0,-1-1 0 0 0,0 1 0 0 0,0 0 0 0 0,0 0 0 0 0,-1 1 0 0 0,0 0 0 0 0,-1 0 0 0 0,1 0 1 0 0,-1 0-1 0 0,-1 1 0 0 0,1 0 0 0 0,-1 0 0 0 0,-1 0 0 0 0,1 3-378 0 0,-2-7 79 0 0,-1 1 0 0 0,1-1 0 0 0,-1 0-1 0 0,0 1 1 0 0,-1-1 0 0 0,1 1 0 0 0,-1-1 0 0 0,0 0-1 0 0,0 1 1 0 0,0-1 0 0 0,0 0 0 0 0,-1 0 0 0 0,0 0 0 0 0,0 0-1 0 0,0 0 1 0 0,0 0 0 0 0,-1-1 0 0 0,1 1 0 0 0,-1-1 0 0 0,0 1-1 0 0,0-1 1 0 0,0 0 0 0 0,-1 0 0 0 0,1 0 0 0 0,-1-1-1 0 0,1 1 1 0 0,-5 1-79 0 0,-41 15-997 0 0,11-20-7110 0 0,19-4-483 0 0</inkml:trace>
  <inkml:trace contextRef="#ctx0" brushRef="#br0" timeOffset="24967.68">7180 1557 4728 0 0,'0'0'4870'0'0,"0"0"-3475"0"0,0 0-1385 0 0,0 0 269 0 0,0 0 57 0 0,0 0 90 0 0,0 0 100 0 0,-8 2-81 0 0,-190-3-151 0 0,256 61 824 0 0,-51-49-819 0 0,1 0-1 0 0,-2 0 0 0 0,1 1 0 0 0,-2 0 0 0 0,1 0 1 0 0,-2 0-1 0 0,0 1 0 0 0,0 0 0 0 0,-1 0 0 0 0,1 11-298 0 0,4 13 151 0 0,52-75 1727 0 0,-48 24-1730 0 0,0-1 0 0 0,-1 0 0 0 0,0 0 0 0 0,-1-2-1 0 0,-1 1 1 0 0,-1-1 0 0 0,0 0 0 0 0,-1-1 0 0 0,3-16-148 0 0,-1 26-2560 0 0,0 12-6149 0 0,-1 0 957 0 0</inkml:trace>
  <inkml:trace contextRef="#ctx0" brushRef="#br0" timeOffset="25944.71">7967 1511 3740 0 0,'0'0'4001'0'0,"0"0"-1838"0"0,0 0-1438 0 0,-5 6 138 0 0,-67 140 4445 0 0,41 22-3749 0 0,31-165-1548 0 0,1 0 0 0 0,0 0 1 0 0,0 0-1 0 0,0 0 0 0 0,0 0 0 0 0,0 0 0 0 0,1 0 1 0 0,-1 0-1 0 0,1-1 0 0 0,0 1 0 0 0,-1-1 1 0 0,1 1-1 0 0,1-1 0 0 0,-1 0 0 0 0,0 0 0 0 0,0 0 1 0 0,1 0-1 0 0,-1 0 0 0 0,1 0 0 0 0,0-1 0 0 0,-1 1 1 0 0,1-1-1 0 0,3 1-11 0 0,25-11-6705 0 0,-18-7-2111 0 0</inkml:trace>
  <inkml:trace contextRef="#ctx0" brushRef="#br0" timeOffset="27808.81">9453 1813 4728 0 0,'0'0'9711'0'0,"0"0"-7185"0"0,-7 1-1985 0 0,-224-7 1006 0 0,246 3-10032 0 0,7-2-1623 0 0</inkml:trace>
  <inkml:trace contextRef="#ctx0" brushRef="#br0" timeOffset="28414.94">9931 1557 692 0 0,'0'0'6235'0'0,"0"0"-4229"0"0,0 0-1853 0 0,0 0 145 0 0,0 0 204 0 0,0 0 107 0 0,0 0-4 0 0,-9-5 356 0 0,7 5 2699 0 0,120 190-25 0 0,-62-117-3305 0 0,-54-67 361 0 0,11 17-7641 0 0,-7-28 6810 0 0,-17-39-6878 0 0,7 36 2989 0 0</inkml:trace>
  <inkml:trace contextRef="#ctx0" brushRef="#br0" timeOffset="28601.36">10063 1742 928 0 0,'0'0'495'0'0,"0"0"-152"0"0,0 0 369 0 0,0 0 1498 0 0,0 0-543 0 0,0 0-609 0 0,0 0 107 0 0,0 0 82 0 0,0 0-252 0 0,-33 17 2471 0 0,14-2-2960 0 0,-37 24 1162 0 0,16-31-8632 0 0,31-10-2152 0 0</inkml:trace>
  <inkml:trace contextRef="#ctx0" brushRef="#br0" timeOffset="26161.67">8294 1645 6461 0 0,'0'0'6257'0'0,"0"0"-4840"0"0,-2 8-1182 0 0,-2 6-3 0 0,0 1 0 0 0,0-1 0 0 0,-2 0 0 0 0,1 0 0 0 0,-2 0 0 0 0,0-1 0 0 0,-1 0 0 0 0,0-1 0 0 0,0 0 0 0 0,-2 0 0 0 0,0 0 0 0 0,0-1 0 0 0,0-1 0 0 0,-2 0 0 0 0,0 0-232 0 0,-2-5-2944 0 0,7-11-5124 0 0,3-7 1230 0 0</inkml:trace>
  <inkml:trace contextRef="#ctx0" brushRef="#br0" timeOffset="26429">8163 1687 3604 0 0,'0'0'8549'0'0,"0"0"-7897"0"0,38 52-216 0 0,-25-32 376 0 0,3 2 176 0 0,-1-1 4 0 0,-2-4-347 0 0,-1 0-261 0 0,0-3-184 0 0,-4-2-100 0 0,-3-2 12 0 0,0-4 0 0 0,2-3-112 0 0,-4-1-448 0 0,3-2-529 0 0,-2-3-535 0 0,-1-2-1460 0 0,-1-14-6285 0 0</inkml:trace>
  <inkml:trace contextRef="#ctx0" brushRef="#br0" timeOffset="26738.15">8511 1418 8009 0 0,'0'7'4103'0'0,"0"1"-3915"0"0,-1-1 0 0 0,0 1 1 0 0,0-1-1 0 0,0 1 0 0 0,-1-1 0 0 0,0 1 1 0 0,0-1-1 0 0,-1 0 0 0 0,0 0 0 0 0,0 0 1 0 0,0 0-1 0 0,-1-1 0 0 0,0 1 0 0 0,-1-1 1 0 0,1 0-1 0 0,-1 0 0 0 0,-1-1 0 0 0,1 1 1 0 0,-1-1-1 0 0,-2 1-188 0 0,6-6-153 0 0,0-1 1 0 0,0 1-1 0 0,0-1 1 0 0,0 0-1 0 0,0 0 1 0 0,0 1-1 0 0,0-2 1 0 0,0 1-1 0 0,1 0 1 0 0,-1 0-1 0 0,0 0 0 0 0,1-1 1 0 0,-1 1-1 0 0,1-1 1 0 0,-1 0-1 0 0,1 1 1 0 0,0-1-1 0 0,-1 0 1 0 0,1 0-1 0 0,0 1 1 0 0,0-1-1 0 0,1 0 1 0 0,-1 0-1 0 0,0 0 1 0 0,1 0-1 0 0,-1-1 1 0 0,1 1-1 0 0,-1 0 1 0 0,1 0-1 0 0,0 0 0 0 0,0 0 1 0 0,0-2 152 0 0,5-40 275 0 0,-1 44-152 0 0,1 0 1 0 0,-1 0-1 0 0,1 0 1 0 0,-1 0-1 0 0,1 1 0 0 0,-1 0 1 0 0,1 0-1 0 0,-1 0 1 0 0,0 0-1 0 0,0 1 0 0 0,1-1 1 0 0,-1 1-1 0 0,0 0 1 0 0,-1 0-1 0 0,1 1 0 0 0,0-1 1 0 0,-1 1-1 0 0,1 0 1 0 0,-1 0-1 0 0,0 0 0 0 0,0 0 1 0 0,0 1-1 0 0,0-1 1 0 0,0 1-1 0 0,-1 1-123 0 0,5 18 923 0 0,-47-36-600 0 0,25 7-361 0 0,11 4-64 0 0,-70-25-2344 0 0,27 4-3387 0 0,39 17 1881 0 0,5-3 721 0 0</inkml:trace>
  <inkml:trace contextRef="#ctx0" brushRef="#br0" timeOffset="26988.8">8735 1506 6929 0 0,'4'7'6538'0'0,"48"155"-2256"0"0,-51-151-4255 0 0,0-1 1 0 0,-1 0-1 0 0,0 1 0 0 0,-1-1 1 0 0,0 0-1 0 0,0 0 1 0 0,-1 1-1 0 0,-1-1 0 0 0,1-1 1 0 0,-2 1-1 0 0,1 0 1 0 0,-2-1-1 0 0,1 1 0 0 0,-1-1 1 0 0,0 0-1 0 0,-1-1 1 0 0,0 1-1 0 0,0-1 0 0 0,-1-1 1 0 0,0 1-1 0 0,-1-1 1 0 0,0 0-1 0 0,0-1 0 0 0,-7 6-27 0 0,-21 6-1950 0 0,8-15-4692 0 0,8-10-2912 0 0</inkml:trace>
  <inkml:trace contextRef="#ctx0" brushRef="#br0" timeOffset="25433.61">7450 1566 2644 0 0,'0'0'6835'0'0,"0"0"-3686"0"0,0 0-2670 0 0,0 0 129 0 0,0 0 100 0 0,0 0-117 0 0,7 3-105 0 0,-1 1-397 0 0,1-1-1 0 0,-1 0 1 0 0,1-1-1 0 0,0 0 0 0 0,0 0 1 0 0,1 0-1 0 0,-1-1 1 0 0,0 0-1 0 0,0 0 1 0 0,1-1-1 0 0,-1 0 1 0 0,0 0-1 0 0,1-1 1 0 0,-1 0-1 0 0,0 0 1 0 0,0-1-1 0 0,1 0 1 0 0,-1 0-1 0 0,-1 0 1 0 0,1-1-1 0 0,0 0 1 0 0,-1-1-1 0 0,1 1 1 0 0,4-5-89 0 0,-11 3-74 0 0,0 0 0 0 0,-1 0 0 0 0,0 0 0 0 0,0 0 0 0 0,0 0 0 0 0,-1 0 0 0 0,1 0 0 0 0,-1 1 0 0 0,0-1 0 0 0,0 0 0 0 0,-1 1 0 0 0,0 0 0 0 0,1 0 0 0 0,-2 0 0 0 0,1 0 0 0 0,0 0 1 0 0,-1 0-1 0 0,1 1 0 0 0,-1 0 0 0 0,0-1 0 0 0,0 1 0 0 0,-1 1 0 0 0,1-1 0 0 0,0 1 0 0 0,-1 0 0 0 0,0 0 0 0 0,1 0 0 0 0,-1 0 0 0 0,0 1 0 0 0,0 0 0 0 0,0 0 0 0 0,0 0 0 0 0,-1 0 74 0 0,4 3 28 0 0,-1-1 0 0 0,1 0 0 0 0,-1 1-1 0 0,1 0 1 0 0,-1-1 0 0 0,1 1-1 0 0,0 0 1 0 0,0 0 0 0 0,0 0 0 0 0,0 0-1 0 0,0 1 1 0 0,0-1 0 0 0,1 0-1 0 0,-1 1 1 0 0,1 0 0 0 0,0-1 0 0 0,-1 1-1 0 0,1 0 1 0 0,0-1 0 0 0,1 1-1 0 0,-1 0 1 0 0,0 0 0 0 0,1 0 0 0 0,0 0-1 0 0,-1-1 1 0 0,1 1 0 0 0,0 0-1 0 0,1 0 1 0 0,-1 0 0 0 0,0 0 0 0 0,1 0-1 0 0,0 0 1 0 0,0-1 0 0 0,-1 1-1 0 0,2 0 1 0 0,-1 1-28 0 0,0 14 256 0 0,-2 207 1159 0 0,3-217-3356 0 0,2-6-5229 0 0,3-7-391 0 0</inkml:trace>
  <inkml:trace contextRef="#ctx0" brushRef="#br0" timeOffset="25618.17">7625 1724 9189 0 0,'0'0'6180'0'0,"0"0"-6132"0"0,0 0-48 0 0,0 0-88 0 0,0 0 88 0 0,-40 0 356 0 0,15-3-168 0 0,-7 2-180 0 0,2-1-8 0 0,-1-1-1376 0 0,6 1-1352 0 0,-1-6-4869 0 0</inkml:trace>
  <inkml:trace contextRef="#ctx0" brushRef="#br0" timeOffset="30973.82">11075 1669 5957 0 0,'0'0'7006'0'0,"0"0"-5757"0"0,0 0-1420 0 0,0 0 411 0 0,0 0 231 0 0,0 0-45 0 0,0 0-147 0 0,19-1 270 0 0,-20 2-578 0 0,-1 1 0 0 0,0-1-1 0 0,1 1 1 0 0,-1-1 0 0 0,0 0-1 0 0,1 0 1 0 0,-1 0 0 0 0,0 0 0 0 0,0 0-1 0 0,0 0 1 0 0,0-1 0 0 0,0 1-1 0 0,0-1 1 0 0,0 1 0 0 0,0-1-1 0 0,0 0 1 0 0,0 0 0 0 0,0 0 0 0 0,-1 0-1 0 0,1 0 1 0 0,0 0 0 0 0,0 0-1 0 0,0-1 1 0 0,0 1 0 0 0,0-1 0 0 0,0 0-1 0 0,0 1 1 0 0,0-1 0 0 0,0 0-1 0 0,1 0 1 0 0,-1 0 0 0 0,0 0 0 0 0,0-1-1 0 0,1 1 1 0 0,-1 0 0 0 0,1-1-1 0 0,-1 1 1 0 0,1-1 0 0 0,0 0-1 0 0,-1 1 1 0 0,1-1 0 0 0,0 0 0 0 0,0 0-1 0 0,0 0 1 0 0,0 1 0 0 0,1-1-1 0 0,-1 0 1 0 0,0 0 0 0 0,1 0 0 0 0,-1 0-1 0 0,1-1 1 0 0,0 1 0 0 0,0 0-1 0 0,0 0 1 0 0,0 0 0 0 0,0 0 0 0 0,0 0-1 0 0,0 0 1 0 0,1-1 29 0 0,-2 7 54 0 0,-1-1-1 0 0,1 0 1 0 0,0 1 0 0 0,0 0 0 0 0,1-1-1 0 0,-1 1 1 0 0,1-1 0 0 0,0 1 0 0 0,0 0-1 0 0,0-1 1 0 0,0 1 0 0 0,1 0 0 0 0,-1-1-1 0 0,1 1 1 0 0,0 0 0 0 0,0-1 0 0 0,0 0-1 0 0,1 1 1 0 0,-1-1 0 0 0,1 0 0 0 0,0 1 0 0 0,0-1-1 0 0,0 0 1 0 0,0 0 0 0 0,1-1 0 0 0,-1 1-1 0 0,1 0 1 0 0,-1-1 0 0 0,1 1 0 0 0,0-1-1 0 0,0 0 1 0 0,0 0 0 0 0,0 0 0 0 0,1 0-1 0 0,-1-1 1 0 0,0 0 0 0 0,1 1 0 0 0,-1-1-1 0 0,1 0 1 0 0,-1 0 0 0 0,1-1 0 0 0,2 1-54 0 0,13-12 343 0 0,-19 11-357 0 0,1-1 1 0 0,0 0 0 0 0,-1 1 0 0 0,1-1-1 0 0,0 1 1 0 0,0-1 0 0 0,0 1 0 0 0,0-1-1 0 0,-1 1 1 0 0,1-1 0 0 0,0 1 0 0 0,0 0-1 0 0,0-1 1 0 0,0 1 0 0 0,0 0-1 0 0,0 0 1 0 0,0 0 0 0 0,0 0 0 0 0,0 0-1 0 0,0 0 1 0 0,0 0 0 0 0,0 0 0 0 0,0 0-1 0 0,0 0 1 0 0,0 1 0 0 0,0-1-1 0 0,0 0 1 0 0,-1 0 0 0 0,1 1 0 0 0,0-1-1 0 0,0 1 1 0 0,0-1 0 0 0,0 1 0 0 0,-1-1-1 0 0,1 1 1 0 0,0 0 0 0 0,0-1 0 0 0,-1 1-1 0 0,1 0 1 0 0,0 0 0 0 0,-1-1-1 0 0,1 1 1 0 0,-1 0 0 0 0,1 0 0 0 0,-1 0-1 0 0,0 0 1 0 0,1 0 0 0 0,-1 0 0 0 0,0 0-1 0 0,0-1 1 0 0,1 1 0 0 0,-1 1 13 0 0,3 1 64 0 0,0 0 0 0 0,0 1 0 0 0,-1 0 1 0 0,1-1-1 0 0,-1 1 0 0 0,0 0 0 0 0,0 0 0 0 0,0 0 1 0 0,0 1-1 0 0,-1-1 0 0 0,0 0 0 0 0,0 1 1 0 0,0-1-1 0 0,0 1 0 0 0,-1-1 0 0 0,0 1 0 0 0,1-1 1 0 0,-2 1-1 0 0,1-1 0 0 0,0 1 0 0 0,-1-1 0 0 0,0 0 1 0 0,0 1-1 0 0,-1-1 0 0 0,1 0 0 0 0,-1 1 0 0 0,0-1 1 0 0,0 0-1 0 0,0 0 0 0 0,0-1 0 0 0,-1 1 1 0 0,1 0-1 0 0,-1-1 0 0 0,0 1 0 0 0,0-1 0 0 0,-1 0 1 0 0,1 0-1 0 0,-1 0 0 0 0,1-1 0 0 0,-1 1 0 0 0,0-1 1 0 0,0 0-1 0 0,0 0 0 0 0,0 0 0 0 0,0 0 0 0 0,-1-1 1 0 0,1 0-1 0 0,0 0 0 0 0,-3 1-64 0 0,-42-9-1310 0 0,21-10-7077 0 0,17-2-1135 0 0</inkml:trace>
  <inkml:trace contextRef="#ctx0" brushRef="#br0" timeOffset="32157.84">12152 1703 8401 0 0,'5'9'6493'0'0,"2"5"-6341"0"0,-1-1 1 0 0,0 1-1 0 0,-1 0 1 0 0,-1 0-1 0 0,0 1 0 0 0,-1 0 1 0 0,-1-1-1 0 0,0 1 1 0 0,-1 0-1 0 0,-1 0 0 0 0,0 0 1 0 0,-1 0-1 0 0,0 0 1 0 0,-1-1-1 0 0,-1 1 0 0 0,-1 0 1 0 0,0-1-1 0 0,0 0 1 0 0,-2 0-1 0 0,0 0 0 0 0,0-1 1 0 0,-1 0-1 0 0,-1 0 1 0 0,0 0-1 0 0,-1-1 0 0 0,-4 5-152 0 0,-18 1-1722 0 0,8-19-2710 0 0,12-3-1449 0 0</inkml:trace>
  <inkml:trace contextRef="#ctx0" brushRef="#br0" timeOffset="32528.9">12823 1995 2872 0 0,'0'0'2596'0'0,"0"0"1632"0"0,0 0-2504 0 0,0 0-922 0 0,0 0 49 0 0,0 0-34 0 0,0 0-149 0 0,0 0 141 0 0,-6 2 266 0 0,-139-5 1598 0 0,53-37-7111 0 0,84 32 120 0 0,7-6-2917 0 0</inkml:trace>
  <inkml:trace contextRef="#ctx0" brushRef="#br0" timeOffset="32774.83">12808 1878 6765 0 0,'0'0'9248'0'0,"0"0"-9248"0"0,0 0-48 0 0,0 0 48 0 0,0 0 236 0 0,0 0 593 0 0,-49-6-197 0 0,29 2-196 0 0,-1-1-252 0 0,-4-1-136 0 0,0 1-48 0 0,0 0-628 0 0,5 1-717 0 0,-1 0-903 0 0,6 2-2772 0 0,6-4-3913 0 0</inkml:trace>
  <inkml:trace contextRef="#ctx0" brushRef="#br0" timeOffset="33006.74">12968 1960 5108 0 0,'0'0'3323'0'0,"0"0"-2169"0"0,-4 7-287 0 0,0 1-477 0 0,-28 95 3100 0 0,35-100-3330 0 0,-1-1 0 0 0,1 0 1 0 0,0-1-1 0 0,0 1 0 0 0,0 0 0 0 0,0-1 0 0 0,0 1 0 0 0,0-1 1 0 0,0 0-1 0 0,0 0 0 0 0,0-1 0 0 0,0 1 0 0 0,0 0 0 0 0,1-1 1 0 0,-1 0-1 0 0,0 0 0 0 0,1 0 0 0 0,-1 0 0 0 0,0 0 1 0 0,0-1-1 0 0,1 0 0 0 0,-1 1 0 0 0,0-1 0 0 0,0 0 0 0 0,0-1 1 0 0,0 1-1 0 0,0 0 0 0 0,0-1 0 0 0,0 0 0 0 0,-1 1 0 0 0,1-1 1 0 0,0 0-1 0 0,1-2-160 0 0,-26-48-2117 0 0,-14 24-2426 0 0,22 18 598 0 0,-15-11-4904 0 0</inkml:trace>
  <inkml:trace contextRef="#ctx0" brushRef="#br0" timeOffset="31223.04">11463 1583 12357 0 0,'0'0'2072'0'0,"-6"5"-1246"0"0,-3 3-582 0 0,1 0 0 0 0,0 0 0 0 0,0 0 1 0 0,1 1-1 0 0,0 1 0 0 0,1-1 0 0 0,0 1 1 0 0,1 0-1 0 0,0 0 0 0 0,0 1 0 0 0,1 0 1 0 0,0 0-245 0 0,1 1 86 0 0,-1-5-79 0 0,0 0 0 0 0,1 0 0 0 0,0 1 0 0 0,1-1 0 0 0,0 1 0 0 0,0 0 0 0 0,0 0 0 0 0,1 0 1 0 0,0 0-1 0 0,1 0 0 0 0,0 0 0 0 0,0 0 0 0 0,0 0 0 0 0,1 0 0 0 0,1 0 0 0 0,-1 0 0 0 0,1 0 0 0 0,1-1 0 0 0,-1 1 0 0 0,1 0 0 0 0,0-1 0 0 0,1 0 0 0 0,2 3-7 0 0,22-10-6164 0 0,-18-6 159 0 0</inkml:trace>
  <inkml:trace contextRef="#ctx0" brushRef="#br0" timeOffset="31474.66">11714 1689 5473 0 0,'0'0'5195'0'0,"0"0"-3741"0"0,1 8-1146 0 0,-1 0-18 0 0,1 0 0 0 0,-1 0-1 0 0,0 0 1 0 0,-1 0 0 0 0,0 0 0 0 0,0 0 0 0 0,-1 0 0 0 0,0 0 0 0 0,-1 0-1 0 0,1-1 1 0 0,-1 1 0 0 0,-1-1 0 0 0,1 0 0 0 0,-1 0 0 0 0,-1 0 0 0 0,-4 6-290 0 0,-57 45 423 0 0,65-58-620 0 0,0 1 0 0 0,-1-1 0 0 0,1 1-1 0 0,-1-1 1 0 0,1 0 0 0 0,0 0 0 0 0,-1 0 0 0 0,1 1 0 0 0,-1-2 0 0 0,1 1-1 0 0,-1 0 1 0 0,1 0 0 0 0,-1 0 0 0 0,1-1 0 0 0,0 1 0 0 0,-1 0 0 0 0,1-1-1 0 0,-1 0 1 0 0,1 1 0 0 0,0-1 0 0 0,0 0 0 0 0,-1 0 0 0 0,1 1 0 0 0,0-1 0 0 0,0 0-1 0 0,0 0 1 0 0,0 0 0 0 0,0 0 0 0 0,0-1 0 0 0,0 1 0 0 0,0 0 0 0 0,1 0-1 0 0,-1 0 1 0 0,0-1 0 0 0,1 1 0 0 0,-1 0 0 0 0,1-1 197 0 0,-6-12-4917 0 0,-1 1 173 0 0</inkml:trace>
  <inkml:trace contextRef="#ctx0" brushRef="#br0" timeOffset="31644.71">11557 1734 2888 0 0,'0'0'4358'0'0,"0"0"-2386"0"0,6 4-1037 0 0,9 10-67 0 0,0 0 1 0 0,-1 2-1 0 0,-1-1 1 0 0,-1 2-1 0 0,0 0 1 0 0,-1 0 0 0 0,-1 1-1 0 0,6 15-868 0 0,6 6-69 0 0,-8-39-5334 0 0,-11-6-189 0 0</inkml:trace>
  <inkml:trace contextRef="#ctx0" brushRef="#br0" timeOffset="31924.17">11910 1561 3740 0 0,'0'0'4269'0'0,"0"0"-2463"0"0,0 7-949 0 0,-1-1-620 0 0,1 1-1 0 0,-1-1 1 0 0,1 1-1 0 0,-2-1 1 0 0,1 0-1 0 0,-1 1 1 0 0,0-1-1 0 0,0 0 1 0 0,-1 0-1 0 0,0 0 1 0 0,0-1-1 0 0,0 1 1 0 0,-1-1 0 0 0,1 1-1 0 0,-1-1 1 0 0,-1 0-1 0 0,1-1 1 0 0,-1 1-1 0 0,0-1 1 0 0,0 0-1 0 0,0 0 1 0 0,0 0-1 0 0,-5 1-236 0 0,9-6-63 0 0,-1-1 0 0 0,0 0 0 0 0,0 0 0 0 0,1 0 0 0 0,-1 0-1 0 0,1 0 1 0 0,0 0 0 0 0,-1-1 0 0 0,1 1 0 0 0,0 0 0 0 0,0-1 0 0 0,1 1 0 0 0,-1-1-1 0 0,0 1 1 0 0,1-1 0 0 0,0 1 0 0 0,-1-1 0 0 0,1 1 0 0 0,0-1 0 0 0,0 0 0 0 0,0 1-1 0 0,1-1 1 0 0,-1 1 0 0 0,1-1 0 0 0,-1 1 0 0 0,1-1 0 0 0,0 1 0 0 0,1-2 63 0 0,53 35 1078 0 0,-19 31 877 0 0,-64-76-4198 0 0,17 5-827 0 0,-3-7-3118 0 0</inkml:trace>
  <inkml:trace contextRef="#ctx0" brushRef="#br0" timeOffset="29438.7">10663 1705 132 0 0,'0'0'0'0'0</inkml:trace>
  <inkml:trace contextRef="#ctx0" brushRef="#br0" timeOffset="29854.16">10663 1705 116 0 0,'0'0'835'0'0,"0"0"-310"0"0,0 0 298 0 0,0 0 1630 0 0,0 0 1212 0 0,0 0-1865 0 0,8 23 1518 0 0,-6-21-3266 0 0,0-1 0 0 0,1 1 0 0 0,0 0 0 0 0,-1-1 0 0 0,1 1 0 0 0,0-1 0 0 0,0 0 0 0 0,-1 1 0 0 0,1-2 0 0 0,0 1 0 0 0,0 0 0 0 0,1 0 0 0 0,-1-1 0 0 0,0 0 0 0 0,0 0 0 0 0,0 0 0 0 0,0 0 0 0 0,0 0 0 0 0,0 0 0 0 0,0-1 1 0 0,0 1-1 0 0,0-1 0 0 0,0 0 0 0 0,0 0 0 0 0,0 0 0 0 0,0-1 0 0 0,0 1 0 0 0,-1-1 0 0 0,1 1 0 0 0,-1-1 0 0 0,1 0 0 0 0,-1 0 0 0 0,1 0 0 0 0,-1 0 0 0 0,0 0 0 0 0,0-1 0 0 0,0 1 0 0 0,0-1 0 0 0,-1 1 0 0 0,1-1 0 0 0,-1 0 0 0 0,1 0 0 0 0,-1 1 1 0 0,0-1-1 0 0,0 0 0 0 0,0 0 0 0 0,-1 0 0 0 0,1 0 0 0 0,-1 0 0 0 0,1-1 0 0 0,-1 1-52 0 0,-2-1-29 0 0,-1-1 1 0 0,0 1 0 0 0,1-1-1 0 0,-1 1 1 0 0,-1 0 0 0 0,1 0-1 0 0,-1 0 1 0 0,1 0 0 0 0,-1 1-1 0 0,0 0 1 0 0,0 0 0 0 0,-1 0-1 0 0,1 0 1 0 0,-1 0 0 0 0,1 1-1 0 0,-1 0 1 0 0,0 0 0 0 0,0 0-1 0 0,0 1 1 0 0,0-1 0 0 0,0 1-1 0 0,0 0 1 0 0,0 1 0 0 0,-1-1-1 0 0,1 1 1 0 0,0 0 0 0 0,0 1-1 0 0,0-1 1 0 0,-1 1 0 0 0,1 0-1 0 0,0 0 1 0 0,0 0 0 0 0,0 1-1 0 0,0 0 1 0 0,1 0 0 0 0,-4 2 28 0 0,8-4-1 0 0,1 0 1 0 0,0 0-1 0 0,-1 0 0 0 0,1 0 1 0 0,-1 0-1 0 0,1 0 1 0 0,-1 0-1 0 0,1 0 1 0 0,-1 0-1 0 0,1 0 0 0 0,0 1 1 0 0,-1-1-1 0 0,1 0 1 0 0,-1 0-1 0 0,1 1 1 0 0,-1-1-1 0 0,1 0 0 0 0,-1 1 1 0 0,0-1-1 0 0,1 1 1 0 0,-1-1-1 0 0,1 0 1 0 0,-1 1-1 0 0,0-1 0 0 0,1 1 1 0 0,-1-1-1 0 0,0 1 1 0 0,0-1-1 0 0,1 1 1 0 0,-1-1-1 0 0,0 1 1 0 0,0 0-1 0 0,0-1 0 0 0,0 1 1 0 0,0-1-1 0 0,1 1 1 0 0,-1-1-1 0 0,0 1 1 0 0,0-1-1 0 0,0 1 0 0 0,-1 0 1 0 0,1-1-1 0 0,0 1 1 0 0,0-1-1 0 0,0 1 1 0 0,0-1-1 0 0,0 1 0 0 0,-1-1 1 0 0,1 1-1 0 0,0-1 1 0 0,-1 1-1 0 0,1-1 1 0 0,0 1-1 0 0,-1-1 0 0 0,1 1 1 0 0,6-2-1183 0 0,12-5-6189 0 0,-7 0 790 0 0</inkml:trace>
  <inkml:trace contextRef="#ctx0" brushRef="#br0" timeOffset="30024.93">10802 1614 444 0 0,'0'0'0'0'0</inkml:trace>
  <inkml:trace contextRef="#ctx0" brushRef="#br0" timeOffset="30443.17">10871 1608 2660 0 0,'0'0'6512'0'0,"0"0"-4388"0"0,0 0-1554 0 0,0 0 263 0 0,0 0 293 0 0,0 0 20 0 0,0 0-234 0 0,0 0-367 0 0,0 0-245 0 0,-4 1 18 0 0,-20 3-93 0 0,-1-1 1 0 0,1-1-1 0 0,-1-1 0 0 0,1-1 1 0 0,-1-1-1 0 0,1-1 0 0 0,0-2 0 0 0,0 0-225 0 0,-43-4 76 0 0,12 10-402 0 0,73 18 415 0 0,-1 1-1 0 0,-1 1 1 0 0,-1 0 0 0 0,-1 1-1 0 0,0 0 1 0 0,-2 1-1 0 0,-1 1 1 0 0,0 4-89 0 0,-2-9 59 0 0,23-70 2280 0 0,39-99-2213 0 0,-64 139-1368 0 0,-5 8-2728 0 0,1 0-3444 0 0,5-2-1707 0 0</inkml:trace>
  <inkml:trace contextRef="#ctx0" brushRef="#br0" timeOffset="71133.87">13403 1610 1772 0 0,'0'0'6252'0'0,"0"0"-4465"0"0,0 0-1427 0 0,1 7-359 0 0,30 172 1121 0 0,-8 2 0 0 0,-8 0-1 0 0,-7 153-1121 0 0,-16-245-2572 0 0,-10-215-3657 0 0,10 69 2361 0 0</inkml:trace>
  <inkml:trace contextRef="#ctx0" brushRef="#br0" timeOffset="72177.82">13347 1620 560 0 0,'0'0'2818'0'0,"0"0"-1539"0"0,0 0-642 0 0,-4-6 20 0 0,-2-1-403 0 0,1 1 1 0 0,-1 0-1 0 0,0 0 1 0 0,0 1-1 0 0,0 0 1 0 0,-1 0-1 0 0,0 0 1 0 0,0 1-1 0 0,0 0 1 0 0,-1 0 0 0 0,1 1-1 0 0,-1 0 1 0 0,0 0-1 0 0,-3 0-254 0 0,-160-40 1249 0 0,-2 8 0 0 0,-54 0-1249 0 0,12 2 66 0 0,-2148-259 1001 0 0,467 197-941 0 0,1407 79-66 0 0,-566 3 1397 0 0,1025 13-1468 0 0,5-1 13 0 0,0 2 1 0 0,0 0 0 0 0,0 1 0 0 0,1 2-1 0 0,-1 0 1 0 0,1 2 0 0 0,-1 1 0 0 0,-20 9-3 0 0,38-9-18 0 0,1 0 0 0 0,0 0 0 0 0,1 1 0 0 0,0 0 0 0 0,0 0 0 0 0,1 0 0 0 0,0 0 0 0 0,0 1 0 0 0,1 0 0 0 0,0 0 0 0 0,0 0 0 0 0,1 0 0 0 0,0 0 0 0 0,1 0 0 0 0,0 1 0 0 0,0-1 0 0 0,1 0 0 0 0,1 1 0 0 0,-1-1 0 0 0,1 1 0 0 0,1-1 0 0 0,0 0 0 0 0,0 0 0 0 0,1 0 0 0 0,0 0 0 0 0,3 6 18 0 0,219 696 672 0 0,-219-688-634 0 0,2-1 1 0 0,0 0 0 0 0,2-1 0 0 0,0 0-1 0 0,2 0 1 0 0,0-1 0 0 0,1-1 0 0 0,1 0-1 0 0,0-1 1 0 0,2 0 0 0 0,0-1 0 0 0,1-1-1 0 0,1 0 1 0 0,0-2 0 0 0,1 0 0 0 0,0-1-1 0 0,1-1 1 0 0,1 0 0 0 0,17 5-39 0 0,87 21 105 0 0,2-5 0 0 0,0-7 0 0 0,2-4 0 0 0,1-7 0 0 0,98-1-105 0 0,-93-4 17 0 0,2898 175 509 0 0,-2504-157-279 0 0,1330 103 1139 0 0,-1553-138-1258 0 0,-305 7-218 0 0,24-9-937 0 0,-14-5-6202 0 0,-8-4-2741 0 0</inkml:trace>
  <inkml:trace contextRef="#ctx0" brushRef="#br0" timeOffset="89891.6">11098 1669 572 0 0,'0'0'799'0'0,"0"0"-518"0"0,0 0-165 0 0,0 0-77 0 0,0 0 28 0 0,0 0 95 0 0,0 0 50 0 0,0 0 69 0 0,4 4-196 0 0,0 0-1761 0 0,4 2 1833 0 0,14-4 10575 0 0,-16-21-8623 0 0,-6 14-2099 0 0,1 0 1 0 0,-1 0 0 0 0,-1 0-1 0 0,1 0 1 0 0,-1 0-1 0 0,0 0 1 0 0,0 0-1 0 0,0 0 1 0 0,-1 0-1 0 0,0 0 1 0 0,1 0-1 0 0,-2 1 1 0 0,1-1-1 0 0,-1 1 1 0 0,1 0-1 0 0,-1-1 1 0 0,0 1-1 0 0,-1 0 1 0 0,1 1-1 0 0,-1-1 1 0 0,0 1-1 0 0,0-1 1 0 0,0 1 0 0 0,0 0-1 0 0,0 1 1 0 0,-1-1-1 0 0,1 1 1 0 0,-4-2-11 0 0,3 7-27 0 0,1-1 0 0 0,0 1 0 0 0,0 0 1 0 0,0 0-1 0 0,0 0 0 0 0,0 0 0 0 0,1 1 0 0 0,-1 0 1 0 0,1 0-1 0 0,0 0 0 0 0,0 0 0 0 0,0 0 0 0 0,1 0 1 0 0,0 1-1 0 0,-1-1 0 0 0,2 1 0 0 0,-1 0 1 0 0,-1 4 26 0 0,2-3 44 0 0,1-1-1 0 0,0 1 1 0 0,0 0 0 0 0,0-1 0 0 0,1 1 0 0 0,-1-1 0 0 0,1 1 0 0 0,1-1 0 0 0,-1 1 0 0 0,1-1 0 0 0,0 1 0 0 0,0-1 0 0 0,0 0 0 0 0,1 0-1 0 0,0 0 1 0 0,0 0 0 0 0,3 3-44 0 0,74-19 1834 0 0,-52-54-3183 0 0,-5 90-7510 0 0,-17-15 4606 0 0</inkml:trace>
  <inkml:trace contextRef="#ctx0" brushRef="#br0" timeOffset="105336.22">4702 3050 4668 0 0,'0'0'4543'0'0,"0"0"-2870"0"0,0 0-972 0 0,0 0-196 0 0,0 0-97 0 0,0 0 55 0 0,0 0-131 0 0,0 0-217 0 0,-1 5 174 0 0,-24 222 2223 0 0,21-215-2446 0 0,2-9-43 0 0,-1 0 0 0 0,1 0 1 0 0,0 1-1 0 0,0-1 1 0 0,0 1-1 0 0,0 0 0 0 0,1 0 1 0 0,0-1-1 0 0,-1 1 1 0 0,1 0-1 0 0,1 0 0 0 0,-1 0 1 0 0,1 0-1 0 0,-1 0 0 0 0,1 1 1 0 0,0-1-1 0 0,0 0 1 0 0,1 0-1 0 0,-1 0 0 0 0,1 0 1 0 0,0 0-1 0 0,0 0 1 0 0,1 0-1 0 0,-1-1 0 0 0,1 1 1 0 0,-1 0-1 0 0,1-1 1 0 0,0 1-1 0 0,1-1 0 0 0,-1 1 1 0 0,1-1-1 0 0,-1 0 0 0 0,1 0 1 0 0,0 0-1 0 0,0-1 1 0 0,0 1-1 0 0,0-1 0 0 0,1 1 1 0 0,-1-1-1 0 0,1 0 1 0 0,1 0-24 0 0,118-22 668 0 0,-123 20-2217 0 0,0 0-2705 0 0,2 0 364 0 0,4 0-2891 0 0</inkml:trace>
  <inkml:trace contextRef="#ctx0" brushRef="#br0" timeOffset="105596.64">5295 3498 40 0 0,'0'0'2260'0'0,"0"0"2615"0"0,0 0-2383 0 0,0 0-1591 0 0,0 0 268 0 0,0 0 408 0 0,0 0-73 0 0,0 0-351 0 0,0 0-229 0 0,-7-1-215 0 0,-52-7-10 0 0,-14-1-1382 0 0,29 2-2748 0 0,28 2-1448 0 0,3-5-2635 0 0</inkml:trace>
  <inkml:trace contextRef="#ctx0" brushRef="#br0" timeOffset="105859.23">5297 3364 5897 0 0,'0'0'6520'0'0,"0"0"-6520"0"0,0 0 616 0 0,0 0-616 0 0,0 0 1104 0 0,-47 3-660 0 0,23-4-444 0 0,0-1-2804 0 0,3-2 808 0 0,-5-5-7449 0 0</inkml:trace>
  <inkml:trace contextRef="#ctx0" brushRef="#br0" timeOffset="107228.09">5918 3218 52 0 0,'0'0'7968'0'0,"0"0"-4692"0"0,0 0-2559 0 0,0 0-555 0 0,0 0 75 0 0,0 0-21 0 0,0 0 5 0 0,0 0 17 0 0,3 2 94 0 0,6 3-153 0 0,1-1 0 0 0,0 0 0 0 0,-1 0 0 0 0,1-1 0 0 0,1 0-1 0 0,-1-1 1 0 0,0 0 0 0 0,1 0 0 0 0,-1-1 0 0 0,1-1 0 0 0,-1 0 0 0 0,1 0 0 0 0,-1-1-1 0 0,2-1-178 0 0,-11 1-33 0 0,0-1 0 0 0,0 0-1 0 0,-1 0 1 0 0,1 0-1 0 0,-1 0 1 0 0,1 0-1 0 0,-1 0 1 0 0,0 0-1 0 0,0 0 1 0 0,0 0-1 0 0,0 0 1 0 0,0 0-1 0 0,0 0 1 0 0,-1 0-1 0 0,1 0 1 0 0,-1 0-1 0 0,1 0 1 0 0,-1 1-1 0 0,1-1 1 0 0,-1 0-1 0 0,0 0 1 0 0,0 0-1 0 0,0 1 1 0 0,0-1 0 0 0,-1 0-1 0 0,1 1 1 0 0,0-1-1 0 0,-1 1 1 0 0,1-1-1 0 0,-1 1 1 0 0,1 0-1 0 0,-1 0 1 0 0,1 0-1 0 0,-1 0 1 0 0,0 0-1 0 0,0 0 1 0 0,0 0-1 0 0,0 0 34 0 0,-129-69-2271 0 0,129 71 2294 0 0,0 1-1 0 0,1-1 0 0 0,-1 1 0 0 0,0-1 0 0 0,0 1 0 0 0,1 0 0 0 0,-1 0 0 0 0,1 0 0 0 0,-1 0 0 0 0,1 0 0 0 0,0 0 0 0 0,0 0 0 0 0,0 0 0 0 0,0 0 0 0 0,0 0 0 0 0,0 1 0 0 0,1-1 0 0 0,-1 0 0 0 0,1 1 0 0 0,0-1 0 0 0,-1 1 0 0 0,1-1 0 0 0,0 0 0 0 0,0 1 0 0 0,1-1 0 0 0,-1 1 0 0 0,0-1 1 0 0,1 0-1 0 0,-1 1 0 0 0,2 0-22 0 0,-2 5 167 0 0,0 24 148 0 0,1 1-1 0 0,2-1 0 0 0,1 0 1 0 0,1 0-1 0 0,2 0 1 0 0,2 0-1 0 0,5 11-314 0 0,-7-30-4566 0 0,-4-10-137 0 0</inkml:trace>
  <inkml:trace contextRef="#ctx0" brushRef="#br0" timeOffset="107398.22">6029 3401 9957 0 0,'0'0'4616'0'0,"0"0"-4388"0"0,0 0-228 0 0,0 0-24 0 0,0 0 24 0 0,-35-7 188 0 0,16 5-116 0 0,-3 0-72 0 0,-3 1-8 0 0,1-2-916 0 0,-1 1-940 0 0,4 0-3216 0 0,2-7-2081 0 0</inkml:trace>
  <inkml:trace contextRef="#ctx0" brushRef="#br0" timeOffset="107662.08">6305 3155 8249 0 0,'0'0'5013'0'0,"0"0"-4216"0"0,-6 6-480 0 0,-3 6-118 0 0,0 0-1 0 0,0 0 1 0 0,1 1 0 0 0,0 0-1 0 0,1 1 1 0 0,1-1-1 0 0,0 1 1 0 0,1 1 0 0 0,1-1-1 0 0,0 1 1 0 0,1-1 0 0 0,0 1-1 0 0,1 0 1 0 0,1 0 0 0 0,0 1-1 0 0,1 6-198 0 0,2-18-27 0 0,-1 0 0 0 0,1 1-1 0 0,0-1 1 0 0,0 0-1 0 0,0 0 1 0 0,0 0 0 0 0,1 0-1 0 0,0-1 1 0 0,0 1 0 0 0,0-1-1 0 0,0 0 1 0 0,0 0 0 0 0,1 0-1 0 0,-1 0 1 0 0,1 0 0 0 0,0-1-1 0 0,0 1 1 0 0,0-1 0 0 0,0 0-1 0 0,0 0 1 0 0,3 0 27 0 0,35 0-8541 0 0,-26-10 1062 0 0</inkml:trace>
  <inkml:trace contextRef="#ctx0" brushRef="#br0" timeOffset="107834.22">6581 3302 468 0 0,'0'0'10637'0'0,"0"0"-9141"0"0,0 0-1492 0 0,0 40 884 0 0,-7-24 28 0 0,0-1-172 0 0,-8 1-76 0 0,1-1-200 0 0,-2-1-155 0 0,-3 1-149 0 0,1-2-40 0 0,-2-1-124 0 0,4-3-388 0 0,3-4-517 0 0,2 0-471 0 0,5-5-884 0 0,0 0-1032 0 0,3-7-3193 0 0</inkml:trace>
  <inkml:trace contextRef="#ctx0" brushRef="#br0" timeOffset="108005.05">6406 3320 4608 0 0,'0'0'6149'0'0,"0"0"-4620"0"0,5 7-1236 0 0,79 153 4772 0 0,-55-137-6814 0 0,-3-23-7456 0 0,-9-7 2515 0 0</inkml:trace>
  <inkml:trace contextRef="#ctx0" brushRef="#br0" timeOffset="108207.86">6698 3243 5625 0 0,'0'0'5551'0'0,"0"0"-4133"0"0,6 6-1173 0 0,2 5 91 0 0,0 0 1 0 0,0 0 0 0 0,-1 1-1 0 0,0 0 1 0 0,-1 0 0 0 0,-1 0-1 0 0,0 1 1 0 0,0 0 0 0 0,-2 0-1 0 0,1 0 1 0 0,-1 1-337 0 0,-12 66 458 0 0,-55-20-4151 0 0,49-55-683 0 0,-3-4-3271 0 0</inkml:trace>
  <inkml:trace contextRef="#ctx0" brushRef="#br0" timeOffset="109567.53">7384 3446 6293 0 0,'0'0'7464'0'0,"0"0"-6640"0"0,0 0-824 0 0,0 0-596 0 0,0 0 596 0 0,0 0 284 0 0,-45 2 8 0 0,21-5-116 0 0,-2 0-128 0 0,-2 0-44 0 0,-2 2-8 0 0,1 0-4 0 0,3 0-1072 0 0,9 0-924 0 0,4-1-3040 0 0</inkml:trace>
  <inkml:trace contextRef="#ctx0" brushRef="#br0" timeOffset="110047.1">7773 3150 3160 0 0,'0'0'9413'0'0,"0"0"-7261"0"0,2 7-2332 0 0,116 255 3650 0 0,-99-232-4439 0 0,-20-56-4855 0 0,-17-34 3891 0 0,-11 3 3510 0 0,-12 96 2462 0 0,-33 33-3841 0 0,41-43-8554 0 0,26-23 1609 0 0</inkml:trace>
  <inkml:trace contextRef="#ctx0" brushRef="#br0" timeOffset="110558.94">8407 3370 12465 0 0,'0'0'2206'0'0,"0"0"-2326"0"0,0 0-148 0 0,0 0 534 0 0,0 0 110 0 0,0 0-156 0 0,0 0-180 0 0,25-12 190 0 0,-25 8-259 0 0,1 0 0 0 0,-1 0 0 0 0,1 0 0 0 0,-1 0 0 0 0,0 0-1 0 0,-1 0 1 0 0,1 0 0 0 0,-1 0 0 0 0,0 0 0 0 0,1 0 0 0 0,-2 1-1 0 0,1-1 1 0 0,0 0 0 0 0,-1 0 0 0 0,0 1 0 0 0,0-1 0 0 0,0 1-1 0 0,0 0 1 0 0,0 0 0 0 0,-1-1 0 0 0,1 2 0 0 0,-1-1 0 0 0,0 0 0 0 0,0 0-1 0 0,0 1 1 0 0,0 0 0 0 0,-1-1 0 0 0,1 1 0 0 0,0 0 0 0 0,-1 1-1 0 0,0-1 1 0 0,1 1 0 0 0,-1-1 0 0 0,0 1 0 0 0,0 0 29 0 0,2 0 7 0 0,-1 0 1 0 0,1 0-1 0 0,0 0 0 0 0,-1 0 1 0 0,1 1-1 0 0,-1-1 1 0 0,1 1-1 0 0,-1-1 0 0 0,0 1 1 0 0,1 0-1 0 0,-1 0 0 0 0,1 0 1 0 0,-1 0-1 0 0,1 1 1 0 0,-1-1-1 0 0,1 1 0 0 0,-1 0 1 0 0,1-1-1 0 0,-1 1 1 0 0,1 0-1 0 0,-1 0 0 0 0,1 0 1 0 0,0 1-1 0 0,0-1 1 0 0,0 1-1 0 0,0-1 0 0 0,0 1 1 0 0,0 0-1 0 0,0-1 1 0 0,0 1-1 0 0,1 0 0 0 0,-1 0 1 0 0,1 1-1 0 0,-1-1 1 0 0,1 0-1 0 0,0 0 0 0 0,0 1 1 0 0,0-1-1 0 0,0 0 1 0 0,0 1-1 0 0,0-1 0 0 0,1 1 1 0 0,-1-1-1 0 0,1 1 0 0 0,0 0 1 0 0,0-1-1 0 0,0 1 1 0 0,0-1-1 0 0,0 1 0 0 0,0-1 1 0 0,1 1-1 0 0,-1-1 1 0 0,1 1-1 0 0,1 1-7 0 0,0 2 63 0 0,1-1 1 0 0,0 0-1 0 0,0 0 1 0 0,0 0-1 0 0,1 0 1 0 0,0-1-1 0 0,0 0 1 0 0,0 1-1 0 0,0-1 1 0 0,1-1-1 0 0,0 1 0 0 0,0-1 1 0 0,0 1-1 0 0,0-1 1 0 0,0-1-1 0 0,0 1 1 0 0,1-1-1 0 0,0 0 1 0 0,-1 0-1 0 0,1-1 0 0 0,0 1 1 0 0,0-1-1 0 0,-1-1 1 0 0,1 1-1 0 0,0-1 1 0 0,0 0-1 0 0,0 0 1 0 0,0-1-1 0 0,0 1 1 0 0,0-1-64 0 0,17 69 596 0 0,-23-63-513 0 0,0-1-1 0 0,-1 0 1 0 0,1 1 0 0 0,-1-1-1 0 0,0 0 1 0 0,0 0-1 0 0,-1 0 1 0 0,1 0 0 0 0,-1 0-1 0 0,0 0 1 0 0,0 0-1 0 0,0 0 1 0 0,0 0-1 0 0,-1-1 1 0 0,0 0 0 0 0,0 1-1 0 0,0-1 1 0 0,0 0-1 0 0,0 0 1 0 0,0 0 0 0 0,-1-1-1 0 0,1 1 1 0 0,-1-1-1 0 0,0 0 1 0 0,0 0-1 0 0,-3 1-82 0 0,-71 4-4247 0 0,66-14-907 0 0,3-7-3806 0 0</inkml:trace>
  <inkml:trace contextRef="#ctx0" brushRef="#br0" timeOffset="110806.16">8735 3224 13877 0 0,'0'0'923'0'0,"-5"8"-368"0"0,-11 14 8 0 0,7-13-435 0 0,1 0-1 0 0,0 1 1 0 0,1 0-1 0 0,0 0 1 0 0,1 1-1 0 0,0 0 0 0 0,1 0 1 0 0,0 0-1 0 0,0 1 1 0 0,1-1-1 0 0,1 1 1 0 0,0 0-1 0 0,0 1 1 0 0,2-1-1 0 0,-1 0 0 0 0,2 1 1 0 0,-1-1-1 0 0,2 1-127 0 0,44 36-1040 0 0,-1-40-5600 0 0,-31-10 996 0 0</inkml:trace>
  <inkml:trace contextRef="#ctx0" brushRef="#br0" timeOffset="111036.88">9038 3382 7037 0 0,'0'0'5924'0'0,"0"0"-5720"0"0,8 43-104 0 0,-9-29 780 0 0,-6 4-96 0 0,1-3-156 0 0,-6-1-140 0 0,-2-1-131 0 0,-3-3-133 0 0,0 1-224 0 0,-2-4-24 0 0,2-1-417 0 0,2-4-303 0 0,1-2-416 0 0,1-1-856 0 0,8-2-1256 0 0,-2-11-3977 0 0</inkml:trace>
  <inkml:trace contextRef="#ctx0" brushRef="#br0" timeOffset="111191.87">8928 3417 7857 0 0,'0'0'6776'0'0,"23"39"-6436"0"0,-10-19-328 0 0,2 3 544 0 0,-1 0 44 0 0,2-2-7 0 0,-3-2-117 0 0,-2-3-168 0 0,2-3-196 0 0,-5-1-100 0 0,0-3 52 0 0,0-2-64 0 0,-3-4-260 0 0,1-1-424 0 0,-2-2-413 0 0,2-6-659 0 0,-3 0-3448 0 0,5-14-3457 0 0</inkml:trace>
  <inkml:trace contextRef="#ctx0" brushRef="#br0" timeOffset="111361.92">9217 3329 9625 0 0,'0'0'5696'0'0,"0"0"-5696"0"0,32 52-268 0 0,-21-25 268 0 0,3 4 400 0 0,-3 1 100 0 0,-4-1-31 0 0,0 0-17 0 0,-7-2-156 0 0,-3 0-120 0 0,-6-2-80 0 0,-4-1-96 0 0,-5-2-288 0 0,-3 0-384 0 0,0-2-853 0 0,4-7-2635 0 0,-3-5-4925 0 0</inkml:trace>
  <inkml:trace contextRef="#ctx0" brushRef="#br0" timeOffset="115019.91">9669 3027 468 0 0,'0'11'5677'0'0,"22"416"-2557"0"0,-24 8-3211 0 0,10-383-304 0 0,-20-69-1363 0 0,4-4-919 0 0</inkml:trace>
  <inkml:trace contextRef="#ctx0" brushRef="#br0" timeOffset="115873.69">9434 2911 6869 0 0,'-184'-53'3002'0'0,"-106"26"-4541"0"0,194 21 1403 0 0,-243-18-220 0 0,-2410-121 2030 0 0,1466 177-4581 0 0,1230-32 3028 0 0,25-1 56 0 0,0 0-1 0 0,0 2 1 0 0,1 1-1 0 0,-1 1 0 0 0,1 2 1 0 0,-1 1-1 0 0,1 0 1 0 0,1 2-1 0 0,-5 3-176 0 0,25-5 23 0 0,0 0-1 0 0,1 0 1 0 0,-1 0-1 0 0,1 1 1 0 0,1 0-1 0 0,-1 0 1 0 0,1 0-1 0 0,0 1 1 0 0,1-1-1 0 0,0 1 1 0 0,0 0-1 0 0,0 0 1 0 0,1 0-1 0 0,1 0 1 0 0,-1 0-1 0 0,1 0 1 0 0,0 1-1 0 0,1-1 1 0 0,0 0 0 0 0,1 1-1 0 0,-1-1 1 0 0,1 0-1 0 0,1 1 1 0 0,0-1-1 0 0,0 0 1 0 0,1 0-1 0 0,-1 0 1 0 0,2-1-1 0 0,3 7-22 0 0,-2 8 105 0 0,147 596 394 0 0,-148-605-429 0 0,0-1 0 0 0,2 0 0 0 0,-1-1 0 0 0,2 1 0 0 0,-1-1 0 0 0,1-1 0 0 0,1 1 0 0 0,0-1 0 0 0,1 0 0 0 0,0-1 0 0 0,0 0 0 0 0,1-1 0 0 0,0 1 0 0 0,0-2 0 0 0,1 0 0 0 0,0 0 0 0 0,1-1 0 0 0,-1 0 0 0 0,1-1 0 0 0,0 0 1 0 0,0-1-1 0 0,1 0 0 0 0,-1-1 0 0 0,1-1 0 0 0,0 0 0 0 0,0 0 0 0 0,0-2 0 0 0,11 1-70 0 0,343 41 822 0 0,257-8-822 0 0,-350-22 96 0 0,2146 99 1495 0 0,-2272-100-1560 0 0,161 13 296 0 0,1-13 1 0 0,74-16-328 0 0,-305-6-1623 0 0,-76 7-596 0 0,-2 1-2399 0 0</inkml:trace>
  <inkml:trace contextRef="#ctx0" brushRef="#br0" timeOffset="120787.03">6503 1803 444 0 0,'0'0'8142'0'0,"0"0"-5330"0"0,0 0-1520 0 0,0 0-27 0 0,0 0-259 0 0,0 0-414 0 0,0 0-557 0 0,-8 0-157 0 0,-130-4-106 0 0,77 4-3960 0 0,52-1-479 0 0,6-4-1660 0 0</inkml:trace>
  <inkml:trace contextRef="#ctx0" brushRef="#br0" timeOffset="121034.9">6490 1712 6445 0 0,'0'0'4352'0'0,"0"0"-2576"0"0,0 0-580 0 0,0 0-600 0 0,0 0-468 0 0,0 0 264 0 0,-59-8 12 0 0,30 6-292 0 0,-2 2-112 0 0,-1 0-88 0 0,6 0-164 0 0,-6-1-1088 0 0,6-1-604 0 0,7-1-2600 0 0,-2-6-2601 0 0</inkml:trace>
  <inkml:trace contextRef="#ctx0" brushRef="#br0" timeOffset="121637.01">5181 1681 1064 0 0,'0'0'806'0'0,"0"0"1402"0"0,0 0 1609 0 0,0 0-1767 0 0,0 0-813 0 0,0 0-159 0 0,0 0-263 0 0,0 0-287 0 0,-6 0-302 0 0,-33 3-133 0 0,0-2 0 0 0,-1-2-1 0 0,1-2 1 0 0,0-1 0 0 0,0-2-1 0 0,-6-3-92 0 0,158 104-586 0 0,2 58 2885 0 0,-111-154-2203 0 0,0 1 1 0 0,0-1-1 0 0,0 0 0 0 0,-1 0 1 0 0,1-1-1 0 0,0 1 0 0 0,-1-1 0 0 0,1 1 1 0 0,-1-1-1 0 0,1 0 0 0 0,-1 0 0 0 0,0-1 1 0 0,0 1-1 0 0,0-1 0 0 0,0 0 1 0 0,0 1-1 0 0,-1-1 0 0 0,1-1 0 0 0,-1 1 1 0 0,0 0-1 0 0,0 0 0 0 0,0-1 1 0 0,0 1-1 0 0,0-1 0 0 0,-1 0 0 0 0,0 1 1 0 0,1-1-1 0 0,-2 0 0 0 0,1 0 1 0 0,0 0-1 0 0,-1 0 0 0 0,1-2-96 0 0,33-134 3 0 0,-30 131-384 0 0,2 13-9896 0 0,-5 1 5825 0 0</inkml:trace>
  <inkml:trace contextRef="#ctx0" brushRef="#br0" timeOffset="122023.12">5402 1643 1004 0 0,'0'0'1409'0'0,"0"0"3963"0"0,0 0-2713 0 0,0 0-1871 0 0,0 0-735 0 0,4 8 362 0 0,1 3-157 0 0,-1 0 0 0 0,0 0 1 0 0,-1 1-1 0 0,0 0 1 0 0,0-1-1 0 0,-1 1 0 0 0,-1 0 1 0 0,0 0-1 0 0,-1 0 0 0 0,0 1 1 0 0,-1-1-1 0 0,0 0 0 0 0,-1 0 1 0 0,0-1-1 0 0,-1 1 0 0 0,0 0 1 0 0,-1-1-1 0 0,-2 4-258 0 0,-23 65 358 0 0,78-75 624 0 0,-47-6-995 0 0,13 1-86 0 0,0-2 0 0 0,-1 0 0 0 0,1-1 0 0 0,-1 0 0 0 0,1-1 0 0 0,-1-1 0 0 0,0 0-1 0 0,-1-1 1 0 0,1-1 0 0 0,0 0 99 0 0,-11-2-4698 0 0,-3-1-2094 0 0</inkml:trace>
  <inkml:trace contextRef="#ctx0" brushRef="#br0" timeOffset="122333.59">5721 1630 508 0 0,'0'0'8155'0'0,"0"0"-6122"0"0,-3 7-1504 0 0,-3 8-211 0 0,0 1 1 0 0,0 0-1 0 0,2 0 0 0 0,0 0 1 0 0,1 1-1 0 0,0-1 0 0 0,2 1 0 0 0,0 0 1 0 0,0 0-1 0 0,2-1 0 0 0,0 1 1 0 0,1 0-1 0 0,1-1 0 0 0,0 1 0 0 0,2 4-318 0 0,29 8-724 0 0,-4-27-3737 0 0,-20-5-32 0 0</inkml:trace>
  <inkml:trace contextRef="#ctx0" brushRef="#br0" timeOffset="122612.02">5997 1755 5805 0 0,'0'0'3984'0'0,"0"0"-3728"0"0,0 0 224 0 0,4 39 396 0 0,-9-25 20 0 0,-5-1-192 0 0,-3 0-192 0 0,-3 2-232 0 0,-1-2-280 0 0,-2-1-92 0 0,2-1-288 0 0,0-4-296 0 0,1-1-352 0 0,6-4-452 0 0,2-2-1188 0 0,1-2-2653 0 0</inkml:trace>
  <inkml:trace contextRef="#ctx0" brushRef="#br0" timeOffset="122875.01">5902 1783 300 0 0,'0'0'6497'0'0,"0"0"-4409"0"0,0 0-1504 0 0,42 41 152 0 0,-30-25 104 0 0,-7 0-120 0 0,1 2-132 0 0,-4-2-164 0 0,0-1-196 0 0,-2-1-228 0 0,0-2-152 0 0,0-2-512 0 0,2-4-404 0 0,0 0-612 0 0,1-5-1044 0 0,1-1-2157 0 0</inkml:trace>
  <inkml:trace contextRef="#ctx0" brushRef="#br0" timeOffset="122876.01">6056 1686 5897 0 0,'0'0'4328'0'0,"0"0"-4196"0"0,0 0-56 0 0,36 28 452 0 0,-24-12 272 0 0,1 4 56 0 0,-2 1-12 0 0,-4 2-144 0 0,-5-1-208 0 0,-2 2-200 0 0,0 1-128 0 0,-8 1-164 0 0,-4-1-140 0 0,-1 3-404 0 0,-2-3-524 0 0,-4-1-800 0 0,5-6-3084 0 0</inkml:trace>
  <inkml:trace contextRef="#ctx0" brushRef="#br0" timeOffset="135823.27">11909 2219 2304 0 0,'0'0'819'0'0,"0"0"-586"0"0,0 0-145 0 0,-1 5 137 0 0,0-1-89 0 0,0-1-1 0 0,0 1 1 0 0,0-1 0 0 0,0 1 0 0 0,-1-1-1 0 0,1 0 1 0 0,-1 1 0 0 0,0-1 0 0 0,0 0-1 0 0,0 0 1 0 0,0 0 0 0 0,-1-1 0 0 0,1 1-1 0 0,-1-1 1 0 0,1 1 0 0 0,-1-1-1 0 0,0 0 1 0 0,0 0 0 0 0,0 0 0 0 0,-1 0-1 0 0,1 0 1 0 0,0-1 0 0 0,-1 1 0 0 0,1-1-1 0 0,0 0 1 0 0,-1 0 0 0 0,0-1 0 0 0,1 1-1 0 0,-1-1 1 0 0,1 1 0 0 0,-3-1-136 0 0,-63 1 418 0 0,0-3 0 0 0,0-3 0 0 0,1-3 1 0 0,-32-9-419 0 0,-11 0 22 0 0,86 14 20 0 0,-7-6 37 0 0,-1 2 0 0 0,0 1 0 0 0,0 2 1 0 0,0 1-1 0 0,-1 2 0 0 0,1 1 0 0 0,-1 1 1 0 0,1 2-1 0 0,0 2 0 0 0,0 1 0 0 0,0 1 1 0 0,1 2-1 0 0,0 1 0 0 0,0 1 0 0 0,2 2 1 0 0,-1 1-1 0 0,-16 11-79 0 0,45-23-2 0 0,0-1 1 0 0,-1 0-1 0 0,1 1 0 0 0,0 0 1 0 0,-1-1-1 0 0,1 1 0 0 0,0 0 1 0 0,0 0-1 0 0,0 0 0 0 0,1 0 0 0 0,-1 0 1 0 0,1 1-1 0 0,-1-1 0 0 0,1 1 1 0 0,-1-1-1 0 0,1 1 0 0 0,0-1 1 0 0,0 1-1 0 0,1-1 0 0 0,-1 1 1 0 0,0 0-1 0 0,1 0 0 0 0,0-1 1 0 0,-1 1-1 0 0,1 0 0 0 0,0 0 0 0 0,1-1 1 0 0,-1 1-1 0 0,0 0 0 0 0,1 0 1 0 0,-1-1-1 0 0,1 1 0 0 0,0 0 1 0 0,0-1-1 0 0,0 1 0 0 0,1 1 2 0 0,-14-14 2986 0 0,-21-14-3578 0 0,-54-8 652 0 0,-2 5 0 0 0,0 3 0 0 0,-2 4 1 0 0,0 4-1 0 0,-1 3 0 0 0,0 5 0 0 0,-19 4-60 0 0,44-1 17 0 0,-1003-66 276 0 0,278 58-1148 0 0,783 12-3013 0 0,2-6-5122 0 0</inkml:trace>
  <inkml:trace contextRef="#ctx0" brushRef="#br0" timeOffset="137492.98">12274 2111 888 0 0,'0'0'588'0'0,"6"-6"257"0"0,2 0-574 0 0,0-1 0 0 0,0 0 0 0 0,-1-1 0 0 0,0 0 0 0 0,0 0-1 0 0,-1 0 1 0 0,0-1 0 0 0,0 0 0 0 0,-1 0 0 0 0,0-1 0 0 0,-1 1 0 0 0,0-1 0 0 0,-1 0 0 0 0,0 0 0 0 0,0 0 0 0 0,-1-1 0 0 0,0 1 0 0 0,-1 0 0 0 0,0-1 0 0 0,-1 1-1 0 0,0-1 1 0 0,0 0 0 0 0,-2 1 0 0 0,1 0 0 0 0,-3-10-271 0 0,-7-10 41 0 0,-2 1 0 0 0,0 0 0 0 0,-2 1 0 0 0,-1 0-1 0 0,-2 1 1 0 0,0 1 0 0 0,-2 1 0 0 0,-1 1 0 0 0,0 0 0 0 0,-2 2 0 0 0,-4-3-41 0 0,-29-33 18 0 0,20 17-66 0 0,-2 1 1 0 0,-1 1-1 0 0,-3 3 1 0 0,0 1 0 0 0,-3 2-1 0 0,0 3 1 0 0,-2 1-1 0 0,-1 2 1 0 0,-1 2 0 0 0,-2 3-1 0 0,0 2 1 0 0,-1 2 0 0 0,-1 2-1 0 0,-1 2 48 0 0,-7 4-40 0 0,1 2-1 0 0,-2 2 1 0 0,1 3-1 0 0,0 3 0 0 0,-1 3 1 0 0,1 2-1 0 0,-30 8 41 0 0,65-9-36 0 0,0 2 0 0 0,0 0-1 0 0,1 2 1 0 0,0 1 0 0 0,0 1-1 0 0,1 1 1 0 0,0 1 0 0 0,1 1 0 0 0,0 1-1 0 0,1 1 1 0 0,1 1 0 0 0,0 1-1 0 0,1 1 1 0 0,1 1 0 0 0,1 0-1 0 0,1 1 1 0 0,0 1 0 0 0,-4 10 36 0 0,14-17-31 0 0,0 0 0 0 0,2 1 0 0 0,-1 0 0 0 0,2 0 0 0 0,0 0 0 0 0,1 1 0 0 0,0-1-1 0 0,1 1 1 0 0,1-1 0 0 0,0 1 0 0 0,2 0 0 0 0,-1 0 0 0 0,2-1 0 0 0,0 1 0 0 0,1-1 0 0 0,1 1 0 0 0,0-1 0 0 0,4 9 31 0 0,125 260 164 0 0,-131-280-151 0 0,10 23 23 0 0,1-1 0 0 0,2-1 0 0 0,0 0 0 0 0,2-2 0 0 0,0 1 0 0 0,2-2 0 0 0,0-1 0 0 0,2 0 0 0 0,0-1 0 0 0,1-1 0 0 0,1-1 0 0 0,0-2 0 0 0,2 0 0 0 0,0-1 0 0 0,22 9-36 0 0,28-2 139 0 0,0-3-1 0 0,2-3 0 0 0,0-3 0 0 0,0-4 0 0 0,1-3 0 0 0,63-4-138 0 0,-98-5-3664 0 0,-34-7-1192 0 0</inkml:trace>
  <inkml:trace contextRef="#ctx0" brushRef="#br0" timeOffset="145867.94">4881 3606 456 0 0,'0'0'357'0'0,"0"0"-134"0"0,0 0-24 0 0,0 0-7 0 0,7-3 27 0 0,3-1 17 0 0,0 0 0 0 0,0-1 0 0 0,0 0-1 0 0,-1-1 1 0 0,1 0 0 0 0,-1-1 0 0 0,-1 0 0 0 0,1 0 0 0 0,-1-1-1 0 0,0 0 1 0 0,-1 0 0 0 0,0-1 0 0 0,0 0 0 0 0,-1 0-1 0 0,0-1 1 0 0,-1 1 0 0 0,0-1 0 0 0,-1 0 0 0 0,0-1 0 0 0,0 1-1 0 0,-1-1 1 0 0,0 0 0 0 0,-1 0 0 0 0,0 0 0 0 0,-1 0-1 0 0,0 0 1 0 0,-1 0 0 0 0,0 0 0 0 0,-1 0 0 0 0,0 0 0 0 0,-1 0-1 0 0,0 0 1 0 0,-3-10-236 0 0,0 2-6 0 0,0 1 0 0 0,-1-1 0 0 0,0 1 0 0 0,-2 0 0 0 0,0 1 0 0 0,-1 0-1 0 0,-1 0 1 0 0,0 1 0 0 0,-2 0 0 0 0,1 1 0 0 0,-2 0 0 0 0,0 1 0 0 0,-1 0 0 0 0,0 1 0 0 0,-1 1-1 0 0,0 0 1 0 0,-1 1 0 0 0,-5-2 6 0 0,-1 5-222 0 0,0 0 1 0 0,-1 1-1 0 0,1 2 0 0 0,-1 0 0 0 0,0 1 0 0 0,-1 2 1 0 0,1 0-1 0 0,0 1 0 0 0,-1 2 0 0 0,1 0 1 0 0,0 2-1 0 0,0 0 0 0 0,0 2 0 0 0,-13 4 222 0 0,29-3 38 0 0,0 0-1 0 0,1 0 0 0 0,0 0 1 0 0,0 1-1 0 0,1 0 1 0 0,0 1-1 0 0,0-1 0 0 0,1 1 1 0 0,0 0-1 0 0,0 0 1 0 0,0 0-1 0 0,1 0 0 0 0,1 1 1 0 0,-1-1-1 0 0,2 1 1 0 0,-1 0-1 0 0,1-1 0 0 0,0 1 1 0 0,1 0-1 0 0,0 0 1 0 0,0 0-1 0 0,1 0 0 0 0,0 0-37 0 0,0 12 251 0 0,0-1 0 0 0,1 1 0 0 0,1-1-1 0 0,1 1 1 0 0,1-1 0 0 0,1 0-1 0 0,1-1 1 0 0,0 1 0 0 0,1-1 0 0 0,2-1-1 0 0,0 1-250 0 0,94 111 167 0 0,-54-85-3435 0 0,-20-23-1566 0 0</inkml:trace>
  <inkml:trace contextRef="#ctx0" brushRef="#br0" timeOffset="150576.23">4944 3577 628 0 0,'0'0'835'0'0,"0"0"-50"0"0,0 0-247 0 0,6-1-70 0 0,0 0-319 0 0,1 0 0 0 0,0 0 0 0 0,0-1 1 0 0,-1 0-1 0 0,1 0 0 0 0,-1-1 0 0 0,0 0 1 0 0,0 0-1 0 0,0 0 0 0 0,0-1 0 0 0,0 0 1 0 0,-1 0-1 0 0,1-1 0 0 0,-1 1 0 0 0,0-1 0 0 0,-1 0 1 0 0,1 0-1 0 0,-1-1 0 0 0,0 1 0 0 0,0-1 1 0 0,-1 0-1 0 0,0 0 0 0 0,0-1 0 0 0,0 1 1 0 0,-1 0-1 0 0,0-1 0 0 0,0 0 0 0 0,0 1 1 0 0,-1-1-150 0 0,3-10 31 0 0,-1 0 1 0 0,0-1-1 0 0,-2 1 1 0 0,0 0-1 0 0,0-1 1 0 0,-2 1 0 0 0,0 0-1 0 0,-1-1 1 0 0,-1 1-1 0 0,-1 0 1 0 0,-3-11-32 0 0,3 11-23 0 0,-1 0 1 0 0,0 0 0 0 0,-1 1 0 0 0,0 0-1 0 0,-2 0 1 0 0,0 1 0 0 0,-1 0 0 0 0,0 0-1 0 0,-1 1 1 0 0,-1 0 0 0 0,0 1 0 0 0,-1 0-1 0 0,0 1 1 0 0,-1 0 0 0 0,0 1 0 0 0,-1 0-1 0 0,0 1 1 0 0,-1 1 0 0 0,0 0 0 0 0,0 1-1 0 0,-1 1 1 0 0,0 0 0 0 0,-1 1 0 0 0,1 1-1 0 0,-1 1 1 0 0,-4-1 22 0 0,-2 3-38 0 0,1 2-1 0 0,0 0 1 0 0,-1 1 0 0 0,1 1-1 0 0,0 2 1 0 0,0 0-1 0 0,0 1 1 0 0,0 1 0 0 0,1 1-1 0 0,0 1 1 0 0,-3 2 38 0 0,19-7 6 0 0,1 1 0 0 0,-1-1-1 0 0,1 1 1 0 0,0 0 0 0 0,0 0 0 0 0,0 1-1 0 0,0-1 1 0 0,1 1 0 0 0,-1 0 0 0 0,1 0 0 0 0,0 0-1 0 0,1 0 1 0 0,-1 0 0 0 0,1 1 0 0 0,0-1 0 0 0,1 1-1 0 0,-1-1 1 0 0,1 1 0 0 0,0 0 0 0 0,1 0 0 0 0,-1-1-1 0 0,1 1 1 0 0,0 0 0 0 0,1 0 0 0 0,-1 0-1 0 0,1-1 1 0 0,0 1 0 0 0,2 4-6 0 0,62 153 265 0 0,31 39 215 0 0,-93-198-419 0 0,0 0-1 0 0,0 1 1 0 0,1-1-1 0 0,-1 0 1 0 0,1-1 0 0 0,0 1-1 0 0,0-1 1 0 0,0 1-1 0 0,0-1 1 0 0,1-1-1 0 0,-1 1 1 0 0,1 0-1 0 0,0-1 1 0 0,0 0-1 0 0,0 0 1 0 0,0-1-1 0 0,0 1 1 0 0,0-1-1 0 0,0 0 1 0 0,0 0-1 0 0,1-1 1 0 0,-1 0-1 0 0,0 0 1 0 0,0 0-1 0 0,1 0 1 0 0,-1-1-1 0 0,5-1-60 0 0,2 2-498 0 0,-4-1-2018 0 0,-4-2-2719 0 0</inkml:trace>
  <inkml:trace contextRef="#ctx0" brushRef="#br0" timeOffset="151274.92">7925 3509 328 0 0,'0'0'473'0'0,"6"0"53"0"0,-2 0-184 0 0,1-1 0 0 0,0 1 0 0 0,0-1 0 0 0,-1 0 1 0 0,1 0-1 0 0,-1 0 0 0 0,1-1 0 0 0,-1 1 0 0 0,1-1 1 0 0,-1 0-1 0 0,0-1 0 0 0,0 1 0 0 0,0-1 0 0 0,0 1 0 0 0,0-1 1 0 0,-1 0-1 0 0,1-1 0 0 0,-1 1 0 0 0,2-3-342 0 0,-2 3 133 0 0,4-2-81 0 0,-1-1 0 0 0,1 1 0 0 0,-1-1 1 0 0,0 0-1 0 0,-1-1 0 0 0,1 1 0 0 0,-1-1 1 0 0,-1 0-1 0 0,1 0 0 0 0,-1-1 0 0 0,0 1 1 0 0,-1-1-1 0 0,0 0 0 0 0,0 0 0 0 0,-1 0 1 0 0,0-1-1 0 0,0 1 0 0 0,-1 0 0 0 0,0-1 1 0 0,-1 1-1 0 0,1-1 0 0 0,-2 1 0 0 0,1-1 1 0 0,-1 1-1 0 0,0-1 0 0 0,-1 1 0 0 0,0 0 1 0 0,0 0-1 0 0,-1 0 0 0 0,-1-3-52 0 0,-9-9-69 0 0,-1 0 0 0 0,-1 1 0 0 0,0 0 0 0 0,-2 1 0 0 0,0 1 0 0 0,-1 1 0 0 0,0 0-1 0 0,-1 1 1 0 0,-1 2 0 0 0,0 0 0 0 0,-1 0 0 0 0,-1 2 0 0 0,1 1 0 0 0,-2 1 0 0 0,1 0 0 0 0,-20-3 69 0 0,36 10-27 0 0,0 0 0 0 0,-1 0 1 0 0,1 1-1 0 0,-1 0 1 0 0,1 0-1 0 0,-1 1 0 0 0,1-1 1 0 0,-1 2-1 0 0,0-1 0 0 0,1 1 1 0 0,-1 0-1 0 0,1 0 0 0 0,-1 0 1 0 0,1 1-1 0 0,0 0 0 0 0,0 0 1 0 0,0 1-1 0 0,0 0 0 0 0,0 0 1 0 0,0 0-1 0 0,1 1 0 0 0,-1 0 1 0 0,1 0-1 0 0,0 0 1 0 0,0 1-1 0 0,1 0 0 0 0,-1 0 1 0 0,1 0-1 0 0,0 0 0 0 0,0 0 1 0 0,1 1-1 0 0,0 0 0 0 0,0 0 1 0 0,-1 1 26 0 0,-1 8-8 0 0,1 0 1 0 0,0 1 0 0 0,1-1-1 0 0,0 1 1 0 0,1-1 0 0 0,1 1 0 0 0,1 0-1 0 0,0-1 1 0 0,1 1 0 0 0,1 0-1 0 0,0-1 1 0 0,1 1 0 0 0,0-1-1 0 0,2 0 1 0 0,0 0 0 0 0,0 0-1 0 0,2-1 1 0 0,-1 0 0 0 0,2 0 0 0 0,0 0-1 0 0,1-1 1 0 0,0 0 0 0 0,1-1-1 0 0,2 2 8 0 0,102 52 1827 0 0,-61-53-3500 0 0,-46-13-860 0 0,0-2-2073 0 0</inkml:trace>
  <inkml:trace contextRef="#ctx0" brushRef="#br0" timeOffset="152740.6">8607 3697 900 0 0,'0'0'808'0'0,"0"0"-560"0"0,-37-10 116 0 0,21 5-76 0 0,-2 1 676 0 0,-2 0-964 0 0,3 1-248 0 0,2 1-1196 0 0</inkml:trace>
  <inkml:trace contextRef="#ctx0" brushRef="#br0" timeOffset="153017.96">8482 3716 964 0 0,'0'0'1200'0'0,"0"0"26"0"0,8 3-736 0 0,90 28-299 0 0,1-5-1 0 0,2-4 1 0 0,1-4-1 0 0,0-5 1 0 0,0-5-1 0 0,98-4-190 0 0,-185-4 42 0 0,15 0 1205 0 0,-56-9-527 0 0,-91-16-583 0 0,-2 5-1 0 0,0 6 1 0 0,-83 2-137 0 0,-38 7-3172 0 0,204 5 822 0 0</inkml:trace>
  <inkml:trace contextRef="#ctx0" brushRef="#br0" timeOffset="153283.81">8521 3761 928 0 0,'60'11'1340'0'0,"-6"-1"-636"0"0,8 3-244 0 0,-6 0-460 0 0,-6-1-108 0 0,-16-6-1220 0 0</inkml:trace>
  <inkml:trace contextRef="#ctx0" brushRef="#br0" timeOffset="167342.3">9170 3899 2264 0 0,'27'-7'234'0'0,"-14"6"-92"0"0,-1 0 0 0 0,0-1 0 0 0,0 0 0 0 0,0-1 0 0 0,0-1 0 0 0,-1 0 0 0 0,1 0 0 0 0,-1-1 0 0 0,0-1 0 0 0,-1 1 0 0 0,1-2 0 0 0,-1 0 0 0 0,0 0 0 0 0,0-1 0 0 0,-1 0 0 0 0,0 0 0 0 0,-1-1 0 0 0,0 0 0 0 0,0-1 0 0 0,-1 0 0 0 0,0 0 0 0 0,-1 0 1 0 0,0-1-1 0 0,-1 0 0 0 0,3-6-142 0 0,-7-15-64 0 0,-2 0 1 0 0,-1 0 0 0 0,-1 1 0 0 0,-2-1 0 0 0,-1 1 0 0 0,-2 0 0 0 0,-1 1-1 0 0,-1 0 1 0 0,-1 0 0 0 0,-2 1 0 0 0,-1 1 0 0 0,-1 0 0 0 0,-1 1-1 0 0,-2 0 1 0 0,-1 1 0 0 0,0 2 0 0 0,-2 0 0 0 0,-1 1 0 0 0,-1 1 0 0 0,-1 1-1 0 0,-13-8 64 0 0,6 2-58 0 0,-2 2 0 0 0,-2 1 0 0 0,0 2 0 0 0,-1 1 0 0 0,-1 2-1 0 0,0 2 1 0 0,-2 1 0 0 0,0 2 0 0 0,-36-8 58 0 0,50 15-8 0 0,0 2 1 0 0,-1 0-1 0 0,0 2 1 0 0,0 1 0 0 0,0 1-1 0 0,0 1 1 0 0,0 1-1 0 0,0 2 1 0 0,0 0-1 0 0,1 2 1 0 0,-1 0-1 0 0,1 2 1 0 0,0 1 0 0 0,1 1-1 0 0,0 1 1 0 0,-5 4 7 0 0,16-2 20 0 0,1 1 0 0 0,0 0-1 0 0,1 1 1 0 0,0 0 0 0 0,1 1 0 0 0,1 0 0 0 0,0 1 0 0 0,1 0 0 0 0,1 0 0 0 0,0 0 0 0 0,2 1 0 0 0,-1 0-1 0 0,2 1 1 0 0,1-1 0 0 0,0 0 0 0 0,1 1 0 0 0,0 0 0 0 0,2 0 0 0 0,0-1 0 0 0,2 10-20 0 0,-3 17-31 0 0,1-1 1 0 0,2 0 0 0 0,2 1-1 0 0,2-1 1 0 0,2-1-1 0 0,2 1 1 0 0,1-1 0 0 0,2-1-1 0 0,2 0 1 0 0,2-1 0 0 0,2-1-1 0 0,1-1 1 0 0,2 0-1 0 0,2-2 1 0 0,1 0 0 0 0,22 22 30 0 0,-18-37 161 0 0,1-2 1 0 0,1-1 0 0 0,0-2-1 0 0,1-1 1 0 0,1-1-1 0 0,1-2 1 0 0,0-2 0 0 0,0 0-1 0 0,1-3 1 0 0,0 0-1 0 0,0-3 1 0 0,0-1 0 0 0,1-1-1 0 0,-1-2 1 0 0,1-2-1 0 0,5-1-161 0 0,-10 3 122 0 0,9 1-301 0 0,68-1 419 0 0,-38-9-3797 0 0,-58 6 1454 0 0</inkml:trace>
  <inkml:trace contextRef="#ctx0" brushRef="#br0" timeOffset="172435.57">6494 3586 4332 0 0,'0'0'3229'0'0,"0"0"-2033"0"0,0 0-1196 0 0,0 0-104 0 0,0 0-428 0 0,0 0 180 0 0,0 0 212 0 0,0 0 20 0 0,0 0-124 0 0,0 0-96 0 0,-2-2 240 0 0,2 4 96 0 0,2 1-292 0 0,-1-1-1525 0 0,2-1-2075 0 0</inkml:trace>
  <inkml:trace contextRef="#ctx0" brushRef="#br0" timeOffset="175001.49">4527 3188 1500 0 0,'0'0'400'0'0,"0"0"314"0"0,0 0 1266 0 0,0 0-711 0 0,0 0-725 0 0,0 0-64 0 0,0 0 110 0 0,0 0-41 0 0,0 0-56 0 0,-31-23 958 0 0,-149-61-1019 0 0,155 76-486 0 0,-228-44 1429 0 0,186 48-914 0 0,-1 3 0 0 0,1 4 0 0 0,-1 2 1 0 0,-46 11-462 0 0,-306 84-849 0 0,393-95-592 0 0,32-15 1324 0 0,44-23 921 0 0,-36 25-1103 0 0,11-14 1300 0 0,-36 14-1950 0 0,9 10 990 0 0,1 1 0 0 0,0 0-1 0 0,0-1 1 0 0,1 1 0 0 0,-1 0 0 0 0,0 0-1 0 0,1 0 1 0 0,0 0 0 0 0,0 0-1 0 0,0 0 1 0 0,0 0 0 0 0,0 0-1 0 0,1 0 1 0 0,-1 1 0 0 0,1-1-1 0 0,0 0 1 0 0,0 0 0 0 0,0 1 0 0 0,0-1-1 0 0,0 0 1 0 0,1 0 0 0 0,0 1-1 0 0,-1-1 1 0 0,1 0 0 0 0,1 0-1 0 0,-1 0 1 0 0,0 0 0 0 0,1 0-1 0 0,-1 0 1 0 0,1 0 0 0 0,0-1-1 0 0,0 1 1 0 0,0-1 0 0 0,0 1 0 0 0,0-1-1 0 0,3 2-40 0 0,45 23 521 0 0,-29-19-7312 0 0,-17-8-122 0 0</inkml:trace>
  <inkml:trace contextRef="#ctx0" brushRef="#br0" timeOffset="176213.42">451 2794 6233 0 0,'0'0'3698'0'0,"0"0"-2547"0"0,0 0-684 0 0,0 0 417 0 0,0 0-92 0 0,0 0-872 0 0,0 0-399 0 0,-3 8 648 0 0,-14 45 623 0 0,9-34-621 0 0,1 0-1 0 0,0 1 1 0 0,2 0 0 0 0,0 0 0 0 0,2 1-1 0 0,0 0 1 0 0,1-1 0 0 0,1 1-1 0 0,1 14-170 0 0,1-32 41 0 0,0 0-1 0 0,1 0 0 0 0,-1 0 0 0 0,0 0 0 0 0,1 0 1 0 0,0 0-1 0 0,0-1 0 0 0,0 1 0 0 0,0-1 0 0 0,0 1 1 0 0,0-1-1 0 0,0 0 0 0 0,1 0 0 0 0,-1 0 0 0 0,1 0 1 0 0,0 0-1 0 0,-1-1 0 0 0,1 1 0 0 0,0-1 0 0 0,0 1 1 0 0,0-1-1 0 0,0 0 0 0 0,0 0 0 0 0,0-1 0 0 0,0 1 1 0 0,1-1-1 0 0,-1 1 0 0 0,0-1 0 0 0,0 0 0 0 0,0 0 1 0 0,1-1-1 0 0,-1 1 0 0 0,1-1-40 0 0,106-29 378 0 0,-100 21-4411 0 0,-7 6-1993 0 0</inkml:trace>
  <inkml:trace contextRef="#ctx0" brushRef="#br0" timeOffset="176648.13">762 3065 11265 0 0,'0'0'2474'0'0,"0"0"-1776"0"0,0 0-558 0 0,0 0 247 0 0,0 0-38 0 0,0 0-267 0 0,0 0-270 0 0,4 1 27 0 0,-1 0 204 0 0,0 0-1 0 0,0 0 1 0 0,0 0-1 0 0,0-1 1 0 0,0 1 0 0 0,0-1-1 0 0,0 0 1 0 0,0 0-1 0 0,0 0 1 0 0,0-1 0 0 0,0 1-1 0 0,0-1 1 0 0,0 1 0 0 0,0-1-1 0 0,0 0 1 0 0,-1 0-1 0 0,1 0 1 0 0,0-1 0 0 0,-1 1-1 0 0,1 0 1 0 0,0-1-1 0 0,-1 0 1 0 0,0 0 0 0 0,1 0-1 0 0,-1 0 1 0 0,0 0-1 0 0,0 0 1 0 0,0 0 0 0 0,0-1-1 0 0,0 1 1 0 0,-1-1-1 0 0,1 0 1 0 0,-1 1 0 0 0,0-1-1 0 0,0 0 1 0 0,0 0-1 0 0,0 1 1 0 0,0-1 0 0 0,0 0-1 0 0,-1 0-42 0 0,-1 0-59 0 0,0 1 0 0 0,0 0 0 0 0,-1-1 0 0 0,1 1 0 0 0,-1 0 0 0 0,1 0 0 0 0,-1 0 0 0 0,0 0 0 0 0,0 0 0 0 0,0 1-1 0 0,0-1 1 0 0,0 0 0 0 0,0 1 0 0 0,-1 0 0 0 0,1-1 0 0 0,0 1 0 0 0,-1 0 0 0 0,1 0 0 0 0,-1 0 0 0 0,1 1 0 0 0,-1-1 0 0 0,1 0 0 0 0,-1 1 0 0 0,0 0 0 0 0,1 0 0 0 0,-1 0-1 0 0,1 0 1 0 0,-1 0 0 0 0,0 0 0 0 0,1 0 0 0 0,-1 1 0 0 0,1 0 0 0 0,-1-1 0 0 0,0 1 0 0 0,1 0 0 0 0,0 0 0 0 0,-1 0 0 0 0,1 1 0 0 0,0-1 0 0 0,-1 1 0 0 0,1-1-1 0 0,0 1 1 0 0,0 0 0 0 0,0-1 0 0 0,1 1 0 0 0,-1 0 0 0 0,0 0 0 0 0,1 0 0 0 0,-1 1 0 0 0,1-1 0 0 0,-1 1 59 0 0,0-1 32 0 0,1 0 1 0 0,-1 0-1 0 0,1 0 1 0 0,-1 0-1 0 0,1 0 1 0 0,0 1-1 0 0,0-1 0 0 0,0 0 1 0 0,0 1-1 0 0,0-1 1 0 0,0 0-1 0 0,1 1 1 0 0,-1-1-1 0 0,1 1 0 0 0,0-1 1 0 0,-1 1-1 0 0,1 0 1 0 0,0-1-1 0 0,1 1 1 0 0,-1-1-1 0 0,0 1 0 0 0,1-1 1 0 0,-1 1-1 0 0,1-1 1 0 0,0 0-1 0 0,0 1 1 0 0,0-1-1 0 0,0 0 0 0 0,0 1 1 0 0,1-1-1 0 0,-1 0 1 0 0,1 0-1 0 0,-1 0 1 0 0,1 0-1 0 0,0-1 0 0 0,0 1 1 0 0,-1 0-1 0 0,1-1 1 0 0,1 1-1 0 0,-1-1 1 0 0,0 1-1 0 0,0-1 0 0 0,0 0 1 0 0,1 0-1 0 0,-1 0 1 0 0,0 0-1 0 0,1-1 1 0 0,-1 1-1 0 0,1-1 0 0 0,-1 1 1 0 0,1-1-1 0 0,-1 0 1 0 0,1 0-1 0 0,-1 0 1 0 0,1 0-1 0 0,0 0 0 0 0,-1-1 1 0 0,1 1-1 0 0,-1-1 1 0 0,0 0-1 0 0,1 1 1 0 0,-1-1-1 0 0,0 0 0 0 0,1-1 1 0 0,-1 1-1 0 0,0 0 1 0 0,0-1-33 0 0,52-48 146 0 0,-52 50-183 0 0,1 1 0 0 0,-1 0 0 0 0,0 0 0 0 0,1 1-1 0 0,-1-1 1 0 0,0 0 0 0 0,0 1 0 0 0,0-1-1 0 0,0 1 1 0 0,0-1 0 0 0,0 1 0 0 0,0 0 0 0 0,-1 0-1 0 0,1 0 1 0 0,-1 0 0 0 0,1 0 0 0 0,-1 1-1 0 0,0-1 1 0 0,0 0 0 0 0,0 1 0 0 0,0-1 0 0 0,0 0-1 0 0,0 1 1 0 0,-1-1 0 0 0,1 1 0 0 0,-1-1-1 0 0,0 1 1 0 0,1-1 0 0 0,-1 2 37 0 0,0 12-89 0 0,2 12-459 0 0,5-16-6772 0 0,-2-11 1619 0 0</inkml:trace>
  <inkml:trace contextRef="#ctx0" brushRef="#br0" timeOffset="177130.9">1094 3074 4728 0 0,'0'0'4558'0'0,"0"0"-3325"0"0,0 0-901 0 0,0 0 139 0 0,0 0 29 0 0,0 0-70 0 0,0 0-66 0 0,21 5 2541 0 0,37-65-1794 0 0,-57 59-1133 0 0,0-1-1 0 0,0 1 0 0 0,-1-1 0 0 0,1 0 1 0 0,-1 1-1 0 0,1-1 0 0 0,-1 0 0 0 0,0 1 1 0 0,0-1-1 0 0,1 0 0 0 0,-1 1 0 0 0,-1-1 1 0 0,1 0-1 0 0,0 1 0 0 0,0-1 0 0 0,0 0 1 0 0,-1 1-1 0 0,1-1 0 0 0,-1 0 0 0 0,0 1 1 0 0,1-1-1 0 0,-1 1 0 0 0,0-1 1 0 0,0 1-1 0 0,0-1 0 0 0,0 1 0 0 0,0 0 1 0 0,0-1-1 0 0,0 1 0 0 0,0 0 0 0 0,-1 0 1 0 0,1 0-1 0 0,0 0 0 0 0,-1 0 0 0 0,1 0 1 0 0,-1 0-1 0 0,1 0 0 0 0,-1 1 0 0 0,1-1 1 0 0,-1 1-1 0 0,0-1 0 0 0,1 1 0 0 0,-1-1 1 0 0,0 1-1 0 0,1 0 0 0 0,-1 0 0 0 0,-1 0 23 0 0,0-1-30 0 0,1 0 0 0 0,-1 0 0 0 0,0 0-1 0 0,0 0 1 0 0,0 0 0 0 0,0 1 0 0 0,0 0 0 0 0,0-1-1 0 0,0 1 1 0 0,0 0 0 0 0,0 0 0 0 0,0 1-1 0 0,0-1 1 0 0,0 1 0 0 0,1-1 0 0 0,-1 1-1 0 0,0 0 1 0 0,0 0 0 0 0,0 0 0 0 0,1 1-1 0 0,-1-1 1 0 0,0 1 0 0 0,1-1 0 0 0,0 1-1 0 0,-1 0 1 0 0,1 0 0 0 0,0 0 0 0 0,0 0 0 0 0,0 0-1 0 0,0 0 1 0 0,0 1 0 0 0,0-1 0 0 0,1 1-1 0 0,-1-1 1 0 0,1 1 0 0 0,0 0 0 0 0,0 0-1 0 0,0-1 1 0 0,0 1 0 0 0,0 0 0 0 0,0 0-1 0 0,1 0 1 0 0,0 0 0 0 0,-1 0 0 0 0,1 0-1 0 0,0 0 1 0 0,0 0 0 0 0,1 0 0 0 0,-1 0 0 0 0,1 0-1 0 0,0 2 31 0 0,1-3 81 0 0,0 1-1 0 0,0 0 1 0 0,0-1 0 0 0,0 0-1 0 0,1 1 1 0 0,-1-1-1 0 0,1 0 1 0 0,0 0-1 0 0,-1-1 1 0 0,1 1 0 0 0,0 0-1 0 0,0-1 1 0 0,0 0-1 0 0,0 0 1 0 0,0 0 0 0 0,1 0-1 0 0,-1 0 1 0 0,0 0-1 0 0,0-1 1 0 0,1 0-1 0 0,-1 0 1 0 0,0 0 0 0 0,0 0-1 0 0,1 0 1 0 0,-1 0-1 0 0,0-1 1 0 0,0 0-1 0 0,1 1 1 0 0,-1-1 0 0 0,0-1-1 0 0,0 1 1 0 0,0 0-1 0 0,0-1 1 0 0,0 1-1 0 0,0-1 1 0 0,-1 0 0 0 0,1 0-1 0 0,-1 0 1 0 0,1 0-1 0 0,-1-1 1 0 0,2-1-81 0 0,21 35-1642 0 0,-21-27 1675 0 0,-1 0 0 0 0,-1 1-1 0 0,1 0 1 0 0,-1 0-1 0 0,1-1 1 0 0,-1 2-1 0 0,-1-1 1 0 0,1 0-1 0 0,-1 0 1 0 0,0 0-1 0 0,0 1 1 0 0,0-1 0 0 0,-1 0-1 0 0,1 1 1 0 0,-2-1-1 0 0,1 1 1 0 0,0-1-1 0 0,-1 0 1 0 0,0 1-1 0 0,0-1 1 0 0,-1 0 0 0 0,0 0-1 0 0,1 0 1 0 0,-2 0-1 0 0,1 0 1 0 0,-1 0-1 0 0,1 0 1 0 0,-1-1-1 0 0,0 1 1 0 0,-1-1-1 0 0,1 0 1 0 0,-1 0 0 0 0,0 0-1 0 0,0-1 1 0 0,0 1-1 0 0,0-1 1 0 0,-1 0-1 0 0,0 0 1 0 0,1-1-1 0 0,-1 1 1 0 0,0-1-1 0 0,0 0 1 0 0,0 0 0 0 0,-1-1-33 0 0,-13-2-2677 0 0,9-8-4277 0 0,5-7-531 0 0</inkml:trace>
  <inkml:trace contextRef="#ctx0" brushRef="#br0" timeOffset="177392.26">1366 3016 6433 0 0,'0'0'5693'0'0,"0"0"-4054"0"0,0 0-1459 0 0,5 6-77 0 0,-3-4-61 0 0,-1 0 1 0 0,1 0-1 0 0,0 0 0 0 0,-1 1 1 0 0,0-1-1 0 0,1 0 1 0 0,-1 1-1 0 0,0-1 0 0 0,0 1 1 0 0,0-1-1 0 0,0 1 0 0 0,-1 0 1 0 0,1-1-1 0 0,-1 1 0 0 0,0 0 1 0 0,1-1-1 0 0,-1 1 1 0 0,0 0-1 0 0,-1-1 0 0 0,1 1 1 0 0,0 0-1 0 0,-1-1 0 0 0,0 1 1 0 0,1-1-1 0 0,-1 1 1 0 0,0 0-1 0 0,0-1 0 0 0,-1 0 1 0 0,1 1-1 0 0,0-1 0 0 0,-1 0 1 0 0,1 0-1 0 0,-1 1 0 0 0,0-1 1 0 0,0-1-1 0 0,0 1 1 0 0,0 0-1 0 0,0 0 0 0 0,0-1 1 0 0,0 1-1 0 0,-1-1 0 0 0,1 0 1 0 0,0 1-1 0 0,-3 0-42 0 0,4-2-11 0 0,1 0-1 0 0,-1 1 1 0 0,0-1-1 0 0,1 0 1 0 0,-1 0-1 0 0,0 0 1 0 0,1 1-1 0 0,-1-1 1 0 0,0 0-1 0 0,1 0 1 0 0,-1 0-1 0 0,0 0 1 0 0,0 0-1 0 0,1 0 1 0 0,-1 0-1 0 0,0 0 1 0 0,1-1 0 0 0,-1 1-1 0 0,0 0 1 0 0,1 0-1 0 0,-1-1 1 0 0,1 1-1 0 0,-1 0 1 0 0,0-1-1 0 0,1 1 1 0 0,-1 0-1 0 0,1-1 1 0 0,-1 1-1 0 0,1-1 1 0 0,-1 1-1 0 0,1-1 1 0 0,-1 1-1 0 0,1-1 1 0 0,-1 1-1 0 0,1-1 1 0 0,0 1-1 0 0,-1-1 1 0 0,1 0 0 0 0,0 1-1 0 0,0-1 1 0 0,-1 0-1 0 0,1 1 1 0 0,0-1-1 0 0,0 0 1 0 0,0 1-1 0 0,0-1 1 0 0,0 0-1 0 0,0 1 1 0 0,0-1-1 0 0,0 0 1 0 0,0 0-1 0 0,0 1 1 0 0,0-1-1 0 0,1 0 1 0 0,-1 1-1 0 0,0-1 1 0 0,0 1-1 0 0,1-1 1 0 0,-1 0-1 0 0,0 1 1 0 0,1-1 0 0 0,-1 1-1 0 0,1-1 12 0 0,15-45-916 0 0,-13 40 846 0 0,1 0 1 0 0,-1 0 0 0 0,1 0 0 0 0,0 0-1 0 0,1 1 1 0 0,-1 0 0 0 0,1 0-1 0 0,0 0 1 0 0,1 1 0 0 0,-1-1 0 0 0,1 1-1 0 0,-1 1 1 0 0,1-1 0 0 0,0 1-1 0 0,1 0 1 0 0,-1 0 0 0 0,0 1 0 0 0,1-1-1 0 0,0 2 1 0 0,-1-1 0 0 0,7 0 69 0 0,3 8-3600 0 0,-8 1-2206 0 0,-3 2 2394 0 0</inkml:trace>
  <inkml:trace contextRef="#ctx0" brushRef="#br0" timeOffset="177827.94">1615 3106 5733 0 0,'0'0'5987'0'0,"0"0"-4391"0"0,0 0-1384 0 0,0 0 231 0 0,0 0-123 0 0,0 0-158 0 0,0 0-4 0 0,6-1-29 0 0,-4 1-128 0 0,0 0 0 0 0,0 0 0 0 0,-1 0 0 0 0,1 0-1 0 0,0 0 1 0 0,0-1 0 0 0,0 1 0 0 0,-1 0 0 0 0,1-1 0 0 0,0 0 0 0 0,0 1 0 0 0,-1-1 0 0 0,1 0-1 0 0,0 0 1 0 0,-1 0 0 0 0,1 0 0 0 0,-1 0 0 0 0,1 0 0 0 0,-1 0 0 0 0,0-1 0 0 0,1 1-1 0 0,-1 0 1 0 0,0-1 0 0 0,0 1 0 0 0,0-1 0 0 0,0 1 0 0 0,0-1 0 0 0,0 0 0 0 0,-1 1 0 0 0,1-1-1 0 0,0 0 1 0 0,-1 0 0 0 0,1 1 0 0 0,-1-1 0 0 0,0 0 0 0 0,0 0 0 0 0,0 0 0 0 0,1 0 0 0 0,-2 1-1 0 0,1-1 1 0 0,0 0 0 0 0,0 0 0 0 0,-1 0 0 0 0,1 0 0 0 0,-1 1 0 0 0,1-1 0 0 0,-1 0-1 0 0,0 1 1 0 0,1-1 0 0 0,-1 0 0 0 0,0 1 0 0 0,0-1 0 0 0,0 1 0 0 0,-1-1 0 0 0,0 0-1 0 0,-1 0 0 0 0,1 1 1 0 0,-1-1 0 0 0,0 1 0 0 0,0 0 0 0 0,1 0-1 0 0,-1 1 1 0 0,0-1 0 0 0,0 0 0 0 0,0 1 0 0 0,0 0-1 0 0,0 0 1 0 0,0 0 0 0 0,0 0 0 0 0,0 0 0 0 0,0 0-1 0 0,0 1 1 0 0,0-1 0 0 0,0 1 0 0 0,0 0 0 0 0,0 0-1 0 0,1 0 1 0 0,-1 0 0 0 0,0 1 0 0 0,1-1 0 0 0,-1 1-1 0 0,1 0 1 0 0,-1-1 0 0 0,1 1 0 0 0,0 0 0 0 0,0 0-1 0 0,0 1 1 0 0,0-1 0 0 0,0 0 0 0 0,0 1-1 0 0,1-1 1 0 0,-1 1 0 0 0,1 0 0 0 0,-1-1 0 0 0,1 1-1 0 0,0 0 1 0 0,0 0 0 0 0,0 0 0 0 0,1-1 0 0 0,-1 1-1 0 0,1 0 1 0 0,0 0 0 0 0,-1 0 0 0 0,1 0 0 0 0,1 0-1 0 0,-1 0 1 0 0,0 0 0 0 0,1 0 0 0 0,-1 0 0 0 0,1 0-1 0 0,0 0 1 0 0,0 0 0 0 0,0 0 0 0 0,0-1 0 0 0,1 1-1 0 0,-1 0 1 0 0,1-1 0 0 0,-1 1 0 0 0,1-1-1 0 0,0 0 1 0 0,0 0 0 0 0,0 1 0 0 0,1-1 0 0 0,1 1-1 0 0,-2-1 34 0 0,0-1 0 0 0,0 0 0 0 0,1 0 0 0 0,-1 0 1 0 0,0-1-1 0 0,1 1 0 0 0,-1 0 0 0 0,0-1 0 0 0,1 0 0 0 0,-1 1 0 0 0,1-1 1 0 0,-1 0-1 0 0,0 0 0 0 0,1 0 0 0 0,-1-1 0 0 0,1 1 0 0 0,-1-1 1 0 0,0 1-1 0 0,1-1 0 0 0,-1 0 0 0 0,0 0 0 0 0,0 1 0 0 0,0-2 1 0 0,1 1-1 0 0,-1 0 0 0 0,0 0 0 0 0,0-1 0 0 0,-1 1 0 0 0,1-1 1 0 0,0 0-1 0 0,0 1 0 0 0,-1-1 0 0 0,1 0 0 0 0,-1 0 0 0 0,1 0 1 0 0,-1 0-1 0 0,0 0 0 0 0,0 0 0 0 0,0-1 0 0 0,0 1 0 0 0,0 0 1 0 0,-1-1-1 0 0,1 1 0 0 0,-1 0 0 0 0,1-1 0 0 0,-1 1 0 0 0,0 0 1 0 0,0-1-1 0 0,0 1 0 0 0,0-1 0 0 0,-1-1-34 0 0,12-24-516 0 0,17 72-88 0 0,-28 28-780 0 0,4-73-3452 0 0,-1-2-769 0 0</inkml:trace>
  <inkml:trace contextRef="#ctx0" brushRef="#br0" timeOffset="178120.15">1830 3081 5641 0 0,'0'0'5218'0'0,"0"0"-3589"0"0,5 6-1178 0 0,-3-3-318 0 0,1 0 1 0 0,0-1-1 0 0,-1 1 0 0 0,0 1 1 0 0,0-1-1 0 0,0 0 0 0 0,0 0 0 0 0,0 1 1 0 0,0-1-1 0 0,-1 1 0 0 0,0-1 0 0 0,0 1 1 0 0,0 0-1 0 0,0-1 0 0 0,0 1 1 0 0,-1 0-1 0 0,0 0 0 0 0,0 0 0 0 0,0 0 1 0 0,0-1-1 0 0,0 1 0 0 0,-1 0 0 0 0,1 0 1 0 0,-1-1-1 0 0,0 1 0 0 0,-1 0 1 0 0,1-1-1 0 0,-1 2-133 0 0,2-49-466 0 0,0 42 462 0 0,0 0 1 0 0,0 0-1 0 0,0 0 1 0 0,0 0-1 0 0,0-1 1 0 0,1 1-1 0 0,-1 0 1 0 0,0 0-1 0 0,1 0 1 0 0,0 0-1 0 0,0 0 1 0 0,-1 1-1 0 0,1-1 1 0 0,0 0-1 0 0,1 0 1 0 0,-1 0-1 0 0,0 1 1 0 0,0-1-1 0 0,1 1 1 0 0,-1-1-1 0 0,1 1 1 0 0,-1-1-1 0 0,1 1 1 0 0,0 0-1 0 0,-1 0 1 0 0,1 0-1 0 0,0 0 1 0 0,0 0-1 0 0,0 0 1 0 0,0 0-1 0 0,0 1 1 0 0,0-1-1 0 0,0 0 1 0 0,0 1-1 0 0,0 0 1 0 0,0 0-1 0 0,0-1 0 0 0,0 1 1 0 0,0 1-1 0 0,0-1 1 0 0,0 0-1 0 0,1 0 1 0 0,-1 1-1 0 0,0-1 1 0 0,0 1-1 0 0,0 0 1 0 0,-1-1-1 0 0,1 1 1 0 0,0 0-1 0 0,0 0 1 0 0,0 0-1 0 0,0 0 1 0 0,-1 1-1 0 0,1-1 1 0 0,-1 0-1 0 0,1 1 1 0 0,-1-1-1 0 0,1 1 1 0 0,-1 0-1 0 0,0-1 1 0 0,1 2 3 0 0,0 0-55 0 0,1 0-1 0 0,-1 1 1 0 0,0-1 0 0 0,0 1 0 0 0,0 0 0 0 0,-1 0 0 0 0,1-1-1 0 0,-1 1 1 0 0,0 0 0 0 0,0 0 0 0 0,0 1 0 0 0,0-1-1 0 0,-1 0 1 0 0,0 0 0 0 0,0 0 0 0 0,0 0 0 0 0,0 0 0 0 0,-1 1-1 0 0,1-1 1 0 0,-1 0 0 0 0,0 0 0 0 0,0 0 0 0 0,-1 0 0 0 0,1 0-1 0 0,-2 2 56 0 0,1-5-1614 0 0,2-2-4199 0 0,2-3-571 0 0</inkml:trace>
  <inkml:trace contextRef="#ctx0" brushRef="#br0" timeOffset="178554.84">2112 3144 2784 0 0,'0'0'6647'0'0,"0"0"-4305"0"0,6 2-1997 0 0,9 5-234 0 0,-14-6-48 0 0,0 1 0 0 0,0-1 1 0 0,0 0-1 0 0,0 0 0 0 0,0 1 1 0 0,1-1-1 0 0,-1 0 0 0 0,0 0 1 0 0,0 0-1 0 0,1-1 0 0 0,-1 1 1 0 0,1 0-1 0 0,-1 0 0 0 0,1-1 1 0 0,-1 1-1 0 0,1-1 0 0 0,-1 1 1 0 0,1-1-1 0 0,0 0 0 0 0,-1 0 1 0 0,1 1-1 0 0,-1-1 0 0 0,1 0 1 0 0,0-1-1 0 0,-1 1 0 0 0,1 0 1 0 0,0 0-1 0 0,-1-1 0 0 0,1 1 1 0 0,-1-1-1 0 0,1 1 0 0 0,-1-1 1 0 0,1 1-1 0 0,-1-1 0 0 0,1 0 1 0 0,-1 0-1 0 0,0 0 0 0 0,1 0 1 0 0,-1 0-1 0 0,0 0 0 0 0,0 0 1 0 0,0 0-1 0 0,0-1 0 0 0,0 1 1 0 0,0 0-1 0 0,0-1 0 0 0,0 1 1 0 0,-1-1-1 0 0,1 1 0 0 0,0-1 1 0 0,-1 1-1 0 0,1-1 0 0 0,-1 1 1 0 0,0-1-1 0 0,1 0 0 0 0,-1 1 1 0 0,0-2-64 0 0,0-1-35 0 0,-1 1 0 0 0,0-1 0 0 0,0 1-1 0 0,0-1 1 0 0,0 1 0 0 0,0 0 0 0 0,-1-1 0 0 0,1 1 0 0 0,-1 0 0 0 0,0 0 0 0 0,0 0 0 0 0,0 0 0 0 0,0 0 0 0 0,-1 1-1 0 0,1-1 1 0 0,-1 1 0 0 0,0-1 0 0 0,1 1 0 0 0,-1 0 0 0 0,0 0 0 0 0,0 0 0 0 0,-1 0 0 0 0,1 1 0 0 0,0-1-1 0 0,-1 1 36 0 0,2 0-15 0 0,1 0 0 0 0,-1 0 0 0 0,1 1 0 0 0,-1-1-1 0 0,1 1 1 0 0,-1-1 0 0 0,0 1 0 0 0,1-1 0 0 0,-1 1-1 0 0,0 0 1 0 0,0 0 0 0 0,1 0 0 0 0,-1 0 0 0 0,0 0-1 0 0,1 0 1 0 0,-1 0 0 0 0,0 1 0 0 0,0-1 0 0 0,1 1-1 0 0,-1-1 1 0 0,1 1 0 0 0,-1-1 0 0 0,0 1 0 0 0,1 0-1 0 0,-1 0 1 0 0,1 0 0 0 0,0 0 0 0 0,-1 0 0 0 0,1 0-1 0 0,0 0 1 0 0,0 1 0 0 0,-1-1 0 0 0,1 0-1 0 0,0 1 1 0 0,0-1 0 0 0,1 1 0 0 0,-1-1 0 0 0,0 1-1 0 0,0-1 1 0 0,1 1 0 0 0,-1-1 0 0 0,1 1 0 0 0,-1 0-1 0 0,1-1 1 0 0,0 1 0 0 0,-1 0 0 0 0,1 0 0 0 0,0-1-1 0 0,0 1 1 0 0,0 0 0 0 0,1-1 15 0 0,-1 3 65 0 0,0 0 1 0 0,1 0-1 0 0,-1 0 0 0 0,1 0 1 0 0,0 0-1 0 0,0 0 0 0 0,1 0 1 0 0,-1-1-1 0 0,1 1 0 0 0,-1-1 1 0 0,1 1-1 0 0,1-1 0 0 0,-1 0 1 0 0,0 1-1 0 0,1-1 0 0 0,-1 0 1 0 0,1-1-1 0 0,0 1 0 0 0,0 0 1 0 0,0-1-1 0 0,0 1 0 0 0,1-1 1 0 0,-1 0-1 0 0,1 0 0 0 0,-1-1 1 0 0,1 1-1 0 0,0-1 0 0 0,-1 0 1 0 0,1 0-1 0 0,0 0 0 0 0,0 0 1 0 0,0 0-1 0 0,0-1 1 0 0,0 0-1 0 0,0 0 0 0 0,0 0 1 0 0,0 0-1 0 0,0-1 0 0 0,0 1 1 0 0,0-1-1 0 0,-1 0 0 0 0,1 0 1 0 0,0-1-1 0 0,0 1 0 0 0,-1-1 1 0 0,1 0-1 0 0,-1 0 0 0 0,1 0 1 0 0,-1 0-1 0 0,0-1-65 0 0,15 49-647 0 0,-17-38 764 0 0,0 1 0 0 0,-1 0 0 0 0,0 0 0 0 0,0-1 0 0 0,0 1 0 0 0,-1 0 0 0 0,-1-1 0 0 0,0 1 1 0 0,0-1-1 0 0,0 1 0 0 0,-1-1 0 0 0,0 0 0 0 0,-1 0 0 0 0,0 0 0 0 0,-1 2-117 0 0,3-8-117 0 0,0 1-1 0 0,0-1 1 0 0,0 1-1 0 0,0-1 1 0 0,0 0-1 0 0,0 0 1 0 0,0 0-1 0 0,-1 0 1 0 0,1 0-1 0 0,-1-1 1 0 0,0 1 0 0 0,1-1-1 0 0,-1 1 1 0 0,0-1-1 0 0,0 0 1 0 0,0 0-1 0 0,0 0 1 0 0,0-1-1 0 0,0 1 1 0 0,0-1-1 0 0,0 1 1 0 0,0-1-1 0 0,0 0 1 0 0,0 0-1 0 0,0-1 1 0 0,0 1-1 0 0,0-1 1 0 0,-3 0 117 0 0,-3-4-3916 0 0,-3-9-4297 0 0</inkml:trace>
  <inkml:trace contextRef="#ctx0" brushRef="#br0" timeOffset="178911.18">2454 3179 12717 0 0,'0'0'2113'0'0,"0"0"-1618"0"0,0 0-535 0 0,0 0-175 0 0,0 0 230 0 0,0 0 92 0 0,0 0-59 0 0,6 1 53 0 0,-2 1-38 0 0,1-1 0 0 0,-1 0 0 0 0,1 0 0 0 0,-1 0 0 0 0,1 0 0 0 0,-1-1 0 0 0,1 1 0 0 0,-1-1 0 0 0,1-1 0 0 0,0 1 0 0 0,-1 0-1 0 0,1-1 1 0 0,-1 0 0 0 0,1 0 0 0 0,-1-1 0 0 0,0 1 0 0 0,1-1 0 0 0,-1 0 0 0 0,0 0 0 0 0,0 0 0 0 0,0 0 0 0 0,-1-1 0 0 0,1 0 0 0 0,2-2-63 0 0,-7 3-43 0 0,-1 0-1 0 0,0 1 1 0 0,0-1-1 0 0,1 1 1 0 0,-1-1-1 0 0,0 1 1 0 0,0-1-1 0 0,-1 1 1 0 0,1 0-1 0 0,0 0 1 0 0,0 0-1 0 0,-1 0 1 0 0,1 1-1 0 0,0-1 1 0 0,-1 1-1 0 0,1-1 1 0 0,0 1-1 0 0,-1 0 1 0 0,1 0-1 0 0,-1 0 1 0 0,1 0-1 0 0,-1 0 1 0 0,1 0-1 0 0,0 1 1 0 0,-1-1-1 0 0,1 1 1 0 0,0 0-1 0 0,-1 0 1 0 0,1 0-1 0 0,0 0 44 0 0,-1-1 21 0 0,0-1 0 0 0,0 2 0 0 0,1-1 0 0 0,-1 0 0 0 0,0 1 0 0 0,0-1 0 0 0,0 1 0 0 0,1 0 0 0 0,-1 0 0 0 0,0 0 0 0 0,1 0-1 0 0,-1 0 1 0 0,1 1 0 0 0,-1-1 0 0 0,1 1 0 0 0,0-1 0 0 0,0 1 0 0 0,-1 0 0 0 0,1 0 0 0 0,1 0 0 0 0,-1 0 0 0 0,0 1 0 0 0,0-1 0 0 0,1 0-1 0 0,-1 1 1 0 0,1-1 0 0 0,0 1 0 0 0,0-1 0 0 0,0 1 0 0 0,0 0 0 0 0,0-1 0 0 0,0 1 0 0 0,1 0 0 0 0,-1 0 0 0 0,1 0 0 0 0,0-1-1 0 0,0 1 1 0 0,0 0 0 0 0,0 0 0 0 0,1 0 0 0 0,-1 0 0 0 0,1-1 0 0 0,-1 1 0 0 0,1 0 0 0 0,0-1 0 0 0,0 1 0 0 0,0 0 0 0 0,1-1 0 0 0,-1 1-1 0 0,1-1 1 0 0,-1 0 0 0 0,1 1 0 0 0,0-1 0 0 0,0 0 0 0 0,0 0 0 0 0,0 0 0 0 0,0 0 0 0 0,0-1 0 0 0,0 1 0 0 0,1 0 0 0 0,0 0-21 0 0,97 16 489 0 0,-34-15-4115 0 0,-49-5-1820 0 0,-4-6-2783 0 0</inkml:trace>
  <inkml:trace contextRef="#ctx0" brushRef="#br0" timeOffset="179420.26">852 3594 9925 0 0,'0'0'3475'0'0,"0"0"-3272"0"0,0 0-427 0 0,0 0 475 0 0,7 2 107 0 0,0 1-267 0 0,0 0 0 0 0,1-1 0 0 0,0 0 0 0 0,-1 0 0 0 0,1-1 0 0 0,0 0 0 0 0,0 0 0 0 0,0-1 0 0 0,0 0 0 0 0,0 0 0 0 0,0-1 0 0 0,-1 0 0 0 0,1-1 0 0 0,0 1 0 0 0,-1-2 0 0 0,1 1 0 0 0,-1-1 0 0 0,1 0 0 0 0,-1 0 0 0 0,0-1 0 0 0,0 0 0 0 0,-1 0 0 0 0,7-6-91 0 0,-12 9-13 0 0,-1-1 0 0 0,1 0 0 0 0,0 0 0 0 0,-1 0 0 0 0,1 0 0 0 0,-1 0 1 0 0,0 0-1 0 0,0 0 0 0 0,0 0 0 0 0,0 0 0 0 0,0 0 0 0 0,0 0 0 0 0,0 0 0 0 0,0 0 0 0 0,-1 1 0 0 0,1-1 1 0 0,-1 0-1 0 0,0 0 0 0 0,0 0 0 0 0,1 0 0 0 0,-1 0 0 0 0,0 1 0 0 0,0-1 0 0 0,-1 1 0 0 0,1-1 0 0 0,0 0 1 0 0,0 1-1 0 0,-1 0 0 0 0,1-1 0 0 0,-1 1 0 0 0,1 0 0 0 0,-1 0 0 0 0,0 0 0 0 0,1 0 0 0 0,-1 0 0 0 0,0 0 1 0 0,0 0-1 0 0,0 1 0 0 0,-1-2 13 0 0,-78-26-705 0 0,80 27 703 0 0,-1-1-1 0 0,0 1 0 0 0,0 0 0 0 0,0 0 1 0 0,0 0-1 0 0,0 0 0 0 0,0 1 1 0 0,0-1-1 0 0,0 0 0 0 0,0 1 0 0 0,0 0 1 0 0,0-1-1 0 0,0 1 0 0 0,-1 0 0 0 0,1 0 1 0 0,0 0-1 0 0,0 0 0 0 0,0 0 1 0 0,0 1-1 0 0,0-1 0 0 0,-1 1 0 0 0,1-1 1 0 0,0 1-1 0 0,0 0 0 0 0,0 0 0 0 0,0 0 1 0 0,1 0-1 0 0,-1 0 0 0 0,0 0 1 0 0,0 1-1 0 0,1-1 0 0 0,-1 0 0 0 0,0 1 1 0 0,1 0-1 0 0,0-1 0 0 0,-1 1 0 0 0,1 0 1 0 0,0-1-1 0 0,0 1 0 0 0,0 0 0 0 0,0 0 1 0 0,0 0-1 0 0,0 0 0 0 0,0 0 1 0 0,1 0-1 0 0,-1 0 0 0 0,1 1 0 0 0,0-1 1 0 0,0 0-1 0 0,-1 0 0 0 0,1 0 0 0 0,1 0 1 0 0,-1 1-1 0 0,0 0 3 0 0,47 207 2854 0 0,-46-202-3261 0 0,13 43 1302 0 0,7-38-6804 0 0,-15-16-393 0 0</inkml:trace>
  <inkml:trace contextRef="#ctx0" brushRef="#br0" timeOffset="179667.66">1048 3731 6109 0 0,'0'0'7664'0'0,"0"0"-6372"0"0,0 0-472 0 0,0 0-315 0 0,0 0-441 0 0,0 0 20 0 0,-53-6 144 0 0,28 7-32 0 0,-3 1-196 0 0,-1-1-40 0 0,-2-1-929 0 0,2 0-1111 0 0,8-4-3928 0 0,-1-8-1857 0 0</inkml:trace>
  <inkml:trace contextRef="#ctx0" brushRef="#br0" timeOffset="179930.28">1149 3723 6749 0 0,'0'0'5558'0'0,"0"0"-4409"0"0,0 0-905 0 0,0 0 363 0 0,-1 6 101 0 0,-2 4-317 0 0,2-8-329 0 0,-1 0-1 0 0,1 0 1 0 0,0 1-1 0 0,0-1 0 0 0,0 0 1 0 0,0 0-1 0 0,1 1 1 0 0,-1-1-1 0 0,1 1 1 0 0,-1-1-1 0 0,1 0 0 0 0,0 1 1 0 0,0-1-1 0 0,0 1 1 0 0,0-1-1 0 0,0 1 0 0 0,1-1 1 0 0,-1 0-1 0 0,1 1 1 0 0,-1-1-1 0 0,1 0 1 0 0,0 1-1 0 0,0-1 0 0 0,0 0 1 0 0,0 0-1 0 0,0 0 1 0 0,1 0-1 0 0,-1 0 1 0 0,1 0-1 0 0,-1 0 0 0 0,1 0 1 0 0,0 0-1 0 0,0-1 1 0 0,0 1-1 0 0,0-1 1 0 0,0 1-62 0 0,1-1-19 0 0,0 0-1 0 0,1-1 1 0 0,-1 1 0 0 0,0-1 0 0 0,0 0 0 0 0,1 0 0 0 0,-1 0 0 0 0,0 0 0 0 0,0 0 0 0 0,1-1 0 0 0,-1 0-1 0 0,0 1 1 0 0,0-1 0 0 0,0 0 0 0 0,0 0 0 0 0,0-1 0 0 0,0 1 0 0 0,0-1 0 0 0,0 0 0 0 0,0 1 0 0 0,-1-1 0 0 0,1 0-1 0 0,-1-1 1 0 0,1 1 0 0 0,-1 0 0 0 0,0-1 0 0 0,0 1 0 0 0,0-1 0 0 0,0 0 0 0 0,0 1 0 0 0,-1-1 0 0 0,1 0 0 0 0,-1 0-1 0 0,0 0 1 0 0,0 0 0 0 0,0-1 0 0 0,0 1 0 0 0,-1 0 0 0 0,1 0 0 0 0,-1-1 0 0 0,0 1 0 0 0,0 0 0 0 0,0 0 0 0 0,0-1 19 0 0,26 42 375 0 0,-22 51-858 0 0,4-86-5601 0 0,-2-7-1938 0 0</inkml:trace>
  <inkml:trace contextRef="#ctx0" brushRef="#br0" timeOffset="180208.44">1451 3787 6869 0 0,'0'0'6556'0'0,"0"0"-4498"0"0,0 0-1851 0 0,0 0 48 0 0,0 0 108 0 0,0 0-66 0 0,0 0-142 0 0,-1 6-89 0 0,-6 17 227 0 0,9-29-648 0 0,-1 4 365 0 0,1 0 0 0 0,0-1-1 0 0,0 2 1 0 0,0-1 0 0 0,0 0-1 0 0,0 0 1 0 0,0 1 0 0 0,0-1-1 0 0,1 1 1 0 0,-1-1 0 0 0,1 1-1 0 0,-1 0 1 0 0,1 0 0 0 0,-1 0-1 0 0,1 1 1 0 0,-1-1 0 0 0,1 0-1 0 0,0 1 1 0 0,0 0 0 0 0,-1 0-1 0 0,1 0 1 0 0,0 0 0 0 0,-1 0-1 0 0,1 0 1 0 0,0 1 0 0 0,-1-1-1 0 0,1 1 1 0 0,0 0 0 0 0,-1-1-1 0 0,1 1 1 0 0,-1 1 0 0 0,1-1-1 0 0,-1 0 1 0 0,0 1 0 0 0,1-1-1 0 0,-1 1 1 0 0,0-1 0 0 0,0 1-1 0 0,0 0 1 0 0,0 0 0 0 0,-1 0-1 0 0,1 0 1 0 0,0 0 0 0 0,-1 1-1 0 0,1-1 1 0 0,-1 0 0 0 0,0 1-1 0 0,0-1 1 0 0,0 1 0 0 0,0 0-1 0 0,0-1 1 0 0,-1 1 0 0 0,1-1-1 0 0,-1 1 1 0 0,1 0 0 0 0,-1 0-1 0 0,0-1 1 0 0,0 2-10 0 0,0-2-233 0 0,-3 25 916 0 0,-6-16-5638 0 0,9-11-904 0 0</inkml:trace>
  <inkml:trace contextRef="#ctx0" brushRef="#br0" timeOffset="180457.04">1838 3729 13197 0 0,'0'0'1420'0'0,"0"0"-1026"0"0,-7 0-236 0 0,3-1-103 0 0,0 0 0 0 0,0 0 0 0 0,0 1 0 0 0,0-1 0 0 0,0 1-1 0 0,0 0 1 0 0,0 0 0 0 0,0 1 0 0 0,0-1 0 0 0,0 1 0 0 0,0 0-1 0 0,0 0 1 0 0,0 0 0 0 0,0 0 0 0 0,1 1 0 0 0,-1 0 0 0 0,0-1-1 0 0,1 1 1 0 0,-1 1 0 0 0,1-1 0 0 0,0 0 0 0 0,0 1-1 0 0,0 0 1 0 0,0 0 0 0 0,0 0 0 0 0,0 0 0 0 0,1 0 0 0 0,-1 0-1 0 0,1 1 1 0 0,0-1 0 0 0,0 1 0 0 0,0-1 0 0 0,1 1 0 0 0,-1 0-1 0 0,1 0 1 0 0,0 0 0 0 0,0 0 0 0 0,0 0 0 0 0,1 0 0 0 0,0 0-1 0 0,-1 0 1 0 0,1 0-55 0 0,5 0 54 0 0,-1 0-1 0 0,0-1 1 0 0,1 1-1 0 0,0-1 1 0 0,0 0-1 0 0,0 0 1 0 0,0-1 0 0 0,0 0-1 0 0,1 0 1 0 0,-1 0-1 0 0,1 0 1 0 0,-1-1-1 0 0,1 0 1 0 0,0 0-1 0 0,-1-1 1 0 0,1 1-1 0 0,0-1 1 0 0,0 0-1 0 0,-1-1 1 0 0,1 0-1 0 0,0 0 1 0 0,-1 0 0 0 0,1 0-1 0 0,3-2-53 0 0,27-14-1042 0 0,-27 6-1747 0 0,-3-2-3449 0 0,-2-3-2378 0 0</inkml:trace>
  <inkml:trace contextRef="#ctx0" brushRef="#br0" timeOffset="180645.29">1959 3578 8689 0 0,'0'0'6452'0'0,"0"0"-4935"0"0,5 8-1213 0 0,35 124 2073 0 0,-47-23-2523 0 0,16-109-4916 0 0,1-11-1488 0 0</inkml:trace>
  <inkml:trace contextRef="#ctx0" brushRef="#br0" timeOffset="180798.59">2168 3697 10857 0 0,'0'0'5745'0'0,"0"0"-5745"0"0,0 0 88 0 0,-45 1 124 0 0,20-3 272 0 0,-2 0-212 0 0,-1 2-224 0 0,2-1-48 0 0,3 0-548 0 0,2 0-517 0 0,3 0-343 0 0,6-1-2620 0 0,4-1-3933 0 0</inkml:trace>
  <inkml:trace contextRef="#ctx0" brushRef="#br0" timeOffset="181076.26">2243 3815 7293 0 0,'0'0'6928'0'0,"0"0"-6196"0"0,22 40-240 0 0,-18-27 248 0 0,-4-2-35 0 0,0-1-97 0 0,-2-3-88 0 0,-1-1-188 0 0,-1-1-144 0 0,0-2-40 0 0,-2-1-24 0 0,0-2-124 0 0,-2-7-40 0 0,2-2-920 0 0,-1-4-841 0 0,2 0-2571 0 0,2-11-4825 0 0</inkml:trace>
  <inkml:trace contextRef="#ctx0" brushRef="#br0" timeOffset="181077.26">2308 3694 10889 0 0,'0'0'2956'0'0,"0"0"-2284"0"0,0 0-488 0 0,0 0-184 0 0,0 0-116 0 0,0 0-388 0 0,0 0-428 0 0,0 0-1336 0 0,-37-31-4993 0 0</inkml:trace>
  <inkml:trace contextRef="#ctx0" brushRef="#br0" timeOffset="181384.92">2588 3858 3268 0 0,'0'0'6298'0'0,"0"0"-4338"0"0,0 0-1449 0 0,0 0 77 0 0,0 0-238 0 0,-2-7-214 0 0,1 4-128 0 0,0-1-1 0 0,-1 1 1 0 0,1 0 0 0 0,0-1-1 0 0,-1 1 1 0 0,0 0-1 0 0,0 0 1 0 0,0 0-1 0 0,0 0 1 0 0,-1 1 0 0 0,1-1-1 0 0,-1 1 1 0 0,1-1-1 0 0,-1 1 1 0 0,0 0 0 0 0,0 0-1 0 0,0 0 1 0 0,0 0-1 0 0,0 0 1 0 0,-1 1-1 0 0,1 0 1 0 0,0-1 0 0 0,-1 1-1 0 0,1 1 1 0 0,-1-1-1 0 0,1 0 1 0 0,-1 1-1 0 0,0 0 1 0 0,1-1 0 0 0,-1 1-1 0 0,1 1 1 0 0,-1-1-1 0 0,1 1 1 0 0,-1-1 0 0 0,0 1-8 0 0,1 5 188 0 0,0-1 0 0 0,0 1 0 0 0,0 0 0 0 0,1 0 0 0 0,0 1 0 0 0,0-1 0 0 0,0 0 0 0 0,1 1 0 0 0,0-1 0 0 0,0 1 0 0 0,1-1 0 0 0,0 1 0 0 0,0-1 0 0 0,0 1 0 0 0,1-1 0 0 0,0 1 0 0 0,0-1 0 0 0,2 6-188 0 0,-3-10 28 0 0,0 0 1 0 0,1 0-1 0 0,-1 0 0 0 0,0 0 1 0 0,1 0-1 0 0,-1 0 0 0 0,1 0 1 0 0,-1 0-1 0 0,1 0 0 0 0,0 0 0 0 0,0 0 1 0 0,0-1-1 0 0,0 1 0 0 0,0 0 1 0 0,1-1-1 0 0,-1 1 0 0 0,0 0 1 0 0,1-1-1 0 0,-1 0 0 0 0,1 1 1 0 0,0-1-1 0 0,-1 0 0 0 0,1 0 1 0 0,0 0-1 0 0,0 0 0 0 0,0 0 1 0 0,-1 0-1 0 0,1-1 0 0 0,0 1 1 0 0,0 0-1 0 0,0-1 0 0 0,0 0 1 0 0,0 1-1 0 0,0-1 0 0 0,0 0 1 0 0,1 0-1 0 0,-1 0 0 0 0,0 0 1 0 0,0-1-1 0 0,0 1 0 0 0,0-1 1 0 0,0 1-1 0 0,0-1 0 0 0,0 1 1 0 0,1-2-29 0 0,27-32-3013 0 0,-24 19-184 0 0,1 2-2316 0 0</inkml:trace>
  <inkml:trace contextRef="#ctx0" brushRef="#br0" timeOffset="181662.3">2764 3899 5336 0 0,'0'0'5650'0'0,"2"6"-3710"0"0,7 115 2009 0 0,-15-163-4909 0 0,6 41 881 0 0,-1-1 85 0 0,0 0 0 0 0,0 0 1 0 0,0 0-1 0 0,0 0 1 0 0,0 0-1 0 0,0 0 1 0 0,1 0-1 0 0,-1-1 1 0 0,1 1-1 0 0,0 0 0 0 0,-1 0 1 0 0,1 0-1 0 0,0-1 1 0 0,0 1-1 0 0,0 0 1 0 0,1 0-1 0 0,-1 0 1 0 0,1 0-1 0 0,-1-1 0 0 0,1 1 1 0 0,0 0-1 0 0,-1 0 1 0 0,1 0-1 0 0,0 0 1 0 0,0 0-1 0 0,1 1 1 0 0,-1-1-1 0 0,0 0 0 0 0,1 0 1 0 0,-1 1-1 0 0,1-1 1 0 0,-1 1-1 0 0,1-1 1 0 0,0 1-1 0 0,-1 0 1 0 0,1-1-1 0 0,0 1 1 0 0,0 0-1 0 0,0 0 0 0 0,0 0 1 0 0,0 1-1 0 0,0-1 1 0 0,0 0-1 0 0,1 1 1 0 0,-1 0-1 0 0,0-1 1 0 0,0 1-1 0 0,0 0 0 0 0,1 0 1 0 0,-1 0-1 0 0,0 0 1 0 0,0 0-1 0 0,0 1 1 0 0,0-1-1 0 0,1 1-6 0 0,1 2 3 0 0,1-1-1 0 0,-1 1 0 0 0,0 0 1 0 0,0 1-1 0 0,-1-1 1 0 0,1 1-1 0 0,-1-1 0 0 0,1 1 1 0 0,-1 0-1 0 0,0 1 0 0 0,-1-1 1 0 0,1 0-1 0 0,-1 1 1 0 0,0-1-1 0 0,0 1 0 0 0,0 0 1 0 0,-1 0-1 0 0,1 0 1 0 0,-1 0-1 0 0,0 0 0 0 0,-1 0 1 0 0,1 0-1 0 0,-1 0 1 0 0,0 0-1 0 0,0 0 0 0 0,-1 0 1 0 0,0 2-3 0 0,-4-1-2259 0 0,-1-3-3728 0 0,-2-6-2022 0 0</inkml:trace>
  <inkml:trace contextRef="#ctx0" brushRef="#br0" timeOffset="182453.84">10556 3648 12221 0 0,'0'0'1947'0'0,"0"0"-1016"0"0,0 0-450 0 0,0 0-316 0 0,0 0-32 0 0,-6 0 247 0 0,-31 0 363 0 0,-295-23 45 0 0,298 10-3224 0 0,27-4-7118 0 0,16 6 3755 0 0</inkml:trace>
  <inkml:trace contextRef="#ctx0" brushRef="#br0" timeOffset="182703.94">10468 3511 2856 0 0,'7'-1'4435'0'0,"8"0"-3236"0"0,34-3 3604 0 0,-73 1-2491 0 0,-27 3-1839 0 0,-143-4 775 0 0,71-20-4125 0 0,106 18-168 0 0,8 2-2210 0 0</inkml:trace>
  <inkml:trace contextRef="#ctx0" brushRef="#br0" timeOffset="182950.59">10511 3342 8341 0 0,'0'0'6720'0'0,"0"0"-6720"0"0,0 0-784 0 0,0 0 784 0 0,-43 11 724 0 0,4-9-48 0 0,-15-2-160 0 0,-5 1-275 0 0,-1-1-153 0 0,11 0-88 0 0,12-1-801 0 0,9-3-839 0 0,12 2-2448 0 0,-1-5-2905 0 0</inkml:trace>
  <inkml:trace contextRef="#ctx0" brushRef="#br0" timeOffset="183334.64">11135 3145 6433 0 0,'0'0'7121'0'0,"5"6"-5441"0"0,1 7-1581 0 0,-1 0-1 0 0,-1 1 1 0 0,0-1-1 0 0,-1 1 1 0 0,0 0 0 0 0,-1 0-1 0 0,0 0 1 0 0,-1 1-1 0 0,-1-1 1 0 0,0 0 0 0 0,-1 0-1 0 0,-1 0 1 0 0,0 0-1 0 0,-1 0 1 0 0,0 0-1 0 0,-1 0 1 0 0,-1-1 0 0 0,0 1-1 0 0,-1-1 1 0 0,0-1-1 0 0,-1 1 1 0 0,-1-1 0 0 0,-4 6-99 0 0,3 2 92 0 0,7-18-67 0 0,1 0 0 0 0,-1 0 0 0 0,1-1 0 0 0,0 1 0 0 0,-1 0 0 0 0,1 0 0 0 0,0 0 0 0 0,0 1 0 0 0,0-1 0 0 0,1 0 0 0 0,-1 0 0 0 0,0 0 0 0 0,1 1 0 0 0,0-1 0 0 0,-1 0 0 0 0,1 1 0 0 0,0-1 0 0 0,0 0 0 0 0,0 1 0 0 0,1-1 0 0 0,-1 0 0 0 0,0 1 0 0 0,1-1 0 0 0,0 0 0 0 0,-1 0 0 0 0,1 1 0 0 0,0-1 0 0 0,0 0 0 0 0,0 0 0 0 0,0 0 0 0 0,1 0 0 0 0,-1 0 0 0 0,1-1 0 0 0,-1 1 0 0 0,1 0 0 0 0,-1 0 0 0 0,1-1 0 0 0,0 1 0 0 0,0-1 0 0 0,0 0 0 0 0,0 0 0 0 0,0 1 0 0 0,0-1 0 0 0,0 0 0 0 0,0-1 0 0 0,0 1 0 0 0,1 0-1 0 0,-1-1 1 0 0,0 1 0 0 0,0-1 0 0 0,1 0 0 0 0,-1 1 0 0 0,0-1 0 0 0,1 0 0 0 0,1-1-25 0 0,196 0 1405 0 0,-116-13-4308 0 0,-71 10-1642 0 0,-1-4-4936 0 0</inkml:trace>
  <inkml:trace contextRef="#ctx0" brushRef="#br0" timeOffset="183832.3">11736 3171 1720 0 0,'0'0'7295'0'0,"0"0"-5215"0"0,0 0-1636 0 0,0 0-19 0 0,0 0 193 0 0,-7 3 62 0 0,3-1-548 0 0,0 0 1 0 0,0 1-1 0 0,0 0 0 0 0,0-1 1 0 0,0 2-1 0 0,1-1 1 0 0,-1 0-1 0 0,1 1 0 0 0,0-1 1 0 0,0 1-1 0 0,0 0 1 0 0,1 0-1 0 0,-1 0 0 0 0,1 0 1 0 0,0 1-1 0 0,0-1 1 0 0,0 1-1 0 0,1-1 0 0 0,-1 3-132 0 0,-49 208 1966 0 0,50-205-1874 0 0,0-1-1 0 0,1 0 1 0 0,1 1-1 0 0,-1-1 0 0 0,1 0 1 0 0,1 0-1 0 0,0 0 1 0 0,0 0-1 0 0,1 0 1 0 0,0 0-1 0 0,0 0 1 0 0,1-1-1 0 0,0 1 1 0 0,0-1-1 0 0,1 0 0 0 0,1-1 1 0 0,-1 1-1 0 0,1-1 1 0 0,0 0-1 0 0,1 0 1 0 0,-1-1-1 0 0,6 4-91 0 0,48 26-448 0 0,-15-35-5217 0 0,-30-11-1184 0 0</inkml:trace>
  <inkml:trace contextRef="#ctx0" brushRef="#br0" timeOffset="184092.04">12195 3291 12837 0 0,'0'0'1894'0'0,"-1"7"-1348"0"0,-10 19-376 0 0,0 0-1 0 0,-2-1 0 0 0,-1 0 0 0 0,-1-1 1 0 0,-1 0-1 0 0,-1-2 0 0 0,-1 0 0 0 0,0-1 0 0 0,-2 0 1 0 0,-1-2-1 0 0,-11 8-169 0 0,21-20-2027 0 0,8-8-4688 0 0,3-5-966 0 0</inkml:trace>
  <inkml:trace contextRef="#ctx0" brushRef="#br0" timeOffset="184323.12">12021 3357 5793 0 0,'0'0'7136'0'0,"21"37"-6740"0"0,-7-16 88 0 0,0 3 164 0 0,5 2 44 0 0,-2 0-124 0 0,-1-4-12 0 0,1-1-107 0 0,-1-2-225 0 0,0-4-136 0 0,-6-1-36 0 0,1-3-52 0 0,-2-1-140 0 0,-2-3-433 0 0,-1-4-587 0 0,1-3-1100 0 0,-3 0-4248 0 0</inkml:trace>
  <inkml:trace contextRef="#ctx0" brushRef="#br0" timeOffset="184510.36">12417 3644 12933 0 0,'0'0'1236'0'0,"0"0"-1148"0"0,-7 41-24 0 0,-2-28 480 0 0,-3 2-64 0 0,1-2-68 0 0,-2-1-60 0 0,0-1-160 0 0,-2 0-91 0 0,1-2-9 0 0,0-3-92 0 0,1-2-733 0 0,1-2-691 0 0,5-1-3016 0 0,4-7-4473 0 0</inkml:trace>
  <inkml:trace contextRef="#ctx0" brushRef="#br0" timeOffset="184757.99">12709 3382 9581 0 0,'2'6'5413'0'0,"141"266"-2998"0"0,-152-289-5084 0 0,-50-76 1430 0 0,6 134 4384 0 0,-21 17-3039 0 0,40-38-6080 0 0,29-18-1080 0 0</inkml:trace>
  <inkml:trace contextRef="#ctx0" brushRef="#br0" timeOffset="184986.96">13099 3369 15573 0 0,'0'0'1157'0'0,"33"65"-1157"0"0,-24-20-324 0 0,-3 7 324 0 0,-6-2 88 0 0,-3-3 0 0 0,-12 0 48 0 0,-7 1 0 0 0,-5-1-120 0 0,-6-2-16 0 0,-1-3-40 0 0,6-10-1177 0 0,3-7-5007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4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33 912 0 0,'0'0'6133'0'0,"0"0"-4210"0"0,0 0-1207 0 0,0 0 126 0 0,0 0-1 0 0,0 0-302 0 0,0 0-261 0 0,0 0-136 0 0,-21-25 1871 0 0,22 25-1980 0 0,-1 0 0 0 0,0 1 1 0 0,0-1-1 0 0,1 1 0 0 0,-1-1 1 0 0,0 0-1 0 0,1 1 1 0 0,-1-1-1 0 0,0 0 0 0 0,1 1 1 0 0,-1-1-1 0 0,1 0 0 0 0,-1 1 1 0 0,0-1-1 0 0,1 0 0 0 0,-1 0 1 0 0,1 0-1 0 0,-1 0 1 0 0,1 1-1 0 0,-1-1 0 0 0,1 0 1 0 0,-1 0-1 0 0,1 0 0 0 0,-1 0 1 0 0,1 0-1 0 0,-1 0 0 0 0,1 0 1 0 0,-1 0-1 0 0,1 0 1 0 0,-1 0-1 0 0,0-1 0 0 0,1 1 1 0 0,-1 0-1 0 0,1 0 0 0 0,-1 0 1 0 0,1 0-1 0 0,-1-1 0 0 0,1 1 1 0 0,-1 0-1 0 0,0 0 1 0 0,1-1-1 0 0,-1 1 0 0 0,0 0 1 0 0,1-1-1 0 0,-1 1 0 0 0,0-1 1 0 0,1 1-1 0 0,-1 0 0 0 0,0-1 1 0 0,0 1-1 0 0,1-1 1 0 0,-1 1-1 0 0,0-1 0 0 0,0 1 1 0 0,0-1-1 0 0,0 1 0 0 0,0 0 1 0 0,0-1-1 0 0,1 1 1 0 0,-1-1-1 0 0,0 1 0 0 0,0-1 1 0 0,-1 1-1 0 0,1-1 0 0 0,0 1 1 0 0,0-1-34 0 0,30 29-360 0 0,-7 63 2169 0 0,-23-92-1833 0 0,0 0-1 0 0,-1 0 0 0 0,1-1 1 0 0,0 1-1 0 0,0 0 0 0 0,0 0 0 0 0,0-1 1 0 0,0 1-1 0 0,0 0 0 0 0,0 0 1 0 0,0-1-1 0 0,1 1 0 0 0,-1 0 1 0 0,0 0-1 0 0,1 0 0 0 0,-1-1 1 0 0,1 1-1 0 0,-1 0 0 0 0,1 0 1 0 0,0 0-1 0 0,0 0 0 0 0,-1 0 0 0 0,1 0 1 0 0,0 0-1 0 0,0 0 0 0 0,0 0 1 0 0,0 0-1 0 0,0 1 0 0 0,0-1 1 0 0,0 0-1 0 0,0 1 0 0 0,0-1 1 0 0,0 1-1 0 0,0-1 0 0 0,1 1 0 0 0,-1-1 1 0 0,0 1-1 0 0,0 0 0 0 0,0-1 1 0 0,1 1-1 0 0,-1 0 0 0 0,0 0 1 0 0,1 0-1 0 0,-1 0 0 0 0,0 0 1 0 0,0 0-1 0 0,1 1 0 0 0,-1-1 0 0 0,0 0 1 0 0,0 1-1 0 0,0-1 0 0 0,1 1 1 0 0,-1-1-1 0 0,0 1 0 0 0,0-1 1 0 0,0 1-1 0 0,0 0 25 0 0,52 55-478 0 0,-46-31 599 0 0,-4-35-501 0 0,17-44-279 0 0,-16 53 678 0 0,0 0 0 0 0,0 1 0 0 0,0-1 1 0 0,-1 1-1 0 0,1 0 0 0 0,0 0 0 0 0,0 0 0 0 0,0 0 1 0 0,0 1-1 0 0,0-1 0 0 0,0 1 0 0 0,-1 0 1 0 0,1 1-1 0 0,0-1 0 0 0,-1 0 0 0 0,1 1 0 0 0,0 0 1 0 0,-1 0-1 0 0,0 0 0 0 0,0 0 0 0 0,1 1 1 0 0,-1-1-1 0 0,-1 1 0 0 0,1 0 0 0 0,0-1 0 0 0,-1 1 1 0 0,1 1-1 0 0,-1-1 0 0 0,0 0 0 0 0,0 0 0 0 0,0 1 1 0 0,-1-1-1 0 0,1 1 0 0 0,-1 0 0 0 0,0 0 1 0 0,0-1-1 0 0,0 1 0 0 0,0 0 0 0 0,-1 0 0 0 0,1 1-19 0 0,0 6-476 0 0,1 13 1048 0 0,-3-13-9950 0 0,4-16 2705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4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6157 0 0,'0'0'7368'0'0,"0"0"-6948"0"0,0 0-52 0 0,0 0 264 0 0,0 0 8 0 0,0 0-88 0 0,0 0-47 0 0,0 0-53 0 0,1 36-204 0 0,-2-32-88 0 0,-3-1-36 0 0,1 0-124 0 0,2-2-756 0 0,-3-1-917 0 0,4-1-931 0 0,-2-1-2944 0 0,2-11-1497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4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9313 0 0,'0'0'3092'0'0,"0"0"-2836"0"0,0 0-152 0 0,0 0 8 0 0,0 0-112 0 0,0 0-588 0 0,0 0-940 0 0,0 0-1048 0 0,0 0-3409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5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16 5124 0 0,'0'0'3550'0'0,"1"6"-2186"0"0,1 0-1112 0 0,-1-1 0 0 0,0 1 0 0 0,0 0 0 0 0,-1 0 0 0 0,0 0 1 0 0,0-1-1 0 0,0 1 0 0 0,0 0 0 0 0,-1 0 0 0 0,0 0 1 0 0,0-1-1 0 0,-1 1 0 0 0,0 0 0 0 0,0-1 0 0 0,0 1 0 0 0,0-1 1 0 0,-1 0-253 0 0,-1-48-3841 0 0,12 3 1544 0 0,-8 38 2394 0 0,0 0 0 0 0,1 0-1 0 0,-1 0 1 0 0,1 1 0 0 0,-1-1 0 0 0,1 0 0 0 0,-1 0 0 0 0,1 1 0 0 0,0-1 0 0 0,0 0-1 0 0,0 1 1 0 0,0-1 0 0 0,0 1 0 0 0,0-1 0 0 0,0 1 0 0 0,1 0 0 0 0,-1-1-1 0 0,0 1 1 0 0,1 0 0 0 0,-1 0 0 0 0,1 0 0 0 0,0 0 0 0 0,-1 0 0 0 0,1 0 0 0 0,0 1-1 0 0,-1-1 1 0 0,1 0 0 0 0,0 1 0 0 0,0-1 0 0 0,-1 1 0 0 0,1 0 0 0 0,0 0-1 0 0,0 0 1 0 0,0 0 0 0 0,0 0 0 0 0,0 0 0 0 0,-1 0 0 0 0,1 0 0 0 0,0 1 0 0 0,0-1-1 0 0,0 1 1 0 0,-1-1 0 0 0,1 1 0 0 0,0 0 0 0 0,-1-1 0 0 0,1 1 0 0 0,0 0-1 0 0,0 1-95 0 0,3 1 65 0 0,0 0 0 0 0,0 0 1 0 0,-1 0-1 0 0,1 1 1 0 0,-1 0-1 0 0,0 0 1 0 0,0 0-1 0 0,0 1 1 0 0,0-1-1 0 0,-1 1 0 0 0,0 0 1 0 0,0 0-1 0 0,0 0 1 0 0,-1 0-1 0 0,1 0 1 0 0,-1 1-1 0 0,0-1 1 0 0,-1 1-1 0 0,1-1 1 0 0,-1 1-1 0 0,-1 0 0 0 0,1-1 1 0 0,-1 1-1 0 0,0 0 1 0 0,0 0-1 0 0,0 0 1 0 0,-1-1-1 0 0,0 1 1 0 0,0 0-1 0 0,-1 2-66 0 0,-6 2-1160 0 0,1-9-5343 0 0,3-7-664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7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77 3148 0 0,'0'0'7127'0'0,"0"0"-5396"0"0,0 0-1440 0 0,0 0 183 0 0,0 0-180 0 0,33 14 212 0 0,9-32 1300 0 0,-41 15-1873 0 0,-1 1 0 0 0,0-1 0 0 0,0 0 0 0 0,0 1 0 0 0,0-1-1 0 0,0 1 1 0 0,0-1 0 0 0,-1 0 0 0 0,1 1 0 0 0,-1-1 0 0 0,0 1 0 0 0,0-1 0 0 0,0 1 0 0 0,0-1 0 0 0,0 1 0 0 0,0 0 0 0 0,-1 0-1 0 0,1 0 1 0 0,-1-1 0 0 0,1 1 0 0 0,-1 0 0 0 0,0 1 0 0 0,0-1 0 0 0,0 0 0 0 0,0 1 0 0 0,0-1 0 0 0,0 1 0 0 0,0-1 0 0 0,-1 1-1 0 0,1 0 1 0 0,0 0 0 0 0,-1 0 0 0 0,1 0 0 0 0,-1 0 0 0 0,1 1 0 0 0,-1-1 0 0 0,0 1 0 0 0,0 0 67 0 0,0 0-14 0 0,0 0 0 0 0,0 0 0 0 0,0 0 1 0 0,0 1-1 0 0,0-1 0 0 0,0 1 0 0 0,0 0 1 0 0,0 0-1 0 0,0 0 0 0 0,0 0 0 0 0,1 1 0 0 0,-1-1 1 0 0,0 1-1 0 0,1 0 0 0 0,-1-1 0 0 0,1 1 0 0 0,0 0 1 0 0,-1 0-1 0 0,1 1 0 0 0,0-1 0 0 0,0 0 0 0 0,1 1 1 0 0,-1-1-1 0 0,0 1 0 0 0,1 0 0 0 0,0-1 0 0 0,-1 1 1 0 0,1 0-1 0 0,0 0 0 0 0,0 0 0 0 0,1 0 1 0 0,-1 0-1 0 0,1 0 0 0 0,-1 0 0 0 0,1 0 0 0 0,0 0 1 0 0,0 0-1 0 0,0 1 14 0 0,2-2 68 0 0,0 0 0 0 0,0 0 0 0 0,0-1 0 0 0,0 1 0 0 0,1 0 0 0 0,-1-1 0 0 0,0 1 1 0 0,1-1-1 0 0,-1 0 0 0 0,1 0 0 0 0,-1 0 0 0 0,1 0 0 0 0,0 0 0 0 0,-1 0 0 0 0,1-1 0 0 0,0 1 0 0 0,0-1 0 0 0,-1 0 1 0 0,1 0-1 0 0,0 0 0 0 0,0 0 0 0 0,0-1 0 0 0,-1 1 0 0 0,1-1 0 0 0,0 1 0 0 0,-1-1 0 0 0,1 0 0 0 0,0 0 1 0 0,-1 0-1 0 0,1 0 0 0 0,-1-1 0 0 0,0 1 0 0 0,1-1 0 0 0,-1 1 0 0 0,0-1 0 0 0,0 0 0 0 0,0 0 0 0 0,1-2-68 0 0,1 4-6 0 0,-1 0 0 0 0,0 0 0 0 0,0 1 0 0 0,0-1 0 0 0,0 1-1 0 0,0-1 1 0 0,0 1 0 0 0,0 0 0 0 0,0 0 0 0 0,0 1 0 0 0,0-1-1 0 0,-1 0 1 0 0,1 1 0 0 0,0 0 0 0 0,-1-1 0 0 0,1 1 0 0 0,-1 0-1 0 0,0 0 1 0 0,1 1 0 0 0,-1-1 0 0 0,0 0 0 0 0,0 1 0 0 0,-1-1-1 0 0,1 1 1 0 0,0 0 0 0 0,-1 0 0 0 0,0-1 0 0 0,1 1 0 0 0,-1 0 0 0 0,0 0-1 0 0,-1 0 1 0 0,1 1 6 0 0,1-2 104 0 0,31 97 1488 0 0,-33-97-1647 0 0,0 0 0 0 0,0 1 0 0 0,1-1 0 0 0,-1 0 0 0 0,-1 1 1 0 0,1-1-1 0 0,0 0 0 0 0,0 0 0 0 0,-1 1 0 0 0,0-1 0 0 0,1 0 0 0 0,-1 0 0 0 0,0 0 0 0 0,0 0 1 0 0,0 1-1 0 0,0-1 0 0 0,0-1 0 0 0,-1 1 0 0 0,1 0 0 0 0,-1 0 0 0 0,1 0 0 0 0,-1-1 1 0 0,0 1-1 0 0,1-1 0 0 0,-1 1 0 0 0,0-1 0 0 0,0 0 0 0 0,0 0 0 0 0,0 0 0 0 0,0 0 0 0 0,0 0 1 0 0,0 0-1 0 0,-1 0 0 0 0,1-1 0 0 0,0 1 0 0 0,0-1 0 0 0,-1 0 0 0 0,1 1 0 0 0,0-1 0 0 0,-1 0 1 0 0,1 0-1 0 0,-1-1 55 0 0,-7 0-3217 0 0,-1-6-2823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7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2736 0 0,'0'0'7309'0'0,"0"0"-5889"0"0,0 0-1012 0 0,10 33 80 0 0,-10-24 228 0 0,0 1 140 0 0,-2-1-20 0 0,-4-1-256 0 0,2 1-468 0 0,-2-3-112 0 0,2 0-428 0 0,3-2-560 0 0,-1-3-760 0 0,0 0-1436 0 0,2-7-3997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8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5032 0 0,'0'0'7519'0'0,"0"0"-5774"0"0,0 0-1915 0 0,-2 7 456 0 0,-41 219 1712 0 0,78-182-1550 0 0,1-47-5855 0 0,-30-3 309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9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4760 0 0,'0'0'1735'0'0,"0"0"43"0"0,0 0-1084 0 0,0 0-320 0 0,0 0 293 0 0,0 0-20 0 0,0 0-244 0 0,0 0-138 0 0,4 5 144 0 0,4 7-35 0 0,-2 1 0 0 0,0-1-1 0 0,0 1 1 0 0,-1 0-1 0 0,-1 0 1 0 0,0 1 0 0 0,-1-1-1 0 0,0 1 1 0 0,-1 0-1 0 0,0 10-373 0 0,-1-18-26 0 0,0 0-1 0 0,-1 0 0 0 0,0 0 1 0 0,0 0-1 0 0,-1 0 0 0 0,0 0 0 0 0,0 0 1 0 0,0-1-1 0 0,0 1 0 0 0,-1 0 1 0 0,0-1-1 0 0,0 1 0 0 0,-1-1 1 0 0,0 1-1 0 0,0-1 0 0 0,0 0 0 0 0,0 0 1 0 0,-1 0-1 0 0,0-1 0 0 0,0 1 1 0 0,0-1-1 0 0,0 0 0 0 0,-1 0 0 0 0,0-1 1 0 0,1 1-1 0 0,-1-1 0 0 0,-4 2 27 0 0,7-4-416 0 0,-7 2-771 0 0,1-3-3592 0 0,2-3-2966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9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35 8765 0 0,'0'0'8377'0'0,"0"0"-8377"0"0,0 0-548 0 0,0 0 424 0 0,0 0 124 0 0,-40-5 12 0 0,23 3 64 0 0,-2-2-76 0 0,0 2-429 0 0,-1-2-903 0 0,0-1-1124 0 0,4-2-1940 0 0,5 2-1793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04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711 33 11985 0 0,'0'0'561'0'0,"-6"2"-932"0"0,-48 7 1045 0 0,1-2-1 0 0,-1-3 1 0 0,-1-2-1 0 0,-48-5-673 0 0,69 3 198 0 0,-17-1-275 0 0,-1-2-1 0 0,1-2 0 0 0,0-2 0 0 0,0-3 0 0 0,-33-11 78 0 0,81 21-617 0 0,-5-4-3524 0 0,8 2-615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9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54 12805 0 0,'0'0'2688'0'0,"0"0"-2688"0"0,0 0-188 0 0,0 0 88 0 0,0 0 100 0 0,0 0 328 0 0,-44-12 12 0 0,23 7-272 0 0,-4 1-68 0 0,0-2-1032 0 0,1-3-1320 0 0,7 4-2848 0 0,-3-8-2157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9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22 7645 0 0,'-2'5'3674'0'0,"-1"4"-3418"0"0,2-7-171 0 0,0-1 0 0 0,1 1 0 0 0,-1-1 0 0 0,0 1 0 0 0,0 0 0 0 0,1-1 0 0 0,-1 1 0 0 0,1 0 0 0 0,-1-1 0 0 0,1 1 0 0 0,0 0 0 0 0,0 0 0 0 0,-1-1 0 0 0,1 1 0 0 0,1 0-1 0 0,-1 0 1 0 0,0 0 0 0 0,0-1 0 0 0,1 1 0 0 0,-1 0 0 0 0,1-1 0 0 0,-1 1 0 0 0,1 0 0 0 0,0-1 0 0 0,-1 1 0 0 0,1-1 0 0 0,0 1 0 0 0,0-1 0 0 0,0 1 0 0 0,0-1 0 0 0,1 0-1 0 0,-1 1 1 0 0,0-1 0 0 0,0 0 0 0 0,1 0 0 0 0,-1 0 0 0 0,1 0 0 0 0,-1 0 0 0 0,1 0 0 0 0,-1-1 0 0 0,1 1 0 0 0,0 0 0 0 0,-1-1 0 0 0,3 1-85 0 0,-1 1 121 0 0,1-1 0 0 0,0 0 0 0 0,0 0 0 0 0,0 0 0 0 0,0-1 0 0 0,0 1 0 0 0,0-1 0 0 0,0 0 1 0 0,0 0-1 0 0,0 0 0 0 0,-1-1 0 0 0,1 0 0 0 0,0 1 0 0 0,0-1 0 0 0,0 0 0 0 0,0-1 0 0 0,-1 1 0 0 0,1-1 0 0 0,0 0 1 0 0,-1 1-1 0 0,0-2 0 0 0,1 1 0 0 0,-1 0 0 0 0,0-1 0 0 0,0 1 0 0 0,0-1 0 0 0,0 0 0 0 0,-1 0 0 0 0,1 0 0 0 0,-1 0 1 0 0,0 0-1 0 0,0-1 0 0 0,0 1 0 0 0,0-2-121 0 0,-43-33-3902 0 0,-1 29-2934 0 0,34 8 4475 0 0,-19-4-3970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8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 9309 0 0,'0'0'4912'0'0,"0"0"-4660"0"0,0 0-112 0 0,-9 41 504 0 0,1-26 96 0 0,-4 1-47 0 0,1 0-145 0 0,-2 0-240 0 0,0 0-144 0 0,-3-2-164 0 0,3 1 0 0 0,0-5-188 0 0,1 0-260 0 0,4-3-313 0 0,1-3-827 0 0,3-2-716 0 0,0-2-540 0 0,0-3-1369 0 0</inkml:trace>
  <inkml:trace contextRef="#ctx0" brushRef="#br0" timeOffset="171.45">28 42 928 0 0,'0'0'7341'0'0,"0"0"-5053"0"0,26 35-1592 0 0,-15-19 216 0 0,0 0 124 0 0,0 0 32 0 0,-3 0-296 0 0,-1-1-232 0 0,-1-2-264 0 0,0 0-148 0 0,-1-1-80 0 0,-1-1 16 0 0,3-2-64 0 0,-5-1-728 0 0,5-2-816 0 0,-2-3-768 0 0,2-2-2916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5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13745 0 0,'0'0'1814'0'0,"0"0"-1813"0"0,-6 7-323 0 0,-1 3 419 0 0,0 0 0 0 0,0 1-1 0 0,2 0 1 0 0,-1 0 0 0 0,1 1 0 0 0,1-1 0 0 0,0 1-1 0 0,0 0 1 0 0,1 0 0 0 0,1 1 0 0 0,-1 7-97 0 0,3-18-29 0 0,-2 4 10 0 0,1-1 0 0 0,-1 1 0 0 0,1-1 0 0 0,0 1 0 0 0,1 0 0 0 0,0-1 0 0 0,-1 1 0 0 0,2 0 0 0 0,-1-1 0 0 0,1 1 1 0 0,0 0-1 0 0,0-1 0 0 0,0 1 0 0 0,1-1 0 0 0,0 1 0 0 0,0-1 0 0 0,0 0 0 0 0,1 0 0 0 0,-1 0 0 0 0,1 0 0 0 0,0 0 0 0 0,1 0 1 0 0,-1-1-1 0 0,1 0 0 0 0,2 2 19 0 0,8-6-3576 0 0,-6-6-1607 0 0,2-9-1859 0 0</inkml:trace>
  <inkml:trace contextRef="#ctx0" brushRef="#br0" timeOffset="171.31">269 179 4560 0 0,'0'0'7365'0'0,"0"0"-6877"0"0,4 38-92 0 0,-10-24 216 0 0,-3 1 100 0 0,-2 0 236 0 0,-5-2-128 0 0,-1-1-339 0 0,0-1-481 0 0,0 0-141 0 0,1-3-439 0 0,3-1-252 0 0,3-3-548 0 0,1-3-836 0 0,5-1-760 0 0,0-3-1393 0 0</inkml:trace>
  <inkml:trace contextRef="#ctx0" brushRef="#br0" timeOffset="358.51">140 187 5929 0 0,'0'0'5336'0'0,"0"0"-4872"0"0,24 33-388 0 0,-12-16 464 0 0,1-1 344 0 0,3 2 208 0 0,-6-2-208 0 0,5-1-392 0 0,-5-1-304 0 0,2-2-128 0 0,-1 1 16 0 0,-1-4-8 0 0,1-3-68 0 0,2-1-576 0 0,-1-3-436 0 0,0-2-372 0 0,-1-3-1156 0 0,-1-3-4025 0 0</inkml:trace>
  <inkml:trace contextRef="#ctx0" brushRef="#br0" timeOffset="514.59">476 162 11161 0 0,'0'0'2976'0'0,"18"40"-2596"0"0,-10-21 40 0 0,-4 2 56 0 0,0 2-148 0 0,-4-1-40 0 0,-2-1-56 0 0,-6-1 17 0 0,-6 1-249 0 0,0-1-24 0 0,-7 1-821 0 0,-2-4-431 0 0,-1-1-1032 0 0,7-5-3060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45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1 157 5853 0 0,'0'0'7856'0'0,"0"0"-6188"0"0,0 0-1744 0 0,7 4 270 0 0,105 27 632 0 0,-109-30-821 0 0,0 0-1 0 0,0-1 0 0 0,1 0 1 0 0,-1 1-1 0 0,1-1 1 0 0,-1-1-1 0 0,0 1 0 0 0,1 0 1 0 0,-1-1-1 0 0,0 0 1 0 0,0 1-1 0 0,1-1 1 0 0,-1-1-1 0 0,0 1 0 0 0,0 0 1 0 0,0-1-1 0 0,0 0 1 0 0,0 1-1 0 0,-1-1 0 0 0,1 0 1 0 0,0-1-1 0 0,-1 1 1 0 0,0 0-1 0 0,1-1 1 0 0,-1 1-1 0 0,0-1 0 0 0,0 0 1 0 0,0 1-1 0 0,-1-1 1 0 0,1 0-1 0 0,-1 0 1 0 0,1 0-1 0 0,-1-1 0 0 0,0 1 1 0 0,0 0-1 0 0,-1 0-4 0 0,0-3-69 0 0,-1 0 0 0 0,0 0 0 0 0,0 0-1 0 0,0 0 1 0 0,-1 0 0 0 0,0 0 0 0 0,0 1 0 0 0,-1-1 0 0 0,1 1-1 0 0,-1-1 1 0 0,0 1 0 0 0,-1 0 0 0 0,1 0 0 0 0,-1 1 0 0 0,0-1-1 0 0,0 1 1 0 0,-1 0 0 0 0,1 0 0 0 0,-1 0 0 0 0,0 0 0 0 0,0 1-1 0 0,0 0 1 0 0,0 0 0 0 0,-1 0 0 0 0,1 1 0 0 0,-1 0 0 0 0,0 0-1 0 0,0 0 1 0 0,0 1 0 0 0,1-1 0 0 0,-1 2 0 0 0,-6-1 69 0 0,9 3 45 0 0,1 1 0 0 0,-1-1 1 0 0,1 1-1 0 0,-1 0 0 0 0,1 0 0 0 0,0 0 1 0 0,0 1-1 0 0,1-1 0 0 0,-1 0 1 0 0,1 1-1 0 0,-1-1 0 0 0,1 1 1 0 0,0-1-1 0 0,1 1 0 0 0,-1-1 1 0 0,0 1-1 0 0,1 0 0 0 0,0-1 0 0 0,0 1 1 0 0,0 0-1 0 0,0 0 0 0 0,1-1 1 0 0,-1 1-1 0 0,2 3-45 0 0,-1 6 173 0 0,27 270 1708 0 0,-26-275-3252 0 0,4-9-4277 0 0,-5-3-89 0 0</inkml:trace>
  <inkml:trace contextRef="#ctx0" brushRef="#br0" timeOffset="248.15">179 331 3980 0 0,'0'0'8693'0'0,"0"0"-8081"0"0,0 0-612 0 0,0 0-676 0 0,0 0 676 0 0,-39 0 1620 0 0,18-1-688 0 0,-5 0-932 0 0,4 0-5288 0 0,5-2 4796 0 0,-4-5-5493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0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10529 0 0,'0'0'8425'0'0,"0"0"-7993"0"0,0 0-432 0 0,0 0-392 0 0,0 0 316 0 0,0 0 4 0 0,0 0-52 0 0,0 0-580 0 0,0 0-464 0 0,0 0-693 0 0,-10 24-2807 0 0,2-19-3673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1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0 8129 0 0,'0'0'8733'0'0,"0"0"-8733"0"0,0 0-396 0 0,0 0 115 0 0,0 0 269 0 0,0 0-100 0 0,0 0-92 0 0,0 0-248 0 0,0 0-1636 0 0,0 0-3068 0 0,-39 30-2961 0 0</inkml:trace>
  <inkml:trace contextRef="#ctx0" brushRef="#br0" timeOffset="1">25 149 13269 0 0,'0'0'2796'0'0,"0"0"-2796"0"0,0 0 48 0 0,0 0 40 0 0,0 0 317 0 0,0 0-117 0 0,0 0-288 0 0,0 0-76 0 0,0 0-553 0 0,0 0-1515 0 0,-10 22-3496 0 0,10-22-2765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1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140 119 3436 0 0,'0'0'4951'0'0,"0"0"-1995"0"0,0 0-1896 0 0,0 0-526 0 0,5-2 87 0 0,-3 2-604 0 0,0 0 0 0 0,0-1 0 0 0,1 1 1 0 0,-1-1-1 0 0,0 1 0 0 0,0-1 0 0 0,0 1 0 0 0,0-1 1 0 0,0 0-1 0 0,-1 0 0 0 0,1 0 0 0 0,0 0 0 0 0,0-1 1 0 0,-1 1-1 0 0,1 0 0 0 0,0-1 0 0 0,-1 1 0 0 0,1-1 0 0 0,-1 1 1 0 0,0-1-1 0 0,0 0 0 0 0,1 0 0 0 0,-1 1 0 0 0,0-1 1 0 0,-1 0-1 0 0,1 0 0 0 0,0 0 0 0 0,0 0 0 0 0,-1 0 1 0 0,1 0-1 0 0,-1 0 0 0 0,0 0 0 0 0,0-1 0 0 0,1 1 0 0 0,-1 0 1 0 0,-1 0-1 0 0,1 0 0 0 0,0 0 0 0 0,0 0 0 0 0,-1 0 1 0 0,1 0-1 0 0,-1 0 0 0 0,0 0 0 0 0,0 0 0 0 0,1 0 1 0 0,-1 0-1 0 0,-1 0 0 0 0,1 0 0 0 0,0 1 0 0 0,0-1 0 0 0,-1 0 1 0 0,1 1-1 0 0,0-1 0 0 0,-2 0-17 0 0,0-1 7 0 0,0 0-1 0 0,0 0 1 0 0,-1 1-1 0 0,0-1 1 0 0,1 1-1 0 0,-1 0 1 0 0,0 0 0 0 0,0 0-1 0 0,0 0 1 0 0,-1 0-1 0 0,1 1 1 0 0,0 0 0 0 0,0 0-1 0 0,-1 0 1 0 0,1 1-1 0 0,-1-1 1 0 0,1 1-1 0 0,0 0 1 0 0,-1 0 0 0 0,1 1-1 0 0,-1-1 1 0 0,1 1-1 0 0,0 0 1 0 0,-1 0 0 0 0,1 1-1 0 0,0-1 1 0 0,0 1-1 0 0,0 0 1 0 0,0 0-1 0 0,0 0 1 0 0,0 0 0 0 0,1 1-1 0 0,-1 0 1 0 0,1 0-1 0 0,-1 0 1 0 0,1 0-1 0 0,0 0 1 0 0,1 0 0 0 0,-1 1-1 0 0,0 0 1 0 0,1-1-1 0 0,0 1 1 0 0,0 0 0 0 0,0 0-1 0 0,0 0 1 0 0,1 0-1 0 0,-1 1 1 0 0,1-1-1 0 0,0 0 1 0 0,0 1 0 0 0,1-1-1 0 0,0 1 1 0 0,-1-1-1 0 0,1 2-6 0 0,2-3 52 0 0,0 0 0 0 0,0 0 0 0 0,0 0 0 0 0,0 0 0 0 0,0 0 0 0 0,0-1 0 0 0,1 1 0 0 0,0-1 0 0 0,-1 1 0 0 0,1-1 0 0 0,0 0 0 0 0,0 0 0 0 0,0 0 0 0 0,0-1 0 0 0,0 1 0 0 0,1-1 0 0 0,-1 0 0 0 0,0 1 0 0 0,1-2 0 0 0,-1 1 0 0 0,1 0 0 0 0,-1-1 0 0 0,1 1 0 0 0,-1-1 0 0 0,1 0 0 0 0,-1 0 0 0 0,1 0 0 0 0,0-1 0 0 0,-1 1 0 0 0,1-1 0 0 0,-1 0 0 0 0,0 0 1 0 0,1 0-1 0 0,-1-1 0 0 0,0 1 0 0 0,0-1 0 0 0,1 1 0 0 0,-1-1 0 0 0,-1 0 0 0 0,1 0 0 0 0,0-1 0 0 0,0 1 0 0 0,-1-1 0 0 0,1 1 0 0 0,-1-1 0 0 0,0 0 0 0 0,0 0 0 0 0,0 0 0 0 0,0 0 0 0 0,0 0 0 0 0,-1 0-52 0 0,28 63 174 0 0,-28-54-96 0 0,0 0 0 0 0,-1 0-1 0 0,0 1 1 0 0,0-1 0 0 0,-1 0-1 0 0,1 0 1 0 0,-1 0 0 0 0,-1 0-1 0 0,1 0 1 0 0,-1 0 0 0 0,0 0-1 0 0,-1 0 1 0 0,1-1 0 0 0,-1 1-1 0 0,0-1 1 0 0,0 1 0 0 0,-1-1-1 0 0,1 0 1 0 0,-1 0 0 0 0,-1 0-78 0 0,-45 20-2725 0 0,40-25-2299 0 0,4-8-4721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2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1 208 0 0,'0'0'721'0'0,"0"0"-361"0"0,0 0-145 0 0,0 0 14 0 0,0 0 814 0 0,0 0 2634 0 0,0 0-1024 0 0,0 0-1126 0 0,0 0-486 0 0,-10 13 3164 0 0,43 114-1034 0 0,-34-129-3201 0 0,0 0 0 0 0,0 0-1 0 0,1 0 1 0 0,-1 0-1 0 0,1 0 1 0 0,-1 0-1 0 0,1 0 1 0 0,0 0-1 0 0,0 0 1 0 0,0-1-1 0 0,0 1 1 0 0,0 0 0 0 0,0 0-1 0 0,1 0 1 0 0,-1 0-1 0 0,1 0 1 0 0,-1 0-1 0 0,1 0 1 0 0,0 0-1 0 0,0 0 1 0 0,0 0-1 0 0,0 1 1 0 0,0-1 0 0 0,0 0-1 0 0,1 0 1 0 0,-1 1-1 0 0,1-1 1 0 0,-1 1-1 0 0,1-1 1 0 0,-1 1-1 0 0,1 0 1 0 0,0 0-1 0 0,-1-1 1 0 0,1 1 0 0 0,0 0-1 0 0,0 1 1 0 0,0-1-1 0 0,0 0 1 0 0,0 0-1 0 0,0 1 1 0 0,0-1-1 0 0,0 1 1 0 0,0 0-1 0 0,0 0 1 0 0,0 0 0 0 0,1 0-1 0 0,-1 0 1 0 0,0 0-1 0 0,0 0 1 0 0,0 1-1 0 0,0-1 1 0 0,0 1-1 0 0,0-1 1 0 0,0 1-1 0 0,0 0 1 0 0,0 0 0 0 0,0 0-1 0 0,0 0 1 0 0,0 0 30 0 0,1 2 64 0 0,-1-1 0 0 0,1 0 0 0 0,0 1-1 0 0,-1-1 1 0 0,1 1 0 0 0,-1 0 0 0 0,0 0 0 0 0,0 0 0 0 0,0 0 0 0 0,-1 0 0 0 0,1 0 0 0 0,-1 1 0 0 0,1-1 0 0 0,-1 0 0 0 0,0 1 0 0 0,0-1 0 0 0,-1 1 0 0 0,1-1 0 0 0,-1 1 0 0 0,0-1 0 0 0,0 1 0 0 0,0 2-64 0 0,0-48-1547 0 0,1 40 1573 0 0,-1 0 0 0 0,1 0 0 0 0,-1 0-1 0 0,1 0 1 0 0,0 0 0 0 0,0 0 0 0 0,0 1-1 0 0,0-1 1 0 0,0 0 0 0 0,0 0 0 0 0,1 1 0 0 0,-1-1-1 0 0,0 1 1 0 0,1-1 0 0 0,-1 1 0 0 0,1 0-1 0 0,0 0 1 0 0,-1-1 0 0 0,1 1 0 0 0,0 0 0 0 0,0 0-1 0 0,0 1 1 0 0,0-1 0 0 0,-1 0 0 0 0,1 1-1 0 0,0-1 1 0 0,0 1 0 0 0,0-1 0 0 0,0 1 0 0 0,1 0-1 0 0,-1 0 1 0 0,0 0 0 0 0,0 0 0 0 0,0 1-1 0 0,0-1 1 0 0,0 0 0 0 0,0 1 0 0 0,0-1 0 0 0,0 1-1 0 0,0 0 1 0 0,-1 0 0 0 0,1-1 0 0 0,0 1-1 0 0,0 0 1 0 0,-1 1 0 0 0,1-1 0 0 0,0 0 0 0 0,-1 0-1 0 0,1 1 1 0 0,-1-1 0 0 0,1 1 0 0 0,-1 0-1 0 0,0-1 1 0 0,0 1 0 0 0,0 0 0 0 0,0-1 0 0 0,0 1-1 0 0,0 0 1 0 0,0 1-26 0 0,10 48-7 0 0,-23-39-5257 0 0,13-14-443 0 0,2-10-1950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2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12017 0 0,'0'0'3127'0'0,"0"0"-2284"0"0,-4 7-362 0 0,-4 14-292 0 0,-1-1 0 0 0,2 1 0 0 0,1 0 0 0 0,1 1 0 0 0,0-1-1 0 0,2 1 1 0 0,0 0 0 0 0,2 0 0 0 0,0 0 0 0 0,2 4-189 0 0,19 7-1283 0 0,-9-30-2039 0 0,2-9-3379 0 0,0-7-350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04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54 1580 0 0,'0'0'7198'0'0,"0"0"-5241"0"0,0 0-1886 0 0,0 0 166 0 0,0 0 210 0 0,0 0 86 0 0,0 0 50 0 0,-7 4 54 0 0,-1 1-377 0 0,-1 0 1 0 0,0-1 0 0 0,-1 0-1 0 0,1-1 1 0 0,0 0-1 0 0,-1 0 1 0 0,0-1 0 0 0,1-1-1 0 0,-1 1 1 0 0,0-1 0 0 0,0-1-1 0 0,0 0 1 0 0,0 0 0 0 0,0-1-1 0 0,0-1 1 0 0,0 1 0 0 0,1-1-1 0 0,-1-1 1 0 0,0 0-261 0 0,-47-67-2387 0 0,59 63-3193 0 0,2 5 156 0 0</inkml:trace>
  <inkml:trace contextRef="#ctx0" brushRef="#br0" timeOffset="281.23">125 91 508 0 0,'0'0'5433'0'0,"0"0"-4497"0"0,0 0 596 0 0,0 40-144 0 0,-4-27-164 0 0,2 0-220 0 0,-2-2-312 0 0,0 0-132 0 0,2-1-304 0 0,0-2-128 0 0,2 3-28 0 0,0-1 52 0 0,0 2-152 0 0,6-1-176 0 0,3 4-1472 0 0,-1-4-2572 0 0,8 1-3649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3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6777 0 0,'0'0'7736'0'0,"0"0"-7368"0"0,26 50-292 0 0,-17-27 316 0 0,-1 4 148 0 0,-2-1-11 0 0,-4-1 19 0 0,-2-2-36 0 0,-4-1-264 0 0,-1-1-152 0 0,-6-2-96 0 0,1-2-124 0 0,-5-4-176 0 0,2-2-296 0 0,-2-4-385 0 0,2-5-799 0 0,1-2-2380 0 0,3-8-5009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3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166 138 5108 0 0,'0'0'6129'0'0,"0"0"-4601"0"0,0 0-1452 0 0,0 0 52 0 0,0 0 64 0 0,0 0 276 0 0,0 0-20 0 0,-42-3-160 0 0,23-2-288 0 0,-2-1-416 0 0,2-1-1232 0 0,2 0-1300 0 0,5-1-3901 0 0</inkml:trace>
  <inkml:trace contextRef="#ctx0" brushRef="#br0" timeOffset="1">162 58 6857 0 0,'0'0'7392'0'0,"0"0"-6696"0"0,0 0-508 0 0,0 0-100 0 0,0 0-88 0 0,0 0-12 0 0,-40-11 12 0 0,22 6 4 0 0,-2-1-4 0 0,-3 1-1152 0 0,2-1-580 0 0,4-1-1000 0 0,4 1-3853 0 0,4-5 3573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4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14 5380 0 0,'0'0'4770'0'0,"0"0"-3351"0"0,-3 8-922 0 0,-15 111 2205 0 0,20-117-2604 0 0,0 0-1 0 0,0 0 1 0 0,0 0-1 0 0,0 0 1 0 0,0-1 0 0 0,0 1-1 0 0,0-1 1 0 0,1 1-1 0 0,-1-1 1 0 0,0 0 0 0 0,1 0-1 0 0,-1 0 1 0 0,1 0-1 0 0,-1 0 1 0 0,1-1 0 0 0,0 1-1 0 0,-1-1 1 0 0,1 0-1 0 0,0 0 1 0 0,-1 0 0 0 0,1 0-1 0 0,0 0 1 0 0,-1 0-1 0 0,1-1 1 0 0,0 1 0 0 0,-1-1-1 0 0,1 0 1 0 0,-1 0-1 0 0,1 0 1 0 0,-1 0 0 0 0,1 0-1 0 0,-1 0 1 0 0,0-1 0 0 0,0 1-1 0 0,1-1 1 0 0,-1 1-1 0 0,0-1 1 0 0,0 0 0 0 0,-1 0-1 0 0,1 0 1 0 0,0-1-98 0 0,0 1 4 0 0,0 0 1 0 0,0 0-1 0 0,-1 0 1 0 0,1 0-1 0 0,-1-1 0 0 0,1 1 1 0 0,-1 0-1 0 0,0-1 1 0 0,0 1-1 0 0,0-1 1 0 0,0 0-1 0 0,0 1 1 0 0,0-1-1 0 0,-1 0 0 0 0,0 1 1 0 0,1-1-1 0 0,-1 0 1 0 0,0 0-1 0 0,0 1 1 0 0,0-1-1 0 0,-1 0 1 0 0,1 0-1 0 0,-1 1 0 0 0,0-1 1 0 0,1 0-1 0 0,-1 1 1 0 0,0-1-1 0 0,-1 1 1 0 0,1-1-1 0 0,0 1 1 0 0,-1 0-1 0 0,1-1 0 0 0,-1 1 1 0 0,0 0-1 0 0,1 0 1 0 0,-1 0-1 0 0,0 0 1 0 0,-1 0-1 0 0,0 0-4 0 0,-60-35-6465 0 0,47 32 544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3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25 6673 0 0,'0'0'8668'0'0,"0"0"-8668"0"0,0 0-204 0 0,0 0 204 0 0,0 0 516 0 0,-12 42-164 0 0,7-31 4 0 0,-3 2-19 0 0,-2 2-113 0 0,-3-3-224 0 0,1 1-160 0 0,-1-3-381 0 0,-3-1-415 0 0,3-2-464 0 0,1-3-840 0 0,3-3-1844 0 0,1-6-2797 0 0</inkml:trace>
  <inkml:trace contextRef="#ctx0" brushRef="#br0" timeOffset="248.21">20 18 2356 0 0,'0'0'664'0'0,"0"0"-664"0"0,0 0 0 0 0,0 0-884 0 0,0 0-460 0 0</inkml:trace>
  <inkml:trace contextRef="#ctx0" brushRef="#br0" timeOffset="422.21">20 18 1032 0 0,'11'-18'12752'0'0,"0"32"-11867"0"0,-8-9-1917 0 0,145 218 4009 0 0,-146-221-3702 0 0,-1-3-5672 0 0,-1-10-627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6189 0 0,'0'0'7200'0'0,"0"0"-6184"0"0,0 0-1016 0 0,0 0 0 0 0,0 0 368 0 0,4 35 212 0 0,-4-22-140 0 0,0 1-64 0 0,-1 0-99 0 0,-3 2-277 0 0,1-3-321 0 0,-1 2-519 0 0,4-3-1112 0 0,0-3-3400 0 0,7-5-2629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7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4012 0 0,'0'0'4591'0'0,"0"0"-3174"0"0,0 0-1481 0 0,4 9 596 0 0,146 253 4522 0 0,-135-240-4828 0 0,-25-37-6460 0 0,4 6 980 0 0</inkml:trace>
  <inkml:trace contextRef="#ctx0" brushRef="#br0" timeOffset="246.1">119 141 4048 0 0,'0'0'4857'0'0,"0"0"-4405"0"0,0 0 348 0 0,-4 49 128 0 0,-1-33 12 0 0,-3-1-44 0 0,-1 2-108 0 0,-2-3-176 0 0,-5 2-220 0 0,-1-3-392 0 0,1 0-164 0 0,1-3-736 0 0,6-2-672 0 0,1-4-2364 0 0,8-4-3569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8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7493 0 0,'0'0'8816'0'0,"0"0"-8816"0"0,0 0-328 0 0,0 0-880 0 0,0 0 788 0 0,0 0 244 0 0,0 0 172 0 0,0 0-1204 0 0,0 0-1684 0 0,0 0-4237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9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2824 0 0,'0'0'10341'0'0,"0"0"-9501"0"0,0 0-840 0 0,0 0-16 0 0,0 0 16 0 0,0 0 0 0 0,0 0-432 0 0,0 0-920 0 0,0 0-812 0 0,0 0-3949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7053 0 0,'0'0'5172'0'0,"0"0"-4864"0"0,0 0-256 0 0,0 0 572 0 0,0 0-316 0 0,0 0-308 0 0,0 0-140 0 0,0 0-436 0 0,0 0-1016 0 0,0 0-2664 0 0,-9 9-2697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0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36 3144 0 0,'0'0'6757'0'0,"0"0"-4573"0"0,0 0-1480 0 0,0 0-88 0 0,0 0-147 0 0,0 0-191 0 0,0 0-73 0 0,0 0-75 0 0,0-6-101 0 0,-2-24-8 0 0,24 56 1498 0 0,20 102 1873 0 0,-42-130-3419 0 0,-1 0 0 0 0,1 1 0 0 0,0-1-1 0 0,-1 0 1 0 0,1 0 0 0 0,0 0-1 0 0,0 0 1 0 0,1 0 0 0 0,-1 0-1 0 0,0 0 1 0 0,1 0 0 0 0,-1 1-1 0 0,1-1 1 0 0,-1 0 0 0 0,1 0-1 0 0,0 0 1 0 0,0 1 0 0 0,0-1-1 0 0,0 0 1 0 0,0 1 0 0 0,0-1 0 0 0,0 1-1 0 0,1 0 1 0 0,-1-1 0 0 0,0 1-1 0 0,1 0 1 0 0,-1 0 0 0 0,1-1-1 0 0,-1 1 1 0 0,1 0 0 0 0,0 1-1 0 0,0-1 1 0 0,-1 0 0 0 0,1 0-1 0 0,0 1 1 0 0,0-1 0 0 0,0 1 0 0 0,0 0-1 0 0,-1-1 1 0 0,1 1 0 0 0,0 0-1 0 0,0 0 1 0 0,0 0 0 0 0,0 0-1 0 0,0 1 1 0 0,0-1 0 0 0,0 0-1 0 0,0 1 1 0 0,-1-1 0 0 0,1 1-1 0 0,0 0 1 0 0,0 0 0 0 0,-1 0 0 0 0,1-1-1 0 0,0 1 1 0 0,-1 1 0 0 0,1-1-1 0 0,-1 0 1 0 0,2 2 27 0 0,17 36 224 0 0,-20-40-222 0 0,0 0 1 0 0,0-1-1 0 0,0 1 1 0 0,0 0-1 0 0,0-1 1 0 0,0 1-1 0 0,0 0 0 0 0,0-1 1 0 0,0 1-1 0 0,1 0 1 0 0,-1 0-1 0 0,0-1 1 0 0,1 1-1 0 0,-1 0 0 0 0,1 0 1 0 0,0 0-1 0 0,-1 0 1 0 0,1-1-1 0 0,0 1 1 0 0,-1 0-1 0 0,1 0 1 0 0,0 0-1 0 0,0 0 0 0 0,0 1 1 0 0,0-1-1 0 0,0 0 1 0 0,0 0-1 0 0,0 1 1 0 0,0-1-1 0 0,1 0 0 0 0,-1 1 1 0 0,0-1-1 0 0,0 1 1 0 0,1 0-1 0 0,-1-1 1 0 0,0 1-1 0 0,0 0 0 0 0,1 0 1 0 0,-1-1-1 0 0,0 1 1 0 0,1 0-1 0 0,-1 1 1 0 0,0-1-1 0 0,0 0 0 0 0,1 0 1 0 0,-1 0-1 0 0,0 1 1 0 0,0-1-1 0 0,1 1 1 0 0,-1-1-1 0 0,0 1 1 0 0,0-1-1 0 0,0 1 0 0 0,0 0 1 0 0,0-1-1 0 0,1 1 1 0 0,-1 0-1 0 0,-1 0 1 0 0,1 0-1 0 0,0 0 0 0 0,0 0 1 0 0,0 0-1 0 0,0 0 1 0 0,-1 0-3 0 0,52 75 219 0 0,-49-59-1024 0 0,-2-7-3775 0 0,-1-9-2718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35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4804 0 0,'0'0'3770'0'0,"0"0"-1922"0"0,0 0-990 0 0,0 0-153 0 0,0 0-20 0 0,0 0 30 0 0,0 0-301 0 0,0 0-192 0 0,6 6 75 0 0,3 3-205 0 0,6 4 123 0 0,-1 0 0 0 0,-1 2 0 0 0,0-1 0 0 0,-1 2 0 0 0,-1-1 0 0 0,0 2-1 0 0,-2-1 1 0 0,1 2 0 0 0,0 5-215 0 0,-10-20 36 0 0,-1 1 1 0 0,0 0-1 0 0,0-1 0 0 0,0 1 0 0 0,-1 0 0 0 0,1-1 0 0 0,-1 1 1 0 0,0-1-1 0 0,0 0 0 0 0,0 0 0 0 0,0 0 0 0 0,0 0 0 0 0,-1 0 1 0 0,0 0-1 0 0,1 0 0 0 0,-1-1 0 0 0,0 1 0 0 0,0-1 0 0 0,-1 0 1 0 0,1 0-1 0 0,0 0 0 0 0,-1-1 0 0 0,1 1 0 0 0,-1-1 0 0 0,1 1 1 0 0,-1-1-1 0 0,0 0 0 0 0,0-1 0 0 0,1 1 0 0 0,-1-1 1 0 0,0 0-1 0 0,0 1 0 0 0,0-2 0 0 0,1 1 0 0 0,-1 0 0 0 0,0-1 1 0 0,0 0-1 0 0,1 0 0 0 0,-1 0 0 0 0,0 0 0 0 0,1 0 0 0 0,-1-1 1 0 0,1 0-1 0 0,-1 1 0 0 0,1-1 0 0 0,0-1 0 0 0,-1 0-36 0 0,3 2 12 0 0,-1-1 0 0 0,1 0-1 0 0,0 1 1 0 0,1-1 0 0 0,-1 0-1 0 0,0 0 1 0 0,0 0-1 0 0,1 0 1 0 0,-1 0 0 0 0,1 1-1 0 0,0-1 1 0 0,-1 0 0 0 0,1 0-1 0 0,0 0 1 0 0,0 0 0 0 0,0 0-1 0 0,1 0 1 0 0,-1 0 0 0 0,0 0-1 0 0,1 0 1 0 0,-1 0-1 0 0,1 0 1 0 0,0 0 0 0 0,0 0-1 0 0,-1 1 1 0 0,1-1 0 0 0,0 0-1 0 0,0 1 1 0 0,1-1 0 0 0,-1 0-1 0 0,0 1 1 0 0,1 0 0 0 0,-1-1-1 0 0,1 1 1 0 0,-1 0 0 0 0,1-1-1 0 0,-1 1 1 0 0,1 0-1 0 0,0 0 1 0 0,0 0 0 0 0,-1 1-1 0 0,1-1 1 0 0,0 0 0 0 0,0 1-1 0 0,0-1-11 0 0,89-27-1192 0 0,-74 29-530 0 0,-7 4-4312 0 0,-4 0-1318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12705 0 0,'0'0'1656'0'0,"0"0"-1636"0"0,0 0-280 0 0,3 10 746 0 0,159 309 2464 0 0,-174-340-11556 0 0,6 7 3583 0 0</inkml:trace>
  <inkml:trace contextRef="#ctx0" brushRef="#br0" timeOffset="153.34">91 177 652 0 0,'0'0'1684'0'0,"0"0"6913"0"0,0 0-7273 0 0,0 0-764 0 0,2 42 116 0 0,-2-26 24 0 0,-2 1-4 0 0,-5-2-76 0 0,-2 2-196 0 0,0-2-172 0 0,-2 0-224 0 0,0-1-28 0 0,2-2-656 0 0,1-3-316 0 0,3-4-1356 0 0,1-1-3344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7417 0 0,'0'0'5984'0'0,"5"7"-5126"0"0,2 2-694 0 0,0 1 1 0 0,-1 0-1 0 0,0 0 0 0 0,0 1 1 0 0,-1-1-1 0 0,0 1 1 0 0,-1 0-1 0 0,-1 1 1 0 0,1-1-1 0 0,-2 1 1 0 0,0 0-1 0 0,0-1 0 0 0,-1 1 1 0 0,0 0-1 0 0,-1 5-164 0 0,-32 67-1647 0 0,25-72-3197 0 0,7-13-1394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5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28 6689 0 0,'0'0'7380'0'0,"0"0"-5617"0"0,0 0-1588 0 0,0 0 176 0 0,0 0 0 0 0,0 0-58 0 0,-10 0 249 0 0,-55 2 311 0 0,-163-7-1495 0 0,216 0-2182 0 0,9-3-4548 0 0,8-4-187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4668 0 0,'0'0'8125'0'0,"0"0"-6613"0"0,-6 5-1260 0 0,-2 2-131 0 0,0 1 0 0 0,1 0 0 0 0,0 1 0 0 0,0 0 0 0 0,1 0 0 0 0,0 1 0 0 0,0-1 0 0 0,1 1 0 0 0,0 0 0 0 0,1 1 0 0 0,0-1 0 0 0,0 6-121 0 0,-1 67 427 0 0,23-55-2897 0 0,-10-26-4097 0 0,-3-8 776 0 0</inkml:trace>
  <inkml:trace contextRef="#ctx0" brushRef="#br0" timeOffset="169.71">311 113 1264 0 0,'0'0'10064'0'0,"0"0"-7501"0"0,0 0-2070 0 0,-3 7 188 0 0,-98 96 1534 0 0,85-92-2484 0 0,-16 9-283 0 0,11-13-5695 0 0,20-7 1619 0 0,1-5-956 0 0</inkml:trace>
  <inkml:trace contextRef="#ctx0" brushRef="#br0" timeOffset="327.15">171 148 3908 0 0,'0'0'2945'0'0,"0"0"-1139"0"0,0 0-1167 0 0,4 7 92 0 0,113 146 3652 0 0,-108-149-6523 0 0,-3-7-3523 0 0,0-8-946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4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38 150 2964 0 0,'0'0'8392'0'0,"0"0"-7011"0"0,0 0-1578 0 0,0 0 666 0 0,0 0-16 0 0,6 3-207 0 0,-2 0-164 0 0,1 0 0 0 0,0 0-1 0 0,0 0 1 0 0,0 0 0 0 0,0-1 0 0 0,0 0 0 0 0,0 0 0 0 0,1-1-1 0 0,-1 0 1 0 0,1 1 0 0 0,-1-2 0 0 0,1 1 0 0 0,0-1 0 0 0,-1 0 0 0 0,1 0-1 0 0,-1 0 1 0 0,1-1 0 0 0,0 0 0 0 0,-1 0 0 0 0,0 0 0 0 0,1-1-1 0 0,-1 1 1 0 0,0-2 0 0 0,1 1 0 0 0,-1 0 0 0 0,-1-1 0 0 0,1 0-1 0 0,0 0-81 0 0,-4-3-68 0 0,-1 1-1 0 0,1-1 1 0 0,-1 1-1 0 0,-1 0 1 0 0,1-1-1 0 0,-1 1 1 0 0,0 0-1 0 0,0-1 1 0 0,-1 1-1 0 0,0 0 0 0 0,0 0 1 0 0,0 0-1 0 0,0 0 1 0 0,-1 0-1 0 0,0 1 1 0 0,0-1-1 0 0,0 1 1 0 0,0 0-1 0 0,-1-1 0 0 0,1 2 1 0 0,-1-1-1 0 0,0 0 1 0 0,0 1-1 0 0,-1 0 1 0 0,1 0-1 0 0,-1 0 1 0 0,-3-2 68 0 0,8 4 2 0 0,-1-1 0 0 0,0 1-1 0 0,1-1 1 0 0,-1 1 0 0 0,0-1 0 0 0,0 1 0 0 0,0 0 0 0 0,0-1 0 0 0,0 1 0 0 0,0 0 0 0 0,0 0 0 0 0,0 0 0 0 0,-1 0 0 0 0,1 0 0 0 0,0 0 0 0 0,-1 0 0 0 0,1 0 0 0 0,-1 0 0 0 0,1 1 0 0 0,-1-1 0 0 0,1 0 0 0 0,-1 1-1 0 0,1-1 1 0 0,-1 1 0 0 0,1 0 0 0 0,-1 0 0 0 0,0-1 0 0 0,1 1 0 0 0,-1 0 0 0 0,0 0 0 0 0,1 1 0 0 0,-1-1 0 0 0,0 0 0 0 0,1 0 0 0 0,-1 1 0 0 0,1-1 0 0 0,-1 1 0 0 0,1 0 0 0 0,-1-1 0 0 0,1 1 0 0 0,-1 0 0 0 0,1 0-1 0 0,-1 0 1 0 0,1 0 0 0 0,0 0 0 0 0,0 0 0 0 0,0 0 0 0 0,-1 0 0 0 0,1 1 0 0 0,0-1 0 0 0,0 0 0 0 0,1 1 0 0 0,-1-1 0 0 0,0 1 0 0 0,0-1 0 0 0,1 1 0 0 0,-1-1 0 0 0,1 1 0 0 0,-1-1 0 0 0,1 1 0 0 0,0 0 0 0 0,-1-1-1 0 0,1 1 1 0 0,0-1 0 0 0,0 1 0 0 0,0 1-2 0 0,-11 224 1728 0 0,10-223-1926 0 0,-1 41 731 0 0,10-22-5213 0 0,-2-21 38 0 0,6-4-1508 0 0</inkml:trace>
  <inkml:trace contextRef="#ctx0" brushRef="#br0" timeOffset="249.9">193 298 4060 0 0,'0'0'10265'0'0,"0"0"-10265"0"0,0 0-940 0 0,0 0 940 0 0,-32 3 432 0 0,15-3-88 0 0,-3 0-168 0 0,-2 0-164 0 0,-1 0-12 0 0,0-2-500 0 0,0 0-912 0 0,4-3-1592 0 0,5 2-3641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7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5168 0 0,'0'0'6274'0'0,"0"0"-4771"0"0,0 0-1233 0 0,1 6 431 0 0,4 106 3833 0 0,-8-112-6249 0 0,2-8-2171 0 0,-1-7-3094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 6353 0 0,'0'0'8044'0'0,"0"0"-7172"0"0,0 0-748 0 0,0 0-84 0 0,0 0 512 0 0,0 0-224 0 0,0 0-328 0 0,0 0-100 0 0,0 0-656 0 0,0 0-380 0 0,-10 0-700 0 0,7 0-2396 0 0,3-3-4005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8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7233 0 0,'0'0'7768'0'0,"0"0"-7544"0"0,0 0-72 0 0,4 39 0 0 0,-4-27 436 0 0,-3 0-119 0 0,2-3-197 0 0,-2 0-60 0 0,2 0-60 0 0,-3-1-104 0 0,2-1 64 0 0,0 0-112 0 0,1-1-272 0 0,-2-3-565 0 0,3-1-715 0 0,-1-2-1316 0 0,-2-3-2736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4 146 5869 0 0,'0'0'7647'0'0,"0"0"-5738"0"0,1 7-1335 0 0,-5 98 1468 0 0,4-92-2516 0 0,4-18-3611 0 0,-1-8-2000 0 0</inkml:trace>
  <inkml:trace contextRef="#ctx0" brushRef="#br0" timeOffset="1">52 15 9685 0 0,'0'0'6713'0'0,"0"0"-6713"0"0,0 0 336 0 0,0 0-284 0 0,0 0 260 0 0,0 0-188 0 0,0 0-20 0 0,0 0-104 0 0,0 0-400 0 0,0 0-881 0 0,-4-4-731 0 0,4 3-2412 0 0,2-9-3673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0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95 3520 0 0,'0'0'5958'0'0,"0"0"-4356"0"0,0 0-1442 0 0,0 0 98 0 0,0 0 114 0 0,0 0-130 0 0,0 0 80 0 0,0 0 59 0 0,0 0-164 0 0,5-3-125 0 0,-4 2-92 0 0,1 0 0 0 0,-1 0 0 0 0,1-1 0 0 0,-1 1 1 0 0,0 0-1 0 0,1 0 0 0 0,-1-1 0 0 0,0 1 0 0 0,0 0 0 0 0,0-1 1 0 0,0 0-1 0 0,0 1 0 0 0,-1-1 0 0 0,1 1 0 0 0,0-1 0 0 0,-1 0 0 0 0,1 0 1 0 0,-1 1-1 0 0,1-1 0 0 0,-1 0 0 0 0,0 0 0 0 0,0 1 0 0 0,0-1 1 0 0,0 0-1 0 0,0 0 0 0 0,0 0 0 0 0,0 1 0 0 0,-1-1 0 0 0,1 0 0 0 0,-1 0 1 0 0,1 1-1 0 0,-1-1 0 0 0,0 0 0 0 0,1 1 0 0 0,-1-1 0 0 0,0 1 1 0 0,0-1-1 0 0,0 1 0 0 0,0-1 0 0 0,-1 1 0 0 0,1 0 0 0 0,0-1 0 0 0,-1 1 1 0 0,1 0-1 0 0,0 0 0 0 0,-1 0 0 0 0,0 0 0 0 0,-1-1 0 0 0,2 1-4 0 0,-1-1-1 0 0,0 0 1 0 0,0 1-1 0 0,0-1 1 0 0,0 1-1 0 0,0 0 1 0 0,0 0-1 0 0,0-1 1 0 0,-1 1-1 0 0,1 1 1 0 0,0-1-1 0 0,-1 0 1 0 0,1 1-1 0 0,0-1 1 0 0,-1 1-1 0 0,1-1 1 0 0,-1 1-1 0 0,1 0 1 0 0,-1 0-1 0 0,1 0 1 0 0,-1 1 0 0 0,1-1-1 0 0,0 1 1 0 0,-1-1-1 0 0,1 1 1 0 0,0 0-1 0 0,-1 0 1 0 0,1 0-1 0 0,0 0 1 0 0,0 0-1 0 0,0 0 1 0 0,0 0-1 0 0,0 1 1 0 0,0-1-1 0 0,0 1 1 0 0,0 0-1 0 0,0 0 1 0 0,1-1-1 0 0,-1 1 1 0 0,1 0-1 0 0,-1 0 1 0 0,1 0-1 0 0,0 1 1 0 0,0-1-1 0 0,0 0 1 0 0,0 0-1 0 0,0 1 1 0 0,1-1-1 0 0,-1 0 1 0 0,1 1-1 0 0,-1-1 1 0 0,1 1-1 0 0,0-1 1 0 0,0 1-1 0 0,0-1 1 0 0,0 0-1 0 0,0 1 1 0 0,1-1 0 0 0,-1 1 4 0 0,0 1 52 0 0,0-1 0 0 0,0 0 1 0 0,0 0-1 0 0,1 1 0 0 0,-1-1 1 0 0,1 0-1 0 0,0 0 0 0 0,0 0 1 0 0,0 1-1 0 0,0-1 0 0 0,1 0 1 0 0,-1 0-1 0 0,1-1 0 0 0,-1 1 1 0 0,1 0-1 0 0,0 0 0 0 0,0-1 1 0 0,1 1-1 0 0,-1-1 0 0 0,0 0 1 0 0,1 0-1 0 0,-1 0 0 0 0,1 0 1 0 0,0 0-1 0 0,0 0 0 0 0,0-1 1 0 0,0 1-1 0 0,0-1 1 0 0,0 0-1 0 0,0 0 0 0 0,0 0 1 0 0,0 0-1 0 0,1-1 0 0 0,-1 1 1 0 0,0-1-1 0 0,0 0 0 0 0,1 0 1 0 0,-1 0-1 0 0,0 0 0 0 0,1 0 1 0 0,-1-1-1 0 0,0 0 0 0 0,0 0 1 0 0,0 0-1 0 0,2 0-52 0 0,59-39 307 0 0,-56 78-625 0 0,-8-32 389 0 0,-16 119 2299 0 0,14-121-2533 0 0,1-1 0 0 0,-1 0 1 0 0,1 0-1 0 0,-1 0 0 0 0,0 0 1 0 0,0 0-1 0 0,0 0 0 0 0,-1-1 1 0 0,1 1-1 0 0,0-1 0 0 0,-1 0 1 0 0,0 1-1 0 0,0-1 0 0 0,0 0 1 0 0,0-1-1 0 0,0 1 1 0 0,0 0-1 0 0,0-1 0 0 0,0 0 1 0 0,-1 0-1 0 0,1 0 0 0 0,-1 0 163 0 0,-8 0-4625 0 0,-3-5-3535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38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1635 39 6109 0 0,'0'0'6625'0'0,"0"0"-4928"0"0,0 0-1306 0 0,-7 2-171 0 0,-320 5 2772 0 0,-496-21-1490 0 0,351 1-3260 0 0,466 4-1336 0 0,44 2-5569 0 0,-38 7 8551 0 0,25-4-5797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9069 0 0,'0'0'5324'0'0,"0"0"-4208"0"0,2 8-1001 0 0,0-1 2 0 0,0 0 0 0 0,0 0 1 0 0,-1 1-1 0 0,0-1 0 0 0,-1 1 0 0 0,1-1 0 0 0,-1 1 0 0 0,-1 0 0 0 0,1-1 0 0 0,-1 1 1 0 0,-1-1-1 0 0,1 0 0 0 0,-1 1 0 0 0,-1-1 0 0 0,1 0 0 0 0,-1 0-117 0 0,2-20-4812 0 0,1-4-2349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 9401 0 0,'0'0'7957'0'0,"0"0"-7957"0"0,0 0-424 0 0,0 0 424 0 0,0 0 348 0 0,0 0-48 0 0,0 0-128 0 0,0 0-172 0 0,0 0-212 0 0,0 0-608 0 0,-7-4-285 0 0,7-2-1099 0 0,0 0-3176 0 0,4-10-2653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2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9069 0 0,'0'0'5068'0'0,"22"35"-4852"0"0,-8-1-216 0 0,2 8 684 0 0,-3 6 8 0 0,-7-9-188 0 0,-5-9-139 0 0,-1-11-129 0 0,-5-2 40 0 0,-3 5-128 0 0,-3 2-148 0 0,-5 3-112 0 0,2-1-212 0 0,-6-3-357 0 0,3-1-599 0 0,2-8-1316 0 0,-2-5-4645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4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6809 0 0,'0'0'5753'0'0,"0"0"-4982"0"0,1 6-635 0 0,-16 157 2771 0 0,-5-45-2669 0 0,21-116-208 0 0,-1 1 0 0 0,0-1 1 0 0,1 0-1 0 0,-1 0 0 0 0,1 0 1 0 0,0 0-1 0 0,-1 0 0 0 0,1 0 1 0 0,0 0-1 0 0,0 0 0 0 0,1 0 1 0 0,-1 0-1 0 0,0-1 0 0 0,1 1 1 0 0,-1 0-1 0 0,1-1 0 0 0,-1 1 1 0 0,1-1-1 0 0,0 0 0 0 0,-1 1 1 0 0,1-1-1 0 0,0 0 0 0 0,0 0 1 0 0,0 0-1 0 0,0 0 0 0 0,0 0 1 0 0,0-1-1 0 0,0 1 0 0 0,0-1 1 0 0,0 1-1 0 0,1-1 0 0 0,-1 0 1 0 0,0 0-1 0 0,0 0 1 0 0,0 0-1 0 0,0 0 0 0 0,1 0 1 0 0,-1-1-1 0 0,0 1 0 0 0,2-1-30 0 0,93-17 665 0 0,-88 16-1329 0 0,42-18 2119 0 0,-42 9-3771 0 0,-11-3-3705 0 0,-5 3-2761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5076 0 0,'0'0'7480'0'0,"-2"8"-6377"0"0,-14 42-115 0 0,6-27-768 0 0,2 1 0 0 0,0-1 0 0 0,2 1 0 0 0,1 1 1 0 0,1-1-1 0 0,1 1 0 0 0,1 0 0 0 0,1-1 0 0 0,1 1 0 0 0,2 12-220 0 0,54 36 1178 0 0,-21-61-5329 0 0,-30-13-1685 0 0,-3-7-2203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 6585 0 0,'0'0'10529'0'0,"0"0"-10417"0"0,0 0-112 0 0,0 0 0 0 0,0 0 72 0 0,-13 41 228 0 0,2-28 36 0 0,-1 1-92 0 0,-1 0-56 0 0,0 1-80 0 0,-4-1-108 0 0,2-2-444 0 0,-2-1-560 0 0,0-3-1033 0 0,5-2-3307 0 0,1-6-4133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12317 0 0,'0'0'4689'0'0,"0"0"-4689"0"0,0 0-661 0 0,0 0 229 0 0,0 0 344 0 0,0 0-492 0 0,0 0-200 0 0,0 0 108 0 0,0 0-824 0 0,0 0-1620 0 0,-31 10-4509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1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2964 0 0,'0'0'9129'0'0,"0"0"-9129"0"0,0 0-372 0 0,0 0-620 0 0,0 0-168 0 0,0 0-736 0 0,0 0-2281 0 0</inkml:trace>
  <inkml:trace contextRef="#ctx0" brushRef="#br0" timeOffset="1">115 12 7461 0 0,'0'0'7760'0'0,"0"0"-7456"0"0,0 0-304 0 0,0 0 0 0 0,0 0 88 0 0,0 0-88 0 0,0 0-420 0 0,0 0-288 0 0,0 0-372 0 0,0 0-2908 0 0,30-11-4941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1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11205 0 0,'0'0'5605'0'0,"0"0"-5605"0"0,0 0 0 0 0,-4 43 260 0 0,-7-28 224 0 0,1 1-72 0 0,-2 0-104 0 0,-3 0-112 0 0,-2 0-60 0 0,0-1-124 0 0,0-1-12 0 0,-1-1-272 0 0,1-2-356 0 0,4-3-468 0 0,3-3-945 0 0,4-1-1975 0 0,2-8-3489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2824 0 0,'0'0'8175'0'0,"0"0"-5754"0"0,0 0-2134 0 0,0 0-171 0 0,0 0-393 0 0,0 0-252 0 0,1-5 42 0 0,-1 5 514 0 0,1 1 0 0 0,-1 0 0 0 0,1 0 1 0 0,0-1-1 0 0,-1 1 0 0 0,1 0 0 0 0,0-1 0 0 0,0 1 0 0 0,-1 0 1 0 0,1-1-1 0 0,0 1 0 0 0,0-1 0 0 0,0 0 0 0 0,0 1 1 0 0,0-1-1 0 0,0 0 0 0 0,0 1 0 0 0,0-1 0 0 0,0 0 1 0 0,0 0-1 0 0,0 0 0 0 0,-1 0 0 0 0,1 0 0 0 0,0 0 0 0 0,0 0 1 0 0,0 0-1 0 0,0 0 0 0 0,0 0 0 0 0,0-1 0 0 0,0 1 1 0 0,0 0-1 0 0,0-1 0 0 0,0 1 0 0 0,0-1 0 0 0,0 1 1 0 0,-1-1-1 0 0,1 1 0 0 0,0-1 0 0 0,0 1 0 0 0,0-1 0 0 0,-1 0 1 0 0,1 1-1 0 0,0-1 0 0 0,-1 0 0 0 0,1 0 0 0 0,-1 0 1 0 0,1 1-1 0 0,-1-1 0 0 0,1 0 0 0 0,-1 0 0 0 0,0 0 1 0 0,1 0-1 0 0,-1 0 0 0 0,0 0 0 0 0,0 0 0 0 0,0 0 0 0 0,0 0 1 0 0,0 0-1 0 0,0 0 0 0 0,0 0 0 0 0,0 0 0 0 0,0 0 1 0 0,0 0-1 0 0,0 0 0 0 0,-1 0 0 0 0,1 0 0 0 0,0 0-27 0 0,9 16 457 0 0,-1 0 0 0 0,0 0 0 0 0,-1 1 0 0 0,-1 0 0 0 0,0 0 0 0 0,-1 1 0 0 0,-1 0 0 0 0,-1 0 0 0 0,0 0 0 0 0,-1 0 0 0 0,-1 1-457 0 0,14-92-2015 0 0,-15 73 2029 0 0,0 0-1 0 0,0 0 1 0 0,1 0-1 0 0,-1 0 0 0 0,0 0 1 0 0,1-1-1 0 0,-1 1 1 0 0,1 0-1 0 0,-1 0 0 0 0,1 0 1 0 0,0 0-1 0 0,-1 0 1 0 0,1 1-1 0 0,0-1 0 0 0,0 0 1 0 0,0 0-1 0 0,0 0 1 0 0,-1 1-1 0 0,1-1 0 0 0,0 0 1 0 0,0 1-1 0 0,0-1 1 0 0,1 1-1 0 0,-1-1 0 0 0,0 1 1 0 0,0-1-1 0 0,0 1 1 0 0,0 0-1 0 0,0 0 1 0 0,0-1-1 0 0,1 1 0 0 0,-1 0 1 0 0,0 0-1 0 0,0 0 1 0 0,0 0-1 0 0,0 1 0 0 0,1-1 1 0 0,-1 0-1 0 0,0 0 1 0 0,0 1-1 0 0,0-1 0 0 0,0 1 1 0 0,0-1-1 0 0,0 1 1 0 0,0-1-1 0 0,0 1 0 0 0,0 0 1 0 0,0-1-1 0 0,0 1 1 0 0,0 0-1 0 0,0 0 0 0 0,0-1 1 0 0,-1 1-1 0 0,1 0 1 0 0,0 0-1 0 0,-1 0 0 0 0,1 0 1 0 0,0 0-1 0 0,-1 0 1 0 0,1 1-14 0 0,12 27-56 0 0,10-41-1547 0 0,-21 11 1636 0 0,0-1-1 0 0,-1 1 1 0 0,1-1 0 0 0,0 1-1 0 0,0 0 1 0 0,0 0 0 0 0,0 0-1 0 0,0 0 1 0 0,0 0 0 0 0,1 0-1 0 0,-1 0 1 0 0,0 1 0 0 0,0-1-1 0 0,1 1 1 0 0,-1 0 0 0 0,0-1-1 0 0,1 1 1 0 0,-1 0 0 0 0,0 0 0 0 0,0 1-1 0 0,1-1 1 0 0,-1 0 0 0 0,0 1-1 0 0,0 0 1 0 0,1-1 0 0 0,-1 1-1 0 0,0 0 1 0 0,0 0 0 0 0,0 0-1 0 0,0 0 1 0 0,0 1 0 0 0,0-1-1 0 0,0 0 1 0 0,-1 1 0 0 0,1-1-1 0 0,0 1 1 0 0,-1 0 0 0 0,1 0-1 0 0,-1-1 1 0 0,0 1 0 0 0,1 0 0 0 0,-1 0-1 0 0,0 0 1 0 0,0 0 0 0 0,0 1-1 0 0,-1-1 1 0 0,1 0 0 0 0,0 0-1 0 0,-1 1 1 0 0,1-1 0 0 0,-1 2-33 0 0,8 41-1242 0 0,-8-45-276 0 0,0 1-2561 0 0,1-5 527 0 0,1-7-4065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36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92 102 456 0 0,'0'0'1624'0'0,"0"0"1121"0"0,0 0 761 0 0,0 0-1666 0 0,2-6-267 0 0,8-30 1208 0 0,-12 35-2747 0 0,0 0 0 0 0,0 0 0 0 0,0 1 0 0 0,0-1 0 0 0,-1 1 0 0 0,1 0 1 0 0,0-1-1 0 0,0 1 0 0 0,-1 0 0 0 0,1 0 0 0 0,0 0 0 0 0,0 1 0 0 0,-1-1 0 0 0,1 0 0 0 0,0 1 1 0 0,0 0-1 0 0,-1-1 0 0 0,1 1 0 0 0,0 0 0 0 0,0 0 0 0 0,0 0 0 0 0,0 0 0 0 0,0 1 1 0 0,1-1-1 0 0,-1 1 0 0 0,0-1 0 0 0,0 1 0 0 0,1-1 0 0 0,-1 1 0 0 0,1 0 0 0 0,0 0 1 0 0,-1 0-1 0 0,1-1 0 0 0,-1 3-34 0 0,-1-2 37 0 0,1 1 0 0 0,-1-1-1 0 0,0 0 1 0 0,1 1 0 0 0,-1 0 0 0 0,1 0 0 0 0,0-1 0 0 0,0 1 0 0 0,0 0-1 0 0,0 1 1 0 0,1-1 0 0 0,-1 0 0 0 0,1 0 0 0 0,0 1 0 0 0,0-1 0 0 0,0 1 0 0 0,0-1-1 0 0,1 1 1 0 0,-1-1 0 0 0,1 1 0 0 0,0 0 0 0 0,0-1 0 0 0,0 1 0 0 0,1-1 0 0 0,-1 1-1 0 0,1-1 1 0 0,0 1 0 0 0,0-1 0 0 0,0 1 0 0 0,0-1 0 0 0,1 0 0 0 0,-1 1 0 0 0,1-1-1 0 0,0 0 1 0 0,0 0 0 0 0,0 0 0 0 0,0 0 0 0 0,1-1 0 0 0,-1 1 0 0 0,1-1 0 0 0,-1 1-1 0 0,1-1 1 0 0,0 0 0 0 0,0 0 0 0 0,0 0 0 0 0,1 0-37 0 0,4-1 21 0 0,1 0 0 0 0,-1-1 1 0 0,1 0-1 0 0,0 0 0 0 0,-1-1 0 0 0,1 0 0 0 0,0-1 1 0 0,-1 1-1 0 0,0-2 0 0 0,1 1 0 0 0,-1-1 0 0 0,0 0 1 0 0,0-1-1 0 0,-1 0 0 0 0,8-5-21 0 0,-13 4-2341 0 0,-4 1-4594 0 0,-5-1-1404 0 0</inkml:trace>
  <inkml:trace contextRef="#ctx0" brushRef="#br0" timeOffset="298.62">429 0 7901 0 0,'0'0'5222'0'0,"0"0"-3719"0"0,0 0-1328 0 0,0 0-49 0 0,0 0 183 0 0,-6 3 88 0 0,1 1-320 0 0,0-1 1 0 0,0 1-1 0 0,0 0 1 0 0,0 0-1 0 0,1 1 1 0 0,-1-1-1 0 0,1 1 0 0 0,0 0 1 0 0,1 0-1 0 0,-1 0 1 0 0,1 1-1 0 0,0-1 1 0 0,0 1-1 0 0,1 0 1 0 0,0 0-1 0 0,0 0 1 0 0,-1 6-78 0 0,-2 83 1352 0 0,32-51-3458 0 0,12-40-5684 0 0,-24-9 100 0 0</inkml:trace>
  <inkml:trace contextRef="#ctx0" brushRef="#br0" timeOffset="547.4">510 107 9413 0 0,'0'0'3945'0'0,"0"0"-2921"0"0,0 0-925 0 0,0 0 82 0 0,0 0 107 0 0,0 0-121 0 0,0 0-128 0 0,6-2-189 0 0,-3 1 173 0 0,0 0 0 0 0,-1 1 1 0 0,1-1-1 0 0,0 0 0 0 0,-1 1 0 0 0,1 0 1 0 0,0 0-1 0 0,0 0 0 0 0,-1 0 0 0 0,1 0 0 0 0,0 0 1 0 0,-1 1-1 0 0,1-1 0 0 0,0 1 0 0 0,-1 0 0 0 0,1 0 1 0 0,0 0-1 0 0,-1 0 0 0 0,1 0 0 0 0,-1 0 0 0 0,0 1 1 0 0,0-1-1 0 0,1 1 0 0 0,-1 0 0 0 0,0-1 1 0 0,0 1-1 0 0,0 0 0 0 0,-1 0 0 0 0,1 1 0 0 0,0-1 1 0 0,-1 0-1 0 0,1 0 0 0 0,-1 1 0 0 0,0-1 0 0 0,0 1 1 0 0,0-1-1 0 0,0 1 0 0 0,0 0 0 0 0,-1-1 0 0 0,1 1 1 0 0,-1 0-1 0 0,1-1 0 0 0,-1 4-23 0 0,-59 50 340 0 0,31-47-8373 0 0,27-10 1458 0 0</inkml:trace>
  <inkml:trace contextRef="#ctx0" brushRef="#br0" timeOffset="797.78">700 104 5348 0 0,'0'0'6468'0'0,"0"0"-4816"0"0,0 0-1328 0 0,0 0 8 0 0,0 0 372 0 0,-7 6 137 0 0,-2 2-599 0 0,4-4-197 0 0,0 0 1 0 0,0 0 0 0 0,0 0 0 0 0,1 1 0 0 0,-1 0-1 0 0,1 0 1 0 0,0 0 0 0 0,0 0 0 0 0,1 1 0 0 0,0-1 0 0 0,0 1-1 0 0,0 0 1 0 0,1 0 0 0 0,-1 0 0 0 0,1 0 0 0 0,0 3-46 0 0,25 10-1978 0 0,0-19-5772 0 0,-9-5 834 0 0</inkml:trace>
  <inkml:trace contextRef="#ctx0" brushRef="#br0" timeOffset="1083.48">836 211 6157 0 0,'0'0'7368'0'0,"0"0"-6808"0"0,0 0-512 0 0,0 0 396 0 0,-21 36 388 0 0,8-28-116 0 0,0 1-383 0 0,-3 1-173 0 0,3-2-160 0 0,0 1-517 0 0,-1-2-439 0 0,2-1-576 0 0,6-3-2532 0 0,-2-3-2901 0 0</inkml:trace>
  <inkml:trace contextRef="#ctx0" brushRef="#br0" timeOffset="1239.34">974 144 4456 0 0,'0'0'7944'0'0,"0"0"-6231"0"0,0 0-1536 0 0,0 6 330 0 0,0 9-219 0 0,-1-13-282 0 0,0 0 0 0 0,0-1-1 0 0,0 1 1 0 0,0 0 0 0 0,0 0-1 0 0,0-1 1 0 0,1 1 0 0 0,-1 0 0 0 0,1 0-1 0 0,0 0 1 0 0,-1 0 0 0 0,1 0-1 0 0,0 0 1 0 0,0 0 0 0 0,0 0-1 0 0,1 0 1 0 0,-1 0 0 0 0,0 0-1 0 0,1 0 1 0 0,-1-1 0 0 0,1 1-1 0 0,-1 0 1 0 0,1 0 0 0 0,0 0-1 0 0,0 0 1 0 0,0-1 0 0 0,0 1-1 0 0,0-1 1 0 0,0 1 0 0 0,1 0-1 0 0,-1-1 1 0 0,0 0 0 0 0,1 1-1 0 0,-1-1 1 0 0,1 0 0 0 0,0 0 0 0 0,-1 0-1 0 0,1 0 1 0 0,0 0 0 0 0,-1 0-1 0 0,1 0 1 0 0,0-1 0 0 0,0 1-1 0 0,0-1 1 0 0,0 1 0 0 0,0-1-1 0 0,0 0 1 0 0,0 0 0 0 0,0 1-1 0 0,0-1 1 0 0,0-1 0 0 0,0 1-1 0 0,-1 0 1 0 0,1 0 0 0 0,0-1-1 0 0,0 1 1 0 0,0-1 0 0 0,1 0-6 0 0,65-64 425 0 0,-53 109 1416 0 0,-46 64 107 0 0,-29-73-6387 0 0,50-37-297 0 0,0-7-3518 0 0</inkml:trace>
  <inkml:trace contextRef="#ctx0" brushRef="#br0" timeOffset="1407.51">1264 102 8733 0 0,'0'0'7240'0'0,"0"0"-6936"0"0,0 0-256 0 0,30 49 205 0 0,-25-30 283 0 0,-1 0-116 0 0,-4 0-108 0 0,0 1-16 0 0,-1 1-112 0 0,-7-1-184 0 0,0-2-96 0 0,-1 0-176 0 0,-1 1-212 0 0,-1-3-252 0 0,1-1-293 0 0,1-6-1643 0 0,1-5-4993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13041 0 0,'0'0'2092'0'0,"0"0"-2092"0"0,34 32 4 0 0,-14-5 340 0 0,-3 10 8 0 0,0 7-52 0 0,-3 3 69 0 0,-9-6 55 0 0,-2-12 124 0 0,-3-9-324 0 0,-4-1-164 0 0,-3 3-60 0 0,-2 1-184 0 0,-2 5-288 0 0,-1-2-533 0 0,-2-3-1319 0 0,3-6-3096 0 0,-3 2-2933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3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1815 63 1188 0 0,'0'0'7190'0'0,"0"0"-4774"0"0,0 0-2317 0 0,0 0-39 0 0,0 0 283 0 0,-7-4 153 0 0,-133-24 3073 0 0,123 26-3429 0 0,-1 1-1 0 0,1 0 1 0 0,0 1 0 0 0,-1 1 0 0 0,1 0 0 0 0,-1 1 0 0 0,1 1 0 0 0,0 1-1 0 0,0 1 1 0 0,1 0 0 0 0,-1 1 0 0 0,1 1 0 0 0,1 0 0 0 0,-1 1 0 0 0,1 1 0 0 0,0 0-1 0 0,1 1 1 0 0,0 1 0 0 0,1 0 0 0 0,0 1 0 0 0,1 0 0 0 0,-3 4-140 0 0,16-16 76 0 0,-1 0 1 0 0,0 0-1 0 0,1-1 1 0 0,-1 1-1 0 0,1 0 1 0 0,-1 0-1 0 0,1 0 1 0 0,-1 0-1 0 0,0 0 1 0 0,1 0-1 0 0,-1 0 1 0 0,1 0-1 0 0,-1 0 1 0 0,1 0-1 0 0,-1 0 1 0 0,1 0-1 0 0,-1 0 1 0 0,0 0-1 0 0,1 1 1 0 0,-1-1-77 0 0,-9-11-37 0 0,0 1 1 0 0,-1 1 0 0 0,0 0-1 0 0,-1 0 1 0 0,0 1-1 0 0,0 0 1 0 0,-1 1 0 0 0,0 0-1 0 0,0 1 1 0 0,0 0-1 0 0,-1 1 1 0 0,0 0 0 0 0,0 1-1 0 0,-1 1 1 0 0,-11-2 36 0 0,-59-12 121 0 0,0 5-1 0 0,-1 2 1 0 0,-1 5 0 0 0,1 3 0 0 0,-13 5-121 0 0,-81-4 71 0 0,-187-9-153 0 0,317 24-2719 0 0,79-9-3171 0 0,-26-6 4018 0 0,19 0-7138 0 0</inkml:trace>
  <inkml:trace contextRef="#ctx0" brushRef="#br0" timeOffset="339.48">601 95 1004 0 0,'0'0'5609'0'0,"0"0"-4745"0"0,0 0-272 0 0,0 0 1165 0 0,4 7 312 0 0,67 143 3930 0 0,16 34-3807 0 0,-84-174-2057 0 0,4 5-1972 0 0,-3-27-4368 0 0,-2-7-1686 0 0</inkml:trace>
  <inkml:trace contextRef="#ctx0" brushRef="#br0" timeOffset="494.48">749 305 808 0 0,'0'0'12749'0'0,"0"0"-8960"0"0,0 0-3393 0 0,0 0-308 0 0,-39 35 640 0 0,18-20-236 0 0,-4-1-184 0 0,-1 2-124 0 0,-3 0-184 0 0,-2-3-492 0 0,10-4-1760 0 0,-5-4-5537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6777 0 0,'0'0'8614'0'0,"0"0"-7218"0"0,6 8-1519 0 0,12 21 415 0 0,-2 0 1 0 0,-1 2 0 0 0,-1-1 0 0 0,-2 2 0 0 0,-1-1 0 0 0,6 27-293 0 0,-19-73-7721 0 0,-2 2 1625 0 0</inkml:trace>
  <inkml:trace contextRef="#ctx0" brushRef="#br0" timeOffset="246">126 136 1312 0 0,'0'0'5097'0'0,"0"0"-1801"0"0,0 0-1836 0 0,0 0-1112 0 0,0 0 408 0 0,0 0 176 0 0,0 0-92 0 0,-28 44 60 0 0,13-29-144 0 0,2-2-368 0 0,-2 2-148 0 0,0-3-240 0 0,2-1-888 0 0,1-2-884 0 0,1-3-2544 0 0,8-5-4829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20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1 144 0 0,'0'0'7305'0'0,"0"0"-5293"0"0,0 0-1609 0 0,0 0 453 0 0,0 0 208 0 0,0 0-37 0 0,0 0-12 0 0,0 0-162 0 0,5 8-167 0 0,156 221 1939 0 0,-170-242-10999 0 0,3 3 1206 0 0</inkml:trace>
  <inkml:trace contextRef="#ctx0" brushRef="#br0" timeOffset="245.99">110 124 4576 0 0,'0'0'5669'0'0,"0"0"-3405"0"0,0 0-1728 0 0,-6 33 100 0 0,2-19 48 0 0,-5 0 152 0 0,0 1-108 0 0,-7-3-247 0 0,4 3-245 0 0,-2-4-160 0 0,2 0-76 0 0,-1-2-869 0 0,5-5-631 0 0,2 0-1320 0 0,6-6-4341 0 0</inkml:trace>
  <inkml:trace contextRef="#ctx0" brushRef="#br0" timeOffset="494.95">311 315 7553 0 0,'0'0'5540'0'0,"0"0"-5276"0"0,0 0 528 0 0,4 45 156 0 0,-4-33-156 0 0,0 1-199 0 0,-3-1-157 0 0,-1-1-124 0 0,-1 0-52 0 0,1-1-36 0 0,-2-1-164 0 0,1-3-60 0 0,1-1-496 0 0,0-3-413 0 0,4-1-691 0 0,0-1-1372 0 0,0-3-1524 0 0,6-9-2805 0 0</inkml:trace>
  <inkml:trace contextRef="#ctx0" brushRef="#br0" timeOffset="713.49">543 281 4636 0 0,'0'0'6649'0'0,"0"0"-5457"0"0,0 0-756 0 0,0 0 988 0 0,0 0-288 0 0,-29 44-264 0 0,20-32-123 0 0,0 0-265 0 0,-5 0-264 0 0,3-1-56 0 0,-3 1-164 0 0,3-3-124 0 0,-3-2-472 0 0,5 0-377 0 0,0-6-667 0 0,2 0-1308 0 0,7-6-4633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1:56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483 299 7629 0 0,'0'0'6008'0'0,"0"0"-6008"0"0,0 0-1520 0 0,0 0 108 0 0,0 0-372 0 0,0 0-1048 0 0,0 0-3257 0 0</inkml:trace>
  <inkml:trace contextRef="#ctx0" brushRef="#br0" timeOffset="18506.82">0 18 1748 0 0,'0'0'6617'0'0,"0"0"-3857"0"0,0 0-1770 0 0,0 0-295 0 0,0 0-11 0 0,0 0-209 0 0,0 0-150 0 0,0 0-99 0 0,4-14-564 0 0,-1 13 385 0 0,1 0 0 0 0,-1 1 0 0 0,0-1 0 0 0,1 1 0 0 0,-1 0-1 0 0,1 0 1 0 0,-1 0 0 0 0,0 0 0 0 0,1 0 0 0 0,-1 1 0 0 0,0 0 0 0 0,1-1 0 0 0,-1 1 0 0 0,0 0 0 0 0,0 1 0 0 0,0-1 0 0 0,0 1 0 0 0,0-1-1 0 0,0 1 1 0 0,0 0 0 0 0,-1 0 0 0 0,1 0 0 0 0,0 0 0 0 0,-1 1 0 0 0,0-1 0 0 0,1 1 0 0 0,-1-1 0 0 0,0 1 0 0 0,-1 0 0 0 0,1 0 0 0 0,0 0-1 0 0,-1 0 1 0 0,1 0 0 0 0,-1 0 0 0 0,0 0 0 0 0,0 1 0 0 0,0-1 0 0 0,-1 0 0 0 0,1 0 0 0 0,-1 1 0 0 0,0-1 0 0 0,0 1 0 0 0,0-1 0 0 0,0 0-1 0 0,0 1 1 0 0,-1-1 0 0 0,0 0 0 0 0,0 1 0 0 0,0-1 0 0 0,0 0 0 0 0,0 0 0 0 0,0 0 0 0 0,-1 0 0 0 0,1 0 0 0 0,-1 0 0 0 0,0 0-1 0 0,0 0 1 0 0,0-1 0 0 0,0 1 0 0 0,-1-1 0 0 0,1 0 0 0 0,-1 1 0 0 0,1-1 0 0 0,-4 1-47 0 0,-23 6-1086 0 0,19-10-1663 0 0,5-4-3557 0 0,5-7-738 0 0</inkml:trace>
  <inkml:trace contextRef="#ctx0" brushRef="#br0" timeOffset="18692.54">172 18 2540 0 0,'0'0'6970'0'0,"0"0"-5472"0"0,0 0-1075 0 0,-1 6 526 0 0,-4 11-433 0 0,-4 58 2112 0 0,50-49-6074 0 0,-31-26-243 0 0,1 0-3556 0 0</inkml:trace>
  <inkml:trace contextRef="#ctx0" brushRef="#br0" timeOffset="18848.82">311 183 10509 0 0,'0'0'3988'0'0,"0"0"-3936"0"0,0 0 328 0 0,9 43 260 0 0,-9-32 44 0 0,0 0-111 0 0,-1 1-197 0 0,-1-2-140 0 0,-2 0-100 0 0,2-3-24 0 0,-2 0-28 0 0,2-2-84 0 0,1-3-444 0 0,-2-1-456 0 0,3-1-661 0 0,0 0-947 0 0,0-3-776 0 0,0-9-5757 0 0</inkml:trace>
  <inkml:trace contextRef="#ctx0" brushRef="#br0" timeOffset="19298.14">578 195 3284 0 0,'0'0'6989'0'0,"0"0"-6009"0"0,0 0-220 0 0,0 0 860 0 0,0 0-580 0 0,-17 35-356 0 0,7-27-20 0 0,0-2-19 0 0,-5 2-109 0 0,1-1-176 0 0,-4 0-128 0 0,-1-2-68 0 0,0 0-164 0 0,2 0-212 0 0,1-2-720 0 0,7 0-717 0 0,1-1-1531 0 0,8-4-4473 0 0</inkml:trace>
  <inkml:trace contextRef="#ctx0" brushRef="#br0" timeOffset="19560.95">744 179 5853 0 0,'0'0'10777'0'0,"0"0"-10777"0"0,0 0-905 0 0,0 0 541 0 0,0 0 364 0 0,0 0-4 0 0,0 0-164 0 0,0 0-352 0 0,0 0-1260 0 0,0 0-2684 0 0,-18-4-3529 0 0</inkml:trace>
  <inkml:trace contextRef="#ctx0" brushRef="#br0" timeOffset="19822.48">869 172 3892 0 0,'0'0'8929'0'0,"0"0"-8685"0"0,0 0-244 0 0,0 0-1060 0 0,0 0 1044 0 0,0 0-240 0 0,0 0-784 0 0,0 0-1188 0 0,0 0-4653 0 0</inkml:trace>
  <inkml:trace contextRef="#ctx0" brushRef="#br0" timeOffset="19823.48">1006 164 7809 0 0,'0'0'7660'0'0,"0"0"-7548"0"0,0 0-112 0 0,0 0-148 0 0,0 0 60 0 0,0 0-736 0 0,0 0 356 0 0,0 0-116 0 0,0 0-1308 0 0,0 0-3700 0 0</inkml:trace>
  <inkml:trace contextRef="#ctx0" brushRef="#br0" timeOffset="20071.01">1187 217 6673 0 0,'0'0'8256'0'0,"0"0"-8180"0"0,0 0 336 0 0,0 0-412 0 0,0 0 440 0 0,-13 37-136 0 0,5-28 1 0 0,-4 1-81 0 0,2 0-76 0 0,-5 0-8 0 0,-2 0-140 0 0,2-1-100 0 0,-2-1-581 0 0,0-2-387 0 0,1-2-680 0 0,4-3-2576 0 0,2-6-4565 0 0</inkml:trace>
  <inkml:trace contextRef="#ctx0" brushRef="#br0" timeOffset="20321.33">1325 73 5625 0 0,'0'0'7804'0'0,"0"0"-6576"0"0,0 0-1396 0 0,0 0 78 0 0,7-2-79 0 0,-4 1 186 0 0,1 0 0 0 0,0 0 1 0 0,-1 0-1 0 0,1 1 0 0 0,0 0 0 0 0,0-1 1 0 0,-1 1-1 0 0,1 1 0 0 0,0-1 0 0 0,0 0 1 0 0,-1 1-1 0 0,1 0 0 0 0,0 0 0 0 0,-1 0 1 0 0,1 0-1 0 0,-1 1 0 0 0,1 0 0 0 0,-1-1 0 0 0,0 1 1 0 0,0 0-1 0 0,1 0 0 0 0,-1 1 0 0 0,-1-1 1 0 0,1 1-1 0 0,0 0 0 0 0,-1-1 0 0 0,2 3-17 0 0,40 79 1549 0 0,-43-82-1594 0 0,0 0 1 0 0,-1 0 0 0 0,1 0-1 0 0,-1-1 1 0 0,1 1-1 0 0,-1 0 1 0 0,0 0 0 0 0,1 0-1 0 0,-1 0 1 0 0,0 0-1 0 0,0 0 1 0 0,-1 0 0 0 0,1 0-1 0 0,0 0 1 0 0,-1-1-1 0 0,1 1 1 0 0,-1 0-1 0 0,1 0 1 0 0,-1 0 0 0 0,0 0-1 0 0,0-1 1 0 0,0 1-1 0 0,0 0 1 0 0,0-1 0 0 0,0 1-1 0 0,0-1 1 0 0,-1 1-1 0 0,1-1 1 0 0,-1 0 0 0 0,1 0-1 0 0,-1 1 1 0 0,1-1-1 0 0,-1 0 1 0 0,1 0 0 0 0,-1 0-1 0 0,0-1 1 0 0,0 1-1 0 0,0 0 1 0 0,1-1 0 0 0,-1 1-1 0 0,0-1 1 0 0,0 1-1 0 0,0-1 1 0 0,0 0-1 0 0,0 0 1 0 0,0 0 0 0 0,0 0 44 0 0,-11-4-6482 0 0,9-6-701 0 0</inkml:trace>
  <inkml:trace contextRef="#ctx0" brushRef="#br0" timeOffset="20525.76">1550 106 3708 0 0,'0'0'7780'0'0,"0"0"-5261"0"0,0 0-2172 0 0,0 0-176 0 0,0 0 161 0 0,0 0 136 0 0,-3 6 202 0 0,1-2-1008 0 0,-25 58 2423 0 0,27-29-3284 0 0,26-19-5227 0 0,-16-15-851 0 0</inkml:trace>
  <inkml:trace contextRef="#ctx0" brushRef="#br0" timeOffset="20791.38">1663 250 11177 0 0,'3'6'3764'0'0,"9"84"-766"0"0,16-156-7697 0 0,-26 65 4741 0 0,-1 0 0 0 0,0 0 0 0 0,0 1 0 0 0,1-1 1 0 0,-1 0-1 0 0,0 1 0 0 0,1-1 0 0 0,-1 0 0 0 0,1 1 1 0 0,-1 0-1 0 0,1-1 0 0 0,-1 1 0 0 0,1 0 0 0 0,-1 0 1 0 0,1 0-1 0 0,-1 0 0 0 0,1 0 0 0 0,-1 0 0 0 0,1 0 1 0 0,-1 0-1 0 0,1 1 0 0 0,-1-1 0 0 0,1 1 0 0 0,-1-1 1 0 0,0 1-1 0 0,1-1 0 0 0,-1 1 0 0 0,0 0 0 0 0,1 0 1 0 0,-1 0-1 0 0,0-1 0 0 0,0 1 0 0 0,0 1 0 0 0,0-1 1 0 0,0 0-1 0 0,0 0 0 0 0,0 0 0 0 0,0 0 0 0 0,0 1 1 0 0,0-1-1 0 0,-1 0 0 0 0,1 1 0 0 0,0-1 0 0 0,-1 0 1 0 0,0 1-1 0 0,1 0-42 0 0,8 66 1169 0 0,-34-33-6334 0 0,14-31-1644 0 0</inkml:trace>
  <inkml:trace contextRef="#ctx0" brushRef="#br0" timeOffset="21227.49">1568 464 5489 0 0,'0'0'8396'0'0,"0"0"-6487"0"0,0 0-1670 0 0,0 0 124 0 0,0 0-25 0 0,-6 6-65 0 0,-1-1-213 0 0,-1-1 1 0 0,1 0-1 0 0,-1 0 1 0 0,0 0-1 0 0,0-1 1 0 0,-1 0-1 0 0,1-1 1 0 0,-1 0-1 0 0,1 0 1 0 0,-1-1-1 0 0,0 0 1 0 0,1 0-1 0 0,-1-1 1 0 0,-7-1-61 0 0,-208-14-836 0 0,221 17 860 0 0,0-1-1 0 0,0 1 1 0 0,0 0-1 0 0,1-1 0 0 0,-1 1 1 0 0,1 1-1 0 0,-1-1 1 0 0,1 0-1 0 0,0 1 1 0 0,0-1-1 0 0,0 1 0 0 0,0-1 1 0 0,0 1-1 0 0,1 0 1 0 0,-1 0-1 0 0,1 0 1 0 0,0 0-1 0 0,0 0 0 0 0,0 0 1 0 0,0 0-1 0 0,0 1 1 0 0,1-1-1 0 0,-1 0 1 0 0,1 0-1 0 0,0 1 0 0 0,0-1 1 0 0,0 0-1 0 0,1 0 1 0 0,-1 1-1 0 0,1-1 1 0 0,0 1-24 0 0,-1-3 37 0 0,-35-24-673 0 0,3 9 706 0 0,0 2 1 0 0,-1 0 0 0 0,-1 3 0 0 0,0 1 0 0 0,0 1 0 0 0,0 2 0 0 0,-1 1-1 0 0,0 2 1 0 0,0 1 0 0 0,0 2 0 0 0,-9 2-71 0 0,-129-6 697 0 0,121 0-641 0 0,0-3 0 0 0,1-1 0 0 0,-1-3 0 0 0,2-3 0 0 0,-1-1-56 0 0,26-11-490 0 0,25 20-3189 0 0,7 3-3495 0 0,3 2-385 0 0</inkml:trace>
  <inkml:trace contextRef="#ctx0" brushRef="#br0" timeOffset="21738.56">439 664 1096 0 0,'0'0'9796'0'0,"0"0"-6529"0"0,0 0-2831 0 0,0 0-139 0 0,-6-1 95 0 0,-29-10-315 0 0,58-9 5004 0 0,-17 12-9743 0 0,-4 3-7988 0 0,-4 10 9520 0 0</inkml:trace>
  <inkml:trace contextRef="#ctx0" brushRef="#br0" timeOffset="22020.75">879 673 9353 0 0,'0'0'5498'0'0,"0"0"-4194"0"0,0 0-1063 0 0,0 0 49 0 0,0 0 160 0 0,-5 6 146 0 0,-208 162 1763 0 0,186-158-4450 0 0,25-23-5597 0 0,6 5 1628 0 0</inkml:trace>
  <inkml:trace contextRef="#ctx0" brushRef="#br0" timeOffset="22268.48">676 708 1696 0 0,'0'0'2700'0'0,"0"0"2072"0"0,0 0-2072 0 0,0 0-1434 0 0,0 0-528 0 0,7 7 129 0 0,83 114 2694 0 0,19 23-3008 0 0,-108-143-796 0 0,4 3-1926 0 0,-3-5-2651 0 0,-1-7-5889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213 177 3160 0 0,'0'0'1890'0'0,"0"0"683"0"0,0 0-766 0 0,0 0-276 0 0,0 0-179 0 0,0 0-253 0 0,0 0-155 0 0,0 0-258 0 0,0-3-267 0 0,-2-8-203 0 0,-2 266 585 0 0,6-252-706 0 0,1 1 1 0 0,0-1-1 0 0,0-1 0 0 0,0 1 0 0 0,0 0 1 0 0,0-1-1 0 0,1 1 0 0 0,-1-1 0 0 0,1 0 1 0 0,-1 0-1 0 0,1 0 0 0 0,0-1 0 0 0,0 1 1 0 0,0-1-1 0 0,0 0 0 0 0,0 0 0 0 0,0 0 1 0 0,0-1-1 0 0,0 1 0 0 0,0-1 0 0 0,0 0 1 0 0,0-1-1 0 0,0 1 0 0 0,0 0 0 0 0,1-1 1 0 0,-1 0-1 0 0,0 0 0 0 0,2-1-95 0 0,11 1-45 0 0,39-3 323 0 0,-56 4-1020 0 0,12-1-11551 0 0,1-2 5950 0 0</inkml:trace>
  <inkml:trace contextRef="#ctx0" brushRef="#br0" timeOffset="232.23">935 481 1056 0 0,'0'0'4724'0'0,"0"0"-338"0"0,0 0-2889 0 0,0 0-814 0 0,0 0 506 0 0,0 0 301 0 0,0 0-444 0 0,0 0-592 0 0,0 0-299 0 0,-7 0-25 0 0,1 0-311 0 0,-87-6 607 0 0,33-14-6481 0 0,51 14 1084 0 0</inkml:trace>
  <inkml:trace contextRef="#ctx0" brushRef="#br0" timeOffset="402.09">927 383 3848 0 0,'0'0'2385'0'0,"0"0"783"0"0,0 0-1800 0 0,0 0-340 0 0,0 0 48 0 0,0 0-32 0 0,0 0-372 0 0,0 0-672 0 0,0 0 52 0 0,-40 1-52 0 0,16-1-4 0 0,2-3-1100 0 0,3 2-1460 0 0,-6-8-5741 0 0</inkml:trace>
  <inkml:trace contextRef="#ctx0" brushRef="#br0" timeOffset="10363.61">474 560 572 0 0,'0'0'477'0'0,"0"0"-263"0"0,0 0 4 0 0,-4 7-77 0 0,2-4 7 0 0,0 1-1 0 0,0-1 0 0 0,0 1 1 0 0,0-1-1 0 0,-1 0 1 0 0,0 0-1 0 0,1 0 1 0 0,-1 0-1 0 0,0-1 0 0 0,-1 1 1 0 0,1-1-1 0 0,0 0 1 0 0,-1 0-1 0 0,1 0 1 0 0,-1 0-1 0 0,0 0 0 0 0,1-1 1 0 0,-1 0-1 0 0,0 1 1 0 0,0-2-1 0 0,0 1 1 0 0,0 0-1 0 0,0-1 0 0 0,-4 1-147 0 0,-7-1 168 0 0,0 0-1 0 0,0-1 0 0 0,0-1 1 0 0,0 0-1 0 0,0-1 0 0 0,0-1 1 0 0,1 0-1 0 0,0 0 0 0 0,0-2 1 0 0,0 0-1 0 0,0-1 0 0 0,1 0 1 0 0,0-1-1 0 0,0 0 0 0 0,1-1 1 0 0,0 0-1 0 0,1-1 0 0 0,0 0 1 0 0,1-1-1 0 0,0-1 0 0 0,0 1 1 0 0,1-1-1 0 0,1-1 0 0 0,0 0 1 0 0,0 0-1 0 0,-4-13-167 0 0,4 9 44 0 0,0-1-1 0 0,1 0 1 0 0,0-1 0 0 0,2 1 0 0 0,0-1-1 0 0,2 0 1 0 0,0-1 0 0 0,0 1 0 0 0,2 0-1 0 0,1-1 1 0 0,0 1 0 0 0,1-1 0 0 0,2-5-44 0 0,1 17-4 0 0,0-1 1 0 0,1 0 0 0 0,-1 1-1 0 0,2 0 1 0 0,-1 0 0 0 0,1 1-1 0 0,0-1 1 0 0,1 1 0 0 0,0 0-1 0 0,0 1 1 0 0,0 0 0 0 0,1 0-1 0 0,0 1 1 0 0,0-1 0 0 0,0 2 0 0 0,1-1-1 0 0,0 1 1 0 0,-1 1 0 0 0,2-1-1 0 0,-1 2 1 0 0,0-1 0 0 0,0 1-1 0 0,1 1 1 0 0,-1-1 0 0 0,1 2-1 0 0,0-1 1 0 0,-1 1 0 0 0,1 1-1 0 0,-1 0 1 0 0,1 0 0 0 0,-1 1-1 0 0,1 0 1 0 0,-1 0 0 0 0,0 1 0 0 0,0 1-1 0 0,7 3 4 0 0,2 0 100 0 0,0 2 0 0 0,0 0-1 0 0,-1 2 1 0 0,0 0 0 0 0,-1 0 0 0 0,0 2-1 0 0,-1 0 1 0 0,0 0 0 0 0,-1 2-1 0 0,-1-1 1 0 0,8 13-100 0 0,-14-19 66 0 0,-1 0 0 0 0,0 1 0 0 0,0 0 0 0 0,-1 0-1 0 0,-1 1 1 0 0,1-1 0 0 0,-2 1 0 0 0,1 0 0 0 0,-1 0 0 0 0,-1 0 0 0 0,0 1 0 0 0,0-1 0 0 0,-1 1-1 0 0,0-1 1 0 0,-1 1 0 0 0,0-1 0 0 0,-1 1 0 0 0,0-1 0 0 0,0 1 0 0 0,-1-1 0 0 0,-1 0-1 0 0,-2 9-65 0 0,0-9 76 0 0,0-1 0 0 0,-1 1 0 0 0,0-1 0 0 0,0 0 0 0 0,-1 0-1 0 0,0-1 1 0 0,0 0 0 0 0,-1 0 0 0 0,0-1 0 0 0,0 0-1 0 0,-1-1 1 0 0,-8 6-76 0 0,-42 7-5731 0 0,42-20-1314 0 0</inkml:trace>
  <inkml:trace contextRef="#ctx0" brushRef="#br0" timeOffset="11174.87">332 632 1316 0 0,'0'0'6957'0'0,"0"0"-6013"0"0,0 0-1712 0 0,5 8 1041 0 0,35 55 1174 0 0,-11-20-821 0 0,-2 0 1 0 0,-2 2-1 0 0,-1 0 0 0 0,-3 2 0 0 0,-2 1 0 0 0,-1 0 0 0 0,2 19-626 0 0,-21-64-73 0 0,1 1-1 0 0,0 0 1 0 0,0-1 0 0 0,1 1-1 0 0,-1-1 1 0 0,1 1 0 0 0,-1-1-1 0 0,1 1 1 0 0,0-1 0 0 0,1 1-1 0 0,-1-1 1 0 0,1 0 0 0 0,-1 0 0 0 0,1 1-1 0 0,0-1 1 0 0,0-1 0 0 0,0 1-1 0 0,0 0 1 0 0,1 0 0 0 0,-1-1-1 0 0,1 1 1 0 0,0-1 0 0 0,0 0-1 0 0,0 0 1 0 0,0 0 0 0 0,0 0-1 0 0,0 0 1 0 0,0-1 0 0 0,1 1-1 0 0,0-1 74 0 0,8-14 423 0 0,-12 13-405 0 0,0 1-1 0 0,0-1 1 0 0,0 1 0 0 0,0-1 0 0 0,0 1 0 0 0,0-1 0 0 0,0 1 0 0 0,0-1-1 0 0,0 1 1 0 0,1 0 0 0 0,-1-1 0 0 0,0 1 0 0 0,0-1 0 0 0,1 0 0 0 0,-1 1 0 0 0,0-1-1 0 0,1 1 1 0 0,-1-1 0 0 0,1 1 0 0 0,-1-1 0 0 0,0 0 0 0 0,1 1 0 0 0,-1-1-1 0 0,1 0 1 0 0,-1 0 0 0 0,1 1 0 0 0,-1-1 0 0 0,1 0 0 0 0,-1 0 0 0 0,1 1 0 0 0,-1-1-1 0 0,1 0 1 0 0,-1 0 0 0 0,1 0 0 0 0,-1 0 0 0 0,1 0 0 0 0,0 0 0 0 0,-1 0-1 0 0,1 0 1 0 0,-1 0 0 0 0,1 0 0 0 0,-1 0 0 0 0,1-1 0 0 0,-1 1 0 0 0,1 0 0 0 0,-1 0-1 0 0,1 0 1 0 0,-1-1 0 0 0,1 1 0 0 0,-1 0 0 0 0,1 0 0 0 0,-1-1 0 0 0,1 1-1 0 0,-1-1 1 0 0,0 1 0 0 0,1 0 0 0 0,-1-1 0 0 0,0 1 0 0 0,1-1 0 0 0,-1 1-1 0 0,0-1 1 0 0,1 1 0 0 0,-1-1 0 0 0,0 1 0 0 0,0-1-18 0 0,1 2 48 0 0,0 1 1 0 0,0-1-1 0 0,0 0 1 0 0,-1 1-1 0 0,1-1 1 0 0,0 1 0 0 0,-1-1-1 0 0,1 1 1 0 0,-1-1-1 0 0,0 1 1 0 0,1-1-1 0 0,-1 1 1 0 0,0-1-1 0 0,0 1 1 0 0,0-1-1 0 0,0 1 1 0 0,0 0-1 0 0,-1-1 1 0 0,1 1-1 0 0,0-1 1 0 0,-1 1-1 0 0,1-1 1 0 0,-1 1-1 0 0,1-1 1 0 0,-1 0-1 0 0,0 1 1 0 0,1-1-1 0 0,-1 0 1 0 0,0 1-1 0 0,0-1 1 0 0,0 0-1 0 0,0 0 1 0 0,0 0-1 0 0,0 0 1 0 0,-1 0-1 0 0,1 0 1 0 0,0 0-1 0 0,-1 0 1 0 0,1 0-1 0 0,0 0 1 0 0,-1-1-1 0 0,1 1 1 0 0,-1-1-1 0 0,1 1 1 0 0,-1-1-1 0 0,1 0 1 0 0,-1 1-1 0 0,1-1 1 0 0,-1 0-1 0 0,1 0 1 0 0,-1 0-1 0 0,1 0 1 0 0,-1 0-1 0 0,0 0 1 0 0,1-1-1 0 0,-1 1 1 0 0,1-1-49 0 0,-51-9-1365 0 0,11-10-5268 0 0,33 14 170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11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0 10829 0 0,'0'0'2912'0'0,"0"0"-2982"0"0,-3 7 446 0 0,-13 24 537 0 0,5-14-680 0 0,1 1 0 0 0,0 1-1 0 0,1 0 1 0 0,1 0-1 0 0,1 1 1 0 0,1 0 0 0 0,1 0-1 0 0,0 0 1 0 0,2 1-1 0 0,0-1 1 0 0,1 1 0 0 0,2 20-233 0 0,34 13-59 0 0,4-49-6406 0 0,-31-10 706 0 0</inkml:trace>
  <inkml:trace contextRef="#ctx0" brushRef="#br0" timeOffset="1">362 183 5533 0 0,'0'0'8184'0'0,"0"0"-8184"0"0,0 0-524 0 0,0 0 524 0 0,-7 46 524 0 0,-1-32 120 0 0,-1 2-24 0 0,-4 1-140 0 0,-3 0-204 0 0,0-1-264 0 0,2-3-12 0 0,-2-1-428 0 0,5-4-340 0 0,2-2-364 0 0,1-2-480 0 0,4-3-448 0 0,0-1-1000 0 0,3-8-2281 0 0</inkml:trace>
  <inkml:trace contextRef="#ctx0" brushRef="#br0" timeOffset="246.22">279 214 6777 0 0,'0'0'5808'0'0,"0"0"-5568"0"0,29 50-176 0 0,-20-32 208 0 0,3 0 312 0 0,-3-3-24 0 0,-2 0-168 0 0,-1-3-164 0 0,0-2-168 0 0,-2 0-56 0 0,0-4-4 0 0,-3 0-744 0 0,-1-4-236 0 0,3-2-68 0 0,1-1 48 0 0,-3-2-1988 0 0,4-11-5189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9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4180 0 0,'0'0'8326'0'0,"0"0"-6017"0"0,0 0-1941 0 0,0 0-86 0 0,7 7 10 0 0,132 261 2263 0 0,-103-201-3106 0 0,-35-66-237 0 0,-14-29-9525 0 0,7 16 4209 0 0</inkml:trace>
  <inkml:trace contextRef="#ctx0" brushRef="#br0" timeOffset="260.87">99 180 4120 0 0,'0'0'8241'0'0,"0"0"-7573"0"0,0 0-452 0 0,0 0-88 0 0,0 37 392 0 0,0-25 204 0 0,-4-1 372 0 0,-4 1-339 0 0,3 1-409 0 0,-3-2-136 0 0,-2-1-64 0 0,4-2-148 0 0,-5-1-96 0 0,3-2-504 0 0,-1-2-561 0 0,4-3-775 0 0,-2 0-2344 0 0,4-6-4257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7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341 253 6293 0 0,'0'0'4347'0'0,"0"0"-3058"0"0,0 0-1042 0 0,0 0 119 0 0,0 0 641 0 0,0 0-74 0 0,0 0-612 0 0,-6-2-472 0 0,-312-35-71 0 0,301 41 212 0 0,43 11-46 0 0,-7-4 76 0 0,98 89 120 0 0,-113-96-85 0 0,-1 0 0 0 0,0 0 0 0 0,-1 1 1 0 0,1-1-1 0 0,-1 1 0 0 0,0 0 1 0 0,0 0-1 0 0,0-1 0 0 0,-1 1 0 0 0,1 0 1 0 0,-1 0-1 0 0,0 0 0 0 0,-1 1 1 0 0,1-1-1 0 0,-1 0 0 0 0,0 0 0 0 0,-1 0 1 0 0,1 0-1 0 0,-1 0 0 0 0,0 1 1 0 0,0-1-1 0 0,-1 0 0 0 0,1-1 0 0 0,-1 1 1 0 0,0 0-1 0 0,0 0 0 0 0,-1-1 0 0 0,-1 3-55 0 0,-138 166 415 0 0,141-171-370 0 0,-1 1 0 0 0,1 0 0 0 0,1-1 1 0 0,-1 1-1 0 0,0 0 0 0 0,1 0 1 0 0,-1 0-1 0 0,1 0 0 0 0,0 0 1 0 0,0-1-1 0 0,0 1 0 0 0,1 0 1 0 0,-1 0-1 0 0,1 0 0 0 0,-1 0 1 0 0,1-1-1 0 0,0 1 0 0 0,0 0 0 0 0,0 0 1 0 0,0-1-1 0 0,1 1 0 0 0,-1-1 1 0 0,1 1-1 0 0,-1-1 0 0 0,1 0 1 0 0,0 0-1 0 0,0 1 0 0 0,0-1 1 0 0,0 0-1 0 0,0-1 0 0 0,1 1 1 0 0,-1 0-1 0 0,0-1 0 0 0,1 1 1 0 0,0-1-1 0 0,-1 0 0 0 0,1 0 0 0 0,0 0 1 0 0,-1 0-1 0 0,1 0 0 0 0,0-1 1 0 0,0 1-46 0 0,134 21 1456 0 0,-121-21-1572 0 0,203-2-671 0 0,-215-1-1119 0 0,-2 0-2492 0 0,-1-3-4436 0 0</inkml:trace>
  <inkml:trace contextRef="#ctx0" brushRef="#br0" timeOffset="1787.74">154 29 3360 0 0,'0'0'1161'0'0,"0"0"1704"0"0,0 0-1451 0 0,0 0-586 0 0,0 0 206 0 0,0 0 194 0 0,0 0-67 0 0,0 0-227 0 0,0 0-346 0 0,-6-18 978 0 0,7 17-1589 0 0,1 0 0 0 0,-1 0 0 0 0,1 0 0 0 0,0 0 0 0 0,-1 0 0 0 0,1 0 0 0 0,0 1 1 0 0,-1-1-1 0 0,1 0 0 0 0,0 1 0 0 0,0-1 0 0 0,0 1 0 0 0,0 0 0 0 0,0 0 0 0 0,-1 0 0 0 0,1 0 0 0 0,0 0 0 0 0,0 0 1 0 0,0 0-1 0 0,0 0 0 0 0,0 1 0 0 0,-1-1 0 0 0,1 1 0 0 0,0 0 0 0 0,0-1 0 0 0,-1 1 0 0 0,1 0 0 0 0,0 0 1 0 0,-1 0-1 0 0,1 0 0 0 0,-1 0 0 0 0,1 0 0 0 0,-1 1 0 0 0,1-1 0 0 0,-1 0 0 0 0,0 1 0 0 0,0-1 0 0 0,0 1 0 0 0,0-1 1 0 0,0 1-1 0 0,0 0 0 0 0,0 1 23 0 0,42 97 3004 0 0,-44-102-3036 0 0,0 1-1 0 0,0 0 1 0 0,0-1 0 0 0,1 1-1 0 0,-1-1 1 0 0,0 1 0 0 0,1-1 0 0 0,-1 1-1 0 0,1-1 1 0 0,0 1 0 0 0,-1-1-1 0 0,1 0 1 0 0,0 1 0 0 0,0-1-1 0 0,0 1 1 0 0,0-1 0 0 0,0 0 0 0 0,0 1-1 0 0,1-1 1 0 0,-1 1 0 0 0,0-1-1 0 0,1 1 1 0 0,0-1 0 0 0,-1 1 0 0 0,1-1-1 0 0,0 1 1 0 0,-1-1 0 0 0,1 1-1 0 0,0 0 1 0 0,0-1 0 0 0,0 1-1 0 0,0 0 1 0 0,0 0 0 0 0,1 0 0 0 0,-1 0-1 0 0,0 0 1 0 0,1 0 0 0 0,-1 0-1 0 0,0 0 1 0 0,1 0 0 0 0,-1 1-1 0 0,1-1 1 0 0,-1 0 0 0 0,1 1 0 0 0,-1 0-1 0 0,1-1 1 0 0,-1 1 0 0 0,1 0-1 0 0,0 0 1 0 0,-1 0 0 0 0,1 0-1 0 0,0 0 1 0 0,-1 0 0 0 0,1 0 0 0 0,-1 0-1 0 0,1 1 1 0 0,-1-1 0 0 0,1 1-1 0 0,0-1 1 0 0,-1 1 0 0 0,0-1-1 0 0,1 1 1 0 0,-1 0 0 0 0,1 0-1 0 0,-1 0 33 0 0,24 74 777 0 0,-25-78-777 0 0,-1 1 0 0 0,0 0-1 0 0,1 0 1 0 0,-1-1 0 0 0,1 1-1 0 0,0 0 1 0 0,-1 0 0 0 0,1-1 0 0 0,0 1-1 0 0,1 0 1 0 0,-1-1 0 0 0,0 1-1 0 0,1 0 1 0 0,-1-1 0 0 0,1 1-1 0 0,0 0 1 0 0,-1 0 0 0 0,1 0 0 0 0,0 0-1 0 0,1 0 1 0 0,-1 0 0 0 0,0 0-1 0 0,0 0 1 0 0,1 0 0 0 0,-1 0-1 0 0,1 1 1 0 0,0-1 0 0 0,-1 0 0 0 0,1 1-1 0 0,0 0 1 0 0,0-1 0 0 0,0 1-1 0 0,0 0 1 0 0,0 0 0 0 0,0 0 0 0 0,0 0-1 0 0,1 0 1 0 0,-1 1 0 0 0,0-1-1 0 0,0 1 1 0 0,1-1 0 0 0,-1 1-1 0 0,0 0 1 0 0,1 0 0 0 0,-1 0 0 0 0,0 0-1 0 0,1 0 1 0 0,-1 1 0 0 0,0-1-1 0 0,0 1 1 0 0,1-1 0 0 0,-1 1-1 0 0,0 0 1 0 0,0 0 0 0 0,0 0 0 0 0,1 0 0 0 0,14 63-2169 0 0,-17-51-1166 0 0,0-7-2042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2:08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135 127 860 0 0,'0'0'9289'0'0,"0"0"-8205"0"0,0 0-456 0 0,0 0 972 0 0,0 0-256 0 0,0 0-288 0 0,0 0-387 0 0,0 0-169 0 0,-46-7-312 0 0,31 3-176 0 0,-1-2 0 0 0,2 2-12 0 0,-2-1-852 0 0,4-1-637 0 0,3 0-595 0 0,3 1-1852 0 0,6-6-3433 0 0</inkml:trace>
  <inkml:trace contextRef="#ctx0" brushRef="#br0" timeOffset="204.48">201 31 8837 0 0,'0'0'4772'0'0,"0"0"-4340"0"0,0 0-304 0 0,0 0 300 0 0,0 0-276 0 0,0 0 176 0 0,-41 0 64 0 0,20-2-176 0 0,-7-1-144 0 0,2 0-72 0 0,-1 0-1068 0 0,5-1-1060 0 0,6 0-2524 0 0,3-8-3241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40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27 1240 0 0,'0'0'12929'0'0,"0"0"-10684"0"0,0 0-1697 0 0,0 0-544 0 0,0 0 396 0 0,0 0 84 0 0,-49-2 8 0 0,28 1-96 0 0,-4-1-320 0 0,2 2-76 0 0,0 0-64 0 0,3 0-232 0 0,3-1-284 0 0,1-1-228 0 0,6-1-497 0 0,4 0-1251 0 0,2-1-2604 0 0,7-5-2013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0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4332 0 0,'0'0'1583'0'0,"0"0"578"0"0,0 0-696 0 0,0 0-438 0 0,0 0-260 0 0,0 0-168 0 0,0 0-249 0 0,0 0-178 0 0,0 31 1072 0 0,-7 241 2198 0 0,8-268-3396 0 0,0 0 0 0 0,0 0 0 0 0,1 0 0 0 0,0 0-1 0 0,-1 0 1 0 0,1-1 0 0 0,1 1 0 0 0,-1-1 0 0 0,0 0 0 0 0,1 1 0 0 0,0-1 0 0 0,0 0 0 0 0,0-1 0 0 0,0 1 0 0 0,0 0 0 0 0,0-1 0 0 0,1 0 0 0 0,-1 0 0 0 0,1 0 0 0 0,0 0 0 0 0,-1 0 0 0 0,1-1 0 0 0,0 1 0 0 0,0-1 0 0 0,0 0 0 0 0,0-1 0 0 0,0 1 0 0 0,0-1 0 0 0,0 1 0 0 0,0-1 0 0 0,1 0 0 0 0,-1-1 0 0 0,0 1 0 0 0,0-1 0 0 0,0 0 0 0 0,0 0 0 0 0,0 0 0 0 0,0 0 0 0 0,0-1 0 0 0,-1 1 0 0 0,1-1 0 0 0,0 0 0 0 0,2-3-46 0 0,55-3 193 0 0,-60 8-586 0 0,-1 0-441 0 0,0 0-635 0 0,0 0-1481 0 0,0 0-2123 0 0,0 0-2280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0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23 10333 0 0,'0'0'2840'0'0,"0"0"-2012"0"0,0 0-524 0 0,0 0-228 0 0,0 0 48 0 0,0 0 296 0 0,-49 2-32 0 0,24-2-200 0 0,-4 0-112 0 0,2 0-76 0 0,1 0-264 0 0,2 0-468 0 0,8-3-244 0 0,0-1-800 0 0,8-1-2356 0 0,4-8-2937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0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0 5032 0 0,'0'0'5421'0'0,"0"0"-4569"0"0,0 0-532 0 0,0 0 156 0 0,0 0 368 0 0,-42 3 88 0 0,6-2-348 0 0,-8 2-396 0 0,-4-2-188 0 0,8-1-976 0 0,16 0-3268 0 0,3-6-5005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4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14 117 12693 0 0,'0'0'1210'0'0,"0"0"-800"0"0,0 0-109 0 0,0 0-107 0 0,0 0-379 0 0,0 0-239 0 0,7 2 407 0 0,3 2 149 0 0,0 0 0 0 0,1-1 0 0 0,-1 0 0 0 0,1-1 0 0 0,-1 0 0 0 0,1 0 0 0 0,0-1 0 0 0,0-1 0 0 0,-1 0 0 0 0,1 0 0 0 0,0-1 0 0 0,0 0 0 0 0,0-1 0 0 0,-1 0 0 0 0,1-1 0 0 0,-1 0 0 0 0,0-1 0 0 0,0 0 0 0 0,2-1-132 0 0,-12 1-50 0 0,0 0 1 0 0,1 0 0 0 0,-1 0-1 0 0,-1 0 1 0 0,1 0 0 0 0,0 0-1 0 0,-1 0 1 0 0,0 0-1 0 0,0 0 1 0 0,0 1 0 0 0,0-1-1 0 0,-1 0 1 0 0,1 1 0 0 0,-1-1-1 0 0,0 1 1 0 0,0-1 0 0 0,-1 1-1 0 0,1 0 1 0 0,-1 0 0 0 0,1 0-1 0 0,-1 0 1 0 0,0 0 0 0 0,0 1-1 0 0,0 0 1 0 0,0-1 0 0 0,-1 1-1 0 0,1 0 1 0 0,0 0 0 0 0,-1 1-1 0 0,-3-2 50 0 0,6 1-14 0 0,0 1-1 0 0,0 0 0 0 0,0 0 0 0 0,0 0 0 0 0,0 0 0 0 0,-1 0 0 0 0,1 0 1 0 0,0 0-1 0 0,0 1 0 0 0,-1-1 0 0 0,1 0 0 0 0,0 1 0 0 0,-1-1 1 0 0,1 1-1 0 0,0-1 0 0 0,-1 1 0 0 0,1 0 0 0 0,-1-1 0 0 0,1 1 1 0 0,-1 0-1 0 0,1 0 0 0 0,-1 0 0 0 0,1 0 0 0 0,-1 0 0 0 0,1 1 0 0 0,-1-1 1 0 0,1 0-1 0 0,-1 1 0 0 0,1-1 0 0 0,0 1 0 0 0,-1-1 0 0 0,1 1 1 0 0,0 0-1 0 0,-1-1 0 0 0,1 1 0 0 0,0 0 0 0 0,0 0 0 0 0,0 0 1 0 0,0 0-1 0 0,0 0 0 0 0,0 0 0 0 0,0 0 0 0 0,0 1 0 0 0,0-1 15 0 0,-10 70 1061 0 0,17 175 1034 0 0,4-208-3612 0 0,15-29-7127 0 0,-14-13 2009 0 0</inkml:trace>
  <inkml:trace contextRef="#ctx0" brushRef="#br0" timeOffset="171.6">231 291 1840 0 0,'0'0'10445'0'0,"0"0"-9469"0"0,0 0-968 0 0,-36 2 532 0 0,15-2 232 0 0,-1 0-204 0 0,-3 1-304 0 0,0-1-264 0 0,0 0 0 0 0,-1 2-1084 0 0,5-2-944 0 0,7 0-2780 0 0,-2-5-2685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5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20 12569 0 0,'0'0'1960'0'0,"0"0"-1960"0"0,0 0-368 0 0,0 0 368 0 0,-39 0 468 0 0,19 0 12 0 0,1-2 24 0 0,-6 0-192 0 0,3 1-200 0 0,-1 1-100 0 0,0 0 40 0 0,1 0-40 0 0,5-1-12 0 0,3 1-452 0 0,4-1-352 0 0,4 0-540 0 0,4-1-1800 0 0,6-7-3697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5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4152 0 0,'2'5'6391'0'0,"100"155"-772"0"0,-30-64-4284 0 0,-46-36-2782 0 0,-35-78-6977 0 0,4 8 2494 0 0</inkml:trace>
  <inkml:trace contextRef="#ctx0" brushRef="#br0" timeOffset="294.13">185 172 1500 0 0,'0'0'640'0'0,"0"0"6089"0"0,0 0-4829 0 0,0 0-1332 0 0,0 0 408 0 0,0 0 8 0 0,-34 46-132 0 0,16-29-120 0 0,-3 2-164 0 0,-4-1-292 0 0,3 0-276 0 0,-2 1-644 0 0,7-4-1268 0 0,6-4-3624 0 0,-1-5-2097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05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111 113 2844 0 0,'0'0'5610'0'0,"0"0"-4506"0"0,0 0-848 0 0,0 0 225 0 0,0 0 156 0 0,0 0 114 0 0,3 2 63 0 0,0-2-753 0 0,-1 0 0 0 0,1 0-1 0 0,-1 0 1 0 0,1 0 0 0 0,-1-1 0 0 0,1 1-1 0 0,-1-1 1 0 0,1 1 0 0 0,-1-1 0 0 0,0 0 0 0 0,1 0-1 0 0,-1 0 1 0 0,0 0 0 0 0,1 0 0 0 0,-1-1-1 0 0,0 1 1 0 0,0-1 0 0 0,0 1 0 0 0,0-1-1 0 0,-1 0 1 0 0,1 0 0 0 0,0 0 0 0 0,-1 0-1 0 0,1 0 1 0 0,-1 0 0 0 0,0 0 0 0 0,1 0-1 0 0,-1-1 1 0 0,0 1 0 0 0,0 0 0 0 0,-1-1 0 0 0,1 1-1 0 0,0-1 1 0 0,-1 1 0 0 0,0-1 0 0 0,1 1-1 0 0,-1-1 1 0 0,0 1 0 0 0,0-1 0 0 0,-1 1-1 0 0,1-1 1 0 0,0 1 0 0 0,-1-1 0 0 0,0 1-1 0 0,1-1 1 0 0,-1 1 0 0 0,0 0 0 0 0,0-1-1 0 0,0 1 1 0 0,-1 0 0 0 0,1 0 0 0 0,-2-2-61 0 0,1 2-23 0 0,-1 0 0 0 0,0 0 0 0 0,1 0 1 0 0,-1 0-1 0 0,0 0 0 0 0,0 1 0 0 0,0 0 1 0 0,0-1-1 0 0,-1 1 0 0 0,1 0 0 0 0,0 1 0 0 0,0-1 1 0 0,-1 0-1 0 0,1 1 0 0 0,0 0 0 0 0,-1 0 0 0 0,1 0 1 0 0,0 0-1 0 0,-1 0 0 0 0,1 1 0 0 0,0 0 1 0 0,0-1-1 0 0,-1 1 0 0 0,1 0 0 0 0,0 1 0 0 0,0-1 1 0 0,0 0-1 0 0,0 1 0 0 0,0 0 0 0 0,0 0 1 0 0,1 0-1 0 0,-1 0 0 0 0,1 0 0 0 0,-1 0 0 0 0,1 1 1 0 0,0-1-1 0 0,0 1 0 0 0,0-1 0 0 0,0 1 1 0 0,0 0-1 0 0,0 0 0 0 0,1 0 0 0 0,0 0 0 0 0,-1 0 1 0 0,1 0-1 0 0,0 0 0 0 0,1 1 0 0 0,-1-1 0 0 0,0 0 1 0 0,1 1-1 0 0,0-1 0 0 0,0 0 0 0 0,0 1 1 0 0,0-1-1 0 0,0 0 0 0 0,1 1 0 0 0,0-1 0 0 0,-1 0 1 0 0,1 0-1 0 0,0 1 0 0 0,1-1 0 0 0,-1 0 1 0 0,0 0-1 0 0,1 0 0 0 0,0 0 23 0 0,-1 0 76 0 0,1 0 1 0 0,-1-1 0 0 0,1 1-1 0 0,0 0 1 0 0,0 0-1 0 0,0-1 1 0 0,0 1-1 0 0,0-1 1 0 0,0 0-1 0 0,1 0 1 0 0,-1 0-1 0 0,1 0 1 0 0,0 0-1 0 0,-1 0 1 0 0,1-1-1 0 0,0 1 1 0 0,0-1-1 0 0,0 0 1 0 0,0 0-1 0 0,0 0 1 0 0,1 0-1 0 0,-1 0 1 0 0,0-1-1 0 0,0 0 1 0 0,0 1-1 0 0,1-1 1 0 0,-1 0-1 0 0,0 0 1 0 0,0-1-1 0 0,1 1 1 0 0,-1-1-1 0 0,0 0 1 0 0,0 0-1 0 0,0 0 1 0 0,0 0-1 0 0,0 0 1 0 0,0-1-1 0 0,0 1 1 0 0,0-1-1 0 0,0 0 1 0 0,-1 0 0 0 0,1 0-1 0 0,-1 0 1 0 0,0 0-1 0 0,1 0 1 0 0,-1-1-1 0 0,0 1 1 0 0,0-1-1 0 0,0 0 1 0 0,-1 1-1 0 0,1-1 1 0 0,-1 0-1 0 0,1 0 1 0 0,-1 0-77 0 0,-1 3-13 0 0,0 1 0 0 0,0 0 1 0 0,0 0-1 0 0,0 0 1 0 0,1 0-1 0 0,-1 0 0 0 0,0 0 1 0 0,0-1-1 0 0,1 1 1 0 0,-1 0-1 0 0,0 0 0 0 0,1 0 1 0 0,-1-1-1 0 0,1 1 0 0 0,-1 0 1 0 0,1-1-1 0 0,-1 1 1 0 0,1 0-1 0 0,0-1 0 0 0,-1 1 1 0 0,1-1-1 0 0,0 1 1 0 0,0-1-1 0 0,-1 1 0 0 0,1-1 1 0 0,0 1-1 0 0,0-1 0 0 0,0 0 1 0 0,-1 1-1 0 0,1-1 1 0 0,0 0-1 0 0,0 0 0 0 0,0 0 1 0 0,0 0-1 0 0,0 0 1 0 0,0 0-1 0 0,-1 0 0 0 0,1 0 1 0 0,0 0-1 0 0,0 0 0 0 0,0 0 1 0 0,0 0-1 0 0,0-1 1 0 0,-1 1-1 0 0,1 0 0 0 0,0-1 1 0 0,0 1-1 0 0,0 0 1 0 0,-1-1-1 0 0,1 1 0 0 0,0-1 1 0 0,0 1-1 0 0,-1-1 0 0 0,1 0 1 0 0,-1 1-1 0 0,1-1 1 0 0,0 0-1 0 0,-1 1 0 0 0,1-1 1 0 0,-1 0-1 0 0,0 0 1 0 0,1 1-1 0 0,-1-2 13 0 0,5 8 60 0 0,-2 1 0 0 0,1-1 0 0 0,-1 1 0 0 0,0 0 0 0 0,-1 0 0 0 0,0 0 0 0 0,0 1 0 0 0,0-1 0 0 0,-1 0 0 0 0,0 1 0 0 0,0-1 0 0 0,-1 1 0 0 0,0-1 0 0 0,0 1 0 0 0,-1-1 0 0 0,0 1 0 0 0,0-1-1 0 0,-1 0 1 0 0,0 1 0 0 0,0-1 0 0 0,-1 0 0 0 0,0 0 0 0 0,0 0 0 0 0,0-1 0 0 0,-1 1 0 0 0,0-1 0 0 0,-1 0 0 0 0,1 0 0 0 0,-1 0 0 0 0,0-1 0 0 0,0 1 0 0 0,-1-1 0 0 0,0 0 0 0 0,0-1 0 0 0,0 0 0 0 0,0 0 0 0 0,-1 0 0 0 0,1 0 0 0 0,-1-1 0 0 0,0-1 0 0 0,0 1 0 0 0,-2 0-60 0 0,-62 12-278 0 0,26-25-5911 0 0,30-7-3620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0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169 136 12821 0 0,'0'0'4697'0'0,"0"0"-4697"0"0,0 0-1397 0 0,0 0 1397 0 0,0 0 337 0 0,-52-10-101 0 0,31 6-188 0 0,-1-3-48 0 0,1 1-260 0 0,1-1-709 0 0,5-1-1047 0 0,3 2-3332 0 0,7-6-2797 0 0</inkml:trace>
  <inkml:trace contextRef="#ctx0" brushRef="#br0" timeOffset="170.93">160 32 4712 0 0,'0'0'10305'0'0,"0"0"-9201"0"0,0 0-1104 0 0,0 0-224 0 0,0 0 224 0 0,0 0 392 0 0,-37-5-179 0 0,20 2-213 0 0,-4-2-369 0 0,-2 2-787 0 0,6-1-1540 0 0,-14-8-4769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06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370 152 5641 0 0,'0'0'5759'0'0,"-9"0"-4653"0"0,-328-3 1111 0 0,313-4-2876 0 0,43-5-3752 0 0,-2 8-782 0 0</inkml:trace>
  <inkml:trace contextRef="#ctx0" brushRef="#br0" timeOffset="278.42">350 67 732 0 0,'0'0'8381'0'0,"0"0"-6829"0"0,0 0-1552 0 0,0 0-20 0 0,0 0 20 0 0,-53 0 296 0 0,26 0 12 0 0,-3 0-164 0 0,0 2-136 0 0,2-2 28 0 0,0 1-36 0 0,3-1-1428 0 0,6 0-1204 0 0,6-1-2677 0 0</inkml:trace>
  <inkml:trace contextRef="#ctx0" brushRef="#br0" timeOffset="560.64">380 1 1016 0 0,'0'0'7443'0'0,"8"4"-5470"0"0,104 83 2044 0 0,-110-85-3974 0 0,1 0-1 0 0,-1 1 1 0 0,0-1 0 0 0,-1 1-1 0 0,1 0 1 0 0,0 0 0 0 0,-1 0-1 0 0,1-1 1 0 0,-1 1 0 0 0,0 0-1 0 0,0 1 1 0 0,0-1 0 0 0,-1 0-1 0 0,1 0 1 0 0,-1 0 0 0 0,0 0-1 0 0,1 1 1 0 0,-1-1 0 0 0,-1 0-1 0 0,1 0 1 0 0,0 0 0 0 0,-1 1-1 0 0,0-1 1 0 0,0 0 0 0 0,0 0-1 0 0,0 0 1 0 0,0 0 0 0 0,0 0-1 0 0,-1 0 1 0 0,1-1 0 0 0,-1 1-1 0 0,0 0 1 0 0,0-1 0 0 0,0 1-1 0 0,0-1 1 0 0,-1 0 0 0 0,1 0-1 0 0,0 1 1 0 0,-1-2 0 0 0,0 1-1 0 0,1 0 1 0 0,-1 0-1 0 0,0-1 1 0 0,0 0 0 0 0,0 1-43 0 0,-38 14-989 0 0,12-12-5918 0 0,17-4-286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0:58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156 976 3908 0 0,'0'0'2015'0'0,"0"0"1443"0"0,0 0-1989 0 0,0 0-738 0 0,0 0 151 0 0,0 0 186 0 0,0 0-176 0 0,0 0-414 0 0,40-3-1177 0 0,-32 7 724 0 0,-2 0 1 0 0,1 0-1 0 0,0 1 1 0 0,-1-1-1 0 0,0 2 1 0 0,0-1-1 0 0,0 1 0 0 0,-1-1 1 0 0,0 2-1 0 0,0-1 1 0 0,0 0-1 0 0,-1 1 1 0 0,0 0-1 0 0,0 0 0 0 0,-1 0 1 0 0,0 1-1 0 0,0-1 1 0 0,0 1-1 0 0,-1-1 1 0 0,-1 1-1 0 0,1 0 0 0 0,-1 5-25 0 0,-45 42 347 0 0,16-43-4255 0 0,24-12-1059 0 0</inkml:trace>
  <inkml:trace contextRef="#ctx0" brushRef="#br0" timeOffset="248.02">345 1030 5092 0 0,'0'0'5046'0'0,"0"0"-3623"0"0,0 0-1072 0 0,-1 6 325 0 0,-26 77 1411 0 0,27-82-2097 0 0,-1 1 1 0 0,0 0-1 0 0,0 0 1 0 0,1 0 0 0 0,-1 0-1 0 0,1 0 1 0 0,0 0 0 0 0,0-1-1 0 0,-1 1 1 0 0,1 0-1 0 0,0 0 1 0 0,1 0 0 0 0,-1 0-1 0 0,0 0 1 0 0,1 0-1 0 0,-1 0 1 0 0,1 0 0 0 0,-1 0-1 0 0,1-1 1 0 0,0 1-1 0 0,0 0 1 0 0,0 0 0 0 0,0-1-1 0 0,0 1 1 0 0,0 0-1 0 0,0-1 1 0 0,0 1 0 0 0,1-1-1 0 0,-1 0 1 0 0,1 1-1 0 0,-1-1 1 0 0,1 0 0 0 0,-1 0-1 0 0,1 0 1 0 0,1 1 9 0 0,43 16-3809 0 0,-31-14-287 0 0</inkml:trace>
  <inkml:trace contextRef="#ctx0" brushRef="#br0" timeOffset="495.69">464 893 8989 0 0,'0'0'4014'0'0,"0"0"-3308"0"0,0 0-772 0 0,0 0-40 0 0,0 0-152 0 0,7-3 72 0 0,-5 2 191 0 0,1 0 0 0 0,0 0 0 0 0,0 0 0 0 0,0 0 0 0 0,0 0 0 0 0,1 1 0 0 0,-1-1 0 0 0,0 1 0 0 0,0 0 0 0 0,0 0 0 0 0,0 0 0 0 0,0 0 0 0 0,1 0 1 0 0,-1 1-1 0 0,0-1 0 0 0,0 1 0 0 0,0 0 0 0 0,0 0 0 0 0,0 0 0 0 0,0 1 0 0 0,-1-1 0 0 0,1 1 0 0 0,0-1 0 0 0,-1 1 0 0 0,1 0 0 0 0,-1 0 1 0 0,1 0-1 0 0,-1 0 0 0 0,0 1 0 0 0,0-1 0 0 0,0 0 0 0 0,0 1 0 0 0,0 0 0 0 0,-1-1 0 0 0,1 1 0 0 0,-1 0 0 0 0,1 0 0 0 0,-1 0 0 0 0,0 0 0 0 0,0 0 1 0 0,0 3-6 0 0,-1-3 46 0 0,-1 0 1 0 0,1 0 0 0 0,-1 0-1 0 0,0 0 1 0 0,1 0 0 0 0,-1 0-1 0 0,-1 0 1 0 0,1 0 0 0 0,0-1-1 0 0,-1 1 1 0 0,1 0 0 0 0,-1-1-1 0 0,0 1 1 0 0,0-1 0 0 0,0 0-1 0 0,0 1 1 0 0,0-1 0 0 0,0 0 0 0 0,-1 0-1 0 0,1-1 1 0 0,-1 1 0 0 0,0 0-1 0 0,1-1 1 0 0,-1 1 0 0 0,0-1-1 0 0,0 0 1 0 0,0 0-47 0 0,-44 42 383 0 0,95-21 1272 0 0,12-16-2524 0 0,-19-4-4178 0 0,-33-2 2930 0 0,6 0-4345 0 0</inkml:trace>
  <inkml:trace contextRef="#ctx0" brushRef="#br0" timeOffset="755.86">833 1164 1056 0 0,'0'0'9305'0'0,"0"0"-7401"0"0,0 0-1456 0 0,0 0-104 0 0,0 0 216 0 0,-34-3 64 0 0,20 0-232 0 0,-1 1-252 0 0,-3 0-64 0 0,0 0-76 0 0,1-1-724 0 0,-1 0-536 0 0,3-1-808 0 0,5 2-1024 0 0,1-7-2669 0 0</inkml:trace>
  <inkml:trace contextRef="#ctx0" brushRef="#br0" timeOffset="925.21">760 1114 10257 0 0,'0'0'1816'0'0,"0"0"-1368"0"0,25 41 240 0 0,-21-25 140 0 0,0 1-44 0 0,-4-2-140 0 0,0 0-156 0 0,-4-2-180 0 0,0 1-171 0 0,-2-3-49 0 0,0 1 24 0 0,1-3-112 0 0,1-2-769 0 0,3-2-567 0 0,1-2-1456 0 0,0-1-3469 0 0</inkml:trace>
  <inkml:trace contextRef="#ctx0" brushRef="#br0" timeOffset="1393.13">955 1061 6929 0 0,'0'0'4268'0'0,"0"0"-2881"0"0,0 0-1044 0 0,0 0-161 0 0,0 0-6 0 0,0 0 141 0 0,0 0 62 0 0,0 0-197 0 0,13-20-1223 0 0,16 137 4218 0 0,-29-119-3171 0 0,0 1-1 0 0,0-1 1 0 0,0 0 0 0 0,0 1-1 0 0,0-1 1 0 0,0 0 0 0 0,1 1 0 0 0,-1-1-1 0 0,0 1 1 0 0,1-1 0 0 0,0 1-1 0 0,-1-1 1 0 0,1 1 0 0 0,0-1 0 0 0,-1 1-1 0 0,1-1 1 0 0,0 1 0 0 0,0 0 0 0 0,0-1-1 0 0,0 1 1 0 0,1 0 0 0 0,-1 0-1 0 0,0 0 1 0 0,0 0 0 0 0,1 0 0 0 0,-1 0-1 0 0,0 0 1 0 0,1 1 0 0 0,-1-1-1 0 0,1 0 1 0 0,-1 1 0 0 0,1-1 0 0 0,0 1-1 0 0,-1-1 1 0 0,1 1 0 0 0,-1 0-1 0 0,1 0 1 0 0,0 0 0 0 0,-1 0 0 0 0,1 0-1 0 0,0 0 1 0 0,-1 0 0 0 0,1 0 0 0 0,-1 1-1 0 0,1-1 1 0 0,-1 1 0 0 0,1-1-1 0 0,0 1 1 0 0,-1 0 0 0 0,0-1 0 0 0,1 1-1 0 0,-1 0 1 0 0,1 0 0 0 0,-1 0-1 0 0,0 0 1 0 0,0 0 0 0 0,1 0 0 0 0,-1 0-1 0 0,0 1 1 0 0,0-1 0 0 0,0 0-1 0 0,-1 1 1 0 0,1-1 0 0 0,0 1 0 0 0,0-1-1 0 0,-1 1 1 0 0,1-1 0 0 0,-1 1 0 0 0,1 0-6 0 0,6-22-269 0 0,-7 20 267 0 0,1 1 1 0 0,-1 0-1 0 0,1-1 1 0 0,-1 1-1 0 0,1 0 0 0 0,-1-1 1 0 0,1 1-1 0 0,-1-1 1 0 0,1 1-1 0 0,0 0 1 0 0,-1-1-1 0 0,1 0 1 0 0,0 1-1 0 0,-1-1 0 0 0,1 1 1 0 0,0-1-1 0 0,0 0 1 0 0,0 1-1 0 0,-1-1 1 0 0,1 0-1 0 0,0 0 1 0 0,0 0-1 0 0,0 0 0 0 0,-1 0 1 0 0,1 0-1 0 0,0 0 1 0 0,0 0-1 0 0,0 0 1 0 0,0 0-1 0 0,-1 0 1 0 0,1 0-1 0 0,0-1 0 0 0,0 1 1 0 0,0 0-1 0 0,-1 0 1 0 0,1-1-1 0 0,0 1 1 0 0,-1-1-1 0 0,1 1 1 0 0,0-1-1 0 0,-1 1 1 0 0,1-1-1 0 0,0 1 0 0 0,-1-1 1 0 0,1 1-1 0 0,-1-1 1 0 0,1 0-1 0 0,0 0 2 0 0,3 9 112 0 0,1 1-1 0 0,-1 0 0 0 0,0 0 1 0 0,-1 0-1 0 0,0 1 0 0 0,0-1 1 0 0,-1 1-1 0 0,-1-1 1 0 0,1 1-1 0 0,-1 0 0 0 0,-1-1 1 0 0,0 1-1 0 0,0 0 0 0 0,-1 0 1 0 0,-1-1-1 0 0,1 1 1 0 0,-1 0-1 0 0,-1-1 0 0 0,-2 7-111 0 0,2-13-2 0 0,0-1-1 0 0,0 0 0 0 0,0 0 0 0 0,-1 0 1 0 0,1 0-1 0 0,0-1 0 0 0,-1 1 0 0 0,1-1 1 0 0,-1 0-1 0 0,0 0 0 0 0,1 0 0 0 0,-1 0 1 0 0,0-1-1 0 0,1 1 0 0 0,-1-1 0 0 0,0 0 1 0 0,0 0-1 0 0,1-1 0 0 0,-1 1 0 0 0,0-1 1 0 0,0 0-1 0 0,1 0 0 0 0,-2 0 3 0 0,-50-26-7511 0 0,38 8-745 0 0</inkml:trace>
  <inkml:trace contextRef="#ctx0" brushRef="#br0" timeOffset="1735.01">1207 894 4044 0 0,'0'0'5814'0'0,"0"0"-4142"0"0,0 0-1319 0 0,0 0-180 0 0,0 0 75 0 0,0 0 93 0 0,5 0 30 0 0,-3 0-354 0 0,0 0 1 0 0,0 0 0 0 0,0 1-1 0 0,0-1 1 0 0,0 1-1 0 0,0-1 1 0 0,0 1 0 0 0,0 0-1 0 0,0 0 1 0 0,0 0 0 0 0,-1 0-1 0 0,1 0 1 0 0,0 0-1 0 0,-1 0 1 0 0,1 1 0 0 0,-1-1-1 0 0,1 0 1 0 0,-1 1-1 0 0,1-1 1 0 0,-1 1 0 0 0,0 0-1 0 0,0-1 1 0 0,0 1-1 0 0,0 0 1 0 0,0 0 0 0 0,0 0-1 0 0,-1 0 1 0 0,1 0-1 0 0,-1 0 1 0 0,1 0 0 0 0,-1 0-1 0 0,0 0 1 0 0,1 0-1 0 0,-1 0 1 0 0,0 0 0 0 0,0 0-1 0 0,-1 0 1 0 0,1 0-1 0 0,0 0 1 0 0,-1 0 0 0 0,1 0-1 0 0,-1 0 1 0 0,0 0-1 0 0,1 0 1 0 0,-1-1 0 0 0,0 1-1 0 0,0 1-17 0 0,-67 70 858 0 0,69-71-789 0 0,0-1 1 0 0,0 1-1 0 0,0 0 1 0 0,0-1 0 0 0,0 0-1 0 0,0 1 1 0 0,1-1-1 0 0,-1 0 1 0 0,0 1-1 0 0,1-1 1 0 0,-1 0-1 0 0,1 0 1 0 0,-1 0 0 0 0,1-1-1 0 0,0 1 1 0 0,-1 0-1 0 0,1 0 1 0 0,0-1-1 0 0,0 1 1 0 0,-1-1 0 0 0,1 0-1 0 0,0 1 1 0 0,0-1-1 0 0,0 0 1 0 0,0 0-1 0 0,-1 0 1 0 0,1 0 0 0 0,0-1-1 0 0,0 1 1 0 0,0 0-1 0 0,0-1-69 0 0,1 1-23 0 0,131 10-1020 0 0,-124-3-4717 0 0,-8-3 45 0 0</inkml:trace>
  <inkml:trace contextRef="#ctx0" brushRef="#br0" timeOffset="2403.67">1781 1259 6869 0 0,'0'0'6936'0'0,"0"0"-6936"0"0,0 0-764 0 0,0 0 292 0 0,0 0 472 0 0,-44 5 432 0 0,26-6 52 0 0,-6-3-52 0 0,2 1-292 0 0,-5 0-88 0 0,3 0-52 0 0,-1-1-408 0 0,7 1-648 0 0,-1-3-884 0 0,7 2-2112 0 0,4-5-2245 0 0</inkml:trace>
  <inkml:trace contextRef="#ctx0" brushRef="#br0" timeOffset="2791.71">1888 1076 5501 0 0,'0'0'5474'0'0,"0"0"-4183"0"0,0 0-1737 0 0,0 0 788 0 0,-7 4 213 0 0,-67 62 322 0 0,73-64-843 0 0,-1-1 0 0 0,1 1 1 0 0,0 0-1 0 0,0 0 1 0 0,0-1-1 0 0,0 1 0 0 0,0 0 1 0 0,0 0-1 0 0,1 0 1 0 0,-1 0-1 0 0,1 0 0 0 0,-1 0 1 0 0,1 0-1 0 0,0 0 0 0 0,0 0 1 0 0,0 0-1 0 0,0 0 1 0 0,0 0-1 0 0,0 0 0 0 0,0 0 1 0 0,1 0-1 0 0,-1 0 0 0 0,1 0 1 0 0,-1 0-1 0 0,1 0 1 0 0,0 0-1 0 0,0 0 0 0 0,0-1 1 0 0,0 1-1 0 0,0 0 1 0 0,0 0-1 0 0,1-1 0 0 0,-1 1 1 0 0,0-1-1 0 0,1 1 0 0 0,-1-1 1 0 0,1 0-1 0 0,0 0 1 0 0,-1 1-1 0 0,1-1 0 0 0,0 0 1 0 0,0 0-1 0 0,0-1 0 0 0,-1 1 1 0 0,1 0-1 0 0,0-1 1 0 0,0 1-1 0 0,0-1 0 0 0,0 1 1 0 0,2-1-35 0 0,-2 2 32 0 0,1 0 1 0 0,-1-1 0 0 0,0 1 0 0 0,1-1-1 0 0,0 1 1 0 0,-1-1 0 0 0,1 0-1 0 0,0 0 1 0 0,-1 0 0 0 0,1 0 0 0 0,0 0-1 0 0,0-1 1 0 0,0 1 0 0 0,0-1 0 0 0,0 0-1 0 0,0 0 1 0 0,0 0 0 0 0,0 0-1 0 0,0-1 1 0 0,-1 1 0 0 0,1-1 0 0 0,0 1-1 0 0,0-1 1 0 0,0 0 0 0 0,0 0-1 0 0,-1-1 1 0 0,1 1 0 0 0,-1 0 0 0 0,1-1-1 0 0,-1 0 1 0 0,1 1 0 0 0,-1-1-1 0 0,0 0 1 0 0,0 0 0 0 0,0 0 0 0 0,0-1-1 0 0,0 1 1 0 0,0 0 0 0 0,-1-1-1 0 0,1 1 1 0 0,-1-1 0 0 0,1-2-33 0 0,0 17-1002 0 0,13 90 2478 0 0,4-38-4792 0 0,-14-58-158 0 0,3-1-2941 0 0</inkml:trace>
  <inkml:trace contextRef="#ctx0" brushRef="#br0" timeOffset="4206.34">1837 909 1344 0 0,'0'0'2286'0'0,"7"1"999"0"0,-1-1-2914 0 0,-1 2 33 0 0,0-1-1 0 0,0-1 1 0 0,1 1 0 0 0,-1-1 0 0 0,0 0 0 0 0,0 0 0 0 0,1 0 0 0 0,-1-1-1 0 0,0 0 1 0 0,0 0 0 0 0,0 0 0 0 0,0-1 0 0 0,0 1 0 0 0,0-1 0 0 0,0 0-1 0 0,0-1 1 0 0,3-1-404 0 0,-8 0 58 0 0,0 1 0 0 0,-1-1 0 0 0,1 1 0 0 0,-1 0 0 0 0,1-1 0 0 0,-1 1 0 0 0,0 0 0 0 0,0 0 0 0 0,-1 0 0 0 0,1-1 0 0 0,-1 1 0 0 0,1 0 1 0 0,-1 1-1 0 0,0-1 0 0 0,0 0 0 0 0,0 0 0 0 0,-1 1 0 0 0,1 0 0 0 0,-1-1 0 0 0,1 1 0 0 0,-1 0 0 0 0,0 0 0 0 0,0 0 0 0 0,0 0-58 0 0,-1-2 104 0 0,-54-39-6 0 0,-1 2 1 0 0,-1 3-1 0 0,-3 3 1 0 0,-1 2-1 0 0,-1 3 0 0 0,-2 3 1 0 0,0 3-1 0 0,-2 3 1 0 0,0 3-1 0 0,-1 3 0 0 0,-1 3 1 0 0,0 3-1 0 0,-1 4 1 0 0,-38 2-99 0 0,18 3 37 0 0,-1 3 1 0 0,1 5 0 0 0,0 3 0 0 0,1 5-1 0 0,1 3 1 0 0,0 5 0 0 0,2 3 0 0 0,-18 12-38 0 0,75-20-2547 0 0,64-16-6165 0 0,0-9 2643 0 0</inkml:trace>
  <inkml:trace contextRef="#ctx0" brushRef="#br0" timeOffset="4732.65">838 122 3952 0 0,'0'0'5830'0'0,"0"0"-3996"0"0,0 0-1334 0 0,0 0-1 0 0,0 0 171 0 0,0 0-66 0 0,0 0-120 0 0,0 0-172 0 0,0 0-213 0 0,-26-31 490 0 0,19 24-466 0 0,5 4-133 0 0,-1 0 1 0 0,1 1 0 0 0,0-1-1 0 0,-1 1 1 0 0,1-1 0 0 0,-1 1-1 0 0,0 0 1 0 0,0 0 0 0 0,0 0 0 0 0,0 0-1 0 0,0 1 1 0 0,0-1 0 0 0,0 1-1 0 0,0 0 1 0 0,-1 0 0 0 0,1 0-1 0 0,-1 0 1 0 0,1 0 0 0 0,0 1-1 0 0,-1 0 1 0 0,1 0 0 0 0,-1 0 9 0 0,0 77-186 0 0,4-74 242 0 0,0 0 1 0 0,0 0-1 0 0,0-1 0 0 0,1 1 1 0 0,0 0-1 0 0,-1 0 1 0 0,1-1-1 0 0,0 1 1 0 0,0-1-1 0 0,0 1 0 0 0,1-1 1 0 0,-1 1-1 0 0,0-1 1 0 0,1 0-1 0 0,0 1 1 0 0,0-1-1 0 0,-1 0 0 0 0,1 0 1 0 0,0 0-1 0 0,1-1 1 0 0,-1 1-1 0 0,0 0 0 0 0,0-1 1 0 0,1 1-1 0 0,-1-1 1 0 0,1 0-1 0 0,-1 0 1 0 0,1 0-1 0 0,0 0 0 0 0,-1 0 1 0 0,1-1-1 0 0,0 1 1 0 0,-1-1-1 0 0,1 0 1 0 0,0 0-1 0 0,0 0 0 0 0,0 0 1 0 0,-1 0-1 0 0,1 0 1 0 0,0-1-1 0 0,-1 1 1 0 0,1-1-1 0 0,0 0 0 0 0,-1 0 1 0 0,1 0-1 0 0,0 0 1 0 0,-1 0-1 0 0,0-1 1 0 0,1 1-1 0 0,-1-1 0 0 0,0 0 1 0 0,0 1-1 0 0,0-1 1 0 0,1-1-57 0 0,-1 3-17 0 0,0 1 1 0 0,0-1-1 0 0,0 1 0 0 0,0-1 1 0 0,0 1-1 0 0,0 0 1 0 0,0 0-1 0 0,0 0 1 0 0,0 0-1 0 0,0 0 1 0 0,-1 0-1 0 0,1 1 0 0 0,0-1 1 0 0,-1 0-1 0 0,1 1 1 0 0,-1-1-1 0 0,0 1 1 0 0,0 0-1 0 0,1 0 1 0 0,-1-1-1 0 0,0 1 0 0 0,0 0 1 0 0,0 0-1 0 0,-1 0 1 0 0,1 0-1 0 0,0 0 1 0 0,-1 0-1 0 0,1 0 1 0 0,-1 0-1 0 0,0 0 0 0 0,0 0 1 0 0,0 0-1 0 0,0 0 1 0 0,0 1-1 0 0,0-1 1 0 0,0 0-1 0 0,-1 0 1 0 0,1 0-1 0 0,-1 0 0 0 0,1 0 1 0 0,-1 0-1 0 0,0 0 1 0 0,0 0-1 0 0,0-1 1 0 0,0 1-1 0 0,0 0 1 0 0,-1 1 16 0 0,-1 1 3 0 0,0 1 1 0 0,-1-1 0 0 0,1 0-1 0 0,-1 0 1 0 0,0 0 0 0 0,0 0 0 0 0,0-1-1 0 0,-1 0 1 0 0,1 1 0 0 0,-1-2-1 0 0,0 1 1 0 0,1 0 0 0 0,-1-1 0 0 0,0 0-1 0 0,-1 0 1 0 0,1-1 0 0 0,0 1-1 0 0,0-1-3 0 0,-38 4-3999 0 0,21-8-2909 0 0</inkml:trace>
  <inkml:trace contextRef="#ctx0" brushRef="#br0" timeOffset="5073.16">1129 3 1120 0 0,'0'0'5037'0'0,"0"0"-3571"0"0,0 0-992 0 0,0 0 317 0 0,0 0 225 0 0,0 0 77 0 0,0 0-184 0 0,0 0-571 0 0,-15-2-73 0 0,-40 95 1614 0 0,41-30-1561 0 0,40 14 907 0 0,25-34-4752 0 0,-39-37-813 0 0,2-5-2164 0 0</inkml:trace>
  <inkml:trace contextRef="#ctx0" brushRef="#br0" timeOffset="5335.35">1190 128 2784 0 0,'0'0'6027'0'0,"0"0"-4402"0"0,0 0-1293 0 0,0 0-126 0 0,0 0 59 0 0,1-6 224 0 0,-1 5-484 0 0,0-1 1 0 0,1 1-1 0 0,-1 0 0 0 0,1 0 0 0 0,0 0 0 0 0,-1-1 0 0 0,1 1 0 0 0,0 0 0 0 0,0 0 0 0 0,0 0 0 0 0,0 0 0 0 0,0 0 0 0 0,0 0 0 0 0,0 0 0 0 0,0 1 0 0 0,0-1 0 0 0,0 0 1 0 0,0 0-1 0 0,0 1 0 0 0,1-1 0 0 0,-1 1 0 0 0,0-1 0 0 0,0 1 0 0 0,1 0 0 0 0,-1-1 0 0 0,0 1 0 0 0,1 0 0 0 0,-1 0 0 0 0,1 0 0 0 0,-1 0 0 0 0,0 0 0 0 0,1 0 0 0 0,-1 0 1 0 0,0 1-1 0 0,1-1 0 0 0,-1 0 0 0 0,0 1 0 0 0,0-1 0 0 0,1 1 0 0 0,-1-1 0 0 0,0 1 0 0 0,0 0 0 0 0,0-1 0 0 0,1 1 0 0 0,-1 0 0 0 0,0 0 0 0 0,0 0 0 0 0,0 0 1 0 0,-1 0-1 0 0,1 0 0 0 0,0 0 0 0 0,0 0 0 0 0,0 0 0 0 0,-1 0 0 0 0,1 1 0 0 0,-1-1 0 0 0,1 0 0 0 0,-1 0 0 0 0,1 1 0 0 0,-1-1 0 0 0,0 0 0 0 0,1 1 0 0 0,-1-1 0 0 0,0 1-5 0 0,3 0 54 0 0,0 0 0 0 0,-1 0 0 0 0,1 0 0 0 0,0 0 0 0 0,-1 0 0 0 0,0 1 0 0 0,1-1 0 0 0,-1 1 0 0 0,0-1 0 0 0,0 1 0 0 0,0 0 0 0 0,-1 0 0 0 0,1 0 0 0 0,-1 0 0 0 0,1 0 0 0 0,-1 0 0 0 0,0 0 0 0 0,0 0 0 0 0,-1 0 0 0 0,1 1 0 0 0,-1-1 0 0 0,1 0 0 0 0,-1 1 0 0 0,0-1 0 0 0,0 0 0 0 0,0 1 0 0 0,-1-1 0 0 0,1 0 0 0 0,-1 1 0 0 0,0-1 0 0 0,0 0 0 0 0,0 0 0 0 0,0 0 0 0 0,-1 0 0 0 0,1 0 0 0 0,-1 0 0 0 0,0 0 0 0 0,0 0 0 0 0,0-1 0 0 0,0 1 0 0 0,0-1 0 0 0,0 1-1 0 0,-1-1 1 0 0,1 0 0 0 0,-1 0 0 0 0,0 0 0 0 0,1 0 0 0 0,-1 0 0 0 0,-3 1-54 0 0,4-2-139 0 0,-17 5 143 0 0,8-7-4290 0 0,8-1-874 0 0</inkml:trace>
  <inkml:trace contextRef="#ctx0" brushRef="#br0" timeOffset="5583.63">1367 156 6005 0 0,'0'0'3956'0'0,"0"0"-3187"0"0,0 0-457 0 0,0 0 505 0 0,0 0 43 0 0,-6 7-230 0 0,4-5-847 0 0,-55 91 1445 0 0,74-55-6086 0 0,-11-34 776 0 0</inkml:trace>
  <inkml:trace contextRef="#ctx0" brushRef="#br0" timeOffset="5832.34">1472 309 11789 0 0,'0'0'0'0'0,"0"0"-112"0"0,0 0 112 0 0,0 0 540 0 0,0 0-68 0 0,-43 34 4 0 0,33-30-132 0 0,-4 2-144 0 0,3-3-200 0 0,3 2-368 0 0,2-3-1040 0 0,2 0-1064 0 0,4-2-3353 0 0</inkml:trace>
  <inkml:trace contextRef="#ctx0" brushRef="#br0" timeOffset="5985">1560 172 6493 0 0,'0'0'3535'0'0,"0"0"-2423"0"0,0 0-558 0 0,0 0-134 0 0,0 0-308 0 0,0 0 317 0 0,0 6-49 0 0,1 9-325 0 0,-1-11 22 0 0,0-1 0 0 0,0 1 0 0 0,0-1 0 0 0,0 1 0 0 0,0-1 0 0 0,0 1 0 0 0,1-1 1 0 0,0 1-1 0 0,0-1 0 0 0,0 0 0 0 0,0 0 0 0 0,0 1 0 0 0,1-1 0 0 0,-1 0 0 0 0,1 0 1 0 0,0 0-1 0 0,0 0 0 0 0,0-1 0 0 0,0 1 0 0 0,1 0 0 0 0,-1-1 0 0 0,1 0 0 0 0,-1 1 0 0 0,1-1 1 0 0,0 0-1 0 0,0 0 0 0 0,0-1 0 0 0,0 1 0 0 0,1 0-77 0 0,0 0 9 0 0,0-1 0 0 0,0 1 1 0 0,0-1-1 0 0,0 0 0 0 0,0 0 0 0 0,0 0 0 0 0,0 0 0 0 0,0-1 0 0 0,1 0 1 0 0,-1 0-1 0 0,0 0 0 0 0,0 0 0 0 0,0-1 0 0 0,1 1 0 0 0,-1-1 0 0 0,0 0 1 0 0,0 0-1 0 0,0-1 0 0 0,0 1 0 0 0,-1-1 0 0 0,1 0 0 0 0,0 0 1 0 0,-1 0-1 0 0,1-1 0 0 0,-1 1 0 0 0,1-1 0 0 0,-1 0 0 0 0,0 0 0 0 0,1-1-9 0 0,-5 54-10 0 0,-59 29 1158 0 0,25-61-4518 0 0,31-19-1665 0 0,3-3-3221 0 0</inkml:trace>
  <inkml:trace contextRef="#ctx0" brushRef="#br0" timeOffset="6172.3">1867 177 8461 0 0,'0'0'6856'0'0,"0"0"-6856"0"0,0 0-176 0 0,17 47 176 0 0,-13-28 380 0 0,-2 2-80 0 0,-2 2-100 0 0,0 0-48 0 0,-2 2-48 0 0,-6 2-28 0 0,-1-1-3 0 0,-4 2-73 0 0,-3-2-149 0 0,-1 1-823 0 0,-4-3-572 0 0,3-7-1596 0 0,-8 1-3877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18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1096 0 0,'0'0'257'0'0,"0"0"345"0"0,0 0 1333 0 0,0 0 351 0 0,0 0-1139 0 0,0 0-534 0 0,0 0 8 0 0,0 0 60 0 0,0 0-34 0 0,7-12 1072 0 0,-3 12-1634 0 0,-1 0-1 0 0,1 0 1 0 0,0 0 0 0 0,0 0-1 0 0,-1 1 1 0 0,1 0-1 0 0,0 0 1 0 0,-1 0-1 0 0,1 0 1 0 0,-1 0-1 0 0,1 1 1 0 0,-1-1-1 0 0,1 1 1 0 0,-1 0-1 0 0,0 0 1 0 0,0 0-1 0 0,0 1 1 0 0,0-1 0 0 0,0 1-1 0 0,-1-1 1 0 0,1 1-1 0 0,-1 0 1 0 0,0 0-1 0 0,0 0 1 0 0,0 0-1 0 0,0 1 1 0 0,0-1-1 0 0,0 0 1 0 0,-1 1-1 0 0,0 0 1 0 0,0-1-1 0 0,0 1 1 0 0,0 0 0 0 0,0-1-1 0 0,-1 1 1 0 0,0 0-1 0 0,0-1 1 0 0,0 1-1 0 0,0 0 1 0 0,0 0-1 0 0,-1 0 1 0 0,0-1-1 0 0,1 1 1 0 0,-1-1-1 0 0,-1 1 1 0 0,1 0-1 0 0,-2 2-84 0 0,-37 18 449 0 0,10-22-3781 0 0,26-10-1709 0 0,4 3-264 0 0</inkml:trace>
  <inkml:trace contextRef="#ctx0" brushRef="#br0" timeOffset="247.28">180 6 756 0 0,'0'0'551'0'0,"0"0"-152"0"0,0 0 475 0 0,0 0 2419 0 0,0 0-1025 0 0,0 0-1271 0 0,0 0-718 0 0,0 0-11 0 0,9 24 1498 0 0,-4 51 837 0 0,24-58-4619 0 0,-27-16-1665 0 0,-2-3-3256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40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10 1812 0 0,'0'0'7865'0'0,"0"0"-4029"0"0,0 0-3024 0 0,0 0-332 0 0,0 0 576 0 0,0 0-347 0 0,0 0-225 0 0,-55 3-24 0 0,18-4-224 0 0,1-1-236 0 0,2 1 0 0 0,5 0-732 0 0,5 1-425 0 0,-5-1-847 0 0,6 1-3308 0 0,-7-7-3153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01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201 157 6473 0 0,'0'0'6900'0'0,"0"0"-6416"0"0,0 0-484 0 0,0 0-816 0 0,0 0 816 0 0,0 0 548 0 0,-43 2 164 0 0,21-6-220 0 0,1 1-304 0 0,-3 0-124 0 0,2-2-64 0 0,-2 0-504 0 0,5-1-564 0 0,6 0-760 0 0,5 0-2172 0 0,4-7-2613 0 0</inkml:trace>
  <inkml:trace contextRef="#ctx0" brushRef="#br0" timeOffset="248.76">229 34 10125 0 0,'0'0'3844'0'0,"0"0"-3844"0"0,0 0-408 0 0,0 0 408 0 0,0 0 92 0 0,0 0 872 0 0,-46 0-120 0 0,24-5-468 0 0,0 1-264 0 0,-2-1-112 0 0,4 1-512 0 0,1 1-564 0 0,4 1-908 0 0,4-2-2764 0 0,9-2-2881 0 0</inkml:trace>
  <inkml:trace contextRef="#ctx0" brushRef="#br0" timeOffset="511.62">337 88 80 0 0,'0'0'10077'0'0,"0"0"-7632"0"0,0 6-2423 0 0,-1 13 467 0 0,0-15-371 0 0,0 0-1 0 0,0 0 1 0 0,0 0-1 0 0,0 1 1 0 0,1-1-1 0 0,-1 0 1 0 0,1 0 0 0 0,0 1-1 0 0,1-1 1 0 0,-1 0-1 0 0,1 0 1 0 0,-1 0-1 0 0,1 1 1 0 0,1-1-1 0 0,-1 0 1 0 0,0 0-1 0 0,1-1 1 0 0,0 1-1 0 0,0 0 1 0 0,0 0-1 0 0,0-1 1 0 0,1 1-1 0 0,0-1 1 0 0,-1 0 0 0 0,1 0-1 0 0,0 0 1 0 0,0 0-1 0 0,1 0 1 0 0,-1-1-1 0 0,1 1 1 0 0,-1-1-1 0 0,1 0 1 0 0,0 0-1 0 0,0 0 1 0 0,0-1-1 0 0,0 1 1 0 0,0-1-1 0 0,0 0 1 0 0,3 0-118 0 0,-6 0 27 0 0,1-1 1 0 0,-1 1-1 0 0,1-1 1 0 0,-1 0-1 0 0,1 0 1 0 0,-1 0-1 0 0,1 1 0 0 0,-1-1 1 0 0,1-1-1 0 0,-1 1 1 0 0,1 0-1 0 0,-1 0 1 0 0,1 0-1 0 0,-1-1 1 0 0,1 1-1 0 0,-1-1 0 0 0,0 1 1 0 0,1-1-1 0 0,-1 0 1 0 0,0 0-1 0 0,1 1 1 0 0,-1-1-1 0 0,0 0 1 0 0,0 0-1 0 0,0 0 0 0 0,0 0 1 0 0,0 0-1 0 0,0 0 1 0 0,0-1-1 0 0,0 1 1 0 0,0 0-1 0 0,0 0 1 0 0,-1-1-1 0 0,1 1 0 0 0,0-1 1 0 0,-1 1-1 0 0,1 0 1 0 0,-1-1-1 0 0,0 1 1 0 0,1-1-1 0 0,-1 1 1 0 0,0-1-1 0 0,0 1 0 0 0,0-1 1 0 0,0 1-1 0 0,0-1 1 0 0,0 1-1 0 0,-1-1 1 0 0,1 1-1 0 0,0-1 1 0 0,-1 1-1 0 0,1-1 0 0 0,-1 1 1 0 0,0 0-1 0 0,1-1 1 0 0,-1 1-28 0 0,-49-76-1308 0 0,4 36-1545 0 0,13 18-1840 0 0,10 9-1143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2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10521 0 0,'0'0'1637'0'0,"2"6"-1247"0"0,-2-3-286 0 0,33 96 1982 0 0,-33-97-2033 0 0,1 0-1 0 0,0 0 1 0 0,0 1 0 0 0,0-1 0 0 0,1 0 0 0 0,-1 0 0 0 0,1 0 0 0 0,-1 0 0 0 0,1 0 0 0 0,-1-1 0 0 0,1 1 0 0 0,0 0 0 0 0,0-1 0 0 0,0 1 0 0 0,0-1 0 0 0,0 0 0 0 0,0 0 0 0 0,0 0 0 0 0,1 0 0 0 0,-1 0 0 0 0,0 0 0 0 0,1 0 0 0 0,-1-1 0 0 0,0 1 0 0 0,1-1 0 0 0,-1 0 0 0 0,1 1 0 0 0,-1-1 0 0 0,1 0 0 0 0,-1-1 0 0 0,0 1 0 0 0,1 0-1 0 0,-1-1 1 0 0,1 1 0 0 0,-1-1 0 0 0,0 0 0 0 0,0 0 0 0 0,1 0 0 0 0,-1 0 0 0 0,0 0 0 0 0,0 0 0 0 0,1-1-53 0 0,22-61-290 0 0,-8 105-346 0 0,-19 116 2546 0 0,1-154-1975 0 0,1-1-1 0 0,-1 0 1 0 0,0 1 0 0 0,-1-1 0 0 0,1 0 0 0 0,0 1 0 0 0,-1-1-1 0 0,0 0 1 0 0,0 0 0 0 0,0 0 0 0 0,0 0 0 0 0,0-1 0 0 0,-1 1-1 0 0,1-1 1 0 0,-1 1 0 0 0,1-1 0 0 0,-1 0 0 0 0,0 0 0 0 0,0 0-1 0 0,0 0 1 0 0,0-1 0 0 0,-1 1 0 0 0,1-1 0 0 0,0 0 0 0 0,-1 1-1 0 0,1-2 1 0 0,0 1 0 0 0,-1 0 0 0 0,1-1 0 0 0,-1 1 0 0 0,1-1-1 0 0,-1 0 1 0 0,0 0 0 0 0,1-1 0 0 0,-1 1 0 0 0,1-1 0 0 0,-1 0-1 0 0,1 0 1 0 0,0 0 0 0 0,-1 0 0 0 0,1 0 0 0 0,-2-2 65 0 0,-9-4-3092 0 0,1-7-3216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4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343 11 14233 0 0,'0'0'1818'0'0,"-5"0"-1295"0"0,-91 2 556 0 0,-137-7-2112 0 0,231 4 539 0 0,-3 0-670 0 0,4-2-2386 0 0,1 0-2574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4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9733 0 0,'0'0'3745'0'0,"-1"6"-3261"0"0,4 15-33 0 0,0 0 1 0 0,1 0-1 0 0,1-1 0 0 0,0 1 1 0 0,2-1-1 0 0,1-1 0 0 0,0 1 1 0 0,1-1-1 0 0,1-1 0 0 0,1 1 0 0 0,13 15-450 0 0,-19-26-60 0 0,23 46-753 0 0,-42-81-8285 0 0,10 18 4494 0 0</inkml:trace>
  <inkml:trace contextRef="#ctx0" brushRef="#br0" timeOffset="167.66">170 197 2888 0 0,'0'0'4861'0'0,"0"0"-789"0"0,0 0-3444 0 0,0 0-452 0 0,0 0-176 0 0,0 0 704 0 0,0 0 96 0 0,-43 43-40 0 0,23-31-92 0 0,1-2-192 0 0,-2 2-284 0 0,3-3-116 0 0,0-2-76 0 0,3 2-632 0 0,5-2-1172 0 0,5-3-3752 0 0,6-4-2753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1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208 146 1460 0 0,'0'0'8376'0'0,"0"0"-5942"0"0,0 0-2004 0 0,0 0-129 0 0,7 1-197 0 0,2 0 36 0 0,0 1 0 0 0,-1 0 0 0 0,1 1 0 0 0,0 0 0 0 0,-1 0 0 0 0,1 1 1 0 0,-1 0-1 0 0,0 0 0 0 0,0 1 0 0 0,0 0 0 0 0,-1 1 0 0 0,0 0 1 0 0,0 0-1 0 0,0 0 0 0 0,-1 1 0 0 0,0 0 0 0 0,0 0 0 0 0,0 2-140 0 0,-6-7 8 0 0,-1 1-1 0 0,0-1 0 0 0,0 0 0 0 0,0 1 0 0 0,-1-1 0 0 0,1 0 0 0 0,-1 0 0 0 0,1 0 1 0 0,-1 0-1 0 0,1 0 0 0 0,-1 0 0 0 0,0-1 0 0 0,0 1 0 0 0,0 0 0 0 0,0-1 1 0 0,0 0-1 0 0,0 1 0 0 0,-1-1 0 0 0,1 0 0 0 0,0 0 0 0 0,-1 0 0 0 0,1-1 0 0 0,-1 1 1 0 0,1 0-1 0 0,0-1 0 0 0,-1 0 0 0 0,0 1 0 0 0,1-1 0 0 0,-1 0 0 0 0,1 0 0 0 0,-1-1 1 0 0,1 1-1 0 0,-1 0 0 0 0,1-1 0 0 0,-1 0 0 0 0,1 1 0 0 0,-1-2-7 0 0,-4 4-1290 0 0,13-1 1375 0 0,0 0 0 0 0,0 1 0 0 0,0 0-1 0 0,0 0 1 0 0,-1 0 0 0 0,1 1 0 0 0,-1 0 0 0 0,1 0-1 0 0,-1 0 1 0 0,0 1 0 0 0,0 0 0 0 0,-1 0-1 0 0,1 0 1 0 0,-1 0 0 0 0,0 1 0 0 0,0 0 0 0 0,0-1-1 0 0,-1 2 1 0 0,0-1 0 0 0,0 0 0 0 0,0 1-1 0 0,-1-1 1 0 0,1 1 0 0 0,-1 0 0 0 0,0-1 0 0 0,0 3-85 0 0,-6-4-37 0 0,0 0 1 0 0,-1 0 0 0 0,1-1 0 0 0,0 0 0 0 0,-1 0 0 0 0,0 0 0 0 0,0 0-1 0 0,0-1 1 0 0,0 0 0 0 0,0 0 0 0 0,0 0 0 0 0,-1-1 0 0 0,1 0 0 0 0,-1 0-1 0 0,1 0 1 0 0,0 0 0 0 0,-1-1 0 0 0,0 0 0 0 0,1 0 0 0 0,-1-1 0 0 0,1 1-1 0 0,0-1 1 0 0,-1-1 0 0 0,-1 1 36 0 0,-8-3-3219 0 0,1-4-3411 0 0</inkml:trace>
  <inkml:trace contextRef="#ctx0" brushRef="#br0" timeOffset="2415.91">65 0 600 0 0,'0'0'11813'0'0,"0"0"-9287"0"0,-4 8-2231 0 0,-7 16 27 0 0,1 1 0 0 0,1 1 0 0 0,1 0 0 0 0,1 0-1 0 0,2 0 1 0 0,1 1 0 0 0,0-1 0 0 0,2 1 0 0 0,1 0 0 0 0,2 0 0 0 0,0 0-1 0 0,3 10-321 0 0,61 75 1373 0 0,1-57-5324 0 0,-56-50-808 0 0,0-4-4340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3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68 4320 0 0,'0'0'4396'0'0,"0"0"-3324"0"0,-4 8-287 0 0,-85 181 2778 0 0,90-186-3487 0 0,0 1 1 0 0,1-1-1 0 0,-1 0 0 0 0,1 0 1 0 0,-1 0-1 0 0,1-1 1 0 0,0 1-1 0 0,0 0 0 0 0,1-1 1 0 0,-1 1-1 0 0,1-1 1 0 0,-1 0-1 0 0,1 1 0 0 0,-1-1 1 0 0,1 0-1 0 0,0-1 0 0 0,0 1 1 0 0,0-1-1 0 0,0 1 1 0 0,0-1-1 0 0,1 0 0 0 0,-1 0 1 0 0,0 0-1 0 0,1 0 1 0 0,-1-1-1 0 0,0 0 0 0 0,1 1 1 0 0,-1-1-1 0 0,0 0 0 0 0,1-1 1 0 0,-1 1-1 0 0,1 0 1 0 0,-1-1-1 0 0,0 0 0 0 0,0 0 1 0 0,1 0-1 0 0,-1 0 1 0 0,0 0-1 0 0,0-1 0 0 0,0 0 1 0 0,0 1-1 0 0,0-1 0 0 0,-1 0 1 0 0,1 0-1 0 0,0-1 1 0 0,-1 1-1 0 0,0 0 0 0 0,1-1 1 0 0,-1 0-1 0 0,0 1 1 0 0,0-1-1 0 0,-1 0 0 0 0,1 0-76 0 0,-2 0-54 0 0,-1 1 0 0 0,0-1 0 0 0,1 1 0 0 0,-1-1 0 0 0,0 1 0 0 0,-1 0 0 0 0,1 0 0 0 0,0-1 0 0 0,-1 1 0 0 0,1 0 0 0 0,-1 0 0 0 0,1 0 0 0 0,-1 0 0 0 0,0 1 0 0 0,0-1 0 0 0,0 0 0 0 0,0 1 0 0 0,0-1 0 0 0,-1 1 0 0 0,1 0 0 0 0,0 0 0 0 0,0 0 0 0 0,-1 0 0 0 0,1 0 0 0 0,-1 0 0 0 0,1 0 0 0 0,-1 1 0 0 0,1 0 0 0 0,-1-1 0 0 0,0 1 0 0 0,1 0 0 0 0,-1 0 0 0 0,1 0 0 0 0,-1 1 0 0 0,1-1 0 0 0,-1 0 0 0 0,1 1 0 0 0,-1 0 0 0 0,0 0 54 0 0,-37 10-5158 0 0,36-8 347 0 0</inkml:trace>
  <inkml:trace contextRef="#ctx0" brushRef="#br0" timeOffset="232.11">341 1 11777 0 0,'0'0'1448'0'0,"0"0"-1044"0"0,37 56 132 0 0,-24-20-16 0 0,0 11 60 0 0,-5 4-92 0 0,-4-4-100 0 0,-4-5-67 0 0,-8-2-161 0 0,-1-1-148 0 0,-4 0 0 0 0,-3-7 4 0 0,-1-6-16 0 0,-8 2-657 0 0,-9-4-919 0 0,2-2-1616 0 0,-7-9-6905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2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78 11537 0 0,'0'0'3920'0'0,"0"0"-3920"0"0,0 0-720 0 0,0 0 720 0 0,-32 5 592 0 0,12-5-300 0 0,-1-3-192 0 0,-1 1-100 0 0,-3-2-264 0 0,2-1-824 0 0,1-3-720 0 0,0 1-1124 0 0,9 1-2073 0 0</inkml:trace>
  <inkml:trace contextRef="#ctx0" brushRef="#br0" timeOffset="171.07">93 0 8281 0 0,'0'0'2704'0'0,"0"0"-2140"0"0,22 45 424 0 0,-17-29 72 0 0,-1 4-184 0 0,-1-1-168 0 0,-3-4-168 0 0,0 1-164 0 0,-4-3-208 0 0,1-2-92 0 0,1-4-15 0 0,-1 0 3 0 0,2-3-64 0 0,-2-2-973 0 0,3-2-467 0 0,0 0-936 0 0,0-2-1696 0 0,0-9-3533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1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4528 0 0,'0'0'6548'0'0,"0"0"-4908"0"0,0 0-1478 0 0,0 0-54 0 0,0 0-23 0 0,0 0-39 0 0,0 0 58 0 0,0 0-119 0 0,6 0-202 0 0,0 0 275 0 0,0 1 0 0 0,0-1 0 0 0,-1 1 0 0 0,1 1 1 0 0,0-1-1 0 0,-1 1 0 0 0,1 0 0 0 0,-1 0 1 0 0,0 1-1 0 0,1 0 0 0 0,-1 0 0 0 0,0 0 0 0 0,-1 0 1 0 0,1 1-1 0 0,-1 0 0 0 0,1 0 0 0 0,-1 0 0 0 0,0 0 1 0 0,-1 1-1 0 0,1-1 0 0 0,-1 1 0 0 0,0 0 1 0 0,0 0-1 0 0,0 0 0 0 0,-1 1 0 0 0,1-1 0 0 0,-1 1 1 0 0,-1-1-1 0 0,1 1 0 0 0,-1 0 0 0 0,1 4-58 0 0,-4-7-127 0 0,-1 0 0 0 0,1 0 0 0 0,0 0 1 0 0,-1 0-1 0 0,1 0 0 0 0,-1-1 0 0 0,0 1 0 0 0,0-1 0 0 0,0 0 0 0 0,0 0 0 0 0,0 0 0 0 0,0 0 0 0 0,-1-1 0 0 0,1 1 0 0 0,-1-1 0 0 0,1 0 0 0 0,-1 0 0 0 0,0 0 0 0 0,1 0 0 0 0,-1-1 0 0 0,0 1 0 0 0,1-1 0 0 0,-1 0 0 0 0,0 0 0 0 0,0 0 0 0 0,-2-1 127 0 0,0-2-5203 0 0</inkml:trace>
  <inkml:trace contextRef="#ctx0" brushRef="#br0" timeOffset="247.42">208 25 7293 0 0,'0'0'3813'0'0,"0"0"-3171"0"0,0 6-62 0 0,-13 121 1912 0 0,57-89-1959 0 0,-3-32-7250 0 0,-23-6-783 0 0</inkml:trace>
  <inkml:trace contextRef="#ctx0" brushRef="#br0" timeOffset="497.15">600 174 13101 0 0,'0'0'484'0'0,"0"0"-180"0"0,0 0-304 0 0,0 0 848 0 0,-37 0-128 0 0,20-1-280 0 0,-2-1-228 0 0,-2 0-148 0 0,0 1-56 0 0,0-2-8 0 0,-1 0-564 0 0,5 1-584 0 0,4-2-1004 0 0,4 0-2324 0 0,5-5-3357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30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633 419 8733 0 0,'0'0'1864'0'0,"0"0"-1269"0"0,0 0-388 0 0,-9 0 218 0 0,0 0-281 0 0,-254-32 1213 0 0,308 92 393 0 0,44 107 679 0 0,-88-167-2356 0 0,1 1 1 0 0,0-1-1 0 0,0 0 1 0 0,0 0-1 0 0,-1 0 1 0 0,1 0-1 0 0,0 0 1 0 0,0 0 0 0 0,0 0-1 0 0,-1 0 1 0 0,1-1-1 0 0,0 1 1 0 0,0-1-1 0 0,-1 1 1 0 0,1-1-1 0 0,0 0 1 0 0,-1 0 0 0 0,1 0-1 0 0,-1 0 1 0 0,1 0-1 0 0,-1 0 1 0 0,1 0-1 0 0,-1 0 1 0 0,0 0-1 0 0,0-1 1 0 0,1 1-1 0 0,-1-1 1 0 0,0 1 0 0 0,0-1-1 0 0,0 1 1 0 0,-1-1-1 0 0,1 1 1 0 0,0-1-1 0 0,-1 0 1 0 0,1 1-1 0 0,-1-1 1 0 0,1 0 0 0 0,-1 0-74 0 0,37-107 172 0 0,-33 61-6358 0 0,-4 46-120 0 0,-1-2-1673 0 0</inkml:trace>
  <inkml:trace contextRef="#ctx0" brushRef="#br0" timeOffset="342.08">780 334 5489 0 0,'0'0'4811'0'0,"0"0"-3652"0"0,0 0-961 0 0,3 6 271 0 0,-1 1-279 0 0,0 1 0 0 0,0 0 0 0 0,-1 0 0 0 0,0 0 0 0 0,0 0 0 0 0,-1 0 0 0 0,0 1 0 0 0,-1-1 0 0 0,1 0 0 0 0,-1 0 0 0 0,-1 0 0 0 0,0 0 0 0 0,0 0 0 0 0,0-1 0 0 0,-1 1 0 0 0,0-1 0 0 0,-2 3-190 0 0,-18 107 867 0 0,27-113-796 0 0,0 0-1 0 0,0 0 1 0 0,0-1-1 0 0,1 1 1 0 0,-1-1-1 0 0,1-1 1 0 0,0 1-1 0 0,0 0 0 0 0,0-1 1 0 0,0 0-1 0 0,0 0 1 0 0,1-1-1 0 0,-1 1 1 0 0,0-1-1 0 0,1-1 0 0 0,-1 1 1 0 0,1-1-1 0 0,0 1 1 0 0,-1-2-1 0 0,1 1 1 0 0,-1 0-1 0 0,1-1 1 0 0,-1 0-1 0 0,0-1 0 0 0,1 1 1 0 0,-1-1-1 0 0,0 0 1 0 0,3-2-71 0 0,6-3-1171 0 0,-12 3-7237 0 0,-2 1 427 0 0</inkml:trace>
  <inkml:trace contextRef="#ctx0" brushRef="#br0" timeOffset="1058.36">1513 624 1108 0 0,'0'0'8565'0'0,"0"0"-7045"0"0,0 0-888 0 0,0 0-56 0 0,0 0-156 0 0,0 0 40 0 0,-43-7 164 0 0,9 1-28 0 0,-10 0-240 0 0,2 0-232 0 0,10 3-116 0 0,7 0 80 0 0,8 3-88 0 0,2-3-516 0 0,-2 0-704 0 0,4 1-1500 0 0,5-6-3521 0 0</inkml:trace>
  <inkml:trace contextRef="#ctx0" brushRef="#br0" timeOffset="1263.45">1503 511 10485 0 0,'0'0'3052'0'0,"0"0"-3052"0"0,0 0-80 0 0,0 0 80 0 0,-39-4 520 0 0,14-1-64 0 0,0 1-296 0 0,-6 0-160 0 0,1 1 0 0 0,1-2-620 0 0,1 2-1204 0 0,7 1-2200 0 0,-1-6-1829 0 0</inkml:trace>
  <inkml:trace contextRef="#ctx0" brushRef="#br0" timeOffset="1527.67">1879 555 6929 0 0,'0'0'5179'0'0,"0"0"-4901"0"0,0 0-931 0 0,-5 6 797 0 0,-26 84 1681 0 0,31-88-1714 0 0,0 0 0 0 0,1-1-1 0 0,-1 1 1 0 0,1 0 0 0 0,-1 0-1 0 0,1 0 1 0 0,0-1 0 0 0,0 1-1 0 0,0 0 1 0 0,0 0 0 0 0,0-1-1 0 0,0 1 1 0 0,0-1-1 0 0,1 1 1 0 0,-1-1 0 0 0,0 0-1 0 0,1 0 1 0 0,-1 1 0 0 0,1-1-1 0 0,0 0 1 0 0,-1 0 0 0 0,1 0-1 0 0,0 0 1 0 0,-1-1 0 0 0,1 1-1 0 0,0 0 1 0 0,0-1-1 0 0,0 0 1 0 0,0 1 0 0 0,0-1-1 0 0,0 0 1 0 0,0 0 0 0 0,-1 0-1 0 0,1 0 1 0 0,0 0 0 0 0,2 0-111 0 0,-1 0 51 0 0,0 0 0 0 0,0-1 1 0 0,0 1-1 0 0,0-1 0 0 0,0 1 1 0 0,0-1-1 0 0,0 0 0 0 0,0 0 0 0 0,0 0 1 0 0,-1-1-1 0 0,1 1 0 0 0,0-1 1 0 0,-1 1-1 0 0,1-1 0 0 0,-1 0 1 0 0,1 0-1 0 0,-1 0 0 0 0,0 0 1 0 0,0 0-1 0 0,0-1 0 0 0,0 1 1 0 0,0-1-1 0 0,0 1 0 0 0,-1-1 1 0 0,1 0-1 0 0,-1 1 0 0 0,0-1 1 0 0,0 0-1 0 0,0 0 0 0 0,0 0 0 0 0,0 0 1 0 0,-1 0-1 0 0,1-1-51 0 0,-1 1-285 0 0,0 1-1 0 0,0-1 1 0 0,0 1 0 0 0,-1-1-1 0 0,1 1 1 0 0,0-1 0 0 0,-1 1-1 0 0,0-1 1 0 0,1 1 0 0 0,-1 0-1 0 0,0-1 1 0 0,0 1 0 0 0,-1 0-1 0 0,1 0 1 0 0,0-1 0 0 0,-1 1-1 0 0,1 0 1 0 0,-1 0 0 0 0,0 1-1 0 0,0-1 1 0 0,1 0 0 0 0,-1 1-1 0 0,0-1 1 0 0,-1 1 0 0 0,1-1-1 0 0,-2 0 286 0 0,-10-4-5569 0 0,-3-1-822 0 0</inkml:trace>
  <inkml:trace contextRef="#ctx0" brushRef="#br0" timeOffset="2035.31">1887 891 3908 0 0,'0'0'1747'0'0,"-11"5"-422"0"0,-65 21-1179 0 0,-1-3 1 0 0,0-3-1 0 0,-2-4 0 0 0,0-3 1 0 0,0-4-1 0 0,-1-3 0 0 0,-1-4 0 0 0,1-3 1 0 0,-3-4-147 0 0,-11-4 142 0 0,-1-4 0 0 0,2-4-1 0 0,0-5 1 0 0,1-3 0 0 0,-24-14-142 0 0,84 30 73 0 0,1-1-1 0 0,0-2 1 0 0,1-1-1 0 0,0-2 1 0 0,1-1 0 0 0,0-1-1 0 0,2-1 1 0 0,0-1-1 0 0,1-2 1 0 0,1-1-1 0 0,1 0 1 0 0,1-2-1 0 0,1-1 1 0 0,1-1 0 0 0,2 0-1 0 0,0-2 1 0 0,2 0-1 0 0,-12-26-72 0 0,27 46 10 0 0,-1-1 0 0 0,1 0 0 0 0,1 0 0 0 0,0 0 0 0 0,0 0 0 0 0,1 0 0 0 0,0 0 0 0 0,1 0-1 0 0,-1-1 1 0 0,2 1 0 0 0,-1 1 0 0 0,2-1 0 0 0,-1 0 0 0 0,1 0 0 0 0,0 1 0 0 0,1-1 0 0 0,0 1 0 0 0,0 0 0 0 0,1 0-1 0 0,0 1 1 0 0,0-1 0 0 0,0 1 0 0 0,1 0 0 0 0,1 1 0 0 0,-1-1 0 0 0,1 1 0 0 0,3-2-10 0 0,16-12-82 0 0,0 2-1 0 0,1 0 1 0 0,1 2 0 0 0,1 1-1 0 0,0 1 1 0 0,1 2 0 0 0,7-2 82 0 0,40-13 6 0 0,0 4-1 0 0,1 3 1 0 0,1 4 0 0 0,1 3 0 0 0,0 4 0 0 0,0 3 0 0 0,1 3 0 0 0,0 5 0 0 0,-1 2 0 0 0,1 4 0 0 0,-2 4 0 0 0,1 3 0 0 0,-2 4 0 0 0,0 3 0 0 0,-2 3 0 0 0,0 4-1 0 0,-2 3 1 0 0,-1 3 0 0 0,-2 3 0 0 0,39 30-6 0 0,-84-50 167 0 0,-1 1 1 0 0,-1 2-1 0 0,0 0 0 0 0,-2 1 0 0 0,0 2 0 0 0,-2 0 0 0 0,4 7-167 0 0,-17-22 13 0 0,-1 1-1 0 0,0-1 1 0 0,-1 1-1 0 0,0 0 1 0 0,0 1-1 0 0,-1 0 1 0 0,0-1-1 0 0,-1 1 1 0 0,0 0-1 0 0,-1 0 0 0 0,0 1 1 0 0,-1-1-1 0 0,0 0 1 0 0,-1 1-1 0 0,0-1 1 0 0,-1 1-1 0 0,0-1 1 0 0,-1 0-1 0 0,0 0 1 0 0,-1 0-1 0 0,-2 7-12 0 0,-6-3-9 0 0,-1 1 0 0 0,0-1 0 0 0,-2-1-1 0 0,1 0 1 0 0,-2-1 0 0 0,0-1-1 0 0,0 0 1 0 0,-1-1 0 0 0,0-1 0 0 0,-1 0-1 0 0,-1-1 1 0 0,1-1 0 0 0,-1-1 0 0 0,0 0-1 0 0,-1-1 1 0 0,0-1 0 0 0,0-1 0 0 0,0-1-1 0 0,0 0 1 0 0,-1-2 0 0 0,-15 0 9 0 0,-97 11-3892 0 0,75-12-1848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07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26 229 7217 0 0,'0'0'3948'0'0,"0"0"-2202"0"0,0 0-882 0 0,0 0-518 0 0,0 0-167 0 0,3 7 106 0 0,2 9-63 0 0,-1 0-1 0 0,0 0 1 0 0,-1 1-1 0 0,0 0 1 0 0,-2 0-1 0 0,0 0 1 0 0,-1-1-1 0 0,-1 1 1 0 0,0 0-1 0 0,-1 0 1 0 0,-1 0-1 0 0,0-1 1 0 0,-2 1-1 0 0,0-1 1 0 0,0 0-1 0 0,-4 5-221 0 0,-6 31 73 0 0,15-51-43 0 0,0 0-1 0 0,-1 1 1 0 0,1-1 0 0 0,0 1 0 0 0,1-1 0 0 0,-1 0 0 0 0,0 1 0 0 0,0-1-1 0 0,1 1 1 0 0,-1-1 0 0 0,0 0 0 0 0,1 1 0 0 0,-1-1 0 0 0,1 0 0 0 0,0 0-1 0 0,0 1 1 0 0,-1-1 0 0 0,1 0 0 0 0,0 0 0 0 0,0 0 0 0 0,0 0 0 0 0,0 0-1 0 0,0 0 1 0 0,0 0 0 0 0,0 0 0 0 0,0-1 0 0 0,1 1 0 0 0,-1 0 0 0 0,0-1-1 0 0,0 1 1 0 0,1 0 0 0 0,-1-1 0 0 0,0 0 0 0 0,1 1 0 0 0,-1-1 0 0 0,1 0-1 0 0,-1 0 1 0 0,0 0 0 0 0,1 1 0 0 0,-1-2 0 0 0,1 1 0 0 0,-1 0-1 0 0,0 0 1 0 0,1 0 0 0 0,-1-1 0 0 0,1 1 0 0 0,-1 0 0 0 0,0-1 0 0 0,0 0-1 0 0,1 1-29 0 0,89-17 1156 0 0,-80 14-1143 0 0,14-5 1297 0 0,-16 5-6608 0 0,-8 2-3711 0 0,-5 0 1143 0 0</inkml:trace>
  <inkml:trace contextRef="#ctx0" brushRef="#br0" timeOffset="2274.02">1990 414 5701 0 0,'3'7'6553'0'0,"39"103"-2439"0"0,10 24-2936 0 0,-136-245-6945 0 0,82 111 5862 0 0,0 0-1 0 0,1 1 0 0 0,-1-1 1 0 0,1 0-1 0 0,-1 1 1 0 0,1-1-1 0 0,-1 1 1 0 0,1-1-1 0 0,-1 1 1 0 0,1 0-1 0 0,-1-1 0 0 0,1 1 1 0 0,0 0-1 0 0,-1 0 1 0 0,1 0-1 0 0,0 0 1 0 0,0 0-1 0 0,0 1 1 0 0,0-1-1 0 0,0 0 1 0 0,0 0-1 0 0,0 1 0 0 0,0-1 1 0 0,0 0-1 0 0,1 1 1 0 0,-1-1-1 0 0,0 1 1 0 0,1-1-1 0 0,0 1 1 0 0,-1 0-1 0 0,1-1 0 0 0,0 1 1 0 0,-1-1-1 0 0,1 1 1 0 0,0-1-1 0 0,0 1 1 0 0,1 0-1 0 0,-1-1 1 0 0,0 1-1 0 0,0-1 1 0 0,1 2-95 0 0,-18 39 702 0 0,-29 10-296 0 0,20-42-4296 0 0,21-11-1496 0 0,2-6-2098 0 0</inkml:trace>
  <inkml:trace contextRef="#ctx0" brushRef="#br0" timeOffset="2569.04">2344 361 10889 0 0,'0'0'1241'0'0,"7"6"-692"0"0,2 5-216 0 0,-1-1 0 0 0,0 1 1 0 0,0 1-1 0 0,-1-1 0 0 0,0 1 0 0 0,-1 0 0 0 0,0 1 0 0 0,-1-1 1 0 0,-1 1-1 0 0,0 0 0 0 0,-1 1 0 0 0,0-1 0 0 0,0 5-333 0 0,-3-6 89 0 0,0 0 0 0 0,-1 0 0 0 0,0 0 0 0 0,0 0 0 0 0,-2 0 0 0 0,1 0 0 0 0,-2 0 0 0 0,1-1 0 0 0,-2 1 0 0 0,1-1 0 0 0,-2 0 0 0 0,1 0 0 0 0,-7 7-89 0 0,9-12-214 0 0,-1-1-1 0 0,0 0 1 0 0,0-1 0 0 0,-1 1-1 0 0,1-1 1 0 0,-1 0 0 0 0,0 0-1 0 0,0 0 1 0 0,-1-1 0 0 0,1 0-1 0 0,-1 0 1 0 0,1 0 0 0 0,-1 0-1 0 0,0-1 1 0 0,0 0 0 0 0,0-1-1 0 0,-4 2 215 0 0,-3-3-4931 0 0,2-3-4157 0 0</inkml:trace>
  <inkml:trace contextRef="#ctx0" brushRef="#br0" timeOffset="1675.03">1357 384 5184 0 0,'0'0'6346'0'0,"0"0"-4259"0"0,0 0-1813 0 0,0 0-12 0 0,0 0 35 0 0,0 0-72 0 0,0 0 136 0 0,-2 8 148 0 0,0-4-454 0 0,1 1 0 0 0,0-1 0 0 0,0 1-1 0 0,0-1 1 0 0,1 1 0 0 0,0-1 0 0 0,0 1-1 0 0,0-1 1 0 0,0 1 0 0 0,1 0 0 0 0,-1-1-1 0 0,1 1 1 0 0,0-1 0 0 0,1 0 0 0 0,-1 1-1 0 0,1-1 1 0 0,0 0 0 0 0,0 0 0 0 0,0 0-1 0 0,0 0 1 0 0,1 0 0 0 0,0 0 0 0 0,0-1-1 0 0,0 1 1 0 0,0-1 0 0 0,0 0 0 0 0,1 0-1 0 0,-1 0 1 0 0,1 0 0 0 0,0-1-1 0 0,0 1 1 0 0,0-1 0 0 0,0 0 0 0 0,0 0-1 0 0,1-1 1 0 0,-1 1 0 0 0,1-1-55 0 0,-2-1-6 0 0,0 0 0 0 0,0-1 0 0 0,0 0 0 0 0,0 1 0 0 0,0-1 0 0 0,-1 0 0 0 0,1-1 0 0 0,0 1 0 0 0,-1 0 0 0 0,1-1 0 0 0,-1 0 0 0 0,1 1 0 0 0,-1-1 0 0 0,0 0 0 0 0,0 0 1 0 0,0 0-1 0 0,0-1 0 0 0,0 1 0 0 0,0 0 0 0 0,0-1 0 0 0,-1 1 0 0 0,1-1 0 0 0,-1 1 0 0 0,0-1 0 0 0,0 0 0 0 0,0 0 0 0 0,0 0 0 0 0,0 1 0 0 0,-1-1 0 0 0,1 0 0 0 0,-1 0 0 0 0,0 0 0 0 0,0 0 0 0 0,0 0 0 0 0,0 0 0 0 0,0 0 0 0 0,-1 0 6 0 0,15 53 250 0 0,-12-44-234 0 0,1-1-1 0 0,-2 1 1 0 0,1 0 0 0 0,0 0 0 0 0,-1 0 0 0 0,0 0 0 0 0,-1 0 0 0 0,1 0 0 0 0,-1 0 0 0 0,0 0 0 0 0,-1 0 0 0 0,0 1 0 0 0,0-1 0 0 0,0 0 0 0 0,0-1 0 0 0,-1 1-1 0 0,0 0 1 0 0,0 0 0 0 0,-1-1 0 0 0,0 1 0 0 0,0-1 0 0 0,0 0 0 0 0,0 0 0 0 0,-1 0 0 0 0,0 0 0 0 0,0 0 0 0 0,0-1 0 0 0,-1 0 0 0 0,1 0 0 0 0,-1 0 0 0 0,0 0-1 0 0,0-1 1 0 0,0 0 0 0 0,-1 0 0 0 0,1 0 0 0 0,-1-1 0 0 0,1 0 0 0 0,-1 0 0 0 0,-4 1-16 0 0,8-3-244 0 0,-32 0-2206 0 0,13-6-4167 0 0,4-5-2137 0 0</inkml:trace>
  <inkml:trace contextRef="#ctx0" brushRef="#br0" timeOffset="1874.02">1678 671 208 0 0,'0'0'9045'0'0,"0"0"-5648"0"0,0 0-2694 0 0,1 7-191 0 0,-1-3-368 0 0,0 0 0 0 0,0 0-1 0 0,-1 0 1 0 0,1 0 0 0 0,-1 0 0 0 0,0 1-1 0 0,0-2 1 0 0,0 1 0 0 0,-1 0-1 0 0,1 0 1 0 0,-1 0 0 0 0,0-1-1 0 0,0 1 1 0 0,0-1 0 0 0,-1 1 0 0 0,1-1-1 0 0,-1 0 1 0 0,0 0 0 0 0,0 0-1 0 0,0 0 1 0 0,0-1 0 0 0,0 1 0 0 0,-1-1-1 0 0,1 0-143 0 0,-6 5-257 0 0,-22 16 825 0 0,10-16-5027 0 0,19-9-154 0 0,2-6-2452 0 0</inkml:trace>
  <inkml:trace contextRef="#ctx0" brushRef="#br0" timeOffset="666.36">554 245 3008 0 0,'0'0'6964'0'0,"0"0"-5142"0"0,0 0-1468 0 0,0 0-172 0 0,-6 6 295 0 0,-1 3-155 0 0,0 0-1 0 0,0 0 0 0 0,1 1 1 0 0,0 0-1 0 0,0 0 0 0 0,1 1 1 0 0,1-1-1 0 0,0 1 0 0 0,0 0 1 0 0,1 0-1 0 0,1 1 1 0 0,-1 0-322 0 0,2 149 2548 0 0,32-92-2365 0 0,40-41-3793 0 0,-59-31-1385 0 0,5-7-3839 0 0</inkml:trace>
  <inkml:trace contextRef="#ctx0" brushRef="#br0" timeOffset="929.02">725 403 3344 0 0,'0'0'853'0'0,"0"0"562"0"0,0 0 50 0 0,0 0-534 0 0,0 0 8 0 0,0 0-42 0 0,7-2-67 0 0,-1 1-662 0 0,-1-1 0 0 0,0 1 1 0 0,1 1-1 0 0,-1-1 0 0 0,1 1 1 0 0,0 0-1 0 0,-1 0 0 0 0,1 0 0 0 0,-1 1 1 0 0,1 0-1 0 0,-1 0 0 0 0,1 0 1 0 0,-1 1-1 0 0,0 0 0 0 0,0 0 1 0 0,0 0-1 0 0,0 1 0 0 0,0-1 1 0 0,0 1-1 0 0,0 1 0 0 0,-1-1 1 0 0,0 0-1 0 0,0 1 0 0 0,0 0 1 0 0,0 0-1 0 0,0 0 0 0 0,-1 1 0 0 0,1-1 1 0 0,-1 1-1 0 0,-1 0 0 0 0,3 3-168 0 0,-5-5 44 0 0,-1 1-1 0 0,1-1 0 0 0,0 1 1 0 0,-1-1-1 0 0,0 1 0 0 0,0-1 1 0 0,0 1-1 0 0,0-1 0 0 0,-1 0 1 0 0,1 0-1 0 0,-1 1 0 0 0,0-1 1 0 0,1 0-1 0 0,-2 0 0 0 0,1-1 1 0 0,0 1-1 0 0,0 0 0 0 0,-1-1 1 0 0,0 1-1 0 0,1-1 0 0 0,-1 0 1 0 0,0 0-1 0 0,-1 0-43 0 0,-29 11-2626 0 0,30-14-809 0 0,2-2-2792 0 0</inkml:trace>
  <inkml:trace contextRef="#ctx0" brushRef="#br0" timeOffset="1196.26">971 413 11041 0 0,'0'0'1583'0'0,"0"0"-746"0"0,-2 8-44 0 0,-6 11-725 0 0,-21 70 2470 0 0,38-51-3950 0 0,36-24-4682 0 0,-31-15-648 0 0</inkml:trace>
  <inkml:trace contextRef="#ctx0" brushRef="#br0" timeOffset="1443.67">1104 591 12673 0 0,'0'0'956'0'0,"0"0"-840"0"0,0 0-116 0 0,-12 38 496 0 0,2-28 60 0 0,-1 2-28 0 0,-2-1-124 0 0,2 0-228 0 0,-2-2-100 0 0,1 1-16 0 0,0-2-60 0 0,6-1-1004 0 0,-1-3-772 0 0,3-2-3456 0 0,4-2-2701 0 0</inkml:trace>
  <inkml:trace contextRef="#ctx0" brushRef="#br0" timeOffset="26969.07">303 233 340 0 0,'0'0'633'0'0,"0"0"121"0"0,0 0 589 0 0,0 0-609 0 0,0 0-322 0 0,0 0 117 0 0,0 0-10 0 0,6-5 18 0 0,157-110-495 0 0,-18 88-1210 0 0,-133 25 1344 0 0,1 2 0 0 0,0-1 0 0 0,0 1 0 0 0,-1 1 0 0 0,1 0 0 0 0,0 1 0 0 0,-1 1 0 0 0,0 0 0 0 0,1 0 0 0 0,-1 1 0 0 0,0 1 0 0 0,-1 0 0 0 0,1 0 0 0 0,-1 1 0 0 0,0 1 0 0 0,0 0 0 0 0,-1 0 0 0 0,0 1 0 0 0,0 1 0 0 0,-1-1 0 0 0,0 1 0 0 0,-1 1 0 0 0,0 0 1 0 0,0 0-1 0 0,-1 1 0 0 0,1 1-176 0 0,-2 7 104 0 0,-17-27-264 0 0,-13-31-837 0 0,65 53 1565 0 0,-42 23-1498 0 0,-15-28-1814 0 0,5-9-2041 0 0</inkml:trace>
  <inkml:trace contextRef="#ctx0" brushRef="#br0" timeOffset="27388.03">394 218 2560 0 0,'0'0'1511'0'0,"0"0"813"0"0,0 0-976 0 0,0 0-954 0 0,0 0-203 0 0,0 0 18 0 0,1-6 133 0 0,0 1-346 0 0,0-1 0 0 0,1 1-1 0 0,-1 0 1 0 0,1-1 0 0 0,1 1-1 0 0,-1 0 1 0 0,1 0 0 0 0,0 0-1 0 0,0 0 1 0 0,0 1 0 0 0,1-1-1 0 0,-1 1 1 0 0,1 0 0 0 0,0 0-1 0 0,0 0 1 0 0,1 1 0 0 0,-1-1-1 0 0,1 1 1 0 0,0 0 0 0 0,3-1 4 0 0,26-12-134 0 0,1 2 1 0 0,0 2-1 0 0,1 1 1 0 0,0 1-1 0 0,1 2 1 0 0,0 2-1 0 0,1 2 1 0 0,-1 1-1 0 0,1 1 1 0 0,-1 3-1 0 0,30 3 134 0 0,-39-2 178 0 0,0 0-1 0 0,0 2 1 0 0,0 1 0 0 0,-1 2-1 0 0,0 0 1 0 0,0 2 0 0 0,-1 1-1 0 0,0 1 1 0 0,0 1 0 0 0,-2 1-1 0 0,1 1 1 0 0,-2 1 0 0 0,0 2-1 0 0,-1 0 1 0 0,10 10-178 0 0,-18 6-522 0 0,-30-35-3623 0 0,11-3 295 0 0</inkml:trace>
  <inkml:trace contextRef="#ctx0" brushRef="#br0" timeOffset="27942.58">828 48 196 0 0,'8'-2'164'0'0,"50"-12"-58"0"0,0 3 0 0 0,0 2-1 0 0,1 2 1 0 0,-1 4 0 0 0,1 1 0 0 0,0 4 0 0 0,0 2 0 0 0,0 2-1 0 0,-1 3 1 0 0,38 12-106 0 0,-18-3 1108 0 0,-1 3 0 0 0,-2 3 0 0 0,0 3 1 0 0,-2 4-1 0 0,-1 3 0 0 0,27 19-1108 0 0,-94-51-66 0 0,-1 1 0 0 0,0 0 0 0 0,0-1 0 0 0,0 2 0 0 0,0-1 0 0 0,0 0 0 0 0,0 1 0 0 0,-1 0 0 0 0,0-1 0 0 0,0 1 0 0 0,0 1 0 0 0,0-1 0 0 0,-1 0 0 0 0,1 1 0 0 0,-1-1 0 0 0,0 1 0 0 0,-1 0 0 0 0,1-1 0 0 0,-1 1 0 0 0,1 5 66 0 0,-4-3-2419 0 0,-8-4-1773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39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9017 0 0,'0'0'2785'0'0,"0"0"-1766"0"0,0 0-883 0 0,0 0-47 0 0,0 0 246 0 0,0 0 297 0 0,6 7 109 0 0,7 8-392 0 0,-1-4-117 0 0,-1 1 0 0 0,0 1 0 0 0,0 0 0 0 0,-2 0 0 0 0,1 1 0 0 0,-2 1 0 0 0,0-1 0 0 0,-1 1 1 0 0,0 0-1 0 0,-1 1 0 0 0,1 4-232 0 0,-7-18 21 0 0,0 0 0 0 0,0-1 1 0 0,0 1-1 0 0,-1-1 0 0 0,1 1 1 0 0,0-1-1 0 0,-1 1 0 0 0,1-1 0 0 0,-1 1 1 0 0,1-1-1 0 0,-1 1 0 0 0,0-1 1 0 0,1 1-1 0 0,-1-1 0 0 0,0 0 1 0 0,0 0-1 0 0,0 1 0 0 0,0-1 1 0 0,0 0-1 0 0,-1 0 0 0 0,1 0 1 0 0,0 0-1 0 0,0 0 0 0 0,-1 0 1 0 0,1 0-1 0 0,0-1 0 0 0,-1 1 0 0 0,1 0 1 0 0,-1-1-1 0 0,1 1 0 0 0,-1-1 1 0 0,1 0-1 0 0,-1 1 0 0 0,1-1 1 0 0,-1 0-1 0 0,0 0 0 0 0,1 0 1 0 0,-1 0-1 0 0,1 0 0 0 0,-1 0 1 0 0,1-1-1 0 0,-1 1 0 0 0,0 0 1 0 0,1-1-1 0 0,-1 1 0 0 0,1-1 0 0 0,0 0 1 0 0,-1 1-1 0 0,1-1 0 0 0,-1 0 1 0 0,1 0-1 0 0,0 0 0 0 0,0 0 1 0 0,0 0-1 0 0,-1 0 0 0 0,1 0 1 0 0,0 0-1 0 0,0-1 0 0 0,0 1 1 0 0,1 0-1 0 0,-1-1 0 0 0,0 1 1 0 0,0-1-1 0 0,1 1 0 0 0,-1 0 0 0 0,1-1 1 0 0,-1 0-1 0 0,1 1 0 0 0,0-2-21 0 0,23-87-840 0 0,13 73-6960 0 0,-32 17 1594 0 0</inkml:trace>
  <inkml:trace contextRef="#ctx0" brushRef="#br0" timeOffset="356.99">285 142 1760 0 0,'0'0'1394'0'0,"0"0"3367"0"0,0 0-2818 0 0,0 0-1122 0 0,0 0 208 0 0,0 0 140 0 0,0 0-213 0 0,0 0-354 0 0,0 0-255 0 0,-3-3-168 0 0,3 2-184 0 0,0 0-1 0 0,0 0 0 0 0,0 0 0 0 0,0 0 0 0 0,0 0 0 0 0,0 0 1 0 0,0 0-1 0 0,0 0 0 0 0,0 0 0 0 0,0 0 0 0 0,0 0 0 0 0,1 0 0 0 0,-1 1 1 0 0,0-1-1 0 0,1 0 0 0 0,-1 0 0 0 0,1 0 0 0 0,-1 0 0 0 0,1 1 1 0 0,-1-1-1 0 0,1 0 0 0 0,0 0 0 0 0,-1 1 0 0 0,1-1 0 0 0,0 0 1 0 0,-1 1-1 0 0,1-1 0 0 0,0 1 0 0 0,0-1 0 0 0,0 1 0 0 0,-1-1 1 0 0,1 1-1 0 0,0 0 0 0 0,0-1 0 0 0,0 1 0 0 0,0 0 0 0 0,0 0 1 0 0,0 0-1 0 0,0 0 0 0 0,0-1 0 0 0,0 1 0 0 0,0 0 0 0 0,0 1 1 0 0,0-1-1 0 0,-1 0 0 0 0,1 0 0 0 0,0 0 0 0 0,0 1 0 0 0,0-1 1 0 0,0 0-1 0 0,0 1 0 0 0,0-1 0 0 0,0 1 0 0 0,-1-1 0 0 0,1 1 1 0 0,0-1-1 0 0,0 1 0 0 0,-1-1 0 0 0,1 1 0 0 0,0 0 0 0 0,-1-1 0 0 0,1 1 1 0 0,-1 0-1 0 0,1 0 0 0 0,-1 0 0 0 0,1-1 0 0 0,-1 1 0 0 0,1 0 1 0 0,-1 0 5 0 0,99 63 1604 0 0,-97-62-1575 0 0,0-1 0 0 0,0 1 0 0 0,0 0 0 0 0,-1-1-1 0 0,1 1 1 0 0,-1 0 0 0 0,1 0 0 0 0,-1 0 0 0 0,1 0 0 0 0,-1 0 0 0 0,0 0-1 0 0,0 1 1 0 0,0-1 0 0 0,0 0 0 0 0,-1 1 0 0 0,1-1 0 0 0,-1 0-1 0 0,1 1 1 0 0,-1-1 0 0 0,0 1 0 0 0,0-1 0 0 0,0 1 0 0 0,0-1-1 0 0,0 1 1 0 0,0-1 0 0 0,-1 0 0 0 0,1 1 0 0 0,-1-1 0 0 0,0 1-1 0 0,0-1 1 0 0,0 0 0 0 0,0 0 0 0 0,0 0 0 0 0,0 1 0 0 0,0-1-1 0 0,-1 0 1 0 0,1 0 0 0 0,-1-1 0 0 0,0 1 0 0 0,1 0 0 0 0,-1 0-1 0 0,0-1 1 0 0,0 1 0 0 0,0-1 0 0 0,-1 1-29 0 0,-19 7-454 0 0,8-10-4303 0 0,12-2-720 0 0</inkml:trace>
  <inkml:trace contextRef="#ctx0" brushRef="#br0" timeOffset="559.11">541 128 3524 0 0,'0'0'4532'0'0,"0"0"-2075"0"0,0 0-1489 0 0,-2 6 48 0 0,-3 7-278 0 0,-16 77 2242 0 0,66-51-3856 0 0,-15-35-3337 0 0,-18-4-908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38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27 12453 0 0,'0'0'2228'0'0,"0"0"-2140"0"0,0 0 112 0 0,0 0-200 0 0,-49-2 456 0 0,27 1-68 0 0,-5-1-64 0 0,1 1-244 0 0,-3 0-80 0 0,2 0-204 0 0,2 0-524 0 0,6 0-424 0 0,2-2-940 0 0,5 0-2388 0 0,11-8-3077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39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3 3908 0 0,'0'0'8349'0'0,"0"0"-7341"0"0,0 0-804 0 0,0 0-192 0 0,0 0 548 0 0,-42 1-16 0 0,17-2-140 0 0,1 0-252 0 0,-6 1-152 0 0,-1 0-960 0 0,1-1-1452 0 0,5 0-3208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0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42 104 0 0,'0'0'495'0'0,"0"0"-182"0"0,0 0-115 0 0,0 0-45 0 0,6 0 36 0 0,3-1-706 0 0,19-4 4335 0 0,-28 5-3710 0 0,-1 0 1 0 0,1 0-1 0 0,-1 0 1 0 0,1-1-1 0 0,-1 1 1 0 0,0 0-1 0 0,1 0 1 0 0,-1-1-1 0 0,1 1 1 0 0,-1-1-1 0 0,1 1 1 0 0,0 0-1 0 0,-1-1 1 0 0,1 1 0 0 0,-1-1-1 0 0,1 1 1 0 0,0-1-1 0 0,-1 1 1 0 0,1-1-1 0 0,0 1 1 0 0,-1-1-1 0 0,1 0 1 0 0,0 1-1 0 0,0-1 1 0 0,0 1-1 0 0,0-1 1 0 0,-1 0-1 0 0,1 1 1 0 0,0-1 0 0 0,0 1-1 0 0,0-1 1 0 0,0 0-1 0 0,0 1 1 0 0,0-1-1 0 0,1 1 1 0 0,-1-1-1 0 0,0 0 1 0 0,0 1-1 0 0,0-1 1 0 0,1 1-1 0 0,-1-1 1 0 0,0 1-1 0 0,0-1 1 0 0,1 1-1 0 0,-1-1 1 0 0,1 1 0 0 0,-1-1-1 0 0,0 1 1 0 0,1-1-1 0 0,-1 1 1 0 0,1-1-1 0 0,-1 1 1 0 0,1 0-1 0 0,-1-1 1 0 0,1 1-1 0 0,-1 0 1 0 0,1-1-1 0 0,-1 1 1 0 0,1 0-1 0 0,0 0 1 0 0,-1 0 0 0 0,1 0-1 0 0,-1 0 1 0 0,1-1-1 0 0,0 1 1 0 0,-1 0-1 0 0,1 0 1 0 0,0 0-1 0 0,-1 0 1 0 0,1 1-109 0 0,-1-2 25 0 0,-1 0-1 0 0,0 0 1 0 0,0 1 0 0 0,0-1 0 0 0,0 0 0 0 0,0 1-1 0 0,0-1 1 0 0,0 1 0 0 0,0-1 0 0 0,0 1 0 0 0,0-1 0 0 0,-1 1-1 0 0,1 0 1 0 0,0 0 0 0 0,0-1 0 0 0,0 1 0 0 0,0 0-1 0 0,-1 0 1 0 0,1 0 0 0 0,0 0 0 0 0,0 1 0 0 0,0-1-1 0 0,0 0 1 0 0,0 0 0 0 0,-1 1 0 0 0,1-1 0 0 0,0 1-1 0 0,0-1 1 0 0,0 1 0 0 0,0-1 0 0 0,0 1 0 0 0,0-1-1 0 0,0 1 1 0 0,0 0 0 0 0,0 0 0 0 0,1-1 0 0 0,-1 1 0 0 0,0 0-1 0 0,0 0 1 0 0,1 0 0 0 0,-1 0 0 0 0,0 0 0 0 0,1 0-1 0 0,-1 0 1 0 0,1 0 0 0 0,0 0 0 0 0,-1 0 0 0 0,1 1-1 0 0,0-1 1 0 0,-1 0 0 0 0,1 0 0 0 0,0 0 0 0 0,0 0-1 0 0,0 1 1 0 0,0-1 0 0 0,0 0 0 0 0,0 0 0 0 0,1 0 0 0 0,-1 0-1 0 0,0 0 1 0 0,0 1 0 0 0,1-1-25 0 0,5 77 1521 0 0,-6-76-1435 0 0,1 0 0 0 0,-1 1 0 0 0,0-1 0 0 0,1 0 1 0 0,0 0-1 0 0,-1 0 0 0 0,1 0 0 0 0,0 0 0 0 0,0 0 0 0 0,0 0 0 0 0,0 0 0 0 0,1 0 0 0 0,-1 0 0 0 0,1 0 0 0 0,-1-1 0 0 0,1 1 0 0 0,-1-1 0 0 0,1 1 0 0 0,0-1 0 0 0,0 1 0 0 0,-1-1 0 0 0,1 0 0 0 0,0 0 0 0 0,0 0 0 0 0,0 0 0 0 0,1 0 0 0 0,-1-1 0 0 0,0 1 0 0 0,0 0 0 0 0,0-1 0 0 0,1 0 0 0 0,-1 1 0 0 0,0-1 0 0 0,0 0 0 0 0,1 0 0 0 0,-1-1 0 0 0,0 1 0 0 0,0 0 0 0 0,1-1 0 0 0,-1 1 0 0 0,0-1 0 0 0,0 0 0 0 0,0 1 0 0 0,0-1 0 0 0,0 0 0 0 0,0 0 0 0 0,0-1 0 0 0,0 1 0 0 0,0 0 0 0 0,1-2-86 0 0,-10-60-605 0 0,-8 45-2814 0 0,-1 4-4626 0 0,9 9 520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37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8 3344 0 0,'0'0'798'0'0,"0"0"1973"0"0,0 0-1521 0 0,0 0-350 0 0,0 0 245 0 0,0 0 163 0 0,0 0-158 0 0,0 0-374 0 0,4-7-442 0 0,-9 197 2834 0 0,-19-48-2866 0 0,27-140-232 0 0,0 0 0 0 0,0 0 0 0 0,0 0 0 0 0,0 0 0 0 0,0-1 0 0 0,1 1 0 0 0,-1-1 0 0 0,1 0 1 0 0,-1 0-1 0 0,0 0 0 0 0,1-1 0 0 0,0 1 0 0 0,-1-1 0 0 0,1 0 0 0 0,-1 0 0 0 0,1 0 0 0 0,-1 0 1 0 0,1-1-1 0 0,0 1 0 0 0,-1-1 0 0 0,1 0 0 0 0,-1 0 0 0 0,3-2-70 0 0,3 2 86 0 0,45-10 521 0 0,-12 3-2011 0 0,-22 6-6840 0 0,-23 2 497 0 0</inkml:trace>
  <inkml:trace contextRef="#ctx0" brushRef="#br0" timeOffset="324.76">353 352 4072 0 0,'0'0'4394'0'0,"0"0"-3330"0"0,0 0-1066 0 0,0 0 334 0 0,0 0 244 0 0,0 0-39 0 0,0 0-262 0 0,-3-5-131 0 0,3 4-134 0 0,-1 0 0 0 0,1 0 0 0 0,-1 0 0 0 0,1 0 0 0 0,0 0 0 0 0,0 0 0 0 0,-1 0 0 0 0,1 0 0 0 0,0 0 0 0 0,0 0 0 0 0,0 0 0 0 0,0 0 1 0 0,0 0-1 0 0,0 0 0 0 0,0 0 0 0 0,1 0 0 0 0,-1 0 0 0 0,0 0 0 0 0,0 0 0 0 0,1 0 0 0 0,-1 0 0 0 0,1 0 0 0 0,-1 0 0 0 0,1 0 0 0 0,-1 0 0 0 0,1 1 0 0 0,0-1 0 0 0,-1 0 0 0 0,1 0 1 0 0,0 0-1 0 0,0 1 0 0 0,-1-1 0 0 0,1 0 0 0 0,0 1 0 0 0,0-1 0 0 0,0 1 0 0 0,0-1 0 0 0,0 1 0 0 0,0 0 0 0 0,0-1 0 0 0,0 1 0 0 0,0 0 0 0 0,0 0 0 0 0,0-1 0 0 0,0 1 1 0 0,0 0-1 0 0,0 0 0 0 0,0 0 0 0 0,0 0 0 0 0,0 0 0 0 0,0 1 0 0 0,0-1 0 0 0,0 0 0 0 0,0 0 0 0 0,0 1 0 0 0,0-1 0 0 0,0 0 0 0 0,0 1 0 0 0,0-1 0 0 0,0 1 0 0 0,0 0 1 0 0,0-1-1 0 0,0 1 0 0 0,-1-1 0 0 0,1 1 0 0 0,0 1-10 0 0,89 30 2366 0 0,-88-31-2318 0 0,-1 0 0 0 0,1 0 1 0 0,-1 0-1 0 0,1 0 0 0 0,-1 1 0 0 0,1-1 0 0 0,-1 0 1 0 0,0 1-1 0 0,0-1 0 0 0,0 1 0 0 0,0-1 0 0 0,0 1 1 0 0,0 0-1 0 0,0-1 0 0 0,0 1 0 0 0,-1 0 0 0 0,1-1 1 0 0,-1 1-1 0 0,1 0 0 0 0,-1 0 0 0 0,0 0 0 0 0,0 0 1 0 0,1-1-1 0 0,-1 1 0 0 0,-1 0 0 0 0,1 0 0 0 0,0 0 1 0 0,0 0-1 0 0,-1 0 0 0 0,1-1 0 0 0,-1 1 0 0 0,1 0 1 0 0,-1 0-1 0 0,0-1 0 0 0,0 1 0 0 0,0 0 0 0 0,1-1 1 0 0,-2 1-1 0 0,1-1 0 0 0,0 1 0 0 0,0-1 0 0 0,0 0 1 0 0,-1 0-1 0 0,1 1 0 0 0,-1-1 0 0 0,1 0 1 0 0,-2 0-49 0 0,-45 22-28 0 0,14-19-5412 0 0,30-6 662 0 0,3-6-1664 0 0</inkml:trace>
  <inkml:trace contextRef="#ctx0" brushRef="#br0" timeOffset="573.25">582 320 3268 0 0,'0'0'7138'0'0,"0"0"-5424"0"0,0 0-1346 0 0,0 0 1 0 0,0 0 470 0 0,0 0 206 0 0,-7 7-119 0 0,2-2-697 0 0,2-4-207 0 0,1 0 0 0 0,0 0-1 0 0,-1 0 1 0 0,1 0 0 0 0,0 0-1 0 0,-1 0 1 0 0,1 0-1 0 0,0 1 1 0 0,0-1 0 0 0,0 1-1 0 0,0 0 1 0 0,1 0 0 0 0,-1 0-1 0 0,0 0 1 0 0,1 0 0 0 0,-1 0-1 0 0,1 0 1 0 0,0 0 0 0 0,-1 0-1 0 0,1 1 1 0 0,0-1 0 0 0,1 0-1 0 0,-1 1 1 0 0,0-1-1 0 0,1 1 1 0 0,-1-1 0 0 0,1 1-1 0 0,0-1 1 0 0,0 1 0 0 0,0-1-1 0 0,0 1 1 0 0,0 0 0 0 0,0-1-1 0 0,1 1 1 0 0,-1-1 0 0 0,1 0-1 0 0,0 1 1 0 0,0-1-1 0 0,0 1 1 0 0,0-1 0 0 0,0 0-1 0 0,0 0 1 0 0,1 1 0 0 0,-1-1-1 0 0,1 0 1 0 0,-1 0 0 0 0,1-1-1 0 0,0 1 1 0 0,1 1-22 0 0,31 4-1616 0 0,-10-6-2568 0 0,-8-2-1589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2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55 5897 0 0,'0'0'7668'0'0,"0"0"-6588"0"0,0 0-588 0 0,0 0-392 0 0,0 0 192 0 0,0 0 60 0 0,-49-6 88 0 0,27 2-39 0 0,-4 1-265 0 0,1-2-136 0 0,3 2-76 0 0,1-1-705 0 0,2-1-615 0 0,6 0-1128 0 0,5 0-2152 0 0,8-9-2637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2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27 3788 0 0,'0'0'8901'0'0,"0"0"-7157"0"0,0 0-1248 0 0,0 0-120 0 0,0 0-224 0 0,0 0 160 0 0,0 0 16 0 0,-53-9 29 0 0,28 6-245 0 0,0 1-112 0 0,1 0-353 0 0,0 0-479 0 0,3 0-560 0 0,4-2-1612 0 0,6 1-3537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2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9489 0 0,'0'0'3456'0'0,"0"0"-2726"0"0,1 7-488 0 0,-1 17 314 0 0,0-21-415 0 0,-1 0 0 0 0,0 0-1 0 0,1 0 1 0 0,-1 0 0 0 0,1 0 0 0 0,0 0 0 0 0,0 0 0 0 0,0 1 0 0 0,0-1 0 0 0,1 0 0 0 0,0 0 0 0 0,-1 0 0 0 0,1 0 0 0 0,0 0 0 0 0,0 0 0 0 0,0-1 0 0 0,1 1 0 0 0,-1 0 0 0 0,1 0 0 0 0,-1-1 0 0 0,1 1-1 0 0,0-1 1 0 0,0 0 0 0 0,0 1 0 0 0,0-1 0 0 0,1 0 0 0 0,-1 0 0 0 0,1 0 0 0 0,-1-1 0 0 0,1 1 0 0 0,0 0 0 0 0,-1-1 0 0 0,1 0 0 0 0,0 0 0 0 0,0 0 0 0 0,0 0 0 0 0,0 0 0 0 0,0 0 0 0 0,0-1 0 0 0,1 1-141 0 0,-2-1 14 0 0,0 0 1 0 0,0 0 0 0 0,0 0 0 0 0,0 0 0 0 0,0 0 0 0 0,0 0 0 0 0,0 0 0 0 0,0-1 0 0 0,0 1-1 0 0,0-1 1 0 0,-1 1 0 0 0,1-1 0 0 0,0 0 0 0 0,0 0 0 0 0,0 0 0 0 0,0 0 0 0 0,-1 0 0 0 0,1 0 0 0 0,-1-1-1 0 0,1 1 1 0 0,-1 0 0 0 0,1-1 0 0 0,-1 1 0 0 0,0-1 0 0 0,1 1 0 0 0,-1-1 0 0 0,0 0 0 0 0,0 0 0 0 0,0 1-1 0 0,-1-1 1 0 0,1 0 0 0 0,0 0 0 0 0,-1 0 0 0 0,1 0 0 0 0,-1 0 0 0 0,0 0 0 0 0,1 0 0 0 0,-1 0 0 0 0,0 0-1 0 0,0 0 1 0 0,0 0 0 0 0,-1 0 0 0 0,1 0 0 0 0,0 0 0 0 0,-1 0 0 0 0,1 0 0 0 0,-1 0 0 0 0,0 0-15 0 0,-14-13-3915 0 0,-11 7-3726 0 0,14 6-1217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1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3556 0 0,'0'0'5269'0'0,"0"0"-3471"0"0,0 0-1142 0 0,0 0 52 0 0,0 0-53 0 0,0 0-358 0 0,0 0-219 0 0,0 0 105 0 0,0 0 198 0 0,0 0 93 0 0,2 8-14 0 0,2 12-136 0 0,-2 0 0 0 0,0 0-1 0 0,-1 0 1 0 0,-2 0 0 0 0,0 0-1 0 0,-1 0 1 0 0,0 0 0 0 0,-2 0-1 0 0,-1 0 1 0 0,0-1 0 0 0,-3 6-324 0 0,-23 153 402 0 0,31-175-355 0 0,1-1-1 0 0,-1 0 1 0 0,0 0-1 0 0,1 0 1 0 0,0 0-1 0 0,-1 0 0 0 0,1 0 1 0 0,0 0-1 0 0,0 0 1 0 0,0 0-1 0 0,1 0 1 0 0,-1 0-1 0 0,0 0 1 0 0,1-1-1 0 0,-1 1 0 0 0,1 0 1 0 0,-1-1-1 0 0,1 1 1 0 0,0-1-1 0 0,0 0 1 0 0,-1 0-1 0 0,1 0 0 0 0,0 0 1 0 0,0 0-1 0 0,0 0 1 0 0,0 0-1 0 0,1 0 1 0 0,-1-1-1 0 0,0 1 1 0 0,0-1-1 0 0,0 0 0 0 0,0 1 1 0 0,1-1-1 0 0,-1 0 1 0 0,0 0-1 0 0,0-1 1 0 0,0 1-1 0 0,1 0 1 0 0,-1-1-47 0 0,99-15 909 0 0,-92 14-1007 0 0,54-15-677 0 0,-50 12-3692 0 0,0 1-4219 0 0,-8 1 1513 0 0</inkml:trace>
  <inkml:trace contextRef="#ctx0" brushRef="#br0" timeOffset="446.05">521 460 836 0 0,'0'0'9722'0'0,"0"0"-6549"0"0,0 0-2511 0 0,0 0-312 0 0,0 0-125 0 0,0 0-2 0 0,0 0 46 0 0,0 0 130 0 0,-1 5 48 0 0,9 86 877 0 0,-8-89-1290 0 0,1 1-1 0 0,-1-1 1 0 0,1 0 0 0 0,0 0-1 0 0,-1 0 1 0 0,1 0-1 0 0,0 0 1 0 0,1-1-1 0 0,-1 1 1 0 0,0 0 0 0 0,0 0-1 0 0,1-1 1 0 0,-1 1-1 0 0,1-1 1 0 0,-1 1 0 0 0,1-1-1 0 0,0 0 1 0 0,0 1-1 0 0,0-1 1 0 0,-1 0-1 0 0,1 0 1 0 0,0 0 0 0 0,0 0-1 0 0,0-1 1 0 0,0 1-1 0 0,1-1 1 0 0,-1 1-1 0 0,0-1 1 0 0,0 0 0 0 0,0 1-1 0 0,0-1 1 0 0,0 0-1 0 0,1-1 1 0 0,-1 1 0 0 0,0 0-1 0 0,0-1 1 0 0,0 1-1 0 0,0-1 1 0 0,0 1-1 0 0,0-1 1 0 0,0 0 0 0 0,0 0-1 0 0,0 0 1 0 0,1-1-34 0 0,13-34 98 0 0,-4 48-673 0 0,24 112 1469 0 0,-36-120-865 0 0,0 0-1 0 0,1-1 0 0 0,-2 1 0 0 0,1 0 1 0 0,0-1-1 0 0,-1 1 0 0 0,1 0 0 0 0,-1-1 1 0 0,0 1-1 0 0,-1 0 0 0 0,1-1 1 0 0,0 0-1 0 0,-1 1 0 0 0,0-1 0 0 0,0 0 1 0 0,0 0-1 0 0,0 0 0 0 0,0 0 0 0 0,-1 0 1 0 0,1 0-1 0 0,-1-1 0 0 0,0 1 0 0 0,0-1 1 0 0,0 0-1 0 0,0 1 0 0 0,0-2 1 0 0,0 1-1 0 0,-1 0 0 0 0,1-1 0 0 0,0 1 1 0 0,-1-1-1 0 0,-3 1-28 0 0,-109 2-473 0 0,54-47-6729 0 0,54 29 680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3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1772 0 0,'0'0'5983'0'0,"0"0"-4299"0"0,0 0-1275 0 0,0 0 421 0 0,0 0 372 0 0,0 0-51 0 0,0 0-155 0 0,0 0-194 0 0,0 0-445 0 0,0 83 1267 0 0,-13 176-242 0 0,13-257-1329 0 0,1 1 0 0 0,0-1 0 0 0,-1 1 1 0 0,1-1-1 0 0,0 0 0 0 0,1 1 1 0 0,-1-1-1 0 0,0 0 0 0 0,1 0 0 0 0,-1 1 1 0 0,1-1-1 0 0,0 0 0 0 0,-1-1 1 0 0,1 1-1 0 0,0 0 0 0 0,0 0 0 0 0,0-1 1 0 0,1 1-1 0 0,-1-1 0 0 0,0 0 0 0 0,1 0 1 0 0,-1 0-1 0 0,0 0 0 0 0,1 0 1 0 0,-1 0-1 0 0,1-1 0 0 0,-1 1 0 0 0,1-1 1 0 0,0 1-1 0 0,-1-1 0 0 0,1 0 0 0 0,-1 0 1 0 0,1 0-1 0 0,0-1 0 0 0,1 1-53 0 0,100-18 803 0 0,-94 15-905 0 0,11-2-50 0 0,49-20-2197 0 0,-69 23-1467 0 0,-1 1 366 0 0,0-3-5652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5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59 6825 0 0,'0'0'4853'0'0,"0"0"-3534"0"0,0 7-960 0 0,-1 1-358 0 0,0-5 116 0 0,0 0-1 0 0,1-1 0 0 0,-1 1 0 0 0,1 0 0 0 0,-1 0 1 0 0,1-1-1 0 0,0 1 0 0 0,0 0 0 0 0,0 0 1 0 0,1 0-1 0 0,-1-1 0 0 0,1 1 0 0 0,-1 0 0 0 0,1-1 1 0 0,0 1-1 0 0,0 0 0 0 0,0-1 0 0 0,0 1 1 0 0,0-1-1 0 0,1 1 0 0 0,-1-1 0 0 0,1 0 0 0 0,0 0 1 0 0,-1 0-1 0 0,1 0 0 0 0,0 0 0 0 0,0 0 1 0 0,1 0-1 0 0,-1 0 0 0 0,0-1 0 0 0,0 1 0 0 0,1-1 1 0 0,-1 0-1 0 0,1 0 0 0 0,-1 0 0 0 0,1 0 1 0 0,2 1-117 0 0,-1-1 23 0 0,0 0 1 0 0,0-1-1 0 0,0 1 1 0 0,0-1-1 0 0,0 1 1 0 0,0-1-1 0 0,0-1 1 0 0,0 1-1 0 0,0 0 0 0 0,0-1 1 0 0,0 0-1 0 0,0 0 1 0 0,0 0-1 0 0,0 0 1 0 0,-1-1-1 0 0,1 0 1 0 0,0 1-1 0 0,-1-1 1 0 0,1-1-1 0 0,-1 1 1 0 0,0 0-1 0 0,0-1 1 0 0,0 0-1 0 0,0 0 1 0 0,0 1-1 0 0,0-2 1 0 0,-1 1-1 0 0,0 0 1 0 0,1 0-1 0 0,-1-1 1 0 0,0 0-1 0 0,-1 1 1 0 0,1-1-1 0 0,-1 0 1 0 0,1 0-1 0 0,-1 0 1 0 0,0 1-1 0 0,-1-1 1 0 0,1 0-1 0 0,-1 0 1 0 0,1-1-1 0 0,-1 1 1 0 0,-1 0-1 0 0,1-1-23 0 0,-59-44-5743 0 0,39 39-724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45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936 89 364 0 0,'0'0'678'0'0,"0"0"-168"0"0,0 0-59 0 0,0 0-118 0 0,0 0-187 0 0,0 0 17 0 0,0 0-18 0 0,-5 1 345 0 0,-50-2 2594 0 0,46-1-3021 0 0,1 2 0 0 0,0-1 1 0 0,-1 1-1 0 0,1 0 0 0 0,0 1 0 0 0,-1 0 0 0 0,1 0 1 0 0,0 0-1 0 0,0 1 0 0 0,0 1 0 0 0,0-1 0 0 0,0 1 1 0 0,1 1-1 0 0,-1 0 0 0 0,-6 4-63 0 0,-45 35 839 0 0,61-52 2873 0 0,-12-17-4361 0 0,-1 20 649 0 0,0 0 0 0 0,-1 1 0 0 0,0 0-1 0 0,0 1 1 0 0,0 0 0 0 0,0 1-1 0 0,0 0 1 0 0,-1 1 0 0 0,1 1 0 0 0,-1 0-1 0 0,1 1 1 0 0,-9 0 0 0 0,0-1 73 0 0,-84-8 383 0 0,1-4 0 0 0,1-5 0 0 0,-39-14-456 0 0,135 30-403 0 0,-12-2 1032 0 0,13 1-7551 0 0,6 2 966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6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436 0 1096 0 0,'0'0'6855'0'0,"0"0"-4796"0"0,0 0-1467 0 0,-6 1-114 0 0,0-1-390 0 0,0 0 1 0 0,1 0-1 0 0,-1 1 1 0 0,0 0 0 0 0,1 1-1 0 0,-1-1 1 0 0,1 1-1 0 0,-1 0 1 0 0,1 0 0 0 0,0 1-1 0 0,0-1 1 0 0,0 1-1 0 0,0 0 1 0 0,1 1-1 0 0,-1-1 1 0 0,1 1 0 0 0,0 0-1 0 0,0 0 1 0 0,0 0-1 0 0,0 1 1 0 0,1-1 0 0 0,0 1-1 0 0,0 0 1 0 0,0 0-1 0 0,0 0 1 0 0,1 0 0 0 0,0 0-1 0 0,0 1 1 0 0,0-1-1 0 0,0 6-88 0 0,-1 20 192 0 0,1 1-1 0 0,2 0 0 0 0,1 0 1 0 0,1 0-1 0 0,2 0 0 0 0,1-1 1 0 0,2 0-1 0 0,8 23-191 0 0,7 50 650 0 0,-15-67-503 0 0,-1 1 1 0 0,-3 0-1 0 0,-1 0 0 0 0,-2 0 0 0 0,-1 0 1 0 0,-2 0-1 0 0,-2 0 0 0 0,-1 0 0 0 0,-2-1 1 0 0,-2 0-1 0 0,-1-1 0 0 0,-2 0 0 0 0,-1-1 1 0 0,-2 0-1 0 0,-2 0-147 0 0,8-13-13 0 0,0-1-1 0 0,-1-1 1 0 0,-1 0-1 0 0,-1 0 1 0 0,-1-2 0 0 0,-1 1-1 0 0,0-2 1 0 0,-1 0 0 0 0,-1-1-1 0 0,-1 0 1 0 0,0-2-1 0 0,-1 0 1 0 0,0-1 0 0 0,-1-1-1 0 0,-16 7 14 0 0,82 18-514 0 0,-32-22 529 0 0,0 1 1 0 0,-2 1-1 0 0,0 0 0 0 0,0 1 0 0 0,-2 0 0 0 0,0 1 0 0 0,-2 0 0 0 0,0 0 1 0 0,0 1-1 0 0,-2 0 0 0 0,-1 0 0 0 0,0 0 0 0 0,-2 1 0 0 0,1 5-15 0 0,-6 298 673 0 0,-6-180-399 0 0,23 390 976 0 0,43-4-285 0 0,-16-468-1052 0 0,6-57-4047 0 0,-40-10 424 0 0,-1-6-3857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4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99 6353 0 0,'0'0'10581'0'0,"0"0"-9525"0"0,0 0-920 0 0,0 0-36 0 0,0 0 108 0 0,0 0 236 0 0,-40-4 60 0 0,15 2-172 0 0,1 0-292 0 0,-1 2-40 0 0,0 0-12 0 0,2-2-260 0 0,3 1-428 0 0,3-1-300 0 0,8-2-368 0 0,4-1-1325 0 0,2 1-3575 0 0,12-7-1173 0 0</inkml:trace>
  <inkml:trace contextRef="#ctx0" brushRef="#br0" timeOffset="245.67">321 17 5673 0 0,'0'0'9256'0'0,"0"0"-8476"0"0,0 0-720 0 0,0 0-60 0 0,0 0 633 0 0,-51 0-45 0 0,26-1-328 0 0,0-1-224 0 0,-2 1-36 0 0,1 0-696 0 0,1 0-297 0 0,-1 0-359 0 0,12-2-1484 0 0,1-4-4189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44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5016 0 0,'0'0'4389'0'0,"0"0"-2009"0"0,0 0-1513 0 0,7 7-52 0 0,9 9-210 0 0,-1 1 0 0 0,0 1 1 0 0,-1 0-1 0 0,-1 1 0 0 0,-1 0 1 0 0,-1 1-1 0 0,-1 0 0 0 0,0 1 0 0 0,-2 0 1 0 0,5 16-606 0 0,-42-58-6489 0 0,22 6 994 0 0,-3-8-1501 0 0</inkml:trace>
  <inkml:trace contextRef="#ctx0" brushRef="#br0" timeOffset="246.43">91 93 1356 0 0,'0'0'980'0'0,"0"0"8097"0"0,0 0-7525 0 0,0 0-776 0 0,0 0 100 0 0,-2 39 56 0 0,-4-25-136 0 0,-1-1-223 0 0,-2 1-161 0 0,-3-2-192 0 0,3 1-120 0 0,-2-3-100 0 0,2-2-396 0 0,1-2-693 0 0,1-4-775 0 0,3-1-4012 0 0,-3-8-2549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1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337 230 3876 0 0,'0'0'2477'0'0,"0"0"-317"0"0,0 0-921 0 0,0 0-500 0 0,-8 0 18 0 0,-306-6 3931 0 0,299-7-5160 0 0,43-6-5098 0 0,-13 13 176 0 0</inkml:trace>
  <inkml:trace contextRef="#ctx0" brushRef="#br0" timeOffset="170.09">358 120 3860 0 0,'0'0'6909'0'0,"0"0"-5969"0"0,0 0-400 0 0,-38-1 60 0 0,10 0 100 0 0,-9 1-100 0 0,1 0-120 0 0,3 0-76 0 0,7 2-216 0 0,7 1-136 0 0,-1-1-48 0 0,2-1-4 0 0,7-1-448 0 0,6 0-576 0 0,5 0-548 0 0,1-3-2340 0 0,14-9-2945 0 0</inkml:trace>
  <inkml:trace contextRef="#ctx0" brushRef="#br0" timeOffset="451.07">337 1 3816 0 0,'0'0'4797'0'0,"0"0"-2937"0"0,0 0-1503 0 0,0 0-143 0 0,0 0 321 0 0,4 8 240 0 0,2 2-616 0 0,0 1 0 0 0,0-1 1 0 0,1 0-1 0 0,1 0 0 0 0,0-1 1 0 0,0 0-1 0 0,1 0 0 0 0,0-1 0 0 0,0-1 1 0 0,1 1-1 0 0,0-1 0 0 0,0-1 1 0 0,0 0-1 0 0,1 0 0 0 0,0-1 1 0 0,1 0-1 0 0,-1-1 0 0 0,1-1 0 0 0,-1 1 1 0 0,1-2-1 0 0,0 0 0 0 0,0 0 1 0 0,0-1-1 0 0,1-1 0 0 0,5 0-159 0 0,-96 33 1735 0 0,72-26-2057 0 0,-42 50 1175 0 0,25-15-6984 0 0,22-38-443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3.1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4440 0 0,'0'0'3789'0'0,"0"0"-2206"0"0,0 0-818 0 0,0 0-127 0 0,0 0 103 0 0,0 0-35 0 0,0 0-155 0 0,0 0-128 0 0,4 0-108 0 0,5 0-211 0 0,-1 1 1 0 0,0 1 0 0 0,0-1-1 0 0,0 1 1 0 0,0 1 0 0 0,0 0-1 0 0,-1 0 1 0 0,1 0 0 0 0,-1 1-1 0 0,0 0 1 0 0,0 0 0 0 0,0 1-1 0 0,-1 0 1 0 0,1 0 0 0 0,-1 1-1 0 0,0 0-104 0 0,-6-4 7 0 0,0 1 0 0 0,0 0 0 0 0,0-1 0 0 0,-1 1 0 0 0,1 0 0 0 0,-1-1 0 0 0,1 1 0 0 0,-1 0 0 0 0,0-1 0 0 0,0 1 0 0 0,0-1 0 0 0,0 1 0 0 0,-1-1 0 0 0,1 0 0 0 0,-1 0 0 0 0,1 1 0 0 0,-1-1 0 0 0,0 0 0 0 0,0 0 0 0 0,0-1 0 0 0,0 1 0 0 0,0 0 0 0 0,0-1 0 0 0,0 1 0 0 0,-1-1 0 0 0,1 1 0 0 0,0-1 0 0 0,-1 0-1 0 0,0 0 1 0 0,1 0 0 0 0,-1-1 0 0 0,1 1 0 0 0,-1 0 0 0 0,0-1 0 0 0,1 0 0 0 0,-1 0 0 0 0,0 0 0 0 0,1 0 0 0 0,-1 0 0 0 0,0 0 0 0 0,0-1 0 0 0,0 1-7 0 0,-11 5 182 0 0,23-3-78 0 0,-1 0-1 0 0,1 0 1 0 0,-1 1-1 0 0,0 0 1 0 0,0 0-1 0 0,0 1 0 0 0,0 0 1 0 0,-1 0-1 0 0,1 1 1 0 0,-1 0-1 0 0,0 0 1 0 0,-1 1-1 0 0,1 0 1 0 0,-1 0-1 0 0,0 1 1 0 0,-1-1-1 0 0,1 1 1 0 0,-1 1-1 0 0,-1-1 1 0 0,3 4-104 0 0,-9-7 29 0 0,0-1 1 0 0,-1 1 0 0 0,1-1 0 0 0,0 0-1 0 0,-1 1 1 0 0,0-1 0 0 0,0 0 0 0 0,0-1-1 0 0,0 1 1 0 0,0-1 0 0 0,0 1 0 0 0,-1-1-1 0 0,1 0 1 0 0,-1 0 0 0 0,0 0 0 0 0,1-1-1 0 0,-1 1 1 0 0,0-1 0 0 0,0 0 0 0 0,0 0-1 0 0,0 0 1 0 0,0-1 0 0 0,0 1 0 0 0,0-1-1 0 0,0 0 1 0 0,0 0 0 0 0,-1-1 0 0 0,1 1-1 0 0,0-1 1 0 0,0 0 0 0 0,0 0 0 0 0,1 0-1 0 0,-1 0 1 0 0,-4-2-30 0 0,4 1-36 0 0,1 1 0 0 0,-1-1 0 0 0,0 1 0 0 0,1-1 0 0 0,-1 0 0 0 0,1-1 0 0 0,-1 1 0 0 0,1-1 0 0 0,0 1 0 0 0,0-1 0 0 0,0 0 0 0 0,0 0-1 0 0,1 0 1 0 0,-1 0 0 0 0,1-1 0 0 0,0 1 0 0 0,0-1 0 0 0,0 1 0 0 0,0-1 0 0 0,0 0 0 0 0,1 0 0 0 0,0 1 0 0 0,0-1 0 0 0,0 0 0 0 0,0 0 0 0 0,1-1 0 0 0,-1 1 0 0 0,1 0 0 0 0,0 0 0 0 0,0 0 36 0 0,3-2-1629 0 0,0 5-2683 0 0,1 1-2479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4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16 9461 0 0,'0'0'2732'0'0,"0"0"-1620"0"0,0 0-528 0 0,-47-7 176 0 0,18 4 60 0 0,-8-1-192 0 0,-12 2-171 0 0,6 2-197 0 0,8 0-184 0 0,13 0-72 0 0,6 2-4 0 0,1-1-4 0 0,2 1-196 0 0,5 0-769 0 0,8-2-495 0 0,6 0-1100 0 0,4 0-3745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6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29 11829 0 0,'0'0'2524'0'0,"0"0"-1804"0"0,0 0-704 0 0,0 0 32 0 0,0 0-48 0 0,0 0 264 0 0,-45 0 88 0 0,25 0-100 0 0,-2 0-140 0 0,-2 0-48 0 0,5 0-56 0 0,-2-1 44 0 0,7-1-36 0 0,-1 0-16 0 0,6-2-868 0 0,4 0-496 0 0,2-1-1012 0 0,3-6-4369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7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16 5885 0 0,'0'0'7740'0'0,"0"0"-5956"0"0,0 0-1784 0 0,0 0 76 0 0,0 0-76 0 0,-33-3 464 0 0,14 1-56 0 0,-2 0-195 0 0,0 1-213 0 0,-3-1-40 0 0,2 2-44 0 0,3 0-485 0 0,2 0-339 0 0,4 0-204 0 0,2 0-768 0 0,6 0-2552 0 0,5-5-2245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7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3024 0 0,'0'0'7200'0'0,"0"0"-4948"0"0,0 0-2038 0 0,0 0-25 0 0,0 0 141 0 0,-2 6 124 0 0,1 0-213 0 0,-1-3-131 0 0,1 0-1 0 0,-1 1 0 0 0,1-1 1 0 0,0 0-1 0 0,0 1 0 0 0,0-1 0 0 0,1 0 1 0 0,-1 1-1 0 0,1-1 0 0 0,0 1 1 0 0,-1-1-1 0 0,2 1 0 0 0,-1-1 0 0 0,0 1 1 0 0,1-1-1 0 0,-1 1 0 0 0,1-1 1 0 0,0 0-1 0 0,0 1 0 0 0,1-1 1 0 0,-1 0-1 0 0,1 0 0 0 0,-1 0 0 0 0,1 0 1 0 0,0 0-1 0 0,0 0 0 0 0,0 0 1 0 0,1-1-1 0 0,-1 1 0 0 0,1-1 0 0 0,-1 1 1 0 0,1-1-1 0 0,0 0 0 0 0,0 0 1 0 0,0 0-110 0 0,-1-1 44 0 0,0 0 1 0 0,-1 0-1 0 0,1 0 0 0 0,0 0 1 0 0,-1 0-1 0 0,1-1 1 0 0,0 1-1 0 0,0 0 1 0 0,0-1-1 0 0,0 1 1 0 0,0-1-1 0 0,-1 0 1 0 0,1 0-1 0 0,0 0 1 0 0,0 0-1 0 0,0 0 0 0 0,0 0 1 0 0,0 0-1 0 0,0-1 1 0 0,0 1-1 0 0,0-1 1 0 0,0 1-1 0 0,-1-1 1 0 0,1 0-1 0 0,0 0 1 0 0,0 1-1 0 0,-1-1 0 0 0,1-1 1 0 0,-1 1-1 0 0,1 0 1 0 0,-1 0-1 0 0,1 0 1 0 0,-1-1-1 0 0,0 1 1 0 0,1-1-1 0 0,-1 1 1 0 0,0-1-1 0 0,0 0 1 0 0,0 1-1 0 0,0-1 0 0 0,0 0 1 0 0,-1 0-1 0 0,1 1 1 0 0,-1-1-1 0 0,1 0 1 0 0,-1 0-1 0 0,1 0 1 0 0,-1 0-1 0 0,0 0 1 0 0,0 0-1 0 0,0 0 1 0 0,0 0-1 0 0,0 1 0 0 0,-1-1 1 0 0,1 0-1 0 0,0 0 1 0 0,-1 0-1 0 0,1 0 1 0 0,-1 0-1 0 0,0 1 1 0 0,0-1-1 0 0,0 0 1 0 0,0 0-1 0 0,0 1 0 0 0,0-1 1 0 0,-1 0-45 0 0,-29-15-1889 0 0,19 15-1475 0 0,0 1-3535 0 0,6 0-1569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6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36 10737 0 0,'0'0'2358'0'0,"0"0"-1564"0"0,0 0-614 0 0,0 0 17 0 0,0 0 115 0 0,0 0 94 0 0,0 0 34 0 0,0 0-72 0 0,0 0-198 0 0,26-10-196 0 0,62 30-390 0 0,-86-19 432 0 0,0-1-1 0 0,0 1 1 0 0,0 0-1 0 0,0-1 1 0 0,0 1-1 0 0,0 0 1 0 0,0 0-1 0 0,0 0 1 0 0,0 1 0 0 0,-1-1-1 0 0,1 0 1 0 0,0 1-1 0 0,-1-1 1 0 0,0 1-1 0 0,1-1 1 0 0,-1 1-1 0 0,0 0 1 0 0,1 0-1 0 0,-1 0 1 0 0,0-1-1 0 0,0 1 1 0 0,-1 0-1 0 0,1 0 1 0 0,0 0-1 0 0,-1 0 1 0 0,1 1-1 0 0,-1-1 1 0 0,0 0-1 0 0,1 0 1 0 0,-1 0-1 0 0,0 0 1 0 0,0 0-1 0 0,0 1 1 0 0,-1-1-1 0 0,1 0 1 0 0,-1 0-1 0 0,1 0 1 0 0,-1 0-1 0 0,1 0 1 0 0,-2 1-16 0 0,-44 40 352 0 0,25-35-2817 0 0,3-5-3300 0 0,10-4-658 0 0</inkml:trace>
  <inkml:trace contextRef="#ctx0" brushRef="#br0" timeOffset="244.52">189 1 4608 0 0,'0'0'7214'0'0,"0"0"-5659"0"0,0 0-1427 0 0,0 0 376 0 0,0 0 207 0 0,-2 7-83 0 0,-3 6-400 0 0,3-9-201 0 0,0-1 1 0 0,0 1-1 0 0,0 0 0 0 0,0 1 1 0 0,1-1-1 0 0,-1 0 1 0 0,1 0-1 0 0,0 1 1 0 0,1-1-1 0 0,-1 0 0 0 0,1 1 1 0 0,-1-1-1 0 0,1 1 1 0 0,1-1-1 0 0,-1 1 1 0 0,1-1-1 0 0,-1 0 0 0 0,1 1 1 0 0,0-1-1 0 0,1 0 1 0 0,-1 0-1 0 0,1 0 1 0 0,0 1-1 0 0,0-2 0 0 0,0 1 1 0 0,1 0-1 0 0,-1 0 1 0 0,1-1-1 0 0,0 1 1 0 0,0-1-1 0 0,0 0 0 0 0,0 0 1 0 0,2 1-28 0 0,42 16-1234 0 0,-13-14-3725 0 0,-13-5-2573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49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41 271 5837 0 0,'0'0'7490'0'0,"0"0"-5513"0"0,0 0-1782 0 0,0 0 173 0 0,0 0 163 0 0,0 0-207 0 0,0 0-214 0 0,0 0-40 0 0,0 0 16 0 0,30-9 413 0 0,-26 7-555 0 0,-1 0 0 0 0,1-1 0 0 0,-1 1 0 0 0,0-1 0 0 0,0 0 0 0 0,0 1 0 0 0,0-1 1 0 0,-1-1-1 0 0,1 1 0 0 0,-1 0 0 0 0,0-1 0 0 0,0 1 0 0 0,0-1 0 0 0,0 0 0 0 0,-1 1 0 0 0,1-1 0 0 0,-1 0 0 0 0,0 0 0 0 0,0 0 0 0 0,0 0 1 0 0,-1 0-1 0 0,1 0 0 0 0,-1 0 0 0 0,0 0 0 0 0,-1 0 0 0 0,1 0 0 0 0,0 0 0 0 0,-1-1 0 0 0,0 2 0 0 0,0-1 0 0 0,0 0 0 0 0,-1 0 0 0 0,1 0 1 0 0,-1 0-1 0 0,0 1 0 0 0,0-1 0 0 0,0 1 0 0 0,-1-1 0 0 0,1 1 0 0 0,-1 0 0 0 0,1 0 0 0 0,-1 0 0 0 0,0 0 0 0 0,-1 1 0 0 0,1-1 0 0 0,0 1 1 0 0,-1 0-1 0 0,1 0 0 0 0,-1 0 56 0 0,1 3 11 0 0,-1 0 0 0 0,0 0 0 0 0,1 0 0 0 0,0 1 0 0 0,-1 0 1 0 0,1 0-1 0 0,0-1 0 0 0,0 2 0 0 0,0-1 0 0 0,0 0 0 0 0,0 1 1 0 0,0-1-1 0 0,1 1 0 0 0,-1 0 0 0 0,1 0 0 0 0,0 0 0 0 0,0 0 1 0 0,0 0-1 0 0,0 0 0 0 0,1 1 0 0 0,-1-1 0 0 0,1 1 0 0 0,0-1 0 0 0,0 1 1 0 0,0-1-1 0 0,0 1 0 0 0,0 0 0 0 0,1-1 0 0 0,0 1 0 0 0,0 0 1 0 0,0 0-1 0 0,0-1 0 0 0,1 1 0 0 0,-1 0 0 0 0,1-1 0 0 0,0 1 1 0 0,0 0-1 0 0,0-1 0 0 0,1 1 0 0 0,-1-1 0 0 0,1 0 0 0 0,0 1 0 0 0,0-1 1 0 0,0 0-1 0 0,0 0 0 0 0,0 0 0 0 0,1 0 0 0 0,-1-1 0 0 0,3 2-11 0 0,13 7-2824 0 0,-5-7-2814 0 0,0-3-997 0 0</inkml:trace>
  <inkml:trace contextRef="#ctx0" brushRef="#br0" timeOffset="321.38">276 54 7401 0 0,'0'0'6209'0'0,"0"0"-5139"0"0,0 0-1147 0 0,0 0 373 0 0,0 0-2 0 0,0 0-16 0 0,7 5-22 0 0,3 1-239 0 0,-1 0-1 0 0,1-1 1 0 0,0 0-1 0 0,0-1 0 0 0,1-1 1 0 0,-1 1-1 0 0,1-1 0 0 0,0-1 1 0 0,0 0-1 0 0,0-1 0 0 0,0 0 1 0 0,0 0-1 0 0,3-2-16 0 0,-1 1 58 0 0,-12 0-64 0 0,0-1 1 0 0,0 1 0 0 0,0-1-1 0 0,0 1 1 0 0,1 0 0 0 0,-1 0 0 0 0,0-1-1 0 0,0 1 1 0 0,0 0 0 0 0,1 0 0 0 0,-1 0-1 0 0,0 1 1 0 0,0-1 0 0 0,1 0-1 0 0,-1 0 1 0 0,0 1 0 0 0,0-1 0 0 0,0 0-1 0 0,0 1 1 0 0,0-1 0 0 0,1 1 0 0 0,-1-1-1 0 0,0 1 1 0 0,0 0 0 0 0,0 0 0 0 0,0-1-1 0 0,-1 1 1 0 0,1 0 0 0 0,0 0-1 0 0,0 0 1 0 0,0 0 0 0 0,-1 0 0 0 0,1 0-1 0 0,0 0 1 0 0,-1 0 0 0 0,1 0 0 0 0,-1 0-1 0 0,1 0 1 0 0,-1 1 0 0 0,0-1-1 0 0,0 0 1 0 0,1 0 0 0 0,-1 0 0 0 0,0 1-1 0 0,0-1 1 0 0,0 0 0 0 0,0 0 0 0 0,0 1-1 0 0,0-1 1 0 0,-1 0 0 0 0,1 0 5 0 0,-45 151 1377 0 0,61-137-6626 0 0,-8-14-403 0 0</inkml:trace>
  <inkml:trace contextRef="#ctx0" brushRef="#br0" timeOffset="585.7">593 219 156 0 0,'0'0'12837'0'0,"0"0"-10981"0"0,0 0-1720 0 0,-35 2 104 0 0,16-4 428 0 0,-2 2-392 0 0,0-1-276 0 0,0 1-140 0 0,0 0-1028 0 0,2 0-1032 0 0,3 0-2464 0 0,1 0-2117 0 0</inkml:trace>
  <inkml:trace contextRef="#ctx0" brushRef="#br0" timeOffset="846.07">821 0 6309 0 0,'0'0'6391'0'0,"0"0"-4949"0"0,0 0-1182 0 0,-6 7 485 0 0,-3 4-553 0 0,-78 106 2082 0 0,85-114-2389 0 0,0 1 0 0 0,1-1 0 0 0,-1 1 1 0 0,1 0-1 0 0,0-1 0 0 0,-1 1 0 0 0,1 0 0 0 0,1 0 0 0 0,-1 0 0 0 0,1 0 0 0 0,-1 0 0 0 0,1 0 0 0 0,1 0 0 0 0,-1-1 0 0 0,0 1 0 0 0,1 0 0 0 0,0 0 0 0 0,0 0 0 0 0,0 0 0 0 0,0-1 0 0 0,0 1 0 0 0,1 0 0 0 0,0-1 0 0 0,0 1 0 0 0,0-1 0 0 0,0 0 0 0 0,0 1 0 0 0,1-1 0 0 0,-1 0 0 0 0,1-1 0 0 0,0 1 0 0 0,0 0 0 0 0,0-1 0 0 0,0 0 0 0 0,3 2 115 0 0,3 0-3542 0 0,4-3-2733 0 0</inkml:trace>
  <inkml:trace contextRef="#ctx0" brushRef="#br0" timeOffset="1172.07">941 96 4316 0 0,'0'0'6968'0'0,"0"0"-4630"0"0,0 0-1524 0 0,0 0-114 0 0,0 0-211 0 0,0 0-291 0 0,0 0-238 0 0,6-1-137 0 0,-5 0 187 0 0,1 0 0 0 0,0 0 0 0 0,0 0 0 0 0,1 1 0 0 0,-1-1 0 0 0,0 1 0 0 0,0-1 0 0 0,0 1 0 0 0,0 0 0 0 0,0 0 0 0 0,1 0 0 0 0,-1 0 0 0 0,0 0 0 0 0,0 1 0 0 0,0-1 0 0 0,0 1 0 0 0,0-1 0 0 0,0 1 0 0 0,0 0 0 0 0,0-1 0 0 0,0 1 0 0 0,0 0 0 0 0,0 0 0 0 0,0 1 0 0 0,0-1 0 0 0,-1 0 0 0 0,1 1 0 0 0,-1-1 0 0 0,1 1 0 0 0,-1-1 1 0 0,1 1-1 0 0,-1 0 0 0 0,0 0 0 0 0,0-1 0 0 0,0 1 0 0 0,0 0 0 0 0,0 0 0 0 0,0 0 0 0 0,0 0 0 0 0,-1 0 0 0 0,1 0 0 0 0,-1 1 0 0 0,1-1 0 0 0,-1 0 0 0 0,0 0 0 0 0,0 0 0 0 0,0 0 0 0 0,0 0 0 0 0,0 1 0 0 0,-1-1 0 0 0,1 0 0 0 0,-1 2-10 0 0,-70 93 1583 0 0,126-86-310 0 0,26-18-1303 0 0,-46 0-4179 0 0,-32 5-393 0 0,-1-3-2696 0 0</inkml:trace>
  <inkml:trace contextRef="#ctx0" brushRef="#br0" timeOffset="1423.84">1248 142 10125 0 0,'0'0'3874'0'0,"0"0"-2934"0"0,0 0-879 0 0,6-2 2 0 0,-3 1-44 0 0,-1-1 0 0 0,1 1-1 0 0,0-1 1 0 0,0 1 0 0 0,-1 0 0 0 0,1 0 0 0 0,0 0 0 0 0,0 1 0 0 0,0-1 0 0 0,0 1 0 0 0,0-1 0 0 0,0 1 0 0 0,0 0-1 0 0,0 0 1 0 0,0 1 0 0 0,0-1 0 0 0,0 1 0 0 0,0-1 0 0 0,0 1 0 0 0,0 0 0 0 0,0 0 0 0 0,0 0 0 0 0,0 0 0 0 0,-1 1-1 0 0,1-1 1 0 0,-1 1 0 0 0,1 0 0 0 0,-1-1 0 0 0,1 1 0 0 0,-1 0 0 0 0,0 1 0 0 0,0-1 0 0 0,0 0 0 0 0,0 1 0 0 0,0-1-1 0 0,-1 1 1 0 0,1-1 0 0 0,-1 1 0 0 0,1 0 0 0 0,-1-1 0 0 0,0 1 0 0 0,0 0 0 0 0,0 0 0 0 0,-1 0 0 0 0,1 0 0 0 0,-1 0-1 0 0,0 0 1 0 0,1 0 0 0 0,-1 0 0 0 0,-1 1-19 0 0,-60 62 966 0 0,29-55-9080 0 0,31-12 982 0 0</inkml:trace>
  <inkml:trace contextRef="#ctx0" brushRef="#br0" timeOffset="1673.64">1519 114 8413 0 0,'0'0'5587'0'0,"0"0"-4381"0"0,0 0-955 0 0,0 0 48 0 0,-7 4 215 0 0,-120 80 801 0 0,126-83-1316 0 0,1 0 0 0 0,-1 0 1 0 0,1 1-1 0 0,0-1 0 0 0,0 0 0 0 0,-1 1 1 0 0,1-1-1 0 0,0 1 0 0 0,0-1 0 0 0,0 0 1 0 0,1 1-1 0 0,-1-1 0 0 0,0 0 0 0 0,0 1 1 0 0,1-1-1 0 0,-1 0 0 0 0,1 1 0 0 0,-1-1 0 0 0,1 0 1 0 0,0 0-1 0 0,-1 0 0 0 0,1 1 0 0 0,0-1 1 0 0,0 0-1 0 0,0 0 0 0 0,-1 0 0 0 0,1 0 1 0 0,0 0-1 0 0,1-1 0 0 0,-1 1 0 0 0,0 0 1 0 0,0 0-1 0 0,0-1 0 0 0,0 1 0 0 0,1 0 1 0 0,-1-1-1 0 0,0 0 0 0 0,1 1 0 0 0,-1-1 0 0 0,0 0 1 0 0,1 1-1 0 0,-1-1 0 0 0,0 0 0 0 0,2 0 1 0 0,65 13-2911 0 0,-64-13 2405 0 0,24 0-6858 0 0,-15-5 594 0 0</inkml:trace>
  <inkml:trace contextRef="#ctx0" brushRef="#br0" timeOffset="1843.96">1664 74 10425 0 0,'0'0'2559'0'0,"0"0"-1879"0"0,7 7-238 0 0,-1 0-292 0 0,0 0 0 0 0,0-1 0 0 0,0 2-1 0 0,-1-1 1 0 0,0 1 0 0 0,-1-1 0 0 0,1 2 0 0 0,-2-1 0 0 0,1 0 0 0 0,-1 1 0 0 0,0-1-1 0 0,-1 1 1 0 0,0 0 0 0 0,0 0 0 0 0,-1 0 0 0 0,0 0 0 0 0,-1 0 0 0 0,0 0 0 0 0,0 3-150 0 0,-2-4-8 0 0,-1 0 0 0 0,0 0 0 0 0,0 0 0 0 0,0 0 1 0 0,-1-1-1 0 0,0 1 0 0 0,-1-1 0 0 0,0 0 0 0 0,0 0 1 0 0,0 0-1 0 0,-1-1 0 0 0,0 0 0 0 0,0 0 1 0 0,0-1-1 0 0,-3 2 8 0 0,-44 20-4968 0 0,28-24-3077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5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4044 0 0,'0'0'4172'0'0,"0"0"-2068"0"0,0 0-1233 0 0,0 0-376 0 0,0 0-36 0 0,0 0-197 0 0,0 0-72 0 0,0 0-22 0 0,0 0-124 0 0,29-2-187 0 0,-26 3 199 0 0,0-1 0 0 0,0 1 0 0 0,0-1 0 0 0,0 1 0 0 0,0 0 0 0 0,0 1 0 0 0,-1-1 0 0 0,1 0 0 0 0,0 1 0 0 0,0-1 0 0 0,-1 1 0 0 0,1 0 0 0 0,-1 0 0 0 0,0 0 0 0 0,1 0 0 0 0,-1 0 0 0 0,0 1 0 0 0,0-1 0 0 0,-1 1 0 0 0,1-1 0 0 0,0 1 0 0 0,-1 0 0 0 0,1 0 0 0 0,-1-1 0 0 0,0 1 0 0 0,0 0 0 0 0,0 0 0 0 0,-1 0 0 0 0,1 0 0 0 0,-1 0 0 0 0,1 1 0 0 0,-1-1 0 0 0,0 0 0 0 0,0 0 0 0 0,0 0 0 0 0,-1 0 0 0 0,1 0 1 0 0,-1 0-1 0 0,0 0 0 0 0,0 0 0 0 0,0 0 0 0 0,0 0 0 0 0,0 0 0 0 0,0 0 0 0 0,-1-1 0 0 0,0 1 0 0 0,1-1 0 0 0,-1 1 0 0 0,0-1 0 0 0,0 1 0 0 0,0-1 0 0 0,-1 0 0 0 0,-1 2-56 0 0,-60 87 219 0 0,137-81 495 0 0,-3-10-28 0 0,-35-1-1597 0 0,0 1-4752 0 0,-32 0-113 0 0</inkml:trace>
  <inkml:trace contextRef="#ctx0" brushRef="#br0" timeOffset="388.13">346 1 6733 0 0,'0'0'4953'0'0,"6"5"-4185"0"0,188 201 4230 0 0,-207-223-7968 0 0,-42-49 3017 0 0,37 104 1140 0 0,-17 9-108 0 0,3-5-1701 0 0,15-12-5459 0 0,17-29-271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58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223 144 3524 0 0,'0'0'7119'0'0,"0"0"-4839"0"0,0 0-1667 0 0,0 0-66 0 0,0 0-1 0 0,0 0-72 0 0,0 0 18 0 0,-6 0-28 0 0,-20 2-221 0 0,-157-14 1001 0 0,175 3-4157 0 0,15 0-3834 0 0,5 2-7 0 0</inkml:trace>
  <inkml:trace contextRef="#ctx0" brushRef="#br0" timeOffset="251.1">238 78 7869 0 0,'0'0'3452'0'0,"0"0"-2427"0"0,0 0-773 0 0,0 0 361 0 0,0 0-5 0 0,0 0-238 0 0,-7 0-174 0 0,-55 8-49 0 0,-32 2-228 0 0,36-15-2773 0 0,49-1-1900 0 0,8 3 563 0 0</inkml:trace>
  <inkml:trace contextRef="#ctx0" brushRef="#br0" timeOffset="528.56">281 1 4956 0 0,'0'0'6518'0'0,"0"0"-4546"0"0,0 0-1735 0 0,4 6-45 0 0,3 4-60 0 0,0-1-1 0 0,1 0 0 0 0,0-1 0 0 0,0 0 0 0 0,1 0 1 0 0,0-1-1 0 0,0 0 0 0 0,1 0 0 0 0,0-1 1 0 0,0 0-1 0 0,1-1 0 0 0,-1 0 0 0 0,1-1 1 0 0,0 0-1 0 0,1-1 0 0 0,-1 0 0 0 0,0-1 0 0 0,6 1-131 0 0,-17-3 21 0 0,-1 0-1 0 0,1 1 0 0 0,0-1 1 0 0,0 0-1 0 0,0 1 0 0 0,-1-1 1 0 0,1 1-1 0 0,0-1 0 0 0,0 1 1 0 0,0-1-1 0 0,0 0 0 0 0,0 1 1 0 0,0-1-1 0 0,0 1 0 0 0,0-1 1 0 0,0 1-1 0 0,0-1 0 0 0,0 1 1 0 0,0-1-1 0 0,0 1 0 0 0,0-1 1 0 0,0 0-1 0 0,0 1 0 0 0,1-1 1 0 0,-1 1-1 0 0,0-1 0 0 0,0 0 1 0 0,0 1-1 0 0,1-1 0 0 0,-1 1 1 0 0,0-1-1 0 0,1 0 0 0 0,-1 1 1 0 0,0-1-1 0 0,1 0 0 0 0,-1 1-20 0 0,-36 18 145 0 0,-10 58-297 0 0,32-46-7367 0 0,10-27-1544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1.9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16 2072 0 0,'0'0'805'0'0,"0"0"1336"0"0,0 0 688 0 0,0 0-1006 0 0,0 0-630 0 0,0 0-48 0 0,0 0 66 0 0,0 0-80 0 0,-24 1 2967 0 0,-30 1-2910 0 0,-36-16-679 0 0,89 14-1286 0 0,5-2-7629 0 0,-3 1 7262 0 0,1-1-6034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2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6493 0 0,'0'0'6052'0'0,"0"0"-4255"0"0,0 0-1574 0 0,0 7 375 0 0,0 169 2172 0 0,17-141-2698 0 0,-6-25-5065 0 0,-5-8-942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3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20 10305 0 0,'0'0'3588'0'0,"0"0"-2181"0"0,0 0-724 0 0,0 0-6 0 0,-8-1 60 0 0,-118-10 1041 0 0,105 9-5188 0 0,12 2-3903 0 0,22-5 1205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4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3 912 0 0,'0'0'439'0'0,"0"0"754"0"0,0 0 2724 0 0,0 0-848 0 0,0 0-1195 0 0,0 0-610 0 0,0 0-139 0 0,0 0-97 0 0,0 0-161 0 0,66-3-338 0 0,-65 3-518 0 0,1 1 1 0 0,0-1-1 0 0,0 0 1 0 0,-1 0-1 0 0,1 1 1 0 0,0-1-1 0 0,-1 1 1 0 0,1 0-1 0 0,0-1 1 0 0,-1 1-1 0 0,1 0 1 0 0,-1 0-1 0 0,1 0 1 0 0,-1 0-1 0 0,0 0 1 0 0,1 0-1 0 0,-1 0 1 0 0,0 1 0 0 0,0-1-1 0 0,0 0 1 0 0,0 1-1 0 0,0-1 1 0 0,0 1-1 0 0,0-1 1 0 0,0 1-1 0 0,-1-1 1 0 0,1 1-1 0 0,0 0 1 0 0,-1-1-1 0 0,1 1 1 0 0,-1 0-1 0 0,0 0 1 0 0,0-1-1 0 0,0 1 1 0 0,0 0-1 0 0,0 0 1 0 0,0-1-1 0 0,0 1 1 0 0,0 0-1 0 0,-1-1 1 0 0,1 1-1 0 0,-1 0 1 0 0,1-1-1 0 0,-1 1 1 0 0,0 1-12 0 0,-56 75 1483 0 0,30-45-1793 0 0,26-32 315 0 0,1 0-1 0 0,-1 0 1 0 0,1 0-1 0 0,0 0 1 0 0,-1 0-1 0 0,1 0 1 0 0,0 0-1 0 0,0 0 1 0 0,0 0-1 0 0,0 0 1 0 0,0 0-1 0 0,0 0 1 0 0,0 0-1 0 0,0 0 1 0 0,0 0-1 0 0,0 0 1 0 0,0 0 0 0 0,1 0-1 0 0,-1 0 1 0 0,0 0-1 0 0,1 0 1 0 0,-1 0-1 0 0,1 0 1 0 0,-1 0-1 0 0,1 0 1 0 0,-1-1-1 0 0,1 1 1 0 0,0 0-1 0 0,0 0 1 0 0,-1-1-1 0 0,1 1 1 0 0,0 0-1 0 0,0-1 1 0 0,0 1-1 0 0,-1 0 1 0 0,1-1-1 0 0,0 0 1 0 0,0 1-1 0 0,0-1 1 0 0,0 1-1 0 0,0-1 1 0 0,0 0-1 0 0,0 0 1 0 0,0 0-1 0 0,0 1 1 0 0,0-1-1 0 0,0 0 1 0 0,0 0-1 0 0,0 0 1 0 0,0-1-1 0 0,0 1 1 0 0,0 0-1 0 0,0 0 1 0 0,1-1-5 0 0,77 4 528 0 0,-64-4-584 0 0,0 2-313 0 0,30-2-967 0 0,-21-9-7962 0 0,-14 0 1697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4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11997 0 0,'0'0'1360'0'0,"0"0"-848"0"0,7 8-118 0 0,89 138 3245 0 0,-56-98-5262 0 0,-57-83-4152 0 0,14 28 5592 0 0,-20-28-255 0 0,5 17 3461 0 0,1 72 780 0 0,-20 21-3192 0 0,16-50-5671 0 0,18-24-1099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5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10589 0 0,'0'0'3633'0'0,"0"6"-2733"0"0,22 97 1143 0 0,-22-101-2046 0 0,1 1 0 0 0,-1-1-1 0 0,1 0 1 0 0,-1 0 0 0 0,1 0 0 0 0,0 0 0 0 0,0 0 0 0 0,0 0 0 0 0,0 0-1 0 0,0 0 1 0 0,0 0 0 0 0,0 0 0 0 0,1-1 0 0 0,-1 1 0 0 0,1 0 0 0 0,-1-1 0 0 0,1 1-1 0 0,0-1 1 0 0,-1 0 0 0 0,1 1 0 0 0,0-1 0 0 0,0 0 0 0 0,0 0 0 0 0,0 0-1 0 0,0 0 1 0 0,0-1 0 0 0,0 1 0 0 0,1-1 0 0 0,-1 1 0 0 0,0-1 0 0 0,0 1-1 0 0,0-1 1 0 0,1 0 0 0 0,-1 0 0 0 0,0 0 0 0 0,0-1 0 0 0,0 1 0 0 0,1 0-1 0 0,-1-1 1 0 0,0 0 0 0 0,0 1 0 0 0,0-1 0 0 0,0 0 0 0 0,0 0 0 0 0,0 0-1 0 0,0 0 1 0 0,0 0 0 0 0,0-1 3 0 0,33-75 276 0 0,-18 100-386 0 0,-13-11 313 0 0,0 1 1 0 0,0-1 0 0 0,-1 1 0 0 0,-1 0 0 0 0,0-1 0 0 0,-1 1-1 0 0,-1 0 1 0 0,1 0 0 0 0,-2 0 0 0 0,0 0 0 0 0,-2 11-204 0 0,2-20-55 0 0,0 0 0 0 0,0 0 1 0 0,0 0-1 0 0,0 0 1 0 0,0 0-1 0 0,-1 0 1 0 0,0 0-1 0 0,0-1 0 0 0,0 1 1 0 0,0-1-1 0 0,0 1 1 0 0,-1-1-1 0 0,1 0 1 0 0,-1 0-1 0 0,0 0 0 0 0,0 0 1 0 0,0-1-1 0 0,-1 1 1 0 0,1-1-1 0 0,-1 0 0 0 0,1 1 1 0 0,-1-2-1 0 0,1 1 1 0 0,-1 0-1 0 0,0-1 1 0 0,0 0-1 0 0,0 0 0 0 0,0 0 1 0 0,0 0-1 0 0,0 0 1 0 0,0-1-1 0 0,0 0 0 0 0,-1 0 1 0 0,1 0-1 0 0,0-1 1 0 0,0 1-1 0 0,0-1 1 0 0,-2 0 54 0 0,-27-13-5505 0 0,18 0-978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5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6445 0 0,'0'0'7781'0'0,"0"0"-6398"0"0,0 0-1236 0 0,-1 7 106 0 0,0-4-173 0 0,0 0 1 0 0,0 0 0 0 0,0 0 0 0 0,1 0-1 0 0,-1 1 1 0 0,1-1 0 0 0,0 0-1 0 0,0 0 1 0 0,0 0 0 0 0,1 0-1 0 0,-1 0 1 0 0,1 0 0 0 0,0 0-1 0 0,0 0 1 0 0,0 0 0 0 0,0 0 0 0 0,0 0-1 0 0,0 0 1 0 0,1 0 0 0 0,-1-1-1 0 0,1 1 1 0 0,0-1 0 0 0,0 1-1 0 0,0-1 1 0 0,0 0 0 0 0,0 1-1 0 0,1-1 1 0 0,-1 0 0 0 0,1-1 0 0 0,-1 1-1 0 0,1 0 1 0 0,0-1 0 0 0,0 1-1 0 0,-1-1 1 0 0,1 0 0 0 0,0 0-1 0 0,0 0 1 0 0,2 0-81 0 0,-4 0 8 0 0,0 0 0 0 0,1 0 0 0 0,-1 0 0 0 0,1-1 1 0 0,-1 1-1 0 0,1 0 0 0 0,-1-1 0 0 0,1 1 0 0 0,-1-1 0 0 0,1 1 0 0 0,-1-1 0 0 0,1 0 0 0 0,0 0 0 0 0,-1 0 0 0 0,1 0 1 0 0,-1 0-1 0 0,1 0 0 0 0,0 0 0 0 0,-1 0 0 0 0,1-1 0 0 0,-1 1 0 0 0,1 0 0 0 0,0-1 0 0 0,-1 0 0 0 0,1 1 1 0 0,-1-1-1 0 0,0 0 0 0 0,1 0 0 0 0,-1 0 0 0 0,0 0 0 0 0,1 0 0 0 0,-1 0 0 0 0,0 0 0 0 0,0 0 0 0 0,0 0 0 0 0,0-1 1 0 0,0 1-1 0 0,0 0 0 0 0,0-1 0 0 0,0 1 0 0 0,-1-1 0 0 0,1 1 0 0 0,0-1 0 0 0,-1 1 0 0 0,1-1 0 0 0,-1 1 0 0 0,0-1 1 0 0,0 0-1 0 0,1 1 0 0 0,-1-1 0 0 0,0 1 0 0 0,0-1 0 0 0,-1 0 0 0 0,1 1 0 0 0,0-1 0 0 0,0 1 0 0 0,-1-1 1 0 0,1 0-1 0 0,-1 1 0 0 0,1-1 0 0 0,-1 1 0 0 0,0-1 0 0 0,0 1 0 0 0,1 0 0 0 0,-2-2-8 0 0,-15-9-2438 0 0,4 9-3797 0 0,8 3 111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5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186 163 8433 0 0,'0'0'9185'0'0,"0"0"-8913"0"0,0 0-220 0 0,0 0-52 0 0,-42-5 456 0 0,25 2-64 0 0,-2 0-268 0 0,2-1-116 0 0,0 3-8 0 0,1-1-12 0 0,3 0-604 0 0,1 0-188 0 0,3-1-4 0 0,2 0-97 0 0,-1-2-511 0 0,4 0-520 0 0,0-1-2064 0 0,4-9-2897 0 0</inkml:trace>
  <inkml:trace contextRef="#ctx0" brushRef="#br0" timeOffset="246.35">228 48 6321 0 0,'0'0'8532'0'0,"0"0"-7172"0"0,0 0-1360 0 0,0 0 0 0 0,0 0 389 0 0,-50-7 223 0 0,29 4-192 0 0,0-1-260 0 0,-2 1-148 0 0,2 1-12 0 0,3-1-244 0 0,-2 0-480 0 0,5 1-5 0 0,2-1-123 0 0,1 0-604 0 0,4 0-1708 0 0,4-8-4465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49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143 177 1736 0 0,'0'0'592'0'0,"0"0"950"0"0,0 0 857 0 0,0 0-1044 0 0,0 0-648 0 0,0 0-9 0 0,0 0 221 0 0,0 0-12 0 0,0 0-128 0 0,0 0-35 0 0,10 4 2533 0 0,-7-7-3281 0 0,0 0 1 0 0,0-1-1 0 0,0 1 1 0 0,0-1-1 0 0,-1 0 1 0 0,1 0 0 0 0,-1 0-1 0 0,0 0 1 0 0,0 0-1 0 0,-1 0 1 0 0,1-1-1 0 0,-1 1 1 0 0,0 0-1 0 0,0-1 1 0 0,-1 1-1 0 0,1-1 1 0 0,-1 1-1 0 0,0-1 1 0 0,0 0 0 0 0,0 1-1 0 0,-1-1 1 0 0,1 1-1 0 0,-1-1 1 0 0,0 1-1 0 0,-1 0 1 0 0,1-1-1 0 0,-1 1 1 0 0,0 0-1 0 0,0 0 1 0 0,0 0 0 0 0,0 0-1 0 0,-1 0 1 0 0,0 1-1 0 0,0-1 1 0 0,0 1-1 0 0,0-1 1 0 0,0 1-1 0 0,-1 0 1 0 0,1 0-1 0 0,-1 1 1 0 0,0-1-1 0 0,0 1 1 0 0,0 0 0 0 0,0 0-1 0 0,0 0 1 0 0,0 0-1 0 0,0 1 1 0 0,-1 0-1 0 0,1 0 1 0 0,-1 0-1 0 0,1 0 1 0 0,-1 1-1 0 0,1-1 1 0 0,-1 1-1 0 0,1 0 1 0 0,-1 1 0 0 0,1-1-1 0 0,-4 2 4 0 0,4 0 22 0 0,0 0 1 0 0,0 0-1 0 0,0 1 0 0 0,0 0 1 0 0,1 0-1 0 0,-1 0 0 0 0,1 0 0 0 0,0 0 1 0 0,0 1-1 0 0,0 0 0 0 0,1-1 1 0 0,-1 1-1 0 0,1 0 0 0 0,0 0 1 0 0,0 0-1 0 0,0 1 0 0 0,0-1 1 0 0,1 0-1 0 0,0 1 0 0 0,0-1 0 0 0,0 1 1 0 0,0-1-1 0 0,1 1 0 0 0,-1-1 1 0 0,1 1-1 0 0,1-1 0 0 0,-1 1 1 0 0,1 0-1 0 0,-1-1 0 0 0,1 1 0 0 0,0-1 1 0 0,1 0-1 0 0,-1 1 0 0 0,1-1 1 0 0,0 0-1 0 0,0 0 0 0 0,0 0 1 0 0,1 0-1 0 0,-1 0 0 0 0,1 0 0 0 0,0-1 1 0 0,0 1-1 0 0,0-1 0 0 0,1 0 1 0 0,-1 0-1 0 0,1 0 0 0 0,0-1 1 0 0,0 1-1 0 0,3 1-22 0 0,0-2-289 0 0,38 10 1579 0 0,-19-21-7825 0 0,-19 1-994 0 0</inkml:trace>
  <inkml:trace contextRef="#ctx0" brushRef="#br0" timeOffset="266.11">352 185 6705 0 0,'0'0'7680'0'0,"0"0"-6596"0"0,0 0-532 0 0,0 0 517 0 0,0 0 19 0 0,0 0-556 0 0,0 0-532 0 0,0 0-124 0 0,0 0-184 0 0,0 0 36 0 0,-13 5-124 0 0,9-4-436 0 0,0-1-629 0 0,1 1-1703 0 0,-1-5-4353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1:15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0 8749 0 0,'0'0'4319'0'0,"0"0"-3298"0"0,0 0-839 0 0,-6 4-58 0 0,-1 1 26 0 0,1 1 0 0 0,0 0 0 0 0,1 0 1 0 0,0 0-1 0 0,0 0 0 0 0,0 1 1 0 0,0 0-1 0 0,1 0 0 0 0,0 0 0 0 0,1 0 1 0 0,0 1-1 0 0,0 0 0 0 0,0-1 1 0 0,1 1-1 0 0,0 3-150 0 0,-6 8 154 0 0,2 2 1 0 0,0-1-1 0 0,2 0 1 0 0,0 1-1 0 0,1 0 1 0 0,1 0-1 0 0,1 0 1 0 0,1 0-1 0 0,1 0 1 0 0,1 0-1 0 0,0 0 1 0 0,2 0-1 0 0,0-1 1 0 0,2 1-1 0 0,0-1 1 0 0,1 0-1 0 0,1 0-154 0 0,-4-14-554 0 0,-3-5-2107 0 0,-1 0-5092 0 0,0-6 986 0 0</inkml:trace>
  <inkml:trace contextRef="#ctx0" brushRef="#br0" timeOffset="2945.72">2578 117 6961 0 0,'0'0'6204'0'0,"0"0"-5848"0"0,36 68-28 0 0,-23-23 420 0 0,0 8 164 0 0,-7-2-44 0 0,-6-4-119 0 0,-4-6-241 0 0,-8-2-208 0 0,-3 1-140 0 0,-6 1-156 0 0,-5 2-4 0 0,-1-6-128 0 0,7-10-1733 0 0,-1-2-4087 0 0</inkml:trace>
  <inkml:trace contextRef="#ctx0" brushRef="#br0" timeOffset="2280.32">2056 406 4636 0 0,'0'0'8413'0'0,"0"0"-8221"0"0,0 0-40 0 0,0 0 268 0 0,0 0 568 0 0,-45 7-104 0 0,21-7-143 0 0,2-1-417 0 0,-1-1-236 0 0,-1-2-80 0 0,6 2-8 0 0,-2-1-561 0 0,5-1-335 0 0,4-1-748 0 0,5 1-2672 0 0,6-6-3485 0 0</inkml:trace>
  <inkml:trace contextRef="#ctx0" brushRef="#br0" timeOffset="2696.76">2237 204 7825 0 0,'0'0'4130'0'0,"0"0"-3425"0"0,0 0-741 0 0,0 0 591 0 0,-7 6 143 0 0,2-2-541 0 0,-1-1-105 0 0,0 1 0 0 0,0 0 0 0 0,0 1 0 0 0,1-1 0 0 0,0 1 0 0 0,0 0 0 0 0,0 0 1 0 0,0 1-1 0 0,1 0 0 0 0,0-1 0 0 0,0 1 0 0 0,1 1 0 0 0,-1-1 0 0 0,1 0 0 0 0,1 1 0 0 0,-1 0 0 0 0,1-1 0 0 0,0 1 0 0 0,0 6-52 0 0,6-9 122 0 0,1 0-1 0 0,-1-1 0 0 0,1 1 0 0 0,0-1 1 0 0,0 0-1 0 0,0 0 0 0 0,0 0 0 0 0,1-1 1 0 0,-1 0-1 0 0,1 0 0 0 0,0 0 0 0 0,-1-1 0 0 0,1 1 1 0 0,0-2-1 0 0,0 1 0 0 0,0-1 0 0 0,0 1 1 0 0,0-1-1 0 0,1-1-121 0 0,-5 2 4 0 0,0-1 0 0 0,0 1 0 0 0,0-1 0 0 0,0 1-1 0 0,0-1 1 0 0,0 0 0 0 0,0 1 0 0 0,0-1 0 0 0,1 0 0 0 0,-1-1 0 0 0,0 1 0 0 0,0 0 0 0 0,0-1 0 0 0,0 1 0 0 0,0-1-1 0 0,0 1 1 0 0,0-1 0 0 0,0 0 0 0 0,-1 0 0 0 0,1 0 0 0 0,0 0 0 0 0,0 0 0 0 0,-1 0 0 0 0,1 0 0 0 0,0-1 0 0 0,-1 1-1 0 0,0-1 1 0 0,1 1 0 0 0,-1-1 0 0 0,0 0 0 0 0,0 1 0 0 0,1-1 0 0 0,-1 0 0 0 0,-1 0 0 0 0,1 0 0 0 0,0 0 0 0 0,0 1-1 0 0,-1-1 1 0 0,1 0 0 0 0,-1-1 0 0 0,1 1 0 0 0,-1 0 0 0 0,0 0-4 0 0,0 1-235 0 0,1 45-997 0 0,0-35 1224 0 0,-1-1 0 0 0,1 0 0 0 0,1 1 1 0 0,0-1-1 0 0,0 0 0 0 0,0 0 0 0 0,1 0 0 0 0,0 0 0 0 0,1-1 0 0 0,-1 1 0 0 0,1-1 0 0 0,1 0 0 0 0,0 0 0 0 0,2 3 8 0 0,-7-10-530 0 0,1 0 155 0 0,0-1-4626 0 0,1-4 90 0 0</inkml:trace>
  <inkml:trace contextRef="#ctx0" brushRef="#br0" timeOffset="1734.6">1186 183 4120 0 0,'0'0'7013'0'0,"0"0"-4977"0"0,0 8-1492 0 0,20 94 975 0 0,-20-99-1478 0 0,1 0 0 0 0,0-1 0 0 0,0 0 0 0 0,0 1 0 0 0,0-1 0 0 0,0 1 0 0 0,1-1 0 0 0,-1 0 0 0 0,1 0 0 0 0,-1 0 0 0 0,1 0 0 0 0,0 0 0 0 0,0 0 0 0 0,0-1 0 0 0,0 1-1 0 0,0 0 1 0 0,0-1 0 0 0,0 0 0 0 0,1 1 0 0 0,-1-1 0 0 0,0 0 0 0 0,1 0 0 0 0,-1 0 0 0 0,1-1 0 0 0,-1 1 0 0 0,1 0 0 0 0,0-1 0 0 0,-1 0 0 0 0,1 0 0 0 0,-1 1 0 0 0,1-2 0 0 0,0 1 0 0 0,-1 0 0 0 0,1 0 0 0 0,-1-1 0 0 0,1 0 0 0 0,0 1 0 0 0,-1-1 0 0 0,0 0 0 0 0,1 0 0 0 0,1-2-41 0 0,32-58 166 0 0,-22 90-770 0 0,-9-20 724 0 0,-1-1 0 0 0,0 1 0 0 0,0 0 0 0 0,-1 0 0 0 0,0 0 0 0 0,-1 0 1 0 0,0 1-1 0 0,0-1 0 0 0,-1 1 0 0 0,0-1 0 0 0,-1 1 0 0 0,0-1 1 0 0,-1 1-1 0 0,0 0 0 0 0,0-1 0 0 0,-1 0 0 0 0,0 1 0 0 0,0-1 0 0 0,-1 0 1 0 0,-1 0-1 0 0,0 0 0 0 0,0 0 0 0 0,-5 7-120 0 0,-64-2-1272 0 0,26-30-7286 0 0,27-3-637 0 0</inkml:trace>
  <inkml:trace contextRef="#ctx0" brushRef="#br0" timeOffset="2077.33">1530 54 6929 0 0,'0'0'3793'0'0,"0"0"-2976"0"0,6 2-813 0 0,-4-2 17 0 0,0 0 0 0 0,0 0 0 0 0,0 1 0 0 0,0-1 1 0 0,1 1-1 0 0,-1-1 0 0 0,0 1 0 0 0,0 0 0 0 0,0 0 0 0 0,-1 0 0 0 0,1 0 0 0 0,0 0 0 0 0,0 0 0 0 0,0 0 1 0 0,-1 1-1 0 0,1-1 0 0 0,0 0 0 0 0,-1 1 0 0 0,0 0 0 0 0,1-1 0 0 0,-1 1 0 0 0,0 0 0 0 0,0 0 0 0 0,0 0 1 0 0,0 0-1 0 0,0-1 0 0 0,0 1 0 0 0,0 1 0 0 0,-1-1 0 0 0,1 0 0 0 0,-1 0 0 0 0,0 0 0 0 0,1 0 0 0 0,-1 0 1 0 0,0 0-1 0 0,0 0 0 0 0,-1 1 0 0 0,1-1 0 0 0,0 0 0 0 0,-1 0 0 0 0,1 0 0 0 0,-1 0 0 0 0,1 0 0 0 0,-1 0 1 0 0,0 0-1 0 0,0 0 0 0 0,0 0 0 0 0,0 0-21 0 0,-93 102 1586 0 0,141-92 2365 0 0,23-8-3696 0 0,-43-2-3201 0 0,0-1-5193 0 0,-16 0 876 0 0</inkml:trace>
  <inkml:trace contextRef="#ctx0" brushRef="#br0" timeOffset="494.61">272 212 1408 0 0,'0'0'9793'0'0,"0"0"-6899"0"0,0 0-2480 0 0,0 0-368 0 0,0 0-359 0 0,6-1-159 0 0,-1 1 499 0 0,0 1 0 0 0,0-1 0 0 0,0 1 0 0 0,-1 0 0 0 0,1 0 0 0 0,0 1 0 0 0,-1-1 0 0 0,1 1 0 0 0,-1 0 0 0 0,0 0 0 0 0,1 1 0 0 0,-1-1 0 0 0,0 1 0 0 0,0 0 0 0 0,0 0 0 0 0,-1 0 0 0 0,1 1 0 0 0,-1-1 0 0 0,0 1 0 0 0,0 0 0 0 0,0 0 0 0 0,0 0 0 0 0,-1 0-27 0 0,1-1 6 0 0,0 0-1 0 0,0-1 0 0 0,-1 1 0 0 0,1 0 0 0 0,-1 1 1 0 0,0-1-1 0 0,0 0 0 0 0,0 1 0 0 0,0-1 1 0 0,-1 1-1 0 0,1-1 0 0 0,-1 1 0 0 0,0 0 1 0 0,0-1-1 0 0,0 1 0 0 0,-1 0 0 0 0,1 0 0 0 0,-1 0 1 0 0,0 0-1 0 0,0 0 0 0 0,0 0 0 0 0,-1-1 1 0 0,1 1-1 0 0,-1 0 0 0 0,0 0 0 0 0,0 0 1 0 0,0-1-1 0 0,-1 1 0 0 0,1 0 0 0 0,-1-1 0 0 0,0 0 1 0 0,0 1-1 0 0,0-1 0 0 0,0 0 0 0 0,-1 0 1 0 0,1 0-1 0 0,-1 0 0 0 0,0 0 0 0 0,0-1 0 0 0,0 1 1 0 0,0-1-1 0 0,0 0 0 0 0,-1 0 0 0 0,1 0 1 0 0,-1 0-1 0 0,1-1 0 0 0,-1 1 0 0 0,1-1 1 0 0,-1 0-1 0 0,0 0 0 0 0,-2 0-5 0 0,-3-1-2776 0 0,2-1-2805 0 0</inkml:trace>
  <inkml:trace contextRef="#ctx0" brushRef="#br0" timeOffset="740.78">449 212 8401 0 0,'0'0'4201'0'0,"0"0"-3920"0"0,-1 5-409 0 0,-39 149 2738 0 0,40-151-2597 0 0,1-1-1 0 0,0 1 1 0 0,-1-1-1 0 0,1 1 0 0 0,0-1 1 0 0,0 1-1 0 0,1-1 0 0 0,-1 0 1 0 0,0 1-1 0 0,1-1 1 0 0,0 0-1 0 0,-1 0 0 0 0,1 0 1 0 0,0 0-1 0 0,0 0 0 0 0,0-1 1 0 0,0 1-1 0 0,0 0 1 0 0,1-1-1 0 0,-1 0 0 0 0,0 1 1 0 0,1-1-1 0 0,-1 0 0 0 0,1 0 1 0 0,-1-1-1 0 0,1 1 1 0 0,-1 0-1 0 0,1-1 0 0 0,0 1-12 0 0,26 2-2513 0 0,-6-9-3883 0 0,-11-4-419 0 0</inkml:trace>
  <inkml:trace contextRef="#ctx0" brushRef="#br0" timeOffset="1020.95">617 40 7325 0 0,'0'0'5132'0'0,"0"0"-3792"0"0,0 0-1222 0 0,0 0-193 0 0,0 0-10 0 0,0 0-18 0 0,4 3-6 0 0,-2-1 155 0 0,0-1-1 0 0,0 1 0 0 0,0 0 1 0 0,0-1-1 0 0,0 1 1 0 0,0 0-1 0 0,-1 0 0 0 0,1 1 1 0 0,-1-1-1 0 0,0 0 1 0 0,1 0-1 0 0,-1 1 0 0 0,0-1 1 0 0,0 0-1 0 0,0 1 1 0 0,-1-1-1 0 0,1 1 1 0 0,-1-1-1 0 0,1 1 0 0 0,-1 0 1 0 0,0-1-1 0 0,0 1 1 0 0,0-1-1 0 0,0 1 0 0 0,0 0 1 0 0,-1-1-1 0 0,1 1 1 0 0,-1-1-1 0 0,0 1 0 0 0,0-1 1 0 0,0 1-1 0 0,0-1 1 0 0,0 0-1 0 0,0 0 0 0 0,-1 1 1 0 0,1-1-1 0 0,-1 0 1 0 0,1 0-1 0 0,-1 0 0 0 0,-1 1-45 0 0,-41 51 528 0 0,129-43 899 0 0,-61-14-3129 0 0,-6-1-2647 0 0,-2 1-2502 0 0</inkml:trace>
  <inkml:trace contextRef="#ctx0" brushRef="#br0" timeOffset="1283.73">1006 306 6553 0 0,'0'0'6852'0'0,"0"0"-6596"0"0,0 0-256 0 0,0 0 0 0 0,0 0 380 0 0,0 0 356 0 0,-40 12-108 0 0,23-12-124 0 0,-4 0-240 0 0,2 0-160 0 0,-2-3 21 0 0,0 1-125 0 0,0-3-733 0 0,4 0-691 0 0,2-2-1440 0 0,6 3-2788 0 0</inkml:trace>
  <inkml:trace contextRef="#ctx0" brushRef="#br0" timeOffset="1547.59">909 258 9381 0 0,'0'0'2360'0'0,"0"0"-1744"0"0,23 42-12 0 0,-19-27 120 0 0,0 3-140 0 0,-4-2-164 0 0,0 1-56 0 0,-4-5-160 0 0,1 0-104 0 0,1-2-12 0 0,-1-2-88 0 0,2-2-440 0 0,1-3-816 0 0,0-1-1188 0 0,4-2-3120 0 0</inkml:trace>
  <inkml:trace contextRef="#ctx0" brushRef="#br0" timeOffset="53446.24">37 586 144 0 0,'0'0'767'0'0,"6"6"-378"0"0,20 15 93 0 0,0-1 0 0 0,1 0 0 0 0,1-2 0 0 0,1-2 0 0 0,1 0 0 0 0,0-2 0 0 0,1-1 0 0 0,0-2 1 0 0,1-1-1 0 0,23 4-482 0 0,185 48 27 0 0,2-10 0 0 0,2-11 1 0 0,136 2-28 0 0,-203-31 1720 0 0,0-8 1 0 0,77-12-1721 0 0,-184 3 3135 0 0,-90 6-11587 0 0,13 0 7383 0 0,-15-1-2189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07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240 122 416 0 0,'0'0'2358'0'0,"0"0"2108"0"0,0 0-2678 0 0,0 0-1027 0 0,0 0 117 0 0,0 0 321 0 0,0 0 41 0 0,0 0-248 0 0,-6 1 29 0 0,-228 1 1015 0 0,254-7-11320 0 0,-8 3 3941 0 0</inkml:trace>
  <inkml:trace contextRef="#ctx0" brushRef="#br0" timeOffset="249.13">200 86 1760 0 0,'0'0'10617'0'0,"0"0"-9201"0"0,0 0-1416 0 0,0 0 0 0 0,0 0 388 0 0,-50 1 16 0 0,31-2-136 0 0,-2 1-132 0 0,1 0-136 0 0,2 0-12 0 0,2 0 4 0 0,3 0 0 0 0,2-1-372 0 0,1 0-404 0 0,4-1-276 0 0,5-1-776 0 0,1 0-2200 0 0,5-8-2829 0 0</inkml:trace>
  <inkml:trace contextRef="#ctx0" brushRef="#br0" timeOffset="497.54">344 1 10589 0 0,'6'2'1701'0'0,"-1"-1"-1578"0"0,1 0-1 0 0,-1 0 1 0 0,0 1 0 0 0,0-1 0 0 0,0 1-1 0 0,0 0 1 0 0,-1 1 0 0 0,1-1 0 0 0,0 1 0 0 0,-1 0-1 0 0,0 0 1 0 0,1 0 0 0 0,-2 1 0 0 0,1-1 0 0 0,0 1-1 0 0,0 0 1 0 0,-1 0 0 0 0,0 1 0 0 0,0-1-1 0 0,0 0 1 0 0,-1 1 0 0 0,1 0 0 0 0,-1 0 0 0 0,0 0-1 0 0,-1 0 1 0 0,1 0 0 0 0,-1 0 0 0 0,0 0-1 0 0,0 0 1 0 0,0 1 0 0 0,-1-1 0 0 0,0 0 0 0 0,0 0-1 0 0,0 1 1 0 0,-1-1 0 0 0,0 0 0 0 0,0 0-1 0 0,0 1 1 0 0,0-1 0 0 0,-1 0 0 0 0,0 0 0 0 0,0 0-1 0 0,0-1 1 0 0,-1 1 0 0 0,-1 2-123 0 0,-52 37-440 0 0,14-26-6439 0 0,30-17 227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2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20 2412 0 0,'0'0'6785'0'0,"0"0"-4108"0"0,0 0-1227 0 0,0 0 68 0 0,0 0 190 0 0,0 0-258 0 0,0 0-718 0 0,-6 0-429 0 0,-210-13 664 0 0,232 7-6735 0 0,-12 6 3646 0 0,9-1-4998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5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55 6505 0 0,'0'0'9040'0'0,"0"0"-8348"0"0,0 0-303 0 0,0 0-389 0 0,-46 1 824 0 0,25-3-108 0 0,-2-1-408 0 0,-2-1-236 0 0,3 1-72 0 0,-2 0 0 0 0,5-1-160 0 0,2 0-176 0 0,5 0-284 0 0,2-3-348 0 0,6 1-825 0 0,4-3-767 0 0,1 2-3040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6.1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26 4468 0 0,'0'0'8665'0'0,"0"0"-6637"0"0,0 0-1624 0 0,0 0 72 0 0,0 0 69 0 0,0 0-21 0 0,-36 0 108 0 0,16-2-324 0 0,-1 0-296 0 0,-1-1-12 0 0,3 2 0 0 0,-2-2-332 0 0,4 2-400 0 0,1 0-501 0 0,4-2-1107 0 0,5 2-2524 0 0,7-8-3525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6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3952 0 0,'0'0'5806'0'0,"0"0"-4013"0"0,0 0-1046 0 0,0 0-22 0 0,-5 7-439 0 0,2-4-202 0 0,1-1 0 0 0,0 1 0 0 0,0-1 0 0 0,0 1 0 0 0,0 0 0 0 0,0 0 0 0 0,1 0 0 0 0,-1 0 0 0 0,1 0 0 0 0,0 0 0 0 0,0 0 0 0 0,0 1 0 0 0,0-1 0 0 0,0 0 0 0 0,1 1 0 0 0,0-1 0 0 0,0 0 0 0 0,0 1 0 0 0,0-1 0 0 0,0 1 0 0 0,0-1 0 0 0,1 0 0 0 0,0 1 0 0 0,0-1 0 0 0,0 0 0 0 0,0 0-1 0 0,0 0 1 0 0,0 0 0 0 0,1 0 0 0 0,0 0 0 0 0,-1 0 0 0 0,1 0 0 0 0,0 0 0 0 0,0-1 0 0 0,1 1 0 0 0,-1-1 0 0 0,1 0 0 0 0,2 3-84 0 0,-3-3 143 0 0,1 0 1 0 0,0-1-1 0 0,0 1 0 0 0,0 0 0 0 0,0-1 0 0 0,0 1 1 0 0,1-1-1 0 0,-1 0 0 0 0,0 0 0 0 0,1-1 0 0 0,-1 1 1 0 0,0-1-1 0 0,1 1 0 0 0,-1-1 0 0 0,1 0 0 0 0,-1 0 1 0 0,1-1-1 0 0,-1 1 0 0 0,0-1 0 0 0,1 1 0 0 0,-1-1 1 0 0,0 0-1 0 0,1 0 0 0 0,-1-1 0 0 0,0 1 0 0 0,2-2-143 0 0,-4 2-15 0 0,1-1 0 0 0,-1 1 0 0 0,0-1-1 0 0,0 1 1 0 0,0-1 0 0 0,0 0 0 0 0,0 1-1 0 0,0-1 1 0 0,-1 0 0 0 0,1 0 0 0 0,0 0-1 0 0,-1 0 1 0 0,1 0 0 0 0,-1 1 0 0 0,0-1-1 0 0,0 0 1 0 0,0 0 0 0 0,0 0 0 0 0,0 0-1 0 0,0 0 1 0 0,0 0 0 0 0,-1 0-1 0 0,1 0 1 0 0,-1 0 0 0 0,1 1 0 0 0,-1-1-1 0 0,0 0 1 0 0,0 0 0 0 0,1 1 0 0 0,-1-1-1 0 0,-1 0 1 0 0,1 0 15 0 0,-24-19-2830 0 0,4 19-3589 0 0,9 2 949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6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2192 1 2552 0 0,'0'0'5165'0'0,"0"0"-3891"0"0,0 0-1024 0 0,-1 5-25 0 0,-1 0-196 0 0,0 0 0 0 0,0 0 1 0 0,0 0-1 0 0,0 0 1 0 0,-1-1-1 0 0,1 1 1 0 0,-1-1-1 0 0,-1 1 1 0 0,1-1-1 0 0,0 0 1 0 0,-1-1-1 0 0,0 1 0 0 0,0-1 1 0 0,0 1-1 0 0,0-1 1 0 0,-1 0-1 0 0,1-1 1 0 0,-1 1-1 0 0,0-1 1 0 0,0 0-1 0 0,0 0 0 0 0,0 0 1 0 0,0-1-1 0 0,0 0 1 0 0,0 0-1 0 0,0 0 1 0 0,0 0-1 0 0,-1-1 1 0 0,1 0-1 0 0,0 0 1 0 0,-4-1-30 0 0,-168-37-6798 0 0,159 31 4261 0 0</inkml:trace>
  <inkml:trace contextRef="#ctx0" brushRef="#br0" timeOffset="294.09">1782 67 856 0 0,'0'0'931'0'0,"-5"5"46"0"0,-6 1-518 0 0,1 0 0 0 0,-1 0 0 0 0,0-1-1 0 0,0 0 1 0 0,-1-1 0 0 0,1 0 0 0 0,-1-1 0 0 0,0 0-1 0 0,0-1 1 0 0,0 0 0 0 0,0-1 0 0 0,-1 0 0 0 0,1-1-1 0 0,-3-1-458 0 0,-191-21-830 0 0,142 12-959 0 0,-48-3-330 0 0,-147 9 8713 0 0,-588-32-9864 0 0,767 35 398 0 0,48 1 415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4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0 172 4516 0 0,'0'0'5113'0'0,"0"0"-3445"0"0,0 0-1361 0 0,0 0 174 0 0,5 7 453 0 0,32 75 1130 0 0,-35-80-2060 0 0,-1-1 0 0 0,1 1 0 0 0,0-1 0 0 0,0 0 0 0 0,0 0 0 0 0,0 1 1 0 0,1-1-1 0 0,-1 0 0 0 0,0-1 0 0 0,0 1 0 0 0,1 0 0 0 0,-1-1 0 0 0,0 1 0 0 0,1-1 1 0 0,-1 0-1 0 0,0 0 0 0 0,1 0 0 0 0,-1 0 0 0 0,1 0 0 0 0,-1 0 0 0 0,0-1 0 0 0,1 1 1 0 0,-1-1-1 0 0,0 1 0 0 0,0-1 0 0 0,1 0 0 0 0,-1 0 0 0 0,0 0 0 0 0,0 0 0 0 0,0-1 1 0 0,0 1-1 0 0,0 0 0 0 0,0-1 0 0 0,0 1 0 0 0,-1-1 0 0 0,1 0 0 0 0,-1 0 0 0 0,1 0 1 0 0,-1 1-1 0 0,1-1 0 0 0,-1-1 0 0 0,0 1 0 0 0,0 0 0 0 0,0 0 0 0 0,0 0 0 0 0,-1 0 1 0 0,1-1-1 0 0,0 1 0 0 0,-1 0 0 0 0,0-1 0 0 0,1 1 0 0 0,-1-1 0 0 0,0 1 0 0 0,0-1-4 0 0,36 85 1820 0 0,-33-75-1734 0 0,-2 0 0 0 0,1 0 0 0 0,-1 0 0 0 0,0 1 0 0 0,0-1 0 0 0,-1 0 0 0 0,0 1 0 0 0,-1-1 0 0 0,1 0 0 0 0,-1 1 0 0 0,-1-1 0 0 0,1 0 1 0 0,-1 0-1 0 0,0 0 0 0 0,-1 0 0 0 0,0 0 0 0 0,0-1 0 0 0,-1 1 0 0 0,-1 1-86 0 0,3-5-200 0 0,0-1 0 0 0,-1 1 0 0 0,1-1 0 0 0,-1 0 0 0 0,0 0 0 0 0,1-1 0 0 0,-1 1 0 0 0,0 0 0 0 0,0-1 0 0 0,0 0 0 0 0,0 0 0 0 0,-1 1 0 0 0,1-2-1 0 0,0 1 1 0 0,0 0 0 0 0,-1-1 0 0 0,1 0 0 0 0,0 1 0 0 0,0-1 0 0 0,-1 0 0 0 0,1-1 0 0 0,0 1 0 0 0,-1-1 0 0 0,1 1 0 0 0,0-1 0 0 0,0 0 0 0 0,0 0 0 0 0,-1-1 0 0 0,1 1 200 0 0,-13-8-5565 0 0,0-12-1829 0 0</inkml:trace>
  <inkml:trace contextRef="#ctx0" brushRef="#br0" timeOffset="367.62">309 1 6129 0 0,'0'0'6011'0'0,"0"0"-4349"0"0,0 0-1505 0 0,0 0 35 0 0,6 0 144 0 0,-4-1-310 0 0,1 2 0 0 0,0-1-1 0 0,0 0 1 0 0,-1 0 0 0 0,1 1 0 0 0,0 0 0 0 0,-1-1 0 0 0,1 1 0 0 0,0 0 0 0 0,-1 0 0 0 0,1 1 0 0 0,-1-1 0 0 0,0 0 0 0 0,1 1 0 0 0,-1 0 0 0 0,0-1 0 0 0,0 1-1 0 0,0 0 1 0 0,0 0 0 0 0,0 0 0 0 0,0 0 0 0 0,-1 1 0 0 0,1-1 0 0 0,-1 0 0 0 0,0 1 0 0 0,1-1 0 0 0,-1 1 0 0 0,0-1 0 0 0,0 1 0 0 0,-1-1 0 0 0,1 1 0 0 0,0 0-1 0 0,-1 0 1 0 0,0-1 0 0 0,0 1 0 0 0,1 0 0 0 0,-2 0 0 0 0,1-1 0 0 0,0 2-26 0 0,-54 84 1179 0 0,104-83 1198 0 0,-2-13-1869 0 0,-28 4-2333 0 0,2 0-4598 0 0,-12 3-539 0 0</inkml:trace>
  <inkml:trace contextRef="#ctx0" brushRef="#br0" timeOffset="616.63">861 336 10213 0 0,'0'0'4612'0'0,"0"0"-4572"0"0,0 0 136 0 0,0 0 252 0 0,0 0 148 0 0,-36 4 229 0 0,15-4-33 0 0,-4 0-412 0 0,-2 0-276 0 0,-2 0-72 0 0,3-2-12 0 0,1 0-224 0 0,2-1-360 0 0,3 1-325 0 0,6-2-427 0 0,4 0-748 0 0,3 1-872 0 0,7-8-3613 0 0</inkml:trace>
  <inkml:trace contextRef="#ctx0" brushRef="#br0" timeOffset="1001.17">1071 164 11789 0 0,'0'0'2699'0'0,"0"0"-2036"0"0,0 0-103 0 0,0 0-6 0 0,-7 6-247 0 0,-70 87-355 0 0,136-73 478 0 0,-56-19-395 0 0,0 0 0 0 0,1-1 1 0 0,-1 1-1 0 0,1 0 1 0 0,-1-1-1 0 0,1 0 0 0 0,-1 0 1 0 0,1 0-1 0 0,-1 0 1 0 0,1-1-1 0 0,-1 1 0 0 0,1-1 1 0 0,-1 0-1 0 0,0 0 1 0 0,1 0-1 0 0,-1 0 1 0 0,0-1-1 0 0,0 1 0 0 0,0-1 1 0 0,0 0-1 0 0,0 0 1 0 0,0 0-1 0 0,0 0 0 0 0,-1 0 1 0 0,1-1-1 0 0,-1 1 1 0 0,0-1-1 0 0,1 0 0 0 0,-1 1 1 0 0,0-1-1 0 0,-1 0 1 0 0,1 0-1 0 0,0-1 1 0 0,-1 1-1 0 0,0 0 0 0 0,1-4-35 0 0,-2 7-102 0 0,3 26-1495 0 0,25 110 2644 0 0,-15-138-8573 0 0,-7-10-1460 0 0</inkml:trace>
  <inkml:trace contextRef="#ctx0" brushRef="#br0" timeOffset="1265.01">1357 76 3588 0 0,'0'0'6748'0'0,"0"0"-4852"0"0,0 0-1613 0 0,5 7 5 0 0,4 8 77 0 0,-1 1 1 0 0,0 1 0 0 0,-1-1 0 0 0,-1 2 0 0 0,0-1 0 0 0,-2 0 0 0 0,0 1 0 0 0,-1 0 0 0 0,0 0 0 0 0,-2 0 0 0 0,0 0 0 0 0,-1 0 0 0 0,-1 0 0 0 0,-1 3-366 0 0,1-11-88 0 0,0 0 0 0 0,-1 0 1 0 0,0 0-1 0 0,-1-1 1 0 0,0 1-1 0 0,0-1 0 0 0,-1 0 1 0 0,0 0-1 0 0,-1 0 0 0 0,0 0 1 0 0,0-1-1 0 0,-1 0 1 0 0,0 0-1 0 0,0 0 0 0 0,-1-1 1 0 0,0 0-1 0 0,-6 4 88 0 0,-4-2-4929 0 0,11-9-797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12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13 1188 0 0,'0'0'1307'0'0,"0"0"1949"0"0,0 0-626 0 0,0 0-921 0 0,0 0-292 0 0,0 0-35 0 0,0 0-16 0 0,0 0-456 0 0,0-12-587 0 0,-21 73 254 0 0,16-44-530 0 0,1 0 0 0 0,0 0 0 0 0,1 0 0 0 0,1 0 0 0 0,1 0 0 0 0,0 0 0 0 0,1 1 0 0 0,1-1 0 0 0,1 0 0 0 0,0 0 0 0 0,1 0 0 0 0,1 0 0 0 0,1 0 0 0 0,0-1 0 0 0,1 1 1 0 0,5 8-48 0 0,26 5-517 0 0,-6-28-5802 0 0,-17-8-1375 0 0</inkml:trace>
  <inkml:trace contextRef="#ctx0" brushRef="#br0" timeOffset="295.99">264 216 8777 0 0,'0'0'5008'0'0,"0"0"-3740"0"0,0 0-1121 0 0,0 0 44 0 0,0 0-36 0 0,0 0-240 0 0,0 0-366 0 0,4-2-160 0 0,3 0 610 0 0,-1 1-1 0 0,1-1 0 0 0,-1 1 0 0 0,1 1 0 0 0,-1-1 1 0 0,1 1-1 0 0,0 1 0 0 0,-1-1 0 0 0,1 1 0 0 0,-1 0 1 0 0,1 1-1 0 0,-1-1 0 0 0,1 1 0 0 0,-1 0 0 0 0,0 1 1 0 0,0 0-1 0 0,0 0 0 0 0,0 0 0 0 0,-1 0 1 0 0,1 1-1 0 0,-1 0 0 0 0,2 2 2 0 0,-5-4 47 0 0,-1 0 1 0 0,0 0-1 0 0,0-1 0 0 0,0 1 1 0 0,-1 0-1 0 0,1 0 1 0 0,0 0-1 0 0,-1 0 0 0 0,1 0 1 0 0,-1 0-1 0 0,1 0 0 0 0,-1 0 1 0 0,0 0-1 0 0,0 0 1 0 0,0 0-1 0 0,0 0 0 0 0,0 0 1 0 0,-1 0-1 0 0,1 1 0 0 0,-1-1 1 0 0,1 0-1 0 0,-1-1 1 0 0,0 1-1 0 0,1 0 0 0 0,-1 0 1 0 0,0 0-1 0 0,0 0 0 0 0,-1-1 1 0 0,1 1-1 0 0,0 0 0 0 0,0-1 1 0 0,-1 1-1 0 0,1-1 1 0 0,-1 1-1 0 0,0-1 0 0 0,1 0 1 0 0,-1 0-1 0 0,0 0 0 0 0,1 0 1 0 0,-1 0-1 0 0,0 0 1 0 0,0 0-1 0 0,0-1 0 0 0,0 1 1 0 0,0-1-1 0 0,-1 1-47 0 0,-34 11-6778 0 0,32-12 1589 0 0</inkml:trace>
  <inkml:trace contextRef="#ctx0" brushRef="#br0" timeOffset="512.17">476 202 3920 0 0,'0'0'4248'0'0,"0"0"-1926"0"0,0 0-1922 0 0,0 0-220 0 0,0 0 599 0 0,0 0 405 0 0,-2 7-59 0 0,-6 13-482 0 0,6-18-606 0 0,0 0 0 0 0,0 0-1 0 0,1 1 1 0 0,-1-1 0 0 0,0 0 0 0 0,1 1-1 0 0,0-1 1 0 0,0 1 0 0 0,0-1 0 0 0,0 1-1 0 0,0 0 1 0 0,0-1 0 0 0,1 1 0 0 0,-1 0-1 0 0,1 0 1 0 0,0-1 0 0 0,0 1 0 0 0,0 0 0 0 0,0 0-1 0 0,0 0 1 0 0,1-1 0 0 0,-1 1 0 0 0,1 0-1 0 0,0-1 1 0 0,-1 1 0 0 0,1 0 0 0 0,1-1-1 0 0,-1 1 1 0 0,0-1 0 0 0,0 1 0 0 0,1-1-1 0 0,0 0 1 0 0,-1 0 0 0 0,1 0 0 0 0,0 0-1 0 0,0 0 1 0 0,0 0 0 0 0,0 0 0 0 0,1 0-1 0 0,-1-1 1 0 0,2 2-37 0 0,56 8-919 0 0,-21-16-4617 0 0,-30 0-365 0 0</inkml:trace>
  <inkml:trace contextRef="#ctx0" brushRef="#br0" timeOffset="825.56">623 75 11325 0 0,'0'0'1437'0'0,"0"0"-1036"0"0,6 0-336 0 0,-3-1-21 0 0,-1 1 0 0 0,1-1 0 0 0,0 1-1 0 0,-1 0 1 0 0,1 0 0 0 0,0 0 0 0 0,-1 1 0 0 0,1-1 0 0 0,0 1 0 0 0,-1-1 0 0 0,1 1 0 0 0,-1 0 0 0 0,1 0-1 0 0,-1 0 1 0 0,1 0 0 0 0,-1 0 0 0 0,0 1 0 0 0,0-1 0 0 0,1 1 0 0 0,-1-1 0 0 0,0 1 0 0 0,0 0 0 0 0,-1 0-1 0 0,1 0 1 0 0,0 0 0 0 0,-1 0 0 0 0,1 1 0 0 0,-1-1 0 0 0,1 0 0 0 0,-1 1 0 0 0,0-1 0 0 0,0 0 0 0 0,0 1-1 0 0,-1 0 1 0 0,1-1 0 0 0,0 1 0 0 0,-1-1 0 0 0,0 1 0 0 0,0 0 0 0 0,0-1 0 0 0,0 1 0 0 0,0 0-1 0 0,0-1 1 0 0,-1 1-44 0 0,-49 75 1373 0 0,113-67-999 0 0,-1-20-375 0 0,-44 5-2748 0 0,1 0-3623 0 0,-6 2-900 0 0</inkml:trace>
  <inkml:trace contextRef="#ctx0" brushRef="#br0" timeOffset="1011.18">1101 321 7929 0 0,'0'0'6704'0'0,"0"0"-6704"0"0,0 0 240 0 0,0 0-64 0 0,0 0 604 0 0,-41 4-312 0 0,24-4-243 0 0,-4 0-137 0 0,1 0-76 0 0,2 0-12 0 0,-1-2-657 0 0,3-1-375 0 0,2-2-376 0 0,2 0-976 0 0,4-1-3333 0 0</inkml:trace>
  <inkml:trace contextRef="#ctx0" brushRef="#br0" timeOffset="1179.37">1005 262 1800 0 0,'0'0'7941'0'0,"0"0"-6061"0"0,0 0-1264 0 0,21 38 372 0 0,-20-26 396 0 0,-1 1-164 0 0,0-1-427 0 0,-4 1-469 0 0,0 0-200 0 0,2-1-64 0 0,-2-2-60 0 0,1-1-224 0 0,2-3-212 0 0,1 0-397 0 0,0-3-579 0 0,5-2-924 0 0,-1-1-2056 0 0,9-3-2985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27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331 172 2784 0 0,'0'0'5810'0'0,"0"0"-3815"0"0,0 0-1284 0 0,0 0 295 0 0,0 0 447 0 0,0 0-163 0 0,0 0-364 0 0,0 0-381 0 0,-4-2-430 0 0,-191-20 1024 0 0,120 20-984 0 0,42 2 36 0 0,9-1-1915 0 0,53-9-7585 0 0,1 2 2222 0 0</inkml:trace>
  <inkml:trace contextRef="#ctx0" brushRef="#br0" timeOffset="262.74">306 96 5777 0 0,'0'0'6420'0'0,"0"0"-5196"0"0,0 0-1224 0 0,-42-4 0 0 0,18 0 204 0 0,-5-1 128 0 0,0 1-220 0 0,1 1-112 0 0,3 0-16 0 0,4 1-912 0 0,4 0-480 0 0,3-1-720 0 0,7 3-1000 0 0,7-6-2213 0 0</inkml:trace>
  <inkml:trace contextRef="#ctx0" brushRef="#br0" timeOffset="511.12">293 0 4560 0 0,'0'0'5950'0'0,"6"6"-4572"0"0,10 10-850 0 0,-6-4-422 0 0,0-1 0 0 0,1 0 1 0 0,0-1-1 0 0,0 0 0 0 0,1-1 0 0 0,0 0 0 0 0,1-1 0 0 0,0-1 0 0 0,0 0 0 0 0,1 0 0 0 0,0-2 0 0 0,0 1 0 0 0,12 1-106 0 0,-137 63 2647 0 0,84-39-3914 0 0,13-9-3780 0 0,8-11-889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54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29 15193 0 0,'0'0'1609'0'0,"0"0"-1609"0"0,0 0 0 0 0,-37 0 496 0 0,20-3-184 0 0,-2 0-276 0 0,-1 0-36 0 0,3 1-60 0 0,1 1-4 0 0,-1 0-632 0 0,1-1-321 0 0,4-1-775 0 0,4 1-2548 0 0,3-6-2689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53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336 143 4044 0 0,'0'0'4837'0'0,"0"0"-2332"0"0,0 0-1443 0 0,0 0-552 0 0,0 0-106 0 0,-7-1 217 0 0,-316-37 1908 0 0,317 33-4707 0 0,30 3-1120 0 0,-22 1 2710 0 0,19 0-4752 0 0</inkml:trace>
  <inkml:trace contextRef="#ctx0" brushRef="#br0" timeOffset="262.51">346 58 2916 0 0,'0'0'1968'0'0,"0"0"3113"0"0,0 0-2805 0 0,0 0-1532 0 0,0 0-680 0 0,0 0 152 0 0,-58-3 244 0 0,20 3-56 0 0,-10 0-136 0 0,3 0-156 0 0,11 0-112 0 0,8 0-4 0 0,13 0 0 0 0,1 0-692 0 0,2 0-696 0 0,3-3-1028 0 0,6 1-2489 0 0</inkml:trace>
  <inkml:trace contextRef="#ctx0" brushRef="#br0" timeOffset="509.97">386 0 5897 0 0,'0'0'3681'0'0,"6"5"-2687"0"0,0-2-839 0 0,0-1 0 0 0,-1 1 1 0 0,0 1-1 0 0,0-1 1 0 0,0 1-1 0 0,0 0 0 0 0,-1 0 1 0 0,1 0-1 0 0,-1 0 0 0 0,0 1 1 0 0,0 0-1 0 0,-1 0 1 0 0,1 0-1 0 0,-1 0 0 0 0,0 0 1 0 0,0 1-1 0 0,-1-1 1 0 0,0 1-1 0 0,0 0 0 0 0,0 0 1 0 0,-1 0-1 0 0,1 0 0 0 0,-2 0 1 0 0,1 0-1 0 0,-1 0 1 0 0,1 0-1 0 0,-2 0 0 0 0,1 0 1 0 0,-1 0-1 0 0,0 1 0 0 0,0-1 1 0 0,0-1-1 0 0,-1 1 1 0 0,0 0-1 0 0,0 0 0 0 0,-1-1 1 0 0,1 1-1 0 0,-1-1 1 0 0,-1 1-156 0 0,-39 32-842 0 0,9-22-7944 0 0,21-15 1782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4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317 155 4224 0 0,'0'0'6584'0'0,"0"0"-4545"0"0,0 0-1623 0 0,0 0-14 0 0,0 0 24 0 0,-7-1 114 0 0,-302-12 1022 0 0,309 13-2617 0 0,22-3-6639 0 0,1-2 462 0 0</inkml:trace>
  <inkml:trace contextRef="#ctx0" brushRef="#br0" timeOffset="263.99">316 71 6369 0 0,'0'0'6572'0'0,"0"0"-5348"0"0,0 0-1224 0 0,0 0 0 0 0,-41-7 152 0 0,18 5 276 0 0,1 0-160 0 0,-6 2-168 0 0,2 0-88 0 0,-1 0-8 0 0,2 0-4 0 0,1 0-532 0 0,3 0-136 0 0,4 0-84 0 0,8 0-568 0 0,5-3-1272 0 0,1 0-3129 0 0</inkml:trace>
  <inkml:trace contextRef="#ctx0" brushRef="#br0" timeOffset="544.3">344 1 4788 0 0,'0'0'3657'0'0,"0"0"-2401"0"0,0 0-1120 0 0,6 5 166 0 0,3 3-57 0 0,1-1 0 0 0,-1 0-1 0 0,1-1 1 0 0,0 0 0 0 0,0-1 0 0 0,1 0-1 0 0,0 0 1 0 0,-1-1 0 0 0,2-1 0 0 0,-1 1 0 0 0,0-2-1 0 0,1 0 1 0 0,8 1-245 0 0,-20-3 114 0 0,0 0-82 0 0,0 0-180 0 0,0 0-31 0 0,0 0 14 0 0,-23 41 2581 0 0,-140 142-2362 0 0,147-174-3205 0 0,-4-7-3238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7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6645 0 0,'0'0'5529'0'0,"0"0"-4344"0"0,0 0-911 0 0,2 7 189 0 0,0 1-298 0 0,21 71 1299 0 0,-22-78-1464 0 0,-1 0-1 0 0,1 0 0 0 0,-1 1 1 0 0,1-1-1 0 0,-1 0 1 0 0,1 0-1 0 0,0 0 0 0 0,0 0 1 0 0,-1 0-1 0 0,1 1 0 0 0,0-2 1 0 0,0 1-1 0 0,0 0 0 0 0,0 0 1 0 0,0 0-1 0 0,0 0 1 0 0,1 0-1 0 0,-1-1 0 0 0,0 1 1 0 0,0-1-1 0 0,0 1 0 0 0,1-1 1 0 0,-1 1-1 0 0,0-1 1 0 0,1 0-1 0 0,-1 1 0 0 0,0-1 1 0 0,1 0-1 0 0,-1 0 0 0 0,0 0 1 0 0,1 0-1 0 0,-1 0 1 0 0,0 0-1 0 0,1-1 0 0 0,-1 1 1 0 0,0 0-1 0 0,1-1 0 0 0,-1 1 1 0 0,0-1-1 0 0,0 1 1 0 0,0-1-1 0 0,1 0 0 0 0,-1 1 1 0 0,0-1-1 0 0,0 0 0 0 0,0 0 1 0 0,0 0-1 0 0,0 0 0 0 0,0 0 1 0 0,0 0-1 0 0,-1 0 1 0 0,1 0-1 0 0,0 0 0 0 0,0 0 1 0 0,-1 0-1 0 0,1-1 0 0 0,0 0 1 0 0,8-12-132 0 0,-9 13 145 0 0,0 0 1 0 0,0 1 0 0 0,0-1-1 0 0,0 0 1 0 0,0 0-1 0 0,0 0 1 0 0,1 0 0 0 0,-1 0-1 0 0,0 1 1 0 0,0-1 0 0 0,1 0-1 0 0,-1 0 1 0 0,0 0 0 0 0,1 1-1 0 0,-1-1 1 0 0,1 0-1 0 0,-1 0 1 0 0,1 1 0 0 0,0-1-1 0 0,-1 0 1 0 0,1 1 0 0 0,-1-1-1 0 0,1 1 1 0 0,0-1 0 0 0,0 1-1 0 0,-1-1 1 0 0,1 1-1 0 0,0-1 1 0 0,0 1 0 0 0,0 0-1 0 0,-1-1 1 0 0,1 1 0 0 0,0 0-1 0 0,0 0 1 0 0,0 0 0 0 0,0 0-1 0 0,0 0 1 0 0,-1 0-1 0 0,1 0 1 0 0,0 0 0 0 0,0 0-1 0 0,0 0 1 0 0,0 0 0 0 0,0 0-1 0 0,-1 1 1 0 0,1-1-1 0 0,0 0 1 0 0,0 1 0 0 0,0-1-1 0 0,-1 0 1 0 0,1 1 0 0 0,0-1-1 0 0,0 1 1 0 0,-1-1 0 0 0,1 1-1 0 0,0 0 1 0 0,-1-1-1 0 0,1 1 1 0 0,-1 0 0 0 0,1-1-1 0 0,-1 1 1 0 0,1 0 0 0 0,-1 0-1 0 0,1-1 1 0 0,-1 1 0 0 0,0 0-1 0 0,1 0 1 0 0,-1 0-1 0 0,0 0-12 0 0,5 10 159 0 0,-1 1 0 0 0,0-1 0 0 0,-1 1 0 0 0,0 0 1 0 0,-1 0-1 0 0,0 1 0 0 0,-1-1 0 0 0,-1 0 1 0 0,0 0-1 0 0,0 1 0 0 0,-1-1 0 0 0,-1 0 1 0 0,0 0-1 0 0,0 0 0 0 0,-2 0 0 0 0,1 0 1 0 0,-1-1-1 0 0,-4 8-160 0 0,-58 11-1272 0 0,19-46-8095 0 0,30-3 740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7.9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14881 0 0,'0'0'1521'0'0,"0"0"-1511"0"0,0 0 144 0 0,0 0-68 0 0,0 0-240 0 0,0 0-148 0 0,3 2 61 0 0,0-1 271 0 0,-1 0-1 0 0,1 0 1 0 0,-1 0 0 0 0,0 0 0 0 0,0 0 0 0 0,1 0-1 0 0,-1 1 1 0 0,0-1 0 0 0,0 1 0 0 0,0 0 0 0 0,-1 0-1 0 0,1 0 1 0 0,0 0 0 0 0,-1 0 0 0 0,1 0 0 0 0,-1 0-1 0 0,1 0 1 0 0,-1 0 0 0 0,0 1 0 0 0,0-1-1 0 0,0 0 1 0 0,-1 1 0 0 0,1-1 0 0 0,0 1 0 0 0,-1-1-1 0 0,0 1 1 0 0,1-1 0 0 0,-1 1 0 0 0,0 0 0 0 0,0-1-1 0 0,0 1 1 0 0,-1-1 0 0 0,1 1 0 0 0,-1-1 0 0 0,1 1-1 0 0,-1-1 1 0 0,0 1 0 0 0,0-1 0 0 0,0 0 0 0 0,0 1-1 0 0,-1-1 1 0 0,1 0 0 0 0,0 0 0 0 0,-1 0 0 0 0,-1 2-30 0 0,-6 4 233 0 0,8-8-223 0 0,0 0 1 0 0,1 0 0 0 0,-1 0-1 0 0,0 1 1 0 0,0-1-1 0 0,0 0 1 0 0,0 1-1 0 0,0-1 1 0 0,1 0-1 0 0,-1 1 1 0 0,0-1 0 0 0,0 1-1 0 0,1-1 1 0 0,-1 1-1 0 0,0-1 1 0 0,1 1-1 0 0,-1 0 1 0 0,0-1-1 0 0,1 1 1 0 0,-1 0 0 0 0,1-1-1 0 0,-1 1 1 0 0,1 0-1 0 0,-1 0 1 0 0,1 0-1 0 0,0-1 1 0 0,-1 1-1 0 0,1 0 1 0 0,0 0 0 0 0,0 0-1 0 0,0 0 1 0 0,-1 0-1 0 0,1-1 1 0 0,0 1-1 0 0,0 0 1 0 0,0 0-1 0 0,1 0 1 0 0,-1 0 0 0 0,0 0-1 0 0,0 0 1 0 0,0-1-1 0 0,1 1 1 0 0,-1 0-1 0 0,0 0 1 0 0,1 0-1 0 0,-1 0 1 0 0,1-1-1 0 0,-1 1 1 0 0,1 0 0 0 0,-1 0-1 0 0,1-1 1 0 0,-1 1-1 0 0,1-1 1 0 0,0 1-1 0 0,-1 0 1 0 0,1-1-1 0 0,0 1 1 0 0,-1-1 0 0 0,1 1-1 0 0,0-1 1 0 0,0 0-1 0 0,0 1 1 0 0,0-1-1 0 0,-1 0 1 0 0,1 0-1 0 0,0 1 1 0 0,0-1 0 0 0,0 0-1 0 0,0 0 1 0 0,0 0-11 0 0,105 13 662 0 0,-63-16-10150 0 0,-41 2 1042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8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47 6413 0 0,'0'0'9016'0'0,"0"0"-8136"0"0,0 0-880 0 0,0 0 0 0 0,0 0 377 0 0,-41-2-5 0 0,21-1-196 0 0,-1-1-128 0 0,2 0-44 0 0,-2-1-4 0 0,3 2 0 0 0,2 0-284 0 0,3 0-393 0 0,1-1-407 0 0,7-1-548 0 0,5-2-944 0 0,0 3-2916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8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34 312 0 0,'0'0'6417'0'0,"0"0"-909"0"0,0 0-4332 0 0,0 0-224 0 0,0 0-316 0 0,0 0-476 0 0,0 0 208 0 0,0 0 132 0 0,-43-15-107 0 0,22 14-241 0 0,-4-1-144 0 0,3 1-8 0 0,-1-2-645 0 0,2 2-879 0 0,5-1-1244 0 0,1-6-4545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9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0 11477 0 0,'0'0'4077'0'0,"-6"1"-3822"0"0,-6 1-95 0 0,4-2-127 0 0,1 1-1 0 0,-1 0 1 0 0,0 0 0 0 0,0 1-1 0 0,0 0 1 0 0,1 0-1 0 0,-1 1 1 0 0,1 0 0 0 0,0 0-1 0 0,-1 1 1 0 0,1 0-1 0 0,1 0 1 0 0,-1 0 0 0 0,1 1-1 0 0,0 0 1 0 0,0 0 0 0 0,-5 7-33 0 0,10-11 5 0 0,1 1 1 0 0,-1-1-1 0 0,1 1 1 0 0,0-1 0 0 0,0 1-1 0 0,-1-1 1 0 0,1 1-1 0 0,1-1 1 0 0,-1 1 0 0 0,0 0-1 0 0,0-1 1 0 0,0 1-1 0 0,1-1 1 0 0,-1 1 0 0 0,1-1-1 0 0,-1 1 1 0 0,1-1-1 0 0,0 0 1 0 0,-1 1 0 0 0,1-1-1 0 0,0 0 1 0 0,0 1-1 0 0,0-1 1 0 0,0 0 0 0 0,0 0-1 0 0,0 0 1 0 0,0 0-1 0 0,1 0 1 0 0,-1 0 0 0 0,0 0-1 0 0,0 0 1 0 0,1-1-1 0 0,-1 1 1 0 0,1 0 0 0 0,-1-1-1 0 0,1 1 1 0 0,-1-1-1 0 0,1 1 1 0 0,-1-1 0 0 0,1 0-1 0 0,-1 0 1 0 0,1 0-1 0 0,-1 0 1 0 0,1 0-6 0 0,72 9 390 0 0,-70-9-455 0 0,1-1-1 0 0,0 1 0 0 0,-1-1 1 0 0,1 0-1 0 0,-1-1 0 0 0,1 1 1 0 0,-1-1-1 0 0,1 0 0 0 0,-1 0 1 0 0,0 0-1 0 0,0 0 0 0 0,0-1 1 0 0,0 0-1 0 0,0 0 0 0 0,-1 0 1 0 0,1 0-1 0 0,-1 0 0 0 0,0-1 1 0 0,0 0-1 0 0,0 1 0 0 0,0-1 1 0 0,-1 0-1 0 0,0-1 0 0 0,0 1 1 0 0,0 0 65 0 0,10 44 770 0 0,-16 120 2284 0 0,8-140-3567 0 0,6-12-7647 0 0,1-11-2118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9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401 179 6869 0 0,'0'0'6824'0'0,"-8"1"-5385"0"0,-324-19 1093 0 0,271 11-4561 0 0,75 1-1968 0 0,-3 3-1240 0 0</inkml:trace>
  <inkml:trace contextRef="#ctx0" brushRef="#br0" timeOffset="200.97">409 102 6929 0 0,'0'0'6082'0'0,"-8"-1"-4184"0"0,-274-28 613 0 0,312 25-13824 0 0,-15 3 5542 0 0</inkml:trace>
  <inkml:trace contextRef="#ctx0" brushRef="#br0" timeOffset="400.89">447 0 1436 0 0,'0'0'6641'0'0,"0"0"-4028"0"0,0 0-1894 0 0,5 4-370 0 0,4 3-80 0 0,-1 1 1 0 0,-1 0-1 0 0,1 1 1 0 0,-1-1-1 0 0,-1 2 1 0 0,0-1-1 0 0,0 1 1 0 0,-1-1 0 0 0,0 1-1 0 0,0 1 1 0 0,-1-1-1 0 0,-1 1 1 0 0,0 0-1 0 0,0 0 1 0 0,-1 0-1 0 0,-1 0 1 0 0,0 0-1 0 0,0 0 1 0 0,-1 0-1 0 0,0 0 1 0 0,-1 0-1 0 0,0 1 1 0 0,-3 5-270 0 0,2-13 40 0 0,0 0-1 0 0,-1 0 1 0 0,0 0-1 0 0,0-1 1 0 0,0 0-1 0 0,0 1 1 0 0,-1-1-1 0 0,1 0 1 0 0,-1-1-1 0 0,0 1 1 0 0,0-1-1 0 0,0 0 1 0 0,0 1-1 0 0,0-2 1 0 0,0 1-1 0 0,-1 0 1 0 0,1-1-1 0 0,-1 0 1 0 0,1 0-1 0 0,-1 0 1 0 0,1-1-1 0 0,-1 1 1 0 0,0-1-40 0 0,-68 4-5795 0 0,58-5-207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7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53 7081 0 0,'0'0'6460'0'0,"0"0"-6460"0"0,0 0-116 0 0,0 0 116 0 0,0 0 576 0 0,-49 7-236 0 0,30-11-212 0 0,-1 1-64 0 0,-3 0-64 0 0,5-2-612 0 0,-1 1-520 0 0,3-3-588 0 0,6 2-2176 0 0,2-6-2641 0 0</inkml:trace>
  <inkml:trace contextRef="#ctx0" brushRef="#br0" timeOffset="171.91">104 0 3068 0 0,'0'0'9369'0'0,"0"0"-8361"0"0,0 0-588 0 0,28 45 404 0 0,-24-31-68 0 0,-2-1-92 0 0,-2-1-159 0 0,0 1-193 0 0,-2-2-148 0 0,-2 0-164 0 0,0-1 0 0 0,2-4-400 0 0,1 0-469 0 0,1-3-543 0 0,0-2-1228 0 0,1-1-2616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16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1 118 1016 0 0,'0'0'4116'0'0,"0"0"-905"0"0,0 0-1329 0 0,0 0-663 0 0,0 0-70 0 0,0 0-188 0 0,0 0-290 0 0,0 0-334 0 0,0 0-242 0 0,0 0-67 0 0,34-7-716 0 0,-28 6 780 0 0,0 0 0 0 0,0 1 0 0 0,-1-1 0 0 0,1 1 0 0 0,0 1 0 0 0,0-1-1 0 0,0 1 1 0 0,0 0 0 0 0,-1 1 0 0 0,1-1 0 0 0,-1 1 0 0 0,1 0 0 0 0,-1 1 0 0 0,1-1 0 0 0,-1 1-1 0 0,0 0 1 0 0,0 0 0 0 0,-1 1 0 0 0,1-1 0 0 0,0 1 0 0 0,-1 0 0 0 0,0 0 0 0 0,0 1-1 0 0,-1-1 1 0 0,1 1 0 0 0,-1 0 0 0 0,0 0 0 0 0,0 0 0 0 0,0 0 0 0 0,-1 1 0 0 0,0-1 0 0 0,0 1-1 0 0,0-1 1 0 0,-1 1 0 0 0,1 0 0 0 0,-1-1 0 0 0,0 5-92 0 0,-57 46 1222 0 0,7-40-5080 0 0,45-17 416 0 0,2-1-2701 0 0</inkml:trace>
  <inkml:trace contextRef="#ctx0" brushRef="#br0" timeOffset="202.68">326 159 5929 0 0,'0'0'6488'0'0,"0"0"-5185"0"0,-3 7-828 0 0,-59 112 1591 0 0,116-96-3635 0 0,-15-23-2657 0 0,-20-2-1224 0 0</inkml:trace>
  <inkml:trace contextRef="#ctx0" brushRef="#br0" timeOffset="481.94">444 11 7597 0 0,'0'0'3656'0'0,"6"-1"-3407"0"0,-1 1-301 0 0,-3-2 128 0 0,0 1 1 0 0,0 0 0 0 0,0 0-1 0 0,0 0 1 0 0,1 0-1 0 0,-1 0 1 0 0,0 1-1 0 0,1-1 1 0 0,-1 1 0 0 0,0-1-1 0 0,1 1 1 0 0,-1 0-1 0 0,1 0 1 0 0,-1 0 0 0 0,0 0-1 0 0,1 1 1 0 0,-1-1-1 0 0,1 1 1 0 0,-1-1-1 0 0,0 1 1 0 0,1 0 0 0 0,-1 0-1 0 0,0 0 1 0 0,0 0-1 0 0,0 0 1 0 0,0 0 0 0 0,0 1-1 0 0,0-1 1 0 0,0 1-1 0 0,0-1 1 0 0,0 1-1 0 0,-1 0 1 0 0,1 0 0 0 0,-1-1-1 0 0,1 1 1 0 0,-1 0-1 0 0,0 1 1 0 0,1-1 0 0 0,-1 0-1 0 0,0 0 1 0 0,-1 0-1 0 0,1 1 1 0 0,0-1-1 0 0,-1 0 1 0 0,1 1 0 0 0,-1-1-1 0 0,0 1 1 0 0,1-1-1 0 0,-1 0 1 0 0,-1 1 0 0 0,1-1-1 0 0,0 3-76 0 0,-15 22 470 0 0,13-26-467 0 0,1 0 0 0 0,-1 0 0 0 0,1 0 0 0 0,-1 1 1 0 0,1-1-1 0 0,0 0 0 0 0,-1 1 0 0 0,1-1 1 0 0,0 1-1 0 0,0-1 0 0 0,0 1 0 0 0,0-1 1 0 0,0 1-1 0 0,0 0 0 0 0,0 0 0 0 0,1-1 0 0 0,-1 1 1 0 0,1 0-1 0 0,-1 0 0 0 0,1 0 0 0 0,0 0 1 0 0,0 0-1 0 0,0 0 0 0 0,0-1 0 0 0,0 1 0 0 0,0 0 1 0 0,0 0-1 0 0,1 0 0 0 0,-1 0 0 0 0,0 0 1 0 0,1 0-1 0 0,0-1 0 0 0,-1 1 0 0 0,1 0 0 0 0,0-1 1 0 0,0 1-1 0 0,0 0 0 0 0,0-1 0 0 0,0 1 1 0 0,1-1-1 0 0,-1 1 0 0 0,0-1 0 0 0,1 0 0 0 0,-1 0 1 0 0,1 1-1 0 0,-1-1 0 0 0,1 0 0 0 0,0 0 1 0 0,-1 0-1 0 0,1-1 0 0 0,0 1 0 0 0,0 0 0 0 0,-1-1 1 0 0,1 1-1 0 0,0-1 0 0 0,1 1-3 0 0,26 2-2552 0 0,-6-4-4462 0 0,-4-2 498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54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24 13921 0 0,'0'0'1432'0'0,"0"0"-1320"0"0,0 0-112 0 0,-36-2 604 0 0,15-2-251 0 0,-3 1-241 0 0,-2-1-112 0 0,-2 1-741 0 0,0 0-927 0 0,0 1-2476 0 0,9 0-1665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3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0 4652 0 0,'0'0'7074'0'0,"0"0"-4823"0"0,0 0-1785 0 0,0 0-217 0 0,0 0 413 0 0,0 0-301 0 0,0 0-255 0 0,8 1-159 0 0,-3 0 89 0 0,1-1 0 0 0,0 1 0 0 0,0 0 0 0 0,0 1 0 0 0,-1-1 0 0 0,1 1 0 0 0,-1 0 0 0 0,1 0 0 0 0,-1 1 0 0 0,0 0 0 0 0,0 0 0 0 0,0 0 0 0 0,0 0-1 0 0,0 1 1 0 0,-1 0 0 0 0,0 0 0 0 0,0 0 0 0 0,0 0 0 0 0,0 1 0 0 0,0-1 0 0 0,-1 1 0 0 0,0 0 0 0 0,0 0 0 0 0,0 1 0 0 0,-1-1 0 0 0,0 0 0 0 0,0 1 0 0 0,0 1-36 0 0,-4-5 4 0 0,0 1 1 0 0,-1-1-1 0 0,1 0 0 0 0,-1 1 1 0 0,1-1-1 0 0,-1-1 0 0 0,0 1 1 0 0,0 0-1 0 0,0-1 1 0 0,0 1-1 0 0,0-1 0 0 0,0 0 1 0 0,-1 0-1 0 0,1 0 0 0 0,0 0 1 0 0,0-1-1 0 0,-1 0 1 0 0,1 1-1 0 0,-1-1 0 0 0,1 0 1 0 0,0 0-1 0 0,-1-1 0 0 0,1 1 1 0 0,0-1-1 0 0,-3 0-4 0 0,13 1 15 0 0,-1 1-1 0 0,1 0 1 0 0,-1 0-1 0 0,0 0 1 0 0,1 1-1 0 0,-1 0 1 0 0,0 0-1 0 0,0 1 0 0 0,0 0 1 0 0,-1 0-1 0 0,1 0 1 0 0,-1 1-1 0 0,1 0 1 0 0,-1 0-1 0 0,0 0 1 0 0,-1 0-1 0 0,1 1 1 0 0,-1 0-1 0 0,0 0 1 0 0,0 0-1 0 0,0 0 1 0 0,-1 1-1 0 0,0-1 1 0 0,2 5-15 0 0,-7-8 64 0 0,1 1 1 0 0,-1-1 0 0 0,0 1 0 0 0,-1-1 0 0 0,1 0-1 0 0,0 0 1 0 0,0 0 0 0 0,-1 0 0 0 0,0 0 0 0 0,1-1-1 0 0,-1 1 1 0 0,0-1 0 0 0,1 1 0 0 0,-1-1 0 0 0,0 0-1 0 0,0 0 1 0 0,0-1 0 0 0,0 1 0 0 0,0-1 0 0 0,0 1 0 0 0,-1-1-1 0 0,1 0 1 0 0,0 0 0 0 0,0 0 0 0 0,0 0 0 0 0,0-1-1 0 0,0 1 1 0 0,0-1 0 0 0,0 0 0 0 0,0 0-65 0 0,-3 1 15 0 0,0 0 0 0 0,-1-1-1 0 0,1 0 1 0 0,0 0 0 0 0,0 0 0 0 0,0-1 0 0 0,0 0 0 0 0,1 0 0 0 0,-1 0 0 0 0,0-1 0 0 0,1 0-1 0 0,0 0 1 0 0,-1 0 0 0 0,1-1 0 0 0,0 1 0 0 0,1-1 0 0 0,-1 0 0 0 0,0-2-15 0 0,16-14-2192 0 0,4 15-2708 0 0,-7 3-1071 0 0</inkml:trace>
  <inkml:trace contextRef="#ctx0" brushRef="#br0" timeOffset="249.89">658 473 12657 0 0,'0'0'1861'0'0,"0"0"-1368"0"0,0 0-284 0 0,-10 1 407 0 0,-36-1-134 0 0,1-2 0 0 0,-1-2 0 0 0,1-2 0 0 0,0-2 0 0 0,-21-8-482 0 0,-98-14 82 0 0,139 26-921 0 0,29 3-9203 0 0,8 1 2667 0 0</inkml:trace>
  <inkml:trace contextRef="#ctx0" brushRef="#br0" timeOffset="702.13">293 638 1748 0 0,'0'0'3142'0'0,"0"0"-496"0"0,0 0-1390 0 0,0 0-205 0 0,0 0 79 0 0,-6 1-263 0 0,-18 6-120 0 0,18-6 167 0 0,15-12 1462 0 0,31-4-2702 0 0,-35 15 389 0 0,0 0-1 0 0,-1 0 0 0 0,1 1 1 0 0,-1-1-1 0 0,1 1 0 0 0,-1 0 1 0 0,1 1-1 0 0,-1-1 0 0 0,0 1 1 0 0,0 0-1 0 0,0 0 0 0 0,0 0 1 0 0,0 1-1 0 0,0-1 0 0 0,0 1 1 0 0,-1 0-1 0 0,1 0 0 0 0,-1 0 1 0 0,0 1-1 0 0,0-1 0 0 0,0 1 1 0 0,-1-1-1 0 0,1 1 0 0 0,-1 0 1 0 0,0 0-1 0 0,0 0 0 0 0,0 1 1 0 0,0-1-1 0 0,-1 0 0 0 0,0 1 1 0 0,0-1-1 0 0,0 1 0 0 0,0-1 1 0 0,-1 1-1 0 0,1-1 0 0 0,-1 1 0 0 0,0 0 1 0 0,-1-1-1 0 0,1 1 0 0 0,-1-1 1 0 0,0 1-1 0 0,0-1 0 0 0,-1 1 1 0 0,1-1-1 0 0,-1 0 0 0 0,0 0 1 0 0,0 0-1 0 0,0 0 0 0 0,-1 0 1 0 0,1 0-1 0 0,-1 0 0 0 0,-1 1-62 0 0,-2 1 42 0 0,0 0-1 0 0,0-1 1 0 0,-1 1-1 0 0,0-1 0 0 0,0-1 1 0 0,0 1-1 0 0,0-1 0 0 0,-1-1 1 0 0,1 1-1 0 0,-1-1 1 0 0,0 0-1 0 0,0-1 0 0 0,-1 0 1 0 0,-3 0-42 0 0,24-31-298 0 0,-5 26 302 0 0,0 1 1 0 0,-1-1-1 0 0,1 2 0 0 0,0-1 1 0 0,0 1-1 0 0,1 0 0 0 0,-1 0 1 0 0,0 1-1 0 0,0 0 1 0 0,0 0-1 0 0,1 1 0 0 0,-1 0 1 0 0,0 0-1 0 0,0 1 0 0 0,0-1 1 0 0,0 2-1 0 0,-1-1 1 0 0,1 1-1 0 0,0 0 0 0 0,-1 0 1 0 0,0 1-1 0 0,0 0 1 0 0,0 0-1 0 0,0 0 0 0 0,-1 1 1 0 0,1 0-1 0 0,-1 0 0 0 0,0 0 1 0 0,-1 0-1 0 0,1 1-4 0 0,16 11 21 0 0,-2-9-1270 0 0,-6-15-6379 0 0,-5-7-2353 0 0</inkml:trace>
  <inkml:trace contextRef="#ctx0" brushRef="#br0" timeOffset="947.65">659 650 6917 0 0,'0'0'6658'0'0,"4"6"-4926"0"0,129 234 2351 0 0,-113-223-5675 0 0,-13-36-7048 0 0,-11 8 3690 0 0</inkml:trace>
  <inkml:trace contextRef="#ctx0" brushRef="#br0" timeOffset="1134.33">770 799 2896 0 0,'0'0'6645'0'0,"0"0"-4297"0"0,0 0-1428 0 0,0 0 188 0 0,0 0-4 0 0,0 0-136 0 0,-25 41-239 0 0,16-31-253 0 0,-3 1-244 0 0,-1-1-56 0 0,2-1-176 0 0,-3-2-496 0 0,4-1-1325 0 0,5-4-2763 0 0,-3-5-5825 0 0</inkml:trace>
  <inkml:trace contextRef="#ctx0" brushRef="#br0" timeOffset="1337.87">55 216 12705 0 0,'0'0'1620'0'0,"0"0"-1046"0"0,-4 7-48 0 0,-4 8-379 0 0,0 1-1 0 0,2-1 0 0 0,0 1 1 0 0,0 1-1 0 0,2-1 0 0 0,0 1 1 0 0,1 0-1 0 0,0 0 0 0 0,2 0 0 0 0,0 0 1 0 0,1 0-1 0 0,0 0 0 0 0,2 0 1 0 0,1 6-147 0 0,0-13 40 0 0,0 0 1 0 0,1 0 0 0 0,0-1 0 0 0,1 0 0 0 0,0 0 0 0 0,0 0-1 0 0,1-1 1 0 0,0 1 0 0 0,1-1 0 0 0,0-1 0 0 0,0 1 0 0 0,1-1-1 0 0,0-1 1 0 0,1 2-41 0 0,77 45-3824 0 0,-62-45-836 0 0,9-6-3817 0 0</inkml:trace>
  <inkml:trace contextRef="#ctx0" brushRef="#br0" timeOffset="1603.94">974 276 12177 0 0,'0'0'2194'0'0,"5"8"-1855"0"0,8 15-20 0 0,-2 1 0 0 0,0 0-1 0 0,-2 1 1 0 0,-1 0 0 0 0,-1 1 0 0 0,0-1 0 0 0,-2 1-1 0 0,-2 0 1 0 0,0 1 0 0 0,-1-1 0 0 0,-2 0 0 0 0,-1 4-319 0 0,0-23-157 0 0,1 0 1 0 0,-2 1-1 0 0,1-1 1 0 0,-1 0-1 0 0,0 0 1 0 0,0 1-1 0 0,-1-2 1 0 0,0 1-1 0 0,-1 0 1 0 0,1-1-1 0 0,-1 1 1 0 0,0-1-1 0 0,-1 0 0 0 0,1 0 1 0 0,-1-1-1 0 0,-2 2 157 0 0,-4-2-2770 0 0,-1-8-2766 0 0</inkml:trace>
  <inkml:trace contextRef="#ctx0" brushRef="#br0" timeOffset="1976.3">1210 151 5793 0 0,'0'0'7293'0'0,"0"0"-5324"0"0,0 0-1811 0 0,0 0-130 0 0,0 0 63 0 0,7 3 39 0 0,-3-3-94 0 0,1 0 0 0 0,-1 1-1 0 0,0 0 1 0 0,0 0 0 0 0,0 0-1 0 0,-1 0 1 0 0,1 1 0 0 0,0-1 0 0 0,0 1-1 0 0,-1 0 1 0 0,1 0 0 0 0,-1 0-1 0 0,0 1 1 0 0,1-1 0 0 0,-1 1 0 0 0,0 0-1 0 0,-1 0 1 0 0,1 0 0 0 0,0 0-1 0 0,-1 0 1 0 0,0 1 0 0 0,1-1 0 0 0,-2 1-1 0 0,1 0 1 0 0,0-1 0 0 0,-1 1 0 0 0,1 0-1 0 0,-1 0 1 0 0,0 0 0 0 0,0 0-1 0 0,-1 0 1 0 0,1 0 0 0 0,-1 0 0 0 0,0 0-1 0 0,0 0 1 0 0,0 0 0 0 0,-1 0-1 0 0,1 0 1 0 0,-1 0 0 0 0,0 0 0 0 0,0 0-1 0 0,0 0 1 0 0,-1 0 0 0 0,0 0-1 0 0,1-1 1 0 0,-1 1 0 0 0,-1 0-36 0 0,-47 46 633 0 0,97-42 1213 0 0,-18-5-1834 0 0,9-1-1224 0 0,-14-1-8441 0 0,-18-1 1014 0 0</inkml:trace>
  <inkml:trace contextRef="#ctx0" brushRef="#br0" timeOffset="2269.84">1803 606 4636 0 0,'0'0'6618'0'0,"0"0"-4858"0"0,0 0-1481 0 0,0 0-85 0 0,0 0 422 0 0,-6 1 461 0 0,-138-6 1893 0 0,49-22-5355 0 0,80 15-2696 0 0,10 6-327 0 0</inkml:trace>
  <inkml:trace contextRef="#ctx0" brushRef="#br0" timeOffset="2438.06">1652 525 4772 0 0,'0'0'5845'0'0,"0"0"-4273"0"0,0 0-972 0 0,26 46 520 0 0,-20-27 412 0 0,-5 0-351 0 0,-1 2-221 0 0,0 1-244 0 0,-4-1-272 0 0,-1 0-208 0 0,1-2-184 0 0,-1-2-52 0 0,3-1-112 0 0,-2-1-320 0 0,4-2-604 0 0,0-4-1133 0 0,0-3-2975 0 0,7-6-4773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7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3 4972 0 0,'0'0'2643'0'0,"0"0"-2963"0"0,0 0-114 0 0,0 0 897 0 0,0 0 382 0 0,0 0-37 0 0,-1 0-1355 0 0,-9-2 8562 0 0,7 4-7239 0 0,-54 235-242 0 0,52-201-336 0 0,-1-13-63 0 0,1-1 1 0 0,2 1 0 0 0,0 0-1 0 0,1 1 1 0 0,2-1-1 0 0,0 0 1 0 0,1 0-1 0 0,2 0 1 0 0,0 0-1 0 0,2 0 1 0 0,0-1-1 0 0,1 1 1 0 0,2-1-1 0 0,0-1 1 0 0,1 1-1 0 0,12 18-135 0 0,36 24 527 0 0,-49-84-4624 0 0,-6 13 873 0 0,2-18-4082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7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35 11945 0 0,'0'0'2208'0'0,"0"0"-1512"0"0,0 0-692 0 0,0 0 488 0 0,-34-4 296 0 0,18 2-119 0 0,-1-1-245 0 0,-4 2-228 0 0,2 0-132 0 0,2 0-52 0 0,0 1-12 0 0,1-1-148 0 0,3-1-825 0 0,3 1-439 0 0,5-2-940 0 0,3 0-3164 0 0,4-10-1581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7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5565 0 0,'0'0'7376'0'0,"0"0"-5736"0"0,1 6-1360 0 0,-10 145 3858 0 0,8-147-4438 0 0,0 44 567 0 0,12-26-8426 0 0,-3-21 712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7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434 19 5805 0 0,'0'0'4163'0'0,"-7"1"-2783"0"0,-103 4 1901 0 0,-68-14-2588 0 0,84 2-1094 0 0,85 7-192 0 0,-9-1-991 0 0,7-2-2440 0 0,4-2-2284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8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3372 0 0,'0'0'6807'0'0,"0"0"-5004"0"0,4 8-1393 0 0,13 31 259 0 0,-1-1 0 0 0,-3 2 0 0 0,-1 0 1 0 0,-2 0-1 0 0,-1 1 0 0 0,-3 0 0 0 0,-1 1 0 0 0,-2 0 1 0 0,-2-1-1 0 0,-3 27-669 0 0,-21 36-11 0 0,-2-72-2840 0 0,18-28-297 0 0,2-5-2407 0 0,0-9-1964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9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12977 0 0,'0'0'1204'0'0,"0"0"-850"0"0,0 0-244 0 0,0 0 145 0 0,6 1 35 0 0,-4 0-278 0 0,1 0 0 0 0,-1-1 0 0 0,1 1 0 0 0,-1 0 0 0 0,1 0 0 0 0,-1 1 0 0 0,0-1 0 0 0,0 0 0 0 0,0 1 0 0 0,1-1 0 0 0,-1 1 0 0 0,-1 0 0 0 0,1 0 0 0 0,0 0 0 0 0,0 0 0 0 0,-1 0 0 0 0,1 0 0 0 0,-1 0 0 0 0,0 0 0 0 0,1 1 0 0 0,-1-1 0 0 0,0 0 0 0 0,0 1 0 0 0,-1-1 0 0 0,1 1 0 0 0,0 0 0 0 0,-1-1 0 0 0,0 1 0 0 0,0-1 0 0 0,1 1 0 0 0,-1-1 0 0 0,-1 1 0 0 0,1 0 0 0 0,0-1 0 0 0,-1 1 0 0 0,1-1 0 0 0,-1 1 0 0 0,0-1 0 0 0,0 1 0 0 0,0-1 0 0 0,-1 2-12 0 0,-65 106 1198 0 0,68-108-1111 0 0,1 0 0 0 0,0 1 0 0 0,-1-1 0 0 0,1 0 0 0 0,1 0 1 0 0,-1-1-1 0 0,0 1 0 0 0,0 0 0 0 0,1-1 0 0 0,-1 1 0 0 0,0-1 1 0 0,1 0-1 0 0,0 0 0 0 0,-1 0 0 0 0,1 0 0 0 0,0 0 0 0 0,-1-1 0 0 0,1 1 1 0 0,0-1-1 0 0,0 1 0 0 0,-1-1 0 0 0,1 0 0 0 0,0 0 0 0 0,0-1 1 0 0,0 1-1 0 0,-1-1 0 0 0,1 1 0 0 0,1-1-87 0 0,0 1 3 0 0,39-4 376 0 0,6 0-1506 0 0,-20 9-9036 0 0,-21-3 1803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30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1 3312 0 0,'0'0'5892'0'0,"0"0"-3706"0"0,0 0-1443 0 0,0 0 36 0 0,0 0 289 0 0,0 0 158 0 0,0 0-322 0 0,0 0-770 0 0,-25 26 156 0 0,-104 129 1150 0 0,179-143 493 0 0,122 26-1399 0 0,-171-38-590 0 0,-1 0-128 0 0,0 0-216 0 0,3-30-5029 0 0,-1 2 4854 0 0,11-8 2279 0 0,-11 60-97 0 0,-16 185 982 0 0,22-175-2714 0 0,-3-24-3782 0 0,-2-11-2545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9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195 187 14233 0 0,'0'0'2645'0'0,"0"0"-2645"0"0,0 0-52 0 0,0 0 52 0 0,-50-7 424 0 0,29 0-188 0 0,-2-2-124 0 0,-2 0-100 0 0,4 2-12 0 0,2-2-64 0 0,5 2-380 0 0,2-2-369 0 0,4 1-511 0 0,7-1-976 0 0,1 2-2988 0 0,9-7-2089 0 0</inkml:trace>
  <inkml:trace contextRef="#ctx0" brushRef="#br0" timeOffset="233.5">229 79 10065 0 0,'0'0'5040'0'0,"0"0"-4980"0"0,0 0-60 0 0,0 0 0 0 0,0 0 356 0 0,-34-9 196 0 0,17 3-159 0 0,-4-3-269 0 0,1 2-124 0 0,1 0-76 0 0,1 0-869 0 0,-2-1-215 0 0,5 0-928 0 0,4 3-3344 0 0,5-7-1457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28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29 2904 0 0,'0'0'3130'0'0,"0"0"-987"0"0,0 0-1280 0 0,0 0-287 0 0,0 0 164 0 0,0 0-29 0 0,0 0-21 0 0,0 0-152 0 0,-3-3-331 0 0,3 3-239 0 0,1 0 0 0 0,0 0 0 0 0,-1 0 0 0 0,1 0 0 0 0,-1 0 0 0 0,1 0 0 0 0,-1-1 0 0 0,1 1 0 0 0,0 0 0 0 0,-1 0 0 0 0,1 0 1 0 0,-1-1-1 0 0,1 1 0 0 0,-1 0 0 0 0,1-1 0 0 0,-1 1 0 0 0,0 0 0 0 0,1-1 0 0 0,-1 1 0 0 0,1 0 0 0 0,-1-1 0 0 0,0 1 0 0 0,1-1 0 0 0,-1 1 0 0 0,0-1 0 0 0,1 1 0 0 0,-1-1 0 0 0,0 1 1 0 0,0-1-1 0 0,0 1 0 0 0,1-1 0 0 0,-1 0 0 0 0,0 1 0 0 0,0-1 0 0 0,0 1 0 0 0,0-1 0 0 0,0 1 0 0 0,0-1 0 0 0,0 0 0 0 0,0 1 0 0 0,0-1 0 0 0,0 1 0 0 0,0-1 0 0 0,-1 1 0 0 0,1-1 1 0 0,0 1-1 0 0,0-1 0 0 0,-1 0 0 0 0,1 1 0 0 0,0-1 0 0 0,0 1 0 0 0,-1 0 0 0 0,1-1 0 0 0,-1 1 0 0 0,1-1 0 0 0,0 1 0 0 0,-1 0 0 0 0,1-1 0 0 0,-1 1 0 0 0,1 0 0 0 0,-1-1 1 0 0,1 1-1 0 0,-1 0 0 0 0,0-1 32 0 0,6 3 198 0 0,0 1 0 0 0,0-1 0 0 0,-1 1 0 0 0,1 0 0 0 0,-1 0 1 0 0,1 0-1 0 0,-1 0 0 0 0,0 1 0 0 0,-1 0 0 0 0,1 0 0 0 0,0 0 0 0 0,-1 0 1 0 0,0 0-1 0 0,0 1 0 0 0,0 0 0 0 0,-1-1 0 0 0,0 1 0 0 0,0 0 0 0 0,0 0 1 0 0,0 0-1 0 0,-1 0 0 0 0,0 1 0 0 0,0-1 0 0 0,0 0 0 0 0,0 1 1 0 0,-1-1-1 0 0,0 0 0 0 0,0 1 0 0 0,-1-1 0 0 0,0 0 0 0 0,1 1 0 0 0,-2-1 1 0 0,1 0-1 0 0,-1 0 0 0 0,0 1-198 0 0,-74 52 831 0 0,21-74-3256 0 0,55 14 2417 0 0,-1 1-1 0 0,1-1 1 0 0,0 0-1 0 0,0 1 0 0 0,0-1 1 0 0,0 0-1 0 0,0 0 1 0 0,0 1-1 0 0,0-1 0 0 0,1 0 1 0 0,-1 1-1 0 0,1-1 1 0 0,-1 0-1 0 0,1 1 0 0 0,-1-1 1 0 0,1 0-1 0 0,0 1 0 0 0,0-1 1 0 0,0 1-1 0 0,0 0 1 0 0,0-1-1 0 0,0 1 0 0 0,0 0 1 0 0,0-1-1 0 0,1 1 1 0 0,-1 0-1 0 0,1 0 0 0 0,-1 0 1 0 0,0 0-1 0 0,1 0 1 0 0,-1 1-1 0 0,1-1 0 0 0,0 0 1 0 0,-1 1-1 0 0,1-1 0 0 0,0 1 1 0 0,-1 0-1 0 0,1-1 1 0 0,0 1-1 0 0,0 0 0 0 0,-1 0 1 0 0,1 0-1 0 0,0 0 1 0 0,-1 0-1 0 0,1 1 0 0 0,0-1 1 0 0,0 0-1 0 0,-1 1 1 0 0,1-1-1 0 0,-1 1 0 0 0,1 0 1 0 0,0-1-1 0 0,-1 1 1 0 0,1 0-1 0 0,-1 0 0 0 0,0 0 1 0 0,1 0-1 0 0,-1 0 9 0 0,159 109 3760 0 0,-143-100-4865 0 0,-11-9-1943 0 0,1-4-3555 0 0,2-6-1701 0 0</inkml:trace>
  <inkml:trace contextRef="#ctx0" brushRef="#br0" timeOffset="327.24">404 36 7113 0 0,'0'0'5244'0'0,"4"7"-3686"0"0,118 206 3568 0 0,-134-256-14929 0 0,-17 7 10638 0 0,19 42 3250 0 0,-11 16-2234 0 0,10-11-1186 0 0,6-7-765 0 0,-29 22 706 0 0,10-15-5056 0 0,18-10-1091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53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42 12165 0 0,'0'0'3298'0'0,"0"0"-2853"0"0,-7 0-330 0 0,4 0-120 0 0,1-1 0 0 0,0 0 0 0 0,0 1 0 0 0,0-1 0 0 0,-1 1 0 0 0,1 0 0 0 0,0 0-1 0 0,0 0 1 0 0,-1 0 0 0 0,1 0 0 0 0,0 0 0 0 0,0 1 0 0 0,0-1 0 0 0,-1 1-1 0 0,1 0 1 0 0,0-1 0 0 0,0 1 0 0 0,0 0 0 0 0,0 0 0 0 0,0 0 0 0 0,0 1-1 0 0,0-1 1 0 0,1 0 0 0 0,-1 1 0 0 0,0-1 0 0 0,1 1 0 0 0,-1-1 0 0 0,1 1 0 0 0,-1 0-1 0 0,1 0 1 0 0,0 0 0 0 0,0 0 0 0 0,0 0 0 0 0,0 0 0 0 0,0 0 0 0 0,0 0-1 0 0,0 0 1 0 0,1 0 0 0 0,-1 0 0 0 0,1 1 0 0 0,0-1 0 0 0,-1 0 0 0 0,1 0-1 0 0,0 1 1 0 0,0-1 0 0 0,1 0 0 0 0,-1 0 0 0 0,0 1 0 0 0,1-1 0 0 0,-1 0 0 0 0,1 0-1 0 0,0 0 1 0 0,0 0 0 0 0,0 1 5 0 0,34 31 581 0 0,-30-30-569 0 0,0-1 1 0 0,-1 1-1 0 0,1 0 0 0 0,-1 0 1 0 0,0 0-1 0 0,0 0 0 0 0,0 1 1 0 0,0 0-1 0 0,-1 0 1 0 0,0 0-1 0 0,0 0 0 0 0,0 0 1 0 0,-1 1-1 0 0,0-1 0 0 0,0 1 1 0 0,1 5-13 0 0,-4-8 27 0 0,-1 0 1 0 0,0 0 0 0 0,0-1-1 0 0,0 1 1 0 0,0 0-1 0 0,0-1 1 0 0,-1 1-1 0 0,1-1 1 0 0,-1 0 0 0 0,0 1-1 0 0,1-1 1 0 0,-1-1-1 0 0,0 1 1 0 0,0 0 0 0 0,0-1-1 0 0,-1 1 1 0 0,1-1-1 0 0,0 0 1 0 0,0 0-1 0 0,-1 0 1 0 0,1-1 0 0 0,-1 1-1 0 0,1-1 1 0 0,0 0-1 0 0,-1 0 1 0 0,1 0-1 0 0,-1 0 1 0 0,1-1 0 0 0,0 1-1 0 0,-1-1 1 0 0,-1 0-28 0 0,-36-15-7539 0 0,34 5 94 0 0</inkml:trace>
  <inkml:trace contextRef="#ctx0" brushRef="#br0" timeOffset="169.55">285 17 8385 0 0,'0'0'7524'0'0,"0"0"-7132"0"0,0 0-203 0 0,0 0-189 0 0,-44-6 436 0 0,25 3-236 0 0,-2 0-200 0 0,-4 0-4 0 0,3 2-444 0 0,-3 1-561 0 0,2 0-479 0 0,6 0-1580 0 0,-3 0-4221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35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302 180 4864 0 0,'0'0'7458'0'0,"0"0"-5041"0"0,0 0-1698 0 0,0 0 107 0 0,0 0 154 0 0,0 0-278 0 0,-8 0-312 0 0,-254-6 102 0 0,261 6-633 0 0,-26-9-1150 0 0,23 2-1873 0 0,9-2-3693 0 0,10-4-538 0 0</inkml:trace>
  <inkml:trace contextRef="#ctx0" brushRef="#br0" timeOffset="155.46">296 80 6673 0 0,'0'0'7860'0'0,"0"0"-7660"0"0,0 0-24 0 0,0 0-176 0 0,0 0 732 0 0,0 0 25 0 0,-51 6-345 0 0,28-5-288 0 0,-3 1-120 0 0,-2 0-4 0 0,2-1-48 0 0,3 1-529 0 0,2-1-343 0 0,4-1-280 0 0,3 0-584 0 0,5-3-572 0 0,5-1-1808 0 0,2-9-1725 0 0</inkml:trace>
  <inkml:trace contextRef="#ctx0" brushRef="#br0" timeOffset="343.22">288 1 1044 0 0,'0'0'1914'0'0,"7"2"1345"0"0,0 0-2842 0 0,-1 0 1 0 0,1 0-1 0 0,-1 1 0 0 0,0 0 0 0 0,0 0 1 0 0,0 0-1 0 0,0 1 0 0 0,-1 0 0 0 0,0 0 0 0 0,0 0 1 0 0,0 1-1 0 0,0 0 0 0 0,0 0 0 0 0,-1 0 1 0 0,0 0-1 0 0,0 1 0 0 0,0 0 0 0 0,-1 0 0 0 0,0 0 1 0 0,0 0-1 0 0,-1 0 0 0 0,2 6-417 0 0,-2-4 113 0 0,-1 0 1 0 0,0 1-1 0 0,-1-1 0 0 0,1 1 1 0 0,-2 0-1 0 0,1-1 0 0 0,-1 1 0 0 0,-1-1 1 0 0,1 0-1 0 0,-2 1 0 0 0,1-1 1 0 0,-1 0-1 0 0,0 0 0 0 0,-1 1-113 0 0,-35 25-8343 0 0,27-33 660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38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28 0 0,'0'0'5593'0'0,"0"0"-1265"0"0,0 0-2889 0 0,0 0-520 0 0,0 0 524 0 0,0 0-180 0 0,0 0-588 0 0,0 0-428 0 0,0 0-183 0 0,-3 2 108 0 0,0-1-157 0 0,0 0 0 0 0,0 0 0 0 0,0 1 1 0 0,0-1-1 0 0,0 1 0 0 0,0-1 0 0 0,0 1 0 0 0,0 0 0 0 0,0 0 1 0 0,1 0-1 0 0,-1 1 0 0 0,1-1 0 0 0,0 1 0 0 0,0-1 1 0 0,0 1-1 0 0,0 0 0 0 0,0 0 0 0 0,0 0 0 0 0,1 0 1 0 0,-1 0-1 0 0,1 0 0 0 0,0 0 0 0 0,0 0 0 0 0,0 0 0 0 0,0 1 1 0 0,1-1-1 0 0,-1 0 0 0 0,1 1 0 0 0,0-1 0 0 0,0 1 1 0 0,0-1-1 0 0,0 0 0 0 0,1 1 0 0 0,0-1 0 0 0,-1 0 1 0 0,1 1-1 0 0,0-1 0 0 0,0 0 0 0 0,1 0 0 0 0,-1 0 0 0 0,1 0 1 0 0,-1 0-1 0 0,1 0 0 0 0,0 0 0 0 0,0-1 0 0 0,1 1 1 0 0,-1-1-1 0 0,0 1 0 0 0,1-1 0 0 0,-1 0 0 0 0,1 0 1 0 0,0 0-1 0 0,0 0 0 0 0,0 0-15 0 0,135 21 867 0 0,-136-25-1077 0 0,-1 0 0 0 0,1 0 0 0 0,-1 0 0 0 0,1 0 0 0 0,-1 0 0 0 0,0 0 0 0 0,0 0 1 0 0,0-1-1 0 0,0 1 0 0 0,0 0 0 0 0,-1-1 0 0 0,1 1 0 0 0,-1 0 0 0 0,0-1 0 0 0,1 1 0 0 0,-1 0 1 0 0,0-1-1 0 0,0 1 0 0 0,0-1 0 0 0,-1 1 0 0 0,1-1 0 0 0,-1 1 0 0 0,1 0 0 0 0,-1-1 1 0 0,0 1-1 0 0,0 0 0 0 0,0 0 0 0 0,0 0 0 0 0,0-1 0 0 0,-2 0 210 0 0,-1-12-907 0 0,6 57 6597 0 0,-5 6-3715 0 0,0 41-2789 0 0,8-79-5240 0 0,3-11-481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37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11 11669 0 0,'0'0'2086'0'0,"0"0"-1216"0"0,0 0-505 0 0,0 0-42 0 0,0 0-81 0 0,0 0-78 0 0,0 0-109 0 0,-5 5 33 0 0,-56 77-191 0 0,60-80 103 0 0,0 0 0 0 0,0 0 0 0 0,0 0 0 0 0,0 0 0 0 0,0 0 0 0 0,1 0 0 0 0,-1 1 0 0 0,1-1 0 0 0,-1 0 0 0 0,1 0-1 0 0,0 1 1 0 0,0-1 0 0 0,0 0 0 0 0,0 0 0 0 0,0 1 0 0 0,1-1 0 0 0,-1 0 0 0 0,1 0 0 0 0,-1 0 0 0 0,1 0 0 0 0,0 1-1 0 0,0-1 1 0 0,0 0 0 0 0,0 0 0 0 0,0-1 0 0 0,0 1 0 0 0,1 0 0 0 0,-1 0 0 0 0,1 0 0 0 0,-1-1 0 0 0,1 1 0 0 0,0-1 0 0 0,-1 1-1 0 0,1-1 1 0 0,0 0 0 0 0,0 0 0 0 0,0 0 0 0 0,0 0 0 0 0,0 0 0 0 0,0 0 0 0 0,0 0 0 0 0,0-1 0 0 0,1 1 0 0 0,-1-1 0 0 0,0 1-1 0 0,2-1 1 0 0,3 3 95 0 0,1-1-1 0 0,0-1 0 0 0,0 1 0 0 0,0-1 0 0 0,0 0 0 0 0,0-1 0 0 0,0 0 1 0 0,0 0-1 0 0,0-1 0 0 0,0 0 0 0 0,-1 0 0 0 0,1-1 0 0 0,0 0 0 0 0,0-1 0 0 0,-1 1 1 0 0,2-2-95 0 0,-9-49-267 0 0,-5 39 366 0 0,12 35-167 0 0,9 130 1860 0 0,-9-129-2594 0 0,-2-16-1898 0 0,2-4-3500 0 0,2-4-2688 0 0</inkml:trace>
  <inkml:trace contextRef="#ctx0" brushRef="#br0" timeOffset="245.94">544 407 704 0 0,'0'0'8602'0'0,"0"0"-6050"0"0,0 0-2098 0 0,0 0 113 0 0,-9 1 477 0 0,-251 3 2526 0 0,-10-26-3429 0 0,269 22 67 0 0,-2-1-6040 0 0,6 1 4620 0 0,3 0-4502 0 0</inkml:trace>
  <inkml:trace contextRef="#ctx0" brushRef="#br0" timeOffset="2656.76">159 118 952 0 0,'0'0'705'0'0,"0"0"196"0"0,0 0 1471 0 0,0 0-713 0 0,0 0-966 0 0,0 0-211 0 0,0 0 63 0 0,0 0-65 0 0,0 0-150 0 0,54-2 4648 0 0,-53 1-4885 0 0,1 0 0 0 0,-1 0 0 0 0,1 0-1 0 0,-1 0 1 0 0,1 0 0 0 0,-1 0 0 0 0,1 0 0 0 0,-1-1-1 0 0,0 1 1 0 0,0 0 0 0 0,0-1 0 0 0,0 1 0 0 0,0-1-1 0 0,0 1 1 0 0,0-1 0 0 0,0 0 0 0 0,-1 1-1 0 0,1-1 1 0 0,0 0 0 0 0,-1 1 0 0 0,0-1 0 0 0,1 0-1 0 0,-1 0 1 0 0,0 0 0 0 0,0 1 0 0 0,0-1-1 0 0,0 0 1 0 0,0 0 0 0 0,0 0 0 0 0,-1 1 0 0 0,1-1-1 0 0,0 0 1 0 0,-1 0 0 0 0,0 1 0 0 0,1-1-93 0 0,-3-3-50 0 0,0 1 1 0 0,0 0 0 0 0,0-1-1 0 0,0 1 1 0 0,0 0 0 0 0,-1 1-1 0 0,0-1 1 0 0,0 1 0 0 0,0 0-1 0 0,0 0 1 0 0,0 0 0 0 0,-1 0-1 0 0,1 1 1 0 0,-1-1 0 0 0,0 1 0 0 0,0 0-1 0 0,1 1 1 0 0,-4-1 49 0 0,3 2-30 0 0,0 1 1 0 0,0 1-1 0 0,1-1 1 0 0,-1 1 0 0 0,0-1-1 0 0,1 1 1 0 0,0 0-1 0 0,-1 1 1 0 0,1-1-1 0 0,0 1 1 0 0,0 0-1 0 0,1 0 1 0 0,-1 0-1 0 0,0 1 1 0 0,1-1 0 0 0,0 1-1 0 0,0 0 1 0 0,0 0-1 0 0,0 0 1 0 0,1 0-1 0 0,-1 0 1 0 0,1 1-1 0 0,0-1 1 0 0,1 1-1 0 0,-1-1 1 0 0,1 1 0 0 0,0 0-1 0 0,0 0 1 0 0,0-1-1 0 0,1 1 1 0 0,-1 0-1 0 0,1 0 1 0 0,0 0-1 0 0,1 0 1 0 0,-1 0-1 0 0,1-1 1 0 0,0 1-1 0 0,0 0 1 0 0,1-1 0 0 0,-1 1-1 0 0,1 0 1 0 0,0-1-1 0 0,0 0 1 0 0,1 2 29 0 0,1-3 92 0 0,0 0 1 0 0,0 0 0 0 0,0-1 0 0 0,0 0-1 0 0,0 0 1 0 0,0 0 0 0 0,1 0-1 0 0,-1 0 1 0 0,1-1 0 0 0,-1 0 0 0 0,1 0-1 0 0,0 0 1 0 0,-1-1 0 0 0,1 0-1 0 0,0 1 1 0 0,-1-1 0 0 0,1-1-1 0 0,0 1 1 0 0,0-1 0 0 0,-1 0 0 0 0,1 0-1 0 0,-1 0 1 0 0,1-1 0 0 0,-1 0-1 0 0,0 1 1 0 0,1-1 0 0 0,-1-1 0 0 0,0 1-1 0 0,0-1 1 0 0,0 0 0 0 0,-1 0-1 0 0,1 0 1 0 0,-1 0 0 0 0,1 0 0 0 0,-1-1-1 0 0,0 1 1 0 0,-1-1 0 0 0,1 0-1 0 0,0-1-92 0 0,24-79 753 0 0,-14 197-1718 0 0,-5 63 2108 0 0,-14-162-1996 0 0,4-14-5934 0 0,2-8-2824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38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6233 0 0,'0'0'7526'0'0,"0"0"-5863"0"0,0 0-1467 0 0,0 0 223 0 0,1 6 67 0 0,3 9-352 0 0,1 0 1 0 0,0 0-1 0 0,1-1 0 0 0,1 1 1 0 0,0-1-1 0 0,1-1 1 0 0,0 0-1 0 0,1 0 0 0 0,1 0 1 0 0,0-1-1 0 0,1-1 1 0 0,9 9-135 0 0,54 71 354 0 0,-86-104-1267 0 0,-29-58-7989 0 0,35 54 10241 0 0,-5 26 4931 0 0,-8 15-5376 0 0,-20 10-14 0 0,5-5-1247 0 0,13-8-3199 0 0,20-19-2045 0 0,0-4-2863 0 0</inkml:trace>
  <inkml:trace contextRef="#ctx0" brushRef="#br0" timeOffset="422.8">256 1 9293 0 0,'0'0'5408'0'0,"0"0"-4044"0"0,0 0-1137 0 0,0 0-27 0 0,0 0 200 0 0,0 0-255 0 0,0 0-317 0 0,0 0-110 0 0,40 5-1052 0 0,-29-5 1120 0 0,-10-1 255 0 0,0 1 0 0 0,0-1 0 0 0,0 0 0 0 0,0 1 0 0 0,0-1 0 0 0,0 1 1 0 0,0-1-1 0 0,1 1 0 0 0,-1 0 0 0 0,0 0 0 0 0,0-1 0 0 0,0 1 0 0 0,0 0 1 0 0,0 0-1 0 0,1 0 0 0 0,-1 0 0 0 0,0 0 0 0 0,0 0 0 0 0,0 1 0 0 0,0-1 1 0 0,1 0-1 0 0,-1 1 0 0 0,0-1 0 0 0,0 0 0 0 0,0 1 0 0 0,0 0 1 0 0,0-1-1 0 0,0 1 0 0 0,0-1 0 0 0,0 1 0 0 0,0 0 0 0 0,0 0 0 0 0,-1 0 1 0 0,1-1-1 0 0,0 1 0 0 0,0 0 0 0 0,-1 0 0 0 0,1 0 0 0 0,0 0 0 0 0,-1 0 1 0 0,1 0-1 0 0,-1 0 0 0 0,0 1 0 0 0,1-1 0 0 0,-1 0 0 0 0,0 0 0 0 0,0 0 1 0 0,1 0-1 0 0,-1 0 0 0 0,0 1 0 0 0,0-1 0 0 0,0 0 0 0 0,0 0 0 0 0,-1 0 1 0 0,1 0-1 0 0,0 1 0 0 0,0-1 0 0 0,-1 0 0 0 0,1 0 0 0 0,-1 0 0 0 0,1 0 1 0 0,-1 0-1 0 0,1 0 0 0 0,-1 0 0 0 0,0 0 0 0 0,1 0 0 0 0,-1 0 0 0 0,0 0 1 0 0,-1 0-42 0 0,-94 117 959 0 0,98-116-960 0 0,-1 0 0 0 0,1 0-1 0 0,1 0 1 0 0,-1-1 0 0 0,0 1 0 0 0,0 0 0 0 0,1-1-1 0 0,-1 1 1 0 0,1-1 0 0 0,-1 0 0 0 0,1 0 0 0 0,0 0 0 0 0,0 0-1 0 0,-1 0 1 0 0,1-1 0 0 0,0 1 0 0 0,0-1 0 0 0,0 0-1 0 0,-1 0 1 0 0,1 0 0 0 0,0 0 0 0 0,0 0 0 0 0,0 0-1 0 0,0-1 1 0 0,-1 0 0 0 0,1 1 0 0 0,0-1 0 0 0,-1 0-1 0 0,3-1 2 0 0,34-2 200 0 0,-7 1-990 0 0,-10-1-3333 0 0,-19 2-1564 0 0,-2-4-2691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44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402 174 3116 0 0,'0'0'7014'0'0,"0"0"-4158"0"0,0 0-1958 0 0,0 0-52 0 0,0 0-102 0 0,0 0-435 0 0,-8 0 9 0 0,-374 5 171 0 0,370-8-2444 0 0,14-6-4241 0 0,12-1-2163 0 0</inkml:trace>
  <inkml:trace contextRef="#ctx0" brushRef="#br0" timeOffset="247.7">402 92 144 0 0,'0'0'12925'0'0,"0"0"-11653"0"0,0 0-1272 0 0,-41 1 0 0 0,18-3 456 0 0,-10-1 100 0 0,-9 0-204 0 0,-7 1 112 0 0,5 0-135 0 0,10 2-217 0 0,9 0-100 0 0,9 0 52 0 0,2 0-64 0 0,0-1-288 0 0,1 0-821 0 0,9-1-715 0 0,3 2-2304 0 0,7-7-2777 0 0</inkml:trace>
  <inkml:trace contextRef="#ctx0" brushRef="#br0" timeOffset="495.69">374 0 1472 0 0,'0'0'8562'0'0,"8"4"-6280"0"0,-2-2-2137 0 0,1 0 0 0 0,0 0 0 0 0,0 1 0 0 0,-1 0 0 0 0,0 0 0 0 0,1 1 0 0 0,-1-1 0 0 0,-1 1 0 0 0,1 1 0 0 0,0-1 0 0 0,-1 1 0 0 0,0 0 0 0 0,0 0 0 0 0,-1 1 0 0 0,1-1 0 0 0,-1 1 0 0 0,0 0 0 0 0,-1 0 0 0 0,0 1 0 0 0,1-1 0 0 0,-2 1 0 0 0,1-1 0 0 0,-1 1 0 0 0,0 0 0 0 0,-1 0 0 0 0,1 0 0 0 0,-1 0 0 0 0,-1 0 0 0 0,1 0 0 0 0,-1 1 0 0 0,-1-1 0 0 0,1 0 0 0 0,-1 0 0 0 0,0 0 0 0 0,-1 0 0 0 0,0 0 0 0 0,0-1 0 0 0,0 1 0 0 0,-1 0 0 0 0,0-1 0 0 0,0 1-145 0 0,-43 29-396 0 0,9-23-4613 0 0,16-12-1458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40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87 912 0 0,'0'0'6863'0'0,"0"0"-3996"0"0,0 0-1748 0 0,0 0 27 0 0,0 0 246 0 0,0 0-176 0 0,0 0-313 0 0,0 0-245 0 0,-4 1-13 0 0,-226 2 1519 0 0,228-3-2440 0 0,-24-7-496 0 0,18-6-8357 0 0,11 1 629 0 0</inkml:trace>
  <inkml:trace contextRef="#ctx0" brushRef="#br0" timeOffset="239.66">165 1 10645 0 0,'0'0'2844'0'0,"0"0"-2768"0"0,0 0 776 0 0,12 37 232 0 0,-11-23 13 0 0,1 1-213 0 0,-2 0-252 0 0,0 1-212 0 0,-2-1-188 0 0,1 0-132 0 0,1-1-52 0 0,-2 0-44 0 0,2-1-4 0 0,0-1-432 0 0,5-1-740 0 0,3-2-913 0 0,0-3-2983 0 0,3-5-4857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48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9413 0 0,'0'0'3309'0'0,"4"8"-2152"0"0,100 238 4074 0 0,-97-227-4264 0 0,-1-8-4260 0 0,-7-12 102 0 0,-9-15-2808 0 0,-18-30 2087 0 0,6 9 6212 0 0,11 25 7890 0 0,-43 99-7363 0 0,29-61-5332 0 0,2-7-5030 0 0,19-18-1180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49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1188 0 0,'0'0'1788'0'0,"0"0"2961"0"0,0 0-2284 0 0,0 0-960 0 0,0 0-3 0 0,0 0-42 0 0,0 0-277 0 0,0 0-371 0 0,0 0-338 0 0,11-20-58 0 0,-7 19-402 0 0,-1 1 0 0 0,0-1-1 0 0,0 1 1 0 0,1 0-1 0 0,-1 0 1 0 0,0 0 0 0 0,1 1-1 0 0,-1-1 1 0 0,0 1 0 0 0,1 0-1 0 0,-1 0 1 0 0,0 0-1 0 0,0 0 1 0 0,0 0 0 0 0,0 1-1 0 0,0-1 1 0 0,0 1 0 0 0,0 0-1 0 0,-1 0 1 0 0,1 0-1 0 0,-1 0 1 0 0,1 1 0 0 0,-1-1-1 0 0,0 1 1 0 0,0-1 0 0 0,0 1-1 0 0,0 0 1 0 0,0-1 0 0 0,-1 1-1 0 0,1 0 1 0 0,-1 0-1 0 0,0 0 1 0 0,0 1 0 0 0,0-1-1 0 0,0 0 1 0 0,0 0 0 0 0,-1 1-1 0 0,1-1 1 0 0,-1 0-1 0 0,0 1 1 0 0,0-1 0 0 0,0 0-1 0 0,-1 1 1 0 0,1-1 0 0 0,-1 0-1 0 0,0 0 1 0 0,0 1-1 0 0,0-1 1 0 0,0 0 0 0 0,0 0-1 0 0,-1 0 1 0 0,-1 2-14 0 0,-84 60-87 0 0,133-52 327 0 0,49-10-30 0 0,-93 0-2042 0 0,-2-3-6084 0 0,0 0 1614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49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231 107 7537 0 0,'0'0'7372'0'0,"0"0"-6868"0"0,0 0-504 0 0,0 0 0 0 0,0 0 164 0 0,0 0 508 0 0,0 0-47 0 0,-53 5-289 0 0,28-7-224 0 0,0-1-100 0 0,0-1-12 0 0,5-1-516 0 0,0-1-525 0 0,3-1-399 0 0,5 0-880 0 0,3-1-3160 0 0</inkml:trace>
  <inkml:trace contextRef="#ctx0" brushRef="#br0" timeOffset="282.06">161 10 692 0 0,'0'0'8081'0'0,"0"0"-4037"0"0,0 0-3584 0 0,0 0-204 0 0,0 0 340 0 0,0 0-176 0 0,0 0 60 0 0,0 0 112 0 0,0 0-240 0 0,-54 9-352 0 0,31-10-276 0 0,-6-2-1216 0 0,8-2-1524 0 0,-12-4-5821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41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0 6901 0 0,'0'0'6721'0'0,"0"0"-4876"0"0,2 6-1045 0 0,-3 179 2424 0 0,15-156-5787 0 0,8-19-5393 0 0,0-9-876 0 0</inkml:trace>
  <inkml:trace contextRef="#ctx0" brushRef="#br0" timeOffset="250.36">500 338 12597 0 0,'0'0'2270'0'0,"-5"1"-1725"0"0,-312-7 3013 0 0,271 8-3686 0 0,-18 0-529 0 0,24-6-9832 0 0,36 2 2793 0 0</inkml:trace>
  <inkml:trace contextRef="#ctx0" brushRef="#br0" timeOffset="651.11">80 521 4348 0 0,'0'0'6468'0'0,"0"0"-4782"0"0,0 0-1288 0 0,0 0 473 0 0,-5 6 116 0 0,-11 14-266 0 0,11-15-677 0 0,0 0 0 0 0,0 0 0 0 0,0 0-1 0 0,1 1 1 0 0,-1 0 0 0 0,1 0 0 0 0,1 0 0 0 0,-1 0-1 0 0,1 0 1 0 0,0 1 0 0 0,1-1 0 0 0,-1 1-1 0 0,1 0 1 0 0,1 0 0 0 0,-1 0 0 0 0,1 0 0 0 0,0 0-1 0 0,1 0 1 0 0,0 0 0 0 0,0 6-44 0 0,5-8 33 0 0,0-2 1 0 0,0 1-1 0 0,0 0 1 0 0,0-1 0 0 0,0 0-1 0 0,1 0 1 0 0,-1-1-1 0 0,1 0 1 0 0,0 0-1 0 0,0 0 1 0 0,0 0-1 0 0,0-1 1 0 0,0 0 0 0 0,0 0-1 0 0,0-1 1 0 0,0 0-1 0 0,1 0 1 0 0,-1 0-1 0 0,0-1 1 0 0,0 0-1 0 0,0 0 1 0 0,0 0-1 0 0,0-1 1 0 0,0 0 0 0 0,0 0-1 0 0,-1-1 1 0 0,1 1-1 0 0,4-4-33 0 0,6-52-752 0 0,-26 39 369 0 0,7 211 3402 0 0,6-188-6341 0 0,4-7-3714 0 0,1-8-1644 0 0</inkml:trace>
  <inkml:trace contextRef="#ctx0" brushRef="#br0" timeOffset="1008.14">447 549 4880 0 0,'0'0'9437'0'0,"0"0"-6622"0"0,3 8-2151 0 0,97 209 1433 0 0,-130-273-8884 0 0,2 26 8796 0 0,8 60 363 0 0,16-26-2590 0 0,-46 46 1899 0 0,31-35-3753 0 0,1-4-3838 0 0,14-10-2386 0 0</inkml:trace>
  <inkml:trace contextRef="#ctx0" brushRef="#br0" timeOffset="1335.2">676 485 116 0 0,'0'0'11228'0'0,"0"0"-7770"0"0,0 0-2917 0 0,0 0-375 0 0,6-3 152 0 0,-4 2-274 0 0,0 0 0 0 0,0 0 0 0 0,0 0-1 0 0,1 1 1 0 0,-1-1 0 0 0,0 0 0 0 0,0 1 0 0 0,0-1 0 0 0,0 1 0 0 0,1 0 0 0 0,-1 0 0 0 0,0 0 0 0 0,0 0 0 0 0,1 0 0 0 0,-1 0-1 0 0,0 1 1 0 0,0-1 0 0 0,1 1 0 0 0,-1-1 0 0 0,0 1 0 0 0,0 0 0 0 0,0 0 0 0 0,0 0 0 0 0,0 0 0 0 0,0 0 0 0 0,0 0-1 0 0,-1 1 1 0 0,1-1 0 0 0,0 1 0 0 0,-1-1 0 0 0,1 1 0 0 0,-1 0 0 0 0,1-1 0 0 0,-1 1 0 0 0,0 0 0 0 0,1 0 0 0 0,-1 0 0 0 0,0 0-1 0 0,-1 0 1 0 0,1 0 0 0 0,0 0 0 0 0,0 1 0 0 0,-1-1 0 0 0,0 0 0 0 0,1 0 0 0 0,-1 0 0 0 0,0 1 0 0 0,0-1 0 0 0,0 0 0 0 0,0 0-1 0 0,0 1 1 0 0,-1 0-44 0 0,-65 91 897 0 0,117-68-314 0 0,-27-20-896 0 0,53 9 226 0 0,-29-18-8435 0 0,-35-3-118 0 0</inkml:trace>
  <inkml:trace contextRef="#ctx0" brushRef="#br0" timeOffset="1924.18">1537 474 4820 0 0,'0'0'7893'0'0,"0"0"-5144"0"0,0 0-1881 0 0,0 0 194 0 0,0 0 0 0 0,0 0-512 0 0,-7-1-282 0 0,-201-13-1902 0 0,207 14 1315 0 0,-13-3-1407 0 0,12-5-6922 0 0,9-1 1703 0 0</inkml:trace>
  <inkml:trace contextRef="#ctx0" brushRef="#br0" timeOffset="2078.06">1549 373 6189 0 0,'0'0'8884'0'0,"0"0"-7724"0"0,0 0-1160 0 0,0 0 0 0 0,0 0 489 0 0,-47 1-1 0 0,16-2-204 0 0,-5-1-196 0 0,4 2-88 0 0,6 0-236 0 0,2-1-1105 0 0,0-1-743 0 0,3 2-2728 0 0,4-8-4029 0 0</inkml:trace>
  <inkml:trace contextRef="#ctx0" brushRef="#br0" timeOffset="2590.02">1947 165 9501 0 0,'0'0'4302'0'0,"0"0"-3920"0"0,0 0 44 0 0,0 0 106 0 0,-5 7-158 0 0,1-2-283 0 0,-2-1-87 0 0,1 1-1 0 0,1-1 1 0 0,-1 1-1 0 0,1 0 0 0 0,0 1 1 0 0,0-1-1 0 0,0 1 0 0 0,1 0 1 0 0,0 0-1 0 0,0 0 1 0 0,1 0-1 0 0,-1 1 0 0 0,1-1 1 0 0,1 1-1 0 0,-1-1 1 0 0,1 1-1 0 0,0-1 0 0 0,1 1 1 0 0,0 0-1 0 0,0 0 0 0 0,0 2-3 0 0,99 16 821 0 0,-85-24-756 0 0,68-10-50 0 0,-81 9-12 0 0,1 0 0 0 0,-1-1 0 0 0,1 1 0 0 0,-1 0 0 0 0,0 0 0 0 0,1-1 0 0 0,-1 1-1 0 0,0-1 1 0 0,1 1 0 0 0,-1-1 0 0 0,0 0 0 0 0,0 1 0 0 0,1-1 0 0 0,-1 0 0 0 0,0 0 0 0 0,0 0 0 0 0,0 0 0 0 0,0 0 0 0 0,0 0 0 0 0,0 0 0 0 0,0 0 0 0 0,-1 0 0 0 0,1-1 0 0 0,0 1 0 0 0,0 0 0 0 0,-1 0 0 0 0,1-1 0 0 0,-1 1 0 0 0,1 0 0 0 0,-1-1 0 0 0,0 1 0 0 0,0-1 0 0 0,1 1 0 0 0,-1 0 0 0 0,0-1 0 0 0,0 1 0 0 0,0-1 0 0 0,-1 1 0 0 0,1 0 0 0 0,0-1 0 0 0,0 1 0 0 0,-1-1 0 0 0,1 1 0 0 0,-1 0 0 0 0,1-1 0 0 0,-1 1 0 0 0,0 0 0 0 0,1 0 0 0 0,-1-1 0 0 0,0 1 0 0 0,0 0 0 0 0,0 0 0 0 0,0 0 0 0 0,0 0 0 0 0,-1-1-3 0 0,-3 71 1111 0 0,-1 80-82 0 0,12-134-2860 0 0,2-9-6387 0 0,-2-7-617 0 0</inkml:trace>
  <inkml:trace contextRef="#ctx0" brushRef="#br0" timeOffset="13022.14">2346 591 372 0 0,'0'0'245'0'0,"0"0"108"0"0,5-1 43 0 0,0 1-250 0 0,-1-2 0 0 0,0 1 0 0 0,0 0 0 0 0,0-1 0 0 0,0 0 1 0 0,0 0-1 0 0,0 0 0 0 0,-1 0 0 0 0,1-1 0 0 0,-1 1 0 0 0,1-1 0 0 0,-1 0 0 0 0,0 0 0 0 0,0 0 0 0 0,0 0 0 0 0,-1-1 0 0 0,1 1 0 0 0,-1-1 0 0 0,0 0 0 0 0,0 1 1 0 0,0-1-1 0 0,0 0 0 0 0,-1 0 0 0 0,1-1 0 0 0,-1 0-146 0 0,3-8-38 0 0,-1 0 1 0 0,0 0-1 0 0,-1 0 0 0 0,-1 0 1 0 0,0-1-1 0 0,-1 1 0 0 0,0 0 1 0 0,-1-1-1 0 0,-1 1 1 0 0,0 0-1 0 0,0 0 0 0 0,-1 0 1 0 0,-1 0-1 0 0,0 0 1 0 0,-1 1-1 0 0,-1 0 0 0 0,0 0 1 0 0,0 0-1 0 0,-1 1 0 0 0,0-1 1 0 0,-1 2-1 0 0,-1-1 1 0 0,-8-7 37 0 0,1 0-143 0 0,-1 1 0 0 0,-1 1 0 0 0,0 1 0 0 0,-2 1 0 0 0,1 0 0 0 0,-2 1 1 0 0,1 1-1 0 0,-2 1 0 0 0,0 1 0 0 0,0 1 0 0 0,0 1 0 0 0,-24-5 143 0 0,38 11 134 0 0,0-1 0 0 0,0 1 0 0 0,0 0 0 0 0,0 1 0 0 0,0 0 0 0 0,0 0 0 0 0,0 1 0 0 0,0 0 0 0 0,-1 0 0 0 0,1 1 0 0 0,0 0 0 0 0,0 1 0 0 0,0-1 0 0 0,0 2 0 0 0,0-1 0 0 0,1 1 0 0 0,-1 0 0 0 0,1 1-1 0 0,0-1 1 0 0,0 2 0 0 0,0-1 0 0 0,0 1 0 0 0,1 0 0 0 0,-1 0 0 0 0,1 0 0 0 0,-3 5-134 0 0,-4 11 12 0 0,0 1 0 0 0,1 1 0 0 0,1 0-1 0 0,1 0 1 0 0,1 1 0 0 0,1 1 0 0 0,2-1 0 0 0,0 1 0 0 0,1 0-1 0 0,1 8-11 0 0,8 89-3827 0 0,1-102 2691 0 0,6-6 112 0 0</inkml:trace>
  <inkml:trace contextRef="#ctx0" brushRef="#br0" timeOffset="13390.07">1988 650 920 0 0,'0'0'561'0'0,"-7"7"-150"0"0,-157 123 2550 0 0,96-96-2851 0 0,-1-2 1 0 0,-2-3 0 0 0,-1-3 0 0 0,-1-4 0 0 0,-62 11-111 0 0,-82-3-1345 0 0,262-52 933 0 0,-28 17-1342 0 0</inkml:trace>
  <inkml:trace contextRef="#ctx0" brushRef="#br0" timeOffset="13654.07">1357 886 444 0 0,'0'0'717'0'0,"-7"1"-355"0"0,-16 1-121 0 0,0 1 0 0 0,1 1 0 0 0,0 0 0 0 0,0 2 0 0 0,0 1 0 0 0,0 0 0 0 0,1 2 0 0 0,1 0 0 0 0,-17 11-241 0 0,36-19 10 0 0,0-1 0 0 0,0 0 0 0 0,0 1 0 0 0,0-1 0 0 0,0 1 0 0 0,0-1 0 0 0,1 1 0 0 0,-1-1 0 0 0,0 1 0 0 0,0 0 0 0 0,1-1 0 0 0,-1 1 0 0 0,0 0 0 0 0,1 0 0 0 0,-1 0 0 0 0,1-1 0 0 0,-1 1 0 0 0,1 0 0 0 0,-1 0-1 0 0,1 0 1 0 0,0 0 0 0 0,-1 0 0 0 0,1 0 0 0 0,0 0 0 0 0,0 0 0 0 0,0 0 0 0 0,0 0 0 0 0,0 0 0 0 0,0 0 0 0 0,0 0 0 0 0,0 0 0 0 0,0 0 0 0 0,0 0 0 0 0,0 0 0 0 0,1 0 0 0 0,-1 0 0 0 0,0-1 0 0 0,1 1 0 0 0,-1 0 0 0 0,1 0 0 0 0,-1 0 0 0 0,1 0 0 0 0,-1 0 0 0 0,1-1 0 0 0,-1 1 0 0 0,1 0 0 0 0,0 0 0 0 0,0-1 0 0 0,-1 1 0 0 0,1-1 0 0 0,0 1 0 0 0,0 0 0 0 0,0-1 0 0 0,0 0 0 0 0,-1 1 0 0 0,1-1 0 0 0,0 1 0 0 0,0-1 0 0 0,0 0 0 0 0,0 0-10 0 0,66 21-282 0 0,-61-19 0 0 0,28 4-1223 0 0,3-2-717 0 0</inkml:trace>
  <inkml:trace contextRef="#ctx0" brushRef="#br0" timeOffset="19300.63">632 956 364 0 0,'0'0'117'0'0,"0"0"45"0"0,7 1-42 0 0,102 11-1467 0 0,-91-12 1790 0 0,-1-1-1 0 0,1-1 1 0 0,0-1-1 0 0,-1 0 1 0 0,1-1 0 0 0,-1-1 0 0 0,0-1 0 0 0,0 0 0 0 0,-1-1 0 0 0,0-1 0 0 0,0 0 0 0 0,-1-2 0 0 0,0 1-1 0 0,0-2 1 0 0,-1 0 0 0 0,9-10-443 0 0,49-98-519 0 0,-70 113 498 0 0,-1 0-1 0 0,0 0 1 0 0,0-1 0 0 0,0 1-1 0 0,-1 0 1 0 0,1 0 0 0 0,-1-1-1 0 0,-1 1 1 0 0,1 0 0 0 0,-1 0-1 0 0,-1 0 1 0 0,1 0 0 0 0,-1-1 0 0 0,0 2-1 0 0,0-1 1 0 0,0 0 0 0 0,-1 0-1 0 0,0 1 1 0 0,0-1 0 0 0,-1 1-1 0 0,0 0 1 0 0,1 0 0 0 0,-2 1-1 0 0,1-1 1 0 0,0 1 0 0 0,-1-1 0 0 0,0 2-1 0 0,0-1 1 0 0,0 0 0 0 0,0 1-1 0 0,-2-1 22 0 0,-185-71-999 0 0,6 55-2373 0 0,130 20 2422 0 0</inkml:trace>
  <inkml:trace contextRef="#ctx0" brushRef="#br0" timeOffset="19472.19">470 493 472 0 0,'-167'80'883'0'0,"163"-77"-893"0"0,0-1-1 0 0,0 1 1 0 0,1 0-1 0 0,-1 0 1 0 0,1 0-1 0 0,0 1 0 0 0,0-1 1 0 0,0 1-1 0 0,1-1 1 0 0,-1 1-1 0 0,1 0 1 0 0,0 0-1 0 0,0 0 1 0 0,0 0-1 0 0,0 1 0 0 0,1-1 1 0 0,0 0-1 0 0,-1 1 1 0 0,2-1-1 0 0,-1 1 1 0 0,1-1-1 0 0,-1 1 0 0 0,1-1 1 0 0,0 1-1 0 0,1 0 1 0 0,-1-1-1 0 0,1 1 1 0 0,0-1-1 0 0,0 0 1 0 0,0 1-1 0 0,1-1 0 0 0,0 0 1 0 0,-1 1-1 0 0,1-1 1 0 0,1 0-1 0 0,-1-1 1 0 0,1 1-1 0 0,2 3 11 0 0,15 18 214 0 0,2-2-1 0 0,0-1 1 0 0,1 0 0 0 0,2-2-1 0 0,0 0 1 0 0,1-2-1 0 0,0-1 1 0 0,2-1 0 0 0,0-1-1 0 0,1-2 1 0 0,0-1-1 0 0,1-1 1 0 0,10 2-214 0 0,120-3-686 0 0,-144-11-419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53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11821 0 0,'0'0'2654'0'0,"0"0"-2014"0"0,0 0-542 0 0,0 0-131 0 0,0 0-110 0 0,6 1-136 0 0,152 36 396 0 0,-155-31-19 0 0,1 0 1 0 0,-1 0-1 0 0,0 0 1 0 0,-1 0-1 0 0,1 0 1 0 0,-1 0-1 0 0,0 1 1 0 0,-1-1-1 0 0,0 1 1 0 0,0-1 0 0 0,0 1-1 0 0,-1 0 1 0 0,0-1-1 0 0,0 1 1 0 0,0 0-1 0 0,-1-1 1 0 0,0 1-1 0 0,-1-1 1 0 0,1 1-1 0 0,-1-1 1 0 0,-1 1-1 0 0,1-1 1 0 0,-1 0-1 0 0,0 0 1 0 0,0 0 0 0 0,-1-1-1 0 0,1 1 1 0 0,-2 0-99 0 0,0 3-87 0 0,-15 42 555 0 0,25-25-3678 0 0,1-25 155 0 0,0 0-2470 0 0</inkml:trace>
  <inkml:trace contextRef="#ctx0" brushRef="#br0" timeOffset="235.87">243 224 11841 0 0,'0'0'1664'0'0,"0"0"-1552"0"0,0 0 296 0 0,-50-2 404 0 0,32 1-436 0 0,0 0-376 0 0,1 1-64 0 0,-1 0-972 0 0,5 0-1044 0 0,3 0-2140 0 0,0-2-2057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3:50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358 129 10981 0 0,'0'0'3322'0'0,"0"0"-2335"0"0,0 0-752 0 0,0 6 338 0 0,-31 208 2213 0 0,36-183-4023 0 0,11-17-4696 0 0,3-9-461 0 0</inkml:trace>
  <inkml:trace contextRef="#ctx0" brushRef="#br0" timeOffset="342.9">686 378 5765 0 0,'0'0'7940'0'0,"0"0"-6699"0"0,0 0-916 0 0,0 0 188 0 0,0 0-144 0 0,0 0-132 0 0,0 0-131 0 0,-6 13 1096 0 0,9-13-1220 0 0,0 1 1 0 0,0 0-1 0 0,0-1 0 0 0,0 0 0 0 0,0 0 0 0 0,0 0 1 0 0,0 0-1 0 0,-1 0 0 0 0,1 0 0 0 0,0-1 0 0 0,0 0 0 0 0,0 1 1 0 0,0-1-1 0 0,0 0 0 0 0,-1 0 0 0 0,1-1 0 0 0,0 1 1 0 0,-1 0-1 0 0,1-1 0 0 0,-1 0 0 0 0,0 0 0 0 0,1 1 1 0 0,-1-1-1 0 0,0-1 0 0 0,0 1 0 0 0,0 0 0 0 0,0 0 0 0 0,-1-1 1 0 0,1 1-1 0 0,-1-1 0 0 0,1 1 0 0 0,-1-1 0 0 0,0 0 1 0 0,0 0-1 0 0,0 1 0 0 0,0-1 0 0 0,-1 0 0 0 0,1 0 0 0 0,-1 0 1 0 0,1 0-1 0 0,-1 0 0 0 0,0 0 0 0 0,0 0 0 0 0,-1 0 1 0 0,1 0-1 0 0,-1 0 0 0 0,1 1 0 0 0,-1-1 0 0 0,0 0 0 0 0,0 0 1 0 0,0 0-1 0 0,0 1 0 0 0,-1-1 0 0 0,1 1 0 0 0,-1-1 1 0 0,1 1-1 0 0,-1-1 0 0 0,0 1 0 0 0,0 0 0 0 0,0 0 1 0 0,-1-1 17 0 0,-2 0-13 0 0,1 1 0 0 0,-1 0 0 0 0,0 0 1 0 0,0 1-1 0 0,1-1 0 0 0,-1 1 1 0 0,0 0-1 0 0,0 0 0 0 0,0 1 0 0 0,-1-1 1 0 0,1 1-1 0 0,0 0 0 0 0,0 1 1 0 0,0-1-1 0 0,0 1 0 0 0,0 0 0 0 0,0 0 1 0 0,0 1-1 0 0,1-1 0 0 0,-1 1 1 0 0,0 0-1 0 0,1 0 0 0 0,-1 1 1 0 0,1-1-1 0 0,0 1 0 0 0,-1 0 0 0 0,1 0 1 0 0,1 1-1 0 0,-1-1 0 0 0,0 1 1 0 0,1 0-1 0 0,0 0 0 0 0,0 0 0 0 0,0 0 1 0 0,0 0-1 0 0,1 1 0 0 0,0-1 1 0 0,0 1-1 0 0,0 0 0 0 0,0 0 0 0 0,1-1 1 0 0,0 1-1 0 0,0 0 0 0 0,0 0 1 0 0,0 0-1 0 0,1 1 0 0 0,0-1 0 0 0,0 0 13 0 0,51 33 350 0 0,-8-31-5927 0 0,-31-6-813 0 0</inkml:trace>
  <inkml:trace contextRef="#ctx0" brushRef="#br0" timeOffset="590.64">918 591 5641 0 0,'0'0'4773'0'0,"0"0"-3339"0"0,-8 0-1056 0 0,-368-39 5534 0 0,165 19-7293 0 0,210 18-3166 0 0,2 1-806 0 0</inkml:trace>
  <inkml:trace contextRef="#ctx0" brushRef="#br0" timeOffset="839.6">366 662 5989 0 0,'0'0'3791'0'0,"0"0"-2656"0"0,0 0-444 0 0,0 7 428 0 0,-22 194 4552 0 0,16-147-4862 0 0,13-31-2282 0 0,19-27-6140 0 0,-10-7-898 0 0</inkml:trace>
  <inkml:trace contextRef="#ctx0" brushRef="#br0" timeOffset="1134.78">772 736 4668 0 0,'0'0'6856'0'0,"0"0"-5053"0"0,0 0-1563 0 0,0 0 99 0 0,-6-1 376 0 0,3 0-613 0 0,-1 1 1 0 0,0 0-1 0 0,1 0 0 0 0,-1 0 1 0 0,0 0-1 0 0,1 0 1 0 0,-1 1-1 0 0,0 0 0 0 0,1 0 1 0 0,-1 0-1 0 0,1 0 1 0 0,-1 0-1 0 0,1 1 1 0 0,0-1-1 0 0,0 1 0 0 0,-1 0 1 0 0,1 0-1 0 0,0 0 1 0 0,1 1-1 0 0,-1-1 0 0 0,0 1 1 0 0,1-1-1 0 0,-1 1 1 0 0,1 0-1 0 0,0 0 1 0 0,-2 3-103 0 0,-52 116 781 0 0,55-119-748 0 0,0-1 0 0 0,1 2 0 0 0,-1-1 0 0 0,1 0 0 0 0,0 0 0 0 0,0 0 1 0 0,0 0-1 0 0,0 0 0 0 0,0 0 0 0 0,1 0 0 0 0,-1 0 0 0 0,1 0 0 0 0,0 0 0 0 0,0 0 0 0 0,0 0 0 0 0,0 0 1 0 0,1-1-1 0 0,-1 1 0 0 0,1 0 0 0 0,0-1 0 0 0,-1 1 0 0 0,1-1 0 0 0,0 0 0 0 0,1 1 0 0 0,-1-1 0 0 0,0 0 0 0 0,1 0 1 0 0,-1-1-1 0 0,1 1 0 0 0,-1 0 0 0 0,1-1 0 0 0,0 1 0 0 0,0-1 0 0 0,-1 0 0 0 0,1 0 0 0 0,0 0 0 0 0,0-1 1 0 0,0 1-1 0 0,0-1 0 0 0,0 1 0 0 0,1-1-33 0 0,-1 1 23 0 0,-1 0 1 0 0,1 0 0 0 0,0 0 0 0 0,-1 0-1 0 0,1 0 1 0 0,0-1 0 0 0,0 1-1 0 0,0-1 1 0 0,0 0 0 0 0,0 0 0 0 0,0 0-1 0 0,0 0 1 0 0,-1 0 0 0 0,1-1-1 0 0,0 1 1 0 0,0-1 0 0 0,0 0-1 0 0,0 0 1 0 0,-1 0 0 0 0,1 0 0 0 0,0 0-1 0 0,-1-1 1 0 0,1 1 0 0 0,-1-1-1 0 0,0 1 1 0 0,1-1 0 0 0,-1 0-1 0 0,0 0 1 0 0,0 0 0 0 0,0-1 0 0 0,0 1-1 0 0,-1 0 1 0 0,1-1 0 0 0,-1 1-1 0 0,1-1 1 0 0,-1 1 0 0 0,0-1-1 0 0,0 0 1 0 0,0 1 0 0 0,0-1 0 0 0,0 0-1 0 0,-1 0 1 0 0,1 0 0 0 0,-1 0-1 0 0,0 0 1 0 0,0 1 0 0 0,0-1-1 0 0,0 0 1 0 0,-1-3-24 0 0,-45-31-1012 0 0,18 35-4600 0 0,17 2-814 0 0</inkml:trace>
  <inkml:trace contextRef="#ctx0" brushRef="#br0" timeOffset="22332.8">22 666 248 0 0,'0'0'751'0'0,"0"0"-484"0"0,0 0-137 0 0,0 0-109 0 0,0 0-73 0 0,0 0 44 0 0,0 0 44 0 0,0 0-21 0 0,-21 4 960 0 0,63 79 3134 0 0,4 47-4627 0 0,-35-95 845 0 0,21 14 3045 0 0,-27-108-1277 0 0,31-266-1842 0 0,-59-69-2376 0 0,25 288 2828 0 0,5 78-3263 0 0,-5 24 2581 0 0,1 0 1 0 0,0 0-1 0 0,-1 1 0 0 0,2-1 1 0 0,-1 1-1 0 0,0-1 1 0 0,1 1-1 0 0,-1 0 1 0 0,1 0-1 0 0,0 1 0 0 0,0-1 1 0 0,0 1-1 0 0,0 0 1 0 0,1 0-1 0 0,-1 0 1 0 0,1 0-1 0 0,-1 1 0 0 0,1 0 1 0 0,-1 0-1 0 0,1 0 1 0 0,0 1-1 0 0,-1-1 1 0 0,1 1-1 0 0,0 0 1 0 0,0 1-1 0 0,-1-1 0 0 0,1 1 1 0 0,3 0-24 0 0,467 34 1386 0 0,-223-9-591 0 0,-213-22-451 0 0,-6 0-684 0 0,-11-3-2745 0 0,-18-1-3268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4:0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2479 1008 9189 0 0,'0'0'7673'0'0,"0"0"-7673"0"0,-41 7 0 0 0,4-9 100 0 0,-8-3 276 0 0,-5-1-204 0 0,5 3-120 0 0,8-1-52 0 0,12 2-8 0 0,6 0-412 0 0,2 0-92 0 0,-1 2-193 0 0,-2-1-731 0 0,5-1-1616 0 0,3-2-5509 0 0</inkml:trace>
  <inkml:trace contextRef="#ctx0" brushRef="#br0" timeOffset="2268.59">3685 1197 2708 0 0,'0'0'1089'0'0,"0"0"2476"0"0,0 0-1993 0 0,0 0-926 0 0,0 0-28 0 0,0 0-205 0 0,0 0-328 0 0,-5 0 4420 0 0,-24-1-3816 0 0,-466-46 1471 0 0,165 15-1683 0 0,297 16-479 0 0,39 8-8118 0 0,7 5 115 0 0</inkml:trace>
  <inkml:trace contextRef="#ctx0" brushRef="#br0" timeOffset="2872.87">3196 1266 2824 0 0,'0'0'1404'0'0,"0"0"3007"0"0,0 0-2532 0 0,0 0-1425 0 0,0 0-40 0 0,0 0 34 0 0,0 0-60 0 0,0 0-75 0 0,0 0 64 0 0,-28 25 1920 0 0,-82 69-449 0 0,158-64-155 0 0,-20-19-1707 0 0,-18-5-32 0 0,0-1 1 0 0,1-1 0 0 0,0 1 0 0 0,0-2 0 0 0,1 0 0 0 0,-1 0 0 0 0,0-1 0 0 0,1 0 0 0 0,0-1 0 0 0,-1 0-1 0 0,1-1 1 0 0,9-1 45 0 0,-19 0-36 0 0,1-1 0 0 0,-1 0 0 0 0,0 0-1 0 0,0 0 1 0 0,0 0 0 0 0,0 0 0 0 0,0 0 0 0 0,0-1-1 0 0,0 1 1 0 0,-1-1 0 0 0,1 1 0 0 0,-1-1-1 0 0,0 1 1 0 0,0-1 0 0 0,0 0 0 0 0,0 0 0 0 0,0 0-1 0 0,-1 1 1 0 0,1-1 0 0 0,-1 0 0 0 0,0 0-1 0 0,0 0 1 0 0,0 0 0 0 0,0 0 0 0 0,0 0 0 0 0,-1 0-1 0 0,1 1 1 0 0,-1-1 0 0 0,0 0 0 0 0,0 0 0 0 0,0 0-1 0 0,0 1 1 0 0,0-1 0 0 0,0 0 0 0 0,-1 1-1 0 0,0 0 1 0 0,0-2 36 0 0,-1 65 731 0 0,3 36 82 0 0,1-1-3191 0 0,-1-95-2956 0 0,4-6-4268 0 0</inkml:trace>
  <inkml:trace contextRef="#ctx0" brushRef="#br0" timeOffset="1025.09">2826 692 1408 0 0,'0'0'6204'0'0,"0"0"-3394"0"0,0 0-1598 0 0,0 0-313 0 0,0 0-35 0 0,0 0-312 0 0,0 0-348 0 0,0 0 16 0 0,0 7 292 0 0,6 25-108 0 0,0-1 0 0 0,2 0 0 0 0,2-1 1 0 0,0 0-1 0 0,2 0 0 0 0,2-2 0 0 0,4 9-404 0 0,-6-35 3066 0 0,11-39-2661 0 0,-13 10-480 0 0,-3-2-1 0 0,0 1 0 0 0,-2-1 1 0 0,0 0-1 0 0,-3-1 0 0 0,0 1 1 0 0,-2-10 75 0 0,1 26-21 0 0,8-259 102 0 0,65 274-909 0 0,308 28 679 0 0,-374-13-2895 0 0,-22 2-5162 0 0,6-12 2205 0 0</inkml:trace>
  <inkml:trace contextRef="#ctx0" brushRef="#br0" timeOffset="1256.82">3236 628 4820 0 0,'0'0'4047'0'0,"0"0"-1478"0"0,0 0-1807 0 0,0 0-614 0 0,0 0 68 0 0,0 0 319 0 0,1 8 168 0 0,3 20-271 0 0,-2 1-1 0 0,-1 0 1 0 0,-1 0 0 0 0,-2 0-1 0 0,0 0 1 0 0,-2-1 0 0 0,-4 10-432 0 0,5-11-519 0 0,6-19-4092 0 0,1-7-764 0 0</inkml:trace>
  <inkml:trace contextRef="#ctx0" brushRef="#br0" timeOffset="1615.99">3480 929 5805 0 0,'0'0'3371'0'0,"0"0"-2414"0"0,0 0-741 0 0,0 0-88 0 0,0 0 247 0 0,0 0 101 0 0,0 0 43 0 0,0 0 45 0 0,0 0 10 0 0,0 5 64 0 0,1-4-578 0 0,-1 0 0 0 0,1 1 1 0 0,-1-1-1 0 0,1 0 0 0 0,-1 1 1 0 0,1-1-1 0 0,0 0 0 0 0,0 0 1 0 0,-1 0-1 0 0,1 0 0 0 0,0 0 1 0 0,0 0-1 0 0,0 0 0 0 0,0 0 1 0 0,0 0-1 0 0,0 0 0 0 0,0 0 1 0 0,1-1-1 0 0,-1 1 0 0 0,0 0 1 0 0,0-1-1 0 0,1 1 0 0 0,-1-1 1 0 0,0 0-1 0 0,1 1 0 0 0,-1-1 1 0 0,0 0-1 0 0,1 0 0 0 0,-1 1 1 0 0,1-1-1 0 0,-1 0 0 0 0,0-1 1 0 0,1 1-1 0 0,-1 0 0 0 0,0 0 1 0 0,1-1-1 0 0,-1 1 0 0 0,0 0 1 0 0,1-1-1 0 0,-1 1 0 0 0,0-1 1 0 0,0 0-1 0 0,1 1 0 0 0,-1-1 1 0 0,0 0-1 0 0,0 0 0 0 0,0 0 1 0 0,0 0-1 0 0,0 0 0 0 0,0 0 1 0 0,0 0-1 0 0,-1 0 0 0 0,1 0 1 0 0,0 0-1 0 0,0-1 0 0 0,-1 1 1 0 0,1 0-1 0 0,-1 0 0 0 0,1-2-60 0 0,-4 6-26 0 0,1 0 1 0 0,-1 0-1 0 0,0 0 0 0 0,0-1 0 0 0,0 1 0 0 0,0-1 1 0 0,0 0-1 0 0,0 0 0 0 0,-1 0 0 0 0,1-1 0 0 0,-1 1 1 0 0,0-1-1 0 0,1 1 0 0 0,-1-1 0 0 0,0-1 0 0 0,0 1 1 0 0,1 0-1 0 0,-1-1 0 0 0,0 0 0 0 0,0 0 0 0 0,0 0 1 0 0,0 0-1 0 0,0-1 0 0 0,1 1 0 0 0,-1-1 0 0 0,0 0 1 0 0,0 0-1 0 0,1 0 0 0 0,-1-1 0 0 0,0 1 0 0 0,1-1 1 0 0,0 0-1 0 0,-1 0 0 0 0,1 0 0 0 0,0-1 0 0 0,0 1 1 0 0,0-1-1 0 0,0 1 0 0 0,1-1 0 0 0,-1 0 0 0 0,1 0 1 0 0,0 0-1 0 0,-1-1 0 0 0,1 1 0 0 0,1 0 0 0 0,-1-1 1 0 0,0 0-1 0 0,1 1 0 0 0,0-1 0 0 0,0 0 0 0 0,0 1 1 0 0,0-1-1 0 0,1 0 0 0 0,-1 0 0 0 0,1 0 0 0 0,0 0 1 0 0,0 0-1 0 0,1 1 0 0 0,-1-1 0 0 0,1 0 0 0 0,-1 0 1 0 0,1 0-1 0 0,1 1 0 0 0,-1-1 0 0 0,0 0 0 0 0,1 1 1 0 0,0-1-1 0 0,0 1 0 0 0,0-1 26 0 0,-5 10 87 0 0,1-1 0 0 0,0 1-1 0 0,1 0 1 0 0,-1-1 0 0 0,1 1-1 0 0,0 0 1 0 0,0 0 0 0 0,1 0 0 0 0,0 0-1 0 0,0 0 1 0 0,0 0 0 0 0,1 0-1 0 0,0 0 1 0 0,0-1 0 0 0,0 1 0 0 0,1 0-1 0 0,0-1 1 0 0,0 1 0 0 0,0-1-1 0 0,1 1 1 0 0,2 2-87 0 0,46 17-2117 0 0,-43-25-831 0 0,2-5-3333 0 0</inkml:trace>
  <inkml:trace contextRef="#ctx0" brushRef="#br0" timeOffset="3354.91">3497 846 1240 0 0,'0'0'3179'0'0,"0"0"637"0"0,0 0-2157 0 0,0 0-769 0 0,0 0 56 0 0,0 0-17 0 0,0 0-195 0 0,0 0-279 0 0,0 0-148 0 0,17-28 1095 0 0,-15 27-1381 0 0,1 0-1 0 0,0 0 0 0 0,-1 0 1 0 0,1 1-1 0 0,0-1 1 0 0,0 1-1 0 0,-1 0 0 0 0,1-1 1 0 0,0 1-1 0 0,0 1 0 0 0,0-1 1 0 0,0 0-1 0 0,-1 1 0 0 0,1-1 1 0 0,0 1-1 0 0,0 0 0 0 0,-1 0 1 0 0,1 0-1 0 0,-1 0 0 0 0,1 0 1 0 0,-1 0-1 0 0,1 1 0 0 0,-1-1 1 0 0,0 1-1 0 0,1 0 0 0 0,-1 0 1 0 0,0 0-1 0 0,0 0 0 0 0,-1 0 1 0 0,1 0-1 0 0,0 1 1 0 0,-1-1-1 0 0,1 0 0 0 0,-1 1 1 0 0,0-1-1 0 0,0 1 0 0 0,0 0 1 0 0,0-1-1 0 0,0 1 0 0 0,0 0 1 0 0,-1-1-1 0 0,1 1 0 0 0,-1 0 1 0 0,0 0-1 0 0,0 0 0 0 0,0 0 1 0 0,0-1-1 0 0,0 1 0 0 0,-1 0 1 0 0,0 0-1 0 0,1-1 0 0 0,-1 1 1 0 0,0 0-1 0 0,0 0-20 0 0,-9 17-694 0 0,9-6-7303 0 0,2-13 32 0 0</inkml:trace>
  <inkml:trace contextRef="#ctx0" brushRef="#br0" timeOffset="-499.85">2348 714 5625 0 0,'0'0'7877'0'0,"0"0"-5852"0"0,0 0-1777 0 0,0 0 58 0 0,0 0-29 0 0,-6 1-29 0 0,-213-2 207 0 0,204-6-3160 0 0,13-4-5081 0 0,6 1 1216 0 0</inkml:trace>
  <inkml:trace contextRef="#ctx0" brushRef="#br0" timeOffset="-248.24">2253 648 3464 0 0,'0'0'9641'0'0,"0"0"-9197"0"0,0 0-100 0 0,13 39 380 0 0,-11-23-56 0 0,0 0-128 0 0,-2 2 53 0 0,0-2-217 0 0,0 3-176 0 0,-2-1-64 0 0,0-2-124 0 0,1 1 88 0 0,-2-1-88 0 0,3-1-12 0 0,0 0-472 0 0,6-1-749 0 0,-2-3-1299 0 0,9-2-3868 0 0</inkml:trace>
  <inkml:trace contextRef="#ctx0" brushRef="#br0" timeOffset="-2346.66">304 793 3468 0 0,'0'0'944'0'0,"0"0"2309"0"0,0 0-1803 0 0,0 0-625 0 0,0 0 229 0 0,0 0-53 0 0,0 0-373 0 0,0 0-180 0 0,0 0-29 0 0,-9-1 507 0 0,-64-2 537 0 0,49 3-1373 0 0,0 0-1 0 0,0-2 0 0 0,1 0 0 0 0,-1-2 0 0 0,0 0 0 0 0,1-2 1 0 0,0 0-1 0 0,-9-5-89 0 0,76-1-8922 0 0,-20 10 2899 0 0</inkml:trace>
  <inkml:trace contextRef="#ctx0" brushRef="#br0" timeOffset="-2099.1">276 727 8493 0 0,'0'0'3204'0'0,"0"0"-2720"0"0,-47-3-472 0 0,20-2 500 0 0,-3 1-40 0 0,-2 0-180 0 0,4 0 76 0 0,2 0-12 0 0,2 3-152 0 0,5-1-104 0 0,4 1-48 0 0,5-1-4 0 0,5 2-48 0 0,5-1-240 0 0,0 0-812 0 0,8-2-344 0 0,1 2-1844 0 0,10-7-5429 0 0</inkml:trace>
  <inkml:trace contextRef="#ctx0" brushRef="#br0" timeOffset="-1847.98">324 620 7989 0 0,'0'0'4417'0'0,"6"4"-3944"0"0,5 3-662 0 0,-1-3 328 0 0,-1 1 0 0 0,1 1 0 0 0,-1 0 0 0 0,0 0 0 0 0,0 0 0 0 0,-1 1 0 0 0,0 1 0 0 0,0-1 0 0 0,0 1 0 0 0,-1 1 0 0 0,-1-1 0 0 0,1 1 0 0 0,-1 0 0 0 0,-1 1 0 0 0,0-1 0 0 0,0 1 0 0 0,-1 0 0 0 0,0 1 0 0 0,-1-1 0 0 0,1 5-139 0 0,-5-11 109 0 0,0 1-1 0 0,0 0 1 0 0,-1-1-1 0 0,0 1 1 0 0,0-1 0 0 0,0 1-1 0 0,-1-1 1 0 0,1 0-1 0 0,-1 0 1 0 0,0 0 0 0 0,0 0-1 0 0,0-1 1 0 0,-1 1-1 0 0,1-1 1 0 0,-1 0 0 0 0,0 0-1 0 0,0 0 1 0 0,0 0-1 0 0,0-1 1 0 0,0 1 0 0 0,-1-1-1 0 0,-3 1-108 0 0,-68 29-1474 0 0,52-23-295 0 0,13-4-306 0 0,5-2-3044 0 0,5-2-2303 0 0</inkml:trace>
  <inkml:trace contextRef="#ctx0" brushRef="#br0" timeOffset="-1413.47">896 498 5136 0 0,'0'0'3693'0'0,"3"7"-1710"0"0,200 330 4161 0 0,-247-389-16112 0 0,-3-16 11182 0 0,43 84 4532 0 0,-30 43-3157 0 0,2-28-1819 0 0,-12 16-3595 0 0,41-41-41 0 0,4-2-2339 0 0,2-4-1206 0 0</inkml:trace>
  <inkml:trace contextRef="#ctx0" brushRef="#br0" timeOffset="-1165.45">1691 898 2736 0 0,'0'0'13838'0'0,"0"0"-12930"0"0,0 0-908 0 0,0 0 0 0 0,0 0 308 0 0,-39 7 200 0 0,21-9-188 0 0,0 0-184 0 0,-3-2-136 0 0,2 0 0 0 0,-2 0 0 0 0,1 0-8 0 0,3 0-388 0 0,2-1-284 0 0,3-1-452 0 0,5-1-985 0 0,1 1-2215 0 0,6-9-4685 0 0</inkml:trace>
  <inkml:trace contextRef="#ctx0" brushRef="#br0" timeOffset="-916.45">1691 784 7417 0 0,'0'0'7068'0'0,"0"0"-6160"0"0,0 0-768 0 0,0 0-140 0 0,0 0 628 0 0,0 0 125 0 0,0 0-33 0 0,-50 6-188 0 0,25-6-320 0 0,0-3-212 0 0,-2 0-28 0 0,5-1-528 0 0,-3 1-248 0 0,3-1-377 0 0,4 0-791 0 0,2 1-1936 0 0,0-5-3541 0 0</inkml:trace>
  <inkml:trace contextRef="#ctx0" brushRef="#br0" timeOffset="72913.94">1342 368 952 0 0,'0'0'7406'0'0,"0"0"-4499"0"0,0 0-1379 0 0,0 0-516 0 0,0 0-380 0 0,0 0-189 0 0,0 0 78 0 0,0 0 199 0 0,-4 6-141 0 0,-22 38-298 0 0,-37 55 977 0 0,14-42-6146 0 0,44-53 468 0 0,1-5-1963 0 0</inkml:trace>
  <inkml:trace contextRef="#ctx0" brushRef="#br0" timeOffset="73100.04">1194 422 9533 0 0,'0'0'2936'0'0,"0"0"-2324"0"0,0 0 28 0 0,13 41 120 0 0,-7-28-64 0 0,-3 3-420 0 0,4-3-236 0 0,-3 1-40 0 0,-1-3 0 0 0,1 1 64 0 0,-2-3-64 0 0,4-1-288 0 0,-3 0-332 0 0,5-3-408 0 0,-1-1-312 0 0,1-3-368 0 0,1-1-1352 0 0,-1 0-2225 0 0</inkml:trace>
  <inkml:trace contextRef="#ctx0" brushRef="#br0" timeOffset="73256.06">1331 526 1528 0 0,'0'0'4925'0'0,"0"0"-2213"0"0,0 0-608 0 0,0 0-692 0 0,0 0-772 0 0,0 0-552 0 0,0 0 560 0 0,0 0 304 0 0,-58-6-24 0 0,9-1-435 0 0,-8-6-493 0 0,2-5-957 0 0,15 3-2871 0 0,11-4-6905 0 0</inkml:trace>
  <inkml:trace contextRef="#ctx0" brushRef="#br0" timeOffset="73878">4128 390 8249 0 0,'0'0'4473'0'0,"0"0"-3540"0"0,0 0-1551 0 0,0 0-187 0 0,0 10 539 0 0,20 572 2349 0 0,1 21-2864 0 0,-20-569 677 0 0,-1-35-4379 0 0,0-10-194 0 0</inkml:trace>
  <inkml:trace contextRef="#ctx0" brushRef="#br0" timeOffset="74590.25">4006 343 5929 0 0,'-7'-3'3271'0'0,"-62"-20"-3066"0"0,-1 4 1 0 0,-1 2 0 0 0,-1 4 0 0 0,0 3-1 0 0,-52-1-205 0 0,58 5 150 0 0,-1693-163-143 0 0,1710 164 37 0 0,-274-31-299 0 0,-2 14 0 0 0,-12 15 255 0 0,319 7 83 0 0,8-1-5 0 0,1 0 0 0 0,-1 1 0 0 0,0 0 0 0 0,1 1 0 0 0,-1 0 0 0 0,0 0 0 0 0,1 1 0 0 0,-1 0 0 0 0,1 1 0 0 0,0 0 1 0 0,0 0-1 0 0,0 1 0 0 0,0 0 0 0 0,1 1 0 0 0,-1 0 0 0 0,1 0 0 0 0,-3 3-78 0 0,9-2 64 0 0,0-1 1 0 0,0 0-1 0 0,1 1 1 0 0,0-1-1 0 0,0 1 1 0 0,1-1-1 0 0,-1 1 1 0 0,1 0-1 0 0,1-1 1 0 0,-1 1-1 0 0,1-1 1 0 0,0 1-1 0 0,0-1 0 0 0,0 1 1 0 0,1-1-1 0 0,0 0 1 0 0,0 1-1 0 0,0-1-64 0 0,2 8 116 0 0,83 255 1712 0 0,39 167-652 0 0,-87 17 51 0 0,-38-438-1186 0 0,0 0 0 0 0,1 0 0 0 0,1-1 0 0 0,0 1 0 0 0,1-1 0 0 0,0 0 0 0 0,1 0 0 0 0,1 0 0 0 0,0 0 1 0 0,0-1-1 0 0,1 0 0 0 0,1 0 0 0 0,0-1 0 0 0,1 0 0 0 0,0-1 0 0 0,0 0 0 0 0,1 0 0 0 0,1-1 1 0 0,0 0-1 0 0,0 0 0 0 0,0-2 0 0 0,1 1 0 0 0,0-2 0 0 0,1 1 0 0 0,-1-2 0 0 0,9 3-41 0 0,89 29 203 0 0,0-5-1 0 0,2-6 1 0 0,2-4 0 0 0,-1-5-1 0 0,6-5-202 0 0,-79-6-11 0 0,1133 114-38 0 0,-1101-113-209 0 0,199 9-408 0 0,-97-31-4104 0 0,-119 3-988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22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301 640 980 0 0,'0'0'5195'0'0,"0"0"-2210"0"0,0 0-2349 0 0,-2 5-227 0 0,0 0-292 0 0,0 0 1 0 0,0-1-1 0 0,0 1 0 0 0,0-1 0 0 0,-1 0 1 0 0,0 0-1 0 0,0 0 0 0 0,0 0 1 0 0,-1 0-1 0 0,1-1 0 0 0,-1 1 0 0 0,0-1 1 0 0,0 0-1 0 0,0 0 0 0 0,0 0 1 0 0,0-1-1 0 0,-1 0 0 0 0,1 1 1 0 0,-1-1-1 0 0,1-1 0 0 0,-1 1 0 0 0,0-1 1 0 0,0 0-1 0 0,0 0 0 0 0,0 0 1 0 0,0-1-1 0 0,0 0 0 0 0,-3 0-117 0 0,-127-39-82 0 0,111 84 1050 0 0,19-35-1142 0 0,-15 33 573 0 0,22-19-6874 0 0,7-19 378 0 0</inkml:trace>
  <inkml:trace contextRef="#ctx0" brushRef="#br0" timeOffset="236.83">268 892 6625 0 0,'0'0'5083'0'0,"0"0"-3740"0"0,0 0-1094 0 0,0 0 416 0 0,0 0 103 0 0,-6 4-90 0 0,1-1-632 0 0,-1 0 1 0 0,0 0-1 0 0,0-1 0 0 0,0 0 0 0 0,0 0 0 0 0,0 0 0 0 0,0-1 0 0 0,-1 0 0 0 0,1 0 0 0 0,0-1 0 0 0,-1 0 0 0 0,1 0 0 0 0,-1 0 0 0 0,1-1 1 0 0,0 1-1 0 0,-1-2 0 0 0,1 1 0 0 0,0-1 0 0 0,-3-1-46 0 0,-64-17-1732 0 0,71 74 116 0 0,5-46-1976 0 0,7-1-3451 0 0</inkml:trace>
  <inkml:trace contextRef="#ctx0" brushRef="#br0" timeOffset="605.94">711 930 5653 0 0,'0'0'3426'0'0,"0"0"-2244"0"0,0 0-719 0 0,0 0 252 0 0,0 0 182 0 0,0 0-274 0 0,0 0-280 0 0,0 0-121 0 0,0 0 108 0 0,-9 4 2131 0 0,13-11-2501 0 0,-1 0-1 0 0,0-1 0 0 0,0 1 0 0 0,-1-1 0 0 0,0 0 1 0 0,0 1-1 0 0,0-1 0 0 0,-1 0 0 0 0,-1 0 0 0 0,1 0 0 0 0,-1 0 1 0 0,-1 0-1 0 0,1 0 0 0 0,-1 0 0 0 0,-1 0 0 0 0,1 0 1 0 0,-1 0-1 0 0,-1 1 0 0 0,0-1 0 0 0,0 1 0 0 0,0-1 0 0 0,-1 1 1 0 0,0 0-1 0 0,0 1 0 0 0,-1-1 0 0 0,1 1 0 0 0,-2-1 41 0 0,5 6 5 0 0,0-1 0 0 0,0 1 0 0 0,-1 0 0 0 0,1 0 0 0 0,0 0 0 0 0,0 0 0 0 0,-1 0 0 0 0,1 1 0 0 0,-1-1 0 0 0,1 0 0 0 0,0 1 0 0 0,-1-1 0 0 0,1 1 0 0 0,-1-1-1 0 0,0 1 1 0 0,1 0 0 0 0,-1-1 0 0 0,1 1 0 0 0,-1 0 0 0 0,1 0 0 0 0,-1 0 0 0 0,0 0 0 0 0,1 1 0 0 0,-1-1 0 0 0,1 0 0 0 0,-1 1 0 0 0,1-1 0 0 0,-1 1 0 0 0,1-1 0 0 0,-1 1 0 0 0,1 0-1 0 0,-1 0 1 0 0,1-1 0 0 0,0 1 0 0 0,0 0 0 0 0,-1 0 0 0 0,1 0 0 0 0,0 1 0 0 0,0-1 0 0 0,0 0 0 0 0,0 0 0 0 0,0 0 0 0 0,0 1 0 0 0,0-1 0 0 0,1 1 0 0 0,-1-1 0 0 0,0 1-5 0 0,-39 67 349 0 0,38-64-339 0 0,0 0 1 0 0,0-1-1 0 0,0 2 1 0 0,0-1-1 0 0,1 0 0 0 0,0 0 1 0 0,0 0-1 0 0,1 1 1 0 0,-1-1-1 0 0,1 0 1 0 0,0 1-1 0 0,1-1 0 0 0,-1 0 1 0 0,1 1-1 0 0,0-1 1 0 0,0 0-1 0 0,1 0 1 0 0,0 0-1 0 0,-1 0 1 0 0,3 4-11 0 0,41 15-7891 0 0,-26-23-62 0 0</inkml:trace>
  <inkml:trace contextRef="#ctx0" brushRef="#br0" timeOffset="854.33">850 971 5196 0 0,'0'0'9273'0'0,"0"0"-9009"0"0,0 0 76 0 0,0 0 528 0 0,0 0-299 0 0,0 0-357 0 0,0 0-100 0 0,0 0-112 0 0,-1 34-372 0 0,1-30-689 0 0,0 0-315 0 0,0-2-1028 0 0,0 0-3156 0 0</inkml:trace>
  <inkml:trace contextRef="#ctx0" brushRef="#br0" timeOffset="1116.74">947 760 5869 0 0,'0'0'8603'0'0,"0"0"-6313"0"0,0 0-2102 0 0,0 0 24 0 0,0 0 160 0 0,0 0-128 0 0,0 0-160 0 0,0 0-169 0 0,3-4-335 0 0,0 1 350 0 0,0 1 1 0 0,0-1-1 0 0,0 1 0 0 0,1 0 1 0 0,-1 0-1 0 0,0 1 0 0 0,1-1 1 0 0,0 1-1 0 0,-1-1 0 0 0,1 1 1 0 0,0 0-1 0 0,0 1 0 0 0,0-1 1 0 0,-1 1-1 0 0,1-1 0 0 0,0 1 1 0 0,0 0-1 0 0,0 1 0 0 0,0-1 1 0 0,0 1-1 0 0,0-1 0 0 0,-1 1 1 0 0,1 0-1 0 0,0 1 0 0 0,1-1 70 0 0,2 3 81 0 0,-1-1-1 0 0,1 1 1 0 0,0 0-1 0 0,-1 0 0 0 0,0 1 1 0 0,0 0-1 0 0,0 0 0 0 0,-1 0 1 0 0,1 1-1 0 0,-1-1 0 0 0,-1 1 1 0 0,1 1-1 0 0,-1-1 1 0 0,0 1-1 0 0,0-1 0 0 0,-1 1 1 0 0,0 0-1 0 0,0 0 0 0 0,-1 1 1 0 0,0-1-1 0 0,0 1 0 0 0,0-1 1 0 0,-1 1-1 0 0,-1-1 1 0 0,1 1-1 0 0,-1 0 0 0 0,0-1 1 0 0,-1 1-1 0 0,0 0 0 0 0,0-1 1 0 0,0 1-1 0 0,-1-1 1 0 0,-1 0-1 0 0,1 1 0 0 0,-1-1 1 0 0,0 0-1 0 0,0 0 0 0 0,-1-1 1 0 0,-3 6-81 0 0,-5 41-907 0 0,18-37-6955 0 0,-2-14 1629 0 0</inkml:trace>
  <inkml:trace contextRef="#ctx0" brushRef="#br0" timeOffset="1381.74">1196 974 8009 0 0,'0'0'7888'0'0,"0"0"-7888"0"0,0 0 124 0 0,0 0 0 0 0,0 0 709 0 0,0 0-449 0 0,-47 3-212 0 0,30-6-172 0 0,-3 0-708 0 0,1-1-537 0 0,0-1-283 0 0,3 1-1308 0 0,1 0-3509 0 0</inkml:trace>
  <inkml:trace contextRef="#ctx0" brushRef="#br0" timeOffset="1631.95">1387 956 13953 0 0,'0'0'1464'0'0,"0"0"-1082"0"0,7 2-260 0 0,37 4 587 0 0,-44-55-1679 0 0,-1 46 976 0 0,0 0 0 0 0,0 0 0 0 0,-1 1-1 0 0,1-1 1 0 0,-1 0 0 0 0,0 1 0 0 0,1-1 0 0 0,-1 1 0 0 0,-1 0-1 0 0,1 0 1 0 0,0 0 0 0 0,0 0 0 0 0,-1 0 0 0 0,1 0 0 0 0,-1 1-1 0 0,0-1 1 0 0,1 1 0 0 0,-1-1 0 0 0,0 1 0 0 0,0 0 0 0 0,0 0 0 0 0,0 1-1 0 0,0-1 1 0 0,0 0 0 0 0,0 1 0 0 0,0 0 0 0 0,0 0 0 0 0,0 0-1 0 0,0 0 1 0 0,0 0 0 0 0,0 1 0 0 0,0-1 0 0 0,0 1 0 0 0,0 0-1 0 0,0 0 1 0 0,0 0 0 0 0,0 0 0 0 0,0 0 0 0 0,1 1 0 0 0,-1-1-1 0 0,1 1 1 0 0,-1 0 0 0 0,1 0 0 0 0,-1 0 0 0 0,1 0 0 0 0,0 0-1 0 0,0 0 1 0 0,0 0 0 0 0,0 1 0 0 0,0-1 0 0 0,1 1 0 0 0,-1 0-1 0 0,1-1 1 0 0,0 1 0 0 0,-1 0 0 0 0,1 0 0 0 0,0 1-6 0 0,0-2 11 0 0,0 0 0 0 0,0-1 0 0 0,1 1 0 0 0,-1 0 0 0 0,0 0 0 0 0,1-1 1 0 0,-1 1-1 0 0,1 0 0 0 0,0 0 0 0 0,-1 0 0 0 0,1 0 0 0 0,0-1 0 0 0,0 1 0 0 0,0 0 0 0 0,1 0 0 0 0,-1 0 1 0 0,0 0-1 0 0,1 0 0 0 0,-1-1 0 0 0,1 1 0 0 0,-1 0 0 0 0,1 0 0 0 0,0-1 0 0 0,0 1 0 0 0,0 0 0 0 0,0-1 1 0 0,0 1-1 0 0,0-1 0 0 0,0 1 0 0 0,1-1 0 0 0,-1 0 0 0 0,0 0 0 0 0,1 1 0 0 0,-1-1 0 0 0,1 0 0 0 0,0 0 1 0 0,-1 0-1 0 0,1 0 0 0 0,0-1 0 0 0,-1 1 0 0 0,1 0 0 0 0,0-1 0 0 0,0 1 0 0 0,0-1 0 0 0,-1 0 1 0 0,1 0-1 0 0,0 1 0 0 0,0-1 0 0 0,0 0 0 0 0,0-1 0 0 0,0 1 0 0 0,0 0 0 0 0,-1 0 0 0 0,1-1 0 0 0,0 1 1 0 0,0-1-1 0 0,0 0 0 0 0,-1 1 0 0 0,1-1 0 0 0,0 0 0 0 0,-1 0 0 0 0,1 0 0 0 0,-1 0 0 0 0,1 0 0 0 0,-1-1 1 0 0,1 1-1 0 0,-1 0 0 0 0,0-1 0 0 0,1 0-11 0 0,1 3-21 0 0,-1 0 0 0 0,1 1 1 0 0,-1 0-1 0 0,0-1 0 0 0,1 1 1 0 0,-1 0-1 0 0,0 0 0 0 0,0 0 0 0 0,0 0 1 0 0,0 0-1 0 0,-1 1 0 0 0,1-1 0 0 0,-1 0 1 0 0,1 1-1 0 0,-1-1 0 0 0,0 1 1 0 0,0 0-1 0 0,0-1 0 0 0,0 1 0 0 0,0 0 1 0 0,-1 0-1 0 0,1 0 0 0 0,-1-1 0 0 0,0 1 1 0 0,0 0-1 0 0,0 0 0 0 0,0 0 1 0 0,0 0-1 0 0,0-1 0 0 0,-1 1 0 0 0,0 0 1 0 0,0 2 20 0 0,1 0 21 0 0,1 70-305 0 0,-5-27-3159 0 0,0-23-1838 0 0</inkml:trace>
  <inkml:trace contextRef="#ctx0" brushRef="#br0" timeOffset="2907.91">632 487 820 0 0,'0'0'4723'0'0,"0"0"-2460"0"0,0 0-793 0 0,0 0 89 0 0,0 0 68 0 0,0 0-510 0 0,0 0-601 0 0,0 0-382 0 0,-77-4 896 0 0,64 3-1542 0 0,-20-3-1897 0 0,13-3-2738 0 0,12 0-484 0 0</inkml:trace>
  <inkml:trace contextRef="#ctx0" brushRef="#br0" timeOffset="3079.66">570 420 6353 0 0,'0'0'4224'0'0,"0"0"-3944"0"0,6 45 276 0 0,-6-28 560 0 0,-2 2 352 0 0,-4 0-444 0 0,1-1-408 0 0,-1 0-328 0 0,-1-2-288 0 0,-1 0-164 0 0,3-4-136 0 0,-2 0-116 0 0,6-2-280 0 0,-2 0-832 0 0,3-3-1596 0 0,3 0-4709 0 0</inkml:trace>
  <inkml:trace contextRef="#ctx0" brushRef="#br0" timeOffset="3251.99">650 707 6613 0 0,'0'0'5900'0'0,"0"0"-5608"0"0,-35-4 676 0 0,11-5 364 0 0,-10-2-292 0 0,-10-4-659 0 0,-9 0-381 0 0,-3 1-1285 0 0,2 1-919 0 0,19 3-2656 0 0,7 1-3317 0 0</inkml:trace>
  <inkml:trace contextRef="#ctx0" brushRef="#br0" timeOffset="7872.68">116 720 2980 0 0,'-33'-126'-1575'0'0,"30"-76"3391"0"0,5 188-1596 0 0,0 0-1 0 0,1 1 0 0 0,1 0 0 0 0,0-1 1 0 0,1 1-1 0 0,0 1 0 0 0,1-1 1 0 0,1 1-1 0 0,0 0 0 0 0,0 0 0 0 0,1 1 1 0 0,1 0-1 0 0,0 1 0 0 0,0 0 1 0 0,1 0-1 0 0,0 1 0 0 0,1 0 0 0 0,0 0 1 0 0,0 2-1 0 0,1-1 0 0 0,0 1 0 0 0,0 1 1 0 0,2-1-220 0 0,22-3-164 0 0,-1 1 0 0 0,1 2 0 0 0,1 2 0 0 0,-1 1 0 0 0,1 1 0 0 0,0 3 0 0 0,-1 0 0 0 0,26 5 164 0 0,-7-2-267 0 0,17-3 218 0 0,-1 4-1 0 0,-1 2 1 0 0,1 4 0 0 0,-1 3-1 0 0,-1 2 1 0 0,0 4 0 0 0,-2 3-1 0 0,31 16 50 0 0,-45-13 88 0 0,-2 3 0 0 0,-1 1 0 0 0,-2 3-1 0 0,-1 3 1 0 0,-1 1 0 0 0,-2 2 0 0 0,-2 2 0 0 0,-1 2-1 0 0,-3 1 1 0 0,-1 2 0 0 0,-2 2 0 0 0,22 40-88 0 0,-48-68 24 0 0,-1 0 0 0 0,-1 0 1 0 0,0 0-1 0 0,-2 1 1 0 0,0 0-1 0 0,-1 0 0 0 0,-1 1 1 0 0,-1-1-1 0 0,-1 1 1 0 0,-1-1-1 0 0,0 1 0 0 0,-2-1 1 0 0,0 1-1 0 0,-2-1 1 0 0,0 0-1 0 0,-1 0 0 0 0,-1 0 1 0 0,-1-1-1 0 0,0 0 1 0 0,-2 0-1 0 0,-9 15-24 0 0,6-11 80 0 0,-1-1 0 0 0,-1 0-1 0 0,-1-1 1 0 0,-1 0 0 0 0,-1-1 0 0 0,-1-1 0 0 0,-1-1-1 0 0,0 0 1 0 0,-1-2 0 0 0,-1 0 0 0 0,-1-1 0 0 0,0-1-1 0 0,0-2 1 0 0,-2 0 0 0 0,1-1 0 0 0,-1-1 0 0 0,-3-1-80 0 0,-29 2 166 0 0,0-3 0 0 0,-1-3 0 0 0,1-2 0 0 0,-1-3 0 0 0,0-2 0 0 0,0-2 0 0 0,1-3 0 0 0,0-2 0 0 0,0-3 0 0 0,1-3 0 0 0,1-1 0 0 0,0-3 0 0 0,2-2 0 0 0,0-3 0 0 0,-43-27-166 0 0,42 22 52 0 0,0-3 1 0 0,3-2-1 0 0,1-2 0 0 0,1-3 0 0 0,2-1 0 0 0,2-2 0 0 0,2-3 0 0 0,2 0 0 0 0,-19-32-52 0 0,41 52-15 0 0,1-1 1 0 0,1-1-1 0 0,1 0 1 0 0,2-1-1 0 0,1-1 1 0 0,1 0-1 0 0,2 0 1 0 0,0-1-1 0 0,2-1 0 0 0,2 1 1 0 0,0-1-1 0 0,2 0 1 0 0,2 0-1 0 0,1 0 1 0 0,1 0-1 0 0,1 0 1 0 0,2 0-1 0 0,1 1 0 0 0,7-20 15 0 0,-10 33-177 0 0,2 0-1 0 0,1 0 0 0 0,0 0 1 0 0,1 1-1 0 0,0 0 0 0 0,1 0 1 0 0,1 0-1 0 0,1 1 0 0 0,0 0 0 0 0,1 1 1 0 0,1 0-1 0 0,0 1 0 0 0,1 0 1 0 0,0 0-1 0 0,1 1 0 0 0,0 1 1 0 0,1 0-1 0 0,0 1 0 0 0,0 1 0 0 0,2 0 1 0 0,-1 1-1 0 0,1 0 0 0 0,0 2 1 0 0,0-1-1 0 0,6 1 178 0 0,89 2-3734 0 0,-60 12 802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2:38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1243 670 6081 0 0,'0'0'8848'0'0,"0"0"-7580"0"0,0 0-1268 0 0,0 0 0 0 0,0 0 341 0 0,-45-8 123 0 0,28 5-228 0 0,-3 1-228 0 0,1-1-8 0 0,0 1-200 0 0,1-1-841 0 0,4 0-419 0 0,0 0-668 0 0,8-1-2436 0 0,5-9-3289 0 0</inkml:trace>
  <inkml:trace contextRef="#ctx0" brushRef="#br0" timeOffset="168.99">1205 555 5032 0 0,'0'0'7373'0'0,"0"0"-5157"0"0,0 0-1448 0 0,0 0-616 0 0,0 0-100 0 0,-36-1 284 0 0,15-2-44 0 0,-2 2-180 0 0,-3-1-112 0 0,-2 0-1384 0 0,5-2-2804 0 0,-7-5-6237 0 0</inkml:trace>
  <inkml:trace contextRef="#ctx0" brushRef="#br0" timeOffset="-496.27">328 382 5228 0 0,'0'0'2717'0'0,"0"0"-324"0"0,0 0-984 0 0,0 0-656 0 0,0 0-45 0 0,0 0 121 0 0,0 0 1 0 0,0 0-198 0 0,-6-20-124 0 0,11 18-517 0 0,0 0 0 0 0,0 0 1 0 0,0 1-1 0 0,1 0 0 0 0,-1 0 0 0 0,1 1 1 0 0,-1-1-1 0 0,0 1 0 0 0,1 0 0 0 0,-1 1 0 0 0,1-1 1 0 0,-1 1-1 0 0,0 0 0 0 0,1 0 0 0 0,-1 1 1 0 0,0 0-1 0 0,0 0 0 0 0,0 0 0 0 0,0 0 1 0 0,0 1-1 0 0,0 0 0 0 0,-1 0 0 0 0,1 0 1 0 0,-1 0-1 0 0,0 1 0 0 0,0 0 0 0 0,0 0 1 0 0,-1 0-1 0 0,1 0 0 0 0,-1 0 0 0 0,0 1 1 0 0,0-1-1 0 0,-1 1 0 0 0,1 0 0 0 0,-1 0 1 0 0,0 0-1 0 0,0 0 0 0 0,0 4 9 0 0,-4-4 57 0 0,-1 0 0 0 0,0 1 0 0 0,0-1 0 0 0,-1-1-1 0 0,1 1 1 0 0,-1 0 0 0 0,0-1 0 0 0,0 0 0 0 0,-1 0 0 0 0,1 0 0 0 0,-1 0-1 0 0,0-1 1 0 0,0 0 0 0 0,0 0 0 0 0,0 0 0 0 0,0-1 0 0 0,-1 1 0 0 0,-1-1-57 0 0,-34 12-6392 0 0,38-14-146 0 0</inkml:trace>
  <inkml:trace contextRef="#ctx0" brushRef="#br0" timeOffset="-248.89">575 364 6613 0 0,'0'0'5015'0'0,"0"0"-3817"0"0,-3 8-510 0 0,-47 141 2238 0 0,54-143-3155 0 0,0-1-1 0 0,1-1 1 0 0,-1 1-1 0 0,1 0 0 0 0,0-1 1 0 0,0 0-1 0 0,0 0 1 0 0,0-1-1 0 0,1 1 1 0 0,-1-1-1 0 0,1-1 1 0 0,0 1-1 0 0,0-1 1 0 0,0 0-1 0 0,0 0 1 0 0,1 0-1 0 0,-1-1 1 0 0,0 0-1 0 0,1 0 0 0 0,-1-1 1 0 0,2 0 229 0 0,-3 1-705 0 0,17 1-3949 0 0,7-3-1607 0 0</inkml:trace>
  <inkml:trace contextRef="#ctx0" brushRef="#br0" timeOffset="31723.35">595 1962 3588 0 0,'0'0'2751'0'0,"0"0"84"0"0,0 0-1349 0 0,0 0-617 0 0,0 0 155 0 0,0 0-45 0 0,0 0-316 0 0,3 20-57 0 0,-3-15-540 0 0,-1 0 1 0 0,1-1 0 0 0,0 1 0 0 0,0 0-1 0 0,0 0 1 0 0,1-1 0 0 0,-1 1-1 0 0,1 0 1 0 0,0-1 0 0 0,1 1 0 0 0,-1-1-1 0 0,1 1 1 0 0,0-1 0 0 0,0 0-1 0 0,0 0 1 0 0,1 1 0 0 0,0-2-1 0 0,-1 1 1 0 0,1 0 0 0 0,0 0 0 0 0,1-1-1 0 0,-1 0 1 0 0,1 0 0 0 0,-1 0-1 0 0,1 0 1 0 0,0 0 0 0 0,0-1 0 0 0,0 0-1 0 0,1 1 1 0 0,-1-2 0 0 0,0 1-1 0 0,1 0 1 0 0,0-1 0 0 0,-1 0 0 0 0,1 0-1 0 0,2 0-66 0 0,0 0-2 0 0,-1-1-1 0 0,1 0 1 0 0,-1 0-1 0 0,1-1 1 0 0,-1 0-1 0 0,1 0 1 0 0,-1 0-1 0 0,0-1 1 0 0,1 0-1 0 0,-1 0 1 0 0,0-1-1 0 0,0 1 1 0 0,0-1-1 0 0,-1 0 1 0 0,1-1-1 0 0,-1 0 1 0 0,0 0 0 0 0,0 0-1 0 0,0 0 1 0 0,0-1-1 0 0,-1 0 1 0 0,0 0-1 0 0,0 0 1 0 0,0 0-1 0 0,0-1 1 0 0,-1 1-1 0 0,0-1 1 0 0,0 0-1 0 0,-1 0 1 0 0,0 0-1 0 0,0 0 1 0 0,0-1-1 0 0,0 0 3 0 0,-17 99 1008 0 0,66 180-234 0 0,-51-271-760 0 0,0 1 1 0 0,0 0 0 0 0,0-1 0 0 0,0 1-1 0 0,0 0 1 0 0,-1-1 0 0 0,1 1-1 0 0,0 0 1 0 0,-1-1 0 0 0,1 1 0 0 0,-1-1-1 0 0,0 1 1 0 0,1-1 0 0 0,-1 1-1 0 0,0-1 1 0 0,0 0 0 0 0,0 1-1 0 0,0-1 1 0 0,0 0 0 0 0,0 0 0 0 0,-1 0-1 0 0,1 1 1 0 0,0-1 0 0 0,-1 0-1 0 0,1-1 1 0 0,0 1 0 0 0,-1 0 0 0 0,1 0-1 0 0,-1-1 1 0 0,1 1 0 0 0,-1-1-1 0 0,1 1 1 0 0,-1-1 0 0 0,0 1-1 0 0,1-1 1 0 0,-1 0 0 0 0,0 0 0 0 0,1 0-1 0 0,-1 0 1 0 0,0 0 0 0 0,1 0-1 0 0,-1-1 1 0 0,1 1 0 0 0,-1 0 0 0 0,0-1-1 0 0,-1 0-14 0 0,-75-24 459 0 0,-9-41-3758 0 0,108 54-5478 0 0,3 11 3404 0 0</inkml:trace>
  <inkml:trace contextRef="#ctx0" brushRef="#br0" timeOffset="32793.6">2675 2319 4744 0 0,'0'0'6409'0'0,"-8"1"-4423"0"0,-336-39 1798 0 0,229 38-3666 0 0,-102-12-2351 0 0,199 5-2607 0 0,14 5-908 0 0</inkml:trace>
  <inkml:trace contextRef="#ctx0" brushRef="#br0" timeOffset="33209.08">2051 2428 6021 0 0,'0'0'4523'0'0,"0"0"-3205"0"0,0 0-879 0 0,0 0-19 0 0,0 0 71 0 0,0 0 26 0 0,0 0-131 0 0,-15 6 198 0 0,20-8-590 0 0,0 1-1 0 0,0 0 1 0 0,0 0-1 0 0,0 0 1 0 0,1 1-1 0 0,-1 0 0 0 0,0 0 1 0 0,0 0-1 0 0,0 1 1 0 0,1 0-1 0 0,-1 0 1 0 0,0 0-1 0 0,0 0 1 0 0,0 1-1 0 0,0 0 0 0 0,-1 0 1 0 0,1 0-1 0 0,0 1 1 0 0,2 1 6 0 0,-4-3 70 0 0,-1 1 1 0 0,0-1-1 0 0,0 0 1 0 0,0 1-1 0 0,0-1 1 0 0,0 1-1 0 0,0-1 1 0 0,0 1-1 0 0,-1 0 0 0 0,1 0 1 0 0,-1 0-1 0 0,1 0 1 0 0,-1 0-1 0 0,1 0 1 0 0,-1 0-1 0 0,0 1 1 0 0,0-1-1 0 0,0 0 1 0 0,-1 1-1 0 0,1-1 1 0 0,0 0-1 0 0,-1 1 0 0 0,0-1 1 0 0,1 1-1 0 0,-1-1 1 0 0,0 1-1 0 0,0-1 1 0 0,-1 1-1 0 0,1-1 1 0 0,0 1-1 0 0,-1-1 1 0 0,1 1-1 0 0,-1-1 1 0 0,0 0-1 0 0,0 1 0 0 0,0-1 1 0 0,0 0-1 0 0,0 0 1 0 0,-1 0-1 0 0,1 0 1 0 0,-1 0-1 0 0,-1 2-70 0 0,-95 85 870 0 0,140-79-265 0 0,128-6-1608 0 0,-164-7-4753 0 0,-1-2-1674 0 0</inkml:trace>
  <inkml:trace contextRef="#ctx0" brushRef="#br0" timeOffset="33534.65">2487 2449 9049 0 0,'0'0'4503'0'0,"4"6"-3368"0"0,107 227 3926 0 0,-111-234-5208 0 0,0 1 0 0 0,0 0 0 0 0,0 0 0 0 0,1-1 0 0 0,-1 1 0 0 0,0 0 0 0 0,0 0 0 0 0,1 0 0 0 0,-1-1 0 0 0,0 1 0 0 0,0 0 0 0 0,0 0 0 0 0,1 0 0 0 0,-1 0 0 0 0,0 0 0 0 0,1 0 0 0 0,-1-1 0 0 0,0 1 0 0 0,0 0 0 0 0,1 0 1 0 0,-1 0-1 0 0,0 0 0 0 0,1 0 0 0 0,-1 0 0 0 0,0 0 0 0 0,0 0 0 0 0,1 0 0 0 0,-1 0 0 0 0,0 0 147 0 0,-9-33-3110 0 0,-19-13 2045 0 0,2 44 5432 0 0,-63 77-1401 0 0,22-38-5343 0 0,53-31-3525 0 0,3-7-4283 0 0</inkml:trace>
  <inkml:trace contextRef="#ctx0" brushRef="#br0" timeOffset="32479.82">2249 2021 14529 0 0,'0'0'1831'0'0,"0"0"-1308"0"0,0 0-311 0 0,-8-1 462 0 0,-36-1 718 0 0,-117-10-1960 0 0,149 4-819 0 0,18-5-3619 0 0,0 7-1301 0 0</inkml:trace>
  <inkml:trace contextRef="#ctx0" brushRef="#br0" timeOffset="32636.22">2400 1886 5641 0 0,'0'0'4761'0'0,"0"0"-3139"0"0,0 0-1168 0 0,1 7-115 0 0,-12 129 5302 0 0,9-97-6032 0 0,7-27-2199 0 0,3-4-3408 0 0,2-6-1561 0 0</inkml:trace>
  <inkml:trace contextRef="#ctx0" brushRef="#br0" timeOffset="31985.88">1448 2297 6645 0 0,'0'0'6492'0'0,"0"0"-5336"0"0,0 0-900 0 0,0 0 436 0 0,0 0 292 0 0,-39-8-183 0 0,16 4-265 0 0,-1-2-276 0 0,-4 2-252 0 0,4 1-8 0 0,-1-1-896 0 0,3 0-345 0 0,4 0-683 0 0,7-1-2752 0 0,7-5-3525 0 0</inkml:trace>
  <inkml:trace contextRef="#ctx0" brushRef="#br0" timeOffset="32233.01">1452 2189 9641 0 0,'0'0'4164'0'0,"0"0"-3352"0"0,0 0-232 0 0,0 0 540 0 0,0 0-395 0 0,0 0-301 0 0,-47-22-16 0 0,25 19-252 0 0,-2 1-156 0 0,2 0-568 0 0,-1 2-861 0 0,2-1-1351 0 0,8 0-2560 0 0,0-7-2573 0 0</inkml:trace>
  <inkml:trace contextRef="#ctx0" brushRef="#br0" timeOffset="9323.02">2022 226 3572 0 0,'0'0'6662'0'0,"0"0"-4464"0"0,0 0-1478 0 0,0 0-48 0 0,0 0-73 0 0,8 0-53 0 0,2 0-437 0 0,0 0 0 0 0,0 1 0 0 0,0 1 0 0 0,0 0 0 0 0,0 0 1 0 0,0 1-1 0 0,-1 0 0 0 0,1 1 0 0 0,-1 0 0 0 0,0 0 0 0 0,0 1 1 0 0,0 1-1 0 0,-1-1 0 0 0,0 1 0 0 0,0 0 0 0 0,0 1 0 0 0,-1 0 1 0 0,1 1-110 0 0,-7-6-1 0 0,0-1 0 0 0,-1 0 0 0 0,1 0 0 0 0,0 1 0 0 0,-1-1 0 0 0,1 1 0 0 0,-1-1 0 0 0,0 0 0 0 0,1 1 0 0 0,-1-1 1 0 0,0 1-1 0 0,0-1 0 0 0,0 1 0 0 0,0-1 0 0 0,0 1 0 0 0,0-1 0 0 0,0 1 0 0 0,0-1 0 0 0,-1 1 0 0 0,1-1 0 0 0,-1 1 0 0 0,1-1 1 0 0,-1 0-1 0 0,1 1 0 0 0,-1-1 0 0 0,0 0 0 0 0,0 0 0 0 0,1 1 0 0 0,-1-1 0 0 0,0 0 0 0 0,0 0 0 0 0,0 0 0 0 0,-1 0 1 0 0,1 0-1 0 0,0 0 0 0 0,0 0 0 0 0,0 0 0 0 0,-1-1 0 0 0,1 1 0 0 0,0 0 0 0 0,-1-1 0 0 0,1 1 0 0 0,-1-1 0 0 0,1 0 1 0 0,-1 1-1 0 0,1-1 0 0 0,0 0 0 0 0,-1 0 0 0 0,1 0 0 0 0,-2 0 1 0 0,-76 13-296 0 0,63-11-246 0 0,58 9 671 0 0,-37-9-52 0 0,0 0 0 0 0,1 0 1 0 0,-1 0-1 0 0,0 0 1 0 0,0 1-1 0 0,-1 0 0 0 0,1 0 1 0 0,0 0-1 0 0,-1 0 0 0 0,0 1 1 0 0,0 0-1 0 0,0 0 0 0 0,0 0 1 0 0,-1 0-1 0 0,1 0 0 0 0,-1 1 1 0 0,0 0-1 0 0,-1 0 0 0 0,1-1 1 0 0,1 6-78 0 0,-7-6 36 0 0,0-1-1 0 0,0 1 1 0 0,-1-1 0 0 0,1 0 0 0 0,-1 0 0 0 0,0-1 0 0 0,0 1 0 0 0,0-1 0 0 0,0 1-1 0 0,0-1 1 0 0,-1-1 0 0 0,1 1 0 0 0,0 0 0 0 0,-1-1 0 0 0,0 0 0 0 0,1 0 0 0 0,-1-1 0 0 0,0 1-1 0 0,1-1 1 0 0,-1 0 0 0 0,0 0 0 0 0,1-1 0 0 0,-1 1 0 0 0,0-1 0 0 0,1 0 0 0 0,-5-1-36 0 0,7 2 10 0 0,-8 0-189 0 0,0-1 0 0 0,0 0 1 0 0,0 0-1 0 0,0-1 0 0 0,0 0 0 0 0,0 0 0 0 0,1-1 0 0 0,-1-1 1 0 0,1 0-1 0 0,0 0 0 0 0,0 0 0 0 0,0-1 0 0 0,1-1 0 0 0,-8-5 179 0 0,11-11-6512 0 0,9 18 1979 0 0</inkml:trace>
  <inkml:trace contextRef="#ctx0" brushRef="#br0" timeOffset="9785.74">2544 740 236 0 0,'0'0'1922'0'0,"0"0"2439"0"0,0 0-2208 0 0,0 0-1220 0 0,0 0-104 0 0,0 0 139 0 0,0 0-76 0 0,0 0-448 0 0,-5 0-253 0 0,-449-53 4070 0 0,238 23-3815 0 0,223 28-7400 0 0,4-1-736 0 0</inkml:trace>
  <inkml:trace contextRef="#ctx0" brushRef="#br0" timeOffset="10266.12">1930 875 1604 0 0,'0'0'1509'0'0,"0"0"3360"0"0,0 0-2514 0 0,0 0-1510 0 0,0 0-176 0 0,0 0-12 0 0,0 0-51 0 0,0 0-231 0 0,0 0-217 0 0,-13-2 673 0 0,16 0-796 0 0,0 1 1 0 0,0 0-1 0 0,-1 0 0 0 0,1 0 1 0 0,0 0-1 0 0,0 1 0 0 0,1-1 0 0 0,-1 1 1 0 0,0 0-1 0 0,0-1 0 0 0,0 1 1 0 0,0 1-1 0 0,0-1 0 0 0,0 0 1 0 0,0 1-1 0 0,0 0 0 0 0,0 0 0 0 0,0 0 1 0 0,0 0-1 0 0,0 0 0 0 0,0 0 1 0 0,0 1-1 0 0,-1-1 0 0 0,1 1 1 0 0,-1 0-1 0 0,1 0 0 0 0,-1 0 0 0 0,0 0 1 0 0,1 0-1 0 0,-1 1 0 0 0,0-1 1 0 0,-1 1-1 0 0,1-1 0 0 0,0 1 1 0 0,-1 0-1 0 0,1-1 0 0 0,-1 1 1 0 0,0 0-1 0 0,0 0 0 0 0,0 0 0 0 0,0 0 1 0 0,-1 0-1 0 0,1 0 0 0 0,-1 0 1 0 0,0 0-1 0 0,0 0 0 0 0,0 0 1 0 0,0 1-1 0 0,0-1 0 0 0,-1 0 0 0 0,1 0 1 0 0,-1 0-1 0 0,0 0 0 0 0,0 0 1 0 0,0 0-1 0 0,0 0 0 0 0,0-1 1 0 0,-1 1-1 0 0,0 0 0 0 0,0 1-35 0 0,-68 70 839 0 0,122-54 134 0 0,-12-13-891 0 0,15 2-916 0 0,-21-8-7765 0 0,-23-3 614 0 0</inkml:trace>
  <inkml:trace contextRef="#ctx0" brushRef="#br0" timeOffset="10673.11">2354 940 5396 0 0,'0'0'5932'0'0,"0"0"-4579"0"0,4 7-1138 0 0,91 158 4088 0 0,-119-198-10916 0 0,3-3 8167 0 0,-27 57 2951 0 0,41-16-4511 0 0,-36 20 679 0 0,18-4-3508 0 0,16-11-2549 0 0</inkml:trace>
  <inkml:trace contextRef="#ctx0" brushRef="#br0" timeOffset="42532.75">2678 912 1564 0 0,'21'-49'0'0'0,"-12"21"-728"0"0</inkml:trace>
  <inkml:trace contextRef="#ctx0" brushRef="#br0" timeOffset="43028.69">1936 10 468 0 0,'-27'9'72'0'0,"1"0"0"0"0,0 2-1 0 0,1 1 1 0 0,0 1 0 0 0,1 1 0 0 0,0 1 0 0 0,1 1 0 0 0,1 1-1 0 0,1 1 1 0 0,0 1 0 0 0,1 0 0 0 0,1 2 0 0 0,2 0-1 0 0,-1 2 1 0 0,2-1 0 0 0,1 2 0 0 0,-1 5-72 0 0,3-5 228 0 0,2 1-1 0 0,1 0 1 0 0,1 1 0 0 0,1 0 0 0 0,1 0 0 0 0,2 1-1 0 0,0 0 1 0 0,2 0 0 0 0,1 0 0 0 0,1 0 0 0 0,1 0-1 0 0,2 1 1 0 0,2 12-228 0 0,2-9-163 0 0,0 0 0 0 0,3 0 1 0 0,0-1-1 0 0,2 0 0 0 0,1 0 0 0 0,1-1 0 0 0,8 9 163 0 0,-9-12 147 0 0,2-1 0 0 0,0-1-1 0 0,2 0 1 0 0,0-1 0 0 0,2-1-1 0 0,1 0 1 0 0,0-1 0 0 0,2-1-1 0 0,0-2 1 0 0,1 0 0 0 0,1-1-1 0 0,0-1 1 0 0,1-1 0 0 0,1-1-1 0 0,1-1 1 0 0,0-1-1 0 0,0-2 1 0 0,1 0 0 0 0,0-2-1 0 0,1-1 1 0 0,0-1 0 0 0,0-2-1 0 0,0-1 1 0 0,0-1 0 0 0,1-1-1 0 0,-1-1 1 0 0,1-2 0 0 0,24-4-147 0 0,-22-2 187 0 0,0-1 0 0 0,-1-1 0 0 0,-1-2 0 0 0,1-1 0 0 0,-2-1 0 0 0,0-2 0 0 0,-1-1 0 0 0,0-1 0 0 0,-2-1 0 0 0,0-1 0 0 0,-1-1 0 0 0,-1-1 0 0 0,-1-1 0 0 0,-1-1 0 0 0,-1-1 0 0 0,-1-1 0 0 0,-2-1 0 0 0,0 0 0 0 0,-2-1 0 0 0,-1-1 0 0 0,-1 0 0 0 0,-2-1 0 0 0,-1-1 0 0 0,6-28-187 0 0,-12 39-118 0 0,0-1 0 0 0,-1 0 0 0 0,-1 1 0 0 0,-1-1 0 0 0,-1 0 0 0 0,-1 0 0 0 0,-1 0 0 0 0,-1 0 0 0 0,0 0 0 0 0,-2 1 0 0 0,0-1 0 0 0,-1 1 0 0 0,-1 0 0 0 0,-1 1 0 0 0,-1 0 0 0 0,-1 0-1 0 0,0 1 1 0 0,-2 0 0 0 0,0 1 0 0 0,0 0 0 0 0,-2 1 0 0 0,0 1 0 0 0,-1 0 0 0 0,0 0 0 0 0,-15-9 118 0 0,-146-90-6262 0 0,124 86 3370 0 0</inkml:trace>
  <inkml:trace contextRef="#ctx0" brushRef="#br0" timeOffset="173140.1">776 1 4348 0 0,'0'0'3911'0'0,"0"0"-2031"0"0,0 0-333 0 0,0 0-4 0 0,0 0-611 0 0,0 0-680 0 0,0 0 220 0 0,0 7 94 0 0,-34 131 874 0 0,-14-49-7614 0 0,42-81 1549 0 0,0-6-1467 0 0</inkml:trace>
  <inkml:trace contextRef="#ctx0" brushRef="#br0" timeOffset="173421.43">674 69 5228 0 0,'0'0'5966'0'0,"0"0"-4286"0"0,6 5-1005 0 0,24 30 86 0 0,75 60-2074 0 0,-97-109-1645 0 0,-39-25 7631 0 0,-101 33-3177 0 0,23 4-6588 0 0,84-5-2780 0 0</inkml:trace>
  <inkml:trace contextRef="#ctx0" brushRef="#br0" timeOffset="173933.95">1133 1706 11265 0 0,'0'0'2804'0'0,"0"0"-2804"0"0,0 0 212 0 0,0 0 4 0 0,-3 37 568 0 0,-2-23-56 0 0,-3 3-99 0 0,-4 2-153 0 0,-1 2-248 0 0,-2 0-228 0 0,2 0-300 0 0,-3-3-348 0 0,5-1-461 0 0,1-6-831 0 0,4-4-1180 0 0,2-7-3733 0 0</inkml:trace>
  <inkml:trace contextRef="#ctx0" brushRef="#br0" timeOffset="174167.09">1043 1771 6585 0 0,'0'0'4618'0'0,"6"5"-3131"0"0,106 131 972 0 0,-137-177-5246 0 0,20 37 2779 0 0,1 0-1 0 0,-1 0 1 0 0,1 0-1 0 0,-1 0 1 0 0,-1 1-1 0 0,1-1 1 0 0,0 2-1 0 0,-1-1 1 0 0,1 0-1 0 0,-1 1 1 0 0,0 0-1 0 0,0 0 1 0 0,0 1-1 0 0,0 0 1 0 0,0 0-1 0 0,0 0 1 0 0,0 1-1 0 0,-2 0 9 0 0,-7-2-4390 0 0,-6-4-3429 0 0</inkml:trace>
  <inkml:trace contextRef="#ctx0" brushRef="#br0" timeOffset="174770.09">108 203 6809 0 0,'0'0'2251'0'0,"0"0"-1741"0"0,-4 5-168 0 0,-2 7-79 0 0,0 1 1 0 0,1-1-1 0 0,1 1 1 0 0,0 0 0 0 0,0 0-1 0 0,1 0 1 0 0,1 1 0 0 0,0-1-1 0 0,1 1 1 0 0,1-1-1 0 0,0 1 1 0 0,1-1 0 0 0,0 1-1 0 0,1-1 1 0 0,2 10-264 0 0,48 173 2273 0 0,-41-171-2205 0 0,-1 0-1 0 0,-2 1 1 0 0,0 0-1 0 0,-2 1 1 0 0,-1-1 0 0 0,0 1-1 0 0,-2 0 1 0 0,-2 1 0 0 0,0-1-1 0 0,-2 0 1 0 0,-1 0-1 0 0,-1 0 1 0 0,-1 0 0 0 0,-1 0-1 0 0,-2-1 1 0 0,-7 19-68 0 0,12-39 10 0 0,0 1 1 0 0,0 0-1 0 0,-1-1 1 0 0,0 0 0 0 0,-1 0-1 0 0,1 0 1 0 0,-1 0-1 0 0,0 0 1 0 0,-1-1-1 0 0,1 0 1 0 0,-1 0-1 0 0,0 0 1 0 0,0 0-1 0 0,-1-1 1 0 0,1 0-1 0 0,-1 0 1 0 0,0 0-1 0 0,0-1 1 0 0,0 0-1 0 0,-1 0 1 0 0,1-1-1 0 0,-1 1 1 0 0,0-1 0 0 0,1-1-1 0 0,-1 1 1 0 0,0-1-1 0 0,0-1 1 0 0,-1 1-11 0 0,56 112-348 0 0,-27-52 404 0 0,-3 1 0 0 0,-3 1 0 0 0,-3 0 0 0 0,-2 1 0 0 0,-4 0 0 0 0,-2 1 0 0 0,-2-1 0 0 0,-4 1 0 0 0,-2 0 0 0 0,-8 26-56 0 0,0 130-132 0 0,18-193-1473 0 0,6-13-4346 0 0,2-8-1417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6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2552 0 0,'0'0'1338'0'0,"0"0"2679"0"0,0 0-2185 0 0,0 0-1161 0 0,0 0 39 0 0,0 0 650 0 0,1 7 224 0 0,0 171 3328 0 0,0-149-6172 0 0,18-21-8507 0 0,-3-10 1818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6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6901 0 0,'0'0'7952'0'0,"0"0"-7576"0"0,0 0-124 0 0,0 0 212 0 0,0 0 541 0 0,0 0-109 0 0,0 0-416 0 0,0 0-304 0 0,0 0-172 0 0,0 0-4 0 0,-15 12-236 0 0,15-11-868 0 0,0-1-889 0 0,0 0-2627 0 0,1-4-3873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7.3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775 86 7797 0 0,'0'0'2521'0'0,"-7"0"-1595"0"0,-313-41 4562 0 0,172 34-4755 0 0,-152-24-1983 0 0,308 27-7932 0 0,8 2 2149 0 0</inkml:trace>
  <inkml:trace contextRef="#ctx0" brushRef="#br0" timeOffset="374.54">240 149 9381 0 0,'0'0'3852'0'0,"0"0"-3159"0"0,2 7-74 0 0,172 340 4477 0 0,-190-425-14402 0 0,-6 14 4795 0 0,14 43 5938 0 0,1-1 3930 0 0,-27 67-299 0 0,-78 53-6060 0 0,104-93-2191 0 0,4-4-3157 0 0</inkml:trace>
  <inkml:trace contextRef="#ctx0" brushRef="#br0" timeOffset="591.77">669 221 7233 0 0,'0'0'6592'0'0,"0"0"-6400"0"0,0 0-192 0 0,0 0 672 0 0,-17 38 108 0 0,7-25-140 0 0,1-2-183 0 0,-1 2-185 0 0,-2-2-148 0 0,3 0-124 0 0,1-2-348 0 0,3-3-333 0 0,-1-4-99 0 0,0-1-320 0 0,2-1-776 0 0,1-6-1228 0 0,1 1-3789 0 0</inkml:trace>
  <inkml:trace contextRef="#ctx0" brushRef="#br0" timeOffset="835.84">585 243 5745 0 0,'0'0'3793'0'0,"0"0"-2255"0"0,8 5-688 0 0,83 86 3119 0 0,-189-126-3691 0 0,71 25-645 0 0,-17-5-4327 0 0,19 3-2726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6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8 5428 0 0,'0'0'7533'0'0,"0"0"-4942"0"0,0 0-1757 0 0,0 0-226 0 0,0 0-307 0 0,0 0-296 0 0,0 0-83 0 0,-5 0-74 0 0,6 1 136 0 0,0-1 0 0 0,0 1 0 0 0,0-1 0 0 0,0 1 1 0 0,0-1-1 0 0,0 1 0 0 0,0 0 0 0 0,0 0 0 0 0,0-1 0 0 0,0 1 0 0 0,0 0 0 0 0,-1 0 0 0 0,1 0 0 0 0,0 0 0 0 0,0 0 0 0 0,-1 0 0 0 0,1 0 0 0 0,-1 0 1 0 0,1 0-1 0 0,-1 0 0 0 0,1 0 0 0 0,-1 1 0 0 0,0-1 0 0 0,0 0 0 0 0,1 0 0 0 0,-1 0 0 0 0,0 0 0 0 0,0 1 0 0 0,0-1 0 0 0,0 0 0 0 0,0 0 0 0 0,-1 0 0 0 0,1 1 1 0 0,0-1-1 0 0,0 0 0 0 0,-1 0 0 0 0,1 0 0 0 0,-1 0 0 0 0,1 0 0 0 0,-1 0 0 0 0,1 0 0 0 0,-1 0 0 0 0,0 0 0 0 0,0 0 0 0 0,1 0 0 0 0,-1 0 0 0 0,0 0 0 0 0,0 0 1 0 0,0-1-1 0 0,0 1 0 0 0,0 0 0 0 0,0-1 0 0 0,0 1 0 0 0,0-1 0 0 0,0 1 0 0 0,0-1 0 0 0,0 1 0 0 0,-1-1 0 0 0,1 0 0 0 0,0 1 0 0 0,0-1 0 0 0,0 0 0 0 0,0 0 0 0 0,-1 0 1 0 0,1 0-1 0 0,0 0 0 0 0,0 0 0 0 0,0 0 0 0 0,-1-1 16 0 0,39 26 22 0 0,-30-22 14 0 0,0 0-1 0 0,0 1 1 0 0,0 0-1 0 0,-1 0 0 0 0,1 0 1 0 0,-1 1-1 0 0,0 0 0 0 0,-1 0 1 0 0,1 1-1 0 0,-1 0 1 0 0,0 0-1 0 0,-1 0 0 0 0,1 0 1 0 0,-1 1-1 0 0,0 0 0 0 0,-1-1 1 0 0,0 1-1 0 0,2 5-35 0 0,-6-10 59 0 0,0 1-1 0 0,0-1 1 0 0,-1 1 0 0 0,1-1-1 0 0,0 1 1 0 0,-1-1 0 0 0,1 0-1 0 0,-1 0 1 0 0,0 0-1 0 0,0 0 1 0 0,0 0 0 0 0,0 0-1 0 0,0 0 1 0 0,0-1-1 0 0,0 1 1 0 0,-1-1 0 0 0,1 0-1 0 0,0 1 1 0 0,-1-1 0 0 0,1 0-1 0 0,-1 0 1 0 0,0-1-1 0 0,1 1 1 0 0,-1 0 0 0 0,0-1-1 0 0,1 0 1 0 0,-1 0-1 0 0,0 1 1 0 0,1-1 0 0 0,-1-1-1 0 0,-1 1-58 0 0,-28-2-2867 0 0,10-10-4590 0 0,13-4-666 0 0</inkml:trace>
  <inkml:trace contextRef="#ctx0" brushRef="#br0" timeOffset="169.31">264 14 13489 0 0,'0'0'2028'0'0,"0"0"-1260"0"0,0 0-643 0 0,0 0 175 0 0,0 0 260 0 0,-50-6-328 0 0,25 5-232 0 0,-3-1-112 0 0,-2 2-1213 0 0,1-1-683 0 0,4 1-2920 0 0,-2-3-4097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5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220 121 3544 0 0,'0'0'10469'0'0,"0"0"-8941"0"0,0 0-808 0 0,0 0-571 0 0,0 0 315 0 0,-40-8-16 0 0,20 4-116 0 0,0 1-232 0 0,-4 1-100 0 0,2 0-72 0 0,3 1-80 0 0,2-1-804 0 0,5 2-205 0 0,4-3-431 0 0,4 0-1456 0 0,4-5-4761 0 0</inkml:trace>
  <inkml:trace contextRef="#ctx0" brushRef="#br0" timeOffset="175.59">262 41 10589 0 0,'0'0'4084'0'0,"0"0"-3980"0"0,0 0 148 0 0,0 0-252 0 0,-57 1 616 0 0,20-5-228 0 0,-11-1-336 0 0,5-1-52 0 0,8-1-1980 0 0,13 1-2692 0 0,2-8-4641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9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49 4484 0 0,'0'0'7381'0'0,"0"0"-5921"0"0,0 0-432 0 0,0 0 20 0 0,0 0-100 0 0,0 0-299 0 0,0 0-425 0 0,-41-8-104 0 0,20 4-120 0 0,1 0-52 0 0,-4-1 52 0 0,6 1-148 0 0,-2-2-1045 0 0,5 1-431 0 0,8-2-1096 0 0,1 1-2888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52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75 2552 0 0,'0'0'8502'0'0,"0"0"-6143"0"0,0 0-2035 0 0,0 0 163 0 0,0 0 337 0 0,-7 1-54 0 0,-206 6 369 0 0,187-13-2253 0 0,15-5-5228 0 0,9 0-247 0 0</inkml:trace>
  <inkml:trace contextRef="#ctx0" brushRef="#br0" timeOffset="155.89">143 0 5869 0 0,'0'0'5352'0'0,"0"0"-4404"0"0,0 0-524 0 0,33 48 496 0 0,-29-34 68 0 0,-3 1-268 0 0,0-1-116 0 0,-1 0-136 0 0,0-2-103 0 0,-1 1-141 0 0,0 0-140 0 0,1 0-84 0 0,0-2-172 0 0,0 0-329 0 0,1 0-307 0 0,3-4-644 0 0,1 0-1400 0 0,6-5-3533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9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22 3740 0 0,'0'0'6837'0'0,"0"0"-5245"0"0,0 0-860 0 0,0 0-364 0 0,0 0-200 0 0,0 0 172 0 0,0 0 168 0 0,-51-2-176 0 0,19-1-284 0 0,-9 0-48 0 0,3 0-652 0 0,7 1-1316 0 0,1-7-4801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39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38 13209 0 0,'0'0'2016'0'0,"0"0"-2016"0"0,0 0 128 0 0,0 0-128 0 0,-34-3 664 0 0,10-1-183 0 0,-3 1-205 0 0,-3 0-276 0 0,1 0 0 0 0,-1 1-12 0 0,3 0-152 0 0,6 0-593 0 0,8 0-463 0 0,5 0-740 0 0,2 0-3008 0 0,16-8-2725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41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874 111 6989 0 0,'-10'-1'4429'0'0,"-400"-71"1664"0"0,221 58-5639 0 0,38 3-1368 0 0,50 0-4550 0 0,89 9-214 0 0</inkml:trace>
  <inkml:trace contextRef="#ctx0" brushRef="#br0" timeOffset="186.3">311 177 8869 0 0,'0'0'6006'0'0,"3"7"-4785"0"0,114 250 1225 0 0,-109-248-4312 0 0,-5-33-10293 0 0,-5 13 7710 0 0</inkml:trace>
  <inkml:trace contextRef="#ctx0" brushRef="#br0" timeOffset="353.72">410 338 1748 0 0,'0'0'6413'0'0,"0"0"-3401"0"0,0 0-1600 0 0,0 0-1336 0 0,0 0 548 0 0,0 0 380 0 0,-38 24-44 0 0,20-14-292 0 0,1 2-336 0 0,0 0-248 0 0,0 1-84 0 0,4-2-60 0 0,1 1-1012 0 0,5-5-828 0 0,3-2-2896 0 0,5-3-3701 0 0</inkml:trace>
  <inkml:trace contextRef="#ctx0" brushRef="#br0" timeOffset="601.71">780 230 9673 0 0,'0'0'4978'0'0,"0"0"-3901"0"0,-2 6-660 0 0,-45 59 850 0 0,9-42-2334 0 0,-1-38-3884 0 0,28-5-1479 0 0,10 1 5138 0 0,2 18 1473 0 0,-1-1-1 0 0,0 1 1 0 0,1 0 0 0 0,-1 0 0 0 0,1 0-1 0 0,-1 0 1 0 0,1 0 0 0 0,0 0-1 0 0,-1 0 1 0 0,1 0 0 0 0,0 0 0 0 0,0 0-1 0 0,0 0 1 0 0,0 0 0 0 0,0 1-1 0 0,0-1 1 0 0,0 0 0 0 0,0 0 0 0 0,0 1-1 0 0,0-1 1 0 0,0 1 0 0 0,0-1 0 0 0,0 1-1 0 0,1 0 1 0 0,-1-1 0 0 0,0 1-1 0 0,0 0 1 0 0,1 0 0 0 0,-1 0 0 0 0,0 0-1 0 0,0 0 1 0 0,0 0 0 0 0,1 0-1 0 0,-1 0 1 0 0,0 0 0 0 0,0 1 0 0 0,0-1-1 0 0,1 0 1 0 0,-1 1 0 0 0,0-1-1 0 0,0 1 1 0 0,0-1 0 0 0,0 1 0 0 0,0 0-1 0 0,0 0 1 0 0,1 0-181 0 0,83 78 3509 0 0,-134-93-2645 0 0,-44-23-2154 0 0,34 6-4566 0 0,26 10-3144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05:40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33 203 7585 0 0,'0'0'5390'0'0,"0"0"-4409"0"0,0 0-705 0 0,0 0 241 0 0,0 0-78 0 0,0 0-148 0 0,0 0-119 0 0,2 4 5 0 0,1-3-125 0 0,1 0 1 0 0,-1 0-1 0 0,1 0 0 0 0,0 0 0 0 0,-1 0 1 0 0,1-1-1 0 0,0 1 0 0 0,0-1 0 0 0,0 0 1 0 0,-1-1-1 0 0,1 1 0 0 0,0-1 0 0 0,0 1 1 0 0,0-1-1 0 0,-1 0 0 0 0,1 0 0 0 0,-1-1 1 0 0,1 1-1 0 0,-1-1 0 0 0,1 0 0 0 0,-1 1 1 0 0,0-2-1 0 0,0 1 0 0 0,0 0 0 0 0,0-1 1 0 0,0 1-1 0 0,0-1 0 0 0,-1 0 0 0 0,1 0 1 0 0,-1 0-1 0 0,0 0 0 0 0,0 0 0 0 0,0 0 1 0 0,0-1-1 0 0,-1 1 0 0 0,1-1 0 0 0,-1 1 1 0 0,0-1-1 0 0,0 0 0 0 0,0 1 0 0 0,-1-1 1 0 0,1 0-1 0 0,-1-2-52 0 0,1 3-43 0 0,0 0 0 0 0,0 1 0 0 0,-1-1-1 0 0,1 0 1 0 0,-1 1 0 0 0,0-1 0 0 0,1 0 0 0 0,-1 0 0 0 0,0 1 0 0 0,-1-1 0 0 0,1 0-1 0 0,-1 1 1 0 0,1-1 0 0 0,-1 0 0 0 0,0 1 0 0 0,0-1 0 0 0,0 1 0 0 0,0-1-1 0 0,0 1 1 0 0,0-1 0 0 0,-1 1 0 0 0,1 0 0 0 0,-1 0 0 0 0,0 0 0 0 0,0 0 0 0 0,1 0-1 0 0,-1 0 1 0 0,-1 0 0 0 0,1 0 0 0 0,0 1 0 0 0,0-1 0 0 0,-1 1 0 0 0,1 0 0 0 0,0-1-1 0 0,-1 1 1 0 0,0 0 0 0 0,1 1 0 0 0,-1-1 0 0 0,1 0 0 0 0,-1 1 0 0 0,0-1-1 0 0,0 1 1 0 0,1 0 0 0 0,-1 0 0 0 0,0 0 0 0 0,1 0 0 0 0,-1 1 0 0 0,0-1 0 0 0,0 1-1 0 0,1-1 1 0 0,-1 1 0 0 0,-1 1 43 0 0,0-1-45 0 0,0 0-1 0 0,0 0 1 0 0,0 1-1 0 0,1-1 1 0 0,-1 1-1 0 0,0 0 1 0 0,1 0-1 0 0,-1 1 1 0 0,1-1-1 0 0,0 0 1 0 0,0 1-1 0 0,0 0 1 0 0,0 0-1 0 0,0 0 1 0 0,1 0-1 0 0,-1 0 1 0 0,1 1-1 0 0,0-1 1 0 0,0 1-1 0 0,0 0 1 0 0,0-1-1 0 0,1 1 1 0 0,0 0-1 0 0,0 0 1 0 0,0 0-1 0 0,0 0 1 0 0,0 0 0 0 0,1 0-1 0 0,-1 0 1 0 0,1 0-1 0 0,0 0 1 0 0,1 0-1 0 0,-1 0 1 0 0,1 0-1 0 0,-1 0 1 0 0,1 0-1 0 0,0 0 1 0 0,1 0-1 0 0,-1 0 1 0 0,1 0-1 0 0,0-1 1 0 0,0 1-1 0 0,0-1 1 0 0,0 1-1 0 0,3 2 46 0 0,35 17-4663 0 0,-24-14-835 0 0</inkml:trace>
  <inkml:trace contextRef="#ctx0" brushRef="#br0" timeOffset="246.77">283 227 10497 0 0,'0'0'6553'0'0,"0"0"-6017"0"0,0 0-388 0 0,0 0 52 0 0,0 0 280 0 0,0 0-220 0 0,0 0-260 0 0,0 0-124 0 0,0 0-284 0 0,0 0-784 0 0,4 2-389 0 0,-4-2-1175 0 0,0 0-2880 0 0,1-6-1341 0 0</inkml:trace>
  <inkml:trace contextRef="#ctx0" brushRef="#br0" timeOffset="510.05">492 1 12577 0 0,'0'0'1954'0'0,"0"0"-1593"0"0,-6 2-403 0 0,4-2 25 0 0,0 1 0 0 0,0-1 0 0 0,0 1 0 0 0,0-1 1 0 0,0 1-1 0 0,1 0 0 0 0,-1 0 0 0 0,0 0 0 0 0,0 0 0 0 0,1 0 0 0 0,-1 1 0 0 0,0-1 0 0 0,1 0 1 0 0,0 1-1 0 0,-1-1 0 0 0,1 1 0 0 0,0-1 0 0 0,-1 1 0 0 0,1 0 0 0 0,0-1 0 0 0,0 1 0 0 0,1 0 1 0 0,-1 0-1 0 0,0 0 0 0 0,0 0 0 0 0,1 0 0 0 0,0 0 0 0 0,-1 0 0 0 0,1 0 0 0 0,0 0 0 0 0,0 0 1 0 0,0 0-1 0 0,0 0 0 0 0,0 0 0 0 0,0 0 0 0 0,0 0 0 0 0,1 0 0 0 0,-1 0 0 0 0,1 0 0 0 0,0-1 1 0 0,-1 1-1 0 0,1 0 0 0 0,0 0 0 0 0,0 0 0 0 0,1 0 17 0 0,117 119 1618 0 0,-118-120-1585 0 0,-1 0 0 0 0,1 0-1 0 0,-1 1 1 0 0,1-1 0 0 0,-1 0-1 0 0,0 1 1 0 0,1-1 0 0 0,-1 1-1 0 0,0-1 1 0 0,0 0 0 0 0,0 1 0 0 0,0-1-1 0 0,0 1 1 0 0,0-1 0 0 0,0 1-1 0 0,-1-1 1 0 0,1 0 0 0 0,0 1 0 0 0,-1-1-1 0 0,1 0 1 0 0,-1 1 0 0 0,0-1-1 0 0,1 0 1 0 0,-1 0 0 0 0,0 1 0 0 0,0-1-1 0 0,0 0 1 0 0,0 0 0 0 0,0 0-1 0 0,0 0 1 0 0,0 0 0 0 0,0 0-1 0 0,0-1 1 0 0,0 1 0 0 0,0 0 0 0 0,-1 0-1 0 0,1-1 1 0 0,0 1 0 0 0,-1-1-1 0 0,1 1 1 0 0,0-1 0 0 0,-1 0 0 0 0,1 1-1 0 0,0-1 1 0 0,-1 0 0 0 0,1 0-1 0 0,-1 0 1 0 0,1 0 0 0 0,-1 0 0 0 0,1 0-1 0 0,-1-1-32 0 0,-47-7-5680 0 0,42 0 393 0 0</inkml:trace>
  <inkml:trace contextRef="#ctx0" brushRef="#br0" timeOffset="772.91">690 26 8325 0 0,'0'0'6984'0'0,"0"0"-6932"0"0,0 0-4 0 0,0 0-48 0 0,0 0 704 0 0,-51-2-259 0 0,27 0-361 0 0,-5 0-84 0 0,-3 1-741 0 0,0 1-619 0 0,0 0-740 0 0,10 0-3408 0 0,-7-4-1425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3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0 952 0 0,'0'0'3100'0'0,"0"0"1133"0"0,5 6-2400 0 0,20 53 2855 0 0,-22-27-6270 0 0,-3-36-1818 0 0,0-6-3764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4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4072 0 0,'0'0'9613'0'0,"0"0"-8309"0"0,0 0-888 0 0,0 0 392 0 0,0 0 17 0 0,0 0-677 0 0,0 0-148 0 0,0 0-308 0 0,0 0-1025 0 0,1 5-323 0 0,-5-5-2192 0 0,3 0-2521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4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 5348 0 0,'0'0'4357'0'0,"0"0"-2820"0"0,0 0-887 0 0,2 6 190 0 0,4 49 2358 0 0,-13-91-2094 0 0,7 34-1112 0 0,0 0 0 0 0,0 0 0 0 0,0 0-1 0 0,0 1 1 0 0,0-1 0 0 0,0 0 0 0 0,0 0-1 0 0,1 0 1 0 0,-1 0 0 0 0,1 0 0 0 0,0 1 0 0 0,0-1-1 0 0,-1 0 1 0 0,1 0 0 0 0,0 1 0 0 0,0-1-1 0 0,0 1 1 0 0,1-1 0 0 0,-1 1 0 0 0,0-1-1 0 0,1 1 1 0 0,-1 0 0 0 0,0-1 0 0 0,1 1 0 0 0,0 0-1 0 0,-1 0 1 0 0,1 0 0 0 0,0 0 0 0 0,-1 1-1 0 0,1-1 1 0 0,0 0 0 0 0,0 1 0 0 0,0-1 0 0 0,0 1-1 0 0,-1 0 1 0 0,1-1 0 0 0,0 1 0 0 0,0 0-1 0 0,0 0 1 0 0,0 0 0 0 0,0 0 0 0 0,0 1-1 0 0,0-1 1 0 0,0 0 0 0 0,-1 1 0 0 0,1 0 0 0 0,0-1-1 0 0,0 1 1 0 0,-1 0 0 0 0,1 0 0 0 0,0 0-1 0 0,-1 0 1 0 0,1 0 0 0 0,-1 0 0 0 0,1 0 0 0 0,-1 1-1 0 0,1-1 1 0 0,-1 1 0 0 0,0-1 0 0 0,0 1-1 0 0,0-1 1 0 0,1 1 8 0 0,2 1 7 0 0,0 0-1 0 0,0 0 1 0 0,0 0-1 0 0,0 0 1 0 0,0 0-1 0 0,-1 1 1 0 0,1 0 0 0 0,-1-1-1 0 0,0 1 1 0 0,0 1-1 0 0,-1-1 1 0 0,1 0-1 0 0,-1 1 1 0 0,0-1-1 0 0,0 1 1 0 0,0 0 0 0 0,-1-1-1 0 0,0 1 1 0 0,0 0-1 0 0,0 0 1 0 0,0 0-1 0 0,-1 0 1 0 0,0 0-1 0 0,0 0 1 0 0,0 0-1 0 0,0 0 1 0 0,-1 0 0 0 0,-1 3-7 0 0,-5 0-2240 0 0,1-7-2562 0 0,-1-5-4576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5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42 4028 0 0,'0'0'1180'0'0,"0"0"1961"0"0,0 0-1661 0 0,0 0-593 0 0,0 0 165 0 0,-1-5-136 0 0,0 3-869 0 0,0 0-1 0 0,1 0 1 0 0,-1 0 0 0 0,0 0 0 0 0,0 0 0 0 0,0 0 0 0 0,0 1-1 0 0,0-1 1 0 0,-1 0 0 0 0,1 1 0 0 0,0-1 0 0 0,-1 1 0 0 0,1-1-1 0 0,-1 1 1 0 0,1 0 0 0 0,-1-1 0 0 0,0 1 0 0 0,0 0 0 0 0,0 0-1 0 0,1 0 1 0 0,-1 1 0 0 0,0-1 0 0 0,0 0 0 0 0,0 1 0 0 0,0-1 0 0 0,0 1-1 0 0,0 0 1 0 0,-1-1 0 0 0,1 1 0 0 0,0 0 0 0 0,0 0 0 0 0,0 0-1 0 0,0 1 1 0 0,0-1 0 0 0,0 1 0 0 0,0-1 0 0 0,0 1 0 0 0,0-1-1 0 0,0 1 1 0 0,0 0 0 0 0,0 0 0 0 0,1 0 0 0 0,-1 0 0 0 0,0 0-1 0 0,0 1-46 0 0,-4 2 43 0 0,0 0-1 0 0,0 0 1 0 0,0 0-1 0 0,1 1 0 0 0,-1 0 1 0 0,1 0-1 0 0,1 0 1 0 0,-1 1-1 0 0,1 0 1 0 0,0 0-1 0 0,0 0 0 0 0,1 0 1 0 0,-1 0-1 0 0,1 1 1 0 0,1 0-1 0 0,-1-1 1 0 0,1 1-1 0 0,1 0 0 0 0,-1 0 1 0 0,1 0-1 0 0,0 0 1 0 0,1 0-1 0 0,-1 1 1 0 0,1-1-1 0 0,1 0 0 0 0,0 0 1 0 0,0 1-43 0 0,4-3 156 0 0,0 0-1 0 0,1 0 1 0 0,0-1 0 0 0,0 1 0 0 0,0-1 0 0 0,1-1-1 0 0,-1 1 1 0 0,1-1 0 0 0,0 0 0 0 0,-1-1-1 0 0,1 0 1 0 0,1 0 0 0 0,-1 0 0 0 0,0-1 0 0 0,0 0-1 0 0,1 0 1 0 0,-1-1 0 0 0,0 0 0 0 0,1-1 0 0 0,-1 1-1 0 0,4-2-155 0 0,-5 2-5 0 0,0 0-228 0 0,58-4 283 0 0,-31-16-7495 0 0,-27 7-242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6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6857 0 0,'0'0'4948'0'0,"0"0"-4472"0"0,0 0 112 0 0,13 39 88 0 0,-13-29 176 0 0,0 0-68 0 0,0-1-168 0 0,-4-2-124 0 0,1 2-155 0 0,-1-2-149 0 0,0-1-12 0 0,0-1-176 0 0,3-3 0 0 0,1-1-1093 0 0,0-1-599 0 0,0 0-1296 0 0,0-8-3113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6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0 5625 0 0,'0'0'9668'0'0,"0"0"-9304"0"0,0 0-364 0 0,0 0-212 0 0,0 0 212 0 0,0 0 688 0 0,-15 37 29 0 0,4-30-253 0 0,0 1-204 0 0,-2 1-100 0 0,-3-2-160 0 0,3 0-48 0 0,-1-1-924 0 0,3-3-753 0 0,3-1-3243 0 0,1-5-4765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43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1 900 0 0,'0'0'981'0'0,"0"0"-516"0"0,0 0-79 0 0,0 0 810 0 0,0 0-370 0 0,0 0-344 0 0,4 7 91 0 0,47 152 2682 0 0,-29-195-6157 0 0,-20 35 2962 0 0,0 1 0 0 0,0-1 1 0 0,0 1-1 0 0,0-1 0 0 0,0 1 0 0 0,0 0 1 0 0,1 0-1 0 0,-1 0 0 0 0,0 0 0 0 0,0 0 1 0 0,0 0-1 0 0,0 1 0 0 0,1-1 0 0 0,-1 1 1 0 0,0 0-1 0 0,0-1 0 0 0,0 1 0 0 0,0 0 1 0 0,0 0-1 0 0,0 0 0 0 0,-1 0 0 0 0,1 1 1 0 0,0-1-1 0 0,0 0 0 0 0,-1 1 0 0 0,1-1 1 0 0,-1 1-1 0 0,1 0 0 0 0,-1-1 0 0 0,0 1 1 0 0,0 0-1 0 0,0 0 0 0 0,0 0 0 0 0,0 0 1 0 0,0 0-1 0 0,0 0 0 0 0,-1 0 0 0 0,1 0 1 0 0,-1 0-1 0 0,1 0 0 0 0,-1 0 0 0 0,0 1 1 0 0,0-1-1 0 0,0 1-60 0 0,-2-1 85 0 0,0 1 1 0 0,-1-1-1 0 0,0 0 0 0 0,1 1 1 0 0,-1-1-1 0 0,0 0 0 0 0,0-1 1 0 0,0 1-1 0 0,-1 0 0 0 0,1-1 1 0 0,0 0-1 0 0,-1 0 0 0 0,1 0 1 0 0,0 0-1 0 0,-1 0 1 0 0,1-1-1 0 0,-1 1 0 0 0,1-1 1 0 0,-1 0-1 0 0,1 0 0 0 0,-1-1 1 0 0,1 1-1 0 0,-1-1 0 0 0,-1 0-85 0 0,-3 1-97 0 0,-32-2-1411 0 0,13-6-2364 0 0,7-1-1240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0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4628 0 0,'0'0'5114'0'0,"0"0"-3620"0"0,0 0-1153 0 0,0 0 22 0 0,0 0 51 0 0,6 4 101 0 0,-4-2-471 0 0,106 105 1867 0 0,-106-105-1855 0 0,0 1-1 0 0,0-1 1 0 0,0 1-1 0 0,0 0 1 0 0,-1 0-1 0 0,1 0 1 0 0,-1 0-1 0 0,0 0 1 0 0,0 0-1 0 0,0 0 1 0 0,0 0-1 0 0,0 0 1 0 0,0 1-1 0 0,-1-1 1 0 0,0 0-1 0 0,0 1 1 0 0,0-1-1 0 0,0 0 1 0 0,0 1-1 0 0,-1-1 1 0 0,1 0-1 0 0,-1 0 1 0 0,0 0-1 0 0,0 1 1 0 0,0-1-1 0 0,0 0 1 0 0,-1 0-1 0 0,1 0 1 0 0,-1 0 0 0 0,0-1-1 0 0,0 1 1 0 0,0 0-1 0 0,0-1 1 0 0,0 1-1 0 0,0-1 1 0 0,-1 0-1 0 0,1 0 1 0 0,-1 0-1 0 0,0 0 1 0 0,0 0-1 0 0,0 0 1 0 0,1-1-1 0 0,-1 0 1 0 0,-1 1-1 0 0,1-1-55 0 0,-83 14 163 0 0,84-15-157 0 0,0 0-1 0 0,0 0 1 0 0,0 0 0 0 0,1 0-1 0 0,-1-1 1 0 0,0 1 0 0 0,0-1-1 0 0,0 1 1 0 0,0-1-1 0 0,1 0 1 0 0,-1 1 0 0 0,0-1-1 0 0,1 0 1 0 0,-1 0 0 0 0,0 0-1 0 0,1-1 1 0 0,-1 1 0 0 0,1 0-1 0 0,0 0 1 0 0,-1-1-1 0 0,1 1 1 0 0,0-1 0 0 0,0 1-1 0 0,0-1 1 0 0,0 0 0 0 0,0 1-1 0 0,0-1 1 0 0,0 0-1 0 0,1 0 1 0 0,-1 1 0 0 0,1-1-1 0 0,-1 0 1 0 0,1 0 0 0 0,0 0-1 0 0,0 0 1 0 0,-1 0 0 0 0,1 0-1 0 0,1 1 1 0 0,-1-1-1 0 0,0 0 1 0 0,0 0 0 0 0,1 0-1 0 0,-1 0 1 0 0,1 0-6 0 0,2-3-98 0 0,0 0 0 0 0,0 0 0 0 0,1 0-1 0 0,0 1 1 0 0,0-1 0 0 0,0 1 0 0 0,0 0 0 0 0,1 1 0 0 0,-1-1 0 0 0,1 1-1 0 0,0 0 1 0 0,0 0 0 0 0,0 0 0 0 0,1 1 0 0 0,-1-1 0 0 0,1 1 0 0 0,-1 1-1 0 0,1-1 1 0 0,0 1 0 0 0,-1 0 0 0 0,1 0 0 0 0,0 1 0 0 0,0-1 0 0 0,0 1 0 0 0,-1 1-1 0 0,5-1 99 0 0,4 11-5103 0 0,-11-6-735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7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4668 0 0,'0'0'7970'0'0,"0"0"-5863"0"0,0 0-1843 0 0,0 0 223 0 0,0 0 46 0 0,0 0-170 0 0,0 0-171 0 0,29 15-1324 0 0,-27-12 1183 0 0,1 0 0 0 0,-1-1 0 0 0,0 1 0 0 0,0 0 0 0 0,0 0 0 0 0,-1 1 0 0 0,1-1 0 0 0,-1 0 0 0 0,1 0 0 0 0,-1 1 0 0 0,0-1 0 0 0,0 1 0 0 0,-1-1 0 0 0,1 1 0 0 0,-1-1 0 0 0,0 1 0 0 0,0-1 0 0 0,0 1 0 0 0,0 0 1 0 0,0-1-1 0 0,-1 1 0 0 0,0-1 0 0 0,0 1 0 0 0,0-1 0 0 0,0 1 0 0 0,0-1 0 0 0,0 0 0 0 0,-1 0 0 0 0,0 0 0 0 0,0 0 0 0 0,0 0 0 0 0,0 0 0 0 0,0 0 0 0 0,0 0 0 0 0,-1-1 0 0 0,0 1 0 0 0,1-1 0 0 0,-1 0 0 0 0,0 0 0 0 0,-3 2-51 0 0,6-3 35 0 0,0 1 0 0 0,0-1 0 0 0,1 0 0 0 0,-1 1-1 0 0,0-1 1 0 0,0 0 0 0 0,1 0 0 0 0,-1 1 0 0 0,1-1 0 0 0,-1 0 0 0 0,1 0 0 0 0,0 0 0 0 0,-1 0 0 0 0,1 0 0 0 0,0 0-1 0 0,0 0 1 0 0,0 0 0 0 0,0 0 0 0 0,0 0 0 0 0,0 0 0 0 0,0 0 0 0 0,0-1 0 0 0,0 1 0 0 0,0 0 0 0 0,0-1 0 0 0,0 1-1 0 0,1-1 1 0 0,-1 1 0 0 0,0-1 0 0 0,0 1 0 0 0,1-1 0 0 0,-1 0 0 0 0,0 0 0 0 0,1 0 0 0 0,-1 0 0 0 0,0 0 0 0 0,0 0-1 0 0,1 0 1 0 0,-1 0 0 0 0,0 0 0 0 0,1-1 0 0 0,-1 1 0 0 0,0 0 0 0 0,0-1 0 0 0,0 1 0 0 0,1-1 0 0 0,0 0-35 0 0,48-1-2564 0 0,-37-2-96 0 0,-1-5-3594 0 0,1-5-1402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7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10365 0 0,'0'0'6849'0'0,"0"0"-6849"0"0,0 0-364 0 0,27 39 16 0 0,-18-18 348 0 0,-1 9 212 0 0,1 7 124 0 0,-3 8-88 0 0,-6 3-84 0 0,-2-5-104 0 0,-7-9-52 0 0,1-9 104 0 0,-1-4-112 0 0,-4-2-160 0 0,-3 0-1037 0 0,3-4-1571 0 0,-10-1-6393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8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9 5945 0 0,'0'0'7712'0'0,"0"0"-5604"0"0,-8-1-2366 0 0,-15-1 216 0 0,9 0 34 0 0,1 0 0 0 0,-1 1 0 0 0,0 1 1 0 0,0 0-1 0 0,0 0 0 0 0,0 2 0 0 0,0-1 0 0 0,0 2 0 0 0,0 0 0 0 0,1 1 1 0 0,0 0-1 0 0,-4 2 8 0 0,16-4 18 0 0,1 0-1 0 0,-1 0 1 0 0,1 0 0 0 0,0 0 0 0 0,0 0 0 0 0,0-1 0 0 0,0 1 0 0 0,0 0-1 0 0,0 0 1 0 0,1 0 0 0 0,-1 0 0 0 0,1 0 0 0 0,-1-1 0 0 0,1 1-1 0 0,-1 0 1 0 0,1 0 0 0 0,0-1 0 0 0,0 1 0 0 0,0 0 0 0 0,0-1 0 0 0,0 1-1 0 0,0-1 1 0 0,1 1 0 0 0,-1-1 0 0 0,0 0 0 0 0,1 0 0 0 0,-1 1 0 0 0,1-1-1 0 0,0 0 1 0 0,-1 0 0 0 0,1-1 0 0 0,0 1 0 0 0,-1 0 0 0 0,3 0-18 0 0,2 5 195 0 0,8 5 192 0 0,-8-7-289 0 0,-1-1 0 0 0,1 1 0 0 0,0 1-1 0 0,-1-1 1 0 0,0 1 0 0 0,0-1 0 0 0,-1 1 0 0 0,1 1 0 0 0,-1-1-1 0 0,0 1 1 0 0,0 0 0 0 0,-1-1 0 0 0,0 2 0 0 0,0-1-1 0 0,0 0 1 0 0,-1 1 0 0 0,1-1 0 0 0,-2 1 0 0 0,1-1-1 0 0,-1 1 1 0 0,0 0 0 0 0,0 0 0 0 0,-1 0 0 0 0,0 1-98 0 0,-1-6 11 0 0,-1 0 0 0 0,1 0 0 0 0,-1-1 0 0 0,1 1-1 0 0,-1 0 1 0 0,0-1 0 0 0,0 1 0 0 0,0-1 0 0 0,0 1 0 0 0,0-1 0 0 0,0 0 0 0 0,0 0 0 0 0,0 0 0 0 0,0 0 0 0 0,-1 0 0 0 0,1 0 0 0 0,0-1 0 0 0,-1 1 0 0 0,1-1 0 0 0,-1 0 0 0 0,1 1-1 0 0,0-1 1 0 0,-1 0 0 0 0,1 0 0 0 0,-1-1 0 0 0,1 1 0 0 0,-2-1-11 0 0,-18-17-7167 0 0,17-1-4189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8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5 11249 0 0,'0'0'7449'0'0,"0"0"-7301"0"0,0 0-148 0 0,0 0-296 0 0,0 0 296 0 0,0 0 108 0 0,0 0 76 0 0,0 0-24 0 0,0 0-160 0 0,0 0-76 0 0,5 20-588 0 0,-8-23-664 0 0,-1-1-1785 0 0,4-13-6996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8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0 6625 0 0,'0'0'8464'0'0,"0"0"-8036"0"0,19 51 48 0 0,-17-27 429 0 0,-1 5-85 0 0,-1-1-240 0 0,-3-1-220 0 0,-5 0-104 0 0,3 0-72 0 0,-3-4-12 0 0,0-1 36 0 0,3-3-48 0 0,-1-4-160 0 0,4-5-304 0 0,1-4-620 0 0,1-6-1100 0 0,1 0-2957 0 0,11-17-5996 0 0</inkml:trace>
  <inkml:trace contextRef="#ctx0" brushRef="#br0" timeOffset="1">278 154 14161 0 0,'0'0'5773'0'0,"0"0"-5773"0"0,0 0-1120 0 0,-38 9 1120 0 0,11-5 304 0 0,-10-2-80 0 0,-8-1-76 0 0,-1 1-148 0 0,8-2-616 0 0,14-2-1600 0 0,2-5-4897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6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178 127 6401 0 0,'0'0'7180'0'0,"0"0"-5808"0"0,0 0-1280 0 0,0 0 36 0 0,0 0 53 0 0,0 0-52 0 0,1-7-65 0 0,0 3-83 0 0,-1-1-1 0 0,0 0 1 0 0,0 0 0 0 0,0 0 0 0 0,-1 0 0 0 0,1 1 0 0 0,-1-1 0 0 0,0 0-1 0 0,-1 0 1 0 0,1 1 0 0 0,-1-1 0 0 0,0 1 0 0 0,0 0 0 0 0,0-1 0 0 0,-1 1-1 0 0,1 0 1 0 0,-1 0 0 0 0,0 0 0 0 0,0 1 0 0 0,-1-1 0 0 0,1 1 0 0 0,-1 0-1 0 0,0-1 1 0 0,0 2 0 0 0,0-1 0 0 0,0 0 0 0 0,0 1 0 0 0,-2-1 19 0 0,2 2 30 0 0,0 0 0 0 0,0 1 0 0 0,0-1 0 0 0,0 1 0 0 0,0 0 1 0 0,0 0-1 0 0,0 0 0 0 0,0 1 0 0 0,0 0 0 0 0,1-1 0 0 0,-1 1 0 0 0,0 0 1 0 0,0 1-1 0 0,0-1 0 0 0,1 1 0 0 0,-1 0 0 0 0,1 0 0 0 0,-1 0 0 0 0,1 0 1 0 0,0 0-1 0 0,0 1 0 0 0,0-1 0 0 0,0 1 0 0 0,0 0 0 0 0,1 0 0 0 0,-1 0 0 0 0,1 1 1 0 0,0-1-1 0 0,0 0 0 0 0,0 1 0 0 0,0-1 0 0 0,0 1 0 0 0,1 0 0 0 0,0 0 1 0 0,0-1-1 0 0,0 1 0 0 0,0 0 0 0 0,1 0 0 0 0,-1 3-30 0 0,4-4 67 0 0,0 0 0 0 0,0 0-1 0 0,0 0 1 0 0,0 0 0 0 0,1-1 0 0 0,-1 1-1 0 0,1-1 1 0 0,0 0 0 0 0,-1 0 0 0 0,1-1-1 0 0,0 1 1 0 0,0-1 0 0 0,0 0 0 0 0,0 0-1 0 0,0 0 1 0 0,1 0 0 0 0,-1-1 0 0 0,0 1-1 0 0,0-1 1 0 0,1 0 0 0 0,-1-1-1 0 0,0 1 1 0 0,0-1 0 0 0,0 0 0 0 0,0 0-1 0 0,1 0 1 0 0,-1 0 0 0 0,-1-1 0 0 0,4-1-67 0 0,-4 6 4 0 0,1 0 0 0 0,-1-1 0 0 0,0 1 0 0 0,0 1 0 0 0,0-1 0 0 0,-1 0 1 0 0,1 1-1 0 0,-1-1 0 0 0,1 1 0 0 0,-1 0 0 0 0,-1 0 0 0 0,1 0 0 0 0,0 0 1 0 0,-1 0-1 0 0,0 0 0 0 0,0 0 0 0 0,0 1 0 0 0,0-1 0 0 0,-1 0 0 0 0,0 1 0 0 0,0-1 1 0 0,0 0-1 0 0,0 0 0 0 0,-1 1 0 0 0,0 2-4 0 0,6 93 361 0 0,0-93-1693 0 0,2-9-5168 0 0,0-7-1322 0 0</inkml:trace>
  <inkml:trace contextRef="#ctx0" brushRef="#br0" timeOffset="186.01">256 230 10769 0 0,'0'0'4468'0'0,"0"0"-4468"0"0,0 0-1052 0 0,0 0 1052 0 0,0 0 684 0 0,-36 6-80 0 0,21-6-376 0 0,0 0-228 0 0,-1-2-304 0 0,0 0-1276 0 0,6-1-1636 0 0,-1-1-3997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5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5124 0 0,'0'0'8431'0'0,"0"0"-6949"0"0,0 0-1429 0 0,-5 7 284 0 0,-5 5-201 0 0,2-1 0 0 0,0 1 0 0 0,0 1 0 0 0,1-1 0 0 0,1 1 0 0 0,0 0 0 0 0,1 1 0 0 0,0-1 0 0 0,1 1 0 0 0,1 0 0 0 0,0 1 0 0 0,1-1 1 0 0,0 0-1 0 0,1 7-136 0 0,44 33-492 0 0,-21-45-2487 0 0,2-5-3379 0 0,-7-6-873 0 0</inkml:trace>
  <inkml:trace contextRef="#ctx0" brushRef="#br0" timeOffset="467.88">232 199 3132 0 0,'0'0'4063'0'0,"0"0"-2171"0"0,0 0-1464 0 0,0 0 83 0 0,0 0 504 0 0,0 0 245 0 0,0 0-252 0 0,0 0-350 0 0,0 0-193 0 0,31 7 2320 0 0,-28-8-2801 0 0,-1 0 0 0 0,0 1 0 0 0,0-1-1 0 0,1 0 1 0 0,-1 0 0 0 0,0 0 0 0 0,0 0 0 0 0,0 0 0 0 0,0-1 0 0 0,0 1 0 0 0,0-1 0 0 0,-1 1 0 0 0,1-1-1 0 0,0 0 1 0 0,-1 0 0 0 0,1 1 0 0 0,-1-1 0 0 0,0 0 0 0 0,0 0 0 0 0,1-1 0 0 0,-1 1 0 0 0,-1 0-1 0 0,1 0 1 0 0,0 0 0 0 0,0-1 0 0 0,-1 1 0 0 0,1 0 0 0 0,-1-1 0 0 0,0 1 0 0 0,0 0 0 0 0,0-1-1 0 0,0 1 1 0 0,0-1 0 0 0,0 1 0 0 0,-1 0 0 0 0,1-1 0 0 0,-1 1 0 0 0,0 0 0 0 0,1 0 0 0 0,-1-1 0 0 0,0 1-1 0 0,0 0 1 0 0,-1 0 0 0 0,1 0 0 0 0,0 0 0 0 0,-1 0 0 0 0,1 1 0 0 0,-1-1 0 0 0,1 0 0 0 0,-1 0-1 0 0,0 1 1 0 0,0-1 0 0 0,0 1 0 0 0,0 0 0 0 0,0 0 0 0 0,0 0 0 0 0,0 0 0 0 0,0 0 0 0 0,0 0 0 0 0,-1 0-1 0 0,1 0 1 0 0,0 1 0 0 0,-1-1 0 0 0,1 1 0 0 0,0 0 0 0 0,-1 0 0 0 0,1 0 0 0 0,0 0 0 0 0,-1 0-1 0 0,1 0 17 0 0,0 0 20 0 0,0 0-1 0 0,0-1 0 0 0,0 1 0 0 0,0 0 0 0 0,0 0 0 0 0,0 0 0 0 0,0 1 0 0 0,0-1 0 0 0,0 0 0 0 0,0 1 0 0 0,0-1 0 0 0,0 1 0 0 0,0-1 0 0 0,0 1 0 0 0,1 0 0 0 0,-1 0 0 0 0,0 0 0 0 0,1 0 0 0 0,-1 0 0 0 0,0 1 1 0 0,1-1-1 0 0,-1 0 0 0 0,1 1 0 0 0,0-1 0 0 0,-1 1 0 0 0,1-1 0 0 0,0 1 0 0 0,0-1 0 0 0,0 1 0 0 0,0 0 0 0 0,0 0 0 0 0,1 0 0 0 0,-1-1 0 0 0,0 1 0 0 0,1 0 0 0 0,-1 0 0 0 0,1 0 0 0 0,0 0 0 0 0,0 0 0 0 0,0 0 1 0 0,0 0-1 0 0,0 0 0 0 0,0 0 0 0 0,0 0 0 0 0,1 0 0 0 0,-1 0 0 0 0,0 0 0 0 0,1 0 0 0 0,0 0 0 0 0,0-1 0 0 0,-1 1 0 0 0,1 0 0 0 0,0 0 0 0 0,0-1 0 0 0,1 1 0 0 0,-1 0 0 0 0,0-1 0 0 0,0 1 0 0 0,1-1 1 0 0,-1 0-1 0 0,1 1-19 0 0,2-1 30 0 0,-1 1 1 0 0,1-1 0 0 0,-1 0 0 0 0,1 0 0 0 0,-1 0 0 0 0,1-1 0 0 0,-1 1 0 0 0,1-1 0 0 0,0 0 0 0 0,-1 0-1 0 0,1 0 1 0 0,0-1 0 0 0,-1 1 0 0 0,1-1 0 0 0,-1 0 0 0 0,1 0 0 0 0,-1 0 0 0 0,1 0 0 0 0,-1-1 0 0 0,0 1 0 0 0,1-1-1 0 0,-1 0 1 0 0,0 0-31 0 0,10 49-1201 0 0,-10 3 2112 0 0,19 72-2000 0 0,-14-116-2846 0 0,-1-6-1646 0 0,-3-4-554 0 0</inkml:trace>
  <inkml:trace contextRef="#ctx0" brushRef="#br0" timeOffset="717.3">388 326 8597 0 0,'0'0'3048'0'0,"0"0"-2100"0"0,0 0-592 0 0,0 0-112 0 0,0 0 76 0 0,0 0 212 0 0,0 0 0 0 0,-37-4-252 0 0,22 3-168 0 0,2-2-112 0 0,-3-1-264 0 0,0 1-992 0 0,6-1-768 0 0,0 1-2464 0 0,4-5-2449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3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5 1108 0 0,'0'0'3512'0'0,"0"0"-1402"0"0,0 0-79 0 0,0 0-830 0 0,0 0-181 0 0,0 0 98 0 0,0 0-75 0 0,0 0-267 0 0,-3-5-459 0 0,28 228 2016 0 0,-19-216-3422 0 0,3-9-3683 0 0,-4-2-67 0 0</inkml:trace>
  <inkml:trace contextRef="#ctx0" brushRef="#br0" timeOffset="374.82">25 21 6097 0 0,'0'0'1278'0'0,"0"0"-201"0"0,0 0 246 0 0,0 0-211 0 0,0 0-339 0 0,0 0-283 0 0,0 0-219 0 0,16 25 1051 0 0,-11-20-1168 0 0,0 1 0 0 0,0-1 0 0 0,1 0 0 0 0,-1-1 0 0 0,1 1 0 0 0,0-1 0 0 0,0 0 0 0 0,0-1 0 0 0,1 1 0 0 0,-1-1 0 0 0,1 0 0 0 0,0-1 0 0 0,0 0 0 0 0,0 0 0 0 0,0 0 0 0 0,0-1 0 0 0,6 0-154 0 0,-11-2 21 0 0,1 0 1 0 0,-1-1 0 0 0,0 1-1 0 0,1-1 1 0 0,-1 0 0 0 0,0 0-1 0 0,0 0 1 0 0,-1 0 0 0 0,1 0-1 0 0,0 0 1 0 0,-1 0-1 0 0,1 0 1 0 0,-1-1 0 0 0,1 1-1 0 0,-1-1 1 0 0,0 1 0 0 0,0-1-1 0 0,0 1 1 0 0,-1-1 0 0 0,1 0-1 0 0,-1 1 1 0 0,1-1-1 0 0,-1 0 1 0 0,0 0 0 0 0,0-1-22 0 0,7-21 34 0 0,18 58-280 0 0,-6 94 1615 0 0,-18-65-1521 0 0,13-51-7093 0 0,-10-13 2612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30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1 260 0 0,'0'0'9293'0'0,"0"0"-6701"0"0,0 0-1672 0 0,2 39 328 0 0,-2-26-176 0 0,0-2-112 0 0,0 0-351 0 0,-2-1-309 0 0,0 1-128 0 0,0-2-72 0 0,-1 1 36 0 0,0-1 40 0 0,2-3-176 0 0,-1 0-536 0 0,2-4-1329 0 0,0-1-3095 0 0,0-7-5057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32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7565 0 0,'0'0'6193'0'0,"0"0"-4782"0"0,0 0-1381 0 0,0 0-86 0 0,0 0-58 0 0,0 0-79 0 0,8 0-73 0 0,104 37 1072 0 0,-110-36-753 0 0,1 1-1 0 0,-1-1 1 0 0,0 1-1 0 0,0 0 0 0 0,0 0 1 0 0,0-1-1 0 0,0 2 1 0 0,0-1-1 0 0,-1 0 0 0 0,1 0 1 0 0,-1 0-1 0 0,1 1 1 0 0,-1-1-1 0 0,0 1 1 0 0,0-1-1 0 0,0 1 0 0 0,0-1 1 0 0,-1 1-1 0 0,1 0 1 0 0,0 0-1 0 0,-1-1 1 0 0,0 1-1 0 0,0 0 0 0 0,0-1 1 0 0,0 1-1 0 0,0 0 1 0 0,-1 0-1 0 0,1-1 1 0 0,-1 1-1 0 0,0 0 0 0 0,1-1 1 0 0,-1 1-1 0 0,0-1 1 0 0,-1 1-1 0 0,1-1 1 0 0,0 1-1 0 0,-1-1 0 0 0,1 0 1 0 0,-1 0-1 0 0,0 0 1 0 0,0 0-1 0 0,0 0 1 0 0,0 0-1 0 0,-1 1-52 0 0,-96 90 844 0 0,157-79 338 0 0,7-30-4205 0 0,-33 6-4818 0 0,-7 3-824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2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1585 28 7645 0 0,'-9'1'6618'0'0,"-387"-18"-3016"0"0,-535 5-3419 0 0,682 15-2792 0 0,288-2-3118 0 0,-28-1 1619 0 0,5 0-1440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32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87 146 14133 0 0,'0'0'2062'0'0,"0"0"-1898"0"0,0 0 100 0 0,0 0 271 0 0,0 0-132 0 0,0 0-184 0 0,0 0-164 0 0,3 1-46 0 0,1 0-26 0 0,-1 0 1 0 0,0-1-1 0 0,0 1 0 0 0,1-1 0 0 0,-1 1 0 0 0,0-1 0 0 0,0 0 1 0 0,1 0-1 0 0,-1-1 0 0 0,0 1 0 0 0,0-1 0 0 0,1 1 0 0 0,-1-1 1 0 0,0 0-1 0 0,0 0 0 0 0,0-1 0 0 0,0 1 0 0 0,0-1 0 0 0,0 1 1 0 0,0-1-1 0 0,-1 0 0 0 0,1 0 0 0 0,-1 0 0 0 0,1 0 0 0 0,-1-1 1 0 0,0 1-1 0 0,0-1 0 0 0,0 1 0 0 0,0-1 0 0 0,0 0 0 0 0,0 0 1 0 0,-1 1-1 0 0,1-1 0 0 0,-1-1 0 0 0,0 1 0 0 0,0 0 0 0 0,0 0 1 0 0,-1 0-1 0 0,1 0 0 0 0,-1-1 0 0 0,1 1 0 0 0,-1 0 0 0 0,0 0 1 0 0,0-1-1 0 0,-1 1 0 0 0,1 0 0 0 0,-1-1 0 0 0,1 1 0 0 0,-1 0 1 0 0,0 0-1 0 0,0 0 0 0 0,-1 0 0 0 0,1 0 0 0 0,-1 0 0 0 0,1 0 1 0 0,-1 0 16 0 0,-1 0-12 0 0,0 0 0 0 0,-1 0 1 0 0,1 0-1 0 0,-1 1 1 0 0,0-1-1 0 0,1 1 1 0 0,-1 0-1 0 0,0 0 0 0 0,0 0 1 0 0,-1 1-1 0 0,1-1 1 0 0,0 1-1 0 0,0 0 0 0 0,-1 0 1 0 0,1 1-1 0 0,0-1 1 0 0,-1 1-1 0 0,1 0 1 0 0,-1 0-1 0 0,1 0 0 0 0,-1 1 1 0 0,1 0-1 0 0,0 0 1 0 0,-1 0-1 0 0,1 0 1 0 0,0 0-1 0 0,0 1 0 0 0,0 0 1 0 0,0 0-1 0 0,0 0 1 0 0,0 0-1 0 0,1 1 1 0 0,-1 0-1 0 0,1-1 0 0 0,-1 1 1 0 0,1 0-1 0 0,0 1 1 0 0,0-1-1 0 0,0 0 1 0 0,1 1-1 0 0,-1 0 0 0 0,1 0 1 0 0,0-1-1 0 0,0 1 1 0 0,0 1-1 0 0,1-1 0 0 0,-1 0 1 0 0,1 0-1 0 0,0 0 1 0 0,0 1-1 0 0,1-1 1 0 0,-1 1-1 0 0,1-1 0 0 0,0 0 1 0 0,0 1-1 0 0,0-1 1 0 0,1 1-1 0 0,0 2 12 0 0,20 19-2061 0 0,1-16-2983 0 0,-2-7-1289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33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35 137 3360 0 0,'0'0'8326'0'0,"0"0"-5974"0"0,0 0-2121 0 0,0 0-146 0 0,0 0 76 0 0,0 0 13 0 0,6 1 70 0 0,-3 0-210 0 0,1-1 0 0 0,-1 0-1 0 0,1 1 1 0 0,-1-1-1 0 0,0 0 1 0 0,1-1 0 0 0,-1 1-1 0 0,0-1 1 0 0,1 1-1 0 0,-1-1 1 0 0,0 0 0 0 0,0 0-1 0 0,0 0 1 0 0,1-1-1 0 0,-1 1 1 0 0,0-1 0 0 0,-1 0-1 0 0,1 0 1 0 0,0 0 0 0 0,0 0-1 0 0,-1 0 1 0 0,1 0-1 0 0,-1-1 1 0 0,0 1 0 0 0,0-1-1 0 0,0 0 1 0 0,0 0-1 0 0,0 1 1 0 0,-1-1 0 0 0,1 0-1 0 0,-1-1 1 0 0,1-1-34 0 0,0 3 4 0 0,-1 1-1 0 0,1-1 1 0 0,-1 0 0 0 0,0 1 0 0 0,0-1 0 0 0,0 0 0 0 0,0 0-1 0 0,0 0 1 0 0,0 0 0 0 0,0 0 0 0 0,-1 0 0 0 0,1 0 0 0 0,-1-1-1 0 0,0 1 1 0 0,1 0 0 0 0,-1 0 0 0 0,0 0 0 0 0,0 0 0 0 0,0-1-1 0 0,0 1 1 0 0,-1 0 0 0 0,1 0 0 0 0,-1 0 0 0 0,1 0 0 0 0,-1 0-1 0 0,0 0 1 0 0,0 0 0 0 0,0 0 0 0 0,0 0 0 0 0,0 0 0 0 0,0 0-1 0 0,0 0 1 0 0,-1 1 0 0 0,1-1 0 0 0,-1 0 0 0 0,1 1 0 0 0,-1-1-1 0 0,1 1 1 0 0,-1 0 0 0 0,0 0 0 0 0,0-1 0 0 0,0 1 0 0 0,0 0-1 0 0,0 1 1 0 0,0-1 0 0 0,0 0 0 0 0,0 0 0 0 0,0 1 0 0 0,0-1-1 0 0,0 1 1 0 0,0 0 0 0 0,-1 0 0 0 0,1 0 0 0 0,0 0 0 0 0,0 0-1 0 0,0 0 1 0 0,-1 0 0 0 0,1 1 0 0 0,0-1 0 0 0,0 1 0 0 0,0 0 0 0 0,0-1-1 0 0,0 1 1 0 0,-2 1-4 0 0,-1 2 33 0 0,-1 0-1 0 0,1-1 1 0 0,0 2-1 0 0,1-1 1 0 0,-1 1-1 0 0,1-1 1 0 0,-1 1-1 0 0,1 1 1 0 0,1-1-1 0 0,-1 0 1 0 0,1 1-1 0 0,0 0 1 0 0,0 0-1 0 0,1 0 1 0 0,0 0-1 0 0,0 0 1 0 0,0 0-1 0 0,1 1 1 0 0,-1 3-33 0 0,31 36-2802 0 0,-18-42-1724 0 0,5-3-4246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31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220 151 15469 0 0,'0'0'4601'0'0,"0"0"-4601"0"0,0 0-696 0 0,0 0 328 0 0,0 0 368 0 0,-38-2 268 0 0,17-1-120 0 0,-4-2-148 0 0,1 0-224 0 0,-4-1-292 0 0,2 1-264 0 0,3-2-660 0 0,6-3-1253 0 0,5 3-2575 0 0,7-9-2561 0 0</inkml:trace>
  <inkml:trace contextRef="#ctx0" brushRef="#br0" timeOffset="231.84">235 36 11777 0 0,'0'0'5437'0'0,"0"0"-5437"0"0,0 0-648 0 0,0 0 636 0 0,0 0 12 0 0,0 0 560 0 0,-44 11-76 0 0,23-13-176 0 0,-4-1-308 0 0,1-2-220 0 0,-1-2-1040 0 0,3-1-797 0 0,6 1-2263 0 0,-1-8-3385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29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127 103 3256 0 0,'0'0'1140'0'0,"0"0"2937"0"0,0 0-2334 0 0,0 0-1115 0 0,0 0 168 0 0,0 0 40 0 0,29-3 658 0 0,-27 2-1446 0 0,0 1 1 0 0,-1 0-1 0 0,1-1 1 0 0,-1 1-1 0 0,1-1 1 0 0,-1 1-1 0 0,0-1 1 0 0,1 0-1 0 0,-1 0 1 0 0,1 0-1 0 0,-1 0 1 0 0,0 0-1 0 0,0 0 1 0 0,0 0-1 0 0,0 0 1 0 0,1 0-1 0 0,-1 0 1 0 0,-1-1-1 0 0,1 1 1 0 0,0 0-1 0 0,0-1 1 0 0,0 1-1 0 0,-1 0 1 0 0,1-1-1 0 0,-1 1 1 0 0,1-1-1 0 0,-1 1 1 0 0,1-1-1 0 0,-1 0 1 0 0,0 1-1 0 0,0-1 1 0 0,0 1-1 0 0,0-1 1 0 0,0 1-1 0 0,0-1 1 0 0,0 0-1 0 0,-1 1 1 0 0,1-1-1 0 0,-1 1 1 0 0,1-1-1 0 0,-1 1 1 0 0,1-1-1 0 0,-1 1 1 0 0,0 0-1 0 0,0-1 1 0 0,1 1-1 0 0,-1 0 1 0 0,0-1-1 0 0,0 1 1 0 0,0 0-1 0 0,-1 0 1 0 0,1-1-49 0 0,-80-33-1043 0 0,75 37 1049 0 0,1 0 0 0 0,0 0 0 0 0,0 1 0 0 0,-1 0 0 0 0,2-1 0 0 0,-1 2 0 0 0,0-1 0 0 0,1 0 0 0 0,-1 1 0 0 0,1 0 0 0 0,0 0 0 0 0,0 0-1 0 0,0 1 1 0 0,1-1 0 0 0,0 1 0 0 0,0 0 0 0 0,0 0 0 0 0,0 0 0 0 0,1 0 0 0 0,0 0 0 0 0,0 1 0 0 0,0-1 0 0 0,1 1 0 0 0,-1-1 0 0 0,2 1 0 0 0,-1-1 0 0 0,0 1 0 0 0,1 0 0 0 0,0 0 0 0 0,0-1 0 0 0,1 1 0 0 0,0 0 0 0 0,0-1 0 0 0,1 4-6 0 0,0-6 55 0 0,0 0-1 0 0,1 0 1 0 0,-1-1-1 0 0,1 1 1 0 0,-1-1-1 0 0,1 1 0 0 0,0-1 1 0 0,0 0-1 0 0,0 0 1 0 0,0-1-1 0 0,0 1 1 0 0,0-1-1 0 0,1 1 1 0 0,-1-1-1 0 0,0 0 1 0 0,1 0-1 0 0,-1 0 1 0 0,1-1-1 0 0,-1 1 1 0 0,1-1-1 0 0,-1 0 1 0 0,1 0-1 0 0,0 0 1 0 0,-1 0-1 0 0,1-1 1 0 0,-1 0-1 0 0,1 1 1 0 0,-1-1-1 0 0,0 0 1 0 0,1-1-1 0 0,-1 1 0 0 0,0-1 1 0 0,0 1-1 0 0,0-1 1 0 0,0 0-1 0 0,0 0 1 0 0,0 0-1 0 0,0-1 1 0 0,-1 1-1 0 0,1-1 1 0 0,-1 1-1 0 0,3-4-54 0 0,9-18 175 0 0,-4 10-892 0 0,-1 42 402 0 0,-9 181 1062 0 0,1-205-2768 0 0,2-5-5262 0 0,1-4-239 0 0</inkml:trace>
  <inkml:trace contextRef="#ctx0" brushRef="#br0" timeOffset="250.96">254 271 12257 0 0,'0'0'2188'0'0,"0"0"-2188"0"0,0 0 0 0 0,0 0 344 0 0,0 0 324 0 0,-36 9-16 0 0,19-8-147 0 0,-4-1-281 0 0,-3 0-224 0 0,1 0-625 0 0,5-2-1127 0 0,2-2-2808 0 0,-1-5-4477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51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80 126 528 0 0,'-21'-39'460'0'0,"5"14"-460"0"0,0-1-16 0 0,0 6-544 0 0,5 5 148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3:31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935 501 8249 0 0,'0'0'6510'0'0,"0"0"-5427"0"0,0 0-918 0 0,0 0 47 0 0,-6-1-97 0 0,-26-10-224 0 0,67 16-833 0 0,-31-5 1005 0 0,-2 1-1 0 0,1 0 0 0 0,0 0 0 0 0,0 0 0 0 0,0 0 0 0 0,0 1 1 0 0,0-1-1 0 0,-1 1 0 0 0,1-1 0 0 0,-1 1 0 0 0,1 0 1 0 0,-1 0-1 0 0,0 0 0 0 0,0 0 0 0 0,0 1 0 0 0,0-1 1 0 0,0 1-1 0 0,0-1 0 0 0,-1 1 0 0 0,1-1 0 0 0,-1 1 0 0 0,1 0 1 0 0,-1 0-1 0 0,0 0 0 0 0,-1 0 0 0 0,1 0 0 0 0,0 0 1 0 0,-1 0-1 0 0,1 0 0 0 0,-1 0 0 0 0,0 0 0 0 0,0 0 0 0 0,0 0 1 0 0,-1 0-1 0 0,1 0 0 0 0,-1 0 0 0 0,1 0 0 0 0,-1 0 1 0 0,0 0-1 0 0,0 0 0 0 0,-1 0 0 0 0,1 0 0 0 0,0-1 0 0 0,-1 1 1 0 0,0-1-1 0 0,0 1 0 0 0,1-1 0 0 0,-1 1 0 0 0,-1-1-62 0 0,-32 42 443 0 0,88-28 582 0 0,-49-16-1308 0 0,76 1 963 0 0,-53-7-4212 0 0,-3-6-5460 0 0,-13 3 1321 0 0</inkml:trace>
  <inkml:trace contextRef="#ctx0" brushRef="#br0" timeOffset="-493.78">678 253 5428 0 0,'0'0'5857'0'0,"0"0"-3731"0"0,0 0-1736 0 0,5-6-254 0 0,-3 4-129 0 0,-1 1 1 0 0,1-1-1 0 0,0 0 0 0 0,-1 0 0 0 0,0 0 0 0 0,1 0 0 0 0,-1 0 0 0 0,0 0 0 0 0,0 0 1 0 0,0 0-1 0 0,0 0 0 0 0,0-1 0 0 0,-1 1 0 0 0,1 0 0 0 0,-1-1 0 0 0,0 1 0 0 0,1 0 1 0 0,-1-1-1 0 0,0 1 0 0 0,0-1 0 0 0,0 1 0 0 0,-1 0 0 0 0,1-1 0 0 0,-1 1 1 0 0,1 0-1 0 0,-1-1 0 0 0,0 1 0 0 0,0 0 0 0 0,0 0 0 0 0,0 0 0 0 0,0 0 0 0 0,0 0 1 0 0,0 0-1 0 0,-1 0 0 0 0,1 0 0 0 0,-1 0 0 0 0,0 0 0 0 0,1 1 0 0 0,-1-1 1 0 0,0 1-1 0 0,0-1 0 0 0,0 1 0 0 0,0 0 0 0 0,0 0 0 0 0,0 0 0 0 0,-2-1-7 0 0,0 1 48 0 0,-1 1-1 0 0,1-1 0 0 0,-1 1 1 0 0,1 0-1 0 0,-1 0 0 0 0,0 0 0 0 0,1 0 1 0 0,-1 1-1 0 0,1 0 0 0 0,0 0 1 0 0,-1 0-1 0 0,1 1 0 0 0,0-1 1 0 0,-1 1-1 0 0,1 0 0 0 0,0 0 1 0 0,0 0-1 0 0,1 1 0 0 0,-1 0 0 0 0,0-1 1 0 0,1 1-1 0 0,-1 1 0 0 0,1-1 1 0 0,0 0-1 0 0,0 1 0 0 0,1-1 1 0 0,-1 1-1 0 0,1 0 0 0 0,-1 0 0 0 0,1 0 1 0 0,1 0-1 0 0,-1 0 0 0 0,0 1 1 0 0,1-1-1 0 0,0 1 0 0 0,0-1 1 0 0,0 1-1 0 0,1-1 0 0 0,-1 1 1 0 0,1-1-1 0 0,0 1 0 0 0,1 1-47 0 0,1-4 45 0 0,0 1-1 0 0,1-1 1 0 0,-1 1 0 0 0,1-1-1 0 0,0 0 1 0 0,0 0-1 0 0,0 0 1 0 0,0 0 0 0 0,0 0-1 0 0,0-1 1 0 0,0 0-1 0 0,1 1 1 0 0,-1-1-1 0 0,0 0 1 0 0,1-1 0 0 0,-1 1-1 0 0,1-1 1 0 0,-1 1-1 0 0,1-1 1 0 0,-1 0 0 0 0,1 0-1 0 0,-1 0 1 0 0,1-1-1 0 0,-1 0 1 0 0,1 1 0 0 0,-1-1-1 0 0,0 0 1 0 0,1 0-1 0 0,-1-1 1 0 0,0 1 0 0 0,0-1-1 0 0,0 0 1 0 0,0 1-1 0 0,0-1 1 0 0,1-2-45 0 0,10-5 193 0 0,-14 9-206 0 0,1-1 0 0 0,-1 1 1 0 0,0-1-1 0 0,1 1 1 0 0,-1-1-1 0 0,1 1 0 0 0,-1-1 1 0 0,1 1-1 0 0,-1-1 1 0 0,1 1-1 0 0,0 0 0 0 0,-1-1 1 0 0,1 1-1 0 0,-1 0 1 0 0,1 0-1 0 0,0-1 0 0 0,-1 1 1 0 0,1 0-1 0 0,0 0 1 0 0,-1 0-1 0 0,1 0 0 0 0,0 0 1 0 0,-1 0-1 0 0,1 0 1 0 0,0 0-1 0 0,-1 0 0 0 0,1 0 1 0 0,0 0-1 0 0,-1 0 1 0 0,1 1-1 0 0,0-1 0 0 0,-1 0 1 0 0,1 0-1 0 0,-1 1 1 0 0,1-1-1 0 0,0 0 0 0 0,-1 1 1 0 0,1-1-1 0 0,-1 1 1 0 0,1-1-1 0 0,-1 0 0 0 0,1 1 1 0 0,-1-1-1 0 0,0 1 1 0 0,1 0-1 0 0,-1-1 0 0 0,1 1 1 0 0,-1-1-1 0 0,0 1 1 0 0,0 0-1 0 0,1-1 0 0 0,-1 1 1 0 0,0-1-1 0 0,0 1 1 0 0,0 0-1 0 0,0-1 0 0 0,0 1 1 0 0,0 0-1 0 0,0-1 1 0 0,0 1-1 0 0,0 0 0 0 0,0 0 1 0 0,0-1-1 0 0,0 1 1 0 0,0-1-1 0 0,0 1 0 0 0,-1 0 1 0 0,1-1-1 0 0,0 1 1 0 0,-1 0 12 0 0,20 231 1642 0 0,-17-223-3255 0 0,-1-8-5130 0 0,0-4-423 0 0</inkml:trace>
  <inkml:trace contextRef="#ctx0" brushRef="#br0" timeOffset="-322.58">782 424 13073 0 0,'0'0'2524'0'0,"0"0"-2524"0"0,0 0 0 0 0,0 0 172 0 0,-47-1 284 0 0,29-1-304 0 0,0-1-152 0 0,1-1-680 0 0,-3 0-1384 0 0,7 1-3372 0 0,-1-6-2761 0 0</inkml:trace>
  <inkml:trace contextRef="#ctx0" brushRef="#br0" timeOffset="-1102.09">321 356 7657 0 0,'0'0'9685'0'0,"0"0"-9301"0"0,0 0-336 0 0,0 0-48 0 0,0 0 620 0 0,-49 0-176 0 0,17-3-224 0 0,-5-3-148 0 0,3 3-68 0 0,1 0-4 0 0,5 0-132 0 0,7-1-324 0 0,-3 1-224 0 0,0-3-400 0 0,7 0-1021 0 0,2 0-2831 0 0,9-8-3021 0 0</inkml:trace>
  <inkml:trace contextRef="#ctx0" brushRef="#br0" timeOffset="-912.86">183 257 5869 0 0,'0'0'5858'0'0,"4"7"-4072"0"0,0-2-1577 0 0,-1 1 1 0 0,0 0-1 0 0,-1 0 0 0 0,1 0 0 0 0,-1 1 0 0 0,0-1 1 0 0,-1 1-1 0 0,0-1 0 0 0,0 1 0 0 0,0-1 0 0 0,-1 1 1 0 0,0 0-1 0 0,0-1 0 0 0,0 1 0 0 0,-1 0 0 0 0,0-1 1 0 0,0 1-1 0 0,-1-1 0 0 0,0 1 0 0 0,0-1 0 0 0,-1 2-209 0 0,-7 9 331 0 0,9-15-8751 0 0,5-10 463 0 0</inkml:trace>
  <inkml:trace contextRef="#ctx0" brushRef="#br0" timeOffset="37720.11">817 821 600 0 0,'0'0'329'0'0,"0"0"-80"0"0,-8-2-26 0 0,-17-3 159 0 0,0-2 1 0 0,0 0 0 0 0,1-2-1 0 0,0 0 1 0 0,1-2 0 0 0,-1-1-1 0 0,2-1 1 0 0,0 0 0 0 0,1-2-1 0 0,0 0 1 0 0,1-2 0 0 0,1 0-1 0 0,-10-12-382 0 0,22 16 17 0 0,0 0-1 0 0,0-1 1 0 0,2 0-1 0 0,-1 0 0 0 0,2-1 1 0 0,0 1-1 0 0,1-1 1 0 0,0 0-1 0 0,1 0 1 0 0,1 0-1 0 0,0 0 0 0 0,1-8-16 0 0,-6-49 87 0 0,-22-165-86 0 0,32 229-93 0 0,0-1-1 0 0,0 1 1 0 0,0 0 0 0 0,1 0 0 0 0,1 1 0 0 0,-1-1-1 0 0,1 1 1 0 0,0 0 0 0 0,1 1 0 0 0,0 0-1 0 0,0 0 1 0 0,0 0 0 0 0,0 1 0 0 0,1 0 0 0 0,0 0-1 0 0,0 1 1 0 0,1 0 0 0 0,-1 0 0 0 0,1 1-1 0 0,0 0 1 0 0,0 1 0 0 0,0 0 0 0 0,0 0 0 0 0,0 1-1 0 0,0 0 1 0 0,0 0 0 0 0,1 1 0 0 0,3 1 92 0 0,6-2 50 0 0,-1 1 0 0 0,1 1 0 0 0,-1 1 0 0 0,0 0 0 0 0,0 2 0 0 0,0 0 0 0 0,0 1 0 0 0,0 0 0 0 0,-1 2 0 0 0,0 0 0 0 0,0 1 0 0 0,-1 0 0 0 0,0 2 0 0 0,-1 0 0 0 0,0 0 0 0 0,0 1 0 0 0,-1 1 0 0 0,-1 1 0 0 0,0 0 0 0 0,0 1 0 0 0,-1 0 0 0 0,7 12-50 0 0,3 2 147 0 0,-2 0 0 0 0,0 2 0 0 0,-2 0 0 0 0,-1 2 0 0 0,-1 0 1 0 0,-2 0-1 0 0,-2 1 0 0 0,-1 1 0 0 0,3 14-147 0 0,-11-35-96 0 0,0 0 0 0 0,-1 0-1 0 0,0 0 1 0 0,-1 1 0 0 0,-1-1 0 0 0,0 0 0 0 0,-1 0-1 0 0,0 1 1 0 0,-1-1 0 0 0,0 0 0 0 0,-1 0 0 0 0,-1-1-1 0 0,0 1 1 0 0,-1-1 0 0 0,0 1 0 0 0,-1-1 0 0 0,0-1 0 0 0,-1 1-1 0 0,0-1 1 0 0,-1 0 0 0 0,0-1 0 0 0,0 0 0 0 0,-1 0-1 0 0,-1-1 1 0 0,0 0 0 0 0,-4 3 96 0 0,3-4-1781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1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6 300 0 0,'0'0'1896'0'0,"0"0"-402"0"0,0 0 1733 0 0,0 0-1411 0 0,0 0-503 0 0,0 0-98 0 0,0 0-46 0 0,0 0-194 0 0,-8-6 913 0 0,23 247 837 0 0,3-121-2455 0 0,-13-117-206 0 0,0-1 0 0 0,1 0 0 0 0,-1 0 0 0 0,1 0 0 0 0,0-1 0 0 0,-1 1-1 0 0,1-1 1 0 0,0-1 0 0 0,0 1 0 0 0,-1-1 0 0 0,1 0 0 0 0,0 0 0 0 0,0-1 0 0 0,0 0 0 0 0,-1 0-1 0 0,1 0 1 0 0,0-1 0 0 0,-1 1 0 0 0,1-2 0 0 0,-1 1 0 0 0,2-1-64 0 0,-5 2-350 0 0,59-27 396 0 0,-51 20-3897 0 0,-1-2-3700 0 0,-8 5-373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3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0 4592 0 0,'0'0'504'0'0,"0"0"990"0"0,0 0-205 0 0,0 0-387 0 0,0 0 83 0 0,0 0 0 0 0,-9 16 290 0 0,63 112 906 0 0,-38-94-1867 0 0,103 172 964 0 0,-181-300-12034 0 0,33 47 10642 0 0,4 5 3682 0 0,24 69 1530 0 0,-44 54-3064 0 0,-19-25-1734 0 0,34-36-3456 0 0,18-14-3300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5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0 1696 0 0,'0'0'5244'0'0,"0"0"-3475"0"0,0 0-927 0 0,0 0-97 0 0,0 0-252 0 0,0 0 127 0 0,0 0 142 0 0,-6 6 2 0 0,0 1-601 0 0,0 0 1 0 0,0 1 0 0 0,0 0 0 0 0,1 0-1 0 0,0 1 1 0 0,1 0 0 0 0,0-1 0 0 0,0 2 0 0 0,1-1-1 0 0,0 0 1 0 0,0 1 0 0 0,1-1 0 0 0,1 1-1 0 0,0 0-163 0 0,-1 3 142 0 0,1 1-1 0 0,1-1 1 0 0,0 0-1 0 0,1 1 1 0 0,0-1-1 0 0,1 0 0 0 0,0 1 1 0 0,1-1-1 0 0,1 0 1 0 0,0-1-1 0 0,5 11-141 0 0,-6-18-125 0 0,-1-1-1 0 0,0 0 1 0 0,1 0 0 0 0,0 0-1 0 0,0 0 1 0 0,0-1-1 0 0,0 1 1 0 0,1-1-1 0 0,-1 0 1 0 0,1 1 0 0 0,0-2-1 0 0,0 1 1 0 0,0 0-1 0 0,0-1 1 0 0,0 0-1 0 0,1 0 1 0 0,-1 0 0 0 0,1-1-1 0 0,0 1 1 0 0,-1-1-1 0 0,1 0 1 0 0,1 0 125 0 0,5-2-3498 0 0,4-3-3320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6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0 4804 0 0,'0'0'5301'0'0,"0"0"-4397"0"0,0 0-896 0 0,0 0 1264 0 0,0 0 224 0 0,0 0-68 0 0,-34 37-380 0 0,21-28-423 0 0,0 1-377 0 0,-2 0-248 0 0,2 0-460 0 0,-2 0-537 0 0,4-1-1215 0 0,4-4-3820 0 0,1-5-1401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2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7505 0 0,'0'0'5389'0'0,"0"0"-4151"0"0,7 7-1112 0 0,0-1-40 0 0,63 72 1656 0 0,-68-75-1695 0 0,0-1-1 0 0,0 1 0 0 0,0-1 0 0 0,0 1 0 0 0,0 0 0 0 0,-1 0 1 0 0,1-1-1 0 0,-1 1 0 0 0,0 0 0 0 0,0 0 0 0 0,0 1 0 0 0,0-1 1 0 0,-1 0-1 0 0,1 0 0 0 0,-1 0 0 0 0,0 0 0 0 0,0 1 0 0 0,0-1 1 0 0,0 0-1 0 0,0 0 0 0 0,-1 1 0 0 0,1-1 0 0 0,-1 0 0 0 0,0 0 1 0 0,0 0-1 0 0,0 0 0 0 0,-1 0 0 0 0,1 0 0 0 0,-1 0 0 0 0,1-1 1 0 0,-2 2-47 0 0,1-3 6 0 0,0 1 0 0 0,-1-1 0 0 0,1 1 0 0 0,-1-1 0 0 0,1 0 0 0 0,-1 0 0 0 0,1 0 0 0 0,-1-1 0 0 0,0 1 0 0 0,1-1 0 0 0,-1 1 0 0 0,0-1 0 0 0,0 0 0 0 0,1 0 0 0 0,-1 0 0 0 0,0 0 0 0 0,0-1 0 0 0,1 1 0 0 0,-1-1 0 0 0,0 0 0 0 0,1 1 0 0 0,-1-1 0 0 0,1 0 0 0 0,-1-1 0 0 0,1 1 0 0 0,-1 0 0 0 0,1-1 0 0 0,0 1 0 0 0,0-1 0 0 0,-1 0 0 0 0,1 0 0 0 0,1 0 0 0 0,-1 0 0 0 0,0 0 0 0 0,0 0 0 0 0,1 0 0 0 0,-1 0 0 0 0,1-1 0 0 0,0 1 0 0 0,-1-1 0 0 0,1 1 0 0 0,0-1 1 0 0,1 0-1 0 0,-1 1 0 0 0,0-1 0 0 0,1 0 0 0 0,0 1 0 0 0,-1-1 0 0 0,1 0 0 0 0,0 1 0 0 0,0-1 0 0 0,1 0 0 0 0,-1 0 0 0 0,0 1 0 0 0,1-1 0 0 0,0 0 0 0 0,0 1 0 0 0,0-1 0 0 0,0 1 0 0 0,0-1 0 0 0,0 1 0 0 0,0-1 0 0 0,1 1 0 0 0,-1 0 0 0 0,2-2-6 0 0,1 0-86 0 0,0 1-1 0 0,0-1 1 0 0,0 1 0 0 0,0-1 0 0 0,1 1-1 0 0,-1 0 1 0 0,1 1 0 0 0,0-1-1 0 0,0 1 1 0 0,0 0 0 0 0,0 0 0 0 0,0 0-1 0 0,0 1 1 0 0,0 0 0 0 0,1 0-1 0 0,-1 0 1 0 0,1 1 0 0 0,-1 0-1 0 0,3 0 87 0 0,-1 8-4315 0 0,-4-4-1090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7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12705 0 0,'0'0'1189'0'0,"4"8"-908"0"0,12 26 454 0 0,-7-13-435 0 0,0 0 0 0 0,1-1 0 0 0,1 0 1 0 0,1-1-1 0 0,0-1 0 0 0,2 1 0 0 0,0-2 0 0 0,1 0 0 0 0,1-1 1 0 0,3 2-301 0 0,-76-79-10602 0 0,30 29 8849 0 0,39 71 9507 0 0,-29 2-4531 0 0,-54 18-6893 0 0,67-58-1628 0 0,2-3-2268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8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6157 0 0,'0'0'4535'0'0,"0"0"-3357"0"0,6 7-706 0 0,3 2-227 0 0,0 2 1 0 0,-1-1-1 0 0,-1 1 0 0 0,0 0 1 0 0,0 1-1 0 0,-1-1 0 0 0,0 1 1 0 0,-1 1-1 0 0,0-1 1 0 0,-1 1-1 0 0,-1 0 0 0 0,0 0 1 0 0,-1 0-1 0 0,0 0 1 0 0,-1 0-1 0 0,0 1 0 0 0,-1-1 1 0 0,-1 0-1 0 0,0 2-245 0 0,0-6-265 0 0,-1 0 0 0 0,0 0 0 0 0,-1 0 1 0 0,0-1-1 0 0,0 1 0 0 0,-1-1 0 0 0,0 0 0 0 0,-1 0 0 0 0,1 0 0 0 0,-2 0 1 0 0,1-1-1 0 0,-1 0 0 0 0,0 0 0 0 0,0 0 0 0 0,-1-1 0 0 0,0 0 0 0 0,0 0 1 0 0,0-1-1 0 0,-4 2 265 0 0,1-1-5467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8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25 8645 0 0,'0'0'7152'0'0,"0"0"-7152"0"0,0 0-228 0 0,0 0 228 0 0,0 0 188 0 0,0 0 216 0 0,-46 0-252 0 0,26-3-152 0 0,0 0-292 0 0,4 0-776 0 0,0-1-580 0 0,7 2-2344 0 0,1-8-2337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8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12 11025 0 0,'0'0'4388'0'0,"0"0"-4372"0"0,0 0 44 0 0,0 0-60 0 0,0 0 540 0 0,0 0-35 0 0,-38-1-441 0 0,17 0-64 0 0,-2-2-1461 0 0,0-1-1259 0 0,8 1-3464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6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106 121 1512 0 0,'0'0'4840'0'0,"0"0"-2589"0"0,0 0-1536 0 0,0 0-162 0 0,6-5 414 0 0,-3 4-897 0 0,-1 0 0 0 0,0 0 0 0 0,0-1 0 0 0,0 1 0 0 0,0 0 0 0 0,0-1 0 0 0,0 1 1 0 0,-1-1-1 0 0,1 1 0 0 0,0-1 0 0 0,-1 0 0 0 0,1 0 0 0 0,-1 0 0 0 0,0 0 0 0 0,0 0 1 0 0,1 0-1 0 0,-1 0 0 0 0,-1 0 0 0 0,1 0 0 0 0,0-1 0 0 0,0 1 0 0 0,-1 0 0 0 0,1-1 0 0 0,-1 1 1 0 0,0 0-1 0 0,0-1 0 0 0,0 1 0 0 0,0-1 0 0 0,0 1 0 0 0,0 0 0 0 0,-1-1 0 0 0,1 1 0 0 0,-1 0 1 0 0,0 0-1 0 0,1-1 0 0 0,-1 1 0 0 0,0 0 0 0 0,0 0 0 0 0,-1 0 0 0 0,1 0 0 0 0,0 0 0 0 0,-1 0 1 0 0,1 0-1 0 0,-1 0 0 0 0,1 1 0 0 0,-1-1 0 0 0,0 0 0 0 0,0 1 0 0 0,0-1-70 0 0,-1 0-5 0 0,1 0-1 0 0,-1 0 1 0 0,1 1-1 0 0,-1-1 1 0 0,0 0-1 0 0,0 1 1 0 0,0 0-1 0 0,0 0 1 0 0,0-1-1 0 0,0 2 1 0 0,0-1-1 0 0,0 0 0 0 0,0 1 1 0 0,0-1-1 0 0,-1 1 1 0 0,1 0-1 0 0,0 0 1 0 0,0 0-1 0 0,0 1 1 0 0,0-1-1 0 0,-1 1 1 0 0,1 0-1 0 0,0 0 1 0 0,0 0-1 0 0,0 0 1 0 0,0 0-1 0 0,0 0 1 0 0,1 1-1 0 0,-1 0 1 0 0,0-1-1 0 0,1 1 0 0 0,-1 0 1 0 0,1 0-1 0 0,0 1 1 0 0,-1-1-1 0 0,1 0 1 0 0,0 1-1 0 0,0-1 1 0 0,1 1-1 0 0,-1 0 1 0 0,0 0-1 0 0,1-1 1 0 0,0 1-1 0 0,0 0 1 0 0,-1 0-1 0 0,2 0 1 0 0,-1 1-1 0 0,0-1 1 0 0,1 0-1 0 0,-1 0 0 0 0,1 0 1 0 0,0 0-1 0 0,0 1 1 0 0,0-1-1 0 0,1 0 1 0 0,-1 0-1 0 0,1 0 1 0 0,0 0-1 0 0,0 1 6 0 0,0-1 32 0 0,1-1-1 0 0,-1 0 1 0 0,1 1-1 0 0,0-1 1 0 0,-1 0-1 0 0,1 0 1 0 0,0 0-1 0 0,1 0 0 0 0,-1 0 1 0 0,0 0-1 0 0,0-1 1 0 0,1 1-1 0 0,-1-1 1 0 0,1 0-1 0 0,-1 0 1 0 0,1 0-1 0 0,0 0 1 0 0,-1 0-1 0 0,1 0 1 0 0,0-1-1 0 0,0 1 1 0 0,0-1-1 0 0,-1 0 0 0 0,1 1 1 0 0,0-2-1 0 0,0 1 1 0 0,0 0-1 0 0,0 0 1 0 0,-1-1-1 0 0,1 0 1 0 0,0 1-1 0 0,0-1 1 0 0,-1 0-1 0 0,1 0 1 0 0,-1-1-1 0 0,1 1 1 0 0,-1 0-1 0 0,1-1 0 0 0,-1 0 1 0 0,0 1-1 0 0,0-1 1 0 0,0 0-1 0 0,0 0 1 0 0,0 0-1 0 0,0-1 1 0 0,0 1-1 0 0,-1 0 1 0 0,1-1-1 0 0,-1 1 1 0 0,0-1-1 0 0,1 1 1 0 0,-1-1-1 0 0,0 0 0 0 0,-1 1 1 0 0,1-1-1 0 0,0 0-31 0 0,-1 3-4 0 0,0 1-1 0 0,0-1 1 0 0,1 1 0 0 0,-1-1-1 0 0,0 1 1 0 0,1 0-1 0 0,-1-1 1 0 0,0 1-1 0 0,1-1 1 0 0,-1 1-1 0 0,1-1 1 0 0,-1 0-1 0 0,1 1 1 0 0,-1-1-1 0 0,1 1 1 0 0,-1-1-1 0 0,1 0 1 0 0,0 1-1 0 0,-1-1 1 0 0,1 0 0 0 0,-1 0-1 0 0,1 1 1 0 0,0-1-1 0 0,-1 0 1 0 0,1 0-1 0 0,-1 0 1 0 0,1 0-1 0 0,0 0 1 0 0,-1 0-1 0 0,1 0 1 0 0,0 0-1 0 0,-1 0 1 0 0,1 0-1 0 0,0 0 1 0 0,-1-1-1 0 0,1 1 1 0 0,-1 0 0 0 0,1 0-1 0 0,0-1 1 0 0,-1 1-1 0 0,1 0 5 0 0,15 183 1591 0 0,-16-181-1972 0 0,5 12-1415 0 0,1-7-3875 0 0,-1-4-1366 0 0</inkml:trace>
  <inkml:trace contextRef="#ctx0" brushRef="#br0" timeOffset="184.79">251 242 12345 0 0,'0'0'2064'0'0,"0"0"-1696"0"0,0 0-368 0 0,0 0 628 0 0,-35-1-12 0 0,19-1-400 0 0,-4 2-152 0 0,0 0-64 0 0,-1 0-356 0 0,-3 0-700 0 0,4 0-684 0 0,4 0-3236 0 0,-1-2-3197 0 0</inkml:trace>
  <inkml:trace contextRef="#ctx0" brushRef="#br0" timeOffset="461.57">307 296 1864 0 0,'0'0'8658'0'0,"0"0"-5828"0"0,0 0-2323 0 0,0 0-233 0 0,0 0-135 0 0,-17-5-226 0 0,20 4 129 0 0,0 1-1 0 0,0-1 1 0 0,-1 1 0 0 0,1 0 0 0 0,0 0 0 0 0,0 0 0 0 0,0 0 0 0 0,0 1 0 0 0,-1-1-1 0 0,1 1 1 0 0,0 0 0 0 0,0-1 0 0 0,-1 1 0 0 0,1 0 0 0 0,-1 1 0 0 0,1-1 0 0 0,-1 0-1 0 0,1 1 1 0 0,-1 0 0 0 0,0-1 0 0 0,0 1 0 0 0,0 0 0 0 0,0 0 0 0 0,0 0 0 0 0,0 0-1 0 0,0 1 1 0 0,0-1 0 0 0,-1 0 0 0 0,0 1 0 0 0,1-1 0 0 0,-1 1 0 0 0,0-1 0 0 0,0 1-1 0 0,0 0 1 0 0,0-1 0 0 0,-1 1 0 0 0,1 0 0 0 0,-1 0 0 0 0,0 0 0 0 0,0-1 0 0 0,0 1-1 0 0,0 0 1 0 0,0 0 0 0 0,0 0 0 0 0,-1 0 0 0 0,0-1 0 0 0,1 1 0 0 0,-1 0 0 0 0,0-1-1 0 0,0 1 1 0 0,0 0 0 0 0,-2 0-42 0 0,-29 63 462 0 0,103-70-435 0 0,-32-16-5377 0 0,-28 15 30 0 0</inkml:trace>
  <inkml:trace contextRef="#ctx0" brushRef="#br0" timeOffset="648.26">636 291 6777 0 0,'0'0'8116'0'0,"0"0"-7888"0"0,0 0-228 0 0,0 0 704 0 0,-21 36 41 0 0,12-25-197 0 0,-2 1-176 0 0,-1 2-136 0 0,-2-1-124 0 0,-1 0-28 0 0,1-1-84 0 0,2-2-36 0 0,0-3-956 0 0,5-1-453 0 0,1-4-1499 0 0,6-2-5085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5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58 110 4560 0 0,'0'0'4942'0'0,"0"0"-3396"0"0,0 0-1096 0 0,0 0 56 0 0,0 0 27 0 0,0 0-212 0 0,0 0-192 0 0,0 0-95 0 0,0 0 21 0 0,32 9 1631 0 0,-29-9-1711 0 0,0 0 0 0 0,-1-1 0 0 0,1 1 0 0 0,-1-1 0 0 0,1 0 0 0 0,-1 0 0 0 0,0 0 0 0 0,1 0 0 0 0,-1-1 0 0 0,0 1 0 0 0,0 0 0 0 0,0-1 0 0 0,0 0 0 0 0,0 1 0 0 0,0-1 0 0 0,0 0 0 0 0,0 0 0 0 0,-1 0 0 0 0,1 0 0 0 0,-1 0 0 0 0,1-1 0 0 0,-1 1 0 0 0,0 0 0 0 0,0-1 0 0 0,0 1 0 0 0,0-1 0 0 0,-1 1 0 0 0,1-1 0 0 0,-1 1 0 0 0,1-1-1 0 0,-1 1 1 0 0,0-1 0 0 0,0 1 0 0 0,0-1 0 0 0,0 0 0 0 0,0 1 0 0 0,-1-1 0 0 0,1 1 0 0 0,-1-1 0 0 0,0 1 0 0 0,0-1 0 0 0,1 1 0 0 0,-2-1 0 0 0,1 1 0 0 0,0 0 0 0 0,0 0 0 0 0,-1-1 0 0 0,1 1 0 0 0,-1 0 0 0 0,0 0 0 0 0,0 1 0 0 0,0-1 0 0 0,1 0 0 0 0,-2 0 0 0 0,1 1 0 0 0,0 0 0 0 0,0-1 0 0 0,0 1 0 0 0,-1 0 0 0 0,1 0 0 0 0,-1 0 0 0 0,1 0 0 0 0,-1 0 0 0 0,1 1 0 0 0,-1-1 0 0 0,1 1 0 0 0,-1 0 25 0 0,-2 1 31 0 0,1 0 1 0 0,0 0-1 0 0,-1 0 1 0 0,1 1-1 0 0,0 0 0 0 0,-1 0 1 0 0,1 0-1 0 0,0 0 1 0 0,1 1-1 0 0,-1-1 0 0 0,0 1 1 0 0,1 0-1 0 0,-1 1 1 0 0,1-1-1 0 0,0 0 1 0 0,0 1-1 0 0,0 0 0 0 0,1-1 1 0 0,-1 1-1 0 0,1 0 1 0 0,0 0-1 0 0,0 1 0 0 0,1-1 1 0 0,-1 0-1 0 0,1 1 1 0 0,0-1-1 0 0,0 1 1 0 0,0-1-1 0 0,0 1 0 0 0,1-1 1 0 0,0 1-1 0 0,0 0 1 0 0,0-1-1 0 0,1 1 0 0 0,-1-1 1 0 0,1 1-1 0 0,0-1 1 0 0,1 1-1 0 0,-1-1 1 0 0,1 0-1 0 0,-1 1 0 0 0,2-1-31 0 0,-1-2 12 0 0,1-1-1 0 0,1 1 1 0 0,-1-1-1 0 0,0 0 1 0 0,0 0-1 0 0,0 0 1 0 0,1 0-1 0 0,-1 0 1 0 0,0-1-1 0 0,1 1 1 0 0,-1-1-1 0 0,0 0 1 0 0,1 0-1 0 0,-1-1 1 0 0,1 1-1 0 0,-1-1 1 0 0,0 1-1 0 0,0-1 1 0 0,1 0-1 0 0,-1 0 1 0 0,0 0-1 0 0,0-1 1 0 0,0 1-1 0 0,0-1 1 0 0,0 0-1 0 0,0 0 1 0 0,0 0-1 0 0,-1 0 1 0 0,1 0-1 0 0,-1-1 1 0 0,0 1-1 0 0,1-1 1 0 0,-1 1-1 0 0,0-1 1 0 0,0 0-1 0 0,-1 0 1 0 0,1 0-1 0 0,-1 0 1 0 0,1 0-1 0 0,-1 0 1 0 0,0 0-1 0 0,0-1 1 0 0,0 1-1 0 0,-1 0 1 0 0,1-3-12 0 0,28 46 126 0 0,-16 62 1679 0 0,-6-20-4306 0 0,-5-77-521 0 0,0-2-2620 0 0</inkml:trace>
  <inkml:trace contextRef="#ctx0" brushRef="#br0" timeOffset="265.9">231 244 8565 0 0,'0'0'1800'0'0,"0"0"-1452"0"0,0 0 516 0 0,0 0 760 0 0,0 0-188 0 0,-39 4-728 0 0,23-2-456 0 0,0-1-252 0 0,-4 1-192 0 0,-1-2-728 0 0,2 0-876 0 0,6 0-2644 0 0,-7-1-3125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9.7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8945 0 0,'0'0'3743'0'0,"0"0"-2890"0"0,0 0-1085 0 0,0 0-174 0 0,7-1 103 0 0,87 17 412 0 0,-91-16-79 0 0,0 0 0 0 0,-1 1 1 0 0,1 0-1 0 0,-1 0 0 0 0,1 0 1 0 0,0 0-1 0 0,-1 0 0 0 0,0 0 0 0 0,1 0 1 0 0,-1 1-1 0 0,0 0 0 0 0,1-1 1 0 0,-1 1-1 0 0,0 0 0 0 0,0 0 1 0 0,-1 0-1 0 0,1 0 0 0 0,0 0 0 0 0,-1 0 1 0 0,1 1-1 0 0,-1-1 0 0 0,0 1 1 0 0,1-1-1 0 0,-1 1 0 0 0,0-1 1 0 0,-1 1-1 0 0,1-1 0 0 0,0 1 0 0 0,-1 0 1 0 0,0-1-1 0 0,1 1 0 0 0,-1 0 1 0 0,0 0-1 0 0,0-1 0 0 0,-1 3-30 0 0,-66 63 1647 0 0,13-26-1466 0 0,55-39-130 0 0,0-1 0 0 0,1 0 0 0 0,-1 0 0 0 0,1 0 1 0 0,-1 0-1 0 0,1 0 0 0 0,0 0 0 0 0,-1 0 0 0 0,1 0 0 0 0,0-1 1 0 0,0 1-1 0 0,1-1 0 0 0,-1 0 0 0 0,0 1 0 0 0,0-1 0 0 0,1 0 0 0 0,-1 0 1 0 0,0 0-1 0 0,1-1 0 0 0,-1 1 0 0 0,1 0 0 0 0,0-1 0 0 0,-1 0 1 0 0,1 0-1 0 0,-1 1 0 0 0,1-1 0 0 0,-1-1 0 0 0,1 1 0 0 0,-1 0 1 0 0,1-1-1 0 0,0 1 0 0 0,-1-1 0 0 0,2-1-51 0 0,-3 2-21 0 0,20 2-231 0 0,37-3 143 0 0,-24-11-7319 0 0,-23 2-495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0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9925 0 0,'0'0'5424'0'0,"0"0"-5324"0"0,0 0-100 0 0,4 37 752 0 0,-5-26-83 0 0,-2-1-161 0 0,-1 1-236 0 0,3-1-96 0 0,-2-1-104 0 0,0-1-8 0 0,1 0 8 0 0,0-1-8 0 0,-2-3-64 0 0,4-1-644 0 0,-2-1-733 0 0,2-2-767 0 0,0 0-4196 0 0,6-11-1253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0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5581 0 0,'0'0'4363'0'0,"0"0"-3261"0"0,0 0-1029 0 0,0 0 13 0 0,0 0 130 0 0,0 0-27 0 0,6-1-122 0 0,-3 0-19 0 0,-1 1 0 0 0,1 0-1 0 0,0 0 1 0 0,-1 0 0 0 0,1 0 0 0 0,0 0 0 0 0,0 0-1 0 0,-1 1 1 0 0,1-1 0 0 0,-1 1 0 0 0,1 0 0 0 0,0 0-1 0 0,-1 0 1 0 0,1 0 0 0 0,-1 0 0 0 0,0 0 0 0 0,1 1-1 0 0,-1-1 1 0 0,0 1 0 0 0,0 0 0 0 0,0-1 0 0 0,0 1-1 0 0,0 0 1 0 0,0 0 0 0 0,-1 1 0 0 0,1-1 0 0 0,-1 0-1 0 0,1 0 1 0 0,-1 1 0 0 0,0-1 0 0 0,0 1 0 0 0,0-1-1 0 0,0 1 1 0 0,0-1 0 0 0,-1 1 0 0 0,1 0 0 0 0,-1-1-1 0 0,0 1 1 0 0,1 1-48 0 0,-1-1 65 0 0,-1 0-1 0 0,1 0 1 0 0,0 0-1 0 0,-1 0 1 0 0,0 0 0 0 0,0 0-1 0 0,0 0 1 0 0,0 0-1 0 0,0 0 1 0 0,0 0-1 0 0,-1-1 1 0 0,0 1-1 0 0,1 0 1 0 0,-1-1-1 0 0,0 1 1 0 0,0-1 0 0 0,0 0-1 0 0,-1 0 1 0 0,1 0-1 0 0,0 0 1 0 0,-1 0-1 0 0,0 0 1 0 0,1 0-1 0 0,-1-1 1 0 0,-1 1-65 0 0,-33 33 474 0 0,77-33 1130 0 0,26-11-1079 0 0,-12 1-3769 0 0,-48 7-478 0 0,-2-3-3534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4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90 126 1696 0 0,'0'0'5657'0'0,"0"0"-4044"0"0,0 0-1417 0 0,6-3-74 0 0,-3 3-71 0 0,0-1 1 0 0,0 0 0 0 0,0 0 0 0 0,0-1 0 0 0,0 1 0 0 0,-1-1 0 0 0,1 1 0 0 0,-1-1 0 0 0,1 0 0 0 0,-1 0 0 0 0,1 0 0 0 0,-1 0 0 0 0,0 0 0 0 0,0 0 0 0 0,0-1 0 0 0,0 1 0 0 0,-1-1 0 0 0,1 0 0 0 0,-1 1 0 0 0,1-1 0 0 0,-1 0 0 0 0,0 0 0 0 0,0 0 0 0 0,0 0 0 0 0,-1 0-1 0 0,1 0 1 0 0,-1 0 0 0 0,1 0 0 0 0,-1 0 0 0 0,0 0 0 0 0,0 0 0 0 0,0 0 0 0 0,-1 0 0 0 0,1 0 0 0 0,-1 0 0 0 0,0 0 0 0 0,0 0 0 0 0,0 0 0 0 0,0 0 0 0 0,0 1 0 0 0,0-1 0 0 0,-1 0 0 0 0,0 0 0 0 0,1 1 0 0 0,-2-2-52 0 0,-2 3 36 0 0,1 0 1 0 0,-1 1 0 0 0,0-1-1 0 0,0 1 1 0 0,1 0 0 0 0,-1 0-1 0 0,0 0 1 0 0,1 1-1 0 0,-1 0 1 0 0,0 0 0 0 0,1 0-1 0 0,-1 0 1 0 0,1 1 0 0 0,-1 0-1 0 0,1 0 1 0 0,0 0 0 0 0,0 0-1 0 0,0 1 1 0 0,0-1-1 0 0,0 1 1 0 0,1 0 0 0 0,-1 0-1 0 0,1 1 1 0 0,-1-1 0 0 0,1 1-1 0 0,1-1 1 0 0,-1 1 0 0 0,0 0-1 0 0,1 0 1 0 0,0 0-1 0 0,0 1 1 0 0,0-1 0 0 0,0 0-1 0 0,1 1 1 0 0,-1-1 0 0 0,1 1-1 0 0,0 0 1 0 0,0 2-37 0 0,1-5 29 0 0,0 0 1 0 0,0-1-1 0 0,0 1 1 0 0,1 0-1 0 0,-1-1 0 0 0,0 1 1 0 0,1 0-1 0 0,-1-1 1 0 0,1 1-1 0 0,-1-1 0 0 0,1 1 1 0 0,0-1-1 0 0,-1 1 1 0 0,1-1-1 0 0,0 1 0 0 0,0-1 1 0 0,0 0-1 0 0,0 1 1 0 0,1-1-1 0 0,-1 0 1 0 0,0 0-1 0 0,0 0 0 0 0,1 0 1 0 0,-1 0-1 0 0,0 0 1 0 0,1 0-1 0 0,-1-1 0 0 0,1 1 1 0 0,-1 0-1 0 0,1-1 1 0 0,0 1-1 0 0,-1-1 1 0 0,1 0-1 0 0,0 1 0 0 0,-1-1 1 0 0,1 0-1 0 0,-1 0 1 0 0,1 0-1 0 0,0 0 0 0 0,-1 0 1 0 0,1-1-1 0 0,0 1 1 0 0,-1 0-1 0 0,1-1 0 0 0,0 0-29 0 0,76-17-379 0 0,-17-31 613 0 0,-47 89 317 0 0,-7 201 4021 0 0,-1-220-5674 0 0,-1-17-2459 0 0,3-6-3935 0 0,2-5 340 0 0</inkml:trace>
  <inkml:trace contextRef="#ctx0" brushRef="#br0" timeOffset="171.12">303 303 12913 0 0,'0'0'2232'0'0,"0"0"-2232"0"0,0 0 0 0 0,0 0 692 0 0,-37-1-11 0 0,21-2-393 0 0,0 1-200 0 0,-1-2-88 0 0,2 1-64 0 0,0 0-577 0 0,0 0-339 0 0,3-1-744 0 0,4 3-3004 0 0,4-7-3509 0 0</inkml:trace>
  <inkml:trace contextRef="#ctx0" brushRef="#br0" timeOffset="499.18">410 372 4892 0 0,'0'0'6978'0'0,"0"0"-4637"0"0,0 0-1905 0 0,0 0 180 0 0,0 0 239 0 0,0 0-329 0 0,-6-2-376 0 0,-37-12-114 0 0,77 16-1678 0 0,-29-2 1736 0 0,0 1 1 0 0,0 0-1 0 0,-1 0 0 0 0,1 0 1 0 0,0 1-1 0 0,-1-1 1 0 0,1 1-1 0 0,-1 0 0 0 0,0 1 1 0 0,0-1-1 0 0,1 1 0 0 0,-2 0 1 0 0,1 0-1 0 0,0 0 0 0 0,-1 0 1 0 0,1 1-1 0 0,-1-1 0 0 0,0 1 1 0 0,0 0-1 0 0,0 0 1 0 0,-1 0-1 0 0,1 0 0 0 0,-1 1 1 0 0,0-1-1 0 0,0 3-94 0 0,-59 51 687 0 0,110-42 272 0 0,-44-15-1288 0 0,46 3-429 0 0,-28-19-7546 0 0,-22 3 554 0 0</inkml:trace>
  <inkml:trace contextRef="#ctx0" brushRef="#br0" timeOffset="872.04">474 1 3524 0 0,'0'0'7390'0'0,"0"0"-5261"0"0,0 0-1765 0 0,0 0-46 0 0,0 0-14 0 0,0 0-99 0 0,0 0-208 0 0,0 0-351 0 0,4-1 16 0 0,-2 1 371 0 0,0 0 1 0 0,0 1-1 0 0,0-1 0 0 0,-1 0 0 0 0,1 0 0 0 0,0 1 1 0 0,0-1-1 0 0,0 1 0 0 0,-1 0 0 0 0,1-1 0 0 0,0 1 1 0 0,-1 0-1 0 0,1 0 0 0 0,-1 0 0 0 0,1 0 0 0 0,-1 0 1 0 0,1 1-1 0 0,-1-1 0 0 0,0 0 0 0 0,0 1 0 0 0,1-1 0 0 0,-1 1 1 0 0,0-1-1 0 0,0 1 0 0 0,-1-1 0 0 0,1 1 0 0 0,0 0 1 0 0,0 0-1 0 0,-1-1 0 0 0,1 1 0 0 0,-1 0 0 0 0,1 0 1 0 0,-1-1-1 0 0,0 1 0 0 0,0 0 0 0 0,0 0 0 0 0,0 0 1 0 0,0 0-1 0 0,0 0 0 0 0,-1-1 0 0 0,1 1 0 0 0,0 0-33 0 0,-57 91 1626 0 0,102-85 836 0 0,21-13-1759 0 0,-34 2-1417 0 0,0 2-3561 0 0,-32 1-156 0 0,0 0-1873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3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 2584 0 0,'0'0'9238'0'0,"0"0"-6786"0"0,0 0-2174 0 0,0 0-181 0 0,0 0 199 0 0,0 6 83 0 0,31 80 911 0 0,-30-84-1252 0 0,0 0 0 0 0,0 0 0 0 0,0 0 0 0 0,0 0 0 0 0,1-1 0 0 0,-1 1 1 0 0,1 0-1 0 0,-1-1 0 0 0,1 1 0 0 0,0-1 0 0 0,-1 1 0 0 0,1-1 0 0 0,0 0 0 0 0,0 0 1 0 0,0 0-1 0 0,0 0 0 0 0,0 0 0 0 0,0 0 0 0 0,0-1 0 0 0,1 1 0 0 0,-1-1 0 0 0,0 1 1 0 0,0-1-1 0 0,0 0 0 0 0,1 0 0 0 0,-1 0 0 0 0,0 0 0 0 0,0 0 0 0 0,1 0 0 0 0,-1-1 1 0 0,0 1-1 0 0,0-1 0 0 0,0 1 0 0 0,0-1 0 0 0,0 0 0 0 0,0 0 0 0 0,0 0 0 0 0,0 0 1 0 0,0 0-1 0 0,0-1 0 0 0,0 1 0 0 0,1-2-38 0 0,-1 1-11 0 0,0 0-1 0 0,0 0 1 0 0,-1 0-1 0 0,1 0 1 0 0,-1 0-1 0 0,1 0 1 0 0,-1 0-1 0 0,0-1 1 0 0,0 1-1 0 0,0 0 1 0 0,0-1-1 0 0,0 1 1 0 0,0-1-1 0 0,-1 1 1 0 0,1-1-1 0 0,-1 0 1 0 0,0 1 0 0 0,0-1-1 0 0,0 1 1 0 0,0-1-1 0 0,0 0 1 0 0,0 1-1 0 0,-1-1 1 0 0,1 1-1 0 0,-1-1 1 0 0,0 1-1 0 0,0-1 1 0 0,0 1-1 0 0,0-1 1 0 0,0 1-1 0 0,0 0 1 0 0,-1 0-1 0 0,1-1 1 0 0,-1 1 11 0 0,-1 47 231 0 0,9-12 181 0 0,-3-28-385 0 0,-1 0 0 0 0,0 1 0 0 0,1-1 0 0 0,-2 0 1 0 0,1 1-1 0 0,-1-1 0 0 0,1 1 0 0 0,-2-1 1 0 0,1 1-1 0 0,0-1 0 0 0,-1 1 0 0 0,0 0 0 0 0,-1-1 1 0 0,1 1-1 0 0,-1 0 0 0 0,0-1 0 0 0,-1 1 1 0 0,1-1-1 0 0,-1 1 0 0 0,0-1 0 0 0,0 0 0 0 0,-1 0 1 0 0,1 0-1 0 0,-1 0 0 0 0,0 0 0 0 0,-1-1 1 0 0,1 1-1 0 0,-1-1 0 0 0,0 0 0 0 0,0 0 0 0 0,0 0 1 0 0,0-1-1 0 0,-1 1 0 0 0,0-1 0 0 0,1 0 1 0 0,-1 0-1 0 0,0-1 0 0 0,0 0 0 0 0,-1 0 0 0 0,-1 1-27 0 0,-59 3-1570 0 0,21-16-2915 0 0,17-6-2303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4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44 7129 0 0,'0'0'7444'0'0,"0"0"-6584"0"0,0 0-860 0 0,0 0 0 0 0,0 0 76 0 0,0 0 348 0 0,-42 4 8 0 0,22-3-119 0 0,-5 1-213 0 0,-1 0-96 0 0,-3-1 56 0 0,0 1-60 0 0,2-2-112 0 0,2 0-605 0 0,5 0-579 0 0,7-2-1444 0 0,2-8-4549 0 0</inkml:trace>
  <inkml:trace contextRef="#ctx0" brushRef="#br0" timeOffset="247.79">199 0 11297 0 0,'0'0'2584'0'0,"0"0"-2520"0"0,0 0 316 0 0,19 46 228 0 0,-19-33-80 0 0,0 0-40 0 0,-4-3-31 0 0,1 0-145 0 0,-1-1-160 0 0,0 0-40 0 0,2-1-112 0 0,0-1-128 0 0,2-2-965 0 0,0-3-459 0 0,2 1-2272 0 0,8-3-3681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89 1552 0 0,'0'0'7451'0'0,"0"0"-5383"0"0,0 0-1767 0 0,0 0-24 0 0,0 0 277 0 0,0 0 120 0 0,0 0-32 0 0,0 0-228 0 0,2-6-238 0 0,-1 4-190 0 0,0 0-1 0 0,0 0 1 0 0,-1-1-1 0 0,1 1 0 0 0,0 0 1 0 0,-1 0-1 0 0,0-1 1 0 0,0 1-1 0 0,0 0 0 0 0,0-1 1 0 0,0 1-1 0 0,0 0 1 0 0,0 0-1 0 0,-1-1 0 0 0,1 1 1 0 0,-1 0-1 0 0,0 0 1 0 0,1 0-1 0 0,-1-1 1 0 0,0 1-1 0 0,0 0 0 0 0,-1 0 1 0 0,1 0-1 0 0,0 1 1 0 0,-1-1-1 0 0,1 0 0 0 0,-1 0 1 0 0,1 1-1 0 0,-1-1 1 0 0,0 1-1 0 0,0-1 1 0 0,0 1-1 0 0,0 0 0 0 0,0 0 1 0 0,0 0-1 0 0,0 0 1 0 0,0 0-1 0 0,0 0 0 0 0,0 1 1 0 0,-1-1-1 0 0,0 0 15 0 0,0 0 12 0 0,-1 0 0 0 0,1-1 0 0 0,0 2-1 0 0,-1-1 1 0 0,1 0 0 0 0,-1 1 0 0 0,1-1-1 0 0,-1 1 1 0 0,1 0 0 0 0,0 0 0 0 0,-1 0-1 0 0,1 1 1 0 0,-1-1 0 0 0,1 1 0 0 0,-1 0-1 0 0,1 0 1 0 0,0 0 0 0 0,-1 0 0 0 0,1 0-1 0 0,0 1 1 0 0,0 0 0 0 0,0 0 0 0 0,0-1-1 0 0,0 2 1 0 0,1-1 0 0 0,-1 0 0 0 0,1 0-1 0 0,-1 1 1 0 0,1 0 0 0 0,0-1 0 0 0,0 1-1 0 0,0 0 1 0 0,0 0 0 0 0,0 0 0 0 0,1 0-1 0 0,-1 0 1 0 0,1 1 0 0 0,0-1 0 0 0,0 0-1 0 0,0 1 1 0 0,1-1 0 0 0,-1 1 0 0 0,1-1-1 0 0,-1 1 1 0 0,1-1 0 0 0,1 3-12 0 0,2-1 78 0 0,1-1 1 0 0,0 0-1 0 0,0-1 1 0 0,0 1-1 0 0,0-1 1 0 0,1 1-1 0 0,0-1 1 0 0,-1-1-1 0 0,1 1 1 0 0,0-1-1 0 0,0 0 1 0 0,0 0-1 0 0,1 0 1 0 0,-1-1-1 0 0,0 1 0 0 0,1-1 1 0 0,-1-1-1 0 0,1 1 1 0 0,-1-1-1 0 0,1 0 1 0 0,-1 0-1 0 0,1 0 1 0 0,-1-1-1 0 0,1 0 1 0 0,-1 0-1 0 0,3-1-78 0 0,35-28-263 0 0,-43 30-17 0 0,0 42-170 0 0,-1-6 1225 0 0,2 50 710 0 0,17-35-3733 0 0,-14-47-795 0 0,0-1-2920 0 0</inkml:trace>
  <inkml:trace contextRef="#ctx0" brushRef="#br0" timeOffset="262.54">265 303 7585 0 0,'0'0'7488'0'0,"0"0"-7488"0"0,0 0 64 0 0,0 0 48 0 0,0 0 556 0 0,0 0 37 0 0,-14 37-169 0 0,6-32-176 0 0,2-2-172 0 0,-2 2-64 0 0,-4-3 0 0 0,1 0-124 0 0,-1-2-40 0 0,-1 0-704 0 0,1-3-409 0 0,2-3-1159 0 0,2 1-4320 0 0</inkml:trace>
  <inkml:trace contextRef="#ctx0" brushRef="#br0" timeOffset="757.53">366 266 6505 0 0,'0'0'6748'0'0,"0"0"-5796"0"0,0 0-660 0 0,0 0-52 0 0,15 41 708 0 0,-15-27-119 0 0,0 0-241 0 0,0 0-228 0 0,-2 0-176 0 0,-1-1-72 0 0,-1-1-36 0 0,2-1-16 0 0,-2-2 28 0 0,2-1-88 0 0,2-1-460 0 0,-2-1-1053 0 0,2-2-811 0 0,4-4-4796 0 0</inkml:trace>
  <inkml:trace contextRef="#ctx0" brushRef="#br0" timeOffset="1269.59">624 120 5064 0 0,'0'0'5956'0'0,"0"0"-4034"0"0,0 0-1669 0 0,0 0-257 0 0,0 0-76 0 0,0 0-62 0 0,-3-7 22 0 0,3 4 157 0 0,0-1-1 0 0,-1 0 0 0 0,0 1 1 0 0,0-1-1 0 0,0 1 0 0 0,0-1 1 0 0,-1 1-1 0 0,1 0 0 0 0,-1-1 1 0 0,0 1-1 0 0,0 0 0 0 0,0 0 1 0 0,0 0-1 0 0,-1 1 0 0 0,1-1 1 0 0,-1 0-1 0 0,0 1 0 0 0,0 0 1 0 0,1-1-1 0 0,-2 1 0 0 0,1 0 1 0 0,0 1-1 0 0,0-1 0 0 0,0 0 1 0 0,-1 1-1 0 0,1 0 0 0 0,-1 0 1 0 0,1 0-1 0 0,-1 0 0 0 0,0 0 1 0 0,1 1-1 0 0,-1 0 1 0 0,0 0-1 0 0,1 0 0 0 0,-1 0 1 0 0,0 0-1 0 0,1 1 0 0 0,-1-1 1 0 0,1 1-1 0 0,-1 0 0 0 0,1 0 1 0 0,-1 1-1 0 0,1-1 0 0 0,-1 1 1 0 0,1-1-1 0 0,0 1 0 0 0,-2 2-36 0 0,3-3 16 0 0,1 0-1 0 0,-1 1 1 0 0,1 0-1 0 0,-1-1 1 0 0,1 1-1 0 0,0 0 0 0 0,-1 0 1 0 0,1 0-1 0 0,0 0 1 0 0,0 0-1 0 0,0 0 1 0 0,0 0-1 0 0,1 0 0 0 0,-1 0 1 0 0,1 0-1 0 0,-1 1 1 0 0,1-1-1 0 0,0 0 1 0 0,0 0-1 0 0,0 0 0 0 0,0 1 1 0 0,0-1-1 0 0,0 0 1 0 0,0 0-1 0 0,1 1 1 0 0,-1-1-1 0 0,1 0 0 0 0,0 0 1 0 0,0 0-1 0 0,0 0 1 0 0,0 0-1 0 0,0 0 1 0 0,0 0-1 0 0,0 0 1 0 0,0 0-1 0 0,1-1 0 0 0,-1 1 1 0 0,1 0-1 0 0,0-1 1 0 0,-1 1-1 0 0,1-1 1 0 0,0 0-1 0 0,0 0 0 0 0,0 1 1 0 0,0-1-1 0 0,0 0 1 0 0,0-1-1 0 0,0 1 1 0 0,0 0-1 0 0,0 0 0 0 0,0-1 1 0 0,0 1-1 0 0,1-1 1 0 0,-1 0-1 0 0,0 0 1 0 0,0 0-1 0 0,1 0 1 0 0,-1 0-1 0 0,0 0 0 0 0,0-1 1 0 0,0 1-1 0 0,1-1 1 0 0,-1 1-1 0 0,0-1 1 0 0,0 0-1 0 0,0 0 0 0 0,1 0-15 0 0,47-30 50 0 0,-42 77 394 0 0,-12 20 902 0 0,1-33-2075 0 0,2 0-4783 0 0,1-32 283 0 0</inkml:trace>
  <inkml:trace contextRef="#ctx0" brushRef="#br0" timeOffset="1421.76">672 222 12537 0 0,'0'0'2832'0'0,"0"0"-2832"0"0,0 0-52 0 0,0 0 52 0 0,-48-8 352 0 0,28 5-224 0 0,2 0-124 0 0,-3 1-4 0 0,-1 2-856 0 0,4-1-856 0 0,2-1-1476 0 0,7 1-2953 0 0</inkml:trace>
  <inkml:trace contextRef="#ctx0" brushRef="#br0" timeOffset="1764.66">760 313 3860 0 0,'0'0'7952'0'0,"0"0"-6017"0"0,0 0-1527 0 0,0 0 3 0 0,-5-1-229 0 0,-32-15-1147 0 0,84 20 181 0 0,-45-3 854 0 0,0 0 0 0 0,1 0-1 0 0,-1 0 1 0 0,0 0 0 0 0,0 0-1 0 0,1 0 1 0 0,-1 0-1 0 0,0 1 1 0 0,0-1 0 0 0,0 1-1 0 0,0 0 1 0 0,-1 0 0 0 0,1-1-1 0 0,0 1 1 0 0,-1 0 0 0 0,1 0-1 0 0,-1 0 1 0 0,0 1 0 0 0,0-1-1 0 0,0 0 1 0 0,0 0 0 0 0,0 1-1 0 0,0-1 1 0 0,0 1 0 0 0,-1-1-1 0 0,1 1 1 0 0,-1-1 0 0 0,0 1-1 0 0,0-1 1 0 0,0 1 0 0 0,0-1-1 0 0,0 1 1 0 0,-1-1 0 0 0,1 1-1 0 0,-1-1 1 0 0,1 0 0 0 0,-1 1-1 0 0,0-1 1 0 0,0 0 0 0 0,0 1-1 0 0,0-1 1 0 0,0 0 0 0 0,-1 0-1 0 0,1 0 1 0 0,-1 0 0 0 0,1 0-1 0 0,-1 0 1 0 0,0 0 0 0 0,0-1-1 0 0,1 1 1 0 0,-1 0 0 0 0,-1-1-1 0 0,1 0 1 0 0,0 1 0 0 0,0-1-1 0 0,0 0 1 0 0,-1 0 0 0 0,1 0-70 0 0,-9 22 927 0 0,55-18 357 0 0,-28-4-1411 0 0,-4-1-280 0 0,27 4 374 0 0,-14 0-7785 0 0,-23-4 1464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1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42 4924 0 0,'0'0'8733'0'0,"0"0"-8709"0"0,0 0 280 0 0,0 0-304 0 0,0 0 624 0 0,-45 8-20 0 0,23-7-176 0 0,-5-1-152 0 0,-2 0-152 0 0,-1 0-112 0 0,2 0 92 0 0,0 0-104 0 0,4 0-392 0 0,3-4-628 0 0,5-1-884 0 0,7 0-2628 0 0,4-6-2685 0 0</inkml:trace>
  <inkml:trace contextRef="#ctx0" brushRef="#br0" timeOffset="153.3">170 1 5917 0 0,'0'0'5860'0'0,"0"0"-5296"0"0,29 36 152 0 0,-24-22 392 0 0,-1-1-148 0 0,-2 1-168 0 0,-2-1-211 0 0,0 0-269 0 0,-3-1-188 0 0,-1-1-12 0 0,0 0-112 0 0,0-3-460 0 0,3 0-685 0 0,1-3-679 0 0,0-2-3732 0 0,3-5-2505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0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23 115 6293 0 0,'0'0'5694'0'0,"0"0"-4404"0"0,0 0-1010 0 0,0 0 144 0 0,0 0 166 0 0,0 0-194 0 0,0 0-278 0 0,0 0-73 0 0,6 1 132 0 0,-3 0-175 0 0,0 0 0 0 0,0 0 1 0 0,1-1-1 0 0,-1 0 0 0 0,0 0 0 0 0,0 0 1 0 0,1 0-1 0 0,-1 0 0 0 0,0 0 0 0 0,1-1 1 0 0,-1 0-1 0 0,0 0 0 0 0,0 0 0 0 0,0 0 1 0 0,0 0-1 0 0,0 0 0 0 0,0-1 1 0 0,0 0-1 0 0,0 1 0 0 0,0-1 0 0 0,-1 0 1 0 0,1 0-1 0 0,-1-1 0 0 0,1 1 0 0 0,-1 0 1 0 0,0-1-1 0 0,0 0 0 0 0,0 1 0 0 0,0-1 1 0 0,0 0-1 0 0,-1 0 0 0 0,0 0 1 0 0,1 0-1 0 0,-1 0 0 0 0,0 0 0 0 0,0 0 1 0 0,-1-1-1 0 0,1 1 0 0 0,-1 0 0 0 0,1-2-2 0 0,-2 3-26 0 0,1 0-1 0 0,-1-1 1 0 0,0 1-1 0 0,0-1 1 0 0,0 1-1 0 0,0 0 0 0 0,0 0 1 0 0,-1 0-1 0 0,1 0 1 0 0,-1 0-1 0 0,1 0 1 0 0,-1 0-1 0 0,0 0 1 0 0,1 0-1 0 0,-1 1 0 0 0,0-1 1 0 0,0 1-1 0 0,-1-1 1 0 0,1 1-1 0 0,0 0 1 0 0,0 0-1 0 0,0 0 1 0 0,-1 0-1 0 0,1 0 0 0 0,-1 0 1 0 0,1 1-1 0 0,-1-1 1 0 0,1 1-1 0 0,-1 0 1 0 0,1 0-1 0 0,-1 0 0 0 0,1 0 1 0 0,-1 0-1 0 0,1 0 1 0 0,-1 1-1 0 0,1-1 1 0 0,0 1-1 0 0,-1 0 1 0 0,1-1-1 0 0,0 1 0 0 0,-1 0 1 0 0,1 1-1 0 0,0-1 1 0 0,0 0-1 0 0,0 1 1 0 0,0-1-1 0 0,0 1 1 0 0,0-1-1 0 0,0 1 0 0 0,0 0 1 0 0,1 0-1 0 0,-1 0 1 0 0,1 0-1 0 0,-1 0 1 0 0,1 0 26 0 0,-1 0 39 0 0,0 0 0 0 0,1 0 1 0 0,-1 0-1 0 0,0 1 1 0 0,1-1-1 0 0,0 0 0 0 0,-1 0 1 0 0,1 1-1 0 0,0-1 1 0 0,0 1-1 0 0,1-1 0 0 0,-1 1 1 0 0,0 0-1 0 0,1-1 1 0 0,0 1-1 0 0,-1 0 0 0 0,1-1 1 0 0,0 1-1 0 0,0 0 0 0 0,1-1 1 0 0,-1 1-1 0 0,0-1 1 0 0,1 1-1 0 0,0 0 0 0 0,0-1 1 0 0,-1 1-1 0 0,1-1 1 0 0,1 1-1 0 0,-1-1 0 0 0,0 0 1 0 0,1 0-1 0 0,-1 1 1 0 0,1-1-1 0 0,-1 0 0 0 0,1 0 1 0 0,0 0-1 0 0,0-1 1 0 0,0 1-1 0 0,0 0 0 0 0,1-1 1 0 0,-1 1-1 0 0,0-1 1 0 0,0 0-1 0 0,1 0 0 0 0,-1 0 1 0 0,1 0-1 0 0,-1 0 0 0 0,1 0 1 0 0,0-1-1 0 0,-1 1 1 0 0,1-1-1 0 0,-1 0 0 0 0,1 0 1 0 0,0 0-1 0 0,-1 0 1 0 0,1 0-1 0 0,0 0 0 0 0,-1-1 1 0 0,1 1-40 0 0,0-1-13 0 0,-1 1 0 0 0,1-1 0 0 0,-1 1 0 0 0,1-1 0 0 0,-1 0 0 0 0,0 0 0 0 0,1 0 0 0 0,-1 0 0 0 0,0 0 0 0 0,0-1 0 0 0,0 1 0 0 0,0-1 0 0 0,0 1 0 0 0,0-1 0 0 0,0 0 0 0 0,0 0 0 0 0,-1 0 0 0 0,1 0 0 0 0,-1 0 0 0 0,1 0 0 0 0,-1 0 0 0 0,0-1 0 0 0,0 1 0 0 0,0 0-1 0 0,0-1 1 0 0,0 1 0 0 0,0-2 13 0 0,19 47 373 0 0,-17 29 1036 0 0,8 25-3489 0 0,-7-92-324 0 0,0-3-2331 0 0,2-1-2285 0 0</inkml:trace>
  <inkml:trace contextRef="#ctx0" brushRef="#br0" timeOffset="266.28">238 269 10333 0 0,'0'0'2748'0'0,"0"0"-2696"0"0,0 0 12 0 0,0 0 636 0 0,-48-3-128 0 0,31 1-308 0 0,0 0-176 0 0,1 0-88 0 0,3 0-1088 0 0,0 0-1216 0 0,5 0-2072 0 0,0-7-2677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46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39 4712 0 0,'0'0'6433'0'0,"0"0"-5865"0"0,0 0 276 0 0,0 40 432 0 0,-5-28 128 0 0,1-2-536 0 0,-3 0-299 0 0,4-1-285 0 0,-1-1-208 0 0,2-1-64 0 0,2 0 40 0 0,0-2-52 0 0,0-1-560 0 0,2 0-573 0 0,0-1-587 0 0,0-2-2988 0 0,4-5-3737 0 0</inkml:trace>
  <inkml:trace contextRef="#ctx0" brushRef="#br0" timeOffset="23940.01">2 1 496 0 0,'0'0'0'0'0,"0"0"-404"0"0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4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2 484 0 0,'0'0'5245'0'0,"0"0"-3093"0"0,0 0-1156 0 0,0 0 119 0 0,0 0 149 0 0,0 0-60 0 0,0 0-285 0 0,0 0-371 0 0,-5-1 517 0 0,-30 172 2413 0 0,2-41-3286 0 0,103-120 479 0 0,63-45-407 0 0,-131 33-2823 0 0,-10 2-5861 0 0,2 0-58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5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23 7613 0 0,'0'0'5020'0'0,"0"0"-4500"0"0,0 0 372 0 0,0 0 888 0 0,0 0-375 0 0,0 0-773 0 0,0 0-372 0 0,0 0-76 0 0,-37 0-12 0 0,14 0-96 0 0,-3 0-68 0 0,-2 0-8 0 0,2 0-544 0 0,5 0-436 0 0,2-2-373 0 0,3-3-1039 0 0,9 1-3160 0 0,7-8-2189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5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9 6473 0 0,'0'0'6884'0'0,"0"0"-5412"0"0,0 0-1408 0 0,0 0-60 0 0,0 0 564 0 0,-46 0 216 0 0,24 0-199 0 0,-3-2-349 0 0,-3 2-220 0 0,0 0-16 0 0,2 0-905 0 0,3 0-351 0 0,6 0-740 0 0,4 0-3392 0 0,6-7-2153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6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1 288 0 0,'0'0'9256'0'0,"0"0"-6174"0"0,0 0-2569 0 0,-2 6 137 0 0,-2 7-54 0 0,2-11-488 0 0,0 0 0 0 0,1 0 0 0 0,0 0 0 0 0,-1 1 1 0 0,1-1-1 0 0,0 0 0 0 0,0 1 0 0 0,0-1 0 0 0,0 0 0 0 0,0 1 0 0 0,1-1 0 0 0,-1 1 0 0 0,1-1 0 0 0,0 1 1 0 0,-1 0-1 0 0,1-1 0 0 0,0 1 0 0 0,1-1 0 0 0,-1 1 0 0 0,0-1 0 0 0,1 1 0 0 0,-1-1 0 0 0,1 1 0 0 0,0-1 0 0 0,0 1 1 0 0,0-1-1 0 0,0 0 0 0 0,0 1 0 0 0,1-1 0 0 0,-1 0 0 0 0,1 0 0 0 0,-1 0 0 0 0,1 0 0 0 0,0 0 0 0 0,0 0 0 0 0,0-1 1 0 0,0 1-1 0 0,0-1 0 0 0,0 1 0 0 0,0-1 0 0 0,0 0 0 0 0,1 1-108 0 0,1-1 36 0 0,0-1-1 0 0,0 1 1 0 0,0-1-1 0 0,0 0 1 0 0,0 0 0 0 0,0 0-1 0 0,0 0 1 0 0,0-1-1 0 0,0 0 1 0 0,0 0 0 0 0,-1 0-1 0 0,1 0 1 0 0,0 0-1 0 0,0-1 1 0 0,-1 0 0 0 0,1 0-1 0 0,-1 0 1 0 0,0 0-1 0 0,1 0 1 0 0,-1-1 0 0 0,0 1-1 0 0,0-1 1 0 0,-1 0-1 0 0,1 0 1 0 0,0 0 0 0 0,-1 0-1 0 0,0 0 1 0 0,0-1-1 0 0,0 1 1 0 0,0-1 0 0 0,0 1-1 0 0,-1-1 1 0 0,0 0-1 0 0,0 0 1 0 0,0 0 0 0 0,1-2-36 0 0,-36-16-2706 0 0,4 18-2516 0 0,27 4 4327 0 0,-22-2-6265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5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98 1632 0 0,'0'0'135'0'0,"0"0"542"0"0,0 0 2007 0 0,0 0 103 0 0,0 0-995 0 0,0 0-609 0 0,0 0-186 0 0,0 0-115 0 0,0 0-212 0 0,39-4 1835 0 0,5-48-1839 0 0,-43 51-696 0 0,-1 0 0 0 0,1 0 0 0 0,0 0 0 0 0,-1 0 0 0 0,1 0 0 0 0,-1 0 0 0 0,0 0 0 0 0,1 0 0 0 0,-1 0 0 0 0,0 0 0 0 0,0 0-1 0 0,0 0 1 0 0,0-1 0 0 0,1 1 0 0 0,-2 0 0 0 0,1 0 0 0 0,0 0 0 0 0,0 0 0 0 0,0 0 0 0 0,0 0 0 0 0,-1 0 0 0 0,1 0 0 0 0,0-1 0 0 0,-1 1-1 0 0,1 0 1 0 0,-1 0 0 0 0,1 1 0 0 0,-1-1 0 0 0,0 0 0 0 0,1 0 0 0 0,-1 0 0 0 0,0 0 0 0 0,0 0 0 0 0,0 1 0 0 0,1-1 0 0 0,-1 0 0 0 0,0 1-1 0 0,0-1 1 0 0,0 1 0 0 0,0-1 0 0 0,0 1 0 0 0,0-1 0 0 0,0 1 0 0 0,0-1 0 0 0,0 1 0 0 0,0 0 0 0 0,-1 0 0 0 0,1 0 0 0 0,0 0 0 0 0,0 0 0 0 0,0 0-1 0 0,0 0 1 0 0,0 0 0 0 0,0 0 0 0 0,0 0 0 0 0,-1 0 0 0 0,1 1 30 0 0,-4 2-3 0 0,2-1 0 0 0,-1 1 0 0 0,0 0-1 0 0,0 1 1 0 0,1-1 0 0 0,0 0 0 0 0,0 1 0 0 0,0 0 0 0 0,0 0 0 0 0,0 0 0 0 0,1 0-1 0 0,0 0 1 0 0,0 1 0 0 0,0-1 0 0 0,0 1 0 0 0,1-1 0 0 0,-1 1 0 0 0,1 0-1 0 0,0-1 1 0 0,1 1 0 0 0,-1 0 0 0 0,1 0 0 0 0,0-1 0 0 0,0 1 0 0 0,1 0 0 0 0,-1 0-1 0 0,2 3 4 0 0,-1-6 48 0 0,0 0 0 0 0,0-1 0 0 0,1 1 0 0 0,-1-1-1 0 0,0 0 1 0 0,1 1 0 0 0,-1-1 0 0 0,1 0 0 0 0,0 0-1 0 0,-1 0 1 0 0,1 0 0 0 0,0 0 0 0 0,-1 0 0 0 0,1 0 0 0 0,0-1-1 0 0,0 1 1 0 0,0-1 0 0 0,0 1 0 0 0,0-1 0 0 0,0 0-1 0 0,0 1 1 0 0,0-1 0 0 0,0 0 0 0 0,0-1 0 0 0,0 1 0 0 0,-1 0-1 0 0,1 0 1 0 0,0-1 0 0 0,0 1 0 0 0,0-1 0 0 0,0 0-1 0 0,0 1 1 0 0,0-1 0 0 0,-1 0 0 0 0,1 0 0 0 0,0 0-1 0 0,-1 0 1 0 0,1-1 0 0 0,-1 1 0 0 0,1 0 0 0 0,-1-1 0 0 0,0 1-1 0 0,1-1 1 0 0,-1 1 0 0 0,0-1 0 0 0,0 1 0 0 0,0-1-1 0 0,0 0 1 0 0,0 0-48 0 0,14-10-901 0 0,-8 51 1364 0 0,-8 30 1838 0 0,-1-46-4800 0 0,2 0-6051 0 0,0-28 1602 0 0</inkml:trace>
  <inkml:trace contextRef="#ctx0" brushRef="#br0" timeOffset="152.28">161 219 7777 0 0,'0'0'5772'0'0,"0"0"-5060"0"0,0 0-384 0 0,0 0-48 0 0,0 0 260 0 0,-39 0-188 0 0,21 0-252 0 0,-2 0-100 0 0,-1 0-600 0 0,1 0-932 0 0,0-2-1416 0 0,4 1-2224 0 0</inkml:trace>
  <inkml:trace contextRef="#ctx0" brushRef="#br0" timeOffset="337.54">264 265 4440 0 0,'0'0'7677'0'0,"0"0"-6829"0"0,0 0-96 0 0,0 0 236 0 0,4 37 156 0 0,-7-26-211 0 0,2-1-189 0 0,-3-1-212 0 0,0 1-272 0 0,-1-2-160 0 0,2 0-12 0 0,2-1-76 0 0,-2-1-12 0 0,2-1-124 0 0,1-1-968 0 0,0-2-461 0 0,0 0-1591 0 0,0-6-6109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3.8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14 6825 0 0,'0'0'7352'0'0,"0"0"-5776"0"0,0 0-1348 0 0,0 0-52 0 0,0 0 389 0 0,0 0-17 0 0,-42 3-124 0 0,21-3-264 0 0,-2 0-152 0 0,0 0-8 0 0,-1 0-180 0 0,-1 0-404 0 0,4-1-293 0 0,2-2-495 0 0,6 1-2472 0 0,5-9-4125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6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6 1616 0 0,'0'0'850'0'0,"0"0"2560"0"0,0 0-1334 0 0,0 0-572 0 0,0 0 326 0 0,0 0 11 0 0,0 0-344 0 0,0 0-372 0 0,0 0-394 0 0,0-5-674 0 0,-68 246 2398 0 0,68-238-2440 0 0,1-1 0 0 0,-1 1 1 0 0,0 0-1 0 0,1-1 0 0 0,0 1 1 0 0,0-1-1 0 0,-1 1 0 0 0,2-1 1 0 0,-1 1-1 0 0,0-1 0 0 0,0 0 1 0 0,1 1-1 0 0,-1-1 0 0 0,1 0 1 0 0,0 0-1 0 0,-1 0 0 0 0,1 0 1 0 0,0 0-1 0 0,0-1 0 0 0,0 1 0 0 0,1 0 1 0 0,-1-1-1 0 0,0 0 0 0 0,1 0 1 0 0,-1 1-1 0 0,1-1 0 0 0,-1 0 1 0 0,1-1-1 0 0,-1 1 0 0 0,1 0 1 0 0,-1-1-1 0 0,1 0 0 0 0,0 1 1 0 0,-1-1-1 0 0,1 0 0 0 0,0 0 1 0 0,-1-1-1 0 0,1 1 0 0 0,0-1-15 0 0,107-17 634 0 0,-70-4-491 0 0,-25 8-8081 0 0,-10 8 198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8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32 8657 0 0,'0'0'8409'0'0,"0"0"-7353"0"0,0 0-1056 0 0,0 0-136 0 0,0 0 136 0 0,-34-3 124 0 0,13 2-120 0 0,-1-1-4 0 0,-3 2-8 0 0,3-1-700 0 0,2-1-236 0 0,1-1-505 0 0,6-1-903 0 0,4 1-2256 0 0,2-9-2033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8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16 6261 0 0,'0'0'8460'0'0,"0"0"-6848"0"0,0 0-987 0 0,0 0-201 0 0,0 0-112 0 0,0 0 56 0 0,-37-6-56 0 0,13 5-176 0 0,-1 1-128 0 0,3 0 0 0 0,-4 0-8 0 0,5 0-396 0 0,1 0-384 0 0,1 0-269 0 0,4-1-639 0 0,3 0-2388 0 0,7-5-3537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8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15 5733 0 0,'0'0'7328'0'0,"0"0"-6068"0"0,0 0-947 0 0,-2 7 32 0 0,-11 32 358 0 0,15-36-569 0 0,0-1 0 0 0,1 0-1 0 0,-1 1 1 0 0,1-1 0 0 0,-1 0 0 0 0,1 0-1 0 0,0 0 1 0 0,0-1 0 0 0,0 1 0 0 0,0-1-1 0 0,0 0 1 0 0,0 1 0 0 0,1-1 0 0 0,-1-1-1 0 0,0 1 1 0 0,0 0 0 0 0,1-1 0 0 0,-1 0 0 0 0,1 1-1 0 0,-1-1 1 0 0,0-1 0 0 0,1 1 0 0 0,-1 0-1 0 0,0-1 1 0 0,1 0 0 0 0,-1 0 0 0 0,0 0-1 0 0,0 0 1 0 0,1 0-134 0 0,-3 1-14 0 0,1-1 0 0 0,0 1 0 0 0,-1 0 0 0 0,1-1 0 0 0,0 1 0 0 0,-1-1 0 0 0,1 1 0 0 0,-1-1 0 0 0,1 0 0 0 0,-1 1 0 0 0,1-1 0 0 0,-1 0 0 0 0,1 0 0 0 0,-1 0 0 0 0,0 0 0 0 0,1-1 0 0 0,-1 1 0 0 0,0 0 0 0 0,0 0 0 0 0,0-1 0 0 0,0 1 0 0 0,0-1 0 0 0,0 1 0 0 0,-1-1 0 0 0,1 1 0 0 0,0-1 0 0 0,-1 1 0 0 0,1-1 0 0 0,-1 0-1 0 0,0 1 1 0 0,1-1 0 0 0,-1 0 0 0 0,0 1 0 0 0,0-1 0 0 0,0 0 0 0 0,0 0 0 0 0,0 1 0 0 0,0-1 0 0 0,-1 0 0 0 0,1 1 0 0 0,-1-1 0 0 0,1 1 0 0 0,-1-1 0 0 0,0 0 0 0 0,1 1 0 0 0,-1-1 0 0 0,0 1 0 0 0,0 0 0 0 0,0-1 0 0 0,0 1 0 0 0,0 0 0 0 0,0-1 0 0 0,0 1 0 0 0,-1 0 0 0 0,1 0 0 0 0,0 0 0 0 0,-1 0 0 0 0,1 0 0 0 0,-1 0 0 0 0,1 0 0 0 0,-1 1 0 0 0,1-1 0 0 0,-1 1 0 0 0,0-1 0 0 0,1 1 0 0 0,-1-1 0 0 0,0 1 0 0 0,1 0 0 0 0,-1 0 0 0 0,-1 0 14 0 0,-28-4-2330 0 0,9 3-3058 0 0,17 1 3573 0 0,-16 0-6848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9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1368 0 0,'0'0'7323'0'0,"0"0"-4918"0"0,0 0-1710 0 0,0 0 100 0 0,0 0-16 0 0,0 0-343 0 0,0 0-253 0 0,0 0 255 0 0,2 8 209 0 0,3 18-177 0 0,0 1 0 0 0,-2 0 0 0 0,-2 0 0 0 0,0 0 0 0 0,-1 0 0 0 0,-2 0 0 0 0,-4 21-470 0 0,1 13 154 0 0,5-59-124 0 0,-1 0 1 0 0,1 0-1 0 0,0 1 1 0 0,0-1-1 0 0,0 0 1 0 0,1 0-1 0 0,-1 0 0 0 0,0 0 1 0 0,1 0-1 0 0,-1 0 1 0 0,1 0-1 0 0,0 0 0 0 0,0-1 1 0 0,0 1-1 0 0,0 0 1 0 0,0 0-1 0 0,0 0 0 0 0,0-1 1 0 0,0 1-1 0 0,1-1 1 0 0,-1 1-1 0 0,1-1 1 0 0,-1 1-1 0 0,1-1 0 0 0,-1 0 1 0 0,1 0-1 0 0,0 0 1 0 0,0 0-1 0 0,-1 0 0 0 0,1 0 1 0 0,0 0-1 0 0,0-1 1 0 0,0 1-1 0 0,0-1 0 0 0,0 1 1 0 0,0-1-1 0 0,0 0 1 0 0,0 0-1 0 0,0 1 1 0 0,0-2-1 0 0,0 1 0 0 0,1 0 1 0 0,-1 0-1 0 0,0-1 1 0 0,0 1-1 0 0,0-1 0 0 0,-1 1 1 0 0,1-1-1 0 0,0 0 1 0 0,0 0-1 0 0,0 0 1 0 0,1-1-31 0 0,3 1-872 0 0,51-16 2998 0 0,-39 8-5924 0 0,-6-3-6581 0 0,-8 7 3207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9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3476 0 0,'0'0'5533'0'0,"0"0"-3759"0"0,0 0-971 0 0,0 0 492 0 0,0 0-81 0 0,0 0-498 0 0,0 0-175 0 0,5 6 221 0 0,165 215 3237 0 0,-234-303-12468 0 0,55 71 9116 0 0,1 29 3774 0 0,-15 17-3075 0 0,19-30-1678 0 0,-39 48 1425 0 0,26-39-3929 0 0,-1-7-4208 0 0,11-7-1691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9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23 4956 0 0,'0'0'11185'0'0,"0"0"-9584"0"0,0 0-1601 0 0,0 0 76 0 0,0 0-76 0 0,0 0 396 0 0,0 0-64 0 0,-56 4-160 0 0,31-4-164 0 0,0 0-8 0 0,1-2-556 0 0,3 0-160 0 0,4 0-208 0 0,2-2-509 0 0,9-1-1211 0 0,6-2-2164 0 0,0 3-1517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9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14 7509 0 0,'0'0'7052'0'0,"0"0"-5828"0"0,0 0-431 0 0,0 0-633 0 0,0 0 228 0 0,-36-8-40 0 0,14 8 36 0 0,-2 0-188 0 0,-2 0-188 0 0,-1 1-8 0 0,3 0-572 0 0,0 0-424 0 0,3 0-341 0 0,5-1-1011 0 0,4-2-3424 0 0,7-5-1265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0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73 10757 0 0,'1'6'3637'0'0,"0"0"-3456"0"0,-2-3-70 0 0,0 0 0 0 0,0 0 0 0 0,1 0 1 0 0,-1 0-1 0 0,1 0 0 0 0,0 0 0 0 0,0 0 1 0 0,0 0-1 0 0,0 0 0 0 0,1 0 1 0 0,-1 0-1 0 0,1 0 0 0 0,0 0 0 0 0,0 0 1 0 0,0 0-1 0 0,0-1 0 0 0,0 1 0 0 0,1 0 1 0 0,-1 0-1 0 0,1-1 0 0 0,0 1 0 0 0,0-1 1 0 0,0 0-1 0 0,0 0 0 0 0,0 1 0 0 0,0-1 1 0 0,0 0-1 0 0,1-1 0 0 0,-1 1 0 0 0,1 0 1 0 0,0-1-1 0 0,-1 1 0 0 0,1-1 1 0 0,0 0-1 0 0,0 0 0 0 0,0 0 0 0 0,0 0 1 0 0,-1-1-1 0 0,1 1 0 0 0,0-1 0 0 0,1 0 1 0 0,-1 1-1 0 0,0-1 0 0 0,0-1 0 0 0,0 1 1 0 0,0 0-1 0 0,0-1 0 0 0,1 0-111 0 0,0 0 30 0 0,-1-1 0 0 0,1 1-1 0 0,-1-1 1 0 0,0 0 0 0 0,0 0 0 0 0,0 0 0 0 0,0 0-1 0 0,0-1 1 0 0,0 1 0 0 0,0-1 0 0 0,-1 0-1 0 0,1 0 1 0 0,-1 0 0 0 0,0 0 0 0 0,0 0-1 0 0,0 0 1 0 0,0 0 0 0 0,-1-1 0 0 0,1 1 0 0 0,-1-1-1 0 0,0 1 1 0 0,0-1 0 0 0,0 0 0 0 0,0 1-1 0 0,-1-1 1 0 0,1 0 0 0 0,-1 0 0 0 0,0-2-30 0 0,-39-55-3112 0 0,21 50-143 0 0,-9-4-3710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17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0 106 8233 0 0,'0'0'5750'0'0,"0"0"-4493"0"0,0 0-1086 0 0,0 0 179 0 0,0 0 70 0 0,0 0-116 0 0,7-1-61 0 0,66-21 209 0 0,-71 22-451 0 0,0-1 0 0 0,0 1 1 0 0,0-1-1 0 0,0 0 1 0 0,0 1-1 0 0,0-1 0 0 0,-1 0 1 0 0,1 0-1 0 0,0-1 1 0 0,0 1-1 0 0,-1 0 0 0 0,1 0 1 0 0,-1-1-1 0 0,1 1 0 0 0,-1-1 1 0 0,0 1-1 0 0,0-1 1 0 0,0 0-1 0 0,1 0 0 0 0,-1 1 1 0 0,-1-1-1 0 0,1 0 0 0 0,0 0 1 0 0,0 0-1 0 0,-1 0 1 0 0,1 0-1 0 0,-1 0 0 0 0,0 0 1 0 0,1 0-1 0 0,-1 0 1 0 0,0 0-1 0 0,0 0 0 0 0,-1 0 1 0 0,1 0-1 0 0,0 0 0 0 0,0 0 1 0 0,-1 0-1 0 0,0 0 1 0 0,1 0-1 0 0,-2-2-1 0 0,1 3-37 0 0,-1-1-1 0 0,0 0 1 0 0,0 1 0 0 0,0 0-1 0 0,0-1 1 0 0,0 1 0 0 0,0 0 0 0 0,-1 0-1 0 0,1 0 1 0 0,0 0 0 0 0,-1 0-1 0 0,1 1 1 0 0,0-1 0 0 0,-1 1-1 0 0,1 0 1 0 0,-1-1 0 0 0,1 1 0 0 0,0 0-1 0 0,-1 1 1 0 0,1-1 0 0 0,-1 0-1 0 0,1 1 1 0 0,-1-1 0 0 0,1 1-1 0 0,0 0 1 0 0,0-1 0 0 0,-1 1 0 0 0,1 0-1 0 0,0 1 1 0 0,0-1 0 0 0,0 0-1 0 0,0 1 1 0 0,0-1 0 0 0,0 1-1 0 0,0-1 1 0 0,1 1 0 0 0,-1 0 0 0 0,0 0-1 0 0,1 0 1 0 0,0 0 0 0 0,-1 0-1 0 0,1 0 1 0 0,0 0 0 0 0,0 0-1 0 0,0 1 1 0 0,0-1 0 0 0,1 0 0 0 0,-1 0-1 0 0,0 1 1 0 0,1-1 0 0 0,0 1-1 0 0,0-1 38 0 0,-1-1 31 0 0,0 1 0 0 0,0-1 0 0 0,0 0 0 0 0,1 0 0 0 0,-1 0-1 0 0,0 1 1 0 0,1-1 0 0 0,-1 0 0 0 0,1 1 0 0 0,0-1 0 0 0,-1 0-1 0 0,1 1 1 0 0,0-1 0 0 0,0 1 0 0 0,0-1 0 0 0,0 0 0 0 0,0 1 0 0 0,0-1-1 0 0,0 1 1 0 0,1-1 0 0 0,-1 0 0 0 0,0 1 0 0 0,1-1 0 0 0,-1 0-1 0 0,1 0 1 0 0,0 1 0 0 0,-1-1 0 0 0,1 0 0 0 0,0 0 0 0 0,0 0-1 0 0,-1 1 1 0 0,1-1 0 0 0,0 0 0 0 0,0 0 0 0 0,0 0 0 0 0,0-1 0 0 0,1 1-1 0 0,-1 0 1 0 0,0 0 0 0 0,0-1 0 0 0,0 1 0 0 0,1 0 0 0 0,-1-1-1 0 0,0 1 1 0 0,1-1 0 0 0,-1 0 0 0 0,0 1 0 0 0,1-1 0 0 0,0 0-31 0 0,63-33 418 0 0,-63 35-396 0 0,0-1 1 0 0,1 1-1 0 0,-1-1 1 0 0,0 1 0 0 0,0 0-1 0 0,0 0 1 0 0,0 0-1 0 0,-1 0 1 0 0,1 0-1 0 0,-1 1 1 0 0,1-1-1 0 0,-1 0 1 0 0,0 1-1 0 0,1-1 1 0 0,-1 1-1 0 0,0-1 1 0 0,-1 1-1 0 0,1 0 1 0 0,0-1-1 0 0,-1 1 1 0 0,0 0-1 0 0,0-1 1 0 0,1 1-1 0 0,-1 0 1 0 0,-1 0-1 0 0,1-1 1 0 0,0 2-23 0 0,0 2-138 0 0,1 80 1935 0 0,-16-37-7658 0 0,14-47 70 0 0,0-4-2049 0 0</inkml:trace>
  <inkml:trace contextRef="#ctx0" brushRef="#br0" timeOffset="169.18">226 241 13313 0 0,'0'0'3197'0'0,"0"0"-2549"0"0,0 0-648 0 0,0 0 0 0 0,0 0 24 0 0,-46-6 116 0 0,30 4-140 0 0,-1 2-52 0 0,-1 0-384 0 0,3 0-581 0 0,-2 0-255 0 0,1 3-1060 0 0,7-1-2328 0 0,1-4-2473 0 0</inkml:trace>
  <inkml:trace contextRef="#ctx0" brushRef="#br0" timeOffset="465.1">310 242 8717 0 0,'0'0'3811'0'0,"0"0"-2931"0"0,0 0-752 0 0,0 0 340 0 0,0 0 82 0 0,0 0-154 0 0,0 0-129 0 0,0 0-112 0 0,0 0-119 0 0,49 30 2428 0 0,-48-27-2434 0 0,0-1 1 0 0,-1 1 0 0 0,1 0-1 0 0,-1-1 1 0 0,0 1 0 0 0,1 0-1 0 0,-1-1 1 0 0,-1 1 0 0 0,1 0-1 0 0,0 0 1 0 0,-1-1 0 0 0,1 1-1 0 0,-1 0 1 0 0,0-1 0 0 0,1 1-1 0 0,-1-1 1 0 0,-1 1 0 0 0,1-1-1 0 0,0 1 1 0 0,-1-1 0 0 0,1 0-1 0 0,-1 0 1 0 0,0 0 0 0 0,1 0 0 0 0,-1 0-1 0 0,0 0 1 0 0,0 0 0 0 0,0 0-1 0 0,-1-1 1 0 0,0 1-31 0 0,-17 25 122 0 0,72-14 608 0 0,6-21-1329 0 0,-39 2-1872 0 0,0-3-3354 0 0,-7 1-1788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4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11 8413 0 0,'0'0'8609'0'0,"0"0"-8609"0"0,0 0-260 0 0,-53 3 260 0 0,27-3 124 0 0,-9-2-124 0 0,3 1-681 0 0,-1-1-59 0 0,1 0-472 0 0,3 0-1636 0 0,7 2-2124 0 0,-11-4-1461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0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3 680 0 0,'0'0'1830'0'0,"0"0"1436"0"0,0 0-1741 0 0,0 0-457 0 0,0 0-41 0 0,0 0-88 0 0,0 0-113 0 0,-6-1-124 0 0,4 1-624 0 0,-1-1 0 0 0,1 1 0 0 0,0-1 0 0 0,-1 1 0 0 0,1 0 1 0 0,-1 0-1 0 0,1 0 0 0 0,-1 1 0 0 0,1-1 0 0 0,0 0 0 0 0,-1 1 0 0 0,1 0 0 0 0,-1-1 0 0 0,1 1 0 0 0,0 0 0 0 0,0 0 0 0 0,0 0 0 0 0,-1 1 0 0 0,1-1 0 0 0,0 0 1 0 0,1 1-1 0 0,-1 0 0 0 0,0-1 0 0 0,0 1 0 0 0,1 0 0 0 0,-1 0 0 0 0,1 0 0 0 0,-1 0 0 0 0,1 0 0 0 0,0 0 0 0 0,0 0 0 0 0,0 0 0 0 0,0 1 0 0 0,0-1 0 0 0,0 0 1 0 0,1 1-1 0 0,-1-1 0 0 0,1 1 0 0 0,-1-1 0 0 0,1 0 0 0 0,0 1 0 0 0,0-1 0 0 0,0 3-78 0 0,22 288 1909 0 0,-30-250-1758 0 0,-3 0 0 0 0,-2-1 0 0 0,-1 0 0 0 0,-2-1 1 0 0,-2-1-1 0 0,-2 0 0 0 0,-1-1 0 0 0,-2-2 0 0 0,-25 31-151 0 0,-64 30-1461 0 0,117-97 1513 0 0,0 0 0 0 0,0 1 0 0 0,0-1 0 0 0,-1 1 0 0 0,1 0 0 0 0,0 0 0 0 0,-1 1 0 0 0,1-1 0 0 0,-1 1 0 0 0,0 0-1 0 0,0 0 1 0 0,0 1 0 0 0,0-1 0 0 0,0 1 0 0 0,-1 0 0 0 0,0 0 0 0 0,1 0 0 0 0,-2 0-52 0 0,16 26 46 0 0,-2 0-1 0 0,-1 1 1 0 0,-1 1-1 0 0,-2 0 1 0 0,-1 1 0 0 0,-2 0-1 0 0,-1 0 1 0 0,-1 1 0 0 0,-2 0-1 0 0,-2 0 1 0 0,-1 1-1 0 0,-1-1 1 0 0,-2 0 0 0 0,-2 1-1 0 0,-1-1 1 0 0,-1 0-1 0 0,-6 16-45 0 0,-6 206 664 0 0,19-225-620 0 0,1 1-1 0 0,1-1 0 0 0,2 0 0 0 0,1 0 0 0 0,1-1 0 0 0,2 0 1 0 0,1 0-1 0 0,3 3-43 0 0,2-34-3014 0 0,-7-7-3878 0 0,0-3-1434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2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225 158 5244 0 0,'0'0'5009'0'0,"0"0"-3142"0"0,0 0-1184 0 0,0 0-154 0 0,0 0 177 0 0,-6 1 419 0 0,-213-2 2374 0 0,234-16-13165 0 0,-6 13 3814 0 0</inkml:trace>
  <inkml:trace contextRef="#ctx0" brushRef="#br0" timeOffset="264.41">222 80 3496 0 0,'0'0'8549'0'0,"0"0"-7117"0"0,0 0-1264 0 0,0 0-120 0 0,0 0 336 0 0,-35 2 56 0 0,17-2-108 0 0,-4 1-180 0 0,-3 0-152 0 0,1 0 0 0 0,2 0 56 0 0,0-1-56 0 0,5 0-728 0 0,4 0-376 0 0,4 0-628 0 0,3-2-1344 0 0,6-6-3289 0 0</inkml:trace>
  <inkml:trace contextRef="#ctx0" brushRef="#br0" timeOffset="513.42">286 1 3740 0 0,'0'0'5217'0'0,"0"0"-3804"0"0,8 3-1036 0 0,-2-1-137 0 0,1 1 0 0 0,0 0-1 0 0,-1 1 1 0 0,1-1 0 0 0,-1 1 0 0 0,0 0 0 0 0,0 1-1 0 0,-1 0 1 0 0,1 0 0 0 0,-1 0 0 0 0,0 0 0 0 0,0 1 0 0 0,-1 0-1 0 0,0 0 1 0 0,0 0 0 0 0,0 0 0 0 0,-1 1 0 0 0,1-1-1 0 0,-2 1 1 0 0,1 0 0 0 0,-1 0 0 0 0,1 4-240 0 0,-3-6 7 0 0,0-1 0 0 0,-1 1 0 0 0,1-1 1 0 0,-1 0-1 0 0,0 1 0 0 0,0-1 0 0 0,0 0 0 0 0,-1 0 0 0 0,0 0 1 0 0,1 0-1 0 0,-2 0 0 0 0,1 0 0 0 0,0-1 0 0 0,-1 1 1 0 0,1 0-1 0 0,-1-1 0 0 0,0 0 0 0 0,0 0 0 0 0,-1 0 0 0 0,-2 2-7 0 0,-30 12-8820 0 0,28-17 1474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4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1748 0 0,'0'0'2326'0'0,"0"0"1945"0"0,0 0-2418 0 0,0 0-597 0 0,0 0 193 0 0,0 0-69 0 0,0 0-385 0 0,0 0-608 0 0,-53 52 712 0 0,50-52-1095 0 0,1 1 1 0 0,0-1 0 0 0,0 1-1 0 0,0 0 1 0 0,0 0 0 0 0,0 0 0 0 0,0 0-1 0 0,1 0 1 0 0,-1 0 0 0 0,0 1 0 0 0,0-1-1 0 0,1 1 1 0 0,-1-1 0 0 0,1 1 0 0 0,-1 0-1 0 0,1-1 1 0 0,0 1 0 0 0,0 0 0 0 0,-1 0-1 0 0,1 0 1 0 0,0 0 0 0 0,1 0 0 0 0,-1 0-1 0 0,0 0 1 0 0,1 0 0 0 0,-1 0-1 0 0,1 0 1 0 0,0 0 0 0 0,-1 1 0 0 0,1-1-1 0 0,0 0 1 0 0,0 0 0 0 0,1 0 0 0 0,-1 0-1 0 0,0 1 1 0 0,1-1 0 0 0,-1 0 0 0 0,1 0-1 0 0,0 0 1 0 0,-1 0 0 0 0,1 0 0 0 0,0 0-1 0 0,0 0 1 0 0,1 0 0 0 0,-1-1-1 0 0,0 1 1 0 0,1 0 0 0 0,-1-1 0 0 0,1 1-1 0 0,-1-1 1 0 0,1 1 0 0 0,0-1 0 0 0,-1 0-1 0 0,1 1 1 0 0,0-1 0 0 0,0 0 0 0 0,1 0-5 0 0,16 1 85 0 0,-1-2 0 0 0,1 0 1 0 0,-1-1-1 0 0,0-1 1 0 0,1 0-1 0 0,-1-2 0 0 0,0 0 1 0 0,0-1-1 0 0,-1-1-85 0 0,-29-39-4747 0 0,5 44 7729 0 0,14 111-359 0 0,-11-32-5536 0 0,9-73-5095 0 0,0-8 269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6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67 3756 0 0,'0'0'10421'0'0,"0"0"-9385"0"0,0 0-732 0 0,0 0 248 0 0,0 0-248 0 0,0 0 33 0 0,0 0-37 0 0,-47-8-16 0 0,28 7-148 0 0,-4 0-72 0 0,-2 0-16 0 0,3-1-48 0 0,-1 1 8 0 0,3-2-8 0 0,3 1-596 0 0,5-3-797 0 0,3 1-1231 0 0,5-9-4752 0 0</inkml:trace>
  <inkml:trace contextRef="#ctx0" brushRef="#br0" timeOffset="244.93">176 1 8265 0 0,'0'0'5360'0'0,"0"0"-5360"0"0,0 0 448 0 0,22 44 84 0 0,-22-31 72 0 0,0-1-12 0 0,-2 0 13 0 0,-5 0-105 0 0,2 0-264 0 0,-3-2-236 0 0,3-1-60 0 0,-1 0-741 0 0,0-5-447 0 0,4-2-1308 0 0,0-2-3932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5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36 152 1552 0 0,'0'0'1562'0'0,"0"0"2731"0"0,0 0-2254 0 0,0 0-1236 0 0,0 0-46 0 0,0 0 169 0 0,0 0-66 0 0,0 0-146 0 0,0 0-76 0 0,34 8 951 0 0,-31-8-1594 0 0,0-1 0 0 0,1 0 0 0 0,-1 1 0 0 0,1-1 0 0 0,-1-1-1 0 0,0 1 1 0 0,0 0 0 0 0,0-1 0 0 0,0 1 0 0 0,0-1 0 0 0,0 0-1 0 0,0 0 1 0 0,0-1 0 0 0,-1 1 0 0 0,1 0 0 0 0,-1-1 0 0 0,1 1-1 0 0,-1-1 1 0 0,0 0 0 0 0,0 0 0 0 0,0 0 0 0 0,-1 0 0 0 0,1 0-1 0 0,-1 0 1 0 0,0-1 0 0 0,0 1 0 0 0,0 0 0 0 0,0-1 0 0 0,0 1-1 0 0,-1 0 1 0 0,1-1 0 0 0,-1 1 0 0 0,0-1 0 0 0,0 1 0 0 0,0-1 0 0 0,-1 1-1 0 0,1-1 1 0 0,-1 1 0 0 0,0-1 0 0 0,0 1 0 0 0,0 0 0 0 0,0 0-1 0 0,-1-1 1 0 0,1 1 0 0 0,-1 0 0 0 0,0 0 0 0 0,0 0 0 0 0,0 1-1 0 0,0-1 1 0 0,0 0 0 0 0,-1 1 0 0 0,1-1 0 0 0,-1 1 0 0 0,0 0-1 0 0,1 0 1 0 0,-1 0 0 0 0,0 0 0 0 0,0 0 0 0 0,0 1 0 0 0,-1 0-1 0 0,1-1 1 0 0,0 1 0 0 0,-1 0 0 0 0,1 0 0 0 0,0 1 0 0 0,-1-1-1 0 0,-2 1 6 0 0,2 1 33 0 0,0 0-1 0 0,0 1 0 0 0,1 0 0 0 0,-1 0 0 0 0,1 0 1 0 0,-1 0-1 0 0,1 0 0 0 0,0 1 0 0 0,0-1 0 0 0,0 1 0 0 0,0 0 1 0 0,1 0-1 0 0,-1 0 0 0 0,1 0 0 0 0,-1 0 0 0 0,1 1 1 0 0,0-1-1 0 0,0 1 0 0 0,1-1 0 0 0,-1 1 0 0 0,1 0 0 0 0,0 0 1 0 0,0-1-1 0 0,0 1 0 0 0,0 0 0 0 0,1 0 0 0 0,-1 0 1 0 0,1 0-1 0 0,0 0 0 0 0,1 0 0 0 0,-1 0 0 0 0,0 0 1 0 0,1 0-1 0 0,0 0 0 0 0,0 0 0 0 0,0 0 0 0 0,1 0 0 0 0,-1-1 1 0 0,1 1-1 0 0,0-1 0 0 0,0 1 0 0 0,0-1 0 0 0,0 0 1 0 0,1 1-1 0 0,0-1 0 0 0,-1 0 0 0 0,1-1 0 0 0,0 1 0 0 0,0 0 1 0 0,0-1-1 0 0,1 0 0 0 0,-1 0 0 0 0,1 0 0 0 0,-1 0 1 0 0,3 1-33 0 0,-4-2 23 0 0,1 0 1 0 0,0-1-1 0 0,0 1 1 0 0,-1 0-1 0 0,1-1 1 0 0,0 0 0 0 0,0 1-1 0 0,0-1 1 0 0,0-1-1 0 0,0 1 1 0 0,-1 0-1 0 0,1 0 1 0 0,0-1 0 0 0,0 0-1 0 0,-1 0 1 0 0,1 1-1 0 0,0-2 1 0 0,-1 1-1 0 0,1 0 1 0 0,-1 0-1 0 0,1-1 1 0 0,-1 1 0 0 0,1-1-1 0 0,-1 0 1 0 0,0 0-1 0 0,0 0 1 0 0,0 0-1 0 0,0 0 1 0 0,0 0 0 0 0,-1-1-1 0 0,1 1 1 0 0,-1 0-1 0 0,1-1 1 0 0,-1 1-1 0 0,0-1 1 0 0,0 0 0 0 0,0 1-1 0 0,0-1 1 0 0,-1 0-1 0 0,1 0 1 0 0,-1 0-1 0 0,1 1 1 0 0,-1-1 0 0 0,0 0-1 0 0,0 0 1 0 0,-1-1-24 0 0,-22 175 275 0 0,20-120-356 0 0,2-28-6689 0 0,1-21 1029 0 0</inkml:trace>
  <inkml:trace contextRef="#ctx0" brushRef="#br0" timeOffset="257.5">226 280 4620 0 0,'0'0'10025'0'0,"0"0"-9609"0"0,0 0-212 0 0,0 0-40 0 0,-52 1 272 0 0,31-1-196 0 0,0 0-188 0 0,0-1-52 0 0,0 1-604 0 0,1 0-456 0 0,-1 0-388 0 0,8 0-1636 0 0,-6-7-4381 0 0</inkml:trace>
  <inkml:trace contextRef="#ctx0" brushRef="#br0" timeOffset="460.72">329 318 7189 0 0,'0'0'7000'0'0,"0"0"-6760"0"0,0 0 332 0 0,9 44 192 0 0,-9-31 5 0 0,0 0-157 0 0,-3-3-216 0 0,1 2-148 0 0,0-3-124 0 0,0-1-36 0 0,0 0-80 0 0,0-1-8 0 0,0 1-408 0 0,0-2-636 0 0,1-3-533 0 0,-2 0-2699 0 0,2-6-5189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9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0 184 0 0,'0'0'9638'0'0,"0"0"-6555"0"0,0 0-2307 0 0,0 0-471 0 0,0 0 63 0 0,3 9 445 0 0,126 262 2776 0 0,-121-257-3595 0 0,-9-23-7583 0 0,-9-14-813 0 0,4 11 6950 0 0,-4-3 145 0 0</inkml:trace>
  <inkml:trace contextRef="#ctx0" brushRef="#br0" timeOffset="262.89">176 197 2296 0 0,'0'0'3076'0'0,"0"0"-227"0"0,0 0-133 0 0,0 0-972 0 0,0 0-1308 0 0,0 0-40 0 0,0 0 364 0 0,0 0 12 0 0,-44 29-40 0 0,30-16-127 0 0,-5 0-205 0 0,1 0-252 0 0,1 1-60 0 0,-1-3-88 0 0,1 0-761 0 0,5-3-627 0 0,3-2-1104 0 0,1-2-3848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1.8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43 12165 0 0,'0'0'3888'0'0,"0"0"-2893"0"0,0 0-817 0 0,0 0 222 0 0,0 0 56 0 0,0 0-88 0 0,-6-1-28 0 0,-185-17-1134 0 0,190 18 728 0 0,-10-5-2334 0 0,10-3-4719 0 0,5-3-1252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2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23 144 0 0,'0'0'14129'0'0,"0"0"-12265"0"0,0 0-1864 0 0,0 0-72 0 0,0 0 72 0 0,0 0 493 0 0,-36 0-121 0 0,19 0-184 0 0,-3-2-176 0 0,0 2-8 0 0,0 0-4 0 0,2 0-88 0 0,2-3-753 0 0,5 2-291 0 0,1-2-948 0 0,7-1-3536 0 0,4-5-1761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2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7917 0 0,'0'0'4786'0'0,"0"0"-3797"0"0,0 0-608 0 0,0 0 213 0 0,-2 7 25 0 0,0-3-527 0 0,0-1 0 0 0,0 1-1 0 0,1 0 1 0 0,0 0 0 0 0,-1 0 0 0 0,2 0-1 0 0,-1 0 1 0 0,0 0 0 0 0,1 0 0 0 0,0 0-1 0 0,-1 0 1 0 0,2 0 0 0 0,-1 0 0 0 0,0 0-1 0 0,1 0 1 0 0,0 0 0 0 0,0 0 0 0 0,0 0-1 0 0,0 0 1 0 0,1-1 0 0 0,-1 1 0 0 0,1 0-1 0 0,0-1 1 0 0,0 1 0 0 0,1-1 0 0 0,-1 0-1 0 0,1 1 1 0 0,-1-1 0 0 0,1-1 0 0 0,0 1 0 0 0,0 0-1 0 0,0-1 1 0 0,1 1 0 0 0,-1-1 0 0 0,0 0-1 0 0,1 0 1 0 0,3 1-92 0 0,-3-1 70 0 0,0-1 0 0 0,0 0 0 0 0,0 0 1 0 0,0 0-1 0 0,0 0 0 0 0,0-1 0 0 0,0 1 0 0 0,1-1 0 0 0,-1 0 1 0 0,0-1-1 0 0,0 1 0 0 0,0-1 0 0 0,0 0 0 0 0,0 0 0 0 0,0 0 0 0 0,0 0 1 0 0,0-1-1 0 0,0 1 0 0 0,0-1 0 0 0,-1 0 0 0 0,1 0 0 0 0,-1-1 0 0 0,1 1 1 0 0,-1-1-1 0 0,0 0 0 0 0,0 1 0 0 0,0-1 0 0 0,0-1-70 0 0,-5 0-76 0 0,0-1 0 0 0,-1 1 0 0 0,1 0 0 0 0,-1 0 0 0 0,0 0 0 0 0,0 0 0 0 0,-1 1 0 0 0,1-1 0 0 0,-1 1 0 0 0,0 0 0 0 0,1 0 0 0 0,-2 0 0 0 0,1 0 0 0 0,0 1 0 0 0,0 0 0 0 0,-1 0 0 0 0,1 0 0 0 0,-1 0 0 0 0,0 1-1 0 0,1-1 1 0 0,-1 1 0 0 0,-3 0 76 0 0,-25-2-2413 0 0,12 8-4218 0 0,11-1-809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3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296 144 3828 0 0,'0'0'5468'0'0,"0"0"-3293"0"0,0 0-1284 0 0,0 0 535 0 0,0 0 303 0 0,0 0-336 0 0,0 0-510 0 0,0 0-456 0 0,-6 1-187 0 0,-257-14 706 0 0,256 6-3965 0 0,23-1-5053 0 0,2 2 1129 0 0</inkml:trace>
  <inkml:trace contextRef="#ctx0" brushRef="#br0" timeOffset="262.31">244 86 3452 0 0,'0'0'4281'0'0,"0"0"-1589"0"0,0 0-1511 0 0,0 0-349 0 0,0 0-221 0 0,0 0-221 0 0,-8 1 6 0 0,-202 4 740 0 0,207-5-1515 0 0,-12-1-974 0 0,8-5-4594 0 0,7-3-757 0 0</inkml:trace>
  <inkml:trace contextRef="#ctx0" brushRef="#br0" timeOffset="542.78">205 0 5228 0 0,'0'0'4248'0'0,"0"0"-2556"0"0,0 0-1349 0 0,0 0 46 0 0,0 0 562 0 0,6 4 216 0 0,210 130 3090 0 0,-215-130-4224 0 0,-1-1-1 0 0,0 1 1 0 0,0 0-1 0 0,0 0 1 0 0,0-1-1 0 0,-1 1 1 0 0,1 0 0 0 0,-1-1-1 0 0,0 1 1 0 0,0 0-1 0 0,-1-1 1 0 0,1 1-1 0 0,-1-1 1 0 0,1 1 0 0 0,-1-1-1 0 0,0 0 1 0 0,0 0-1 0 0,-1 0 1 0 0,1 0 0 0 0,0 0-1 0 0,-1 0 1 0 0,0-1-1 0 0,0 1 1 0 0,0-1-1 0 0,0 0 1 0 0,0 0 0 0 0,0 0-1 0 0,-3 1-32 0 0,-37 28-1132 0 0,13-17-3818 0 0,21-13-962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0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81 5076 0 0,'0'0'7971'0'0,"0"0"-5775"0"0,0 0-1893 0 0,-7-2 78 0 0,3 1-376 0 0,1 0-1 0 0,-1 1 1 0 0,1-1-1 0 0,-1 1 1 0 0,1-1-1 0 0,-1 1 0 0 0,0 0 1 0 0,1 1-1 0 0,-1-1 1 0 0,1 0-1 0 0,-1 1 0 0 0,1 0 1 0 0,-1 0-1 0 0,1 0 1 0 0,-1 0-1 0 0,1 1 0 0 0,0-1 1 0 0,0 1-1 0 0,0 0 1 0 0,0 0-1 0 0,0 0 0 0 0,0 0 1 0 0,0 0-1 0 0,1 1 1 0 0,-1 0-1 0 0,1-1 1 0 0,-1 1-1 0 0,1 0 0 0 0,0 0 1 0 0,0 0-1 0 0,-1 2-4 0 0,1-2 31 0 0,0-1-1 0 0,0 1 1 0 0,0 0-1 0 0,0 0 1 0 0,1 0 0 0 0,-1 0-1 0 0,1 0 1 0 0,0 0-1 0 0,0 0 1 0 0,0 1-1 0 0,0-1 1 0 0,0 0 0 0 0,1 1-1 0 0,-1-1 1 0 0,1 0-1 0 0,0 1 1 0 0,0-1-1 0 0,0 1 1 0 0,1-1 0 0 0,-1 0-1 0 0,1 1 1 0 0,0-1-1 0 0,-1 0 1 0 0,2 1-1 0 0,-1-1 1 0 0,0 0 0 0 0,1 0-1 0 0,-1 0 1 0 0,1 0-1 0 0,0 0 1 0 0,0-1-1 0 0,0 1 1 0 0,0 0 0 0 0,1-1-1 0 0,-1 0 1 0 0,1 1-1 0 0,-1-1 1 0 0,1 0 0 0 0,0 0-1 0 0,0-1 1 0 0,0 1-1 0 0,0 0 1 0 0,0-1-1 0 0,0 0 1 0 0,0 0 0 0 0,1 0-1 0 0,-1 0 1 0 0,0 0-1 0 0,1-1-30 0 0,67 7 331 0 0,-24-7-7654 0 0,-42 0 2145 0 0</inkml:trace>
  <inkml:trace contextRef="#ctx0" brushRef="#br0" timeOffset="248.17">361 0 7673 0 0,'0'0'4976'0'0,"0"0"-3612"0"0,0 0-1130 0 0,0 0-78 0 0,0 0-60 0 0,0 0 12 0 0,-4 7 294 0 0,-52 115 652 0 0,55-119-1022 0 0,0 1 0 0 0,0 0 0 0 0,0 0 0 0 0,0-1 1 0 0,0 1-1 0 0,1 0 0 0 0,0 0 0 0 0,0 0 0 0 0,0 0 0 0 0,0 0 0 0 0,0 0 1 0 0,1-1-1 0 0,0 1 0 0 0,0 0 0 0 0,0 0 0 0 0,0-1 0 0 0,0 1 0 0 0,1-1 0 0 0,0 1 1 0 0,0-1-1 0 0,0 1 0 0 0,0-1 0 0 0,0 0 0 0 0,0 0 0 0 0,1 0 0 0 0,0 0 1 0 0,-1-1-1 0 0,1 1 0 0 0,0-1 0 0 0,1 1 0 0 0,-1-1 0 0 0,0 0 0 0 0,1 0 1 0 0,1 0-33 0 0,31 11-1069 0 0,-12-9-4421 0 0,-16-4-191 0 0</inkml:trace>
  <inkml:trace contextRef="#ctx0" brushRef="#br0" timeOffset="495.46">495 122 11597 0 0,'0'0'897'0'0,"0"0"-955"0"0,0 0-168 0 0,6-3 46 0 0,-3 1 219 0 0,0 1-1 0 0,1-1 1 0 0,-1 1 0 0 0,0 0 0 0 0,1 0 0 0 0,-1 0 0 0 0,1 1 0 0 0,-1-1-1 0 0,1 1 1 0 0,-1 0 0 0 0,1 0 0 0 0,0 0 0 0 0,-1 0 0 0 0,1 0-1 0 0,-1 1 1 0 0,1 0 0 0 0,-1 0 0 0 0,1 0 0 0 0,-1 0 0 0 0,0 0 0 0 0,0 1-1 0 0,1-1 1 0 0,-1 1 0 0 0,0 0 0 0 0,0 0 0 0 0,0 0 0 0 0,-1 0-1 0 0,1 1 1 0 0,0-1 0 0 0,-1 1 0 0 0,0-1 0 0 0,1 1 0 0 0,-1 0-1 0 0,0 0 1 0 0,-1 0 0 0 0,1 0 0 0 0,0 0 0 0 0,-1 1 0 0 0,0-1 0 0 0,0 1-1 0 0,0-1 1 0 0,1 4-39 0 0,-39 44 1066 0 0,17-39-3110 0 0,1-6-3514 0 0,11-5-1535 0 0</inkml:trace>
  <inkml:trace contextRef="#ctx0" brushRef="#br0" timeOffset="745.77">714 123 12017 0 0,'0'0'2484'0'0,"0"0"-2420"0"0,0 0-64 0 0,0 0 428 0 0,0 0-176 0 0,-42 41-252 0 0,34-30-12 0 0,1 1 0 0 0,1 0 12 0 0,2 0 12 0 0,1-1 0 0 0,0-1 92 0 0,3-3-104 0 0,0-1 0 0 0,4-1-684 0 0,0-1-648 0 0,2-3-1412 0 0,5-1-4289 0 0</inkml:trace>
  <inkml:trace contextRef="#ctx0" brushRef="#br0" timeOffset="900.07">830 243 12765 0 0,'0'0'1792'0'0,"0"0"-1476"0"0,0 0-316 0 0,0 0 264 0 0,-29 35-88 0 0,19-26-176 0 0,-5-2-276 0 0,2 1-380 0 0,2-1-580 0 0,0-2-584 0 0,1 0-1008 0 0,5-3-2533 0 0</inkml:trace>
  <inkml:trace contextRef="#ctx0" brushRef="#br0" timeOffset="1162.98">1004 135 5156 0 0,'0'0'7973'0'0,"0"0"-6247"0"0,0 0-1508 0 0,-1 8 45 0 0,-14 67 183 0 0,16-73-487 0 0,1-1 1 0 0,-1 0-1 0 0,1 1 0 0 0,0-1 0 0 0,0 0 1 0 0,0 0-1 0 0,-1 0 0 0 0,1-1 0 0 0,0 1 1 0 0,0 0-1 0 0,0-1 0 0 0,0 1 0 0 0,0-1 1 0 0,1 1-1 0 0,-1-1 0 0 0,0 0 0 0 0,0 0 1 0 0,0 0-1 0 0,0 0 0 0 0,0-1 0 0 0,0 1 1 0 0,0 0-1 0 0,0-1 0 0 0,0 0 0 0 0,0 1 1 0 0,0-1-1 0 0,0 0 0 0 0,0 0 0 0 0,0 0 1 0 0,0 0-1 0 0,-1 0 0 0 0,1-1 0 0 0,0 1 0 0 0,-1 0 1 0 0,1-1-1 0 0,-1 1 0 0 0,0-1 0 0 0,1 0 1 0 0,-1 1-1 0 0,1-3 41 0 0,19-36-329 0 0,-2 76 2270 0 0,-17-31-1916 0 0,0 0-1 0 0,0-1 1 0 0,-1 1 0 0 0,0 0-1 0 0,1 0 1 0 0,-2 0 0 0 0,1 0-1 0 0,0 0 1 0 0,-1 1 0 0 0,0-1-1 0 0,-1 0 1 0 0,1 0 0 0 0,-1 0-1 0 0,0 0 1 0 0,0 0 0 0 0,0 0-1 0 0,-1 0 1 0 0,1-1-1 0 0,-1 1 1 0 0,-1 0 0 0 0,1-1-1 0 0,-1 1 1 0 0,1-1 0 0 0,-1 0-1 0 0,0 0 1 0 0,-1 0 0 0 0,1 0-1 0 0,-1 0 1 0 0,0-1 0 0 0,1 0-1 0 0,-2 0 1 0 0,1 0 0 0 0,0 0-1 0 0,-1 0 1 0 0,1-1 0 0 0,-1 0-1 0 0,1 0 1 0 0,-6 1-25 0 0,4-2-468 0 0,-21-1-1658 0 0,11-5-3948 0 0,4-6-1959 0 0</inkml:trace>
  <inkml:trace contextRef="#ctx0" brushRef="#br0" timeOffset="1410.42">1231 117 8645 0 0,'0'0'7268'0'0,"0"0"-7268"0"0,0 0-64 0 0,21 37 64 0 0,-19-21 340 0 0,-2 2-147 0 0,0 0-33 0 0,-2 0 92 0 0,-2 2-92 0 0,-4-1-160 0 0,-1 1-168 0 0,0-1-96 0 0,1 0-265 0 0,-1-2-251 0 0,2-2-636 0 0,2-4-2596 0 0,5-4-4357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4.5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0 784 0 0,'0'0'48'0'0,"0"0"-48"0"0,0 0-52 0 0,0 0-56 0 0,0 0-100 0 0,0 0-248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6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6341 0 0,'0'0'5182'0'0,"0"0"-3658"0"0,1 6-828 0 0,9 101 3831 0 0,-16-60-4946 0 0,5-46-1164 0 0,0-3-4391 0 0,1-9-1468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6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76 149 5613 0 0,'0'0'7432'0'0,"0"0"-5585"0"0,0 0-1648 0 0,0 0-53 0 0,0 0 129 0 0,0 0-80 0 0,0 0-124 0 0,4-2-117 0 0,-1 2 66 0 0,1-1 0 0 0,-1 0-1 0 0,0 0 1 0 0,1 0 0 0 0,-1 0 0 0 0,0 0-1 0 0,0-1 1 0 0,0 1 0 0 0,0-1-1 0 0,0 0 1 0 0,0 0 0 0 0,0 0 0 0 0,-1 0-1 0 0,1-1 1 0 0,-1 1 0 0 0,1-1 0 0 0,-1 1-1 0 0,0-1 1 0 0,0 0 0 0 0,0 0 0 0 0,0 0-1 0 0,-1 0 1 0 0,1 0 0 0 0,-1 0-1 0 0,0-1 1 0 0,0 1 0 0 0,0 0 0 0 0,0-1-1 0 0,-1 1 1 0 0,1-1 0 0 0,-1 1 0 0 0,0 0-1 0 0,0-1 1 0 0,0 1 0 0 0,0-1 0 0 0,-1 1-1 0 0,1-1 1 0 0,-1 1 0 0 0,0 0 0 0 0,0-1-1 0 0,0 1 1 0 0,-1 0 0 0 0,1 0-1 0 0,-1 0 1 0 0,0 0 0 0 0,0 0 0 0 0,0 0-1 0 0,0 0 1 0 0,0 1 0 0 0,0-1 0 0 0,-1 1-1 0 0,1-1 1 0 0,-1 1 0 0 0,0 0 0 0 0,-1-1-20 0 0,-1 3-11 0 0,1 0 0 0 0,-1 0 0 0 0,0 1 0 0 0,1-1 0 0 0,-1 1 0 0 0,1 0 1 0 0,-1 0-1 0 0,1 1 0 0 0,-1 0 0 0 0,1-1 0 0 0,0 1 0 0 0,0 1 0 0 0,0-1 1 0 0,0 1-1 0 0,0-1 0 0 0,1 1 0 0 0,-1 0 0 0 0,1 0 0 0 0,-1 1 0 0 0,1-1 1 0 0,0 1-1 0 0,1 0 0 0 0,-1-1 0 0 0,0 1 0 0 0,1 0 0 0 0,0 1 1 0 0,0-1-1 0 0,0 0 0 0 0,1 1 0 0 0,0-1 0 0 0,-1 0 0 0 0,1 1 0 0 0,1 0 1 0 0,-1-1-1 0 0,1 1 0 0 0,0 0 0 0 0,0-1 0 0 0,0 1 0 0 0,0-1 0 0 0,1 1 1 0 0,0 0-1 0 0,0-1 0 0 0,2 5 11 0 0,-2-7 51 0 0,1 0 0 0 0,0 0 0 0 0,0 0 0 0 0,0 0 0 0 0,0 0 0 0 0,0 0 0 0 0,0-1 0 0 0,1 1 0 0 0,-1-1 0 0 0,1 0 0 0 0,-1 0 0 0 0,1 0 0 0 0,-1 0 0 0 0,1 0 0 0 0,-1 0 0 0 0,1-1 0 0 0,0 1 0 0 0,-1-1 0 0 0,1 1 0 0 0,0-1 0 0 0,0 0 0 0 0,-1 0 0 0 0,1-1 0 0 0,0 1 0 0 0,-1-1 0 0 0,1 1 0 0 0,0-1 0 0 0,-1 0 0 0 0,1 0 0 0 0,-1 0 0 0 0,1 0 0 0 0,-1 0 0 0 0,1 0 0 0 0,-1-1 0 0 0,0 1 0 0 0,0-1 0 0 0,0 0 0 0 0,0 0 0 0 0,0 0 0 0 0,0 0 0 0 0,0 0 0 0 0,0 0 0 0 0,-1 0 0 0 0,1 0 0 0 0,-1-1 0 0 0,0 1 0 0 0,0-1 0 0 0,1 1 0 0 0,-1-1-51 0 0,6-14 225 0 0,-7 17-251 0 0,0 1-1 0 0,0 0 0 0 0,1-1 0 0 0,-1 1 1 0 0,0-1-1 0 0,1 1 0 0 0,-1-1 1 0 0,1 1-1 0 0,-1-1 0 0 0,0 1 1 0 0,1-1-1 0 0,-1 0 0 0 0,1 1 0 0 0,-1-1 1 0 0,1 1-1 0 0,-1-1 0 0 0,1 0 1 0 0,-1 0-1 0 0,1 1 0 0 0,0-1 0 0 0,-1 0 1 0 0,1 0-1 0 0,-1 0 0 0 0,1 1 1 0 0,0-1-1 0 0,-1 0 0 0 0,1 0 1 0 0,0 0-1 0 0,-1 0 0 0 0,1 0 0 0 0,-1 0 1 0 0,1 0-1 0 0,0-1 0 0 0,-1 1 1 0 0,1 0-1 0 0,0 0 0 0 0,-1 0 0 0 0,1-1 1 0 0,-1 1-1 0 0,1 0 0 0 0,0-1 27 0 0,0 161 2587 0 0,-5-116-5437 0 0,3 0-4759 0 0,1-48 1833 0 0</inkml:trace>
  <inkml:trace contextRef="#ctx0" brushRef="#br0" timeOffset="171.18">247 281 5501 0 0,'0'0'8184'0'0,"0"0"-6916"0"0,0 0-1264 0 0,0 0-4 0 0,0 0 392 0 0,-52 3 48 0 0,30-1-76 0 0,-2-2-236 0 0,1 1-128 0 0,2-1 0 0 0,3 0-732 0 0,1 0-340 0 0,1 0-608 0 0,5-3-1292 0 0,3 0-2957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8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8977 0 0,'0'0'5167'0'0,"0"0"-3905"0"0,0 0-1152 0 0,0 0 111 0 0,0 0-35 0 0,0 0-88 0 0,0 0-50 0 0,0 0-171 0 0,7 0 33 0 0,-3 0 134 0 0,0-1 0 0 0,0 1 1 0 0,0 0-1 0 0,0 0 0 0 0,0 0 0 0 0,0 1 0 0 0,0 0 0 0 0,0-1 1 0 0,0 1-1 0 0,0 1 0 0 0,0-1 0 0 0,-1 0 0 0 0,1 1 1 0 0,0 0-1 0 0,-1 0 0 0 0,0 0 0 0 0,1 0 0 0 0,-1 1 0 0 0,0-1 1 0 0,0 1-1 0 0,0 0 0 0 0,0 0 0 0 0,-1 0 0 0 0,1 0 0 0 0,-1 0 1 0 0,0 0-1 0 0,0 1 0 0 0,0-1 0 0 0,0 1 0 0 0,0 0 0 0 0,-1 0 1 0 0,0-1-1 0 0,0 1 0 0 0,0 0 0 0 0,0 0 0 0 0,0 0 0 0 0,-1 0 1 0 0,0 0-1 0 0,0 0 0 0 0,0 0 0 0 0,0 0 0 0 0,-1 0 0 0 0,1 0 1 0 0,-1 0-1 0 0,0 0 0 0 0,0 0 0 0 0,-1-1 0 0 0,1 1 0 0 0,-1 0 1 0 0,0-1-1 0 0,0 1 0 0 0,0 0-44 0 0,-100 90 489 0 0,144-98 241 0 0,-19-2-1328 0 0,63-20 1744 0 0,-59 14-3935 0 0,-5-3-3713 0 0,-13 6-2571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9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58 117 10877 0 0,'0'0'3539'0'0,"0"0"-2462"0"0,6 0-714 0 0,70-10 600 0 0,-74 10-990 0 0,0-1 0 0 0,0 1 0 0 0,0-1 0 0 0,0 1 0 0 0,-1-1 0 0 0,1 0 0 0 0,0 0 1 0 0,0 0-1 0 0,-1 0 0 0 0,1 0 0 0 0,-1 0 0 0 0,1 0 0 0 0,-1 0 0 0 0,1-1 0 0 0,-1 1 0 0 0,0-1 0 0 0,1 1 0 0 0,-1-1 0 0 0,0 1 0 0 0,0-1 0 0 0,0 0 0 0 0,0 1 0 0 0,-1-1 0 0 0,1 0 0 0 0,0 0 0 0 0,-1 0 0 0 0,1 0 0 0 0,-1 0 0 0 0,0 1 0 0 0,1-1 0 0 0,-1 0 0 0 0,0 0 0 0 0,0 0 0 0 0,0 0 0 0 0,-1 0 0 0 0,1 0 0 0 0,0 0 0 0 0,-1 0 0 0 0,1 0 0 0 0,-1 0 0 0 0,0 1 0 0 0,0-1 0 0 0,0 0 27 0 0,-1-1 6 0 0,0-1 0 0 0,-1 1-1 0 0,1 0 1 0 0,-1 0-1 0 0,0 1 1 0 0,0-1-1 0 0,0 1 1 0 0,-1-1-1 0 0,1 1 1 0 0,0 0-1 0 0,-1 0 1 0 0,0 1-1 0 0,1-1 1 0 0,-1 1-1 0 0,0-1 1 0 0,0 1-1 0 0,0 0 1 0 0,1 1 0 0 0,-1-1-1 0 0,0 1 1 0 0,0 0-1 0 0,0 0 1 0 0,0 0-1 0 0,0 0 1 0 0,0 0-1 0 0,0 1 1 0 0,0 0-1 0 0,0 0 1 0 0,0 0-1 0 0,0 0 1 0 0,1 1-1 0 0,-1 0 1 0 0,1-1-1 0 0,-1 1 1 0 0,1 1 0 0 0,-1-1-1 0 0,1 0 1 0 0,0 1-1 0 0,0-1 1 0 0,0 1-1 0 0,1 0 1 0 0,-1 0-1 0 0,1 0 1 0 0,-1 1-1 0 0,1-1 1 0 0,0 0-1 0 0,0 1 1 0 0,0 0-1 0 0,1-1 1 0 0,0 1-1 0 0,-1 1-5 0 0,0-2 26 0 0,1 0 0 0 0,0 0-1 0 0,0 0 1 0 0,0 0 0 0 0,0 0 0 0 0,1 0-1 0 0,-1 0 1 0 0,1 0 0 0 0,0 0-1 0 0,0 0 1 0 0,0 0 0 0 0,0 0-1 0 0,0 0 1 0 0,1 0 0 0 0,-1 0-1 0 0,1 0 1 0 0,0 0 0 0 0,0 0-1 0 0,0 0 1 0 0,0 0 0 0 0,1 0-1 0 0,-1-1 1 0 0,1 1 0 0 0,-1 0-1 0 0,1-1 1 0 0,0 1 0 0 0,0-1 0 0 0,0 0-1 0 0,0 0 1 0 0,1 0 0 0 0,-1 0-1 0 0,1 0 1 0 0,-1 0 0 0 0,1 0-1 0 0,0-1 1 0 0,-1 0 0 0 0,1 1-1 0 0,0-1 1 0 0,0 0 0 0 0,0 0-1 0 0,0-1 1 0 0,0 1 0 0 0,0 0-1 0 0,0-1 1 0 0,0 0 0 0 0,0 0-1 0 0,0 0 1 0 0,0 0 0 0 0,0 0-1 0 0,1-1 1 0 0,-1 1 0 0 0,0-1 0 0 0,0 0-1 0 0,-1 0 1 0 0,1 0 0 0 0,0 0-1 0 0,0-1 1 0 0,0 1 0 0 0,-1-1-1 0 0,2 0-25 0 0,27-58-275 0 0,-35 221 2992 0 0,-9-54-4305 0 0,11-104-386 0 0,1-4-4380 0 0,1-7-26 0 0</inkml:trace>
  <inkml:trace contextRef="#ctx0" brushRef="#br0" timeOffset="246.44">235 300 8869 0 0,'0'0'6912'0'0,"0"0"-6912"0"0,0 0 12 0 0,0 0-12 0 0,-47 2 412 0 0,26-2-195 0 0,-1-1-153 0 0,1 0-60 0 0,-1 1-4 0 0,1 0-645 0 0,2 0-399 0 0,2 0-644 0 0,4 0-2156 0 0,2-6-2741 0 0</inkml:trace>
  <inkml:trace contextRef="#ctx0" brushRef="#br0" timeOffset="539.32">325 347 1564 0 0,'0'0'11167'0'0,"0"0"-7886"0"0,0 0-2931 0 0,0 0-29 0 0,0 0-11 0 0,0 0-96 0 0,0 0-88 0 0,0 0-59 0 0,-18 3 515 0 0,22-5-597 0 0,-1 1-1 0 0,1 0 0 0 0,-1 0 0 0 0,1 0 1 0 0,-1 0-1 0 0,1 1 0 0 0,0-1 0 0 0,0 1 1 0 0,-1 0-1 0 0,1 0 0 0 0,0 1 0 0 0,-1-1 1 0 0,1 1-1 0 0,0-1 0 0 0,-1 1 0 0 0,1 0 1 0 0,-1 1-1 0 0,1-1 0 0 0,-1 0 0 0 0,0 1 1 0 0,1 0-1 0 0,-1 0 0 0 0,0 0 0 0 0,0 0 1 0 0,0 0-1 0 0,-1 1 0 0 0,1-1 0 0 0,0 1 1 0 0,1 2 15 0 0,-4 0 60 0 0,0-1 0 0 0,-1 1 1 0 0,1-1-1 0 0,-1 0 1 0 0,0 1-1 0 0,0-1 0 0 0,-1 0 1 0 0,1 0-1 0 0,-1 0 0 0 0,0 0 1 0 0,0 0-1 0 0,0 0 1 0 0,0 0-1 0 0,-1 0 0 0 0,0-1 1 0 0,0 0-1 0 0,0 1 0 0 0,0-1 1 0 0,-2 1-61 0 0,-30 51 210 0 0,37-54-166 0 0,-1 1-1 0 0,0-1 0 0 0,1 1 1 0 0,-1-1-1 0 0,1 1 1 0 0,0-1-1 0 0,-1 0 1 0 0,1 0-1 0 0,0 0 0 0 0,0 0 1 0 0,0 0-1 0 0,0 0 1 0 0,0 0-1 0 0,0 0 1 0 0,0-1-1 0 0,0 1 1 0 0,0-1-1 0 0,0 0 0 0 0,0 0 1 0 0,0 1-1 0 0,0-1 1 0 0,0 0-1 0 0,0-1 1 0 0,0 1-1 0 0,0 0 1 0 0,0-1-1 0 0,0 1 0 0 0,2-1-43 0 0,0 0 8 0 0,96-13 119 0 0,-64-3-2837 0 0,-33 13 573 0 0,-4 0-3420 0 0,-2-3-3881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38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259 106 1460 0 0,'0'0'8646'0'0,"0"0"-6050"0"0,0 0-1611 0 0,0 0 520 0 0,0 0-61 0 0,0 0-560 0 0,0 0-460 0 0,0 0-222 0 0,-8-3-20 0 0,-178-11 247 0 0,139 16-874 0 0,45-2 266 0 0,-9-1-1646 0 0,7-5-3559 0 0,4-6-3092 0 0</inkml:trace>
  <inkml:trace contextRef="#ctx0" brushRef="#br0" timeOffset="263.17">162 1 7021 0 0,'0'0'5847'0'0,"3"6"-4473"0"0,2 5-1018 0 0,0 1 0 0 0,-1 0 1 0 0,-1 0-1 0 0,0 0 0 0 0,0 1 1 0 0,-1-1-1 0 0,-1 1 0 0 0,0 0 0 0 0,-1-1 1 0 0,0 1-1 0 0,-1 9-356 0 0,0 10-1241 0 0,1-32-628 0 0,1-1-2190 0 0,5-7-2465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1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307 20 6309 0 0,'0'0'6610'0'0,"0"0"-4958"0"0,0 0-1309 0 0,-9 1 162 0 0,-272-1 1644 0 0,265-5-3244 0 0,19-3-6396 0 0,13 1 641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2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4940 0 0,'0'0'7177'0'0,"0"0"-4984"0"0,4 6-1615 0 0,134 211 3636 0 0,-119-189-3801 0 0,-12-16-2232 0 0,-30-33-2033 0 0,-21-26-3493 0 0,26 25 10936 0 0,18 22-1211 0 0,0 5 445 0 0,3 19-1873 0 0,-66 54 1465 0 0,3-51-6500 0 0,51-26-646 0 0,5-3-3215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2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4288 0 0,'0'0'8350'0'0,"0"7"-6123"0"0,0-3-2085 0 0,-1 0 0 0 0,1 1-1 0 0,0-1 1 0 0,0 1 0 0 0,1-1 0 0 0,-1 1 0 0 0,1-1 0 0 0,0 0 0 0 0,0 1 0 0 0,1-1 0 0 0,-1 0 0 0 0,1 0 0 0 0,0 0 0 0 0,0 0 0 0 0,0 0 0 0 0,1 0 0 0 0,-1-1-1 0 0,1 1 1 0 0,0-1 0 0 0,0 1 0 0 0,0-1 0 0 0,0 0 0 0 0,1 0 0 0 0,-1-1 0 0 0,1 1 0 0 0,0-1 0 0 0,0 0 0 0 0,0 0 0 0 0,0 0 0 0 0,0 0 0 0 0,0-1-1 0 0,0 1 1 0 0,1-1 0 0 0,-1 0 0 0 0,0-1 0 0 0,1 1 0 0 0,-1-1 0 0 0,1 1 0 0 0,-1-1 0 0 0,1-1 0 0 0,-1 1-142 0 0,-2-1-13 0 0,1-1 1 0 0,-1 0-1 0 0,0 1 0 0 0,0-1 1 0 0,0 0-1 0 0,0 0 1 0 0,-1 0-1 0 0,1 0 0 0 0,0 0 1 0 0,-1 0-1 0 0,1 0 0 0 0,-1-1 1 0 0,0 1-1 0 0,0-1 1 0 0,0 1-1 0 0,0-1 0 0 0,0 1 1 0 0,-1-1-1 0 0,1 1 0 0 0,-1-1 1 0 0,1 0-1 0 0,-1 1 1 0 0,0-1-1 0 0,0 0 0 0 0,0 1 1 0 0,-1-1-1 0 0,1 0 0 0 0,-1 1 1 0 0,1-1-1 0 0,-1 1 1 0 0,0-1-1 0 0,0 1 0 0 0,0-1 1 0 0,0 1-1 0 0,0-1 0 0 0,-1 1 1 0 0,1 0-1 0 0,-1 0 1 0 0,1 0-1 0 0,-1 0 0 0 0,0 0 1 0 0,0 0-1 0 0,0 0 0 0 0,0 0 1 0 0,0 1-1 0 0,0-1 1 0 0,-2 0 12 0 0,-13 8-9979 0 0,13-2 4223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2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197 114 6493 0 0,'0'0'9668'0'0,"0"0"-8879"0"0,0 0-737 0 0,0 0-52 0 0,0 0 472 0 0,0 0 96 0 0,-41-4-60 0 0,24 2-276 0 0,-3 0-228 0 0,-1 0 0 0 0,-1 1-4 0 0,1-1-168 0 0,4-1-672 0 0,1 1-240 0 0,6-2-633 0 0,2 3-2755 0 0,8-7-4013 0 0</inkml:trace>
  <inkml:trace contextRef="#ctx0" brushRef="#br0" timeOffset="260.74">238 31 12177 0 0,'0'0'4921'0'0,"0"0"-4921"0"0,0 0 160 0 0,0 0-160 0 0,0 0 484 0 0,-48-8-40 0 0,26 5-172 0 0,-3 0-172 0 0,-2 1-96 0 0,1 0-4 0 0,1 2-692 0 0,2-1-252 0 0,3 0-173 0 0,6 0-827 0 0,6-1-3824 0 0,8-6-2329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5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75 127 184 0 0,'0'0'2234'0'0,"0"0"4413"0"0,0 0-3710 0 0,0 0-1833 0 0,0 0-153 0 0,0 0-16 0 0,0 0-226 0 0,0 0-295 0 0,0 0-236 0 0,42-14 327 0 0,-40 14-523 0 0,0 0-1 0 0,1-1 1 0 0,-1 1 0 0 0,0-1-1 0 0,0 1 1 0 0,0-1-1 0 0,0 0 1 0 0,0 0 0 0 0,0 0-1 0 0,0 0 1 0 0,0-1 0 0 0,-1 1-1 0 0,1 0 1 0 0,0-1-1 0 0,-1 1 1 0 0,1-1 0 0 0,-1 0-1 0 0,1 1 1 0 0,-1-1-1 0 0,0 0 1 0 0,0 0 0 0 0,0 0-1 0 0,0 0 1 0 0,0 0-1 0 0,0 0 1 0 0,0 0 0 0 0,-1 0-1 0 0,1 0 1 0 0,-1 0-1 0 0,1 0 1 0 0,-1-1 0 0 0,0 1-1 0 0,0 0 1 0 0,0 0 0 0 0,0 0-1 0 0,-1-1 1 0 0,1 1-1 0 0,0 0 1 0 0,-1 0 0 0 0,1 0-1 0 0,-1 0 1 0 0,0 0-1 0 0,0 0 1 0 0,0 0 0 0 0,0 0-1 0 0,0 0 1 0 0,0 0-1 0 0,-1 0 1 0 0,1 1 0 0 0,-1-1-1 0 0,1 0 1 0 0,-1 1 0 0 0,1-1-1 0 0,-1 1 1 0 0,0 0-1 0 0,0 0 1 0 0,0-1 0 0 0,1 1-1 0 0,-1 0 1 0 0,-2 0 18 0 0,1-1-8 0 0,0 0 0 0 0,0 0 0 0 0,0 1 0 0 0,0-1 0 0 0,-1 1 0 0 0,1 0 0 0 0,0 0 0 0 0,-1 0 0 0 0,1 0 0 0 0,-1 0 0 0 0,1 1 0 0 0,-1 0 0 0 0,1-1 0 0 0,-1 1 0 0 0,1 1 0 0 0,-1-1 1 0 0,1 0-1 0 0,-1 1 0 0 0,1 0 0 0 0,-1 0 0 0 0,1 0 0 0 0,-1 0 0 0 0,1 0 0 0 0,0 1 0 0 0,0 0 0 0 0,0-1 0 0 0,0 1 0 0 0,0 0 0 0 0,0 0 0 0 0,0 1 0 0 0,1-1 0 0 0,-1 1 0 0 0,1-1 0 0 0,-1 1 0 0 0,1 0 0 0 0,0 0 0 0 0,0 0 0 0 0,1 0 0 0 0,-1 0 1 0 0,1 0-1 0 0,-1 0 0 0 0,1 1 0 0 0,0-1 0 0 0,0 1 0 0 0,0-1 0 0 0,1 1 0 0 0,-1-1 0 0 0,1 1 0 0 0,0-1 0 0 0,0 1 0 0 0,0-1 0 0 0,0 1 0 0 0,1-1 0 0 0,-1 1 0 0 0,1-1 0 0 0,0 1 0 0 0,0-1 0 0 0,0 1 0 0 0,1-1 8 0 0,52 52 716 0 0,-49-52-702 0 0,1 1-1 0 0,-2-1 1 0 0,1 1-1 0 0,0 0 1 0 0,-1 0-1 0 0,1 1 1 0 0,-1-1 0 0 0,-1 1-1 0 0,1 0 1 0 0,0 0-1 0 0,-1 0 1 0 0,0 1-1 0 0,-1-1 1 0 0,1 1 0 0 0,-1-1-1 0 0,0 1 1 0 0,0 0-1 0 0,-1 0 1 0 0,1 0-14 0 0,-4-3 39 0 0,0 0 0 0 0,0-1 0 0 0,0 0 0 0 0,0 1 0 0 0,0-1 0 0 0,0 0 0 0 0,-1 0 0 0 0,1 0 0 0 0,-1-1 0 0 0,0 1 0 0 0,1-1 0 0 0,-1 1 0 0 0,0-1 1 0 0,0 0-1 0 0,0 0 0 0 0,0 0 0 0 0,0 0 0 0 0,0-1 0 0 0,0 1 0 0 0,0-1 0 0 0,0 0 0 0 0,0 1 0 0 0,0-2 0 0 0,0 1 0 0 0,0 0 0 0 0,0 0 0 0 0,0-1 0 0 0,-1 0 0 0 0,2 0 0 0 0,-1 0 0 0 0,0 0 0 0 0,0 0 1 0 0,0 0-1 0 0,0-1 0 0 0,1 1 0 0 0,-1-1 0 0 0,1 0 0 0 0,-1 0 0 0 0,1 0 0 0 0,0 0 0 0 0,-1 0 0 0 0,1-1-39 0 0,1 1-51 0 0,0 0 0 0 0,-1 0 0 0 0,1-1 1 0 0,0 1-1 0 0,0-1 0 0 0,1 1 0 0 0,-1 0 0 0 0,0-1 0 0 0,1 1 0 0 0,-1-1 1 0 0,1 0-1 0 0,0 1 0 0 0,0-1 0 0 0,0 1 0 0 0,0-1 0 0 0,1 1 0 0 0,-1-1 1 0 0,1 1-1 0 0,-1-1 0 0 0,1 1 0 0 0,0-1 0 0 0,0 1 0 0 0,0 0 1 0 0,0-1-1 0 0,0 1 0 0 0,1 0 0 0 0,-1 0 0 0 0,1 0 0 0 0,-1 0 0 0 0,1 0 1 0 0,0 0-1 0 0,0 0 0 0 0,0 1 0 0 0,0-1 0 0 0,0 1 0 0 0,0-1 0 0 0,0 1 1 0 0,0 0-1 0 0,1 0 0 0 0,-1 0 0 0 0,1 0 0 0 0,-1 0 0 0 0,0 0 0 0 0,1 1 1 0 0,-1-1-1 0 0,1 1 0 0 0,-1 0 0 0 0,1 0 0 0 0,0 0 0 0 0,-1 0 1 0 0,1 0-1 0 0,-1 0 0 0 0,1 1 51 0 0,27-12-3822 0 0,-26 8-905 0 0,-3-3-1868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8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20 5428 0 0,'0'0'8390'0'0,"0"0"-6067"0"0,0 0-1866 0 0,0 0 81 0 0,-6 0 267 0 0,-280-8-118 0 0,290-2-8379 0 0,4 8 1288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8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5288 0 0,'0'0'5064'0'0,"0"0"-2563"0"0,0 0-1477 0 0,0 0-203 0 0,0 0-57 0 0,0 0-222 0 0,0 0-321 0 0,0 0-20 0 0,-3 8 87 0 0,-5 5-245 0 0,0 1 0 0 0,1 1 0 0 0,1-1 0 0 0,0 1 1 0 0,1 0-1 0 0,0 1 0 0 0,1-1 0 0 0,1 1 0 0 0,1-1 1 0 0,0 1-1 0 0,1 0 0 0 0,1 0 0 0 0,0 0 1 0 0,1 0-1 0 0,1 0 0 0 0,0 0 0 0 0,1-1 0 0 0,1 1 1 0 0,0-1-1 0 0,1 0 0 0 0,1 0 0 0 0,6 11-43 0 0,12-8-659 0 0,-5-16-4195 0 0,-4-8-2221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9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6949 0 0,'0'0'5717'0'0,"0"0"-4091"0"0,3 6-1401 0 0,18 131 2561 0 0,-22-126-4040 0 0,-1-9-6052 0 0,0-7-1037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0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80 7645 0 0,'0'0'6120'0'0,"0"0"-4362"0"0,0 0-1442 0 0,0 0 369 0 0,0 0 311 0 0,0 0-319 0 0,0 0-424 0 0,-7-1-168 0 0,-182 8-1448 0 0,171-12-793 0 0,11-6-3954 0 0,6-3-1936 0 0</inkml:trace>
  <inkml:trace contextRef="#ctx0" brushRef="#br0" timeOffset="248.18">123 1 6645 0 0,'0'0'5580'0'0,"2"6"-4062"0"0,3 8-1135 0 0,-1 0 1 0 0,-1 0-1 0 0,0 0 1 0 0,0 1 0 0 0,-2-1-1 0 0,0 1 1 0 0,0 0 0 0 0,-1-1-1 0 0,-1 1 1 0 0,-3 12-384 0 0,4-1-660 0 0,4-22-8643 0 0,4-11 1687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9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16 156 6885 0 0,'0'0'6838'0'0,"0"0"-4948"0"0,0 0-1473 0 0,0 0-126 0 0,0 0-148 0 0,0 0-35 0 0,5-1-78 0 0,-1 1-50 0 0,0 0 1 0 0,-1-1 0 0 0,1 1 0 0 0,-1-1 0 0 0,1 0 0 0 0,-1 0-1 0 0,1 0 1 0 0,-1 0 0 0 0,1 0 0 0 0,-1-1 0 0 0,0 0 0 0 0,0 1 0 0 0,0-1-1 0 0,0 0 1 0 0,0-1 0 0 0,0 1 0 0 0,-1 0 0 0 0,1-1 0 0 0,-1 0 0 0 0,1 1-1 0 0,-1-1 1 0 0,0 0 0 0 0,0 0 0 0 0,0 0 0 0 0,-1-1 0 0 0,1 1-1 0 0,-1 0 1 0 0,0-1 0 0 0,1 1 0 0 0,-2-1 0 0 0,1 1 0 0 0,0-1 0 0 0,-1 1-1 0 0,1-1 1 0 0,-1 0 0 0 0,0 1 0 0 0,0-1 0 0 0,-1 1 0 0 0,1-1 0 0 0,-1 1-1 0 0,0-1 1 0 0,0 1 0 0 0,0-1 0 0 0,0 1 0 0 0,0-1 0 0 0,-1 1-1 0 0,0 0 1 0 0,1 0 0 0 0,-1 0 0 0 0,0 0 0 0 0,-1 0 0 0 0,1 0 0 0 0,0 0-1 0 0,-3-1 20 0 0,4 3-4 0 0,-1 0-1 0 0,1 0 1 0 0,-1 0-1 0 0,0 0 0 0 0,0 0 1 0 0,0 1-1 0 0,0-1 1 0 0,1 0-1 0 0,-1 1 1 0 0,0-1-1 0 0,0 1 0 0 0,0 0 1 0 0,0 0-1 0 0,0 0 1 0 0,0 0-1 0 0,0 0 0 0 0,0 0 1 0 0,0 0-1 0 0,0 1 1 0 0,0-1-1 0 0,0 1 1 0 0,0-1-1 0 0,0 1 0 0 0,0 0 1 0 0,0-1-1 0 0,1 1 1 0 0,-1 0-1 0 0,0 1 0 0 0,1-1 1 0 0,-1 0-1 0 0,0 0 1 0 0,1 1-1 0 0,0-1 1 0 0,-1 1-1 0 0,1-1 0 0 0,0 1 1 0 0,0-1-1 0 0,0 1 1 0 0,0 0-1 0 0,0 0 0 0 0,0-1 1 0 0,0 1-1 0 0,0 0 1 0 0,1 0-1 0 0,-1 2 5 0 0,-3 92 788 0 0,6-94-778 0 0,0 0 0 0 0,0 0 0 0 0,1 0 1 0 0,-1-1-1 0 0,1 1 0 0 0,-1-1 0 0 0,1 1 0 0 0,-1-1 1 0 0,1 0-1 0 0,0 0 0 0 0,0 0 0 0 0,0 0 0 0 0,-1-1 1 0 0,1 1-1 0 0,0-1 0 0 0,0 0 0 0 0,0 1 0 0 0,0-1 0 0 0,0-1 1 0 0,0 1-1 0 0,0 0 0 0 0,0-1 0 0 0,0 1 0 0 0,-1-1 1 0 0,1 0-1 0 0,0 0 0 0 0,0 0 0 0 0,-1 0 0 0 0,1-1 1 0 0,-1 1-1 0 0,1-1 0 0 0,-1 1 0 0 0,1-1 0 0 0,-1 0 1 0 0,0 0-1 0 0,0 0 0 0 0,0 0 0 0 0,0-1 0 0 0,0 1 1 0 0,-1 0-1 0 0,1-1 0 0 0,-1 1 0 0 0,1-1 0 0 0,-1 0 1 0 0,0 1-1 0 0,0-1 0 0 0,0 0 0 0 0,0 0 0 0 0,-1 0 0 0 0,1 1 1 0 0,-1-1-1 0 0,1-1-10 0 0,22 52-328 0 0,26 182 1600 0 0,-48-240-8714 0 0,-1 4 525 0 0</inkml:trace>
  <inkml:trace contextRef="#ctx0" brushRef="#br0" timeOffset="217.99">238 317 2872 0 0,'0'0'2372'0'0,"0"0"4209"0"0,0 0-4793 0 0,0 0-1064 0 0,0 0-16 0 0,0 0 160 0 0,0 0-211 0 0,-41 3-285 0 0,24-3-260 0 0,1 0-112 0 0,-4 0-100 0 0,3 0-448 0 0,0-1-473 0 0,2 1-587 0 0,-1-3-964 0 0,7 1-3497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47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340 165 6157 0 0,'0'0'3717'0'0,"0"0"-1953"0"0,0 0-1022 0 0,0 0 245 0 0,0 0 382 0 0,0 0-311 0 0,0 0-561 0 0,0 0-222 0 0,-5-1 180 0 0,-272 15 1662 0 0,220-17-4401 0 0,73-10-6762 0 0,6 3 1518 0 0</inkml:trace>
  <inkml:trace contextRef="#ctx0" brushRef="#br0" timeOffset="261.73">392 84 10153 0 0,'0'0'1619'0'0,"0"0"-1107"0"0,0 0-146 0 0,0 0 710 0 0,-8 0-57 0 0,-252 21-33 0 0,257-21-1390 0 0,-8-1-837 0 0,7-3-2939 0 0,4 0-1890 0 0</inkml:trace>
  <inkml:trace contextRef="#ctx0" brushRef="#br0" timeOffset="431.26">361 0 8777 0 0,'0'0'2391'0'0,"6"2"-1640"0"0,7 1-368 0 0,0 0 1 0 0,0 1-1 0 0,-1 1 0 0 0,1-1 0 0 0,-1 2 1 0 0,0 0-1 0 0,0 1 0 0 0,-1 0 1 0 0,0 0-1 0 0,0 1 0 0 0,-1 1 0 0 0,0-1 1 0 0,0 2-1 0 0,-1-1 0 0 0,8 12-383 0 0,-16-16 35 0 0,-1-1-1 0 0,1 1 1 0 0,-1-1-1 0 0,0 1 0 0 0,0-1 1 0 0,0 1-1 0 0,-1 0 1 0 0,0-1-1 0 0,1 1 1 0 0,-2-1-1 0 0,1 1 0 0 0,0-1 1 0 0,-1 0-1 0 0,0 0 1 0 0,0 1-1 0 0,0-1 0 0 0,0 0 1 0 0,-1-1-1 0 0,0 1 1 0 0,0 0-1 0 0,0-1 1 0 0,0 0-1 0 0,0 1 0 0 0,-1-1 1 0 0,1 0-1 0 0,-1-1 1 0 0,0 1-1 0 0,0-1 1 0 0,0 0-1 0 0,-1 1-34 0 0,-47 25-8612 0 0,50-27 1015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2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7629 0 0,'0'0'6375'0'0,"0"0"-5492"0"0,0 0-838 0 0,0 0 318 0 0,0 0-17 0 0,0 0-54 0 0,0 0-56 0 0,30 8-116 0 0,-26-7-89 0 0,0 0 1 0 0,0 0-1 0 0,-1 0 1 0 0,1 0-1 0 0,0 0 1 0 0,-1 1-1 0 0,1 0 1 0 0,-1 0-1 0 0,0 0 1 0 0,0 0-1 0 0,0 0 1 0 0,0 1 0 0 0,0 0-1 0 0,0-1 1 0 0,0 1-1 0 0,-1 0 1 0 0,0 0-1 0 0,1 0 1 0 0,-1 1-1 0 0,0-1 1 0 0,-1 0-1 0 0,1 1 1 0 0,0-1-1 0 0,-1 1 1 0 0,0 0-1 0 0,0 0 1 0 0,0-1-1 0 0,-1 1 1 0 0,1 0-1 0 0,-1 0 1 0 0,1 0-1 0 0,-2-1 1 0 0,1 1-1 0 0,0 0 1 0 0,-1 0-1 0 0,1 0 1 0 0,-1 0-1 0 0,0-1 1 0 0,0 1-1 0 0,-1 0 1 0 0,1-1-1 0 0,-1 1 1 0 0,1-1-1 0 0,-1 0 1 0 0,-2 3-32 0 0,-43 82 387 0 0,113-73 443 0 0,23-46-3455 0 0,-69 21-1413 0 0,-11 5-1874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2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54 144 8141 0 0,'0'0'6924'0'0,"0"0"-4944"0"0,0 0-1749 0 0,0 0-103 0 0,0 0-24 0 0,0 0 138 0 0,6-2 66 0 0,-3 2-339 0 0,1-1 0 0 0,-1 1 0 0 0,0-1-1 0 0,0 0 1 0 0,0 0 0 0 0,0 0 0 0 0,0 0-1 0 0,0-1 1 0 0,0 1 0 0 0,-1-1 0 0 0,1 0-1 0 0,0 0 1 0 0,-1 0 0 0 0,1 0-1 0 0,-1 0 1 0 0,0 0 0 0 0,0-1 0 0 0,0 1-1 0 0,0-1 1 0 0,0 1 0 0 0,0-1 0 0 0,-1 0-1 0 0,1 0 1 0 0,-1 0 0 0 0,0 0 0 0 0,0 0-1 0 0,0 0 1 0 0,0 0 0 0 0,0 0 0 0 0,-1 0-1 0 0,1 0 1 0 0,-1-1 0 0 0,0 1 0 0 0,0 0-1 0 0,0 0 1 0 0,-1 0 0 0 0,1-1 0 0 0,-1 1-1 0 0,1 0 1 0 0,-1 0 0 0 0,-1-1 31 0 0,1 2-3 0 0,0-1 0 0 0,0 1-1 0 0,0-1 1 0 0,-1 1 0 0 0,1 0 0 0 0,-1-1 0 0 0,1 1-1 0 0,-1 0 1 0 0,0 0 0 0 0,0 0 0 0 0,0 0 0 0 0,0 0-1 0 0,0 1 1 0 0,-1-1 0 0 0,1 1 0 0 0,0-1 0 0 0,-1 1 0 0 0,1 0-1 0 0,-1 0 1 0 0,0 0 0 0 0,1 0 0 0 0,-1 1 0 0 0,0-1-1 0 0,1 1 1 0 0,-1-1 0 0 0,0 1 0 0 0,0 0 0 0 0,1 0 0 0 0,-1 0-1 0 0,0 0 1 0 0,0 1 0 0 0,1-1 0 0 0,-1 1 0 0 0,0 0-1 0 0,1-1 1 0 0,-1 1 0 0 0,1 1 0 0 0,-1-1 0 0 0,1 0 0 0 0,-1 0-1 0 0,1 1 1 0 0,0 0 0 0 0,0-1 0 0 0,-1 1 0 0 0,1 0-1 0 0,0 0 1 0 0,1 0 0 0 0,-1 0 0 0 0,0 0 0 0 0,1 1 0 0 0,-1-1-1 0 0,1 0 1 0 0,0 1 0 0 0,-1-1 0 0 0,1 1 0 0 0,0-1-1 0 0,1 1 1 0 0,-1 0 0 0 0,0-1 0 0 0,1 1 0 0 0,0 0-1 0 0,-1 2 5 0 0,3 60 121 0 0,13-53-2717 0 0,13-9-3596 0 0,-9-7-1713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3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55 6717 0 0,'0'0'8076'0'0,"0"0"-6387"0"0,0 0-1301 0 0,0 0-80 0 0,0 0 4 0 0,0 0 60 0 0,0 0 60 0 0,-41-1-72 0 0,20-2-228 0 0,-1 1-80 0 0,-2-1-52 0 0,1 0-60 0 0,2-1-248 0 0,3 0-272 0 0,2-2-476 0 0,5-1-829 0 0,5 1-2047 0 0,6-10-4769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3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43 7249 0 0,'0'0'9165'0'0,"0"0"-7549"0"0,0 0-1308 0 0,0 0-220 0 0,0 0-40 0 0,-36-9 100 0 0,16 4 88 0 0,-5 1-112 0 0,0 0-120 0 0,-1 1-4 0 0,-1 1-200 0 0,5 0-228 0 0,-2 0-364 0 0,5 1-493 0 0,6-2-1371 0 0,4 2-3264 0 0,9-6-1785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06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6 1552 0 0,'0'0'1478'0'0,"0"0"3611"0"0,0 0-3292 0 0,0 0-1335 0 0,0 0 242 0 0,0 0 142 0 0,-5 1-190 0 0,1-1-591 0 0,1 0 1 0 0,-1 1 0 0 0,1 0-1 0 0,-1 0 1 0 0,1 0-1 0 0,0 0 1 0 0,-1 0-1 0 0,1 0 1 0 0,0 1-1 0 0,0 0 1 0 0,0 0 0 0 0,0 0-1 0 0,0 0 1 0 0,0 0-1 0 0,0 0 1 0 0,1 1-1 0 0,-1 0 1 0 0,1-1-1 0 0,0 1 1 0 0,0 0 0 0 0,0 0-1 0 0,0 0 1 0 0,0 0-1 0 0,0 3-65 0 0,58 40 1607 0 0,19 42-683 0 0,-74-86-886 0 0,0 0 0 0 0,-1 0 0 0 0,1 0-1 0 0,0 0 1 0 0,-1 0 0 0 0,0 1 0 0 0,1-1-1 0 0,-1 0 1 0 0,0 0 0 0 0,0 0 0 0 0,0 1-1 0 0,0-1 1 0 0,-1 0 0 0 0,1 0 0 0 0,-1 0 0 0 0,1 0-1 0 0,-1 1 1 0 0,0-1 0 0 0,0 0 0 0 0,1 0-1 0 0,-1 0 1 0 0,-1 0 0 0 0,1-1 0 0 0,0 1 0 0 0,0 0-1 0 0,-1 0 1 0 0,1-1 0 0 0,-1 1 0 0 0,0-1-1 0 0,1 1 1 0 0,-1-1 0 0 0,0 0 0 0 0,0 1-1 0 0,0-1 1 0 0,0 0 0 0 0,0 0 0 0 0,0-1 0 0 0,0 1-1 0 0,0 0 1 0 0,0-1 0 0 0,0 1 0 0 0,-1-1-1 0 0,1 0 1 0 0,0 1 0 0 0,0-1 0 0 0,0 0-1 0 0,-1 0 1 0 0,1-1 0 0 0,-2 1-38 0 0,-36-3-862 0 0,30-5-1721 0 0,4-6-3284 0 0,6-2-2224 0 0</inkml:trace>
  <inkml:trace contextRef="#ctx0" brushRef="#br0" timeOffset="249.79">324 11 468 0 0,'0'0'13989'0'0,"0"0"-12529"0"0,0 0-1460 0 0,0 0 0 0 0,-45 1 240 0 0,20-2-124 0 0,-1 1-116 0 0,-5-2-972 0 0,3 2-1044 0 0,5-1-3684 0 0,-8-7-1885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4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5653 0 0,'0'0'7318'0'0,"0"0"-5190"0"0,0 0-1855 0 0,0 0-148 0 0,0 0 275 0 0,0 0-42 0 0,0 0-139 0 0,0 0-143 0 0,0 0-36 0 0,-4 8 110 0 0,2-6-90 0 0,1 1-1 0 0,-1 0 0 0 0,1 0 0 0 0,-1 0 1 0 0,1 0-1 0 0,0 0 0 0 0,0 1 1 0 0,1-1-1 0 0,-1 0 0 0 0,1 0 1 0 0,-1 0-1 0 0,1 1 0 0 0,0-1 0 0 0,0 0 1 0 0,1 1-1 0 0,-1-1 0 0 0,1 0 1 0 0,-1 0-1 0 0,1 1 0 0 0,0-1 1 0 0,0 0-1 0 0,0 0 0 0 0,1 0 1 0 0,-1 0-1 0 0,1 0 0 0 0,0-1 0 0 0,0 1 1 0 0,0 0-1 0 0,0-1 0 0 0,0 1 1 0 0,0-1-1 0 0,1 0 0 0 0,-1 0 1 0 0,1 0-1 0 0,-1 0 0 0 0,1 0 1 0 0,0 0-1 0 0,0-1 0 0 0,0 1 0 0 0,0-1 1 0 0,0 0-1 0 0,1 0-59 0 0,-2 1 29 0 0,0 0-1 0 0,0-1 0 0 0,0 0 1 0 0,0 1-1 0 0,0-1 1 0 0,0 0-1 0 0,1 0 0 0 0,-1 0 1 0 0,0-1-1 0 0,0 1 1 0 0,1 0-1 0 0,-1-1 1 0 0,1 0-1 0 0,-1 1 0 0 0,0-1 1 0 0,1 0-1 0 0,-1 0 1 0 0,1 0-1 0 0,-1-1 1 0 0,0 1-1 0 0,1 0 0 0 0,-1-1 1 0 0,0 0-1 0 0,1 1 1 0 0,-1-1-1 0 0,0 0 1 0 0,0 0-1 0 0,0 0 0 0 0,0-1 1 0 0,0 1-1 0 0,0 0 1 0 0,0-1-1 0 0,0 0 1 0 0,0 1-1 0 0,-1-1 0 0 0,1 0 1 0 0,0 0-1 0 0,-1 0 1 0 0,0 0-1 0 0,1 0 1 0 0,-1 0-1 0 0,0 0 0 0 0,0 0 1 0 0,0 0-1 0 0,-1-1 1 0 0,1 1-1 0 0,0 0 0 0 0,-1-1 1 0 0,1 1-1 0 0,-1-1 1 0 0,0 1-1 0 0,0 0 1 0 0,0-1-1 0 0,0 1 0 0 0,0-1 1 0 0,-1 1-1 0 0,1 0 1 0 0,-1-1-1 0 0,0 1 1 0 0,1 0-1 0 0,-1 0 0 0 0,0-1 1 0 0,0 1-29 0 0,-58-45-1389 0 0,7 39-6940 0 0,38 9 585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3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96 383 8281 0 0,'0'0'7252'0'0,"0"0"-5267"0"0,0 0-1729 0 0,0 0-62 0 0,0 0 28 0 0,0 0-120 0 0,0 0-7 0 0,0 0 10 0 0,0 0-19 0 0,3-2-64 0 0,-2-1-55 0 0,0 1-1 0 0,1-1 1 0 0,-1 0-1 0 0,0 0 0 0 0,-1 0 1 0 0,1 1-1 0 0,0-1 0 0 0,-1 0 1 0 0,1 0-1 0 0,-1 0 1 0 0,0 0-1 0 0,0 0 0 0 0,-1 0 1 0 0,1 0-1 0 0,0 0 1 0 0,-1 0-1 0 0,0 0 0 0 0,0 0 1 0 0,0 0-1 0 0,0 0 0 0 0,0 0 1 0 0,0 1-1 0 0,-1-1 1 0 0,1 1-1 0 0,-1-1 0 0 0,0 1 1 0 0,0-1-1 0 0,0 1 1 0 0,0 0-1 0 0,0 0 0 0 0,0 0 1 0 0,-1 0-1 0 0,1 0 0 0 0,-1 1 1 0 0,1-1-1 0 0,-1 1 1 0 0,0-1-1 0 0,1 1 0 0 0,-1 0 1 0 0,0 0-1 0 0,0 0 0 0 0,0 1 1 0 0,0-1-1 0 0,0 1 1 0 0,0-1-1 0 0,0 1 0 0 0,0 0 1 0 0,0 0-1 0 0,0 0 1 0 0,-2 1 33 0 0,3 1 31 0 0,-1 1 1 0 0,1 0-1 0 0,0 0 1 0 0,-1-1-1 0 0,1 1 1 0 0,1 1-1 0 0,-1-1 1 0 0,0 0-1 0 0,1 0 1 0 0,-1 1-1 0 0,1-1 1 0 0,0 0-1 0 0,0 1 1 0 0,1-1-1 0 0,-1 1 1 0 0,1-1-1 0 0,-1 1 1 0 0,1 0-1 0 0,0-1 1 0 0,1 1-1 0 0,-1-1 1 0 0,1 1-1 0 0,-1-1 1 0 0,1 1-1 0 0,0-1 1 0 0,0 1-1 0 0,1-1 1 0 0,-1 0-1 0 0,1 1 1 0 0,-1-1-1 0 0,1 0 1 0 0,0 0-1 0 0,0 0 1 0 0,0 0-1 0 0,1-1 1 0 0,-1 1-1 0 0,3 1-31 0 0,50 23-1201 0 0,-35-39-8750 0 0,-12-4 3018 0 0</inkml:trace>
  <inkml:trace contextRef="#ctx0" brushRef="#br0" timeOffset="249.49">231 0 11777 0 0,'0'0'2336'0'0,"0"0"-1790"0"0,6 9-402 0 0,51 104 1378 0 0,-51-97-1479 0 0,-1 0 0 0 0,0 1 0 0 0,-1 0 0 0 0,-1 0 0 0 0,-1 0 0 0 0,-1 0 0 0 0,0 1 0 0 0,-1-1 0 0 0,-1 0 0 0 0,-1 0 0 0 0,0 0 0 0 0,-1 0 0 0 0,-1 0 0 0 0,0 0 0 0 0,-1-1 0 0 0,-1 1 0 0 0,-1-1 0 0 0,0-1 0 0 0,-1 0 0 0 0,-1 0 0 0 0,0 0 1 0 0,-1-1-1 0 0,-1 0 0 0 0,-10 9-43 0 0,-1-11-2091 0 0,7-13-3383 0 0,10-5-2203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50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101 132 8705 0 0,'0'0'4660'0'0,"6"-3"-3757"0"0,-3 3-882 0 0,-1 0 0 0 0,1 0 0 0 0,-1-1 1 0 0,1 0-1 0 0,-1 1 0 0 0,1-1 0 0 0,-1 0 0 0 0,0 0 0 0 0,0 0 1 0 0,1 0-1 0 0,-1-1 0 0 0,0 1 0 0 0,0 0 0 0 0,0-1 0 0 0,0 0 1 0 0,0 1-1 0 0,-1-1 0 0 0,1 0 0 0 0,0 0 0 0 0,-1 0 0 0 0,1 0 1 0 0,-1 0-1 0 0,0-1 0 0 0,0 1 0 0 0,0 0 0 0 0,0 0 0 0 0,0-1 0 0 0,0 1 1 0 0,-1-1-1 0 0,1 1 0 0 0,-1-1 0 0 0,0 1 0 0 0,1-1 0 0 0,-1 1 1 0 0,0-1-1 0 0,-1 1 0 0 0,1-1 0 0 0,0 1 0 0 0,-1-1 0 0 0,1 1 1 0 0,-1-1-1 0 0,0 1 0 0 0,0 0 0 0 0,0-1 0 0 0,0 1 0 0 0,0 0 1 0 0,0 0-1 0 0,-1 0 0 0 0,1 0 0 0 0,-1-1-21 0 0,0 0 3 0 0,0 0 1 0 0,-1 1-1 0 0,1-1 1 0 0,0 1-1 0 0,-1 0 1 0 0,1 0-1 0 0,-1 0 0 0 0,0 0 1 0 0,1 0-1 0 0,-1 0 1 0 0,0 1-1 0 0,0 0 1 0 0,0-1-1 0 0,0 1 0 0 0,-1 0 1 0 0,1 0-1 0 0,0 1 1 0 0,0-1-1 0 0,-1 1 0 0 0,1-1 1 0 0,0 1-1 0 0,-1 0 1 0 0,1 0-1 0 0,0 1 1 0 0,-1-1-1 0 0,1 1 0 0 0,0-1 1 0 0,0 1-1 0 0,0 0 1 0 0,-1 1-1 0 0,1-1 1 0 0,0 0-1 0 0,0 1 0 0 0,1-1 1 0 0,-1 1-1 0 0,0 0 1 0 0,0 0-1 0 0,1 0 0 0 0,-1 1 1 0 0,1-1-1 0 0,0 0 1 0 0,0 1-1 0 0,0 0 1 0 0,0-1-1 0 0,0 1 0 0 0,0 0 1 0 0,1 0-1 0 0,-1 0 1 0 0,1 0-1 0 0,0 0 0 0 0,0 0 1 0 0,0 1-1 0 0,1-1 1 0 0,-1 3-4 0 0,-1-4 25 0 0,1 1 0 0 0,0-1 0 0 0,0 1 0 0 0,0-1 0 0 0,0 1 0 0 0,0 0 0 0 0,1 0 0 0 0,-1-1 0 0 0,1 1 0 0 0,0 0 0 0 0,0 0 0 0 0,0 0 0 0 0,0-1 0 0 0,0 1 0 0 0,0 0 0 0 0,1 0 0 0 0,0-1 0 0 0,-1 1 0 0 0,1 0 0 0 0,0-1 0 0 0,0 1 0 0 0,0 0 0 0 0,1-1 0 0 0,-1 0 0 0 0,1 1 0 0 0,-1-1 0 0 0,1 0 0 0 0,0 0 0 0 0,0 1 0 0 0,0-1 0 0 0,0-1 0 0 0,0 1 0 0 0,0 0 0 0 0,1-1 0 0 0,-1 1 0 0 0,0-1 0 0 0,1 1 1 0 0,0-1-1 0 0,-1 0 0 0 0,1 0 0 0 0,-1 0 0 0 0,1-1 0 0 0,0 1 0 0 0,0-1 0 0 0,0 1 0 0 0,-1-1 0 0 0,1 0 0 0 0,0 0 0 0 0,0 0 0 0 0,0 0 0 0 0,-1-1 0 0 0,1 1 0 0 0,0-1 0 0 0,0 0 0 0 0,-1 0 0 0 0,1 0 0 0 0,1 0-25 0 0,50-53 603 0 0,-42 105-1097 0 0,5 144 1484 0 0,-11-169-2424 0 0,-4-20-5277 0 0,1-6 40 0 0</inkml:trace>
  <inkml:trace contextRef="#ctx0" brushRef="#br0" timeOffset="200.45">287 306 13033 0 0,'0'0'3020'0'0,"0"0"-2764"0"0,0 0 57 0 0,0 0-313 0 0,0 0 352 0 0,-35 1 32 0 0,15-1-212 0 0,1 0-172 0 0,-2 0-360 0 0,0 2-537 0 0,1 0-315 0 0,3-1-832 0 0,6 0-2524 0 0,4-1-3745 0 0</inkml:trace>
  <inkml:trace contextRef="#ctx0" brushRef="#br0" timeOffset="496.96">352 343 10325 0 0,'0'0'2440'0'0,"0"0"-1700"0"0,0 0-514 0 0,0 0 434 0 0,0 0 261 0 0,0 0-134 0 0,0 0-258 0 0,0 0-219 0 0,0 0-158 0 0,31 14-185 0 0,-28-13 59 0 0,-1 0 0 0 0,1 0 0 0 0,-1 1 0 0 0,0-1 0 0 0,1 1 1 0 0,-1 0-1 0 0,0-1 0 0 0,0 1 0 0 0,0 0 0 0 0,-1 0 0 0 0,1 0 0 0 0,0 1 0 0 0,-1-1 0 0 0,1 0 1 0 0,-1 1-1 0 0,0-1 0 0 0,0 1 0 0 0,0-1 0 0 0,0 1 0 0 0,0-1 0 0 0,-1 1 0 0 0,1 0 1 0 0,-1-1-1 0 0,1 1 0 0 0,-1 0 0 0 0,0-1 0 0 0,0 1 0 0 0,0 0 0 0 0,-1 0 0 0 0,1-1 0 0 0,-1 1 1 0 0,1 0-1 0 0,-1-1 0 0 0,0 1 0 0 0,0-1 0 0 0,0 1 0 0 0,0-1 0 0 0,0 1 0 0 0,-1-1 0 0 0,1 0 1 0 0,-1 0-1 0 0,0 1 0 0 0,1-1 0 0 0,-1 0 0 0 0,0-1 0 0 0,0 1 0 0 0,-1 0 0 0 0,1 0 1 0 0,-1 0-28 0 0,0 2 15 0 0,2-3-8 0 0,1 1-1 0 0,-1-1 1 0 0,1 0 0 0 0,0 0 0 0 0,-1 0 0 0 0,1 0 0 0 0,0 0 0 0 0,0 1 0 0 0,-1-1 0 0 0,1 0 0 0 0,0 0 0 0 0,0 0-1 0 0,1 1 1 0 0,-1-1 0 0 0,0 0 0 0 0,0 0 0 0 0,0 0 0 0 0,1 0 0 0 0,-1 1 0 0 0,1-1 0 0 0,-1 0 0 0 0,1 0-1 0 0,-1 0 1 0 0,1 0 0 0 0,0 0 0 0 0,-1 0 0 0 0,1 0 0 0 0,0 0 0 0 0,0-1 0 0 0,0 1 0 0 0,0 0 0 0 0,0 0-1 0 0,0 0 1 0 0,0-1 0 0 0,0 1 0 0 0,0-1 0 0 0,0 1 0 0 0,0-1 0 0 0,0 1 0 0 0,0-1 0 0 0,0 0 0 0 0,0 1-1 0 0,1-1 1 0 0,-1 0 0 0 0,0 0 0 0 0,0 0 0 0 0,0 0 0 0 0,1 0 0 0 0,-1 0 0 0 0,0 0 0 0 0,0 0 0 0 0,1-1-6 0 0,74 7 341 0 0,-73-6-360 0 0,11 1-225 0 0,18-1 6 0 0,-15-6-4404 0 0,-16 4-595 0 0,-2-4-3293 0 0</inkml:trace>
  <inkml:trace contextRef="#ctx0" brushRef="#br0" timeOffset="1220.78">790 294 8717 0 0,'0'0'6078'0'0,"0"0"-4216"0"0,0 0-1577 0 0,0 0 86 0 0,0 0-36 0 0,0 0-186 0 0,-8 0 60 0 0,-148 7-769 0 0,155-7 590 0 0,-4-1-1928 0 0,6-6-4751 0 0,7-4-2108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07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329 146 11549 0 0,'0'0'4296'0'0,"0"0"-3223"0"0,0 0-943 0 0,0 0-48 0 0,-8 0 46 0 0,-232-7 591 0 0,160 11-5199 0 0,121-11-5315 0 0,-6 1 6093 0 0</inkml:trace>
  <inkml:trace contextRef="#ctx0" brushRef="#br0" timeOffset="250.48">316 104 1500 0 0,'0'0'1645'0'0,"0"0"3933"0"0,0 0-2853 0 0,0 0-1555 0 0,0 0-20 0 0,0 0-257 0 0,0 0-687 0 0,-8-3-123 0 0,-165-14 495 0 0,78 17-4706 0 0,87-1 1788 0 0,5-1-1492 0 0</inkml:trace>
  <inkml:trace contextRef="#ctx0" brushRef="#br0" timeOffset="496.6">323 1 6433 0 0,'0'0'5511'0'0,"6"3"-3884"0"0,11 7-1337 0 0,1-2 14 0 0,-1 2 0 0 0,0 0 0 0 0,-1 0 0 0 0,0 2-1 0 0,-1 0 1 0 0,0 1 0 0 0,-1 0 0 0 0,0 1 0 0 0,-1 1 0 0 0,3 4-304 0 0,-16-17 40 0 0,1 0 0 0 0,0 0 0 0 0,-1 0 0 0 0,1 0 0 0 0,-1 0 0 0 0,1 0 0 0 0,-1 0 0 0 0,0 0 1 0 0,0 0-1 0 0,0 0 0 0 0,0 0 0 0 0,0 0 0 0 0,0 0 0 0 0,-1 1 0 0 0,1-1 0 0 0,-1 0 1 0 0,0 0-1 0 0,1-1 0 0 0,-1 1 0 0 0,0 0 0 0 0,0 0 0 0 0,0 0 0 0 0,0 0 0 0 0,0-1 0 0 0,-1 1 1 0 0,1 0-1 0 0,-1-1 0 0 0,1 1 0 0 0,-1-1 0 0 0,1 0 0 0 0,-1 1 0 0 0,0-1 0 0 0,1 0 1 0 0,-1 0-1 0 0,0 0 0 0 0,0 0 0 0 0,0-1 0 0 0,0 1 0 0 0,0 0 0 0 0,0-1 0 0 0,-1 1-40 0 0,-48 16-544 0 0,6-8-3835 0 0,38-8 2682 0 0,-2 1-4650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01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287 164 1420 0 0,'0'0'1150'0'0,"0"0"265"0"0,0 0 1957 0 0,0 0-727 0 0,0 0-948 0 0,0 0-329 0 0,0 0-80 0 0,0 0-106 0 0,0 0-278 0 0,-10-9-118 0 0,-145-6-40 0 0,119 15-924 0 0,-5 0 888 0 0,35-2-3544 0 0,18-1-4072 0 0,7 0-215 0 0</inkml:trace>
  <inkml:trace contextRef="#ctx0" brushRef="#br0" timeOffset="250">284 105 3100 0 0,'0'0'9545'0'0,"0"0"-8753"0"0,0 0-512 0 0,-47-7-280 0 0,22 3 684 0 0,0-1-204 0 0,-2 1-216 0 0,1 3-136 0 0,-2-1-120 0 0,4 1-4 0 0,0 1-4 0 0,6-1-404 0 0,1 0-572 0 0,5 0-360 0 0,6-2-656 0 0,2 0-2216 0 0</inkml:trace>
  <inkml:trace contextRef="#ctx0" brushRef="#br0" timeOffset="497.68">230 1 2600 0 0,'0'0'6234'0'0,"0"0"-4315"0"0,0 0-1704 0 0,7 2 53 0 0,3 2 6 0 0,0 1 1 0 0,-1 0 0 0 0,0 1-1 0 0,1 0 1 0 0,-2 0 0 0 0,1 1-1 0 0,-1 0 1 0 0,0 1-1 0 0,-1-1 1 0 0,1 2 0 0 0,-1-1-1 0 0,1 3-274 0 0,-6-7 63 0 0,1-1-1 0 0,-1 1 1 0 0,0-1 0 0 0,0 1-1 0 0,0 0 1 0 0,0-1-1 0 0,-1 1 1 0 0,0 0-1 0 0,1 0 1 0 0,-1 0 0 0 0,-1 1-1 0 0,1-1 1 0 0,-1 0-1 0 0,1 0 1 0 0,-1 0 0 0 0,-1 0-1 0 0,1 1 1 0 0,0-1-1 0 0,-1 0 1 0 0,0 0-1 0 0,0 0 1 0 0,0 0 0 0 0,-1 0-1 0 0,1 0 1 0 0,-1 0-1 0 0,0-1 1 0 0,0 1-1 0 0,0 0 1 0 0,0-1 0 0 0,-1 0-1 0 0,0 1 1 0 0,1-1-1 0 0,-1 0 1 0 0,-1 1-63 0 0,-1 0-354 0 0,-24 22-414 0 0,10-13-7324 0 0,15-11 647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17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84 12209 0 0,'0'0'4917'0'0,"0"0"-4509"0"0,0 0-404 0 0,0 0-4 0 0,0 0 412 0 0,-50-9-32 0 0,27 3-156 0 0,-6 0-152 0 0,0 2-68 0 0,3-1-4 0 0,-1 0-128 0 0,5-1-320 0 0,2-1-356 0 0,5 0-589 0 0,5-1-1123 0 0,7 1-2772 0 0,4-7-2765 0 0</inkml:trace>
  <inkml:trace contextRef="#ctx0" brushRef="#br0" timeOffset="263.98">169 5 4468 0 0,'0'0'9009'0'0,"19"33"-8017"0"0,-14-14-436 0 0,-3 2 160 0 0,2 1-35 0 0,-4-2-145 0 0,-2-2-88 0 0,-2-1-112 0 0,0-4-148 0 0,0-1-92 0 0,1-3-60 0 0,1-3-36 0 0,0 0-272 0 0,2-3-408 0 0,0-3-701 0 0,0 0-1291 0 0,4-2-2488 0 0,5-9-2737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2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10185 0 0,'0'0'4854'0'0,"-2"7"-4817"0"0,-2 24 86 0 0,1 0-1 0 0,1 0 1 0 0,1 1 0 0 0,2-1-1 0 0,2 0 1 0 0,0 0 0 0 0,5 15-123 0 0,0 14 543 0 0,41 423 664 0 0,-50-451-1887 0 0,-1-27-5695 0 0,-1-10 1141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27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238 776 8825 0 0,'0'0'4494'0'0,"0"0"-3217"0"0,0 0-1084 0 0,0 0 121 0 0,0 0 30 0 0,-7 0 66 0 0,-129-2 859 0 0,46-18-3498 0 0,85 16-133 0 0,7 0-2331 0 0,6-3-3149 0 0</inkml:trace>
  <inkml:trace contextRef="#ctx0" brushRef="#br0" timeOffset="246.45">307 693 14585 0 0,'0'0'1236'0'0,"0"0"-1236"0"0,0 0-288 0 0,-33 1 288 0 0,16-1 476 0 0,-6-2-132 0 0,1 1-107 0 0,-1-2-89 0 0,-3 2-84 0 0,-2-1-4 0 0,4-2-8 0 0,2 2-52 0 0,2-2-829 0 0,7 1-923 0 0,3-1-2100 0 0,10-5-3777 0 0</inkml:trace>
  <inkml:trace contextRef="#ctx0" brushRef="#br0" timeOffset="492.7">388 609 7417 0 0,'0'0'4941'0'0,"6"5"-3799"0"0,-1-2-1045 0 0,0 0-1 0 0,0 0 1 0 0,-1 1-1 0 0,1 0 1 0 0,-1 0 0 0 0,0 0-1 0 0,0 1 1 0 0,-1-1 0 0 0,1 1-1 0 0,-1 0 1 0 0,0 0 0 0 0,0 0-1 0 0,0 0 1 0 0,-1 0 0 0 0,0 1-1 0 0,0-1 1 0 0,0 1-1 0 0,-1 0 1 0 0,0-1 0 0 0,0 1-1 0 0,0 0 1 0 0,-1 0 0 0 0,0 0-1 0 0,0 0 1 0 0,0-1 0 0 0,-1 1-1 0 0,0 0 1 0 0,0 0 0 0 0,-1-1-1 0 0,1 1 1 0 0,-1 0-1 0 0,0-1 1 0 0,-1 0 0 0 0,1 1-1 0 0,-1-1 1 0 0,0 0 0 0 0,0 0-1 0 0,-1-1 1 0 0,1 1 0 0 0,-1-1-1 0 0,0 1 1 0 0,-4 2-97 0 0,-33 15-1370 0 0,12-18-7104 0 0,20-7 759 0 0</inkml:trace>
  <inkml:trace contextRef="#ctx0" brushRef="#br0" timeOffset="1255.99">998 729 8961 0 0,'0'0'3896'0'0,"0"0"-3178"0"0,7 1-978 0 0,-3 0 326 0 0,0 0 1 0 0,-1 0 0 0 0,1-1-1 0 0,0 0 1 0 0,0 0 0 0 0,0 0 0 0 0,0 0-1 0 0,0 0 1 0 0,0-1 0 0 0,-1 0-1 0 0,1 0 1 0 0,0 0 0 0 0,0 0 0 0 0,-1 0-1 0 0,1-1 1 0 0,-1 0 0 0 0,1 0-1 0 0,-1 0 1 0 0,0 0 0 0 0,0 0-1 0 0,0 0 1 0 0,0-1 0 0 0,0 0 0 0 0,0 0-1 0 0,-1 1 1 0 0,1-1 0 0 0,-1-1-1 0 0,0 1 1 0 0,0 0 0 0 0,0-1 0 0 0,0 1-1 0 0,0-1 1 0 0,-1 1 0 0 0,0-1-1 0 0,0 0-66 0 0,0 1 9 0 0,-1 0-1 0 0,0 0 1 0 0,0 0-1 0 0,0 0 0 0 0,0 0 1 0 0,-1 0-1 0 0,1 0 0 0 0,-1 0 1 0 0,0 1-1 0 0,0-1 0 0 0,0 0 1 0 0,0 0-1 0 0,0 1 0 0 0,-1-1 1 0 0,1 1-1 0 0,-1-1 1 0 0,0 1-1 0 0,0-1 0 0 0,1 1 1 0 0,-1 0-1 0 0,-1 0 0 0 0,1 0 1 0 0,0 0-1 0 0,0 0 0 0 0,-1 1 1 0 0,1-1-1 0 0,-1 1 0 0 0,0 0 1 0 0,1-1-1 0 0,-1 1 1 0 0,0 0-1 0 0,0 0 0 0 0,0 1 1 0 0,1-1-1 0 0,-1 1 0 0 0,0-1-8 0 0,-109 1-594 0 0,106 2 630 0 0,1 0 0 0 0,-1 0-1 0 0,1 1 1 0 0,0-1 0 0 0,0 1 0 0 0,0 0-1 0 0,0 0 1 0 0,0 1 0 0 0,1 0 0 0 0,0 0-1 0 0,-1 0 1 0 0,1 0 0 0 0,1 0 0 0 0,-1 1 0 0 0,1 0-1 0 0,0 0 1 0 0,0 0 0 0 0,0 0 0 0 0,0 0-1 0 0,1 1 1 0 0,0-1 0 0 0,0 1 0 0 0,1-1-1 0 0,-1 1 1 0 0,1 4-36 0 0,4-6 71 0 0,0-1 0 0 0,0 0 0 0 0,1-1 0 0 0,0 1 0 0 0,-1 0 0 0 0,1-1 1 0 0,0 0-1 0 0,0 0 0 0 0,0 0 0 0 0,0 0 0 0 0,1-1 0 0 0,-1 1 0 0 0,0-1 0 0 0,1 0 0 0 0,-1-1 0 0 0,1 1 0 0 0,-1-1 0 0 0,1 0 0 0 0,-1 0 0 0 0,1 0 0 0 0,-1-1 0 0 0,1 1 0 0 0,-1-1 0 0 0,1 0 1 0 0,-1 0-1 0 0,0-1 0 0 0,0 1 0 0 0,1-1-71 0 0,84-41-405 0 0,-86 45 366 0 0,-1 1 1 0 0,0 0-1 0 0,0-1 1 0 0,0 1-1 0 0,0 0 0 0 0,0 0 1 0 0,-1 0-1 0 0,1 0 1 0 0,-1 1-1 0 0,0-1 0 0 0,0 0 1 0 0,0 0-1 0 0,0 1 0 0 0,0-1 1 0 0,-1 1-1 0 0,0-1 1 0 0,1 0-1 0 0,-1 1 0 0 0,-1-1 1 0 0,1 1-1 0 0,-1 3 39 0 0,1-5 49 0 0,-17 101 939 0 0,14-92-1081 0 0,-1 0 0 0 0,2 0 0 0 0,-1 0 0 0 0,2 0 0 0 0,-1 1 0 0 0,2-1 0 0 0,-1 1 0 0 0,1-1 0 0 0,1 0 0 0 0,0 1 0 0 0,1-1 1 0 0,1 5 92 0 0,5-8-6000 0 0,1-8-902 0 0</inkml:trace>
  <inkml:trace contextRef="#ctx0" brushRef="#br0" timeOffset="1410.43">1193 939 5717 0 0,'0'0'9180'0'0,"0"0"-9180"0"0,0 0-328 0 0,-34 0 328 0 0,19-2 128 0 0,-5-1 36 0 0,3-1-84 0 0,1 1-80 0 0,2 0-1104 0 0,2-1-784 0 0,2 2-1156 0 0,7-5-3701 0 0</inkml:trace>
  <inkml:trace contextRef="#ctx0" brushRef="#br0" timeOffset="1782.28">1336 947 10349 0 0,'0'0'4606'0'0,"0"0"-3591"0"0,0 0-711 0 0,0 0-22 0 0,0 0-148 0 0,0 0-109 0 0,0 0 2 0 0,-7-4-658 0 0,9 4 663 0 0,1 1 1 0 0,0-1-1 0 0,0 0 1 0 0,0 1-1 0 0,-1-1 1 0 0,1 1-1 0 0,0 0 1 0 0,-1 0-1 0 0,1 0 1 0 0,-1 0-1 0 0,1 1 1 0 0,-1-1-1 0 0,1 0 1 0 0,-1 1-1 0 0,0 0 1 0 0,0 0-1 0 0,0 0 1 0 0,0 0-1 0 0,0 0 1 0 0,0 0-1 0 0,-1 0 1 0 0,1 0-1 0 0,-1 1 1 0 0,1-1-1 0 0,-1 1 1 0 0,0-1-1 0 0,0 1 1 0 0,0-1-1 0 0,0 1 0 0 0,0 0 1 0 0,-1 0-1 0 0,1-1 1 0 0,-1 1-1 0 0,0 0 1 0 0,0 0-1 0 0,0-1 1 0 0,0 1-1 0 0,0 0 1 0 0,0 0-1 0 0,-1 0 1 0 0,0-1-1 0 0,1 1 1 0 0,-1 0-1 0 0,0-1 1 0 0,0 1-1 0 0,0-1 1 0 0,-1 1-1 0 0,1-1 1 0 0,-1 0-1 0 0,1 1 1 0 0,-1-1-1 0 0,-1 1-32 0 0,-1 2 15 0 0,2-5 2 0 0,1 1 0 0 0,-1-1 0 0 0,1 1 0 0 0,0-1 0 0 0,-1 1 1 0 0,1 0-1 0 0,0-1 0 0 0,0 1 0 0 0,-1 0 0 0 0,1 0 0 0 0,0 0 0 0 0,0 0 0 0 0,0 0 0 0 0,0 0 0 0 0,0 0 0 0 0,0 1 0 0 0,1-1 0 0 0,-1 0 0 0 0,0 0 0 0 0,1 1 0 0 0,-1-1 1 0 0,0 0-1 0 0,1 1 0 0 0,0-1 0 0 0,-1 1 0 0 0,1-1 0 0 0,0 1 0 0 0,0-1 0 0 0,0 1 0 0 0,0-1 0 0 0,0 0 0 0 0,0 1 0 0 0,0-1 0 0 0,0 1 0 0 0,0-1 0 0 0,1 1 0 0 0,-1-1 1 0 0,1 1-1 0 0,-1-1 0 0 0,1 0 0 0 0,0 1 0 0 0,-1-1 0 0 0,1 0 0 0 0,0 0 0 0 0,0 0 0 0 0,0 1 0 0 0,0-1 0 0 0,0 0 0 0 0,0 0 0 0 0,0 0 0 0 0,0 0 0 0 0,0-1 1 0 0,0 1-1 0 0,1 0 0 0 0,-1 0 0 0 0,0-1 0 0 0,1 1 0 0 0,-1-1 0 0 0,0 1 0 0 0,1-1 0 0 0,-1 1 0 0 0,1-1-17 0 0,0 1-143 0 0,69 22 13 0 0,-46-23-2799 0 0,-6-9-4121 0 0,-8-4-1451 0 0</inkml:trace>
  <inkml:trace contextRef="#ctx0" brushRef="#br0" timeOffset="2028.21">1809 919 7113 0 0,'0'0'10157'0'0,"0"0"-10133"0"0,0 0-24 0 0,0 0 0 0 0,0 0 288 0 0,0 0 180 0 0,-44-9-220 0 0,31 5-200 0 0,-3 1-48 0 0,3-1-8 0 0,-3 0-200 0 0,3 1-276 0 0,0-3-312 0 0,4 1-533 0 0,1-1-887 0 0,5 1-1884 0 0,3-7-3309 0 0</inkml:trace>
  <inkml:trace contextRef="#ctx0" brushRef="#br0" timeOffset="2276.29">1817 820 6433 0 0,'0'0'8524'0'0,"0"0"-7328"0"0,0 0-992 0 0,0 0 257 0 0,0 0 11 0 0,0 0-372 0 0,0 0 0 0 0,0 0 60 0 0,-50-10-72 0 0,30 4-88 0 0,-1 2 0 0 0,1-1-508 0 0,1-1-453 0 0,4 1-551 0 0,4 0-1372 0 0,4-4-4605 0 0</inkml:trace>
  <inkml:trace contextRef="#ctx0" brushRef="#br0" timeOffset="2523.39">1944 692 7325 0 0,'0'0'5768'0'0,"0"0"-3992"0"0,8 0-1472 0 0,-5 0-264 0 0,2-1 6 0 0,0 0 1 0 0,0 1-1 0 0,-1 0 1 0 0,1 0 0 0 0,0 0-1 0 0,0 1 1 0 0,-1-1-1 0 0,1 1 1 0 0,-1 0 0 0 0,1 1-1 0 0,-1-1 1 0 0,1 1-1 0 0,-1 0 1 0 0,0 0 0 0 0,1 0-1 0 0,-1 1 1 0 0,0-1-1 0 0,-1 1 1 0 0,1 0 0 0 0,0 0-1 0 0,-1 0 1 0 0,0 1-1 0 0,1-1 1 0 0,-1 1-1 0 0,0 1-45 0 0,-2-4 8 0 0,0 0 0 0 0,0 0 0 0 0,0 0 0 0 0,0 1 0 0 0,0-1 0 0 0,0 0 0 0 0,0 1 0 0 0,-1-1 0 0 0,1 0 0 0 0,0 1 0 0 0,-1-1 0 0 0,1 1 0 0 0,-1-1 0 0 0,0 1 0 0 0,1 0 0 0 0,-1-1 0 0 0,0 1 0 0 0,0-1 0 0 0,0 1 0 0 0,0-1 0 0 0,0 1 0 0 0,-1 0 0 0 0,1-1 0 0 0,0 1 0 0 0,-1-1 0 0 0,1 1 0 0 0,-1-1 0 0 0,1 1 0 0 0,-1-1 0 0 0,0 0 0 0 0,0 1 0 0 0,1-1 0 0 0,-1 0 0 0 0,0 1 0 0 0,0-1 0 0 0,0 0 0 0 0,-1 0 0 0 0,1 0 0 0 0,0 0 0 0 0,0 0 0 0 0,0 0 0 0 0,-1 0 0 0 0,1-1 0 0 0,-1 1 0 0 0,1 0 0 0 0,-1-1 0 0 0,1 1 0 0 0,0-1 0 0 0,-1 1 0 0 0,0-1 0 0 0,1 0 0 0 0,-1 0 0 0 0,1 1 0 0 0,-1-1 0 0 0,1 0 0 0 0,-1 0 0 0 0,0-1 0 0 0,1 1 0 0 0,-1 0 0 0 0,0-1-9 0 0,-21 0 14 0 0,23 1-28 0 0,0 1 0 0 0,1-1 0 0 0,-1 0 0 0 0,0 1 0 0 0,0-1 0 0 0,1 1 0 0 0,-1-1 0 0 0,0 1 1 0 0,0-1-1 0 0,0 1 0 0 0,0-1 0 0 0,0 1 0 0 0,1-1 0 0 0,-1 1 0 0 0,0-1 0 0 0,0 1 0 0 0,0-1 0 0 0,0 1 0 0 0,0-1 0 0 0,-1 1 0 0 0,1-1 0 0 0,0 1 0 0 0,0-1 1 0 0,0 1-1 0 0,0-1 0 0 0,0 1 0 0 0,-1-1 0 0 0,1 0 0 0 0,0 1 0 0 0,0-1 0 0 0,-1 1 0 0 0,1-1 0 0 0,-1 1 14 0 0,15 8 60 0 0,-7-5-22 0 0,0 0 0 0 0,1 0 0 0 0,-1 1 0 0 0,-1 0 0 0 0,1 1 0 0 0,-1-1 0 0 0,0 1 0 0 0,0 0 0 0 0,-1 1 0 0 0,0-1 0 0 0,0 1 0 0 0,0 0 0 0 0,-1 0 0 0 0,0 1 0 0 0,-1-1 0 0 0,1 1-38 0 0,-6-5 28 0 0,0 0 0 0 0,0 0 0 0 0,0-1 0 0 0,-1 1 0 0 0,1-1 0 0 0,0 0 0 0 0,-1 1 1 0 0,0-1-1 0 0,0 0 0 0 0,1 0 0 0 0,-1-1 0 0 0,0 1 0 0 0,0-1 0 0 0,-1 1 0 0 0,1-1 1 0 0,0 0-1 0 0,0 0 0 0 0,-1 0 0 0 0,1-1 0 0 0,0 1 0 0 0,-1-1 0 0 0,1 0 0 0 0,0 0 1 0 0,-1 0-1 0 0,1 0 0 0 0,-1-1 0 0 0,1 1 0 0 0,-1-1-28 0 0,-54-6-1171 0 0,25-9-7050 0 0,26 5-194 0 0</inkml:trace>
  <inkml:trace contextRef="#ctx0" brushRef="#br0" timeOffset="2942.4">2408 861 7749 0 0,'0'0'6330'0'0,"6"1"-5089"0"0,32-1-991 0 0,-37-4-335 0 0,-1 1-1 0 0,0-1 1 0 0,0 0 0 0 0,-1 1-1 0 0,1-1 1 0 0,-1 0-1 0 0,0 1 1 0 0,1-1 0 0 0,-2 0-1 0 0,1 1 1 0 0,0 0 0 0 0,-1-1-1 0 0,1 1 1 0 0,-1 0 0 0 0,0-1-1 0 0,0 1 1 0 0,-1 0-1 0 0,1 1 1 0 0,0-1 0 0 0,-1 0-1 0 0,0 1 1 0 0,0-1 85 0 0,2 1 22 0 0,-1-1 0 0 0,0 1 0 0 0,0-1-1 0 0,0 1 1 0 0,0 0 0 0 0,0 0 0 0 0,0 0 0 0 0,0 0 0 0 0,-1 0 0 0 0,1 0-1 0 0,-1 1 1 0 0,0-1 0 0 0,1 1 0 0 0,-1 0 0 0 0,0 0 0 0 0,0 0 0 0 0,0 0 0 0 0,0 0-1 0 0,0 0 1 0 0,0 1 0 0 0,0 0 0 0 0,0-1 0 0 0,0 1 0 0 0,0 0 0 0 0,0 1-1 0 0,0-1 1 0 0,0 0 0 0 0,0 1 0 0 0,0 0 0 0 0,1-1 0 0 0,-1 1 0 0 0,0 0 0 0 0,0 1-1 0 0,0-1 1 0 0,1 0 0 0 0,-1 1 0 0 0,1 0 0 0 0,-1-1 0 0 0,1 1 0 0 0,-1 0 0 0 0,1 0-1 0 0,0 1 1 0 0,0-1 0 0 0,0 0 0 0 0,0 1 0 0 0,1-1 0 0 0,-1 1 0 0 0,1-1-1 0 0,-1 1 1 0 0,1 0 0 0 0,0 0 0 0 0,0-1 0 0 0,0 1 0 0 0,0 0 0 0 0,0 3-22 0 0,4-1 67 0 0,0-1 0 0 0,0 0 0 0 0,0 0 0 0 0,1 0 0 0 0,-1 0 1 0 0,1 0-1 0 0,0-1 0 0 0,0 1 0 0 0,0-1 0 0 0,1 0 0 0 0,-1 0 0 0 0,1-1 1 0 0,0 1-1 0 0,-1-1 0 0 0,1 0 0 0 0,0-1 0 0 0,0 1 0 0 0,0-1 1 0 0,1 0-1 0 0,-1 0 0 0 0,0 0 0 0 0,0-1 0 0 0,1 0 0 0 0,-1 0 0 0 0,0 0 1 0 0,0-1-1 0 0,1 1 0 0 0,3-2-67 0 0,5-4-572 0 0,-8 13-938 0 0,-5 10 2218 0 0,13 217 1364 0 0,-14-233-2236 0 0,1 9-156 0 0,5-9-6450 0 0,2-8-309 0 0</inkml:trace>
  <inkml:trace contextRef="#ctx0" brushRef="#br0" timeOffset="3204.39">2580 1055 5593 0 0,'0'0'8684'0'0,"0"0"-8504"0"0,0 0-180 0 0,0 0 0 0 0,0 0 416 0 0,-46 13 200 0 0,31-13-152 0 0,-5 0-364 0 0,3-2-100 0 0,0-1-1420 0 0,-2-2-628 0 0,8 0-1832 0 0,-3-7-3429 0 0</inkml:trace>
  <inkml:trace contextRef="#ctx0" brushRef="#br0" timeOffset="3469.3">2687 1128 8037 0 0,'0'0'6698'0'0,"0"0"-4607"0"0,0 0-1867 0 0,0 0-108 0 0,0 0 55 0 0,2 8 4 0 0,12 124 93 0 0,-10-108-741 0 0,3-11-4069 0 0,-3-10-1366 0 0</inkml:trace>
  <inkml:trace contextRef="#ctx0" brushRef="#br0" timeOffset="3732.68">2846 622 14113 0 0,'0'0'2321'0'0,"0"0"-2321"0"0,0 0-329 0 0,-32 49 265 0 0,21-30-36 0 0,0 1 100 0 0,-3 0 40 0 0,1 0 8 0 0,0-3-48 0 0,4-1-76 0 0,-2-2-324 0 0,2-4 48 0 0,5-3-128 0 0,0-4-596 0 0,3-3-1152 0 0,1-1-1056 0 0,0-4-1665 0 0</inkml:trace>
  <inkml:trace contextRef="#ctx0" brushRef="#br0" timeOffset="3998.68">2778 693 5308 0 0,'0'0'4739'0'0,"0"0"-3307"0"0,1 7-1235 0 0,-1 4-182 0 0,-1-5 15 0 0,1-1 1 0 0,0 1-1 0 0,-1-1 1 0 0,2 1-1 0 0,-1-1 1 0 0,1 1 0 0 0,-1-1-1 0 0,2 1 1 0 0,-1-1-1 0 0,0 1 1 0 0,1-1-1 0 0,0 0 1 0 0,1 0-1 0 0,-1 0 1 0 0,1 0-1 0 0,0 0 1 0 0,0-1-1 0 0,0 1 1 0 0,1-1-1 0 0,-1 0 1 0 0,1 0-1 0 0,0 0 1 0 0,0 0-1 0 0,1-1 1 0 0,1 1-31 0 0,-22-25 1205 0 0,-85-30 1376 0 0,25 14-6757 0 0,38 15-4132 0 0</inkml:trace>
  <inkml:trace contextRef="#ctx0" brushRef="#br0" timeOffset="4386.65">1319 351 13981 0 0,'0'0'2386'0'0,"-3"7"-2408"0"0,-65 156 1036 0 0,68-162-1320 0 0,-12 26 705 0 0,12-20-3460 0 0,6-5-4709 0 0,2-6 1149 0 0</inkml:trace>
  <inkml:trace contextRef="#ctx0" brushRef="#br0" timeOffset="4664.7">1287 430 6885 0 0,'0'0'6103'0'0,"0"0"-4332"0"0,0 0-1504 0 0,0 0-36 0 0,3 6 6 0 0,16 54 109 0 0,42-18-1771 0 0,-86-65 3108 0 0,-35-6-1183 0 0,16 8-1808 0 0,15 5-3428 0 0,14 5-3418 0 0</inkml:trace>
  <inkml:trace contextRef="#ctx0" brushRef="#br0" timeOffset="5717.08">2689 266 7325 0 0,'-250'-66'703'0'0,"-3"11"0"0"0,-2 12 0 0 0,-1 10 0 0 0,-128 5-703 0 0,-354-7 57 0 0,729 35-68 0 0,5-1 27 0 0,0 0 0 0 0,-1 0 0 0 0,1 0 0 0 0,0 0 0 0 0,0 1 1 0 0,0 0-1 0 0,0 0 0 0 0,-1 0 0 0 0,1 0 0 0 0,0 1 0 0 0,0 0 0 0 0,0-1 0 0 0,0 2 1 0 0,0-1-1 0 0,0 0 0 0 0,0 1 0 0 0,0 0 0 0 0,0-1 0 0 0,1 2 0 0 0,-1-1 0 0 0,1 0 1 0 0,-1 1-1 0 0,1-1 0 0 0,0 1 0 0 0,0 0 0 0 0,0 0 0 0 0,1 0 0 0 0,-1 1 1 0 0,1-1-1 0 0,-1 1 0 0 0,1-1 0 0 0,0 1 0 0 0,0 0 0 0 0,1 0 0 0 0,-1 0 0 0 0,1 0 1 0 0,0 0-1 0 0,0 2-16 0 0,5 22 403 0 0,1 0 1 0 0,2 0 0 0 0,1 0 0 0 0,1-1 0 0 0,1 0 0 0 0,2-1-1 0 0,10 18-403 0 0,21 55 205 0 0,-26-58 75 0 0,-2 2 0 0 0,-2 0 0 0 0,-2 0 0 0 0,-2 1 0 0 0,-1 1 0 0 0,-3-1 0 0 0,-1 1 0 0 0,-3 0 0 0 0,-1 0 1 0 0,-3 0-1 0 0,-1 0 0 0 0,-7 24-280 0 0,9-60 26 0 0,0 0 1 0 0,0 0-1 0 0,1 0 1 0 0,0 1 0 0 0,0-1-1 0 0,1 0 1 0 0,0 1-1 0 0,1-1 1 0 0,0 0-1 0 0,0 1 1 0 0,1-1 0 0 0,1 0-1 0 0,-1 0 1 0 0,1 0-1 0 0,1-1 1 0 0,0 1 0 0 0,0-1-1 0 0,1 1 1 0 0,-1-1-1 0 0,2-1 1 0 0,-1 1-1 0 0,1-1 1 0 0,0 0 0 0 0,1 0-1 0 0,0-1 1 0 0,0 0-1 0 0,0 0 1 0 0,1 0 0 0 0,0-1-1 0 0,0 0 1 0 0,0-1-1 0 0,8 3-26 0 0,57 22 85 0 0,2-4 0 0 0,1-3 0 0 0,0-3 0 0 0,2-4 0 0 0,0-3-1 0 0,0-3 1 0 0,1-4 0 0 0,0-3 0 0 0,11-5-85 0 0,56 8 272 0 0,764 62-152 0 0,-781-73-1408 0 0,-47-19-7114 0 0,-51 7-962 0 0</inkml:trace>
  <inkml:trace contextRef="#ctx0" brushRef="#br0" timeOffset="5980.94">2715 1374 16293 0 0,'0'0'3761'0'0,"0"0"-3761"0"0,0 0-3885 0 0,-37 5 1257 0 0,22-5 52 0 0,1-9-6125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20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889 453 6189 0 0,'0'0'8372'0'0,"0"0"-7604"0"0,0 0-640 0 0,-41 1 460 0 0,24-4-67 0 0,-4 0-285 0 0,1-1-148 0 0,-1 0-40 0 0,0-1-48 0 0,-1 0-264 0 0,3 0-681 0 0,3-2-403 0 0,0 0-640 0 0,7-1-2440 0 0,-2-5-3537 0 0</inkml:trace>
  <inkml:trace contextRef="#ctx0" brushRef="#br0" timeOffset="249">770 394 10273 0 0,'0'0'4596'0'0,"0"0"-4408"0"0,13 46 204 0 0,-13-30 160 0 0,0 1-123 0 0,0-1-105 0 0,-4-3-60 0 0,2-1-88 0 0,-2-2-176 0 0,0-1-16 0 0,1-4-232 0 0,2-1-377 0 0,1-2-923 0 0,0-1-2448 0 0,5-5-4937 0 0</inkml:trace>
  <inkml:trace contextRef="#ctx0" brushRef="#br0" timeOffset="417.98">1012 331 7929 0 0,'0'0'4745'0'0,"0"0"-4170"0"0,6 0-952 0 0,-2-1 450 0 0,0 0 1 0 0,0 1 0 0 0,0-1-1 0 0,0 1 1 0 0,0 0 0 0 0,0 0-1 0 0,1 0 1 0 0,-1 1 0 0 0,0-1-1 0 0,0 1 1 0 0,0 0 0 0 0,0 0-1 0 0,0 1 1 0 0,0-1-1 0 0,-1 1 1 0 0,1 0 0 0 0,0 0-1 0 0,-1 0 1 0 0,1 0 0 0 0,-1 0-1 0 0,0 1 1 0 0,1 0 0 0 0,-1 0-1 0 0,0 0 1 0 0,-1 0 0 0 0,1 0-1 0 0,-1 0 1 0 0,1 1-1 0 0,-1-1 1 0 0,0 1 0 0 0,0-1-1 0 0,-1 1 1 0 0,1 0 0 0 0,-1 0-1 0 0,0 0 1 0 0,0 0 0 0 0,0 0-1 0 0,0 0 1 0 0,-1 0-1 0 0,1 0 1 0 0,-1 1 0 0 0,0-1-74 0 0,-101 101 1855 0 0,101-104-1821 0 0,1 1-1 0 0,0-1 0 0 0,0 0 0 0 0,-1 1 1 0 0,1-1-1 0 0,0 0 0 0 0,1 1 0 0 0,-1-1 1 0 0,0 0-1 0 0,0 0 0 0 0,0 0 0 0 0,1 0 1 0 0,-1 0-1 0 0,0-1 0 0 0,1 1 0 0 0,-1 0 0 0 0,1 0 1 0 0,-1-1-1 0 0,1 1 0 0 0,-1-1 0 0 0,1 0 1 0 0,-1 1-1 0 0,1-1 0 0 0,0 0 0 0 0,-1 0 1 0 0,1 0-1 0 0,-1 0 0 0 0,1 0 0 0 0,0 0 1 0 0,-1 0-1 0 0,1-1 0 0 0,-1 1 0 0 0,1-1 1 0 0,-1 1-1 0 0,1-1 0 0 0,0 1-33 0 0,0 0-16 0 0,76-10-759 0 0,-52 1-2291 0 0,-1-1-3742 0 0,-3 1-1524 0 0</inkml:trace>
  <inkml:trace contextRef="#ctx0" brushRef="#br0" timeOffset="885.78">1422 509 756 0 0,'0'0'11762'0'0,"0"0"-8450"0"0,0 0-2955 0 0,0 0-170 0 0,0 0-158 0 0,0 0-169 0 0,8-4-136 0 0,-5 3 249 0 0,1 1 0 0 0,-1-1 0 0 0,0 0 0 0 0,1 0-1 0 0,-1 0 1 0 0,0 0 0 0 0,0 0 0 0 0,1-1 0 0 0,-1 0-1 0 0,0 1 1 0 0,-1-1 0 0 0,1 0 0 0 0,0-1 0 0 0,-1 1-1 0 0,1 0 1 0 0,-1-1 0 0 0,1 1 0 0 0,-1-1-1 0 0,0 0 1 0 0,0 0 0 0 0,0 0 0 0 0,-1 0 0 0 0,1 0-1 0 0,-1 0 1 0 0,0 0 0 0 0,0-1 0 0 0,0 1 0 0 0,0 0-1 0 0,0-1 1 0 0,-1 1 0 0 0,1-1 0 0 0,-1 1-1 0 0,0 0 1 0 0,0-1 0 0 0,0 1 0 0 0,-1-1 0 0 0,1 1-1 0 0,-1-1 1 0 0,0 1 0 0 0,0 0 0 0 0,0-1 0 0 0,0 1-1 0 0,0 0 1 0 0,-1 0 0 0 0,0 0 0 0 0,1 0 0 0 0,-1 0-1 0 0,-1 0 28 0 0,-1 1 40 0 0,0 0 0 0 0,0 0 0 0 0,0 1 0 0 0,-1 0 0 0 0,1 0 0 0 0,-1 0 0 0 0,1 0 0 0 0,-1 0 0 0 0,1 1 0 0 0,-1 0 0 0 0,1 0 0 0 0,-1 0 0 0 0,1 0 0 0 0,-1 1 0 0 0,1 0 0 0 0,-1 0 0 0 0,1 0 0 0 0,0 1 0 0 0,-1-1 0 0 0,1 1 0 0 0,0 0 0 0 0,0 0 0 0 0,0 0 0 0 0,0 1 0 0 0,0 0 0 0 0,1-1 0 0 0,-1 1 0 0 0,1 0 0 0 0,0 1 0 0 0,0-1 0 0 0,0 1 0 0 0,0-1 0 0 0,1 1 0 0 0,-1 0 0 0 0,1 0 0 0 0,0 0 0 0 0,0 0 0 0 0,0 0 0 0 0,1 1 0 0 0,-1-1-40 0 0,4-1 0 0 0,0 1 0 0 0,0-1 1 0 0,0 0-1 0 0,0 0 0 0 0,1 0 0 0 0,-1 0 1 0 0,1 0-1 0 0,0 0 0 0 0,-1-1 0 0 0,1 0 1 0 0,0 1-1 0 0,1-1 0 0 0,-1 0 0 0 0,0 0 1 0 0,1-1-1 0 0,-1 1 0 0 0,1-1 0 0 0,-1 1 1 0 0,1-1-1 0 0,0 0 0 0 0,-1-1 0 0 0,1 1 1 0 0,0-1-1 0 0,0 1 0 0 0,0-1 1 0 0,-1 0-1 0 0,1-1 0 0 0,0 1 0 0 0,0-1 1 0 0,0 1-1 0 0,-1-1 0 0 0,1 0 0 0 0,-1-1 1 0 0,1 1-1 0 0,0 0 0 0 0,-1-1 0 0 0,0 0 1 0 0,1 0-1 0 0,1-1 0 0 0,-5 3 7 0 0,0 0 0 0 0,0 1 1 0 0,0-1-1 0 0,0 1 0 0 0,0-1 0 0 0,0 0 1 0 0,0 1-1 0 0,0-1 0 0 0,0 1 1 0 0,0-1-1 0 0,0 1 0 0 0,0-1 0 0 0,1 0 1 0 0,-1 1-1 0 0,0-1 0 0 0,0 0 1 0 0,0 1-1 0 0,1-1 0 0 0,-1 0 0 0 0,0 1 1 0 0,1-1-1 0 0,-1 0 0 0 0,0 1 0 0 0,1-1 1 0 0,-1 0-1 0 0,0 0 0 0 0,1 1 1 0 0,-1-1-1 0 0,0 0 0 0 0,1 0 0 0 0,-1 0 1 0 0,1 0-1 0 0,-1 0 0 0 0,0 1 0 0 0,1-1 1 0 0,-1 0-1 0 0,1 0 0 0 0,-1 0 1 0 0,0 0-1 0 0,1 0 0 0 0,-1 0 0 0 0,1 0 1 0 0,-1 0-1 0 0,1 0 0 0 0,-1-1 0 0 0,0 1 1 0 0,1 0-1 0 0,-1 0 0 0 0,1 0 1 0 0,-1 0-1 0 0,0-1 0 0 0,1 1 0 0 0,-1 0 1 0 0,0 0-1 0 0,1-1 0 0 0,-1 1-7 0 0,-1 16 50 0 0,-2 214 1157 0 0,6-218-2778 0 0,2-7-4719 0 0,3-7-1524 0 0</inkml:trace>
  <inkml:trace contextRef="#ctx0" brushRef="#br0" timeOffset="1135.05">1604 668 14821 0 0,'0'0'2461'0'0,"0"0"-2461"0"0,0 0-436 0 0,0 0 436 0 0,-38-7 352 0 0,21 4-132 0 0,0 0-84 0 0,0 0-136 0 0,-3-1-224 0 0,3 2-849 0 0,2-1-263 0 0,3-1-980 0 0,4 2-2760 0 0,4-3-2453 0 0</inkml:trace>
  <inkml:trace contextRef="#ctx0" brushRef="#br0" timeOffset="1385">1663 716 8141 0 0,'0'0'6342'0'0,"0"0"-4628"0"0,0 0-1460 0 0,0 0 68 0 0,0 0 155 0 0,0 0-110 0 0,0 0-158 0 0,0 0-163 0 0,-12-6-776 0 0,14 5 745 0 0,0 0 0 0 0,0 0 1 0 0,1 1-1 0 0,-1-1 0 0 0,0 0 0 0 0,0 1 0 0 0,1-1 0 0 0,-1 1 0 0 0,1 0 0 0 0,-1 0 1 0 0,0 0-1 0 0,1 0 0 0 0,-1 0 0 0 0,0 0 0 0 0,1 1 0 0 0,-1-1 0 0 0,0 1 0 0 0,1-1 0 0 0,-1 1 1 0 0,0 0-1 0 0,0 0 0 0 0,0 0 0 0 0,1 0 0 0 0,-1 1 0 0 0,0-1 0 0 0,-1 1 0 0 0,1-1 1 0 0,0 1-1 0 0,0-1 0 0 0,-1 1 0 0 0,1 0 0 0 0,-1 0 0 0 0,1 0 0 0 0,-1 0 0 0 0,0 0 0 0 0,0 0 1 0 0,0 0-1 0 0,0 0 0 0 0,0 1 0 0 0,0-1 0 0 0,-1 0 0 0 0,1 0 0 0 0,-1 1 0 0 0,1-1 0 0 0,-1 1 1 0 0,0-1-1 0 0,0 0 0 0 0,0 1 0 0 0,0-1 0 0 0,-1 0 0 0 0,1 1 0 0 0,0-1 0 0 0,-1 0 1 0 0,0 1-1 0 0,0-1 0 0 0,0 0 0 0 0,0 0 0 0 0,0 0 0 0 0,0 0 0 0 0,0 1 0 0 0,0-2 0 0 0,-1 1 1 0 0,1 0-1 0 0,-2 1-15 0 0,-65 80 386 0 0,70-81-335 0 0,0 0 0 0 0,-1 0 0 0 0,1 0 0 0 0,0 0-1 0 0,0 0 1 0 0,0-1 0 0 0,0 1 0 0 0,1-1 0 0 0,-1 1 0 0 0,0-1-1 0 0,1 0 1 0 0,-1 0 0 0 0,1 0 0 0 0,-1 0 0 0 0,1 0 0 0 0,0 0-1 0 0,-1-1 1 0 0,1 0 0 0 0,0 1 0 0 0,-1-1 0 0 0,1 0 0 0 0,0 0-1 0 0,-1 0 1 0 0,3-1-51 0 0,-5 1 3 0 0,77 3-1112 0 0,-51-5-2296 0 0,-1-2-4156 0 0,-8 0-83 0 0</inkml:trace>
  <inkml:trace contextRef="#ctx0" brushRef="#br0" timeOffset="-574.83">101 284 10829 0 0,'0'0'3330'0'0,"0"0"-2383"0"0,0 0-678 0 0,0 0-17 0 0,0 0-76 0 0,0 0-65 0 0,6 0-85 0 0,65-7 428 0 0,-70 7-401 0 0,1 0-1 0 0,0 0 0 0 0,0 0 0 0 0,0 0 0 0 0,-1 0 0 0 0,1-1 0 0 0,0 1 0 0 0,-1-1 0 0 0,1 1 0 0 0,0-1 1 0 0,-1 1-1 0 0,1-1 0 0 0,-1 0 0 0 0,1 0 0 0 0,-1 0 0 0 0,1 0 0 0 0,-1 0 0 0 0,1 0 0 0 0,-1 0 1 0 0,0-1-1 0 0,0 1 0 0 0,0 0 0 0 0,0-1 0 0 0,0 1 0 0 0,0-1 0 0 0,0 1 0 0 0,0-1 0 0 0,0 0 1 0 0,-1 1-1 0 0,1-1 0 0 0,-1 1 0 0 0,1-1 0 0 0,-1 0 0 0 0,0 0 0 0 0,1 1 0 0 0,-1-1 0 0 0,0 0 0 0 0,0 0 1 0 0,0 1-1 0 0,-1-1 0 0 0,1 0 0 0 0,0 0 0 0 0,-1-1-52 0 0,-2-1-53 0 0,-1 0-1 0 0,0 0 1 0 0,0 1-1 0 0,0-1 1 0 0,0 1-1 0 0,-1 0 1 0 0,1 0-1 0 0,-1 0 1 0 0,0 1-1 0 0,1-1 1 0 0,-1 1 0 0 0,0 1-1 0 0,-1-1 1 0 0,1 1-1 0 0,0-1 1 0 0,0 1-1 0 0,-1 1 1 0 0,1-1-1 0 0,0 1 1 0 0,-1 0-1 0 0,1 0 1 0 0,0 1 0 0 0,-1-1-1 0 0,1 1 1 0 0,0 1-1 0 0,0-1 1 0 0,-1 1-1 0 0,1-1 1 0 0,0 1-1 0 0,1 1 1 0 0,-1-1-1 0 0,0 1 1 0 0,1 0 0 0 0,-3 2 53 0 0,4-4 29 0 0,-1 1 0 0 0,1 0 0 0 0,0 0 0 0 0,0 0 0 0 0,1 0 0 0 0,-1 1 0 0 0,0-1 1 0 0,1 1-1 0 0,-1 0 0 0 0,1 0 0 0 0,0 0 0 0 0,0 0 0 0 0,0 0 0 0 0,0 0 0 0 0,1 0 0 0 0,-1 1 1 0 0,1-1-1 0 0,0 0 0 0 0,0 1 0 0 0,0-1 0 0 0,0 1 0 0 0,1 0 0 0 0,-1-1 0 0 0,1 1 1 0 0,0 0-1 0 0,0-1 0 0 0,0 1 0 0 0,1-1 0 0 0,-1 1 0 0 0,1 0 0 0 0,0-1 0 0 0,0 1 1 0 0,0-1-1 0 0,0 0 0 0 0,1 1 0 0 0,0-1 0 0 0,-1 0 0 0 0,1 0 0 0 0,0 0 0 0 0,0 0 1 0 0,1 0-1 0 0,-1 0 0 0 0,1-1 0 0 0,-1 1 0 0 0,1-1 0 0 0,0 1 0 0 0,0-1 0 0 0,0 0 1 0 0,0 0-1 0 0,0-1 0 0 0,0 1 0 0 0,1 0 0 0 0,2 0-29 0 0,-1-2 3 0 0,-1 0 0 0 0,1 0-1 0 0,0-1 1 0 0,0 1 0 0 0,0-1 0 0 0,-1 0-1 0 0,1 0 1 0 0,0-1 0 0 0,-1 1 0 0 0,1-1-1 0 0,-1 0 1 0 0,0 0 0 0 0,0-1 0 0 0,1 1-1 0 0,-1-1 1 0 0,-1 0 0 0 0,1 0 0 0 0,0 0-1 0 0,-1-1 1 0 0,0 1 0 0 0,0-1 0 0 0,0 0-1 0 0,0 0 1 0 0,2-4-3 0 0,12 81-1010 0 0,-34 157 1943 0 0,20-217-2353 0 0,5-12-6508 0 0,1-7-118 0 0</inkml:trace>
  <inkml:trace contextRef="#ctx0" brushRef="#br0" timeOffset="-327.81">301 511 12625 0 0,'0'0'4473'0'0,"0"0"-4473"0"0,0 0-452 0 0,0 0 452 0 0,-35 0 140 0 0,18-4 96 0 0,-1 1-60 0 0,-2 0-92 0 0,1 0-32 0 0,2 1-52 0 0,4 0-644 0 0,1 0-717 0 0,4-1-1071 0 0,4 1-3504 0 0</inkml:trace>
  <inkml:trace contextRef="#ctx0" brushRef="#br0" timeOffset="-172.62">400 588 1564 0 0,'0'0'11295'0'0,"2"7"-8224"0"0,-13 125-945 0 0,11-132-2260 0 0,-9 44 452 0 0,17-40-9051 0 0,6-13-434 0 0</inkml:trace>
  <inkml:trace contextRef="#ctx0" brushRef="#br0" timeOffset="2851.1">22 1 572 0 0,'0'0'4674'0'0,"5"6"-3229"0"0,154 311 1788 0 0,-59-99-851 0 0,162 184-59 0 0,-246-364-2978 0 0,-18-28-2561 0 0,-9-14-4088 0 0,-3-8 3850 0 0</inkml:trace>
  <inkml:trace contextRef="#ctx0" brushRef="#br0" timeOffset="5817.43">1085 198 3116 0 0,'0'0'900'0'0,"22"66"4169"0"0,3-8-3621 0 0,6 12-264 0 0,-1 1 8 0 0,-2-8-276 0 0,-8-6-244 0 0,0-5-128 0 0,-10-4-116 0 0,1 0-200 0 0,-6-2-116 0 0,2-1-112 0 0,-1-1-880 0 0,4-7-708 0 0,-2-13-1092 0 0,3 0-4917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19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928 491 14749 0 0,'0'0'2125'0'0,"0"0"-2125"0"0,0 0-412 0 0,0 0 412 0 0,0 0 260 0 0,-48-5-100 0 0,32 0-160 0 0,1 1-717 0 0,0-3-391 0 0,0 2-464 0 0,6-3-732 0 0,2 1-3280 0 0</inkml:trace>
  <inkml:trace contextRef="#ctx0" brushRef="#br0" timeOffset="248.37">963 390 8645 0 0,'0'0'7869'0'0,"0"0"-7393"0"0,0 0-476 0 0,0 0-300 0 0,0 0 300 0 0,-35 5 372 0 0,16-9-136 0 0,-5-1-236 0 0,2-1-436 0 0,-5-1-993 0 0,1-1-791 0 0,5 2-1668 0 0,-7-8-4221 0 0</inkml:trace>
  <inkml:trace contextRef="#ctx0" brushRef="#br0" timeOffset="-795.2">114 274 4864 0 0,'0'0'4451'0'0,"0"0"-3306"0"0,7-4-1023 0 0,-4 2-40 0 0,0 0-1 0 0,0-1 0 0 0,0 1 0 0 0,0-1 1 0 0,0 0-1 0 0,0 1 0 0 0,-1-1 1 0 0,1 0-1 0 0,-1-1 0 0 0,0 1 1 0 0,0 0-1 0 0,0-1 0 0 0,0 1 0 0 0,-1-1 1 0 0,1 0-1 0 0,-1 1 0 0 0,0-1 1 0 0,0 0-1 0 0,-1 0 0 0 0,1 1 0 0 0,-1-1 1 0 0,1 0-1 0 0,-1 0 0 0 0,0 0 1 0 0,-1 0-1 0 0,1 0 0 0 0,-1 0 1 0 0,0 0-1 0 0,0-1-81 0 0,1 2 32 0 0,1 0 1 0 0,-1 0-1 0 0,0 0 1 0 0,1-1-1 0 0,-1 1 1 0 0,-1 0-1 0 0,1 0 0 0 0,0 0 1 0 0,-1 0-1 0 0,0 0 1 0 0,0 0-1 0 0,0 0 1 0 0,0 0-1 0 0,0 0 1 0 0,0 1-1 0 0,-1-1 1 0 0,1 0-1 0 0,-1 1 0 0 0,0-1 1 0 0,0 1-1 0 0,0-1 1 0 0,0 1-1 0 0,0 0 1 0 0,0 0-1 0 0,-1 0 1 0 0,1 0-1 0 0,-1 0 1 0 0,0 1-1 0 0,1-1 0 0 0,-1 1 1 0 0,0 0-1 0 0,0 0 1 0 0,0-1-1 0 0,0 2 1 0 0,0-1-1 0 0,0 0 1 0 0,0 1-1 0 0,0-1 0 0 0,0 1 1 0 0,0 0-1 0 0,0 0 1 0 0,0 0-1 0 0,0 1 1 0 0,0-1-1 0 0,0 1 1 0 0,0-1-1 0 0,0 1 1 0 0,0 0-1 0 0,0 0 0 0 0,0 1 1 0 0,0-1-1 0 0,-1 1-32 0 0,1 0 16 0 0,-1 0 0 0 0,1 0 1 0 0,-1 0-1 0 0,1 0 0 0 0,0 0 0 0 0,0 1 0 0 0,0 0 0 0 0,0-1 0 0 0,0 1 0 0 0,1 0 0 0 0,0 0 0 0 0,-1 1 0 0 0,1-1 0 0 0,0 0 0 0 0,0 1 0 0 0,1-1 1 0 0,-1 1-1 0 0,1 0 0 0 0,0-1 0 0 0,0 1 0 0 0,0 0 0 0 0,0 0 0 0 0,0 0 0 0 0,1 0 0 0 0,0 0 0 0 0,0 0 0 0 0,0 0 0 0 0,0-1 0 0 0,1 1 0 0 0,0 0 1 0 0,-1 0-1 0 0,1 0 0 0 0,1 0 0 0 0,-1-1 0 0 0,0 1 0 0 0,1 0 0 0 0,0-1 0 0 0,0 1 0 0 0,0-1 0 0 0,0 0 0 0 0,1 0 0 0 0,-1 0 0 0 0,1 0 0 0 0,0 0 1 0 0,-1 0-1 0 0,1-1 0 0 0,1 1 0 0 0,-1-1 0 0 0,0 0 0 0 0,0 0 0 0 0,1 0 0 0 0,0-1 0 0 0,-1 1 0 0 0,1-1 0 0 0,0 1 0 0 0,-1-1 0 0 0,4 0-16 0 0,-3-1 27 0 0,-1 0-1 0 0,1 0 1 0 0,-1 0-1 0 0,1-1 1 0 0,-1 0-1 0 0,0 1 0 0 0,1-1 1 0 0,-1-1-1 0 0,0 1 1 0 0,0 0-1 0 0,0-1 1 0 0,1 1-1 0 0,-1-1 0 0 0,-1 0 1 0 0,1 0-1 0 0,0 0 1 0 0,0 0-1 0 0,-1-1 1 0 0,0 1-1 0 0,1-1 0 0 0,-1 0 1 0 0,0 1-1 0 0,0-1 1 0 0,0 0-1 0 0,0-1-26 0 0,-8 58 239 0 0,3-36-57 0 0,-5 135 247 0 0,8-151-763 0 0,6 9-1811 0 0,0-7-3451 0 0,3-4-1787 0 0</inkml:trace>
  <inkml:trace contextRef="#ctx0" brushRef="#br0" timeOffset="-532.18">260 404 11969 0 0,'0'0'4336'0'0,"0"0"-4336"0"0,0 0 0 0 0,-44-5 24 0 0,27-1 265 0 0,-3 2-177 0 0,3-1-112 0 0,-2 1-172 0 0,4 0-1025 0 0,0 1-131 0 0,3 0-280 0 0,3 2-1316 0 0,6-5-4561 0 0</inkml:trace>
  <inkml:trace contextRef="#ctx0" brushRef="#br0" timeOffset="-263.97">360 455 6917 0 0,'0'0'6766'0'0,"0"0"-4948"0"0,0 0-1757 0 0,0 0-101 0 0,0 0 11 0 0,0 0-125 0 0,-4-5-282 0 0,3 4 431 0 0,2 1-6 0 0,0 0-1 0 0,-1 0 0 0 0,1 0 1 0 0,-1 0-1 0 0,1 0 1 0 0,-1 0-1 0 0,1 0 0 0 0,0 0 1 0 0,-1 0-1 0 0,1-1 0 0 0,-1 1 1 0 0,1 0-1 0 0,-1 0 0 0 0,1-1 1 0 0,-1 1-1 0 0,1 0 1 0 0,-1-1-1 0 0,1 1 0 0 0,-1 0 1 0 0,1-1-1 0 0,-1 1 0 0 0,0-1 1 0 0,1 1-1 0 0,-1-1 0 0 0,0 1 1 0 0,1-1-1 0 0,-1 1 1 0 0,0-1-1 0 0,0 1 0 0 0,1-1 1 0 0,-1 0-1 0 0,0 1 0 0 0,0-1 1 0 0,0 1-1 0 0,0-1 0 0 0,0 1 1 0 0,0-1-1 0 0,0 0 1 0 0,0 1-1 0 0,0-1 0 0 0,0 1 1 0 0,0-1-1 0 0,0 0 0 0 0,0 1 1 0 0,0-1-1 0 0,-1 1 0 0 0,1-1 1 0 0,0 1-1 0 0,0-1 1 0 0,-1 1-1 0 0,1-1 0 0 0,0 1 1 0 0,-1-1-1 0 0,1 0 12 0 0,3 2 63 0 0,0-1 0 0 0,0 1 0 0 0,0-1 0 0 0,-1 1 1 0 0,1 0-1 0 0,0 0 0 0 0,0 0 0 0 0,0 0 0 0 0,0 0 0 0 0,-1 1 0 0 0,1-1 0 0 0,-1 1 0 0 0,1 0 0 0 0,-1 0 1 0 0,0 0-1 0 0,1 0 0 0 0,-1 0 0 0 0,0 0 0 0 0,-1 1 0 0 0,1-1 0 0 0,0 1 0 0 0,-1-1 0 0 0,1 1 1 0 0,-1 0-1 0 0,0-1 0 0 0,1 1 0 0 0,-2 0 0 0 0,1 0 0 0 0,0 0 0 0 0,0 0 0 0 0,-1 0 0 0 0,0 0 1 0 0,1 0-1 0 0,-1 0 0 0 0,0 0 0 0 0,-1 0 0 0 0,1 0 0 0 0,-1 0 0 0 0,1 0 0 0 0,-1 0 0 0 0,0 0 1 0 0,0 0-1 0 0,0 0 0 0 0,0-1 0 0 0,0 1 0 0 0,-1 0 0 0 0,1-1 0 0 0,-1 1 0 0 0,0-1 0 0 0,0 1 1 0 0,0-1-1 0 0,0 0 0 0 0,0 0 0 0 0,0 0 0 0 0,-3 2-63 0 0,-56 55 449 0 0,126-47 688 0 0,1-25-1769 0 0,-29-12-6273 0 0,-32 18 219 0 0</inkml:trace>
  <inkml:trace contextRef="#ctx0" brushRef="#br0" timeOffset="6840.83">10 0 4680 0 0,'0'0'4262'0'0,"6"10"-4162"0"0,42 60 916 0 0,3-3 0 0 0,3-1 0 0 0,58 53-1016 0 0,-51-54 839 0 0,157 188 1727 0 0,-99-68-8709 0 0,-113-173 2612 0 0,4-2-2290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27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911 980 8233 0 0,'0'0'2105'0'0,"0"0"-2114"0"0,-8 5-91 0 0,2-2 203 0 0,0 1-1 0 0,0-1 1 0 0,-1 0-1 0 0,1-1 1 0 0,-1 1-1 0 0,0-1 1 0 0,0 0 0 0 0,0-1-1 0 0,0 0 1 0 0,0 0-1 0 0,0-1 1 0 0,0 1-1 0 0,0-2 1 0 0,0 1 0 0 0,0-1-1 0 0,0 0 1 0 0,0 0-1 0 0,0-1 1 0 0,-3-1-103 0 0,-15-6 274 0 0,19 6-256 0 0,-1 0 0 0 0,1 0 0 0 0,-1 1 0 0 0,0 0 0 0 0,1 0 1 0 0,-1 0-1 0 0,0 1 0 0 0,0 0 0 0 0,0 0 0 0 0,0 1 0 0 0,-1 0 0 0 0,1 0 0 0 0,0 1 0 0 0,0 0 0 0 0,0 0 0 0 0,0 0 0 0 0,1 1 0 0 0,-1 0 0 0 0,0 1 0 0 0,0-1-18 0 0,-3 4 82 0 0,-1-1-1 0 0,0-1 1 0 0,-1 0-1 0 0,1 0 1 0 0,-1-1 0 0 0,0-1-1 0 0,1 0 1 0 0,-1 0-1 0 0,0-2 1 0 0,0 1-1 0 0,0-1 1 0 0,0-1 0 0 0,0 0-1 0 0,0-1 1 0 0,0 0-1 0 0,0-1 1 0 0,1 0-1 0 0,-1-1 1 0 0,1 0 0 0 0,0-1-1 0 0,0 0 1 0 0,1 0-1 0 0,-1-2-81 0 0,-3 2 21 0 0,0 1 0 0 0,-1 0 0 0 0,1 1-1 0 0,-1 1 1 0 0,1 0 0 0 0,-1 1 0 0 0,0 0-1 0 0,0 1 1 0 0,0 1 0 0 0,0 1 0 0 0,-7 1-21 0 0,-87 1-3928 0 0,95-7-125 0 0,1-4-2020 0 0</inkml:trace>
  <inkml:trace contextRef="#ctx0" brushRef="#br0" timeOffset="1052.59">559 271 4208 0 0,'0'0'509'0'0,"0"0"-184"0"0,0 0 22 0 0,0 0 691 0 0,0 0 334 0 0,0 0-188 0 0,0 0 3 0 0,0 0 54 0 0,-19-6 1797 0 0,18-18-3097 0 0,-2 0 0 0 0,0 1 0 0 0,-2-1-1 0 0,0 1 1 0 0,-2 0 0 0 0,0 0-1 0 0,-2 1 1 0 0,0 0 0 0 0,-2 0 0 0 0,-8-13 59 0 0,-26 94 98 0 0,-44 108 442 0 0,89-167-499 0 0,-1 5-1695 0 0,5-3-3658 0 0,7-3-1130 0 0</inkml:trace>
  <inkml:trace contextRef="#ctx0" brushRef="#br0" timeOffset="1301.06">527 194 14041 0 0,'0'0'268'0'0,"0"0"-268"0"0,0 0 0 0 0,-46-15 212 0 0,22 5 68 0 0,-9 0-152 0 0,-9 1-128 0 0,6 3-636 0 0,3 2-1492 0 0,12 2-3240 0 0</inkml:trace>
  <inkml:trace contextRef="#ctx0" brushRef="#br0" timeOffset="48619.2">569 1169 1384 0 0,'0'0'1516'0'0,"0"0"-910"0"0,0 0-394 0 0,6 5-32 0 0,1 1-205 0 0,0-1 0 0 0,1 1 0 0 0,-1-2 1 0 0,1 1-1 0 0,0-1 0 0 0,1 0 0 0 0,-1 0 0 0 0,1-1 1 0 0,-1 0-1 0 0,1-1 0 0 0,0 0 0 0 0,0 0 1 0 0,0-1-1 0 0,0 0 0 0 0,1 0 0 0 0,-1-1 0 0 0,0-1 1 0 0,0 1-1 0 0,0-2 0 0 0,0 1 0 0 0,0-1 1 0 0,0 0-1 0 0,0-1 0 0 0,0 0 25 0 0,7-3-19 0 0,1-1 1 0 0,-2-1-1 0 0,1 0 0 0 0,-1 0 1 0 0,-1-2-1 0 0,0 0 0 0 0,0 0 1 0 0,0-2-1 0 0,-2 1 0 0 0,1-2 1 0 0,-2 0-1 0 0,0 0 0 0 0,0-1 1 0 0,-1 0-1 0 0,-1-1 0 0 0,0 0 1 0 0,-1 0-1 0 0,5-17 19 0 0,-6 14-38 0 0,-1-1 1 0 0,0 0-1 0 0,-2-1 1 0 0,-1 1 0 0 0,0-1-1 0 0,-1 1 1 0 0,-1-1-1 0 0,-1 0 1 0 0,-1 0-1 0 0,0 1 1 0 0,-2-1-1 0 0,0 1 1 0 0,-1-1-1 0 0,-1 1 1 0 0,-1 0-1 0 0,-1 1 1 0 0,0-1-1 0 0,-6-7 38 0 0,-4-11-285 0 0,-1 0 1 0 0,-2 2-1 0 0,-2 0 0 0 0,-1 2 0 0 0,-1 0 0 0 0,-2 1 1 0 0,-14-11 284 0 0,1 6-299 0 0</inkml:trace>
  <inkml:trace contextRef="#ctx0" brushRef="#br0" timeOffset="48869.55">209 102 300 0 0,'-52'10'300'0'0,"-3"4"-300"0"0,7 1-60 0 0,12 0-480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5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257 146 1420 0 0,'0'0'7313'0'0,"0"0"-5075"0"0,0 0-1656 0 0,0 0 411 0 0,0 0 350 0 0,0 0-399 0 0,0 0-533 0 0,-8-1-40 0 0,-194-17 1669 0 0,156 16-10151 0 0,60 2 3123 0 0</inkml:trace>
  <inkml:trace contextRef="#ctx0" brushRef="#br0" timeOffset="153.78">304 69 7341 0 0,'0'0'7456'0'0,"0"0"-6976"0"0,0 0-480 0 0,-43-5 0 0 0,18 2 36 0 0,-3 0 140 0 0,-4 1-124 0 0,2 1-52 0 0,2 0-64 0 0,3 0-540 0 0,0 1-92 0 0,6 0-40 0 0,2 0-132 0 0,5 0-392 0 0,8-1-1208 0 0,0-1-3513 0 0</inkml:trace>
  <inkml:trace contextRef="#ctx0" brushRef="#br0" timeOffset="418.08">321 1 6261 0 0,'0'0'6003'0'0,"6"6"-4563"0"0,129 93-909 0 0,-59-74 527 0 0,-117-14-436 0 0,-113 60-407 0 0,73-29-5925 0 0,62-33 602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6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0 808 0 0,'0'0'2428'0'0,"0"0"3265"0"0,0 0-5001 0 0,0 0-684 0 0,0 0 60 0 0,0 0 176 0 0,0 0-244 0 0,0 0-204 0 0,0 0-1016 0 0,0 0-244 0 0,-4 7 944 0 0,4-6-288 0 0,-1-1-1421 0 0,-2 0-695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9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20 5825 0 0,'0'0'7460'0'0,"0"0"-5388"0"0,0 0-1707 0 0,0 0 15 0 0,0 0-63 0 0,0 0-233 0 0,0 0-139 0 0,6-4-97 0 0,16-12-135 0 0,17 41-162 0 0,-37-25 486 0 0,1 0 1 0 0,-1 1-1 0 0,1-1 0 0 0,-1 1 1 0 0,0-1-1 0 0,1 1 1 0 0,-1 0-1 0 0,0 0 0 0 0,0 0 1 0 0,1 1-1 0 0,-1-1 0 0 0,0 0 1 0 0,0 1-1 0 0,0-1 0 0 0,-1 1 1 0 0,1 0-1 0 0,0-1 0 0 0,0 1 1 0 0,-1 0-1 0 0,0 0 0 0 0,1 0 1 0 0,-1 0-1 0 0,0 1 0 0 0,0-1 1 0 0,0 0-1 0 0,0 0 1 0 0,0 1-1 0 0,0-1 0 0 0,-1 1 1 0 0,1-1-1 0 0,-1 0 0 0 0,0 1 1 0 0,0-1-1 0 0,0 1 0 0 0,0-1 1 0 0,0 1-1 0 0,0-1 0 0 0,0 1 1 0 0,-1-1-1 0 0,0 1 0 0 0,1-1 1 0 0,-1 0-1 0 0,0 1 0 0 0,0-1 1 0 0,0 0-1 0 0,0 0 0 0 0,-1 0 1 0 0,1 0-1 0 0,-1 0 1 0 0,1 0-1 0 0,-1 0 0 0 0,1 0 1 0 0,-1-1-1 0 0,0 1 0 0 0,0 0 1 0 0,0-1-1 0 0,-1 1-37 0 0,-34 5-884 0 0,54 3-1001 0 0,-15-9 1927 0 0,73 48 2018 0 0,-73-47-2020 0 0,-1-1 0 0 0,0 0-1 0 0,0 1 1 0 0,0-1 0 0 0,-1 1-1 0 0,1-1 1 0 0,0 1-1 0 0,-1-1 1 0 0,1 1 0 0 0,-1-1-1 0 0,1 1 1 0 0,-1 0 0 0 0,0-1-1 0 0,1 1 1 0 0,-1 0 0 0 0,0-1-1 0 0,0 1 1 0 0,0 0-1 0 0,0-1 1 0 0,-1 1 0 0 0,1 0-1 0 0,0-1 1 0 0,-1 1 0 0 0,1-1-1 0 0,-1 1 1 0 0,0 0 0 0 0,1-1-1 0 0,-1 1 1 0 0,0-1-1 0 0,0 0 1 0 0,0 1 0 0 0,0-1-1 0 0,0 0 1 0 0,0 1 0 0 0,0-1-1 0 0,-1 0 1 0 0,1 0 0 0 0,0 0-1 0 0,-1 0 1 0 0,1 0-1 0 0,-1 0 1 0 0,1-1 0 0 0,-1 1-1 0 0,1 0 1 0 0,-1-1 0 0 0,1 1-1 0 0,-1-1 1 0 0,0 1-1 0 0,1-1 1 0 0,-1 0 0 0 0,0 0-40 0 0,-109 17 355 0 0,42-31-6549 0 0,60 7 292 0 0,4-7-1401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0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52 12913 0 0,'0'0'5485'0'0,"0"0"-4969"0"0,0 0-320 0 0,0 0-36 0 0,0 0-160 0 0,0 0 0 0 0,0 0 120 0 0,-43-5-76 0 0,19 1-44 0 0,0 1-172 0 0,-1 1-172 0 0,2-1-48 0 0,4 0-68 0 0,2 0-232 0 0,3-1-417 0 0,5-2-1011 0 0,5 0-2160 0 0,4-7-3945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0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17 8233 0 0,'0'0'8849'0'0,"0"0"-7933"0"0,0 0-916 0 0,0 0-172 0 0,0 0 172 0 0,-46 2 284 0 0,21-5-248 0 0,-1-2-36 0 0,-2 2-828 0 0,-1 0-313 0 0,0 2-55 0 0,2-1-488 0 0,4 1-664 0 0,6 1-2368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1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67 6705 0 0,'0'0'6214'0'0,"0"0"-3980"0"0,0 0-1724 0 0,0 0-230 0 0,-1-7-78 0 0,0 5-220 0 0,1 0 0 0 0,0 0 0 0 0,0 0 0 0 0,-1 0 1 0 0,1 0-1 0 0,1-1 0 0 0,-1 1 0 0 0,0 0 0 0 0,0 0 0 0 0,1 0 0 0 0,-1 0 1 0 0,1 0-1 0 0,0 0 0 0 0,-1 0 0 0 0,1 0 0 0 0,0 0 0 0 0,0 1 0 0 0,0-1 1 0 0,0 0-1 0 0,1 0 0 0 0,-1 1 0 0 0,0-1 0 0 0,1 1 0 0 0,-1-1 0 0 0,1 1 1 0 0,0 0-1 0 0,-1 0 0 0 0,1-1 0 0 0,0 1 0 0 0,0 0 0 0 0,0 0 0 0 0,0 1 1 0 0,0-1-1 0 0,0 0 0 0 0,0 1 0 0 0,0-1 0 0 0,0 1 0 0 0,0-1 0 0 0,0 1 1 0 0,0 0-1 0 0,0 0 0 0 0,0 0 0 0 0,0 0 0 0 0,0 1 0 0 0,0-1 0 0 0,1 1 18 0 0,2-2 49 0 0,0 0 1 0 0,-1 1-1 0 0,1 0 0 0 0,0 0 0 0 0,0 0 0 0 0,-1 1 0 0 0,1 0 0 0 0,-1 0 0 0 0,1 0 0 0 0,0 0 0 0 0,-1 1 0 0 0,0-1 0 0 0,1 1 1 0 0,-1 0-1 0 0,0 0 0 0 0,0 1 0 0 0,0 0 0 0 0,0-1 0 0 0,0 1 0 0 0,-1 0 0 0 0,1 1 0 0 0,-1-1 0 0 0,0 1 0 0 0,0-1 0 0 0,0 1 1 0 0,-1 0-1 0 0,1 0 0 0 0,-1 0 0 0 0,0 0 0 0 0,0 1 0 0 0,0-1 0 0 0,-1 1 0 0 0,0-1 0 0 0,1 1 0 0 0,-1-1 0 0 0,-1 1 0 0 0,1 0 0 0 0,-1-1 1 0 0,0 1-1 0 0,0 0 0 0 0,0-1 0 0 0,-1 1 0 0 0,1 0 0 0 0,-1-1 0 0 0,0 1 0 0 0,-1-1 0 0 0,1 1 0 0 0,-1-1 0 0 0,0 1 0 0 0,0-1 1 0 0,0 0-1 0 0,-1 0-49 0 0,-142 98 655 0 0,146-100-636 0 0,1 0 0 0 0,-1 0 0 0 0,1-1 0 0 0,0 1 0 0 0,0 0 0 0 0,0-1 0 0 0,0 1 0 0 0,0-1 0 0 0,0 0 0 0 0,0 1 0 0 0,0-1 0 0 0,0 0 0 0 0,1 0 0 0 0,-1-1 0 0 0,0 1 0 0 0,1 0 0 0 0,-1-1 0 0 0,0 1 0 0 0,1-1 0 0 0,-1 0 0 0 0,1 0 0 0 0,-1 0 0 0 0,1 0 0 0 0,-1 0 0 0 0,1-1 0 0 0,-1 1 0 0 0,2-1-19 0 0,83-1-1906 0 0,-27-9-7656 0 0,-34 3 1986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1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23 140 5853 0 0,'0'0'7713'0'0,"0"0"-5903"0"0,0 0-1579 0 0,0 0 66 0 0,0 0 67 0 0,0 0-70 0 0,0 0-146 0 0,0 0-62 0 0,7 1 14 0 0,-3 0-94 0 0,-1 0 1 0 0,0 0 0 0 0,1 0 0 0 0,0-1 0 0 0,-1 1-1 0 0,1-1 1 0 0,-1 0 0 0 0,1 0 0 0 0,0 0-1 0 0,-1-1 1 0 0,1 1 0 0 0,-1-1 0 0 0,1 0 0 0 0,-1 0-1 0 0,1 0 1 0 0,-1 0 0 0 0,0-1 0 0 0,1 1 0 0 0,-1-1-1 0 0,0 0 1 0 0,0 0 0 0 0,0 0 0 0 0,0 0 0 0 0,-1-1-1 0 0,1 1 1 0 0,-1-1 0 0 0,1 1 0 0 0,-1-1 0 0 0,0 0-1 0 0,0 0 1 0 0,0 0 0 0 0,0 0 0 0 0,-1 0 0 0 0,1-1-1 0 0,-1 1 1 0 0,0-1 0 0 0,1-2-7 0 0,-1 3-18 0 0,-1 1 1 0 0,0-1-1 0 0,1 0 1 0 0,-1 0-1 0 0,0 0 1 0 0,-1 0-1 0 0,1 0 1 0 0,0 0-1 0 0,-1 0 1 0 0,0 0-1 0 0,1 1 1 0 0,-1-1-1 0 0,0 0 1 0 0,-1 0-1 0 0,1 1 1 0 0,0-1-1 0 0,-1 1 0 0 0,1-1 1 0 0,-1 1-1 0 0,0 0 1 0 0,0-1-1 0 0,0 1 1 0 0,0 0-1 0 0,0 0 1 0 0,0 1-1 0 0,-1-1 1 0 0,1 0-1 0 0,-1 1 1 0 0,1-1-1 0 0,-1 1 1 0 0,0 0-1 0 0,1 0 1 0 0,-1 0-1 0 0,0 0 1 0 0,0 0-1 0 0,0 1 0 0 0,1-1 1 0 0,-1 1-1 0 0,0 0 1 0 0,0 0-1 0 0,0 0 1 0 0,0 0-1 0 0,0 0 1 0 0,0 1-1 0 0,0-1 1 0 0,0 1-1 0 0,1 0 1 0 0,-1 0-1 0 0,0 0 1 0 0,1 0-1 0 0,-1 0 1 0 0,0 1-1 0 0,1-1 1 0 0,-1 1-1 0 0,1-1 1 0 0,0 1-1 0 0,0 0 0 0 0,-1 0 1 0 0,1 0-1 0 0,0 0 1 0 0,1 1-1 0 0,-1-1 1 0 0,0 1-1 0 0,1-1 1 0 0,-1 1-1 0 0,1-1 1 0 0,0 1 17 0 0,-1 1 10 0 0,0 0 1 0 0,1-1 0 0 0,-1 1-1 0 0,1 0 1 0 0,0 0 0 0 0,0 0 0 0 0,0 0-1 0 0,1 0 1 0 0,-1 0 0 0 0,1 0-1 0 0,0 0 1 0 0,1 1 0 0 0,-1-1-1 0 0,0 0 1 0 0,1 0 0 0 0,0 0-1 0 0,0 0 1 0 0,0-1 0 0 0,1 1-1 0 0,-1 0 1 0 0,1 0 0 0 0,0-1-1 0 0,0 1 1 0 0,1 0-11 0 0,56 31-5601 0 0,-45-33-207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2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60 152 12449 0 0,'0'0'2399'0'0,"0"0"-1597"0"0,0 0-665 0 0,0 0-64 0 0,6 2 6 0 0,-3-1-82 0 0,1 0-1 0 0,-1 0 1 0 0,1 0-1 0 0,-1 0 1 0 0,1-1-1 0 0,-1 1 1 0 0,1-1-1 0 0,-1 0 1 0 0,1 0-1 0 0,0 0 0 0 0,-1-1 1 0 0,1 1-1 0 0,-1-1 1 0 0,1 0-1 0 0,-1 0 1 0 0,1 0-1 0 0,-1 0 1 0 0,0-1-1 0 0,1 1 0 0 0,-1-1 1 0 0,0 0-1 0 0,0 0 1 0 0,0 0-1 0 0,0 0 1 0 0,-1-1-1 0 0,1 1 1 0 0,-1-1-1 0 0,1 0 0 0 0,-1 1 1 0 0,0-1-1 0 0,0 0 1 0 0,0 0-1 0 0,0 0 1 0 0,-1-1-1 0 0,1 1 1 0 0,-1 0-1 0 0,0-1 1 0 0,0 1-1 0 0,0-1 0 0 0,0 1 1 0 0,-1-1-1 0 0,1 1 1 0 0,-1-1-1 0 0,0 0 1 0 0,0 1-1 0 0,0-1 4 0 0,-1 0 4 0 0,0 0-1 0 0,-1 0 0 0 0,1 1 1 0 0,-1-1-1 0 0,0 1 1 0 0,0-1-1 0 0,0 1 0 0 0,0 0 1 0 0,0-1-1 0 0,-1 1 1 0 0,0 0-1 0 0,1 1 1 0 0,-1-1-1 0 0,0 0 0 0 0,-1 1 1 0 0,1 0-1 0 0,0-1 1 0 0,-1 1-1 0 0,1 1 0 0 0,-1-1 1 0 0,1 0-1 0 0,-1 1 1 0 0,0 0-1 0 0,0 0 1 0 0,0 0-1 0 0,1 0 0 0 0,-1 1 1 0 0,0-1-1 0 0,0 1 1 0 0,0 0-1 0 0,0 0 0 0 0,0 1 1 0 0,0-1-1 0 0,0 1 1 0 0,0 0-1 0 0,0 0 1 0 0,0 0-1 0 0,1 0 0 0 0,-1 1 1 0 0,0-1-1 0 0,1 1 1 0 0,-1 0-1 0 0,1 0 0 0 0,0 0 1 0 0,0 1-1 0 0,0-1 1 0 0,0 1-1 0 0,0 0 1 0 0,0 0-1 0 0,1 0 0 0 0,-1 0 1 0 0,1 0-1 0 0,0 0 1 0 0,0 1-1 0 0,0-1 1 0 0,0 1-1 0 0,1 0 0 0 0,-1-1 1 0 0,1 1-1 0 0,0 0 1 0 0,0 0-1 0 0,0 0 0 0 0,1 0-3 0 0,19 77-52 0 0,1-59-2574 0 0,5-8-3622 0 0,-10-11-817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2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323 136 16141 0 0,'0'0'1918'0'0,"0"0"-1242"0"0,-6-2-651 0 0,-302-63-1239 0 0,307 65 678 0 0,-6-2-493 0 0,11-2-6921 0 0,12-2-13 0 0</inkml:trace>
  <inkml:trace contextRef="#ctx0" brushRef="#br0" timeOffset="247.74">300 45 11941 0 0,'0'0'4893'0'0,"0"0"-4805"0"0,0 0 36 0 0,0 0-124 0 0,-46 1 384 0 0,23-4-96 0 0,-6 0-128 0 0,3 0-96 0 0,-3 0-64 0 0,2 0-164 0 0,2 1-568 0 0,5-1-145 0 0,3-2-3 0 0,4 2-436 0 0,5-3-892 0 0,4-1-1944 0 0,4 3-1793 0 0</inkml:trace>
  <inkml:trace contextRef="#ctx0" brushRef="#br0" timeOffset="498.69">394 18 11381 0 0,'0'0'2988'0'0,"32"38"-2228"0"0,-24-19-420 0 0,-3 4-76 0 0,0 1 136 0 0,-5-2-156 0 0,-4-2-19 0 0,-2-2-13 0 0,-6 0-64 0 0,-3-4-44 0 0,-1-1-104 0 0,-2-2-284 0 0,0-4-497 0 0,-1-1-579 0 0,2-3-840 0 0,3-3-2260 0 0,0-3-2985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9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1 169 7689 0 0,'0'0'5789'0'0,"0"0"-4632"0"0,0 0-1171 0 0,0 0 106 0 0,6 2 40 0 0,-1-1-95 0 0,1 0 1 0 0,-1 0-1 0 0,1-1 0 0 0,-1 0 1 0 0,0 0-1 0 0,1 0 1 0 0,-1 0-1 0 0,1-1 0 0 0,-1 0 1 0 0,0 0-1 0 0,1 0 1 0 0,-1-1-1 0 0,0 0 0 0 0,0 0 1 0 0,0 0-1 0 0,0-1 1 0 0,-1 1-1 0 0,1-1 0 0 0,2-3-37 0 0,-3 5-21 0 0,-1 0 0 0 0,0 0 0 0 0,0-1-1 0 0,0 0 1 0 0,-1 1 0 0 0,1-1-1 0 0,0 0 1 0 0,-1 0 0 0 0,1-1 0 0 0,-1 1-1 0 0,1 0 1 0 0,-1-1 0 0 0,0 0 0 0 0,0 1-1 0 0,0-1 1 0 0,-1 0 0 0 0,1 0-1 0 0,-1 0 1 0 0,1 0 0 0 0,-1 0 0 0 0,0 0-1 0 0,0-1 1 0 0,-1 1 0 0 0,1 0-1 0 0,-1-1 1 0 0,1 1 0 0 0,-1 0 0 0 0,0-1-1 0 0,0 1 1 0 0,0 0 0 0 0,-1-1 0 0 0,1 1-1 0 0,-1 0 1 0 0,0 0 0 0 0,0-1-1 0 0,0 1 1 0 0,0 0 0 0 0,-1 0 0 0 0,1 0-1 0 0,-1 0 1 0 0,0 0 0 0 0,0 1-1 0 0,0-1 1 0 0,0 0 0 0 0,0 1 0 0 0,0 0-1 0 0,-1-1 1 0 0,1 1 0 0 0,-1 0 0 0 0,0 0-1 0 0,1 0 1 0 0,-1 1 0 0 0,0-1-1 0 0,0 1 1 0 0,0-1 0 0 0,-1 1 0 0 0,1 0-1 0 0,-2 0 22 0 0,0 2 37 0 0,-1 0 0 0 0,1 1 0 0 0,0 0 0 0 0,-1 0 0 0 0,1 0 0 0 0,0 1 0 0 0,0-1 0 0 0,1 1 1 0 0,-1 1-1 0 0,0-1 0 0 0,1 1 0 0 0,0-1 0 0 0,0 1 0 0 0,0 0 0 0 0,1 1 0 0 0,-1-1 0 0 0,1 1 0 0 0,0-1 0 0 0,0 1 0 0 0,0 0 0 0 0,1 0 0 0 0,0 0 0 0 0,0 0 0 0 0,0 1 0 0 0,0-1 0 0 0,1 1 0 0 0,0-1 0 0 0,0 1 0 0 0,1-1 0 0 0,-1 1 0 0 0,1-1 0 0 0,1 1 0 0 0,-1 0 0 0 0,1-1 0 0 0,0 1 0 0 0,0 2-37 0 0,2-5 19 0 0,1 0-1 0 0,-1 0 1 0 0,0 0 0 0 0,1-1-1 0 0,0 1 1 0 0,0-1 0 0 0,-1 0-1 0 0,1 0 1 0 0,1 0-1 0 0,-1 0 1 0 0,0-1 0 0 0,0 1-1 0 0,1-1 1 0 0,-1 0 0 0 0,0-1-1 0 0,1 1 1 0 0,-1-1-1 0 0,1 0 1 0 0,-1 0 0 0 0,1 0-1 0 0,-1 0 1 0 0,1-1 0 0 0,-1 0-1 0 0,0 0 1 0 0,1 0-1 0 0,-1-1 1 0 0,0 1 0 0 0,0-1-1 0 0,0 0 1 0 0,0 0 0 0 0,0 0-1 0 0,0-1 1 0 0,-1 1 0 0 0,1-1-1 0 0,2-3-18 0 0,14-15-47 0 0,-20 21 64 0 0,0 1-1 0 0,0-1 0 0 0,0 1 1 0 0,1-1-1 0 0,-1 1 1 0 0,0-1-1 0 0,1 0 0 0 0,-1 1 1 0 0,0-1-1 0 0,1 1 1 0 0,-1-1-1 0 0,1 0 0 0 0,-1 1 1 0 0,0-1-1 0 0,1 0 1 0 0,-1 0-1 0 0,1 1 0 0 0,-1-1 1 0 0,1 0-1 0 0,-1 0 1 0 0,1 0-1 0 0,-1 1 0 0 0,1-1 1 0 0,-1 0-1 0 0,1 0 1 0 0,-1 0-1 0 0,1 0 1 0 0,-1 0-1 0 0,1 0 0 0 0,-1 0 1 0 0,1 0-1 0 0,0 0 1 0 0,-1-1-1 0 0,1 1 0 0 0,-1 0 1 0 0,1 0-1 0 0,-1 0 1 0 0,1 0-1 0 0,-1-1 0 0 0,0 1 1 0 0,1 0-1 0 0,0-1-16 0 0,-14 95 1055 0 0,1-11-1121 0 0,8-29-3087 0 0,5-51-412 0 0,0-1-2938 0 0</inkml:trace>
  <inkml:trace contextRef="#ctx0" brushRef="#br0" timeOffset="249.25">278 332 3920 0 0,'0'0'12193'0'0,"0"0"-11128"0"0,0 0-1061 0 0,0 0-4 0 0,0 0 248 0 0,-50 2-60 0 0,35-4-88 0 0,-1 1-100 0 0,-1-1-636 0 0,2 1-217 0 0,0 0-67 0 0,1 1-572 0 0,4-2-1184 0 0,2 0-2540 0 0</inkml:trace>
  <inkml:trace contextRef="#ctx0" brushRef="#br0" timeOffset="499.02">389 395 8897 0 0,'0'0'7981'0'0,"0"0"-7285"0"0,11 45-696 0 0,-11-30 332 0 0,-4 3-108 0 0,1-2-88 0 0,-1-1-64 0 0,0-1 52 0 0,0-2-60 0 0,0-1-16 0 0,3-1-36 0 0,-2-2-12 0 0,2-2-36 0 0,-2-2-680 0 0,-1-2-628 0 0,4-2-1001 0 0,-1-1-2527 0 0,1-11-4181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44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0 940 0 0,'0'0'6233'0'0,"0"0"-5439"0"0,0 0-1768 0 0,0 0 750 0 0,1 8 612 0 0,4 122 577 0 0,-4-132-943 0 0,0-1-1 0 0,0 1 1 0 0,1 0-1 0 0,-1 0 0 0 0,1 0 1 0 0,0 0-1 0 0,-1 0 1 0 0,1 1-1 0 0,0-1 1 0 0,0 0-1 0 0,0 1 1 0 0,1-1-1 0 0,-1 1 1 0 0,0 0-1 0 0,0 0 1 0 0,1 0-1 0 0,-1 0 1 0 0,0 0-1 0 0,1 0 1 0 0,-1 1-1 0 0,1-1 1 0 0,0 1-1 0 0,-1 0 1 0 0,1-1-1 0 0,-1 1 1 0 0,1 1-1 0 0,-1-1 0 0 0,1 0 1 0 0,-1 0-1 0 0,1 1 1 0 0,-1 0-1 0 0,1-1 1 0 0,-1 1-1 0 0,1 0 1 0 0,-1 0-1 0 0,0 0 1 0 0,0 1-1 0 0,1-1 1 0 0,-1 0-1 0 0,0 1 1 0 0,0-1-1 0 0,2 3-21 0 0,-3-4 22 0 0,0 1-1 0 0,0 0 1 0 0,1 0-1 0 0,-1-1 1 0 0,0 1-1 0 0,0 0 1 0 0,0 0-1 0 0,0 0 1 0 0,0 0-1 0 0,0 0 1 0 0,0 0-1 0 0,0 0 1 0 0,0 1-1 0 0,0-1 1 0 0,-1 0-1 0 0,1 0 1 0 0,0 1-1 0 0,-1-1 1 0 0,1 0-1 0 0,-1 1 1 0 0,0-1-1 0 0,1 1 1 0 0,-1-1-1 0 0,0 1 1 0 0,0-1-1 0 0,0 0 1 0 0,0 1-1 0 0,0-1 1 0 0,0 1-1 0 0,0-1 1 0 0,-1 1-1 0 0,1-1 1 0 0,0 0-1 0 0,-1 1 1 0 0,1-1-1 0 0,-1 0 0 0 0,0 1 1 0 0,1-1-1 0 0,-1 0 1 0 0,0 0-1 0 0,0 1 1 0 0,0-1-1 0 0,1 0 1 0 0,-1 0-1 0 0,0 0 1 0 0,-1 0-1 0 0,1 0 1 0 0,0 0-1 0 0,0-1 1 0 0,0 1-1 0 0,-1 0-21 0 0,-72 21 1384 0 0,72-22-1411 0 0,-49-1-912 0 0,18-5-3654 0 0,18-2-940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02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1562 1177 2412 0 0,'0'0'1280'0'0,"0"0"-444"0"0,0 0-411 0 0,0 0-124 0 0,0 0 72 0 0,0 0 421 0 0,0 0 1017 0 0,0 0-216 0 0,-5 0-578 0 0,-281-24 3233 0 0,56 1-3283 0 0,-454 23 646 0 0,657-4-768 0 0,15 1-2080 0 0,2 2-6075 0 0,10 1 1580 0 0</inkml:trace>
  <inkml:trace contextRef="#ctx0" brushRef="#br0" timeOffset="714.18">1090 243 9821 0 0,'0'0'1208'0'0,"0"0"-809"0"0,0 0-429 0 0,0 0-94 0 0,0 0 151 0 0,0 0 532 0 0,-4 7 221 0 0,-20 28-358 0 0,-3 0 1 0 0,0-3-1 0 0,-2 0 1 0 0,-2-2 0 0 0,0-1-1 0 0,-2-1 1 0 0,-5 1-423 0 0,33-25 13 0 0,13-7-7852 0 0,1-4 1163 0 0</inkml:trace>
  <inkml:trace contextRef="#ctx0" brushRef="#br0" timeOffset="980.73">886 301 9441 0 0,'0'0'1320'0'0,"0"0"-1308"0"0,0 0 952 0 0,38 40 252 0 0,-27-24-120 0 0,2 0-336 0 0,-1 0-204 0 0,0 1-216 0 0,-3-1-152 0 0,1 0-88 0 0,3 1-24 0 0,-1-1 116 0 0,2-1-192 0 0,1 0-356 0 0,2-1-968 0 0,-6-3-1312 0 0,6 0-4017 0 0</inkml:trace>
  <inkml:trace contextRef="#ctx0" brushRef="#br0" timeOffset="72175.96">1592 1127 160 0 0,'0'0'254'0'0,"0"0"-13"0"0,7-4 31 0 0,6-3 4 0 0,-1-1-1 0 0,-1-1 0 0 0,1 0 0 0 0,-1-1 0 0 0,-1 0 0 0 0,0 0 0 0 0,0-1 0 0 0,-1-1 0 0 0,-1 0 0 0 0,7-10-275 0 0,-7 5 10 0 0,-1-1 0 0 0,0 1 0 0 0,-1-2 0 0 0,-1 1-1 0 0,-1-1 1 0 0,-1 0 0 0 0,0 0 0 0 0,-1 0 0 0 0,-1 0 0 0 0,-1 0-1 0 0,-1 0 1 0 0,0 0 0 0 0,-2 0 0 0 0,0 0 0 0 0,-1 0-1 0 0,-1 1 1 0 0,-1-1 0 0 0,-4-8-10 0 0,-6-14-64 0 0,-2 1-1 0 0,-2 0 1 0 0,-2 1 0 0 0,-1 2-1 0 0,-2 0 1 0 0,-1 1-1 0 0,-19-17 65 0 0,18 23-11 0 0,-2 1 0 0 0,-1 1 1 0 0,-2 2-1 0 0,0 1 0 0 0,-2 1 0 0 0,0 2 0 0 0,-2 1 0 0 0,-9-2 11 0 0,9 6-29 0 0,0 3 0 0 0,-1 1 0 0 0,0 1 0 0 0,-1 2 0 0 0,0 2 1 0 0,-1 1-1 0 0,0 3 0 0 0,0 0 0 0 0,0 3 0 0 0,0 1 0 0 0,0 2 0 0 0,0 2 0 0 0,-6 2 29 0 0,-182 65-813 0 0,192-56 874 0 0,1 1 1 0 0,0 2 0 0 0,1 1-1 0 0,2 2 1 0 0,0 0 0 0 0,1 3-1 0 0,1 0 1 0 0,1 2 0 0 0,1 1-1 0 0,2 1 1 0 0,1 1 0 0 0,1 1 0 0 0,1 2-1 0 0,2 0 1 0 0,0 3-62 0 0,14-18 107 0 0,1 2-1 0 0,1-1 1 0 0,0 1 0 0 0,1-1-1 0 0,1 1 1 0 0,1 0-1 0 0,1 0 1 0 0,0 0 0 0 0,2 0-1 0 0,0 0 1 0 0,1-1 0 0 0,1 1-1 0 0,0-1 1 0 0,2 0 0 0 0,0 0-1 0 0,1 0 1 0 0,7 11-107 0 0,5 10 126 0 0,2-1 0 0 0,2 0 0 0 0,1-2 0 0 0,2-1 0 0 0,1-1 0 0 0,2-2 0 0 0,6 5-126 0 0,-5-9 100 0 0,1-2-1 0 0,1 0 1 0 0,2-2 0 0 0,0-2 0 0 0,1-1 0 0 0,1-1-1 0 0,1-2 1 0 0,1-2 0 0 0,33 9-100 0 0,-62-24-1460 0 0,-5 0-978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8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50 12821 0 0,'0'0'3957'0'0,"0"0"-3957"0"0,0 0-769 0 0,0 0 769 0 0,-35 4 681 0 0,20-4-197 0 0,-6 0-296 0 0,1-1-140 0 0,-1-1-44 0 0,1 1 8 0 0,0-2-12 0 0,2 0-572 0 0,2-2-521 0 0,3-1-875 0 0,5-1-2832 0 0,4-9-4101 0 0</inkml:trace>
  <inkml:trace contextRef="#ctx0" brushRef="#br0" timeOffset="169.87">166 0 12585 0 0,'0'0'2664'0'0,"0"0"-2208"0"0,12 45 44 0 0,-12-29-7 0 0,-2 0-217 0 0,0-1-28 0 0,-2-2-100 0 0,0-1-36 0 0,0-2-112 0 0,0-1-64 0 0,3-1-268 0 0,-2-3-421 0 0,3-2-519 0 0,0 0-924 0 0,0-3-2132 0 0,7-5-2465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38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92 149 392 0 0,'0'0'913'0'0,"0"0"-449"0"0,0 0 503 0 0,0 0 2409 0 0,0 0 318 0 0,0 0-2123 0 0,0 0-721 0 0,0 0-65 0 0,6-1-212 0 0,-3 2-539 0 0,0-1 1 0 0,0 0 0 0 0,0 0 0 0 0,-1 0 0 0 0,1 0-1 0 0,0 0 1 0 0,0-1 0 0 0,0 1 0 0 0,0-1 0 0 0,-1 0 0 0 0,1 1-1 0 0,0-2 1 0 0,-1 1 0 0 0,1 0 0 0 0,-1 0 0 0 0,1-1-1 0 0,-1 1 1 0 0,1-1 0 0 0,-1 0 0 0 0,0 0 0 0 0,0 0 0 0 0,0 0-1 0 0,0 0 1 0 0,0 0 0 0 0,-1-1 0 0 0,1 1 0 0 0,-1 0-1 0 0,1-1 1 0 0,-1 1 0 0 0,0-1 0 0 0,0 0 0 0 0,0 1-1 0 0,0-1 1 0 0,0 0 0 0 0,-1 0 0 0 0,1 0 0 0 0,-1 0 0 0 0,0 1-1 0 0,0-1 1 0 0,0 0 0 0 0,0 0 0 0 0,0 0 0 0 0,-1 0-1 0 0,1 1 1 0 0,-1-1 0 0 0,0 0 0 0 0,0 0 0 0 0,0 1 0 0 0,0-1-1 0 0,0 0 1 0 0,0 1 0 0 0,-1-1 0 0 0,0 1 0 0 0,1 0-1 0 0,-3-2-34 0 0,2 1-29 0 0,1 0 0 0 0,-2 0 0 0 0,1 0 0 0 0,0 1-1 0 0,0-1 1 0 0,-1 1 0 0 0,0 0 0 0 0,1 0 0 0 0,-1 0-1 0 0,0 0 1 0 0,0 0 0 0 0,0 0 0 0 0,0 1-1 0 0,0-1 1 0 0,0 1 0 0 0,-1 0 0 0 0,1 0 0 0 0,0 0-1 0 0,-1 1 1 0 0,1-1 0 0 0,-1 1 0 0 0,1 0 0 0 0,0 0-1 0 0,-1 0 1 0 0,1 0 0 0 0,-1 0 0 0 0,1 1 0 0 0,-1 0-1 0 0,1-1 1 0 0,0 1 0 0 0,0 1 0 0 0,-1-1-1 0 0,1 0 1 0 0,0 1 0 0 0,0-1 0 0 0,0 1 0 0 0,0 0-1 0 0,1 0 1 0 0,-1 0 0 0 0,0 1 0 0 0,1-1 0 0 0,0 1-1 0 0,-1-1 1 0 0,1 1 0 0 0,0 0 0 0 0,0 0 0 0 0,0 0-1 0 0,1 0 30 0 0,-2 0 60 0 0,1 1 1 0 0,0 0-1 0 0,0-1 0 0 0,0 1 0 0 0,0 0 0 0 0,1 0 0 0 0,0 1 0 0 0,0-1 0 0 0,0 0 0 0 0,0 0 1 0 0,1 0-1 0 0,-1 1 0 0 0,1-1 0 0 0,0 0 0 0 0,0 1 0 0 0,1-1 0 0 0,-1 0 0 0 0,1 0 1 0 0,0 1-1 0 0,0-1 0 0 0,0 0 0 0 0,1 0 0 0 0,0 0 0 0 0,-1 0 0 0 0,1 0 0 0 0,1-1 0 0 0,-1 1 1 0 0,0-1-1 0 0,1 1 0 0 0,0-1 0 0 0,0 0 0 0 0,0 0 0 0 0,0 0 0 0 0,0 0 0 0 0,1 0 0 0 0,-1-1 1 0 0,1 0-1 0 0,0 0 0 0 0,-1 0 0 0 0,1 0 0 0 0,0 0 0 0 0,0-1 0 0 0,1 1 0 0 0,-1-1 1 0 0,0 0-1 0 0,0-1 0 0 0,0 1 0 0 0,4-1-60 0 0,-4-1-7 0 0,1 0 0 0 0,-1 0 1 0 0,0-1-1 0 0,-1 1 0 0 0,1-1 0 0 0,0 0 1 0 0,0 0-1 0 0,-1-1 0 0 0,1 1 0 0 0,-1-1 1 0 0,0 1-1 0 0,0-1 0 0 0,0 0 0 0 0,0-1 1 0 0,0 1-1 0 0,-1 0 0 0 0,1-1 0 0 0,-1 1 1 0 0,0-1-1 0 0,0 0 0 0 0,0 0 0 0 0,-1 0 1 0 0,1 0-1 0 0,-1 0 0 0 0,0 0 0 0 0,0 0 1 0 0,0 0-1 0 0,-1 0 0 0 0,1-1 0 0 0,-1 1 1 0 0,0-2 6 0 0,16 113 330 0 0,-32 99 174 0 0,26-196-3393 0 0,1-11-2296 0 0,-2-6-1921 0 0</inkml:trace>
  <inkml:trace contextRef="#ctx0" brushRef="#br0" timeOffset="154.96">303 326 4652 0 0,'0'0'9773'0'0,"0"0"-9177"0"0,0 0-596 0 0,-33 2 0 0 0,12-3 200 0 0,-4 0-88 0 0,2 1-112 0 0,-2-2-296 0 0,3 1-1328 0 0,2 0-1004 0 0,8 0-2016 0 0,1-5-1337 0 0</inkml:trace>
  <inkml:trace contextRef="#ctx0" brushRef="#br0" timeOffset="326.27">344 373 7265 0 0,'0'0'5616'0'0,"0"0"-5092"0"0,4 41-296 0 0,-6-29 828 0 0,-1 3-176 0 0,0-2-276 0 0,-1-2-51 0 0,3-1-205 0 0,-2-2-160 0 0,2 0-112 0 0,-2-2-16 0 0,2-1 40 0 0,-2-2-100 0 0,3-1-384 0 0,-1 0-721 0 0,1-2-519 0 0,1-4-764 0 0,3 1-3588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5:27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195 254 9057 0 0,'0'0'2389'0'0,"0"0"-1391"0"0,0 0-294 0 0,0 0 270 0 0,0 0-59 0 0,0 0-209 0 0,0 0-182 0 0,0 0-203 0 0,0 0-198 0 0,2-5-96 0 0,0 2-52 0 0,-1 0 1 0 0,0 0 0 0 0,0 0 0 0 0,0 0 0 0 0,0 1 0 0 0,0-1 0 0 0,-1-1 0 0 0,1 1 0 0 0,-1 0-1 0 0,0 0 1 0 0,0 0 0 0 0,0 0 0 0 0,0 0 0 0 0,-1 0 0 0 0,1 0 0 0 0,-1 0 0 0 0,0 0 0 0 0,0 0-1 0 0,0 0 1 0 0,0 0 0 0 0,0 0 0 0 0,-1 1 0 0 0,1-1 0 0 0,-1 0 0 0 0,0 1 0 0 0,1-1 0 0 0,-1 1-1 0 0,0 0 1 0 0,-1 0 0 0 0,1-1 0 0 0,-1 1 24 0 0,-1-1-2 0 0,1 0-1 0 0,-2 1 1 0 0,1 0-1 0 0,0-1 1 0 0,0 1 0 0 0,-1 1-1 0 0,1-1 1 0 0,-1 0-1 0 0,0 1 1 0 0,1 0-1 0 0,-1 0 1 0 0,0 1 0 0 0,0-1-1 0 0,1 1 1 0 0,-1 0-1 0 0,0 1 1 0 0,0-1-1 0 0,0 1 1 0 0,1 0-1 0 0,-1 0 1 0 0,0 0 0 0 0,1 0-1 0 0,-1 1 1 0 0,1 0-1 0 0,-1 0 1 0 0,1 0-1 0 0,0 1 1 0 0,0-1 0 0 0,0 1-1 0 0,0 0 1 0 0,1 0-1 0 0,-1 0 1 0 0,1 1-1 0 0,-1-1 1 0 0,1 1 0 0 0,1 0-1 0 0,-1 0 1 0 0,0 0-1 0 0,1 0 1 0 0,0 0-1 0 0,0 1 1 0 0,0-1 0 0 0,0 1-1 0 0,1-1 1 0 0,0 1-1 0 0,0 0 1 0 0,0-1-1 0 0,0 1 1 0 0,1 0 0 0 0,0 0-1 0 0,0 0 1 0 0,0-1-1 0 0,0 1 1 0 0,1 3 2 0 0,1-6 35 0 0,-1 1 0 0 0,1-1 0 0 0,-1 1 0 0 0,1-1 0 0 0,0 1 0 0 0,0-1 0 0 0,0 0 0 0 0,0 0 1 0 0,1 0-1 0 0,-1 0 0 0 0,0 0 0 0 0,1-1 0 0 0,-1 1 0 0 0,1-1 0 0 0,0 1 0 0 0,0-1 0 0 0,-1 0 0 0 0,1 0 0 0 0,0 0 0 0 0,0 0 1 0 0,0-1-1 0 0,0 1 0 0 0,0-1 0 0 0,0 0 0 0 0,0 0 0 0 0,0 0 0 0 0,0 0 0 0 0,0 0 0 0 0,0-1 0 0 0,0 1 0 0 0,0-1 0 0 0,0 0 1 0 0,0 0-1 0 0,-1 0 0 0 0,1 0 0 0 0,0-1 0 0 0,-1 1 0 0 0,1-1 0 0 0,-1 1 0 0 0,1-1 0 0 0,-1 0 0 0 0,0 0 0 0 0,1 0 0 0 0,-1 0 1 0 0,0-1-1 0 0,0 1 0 0 0,-1 0 0 0 0,1-1 0 0 0,0 1 0 0 0,0-2-35 0 0,8 99 871 0 0,-14-57-720 0 0,-2 20-140 0 0,13-24-3720 0 0,-4-29 274 0 0,0-2-2474 0 0</inkml:trace>
  <inkml:trace contextRef="#ctx0" brushRef="#br0" timeOffset="249.02">240 419 7053 0 0,'0'0'8988'0'0,"0"0"-8643"0"0,0 0-245 0 0,0 0-100 0 0,-38 2 324 0 0,20-2 12 0 0,-1 0-188 0 0,-5 0-148 0 0,3 0-48 0 0,-1 0-764 0 0,3 2-309 0 0,2-1-727 0 0,5 0-2520 0 0,4-3-3029 0 0</inkml:trace>
  <inkml:trace contextRef="#ctx0" brushRef="#br0" timeOffset="650.03">357 478 6509 0 0,'0'0'4787'0'0,"0"0"-3601"0"0,0 0-1028 0 0,0 0 319 0 0,0 0 41 0 0,0 0-164 0 0,-6 0-148 0 0,-28 1-52 0 0,59-20 2206 0 0,-22 18-2332 0 0,0 0 0 0 0,0 0 0 0 0,-1 0 1 0 0,1 0-1 0 0,0 0 0 0 0,0 1 0 0 0,0-1 0 0 0,1 1 1 0 0,-1 0-1 0 0,0 0 0 0 0,0 0 0 0 0,0 0 0 0 0,0 0 1 0 0,0 1-1 0 0,0 0 0 0 0,0-1 0 0 0,0 1 0 0 0,0 0 0 0 0,-1 0 1 0 0,1 1-1 0 0,0-1 0 0 0,0 1 0 0 0,-1-1 0 0 0,1 1 1 0 0,-1 0-1 0 0,1 0 0 0 0,-1 0 0 0 0,0 0 0 0 0,0 0 1 0 0,0 0-1 0 0,0 1 0 0 0,0-1 0 0 0,0 1 0 0 0,-1 0 0 0 0,1-1 1 0 0,-1 1-1 0 0,0 0 0 0 0,0 0 0 0 0,0 0 0 0 0,0 0 1 0 0,0 0-1 0 0,-1 0 0 0 0,1 0 0 0 0,-1 0 0 0 0,0 0 1 0 0,0 0-1 0 0,0 0 0 0 0,0 0 0 0 0,-1 0 0 0 0,1 0 0 0 0,-1 0 1 0 0,1 0-1 0 0,-1 0 0 0 0,-1 2-28 0 0,-91 67 699 0 0,139-68-45 0 0,-8-3-725 0 0,25-1 368 0 0,-23-3-5006 0 0,-39 1-1163 0 0,-1-3-3161 0 0</inkml:trace>
  <inkml:trace contextRef="#ctx0" brushRef="#br0" timeOffset="1972.25">1079 416 7505 0 0,'0'0'8162'0'0,"0"0"-6065"0"0,-8-1-1916 0 0,-178-12 1111 0 0,158 12-5089 0 0,16 1-4209 0 0,34-4 576 0 0</inkml:trace>
  <inkml:trace contextRef="#ctx0" brushRef="#br0" timeOffset="88652.52">59 600 3080 0 0,'0'0'0'0'0,"0"0"-1308"0"0,0 0 1204 0 0,0 0 100 0 0,0 0-192 0 0,0 0-300 0 0,0 0 16 0 0,-32 30-12 0 0</inkml:trace>
  <inkml:trace contextRef="#ctx0" brushRef="#br0" timeOffset="88931.55">37 666 780 0 0,'0'0'768'0'0,"0"0"-284"0"0,36 35-344 0 0,-17-22-140 0 0,1-1-532 0 0,8-1-448 0 0</inkml:trace>
  <inkml:trace contextRef="#ctx0" brushRef="#br0" timeOffset="89195.37">353 756 936 0 0,'11'-1'1458'0'0,"39"-5"-110"0"0,-3 3-1211 0 0,0-2 0 0 0,0-2 1 0 0,-1-3-1 0 0,0-1 0 0 0,-1-2 0 0 0,0-2 0 0 0,26-14-137 0 0,-59 23 20 0 0,0-1-1 0 0,-1 0 0 0 0,0-1 1 0 0,-1 0-1 0 0,0-1 0 0 0,0 0 1 0 0,0-1-1 0 0,-2 0 0 0 0,1 0 1 0 0,-1-1-1 0 0,0 0 0 0 0,-1 0 1 0 0,-1-1-1 0 0,0 0 0 0 0,0 0 0 0 0,-1-1 1 0 0,-1 1-1 0 0,0-1 0 0 0,0 0 1 0 0,-2 0-1 0 0,0-1 0 0 0,0 1 1 0 0,-1 0-1 0 0,-1-1 0 0 0,0 1 1 0 0,0 0-1 0 0,-2-1 0 0 0,0 1 1 0 0,0 0-1 0 0,-1 0 0 0 0,-1 0 0 0 0,-4-11-19 0 0,-1 4 112 0 0,-2-1-1 0 0,0 1 1 0 0,-1 1-1 0 0,-1 0 0 0 0,-1 0 1 0 0,-1 2-1 0 0,0 0 1 0 0,-12-10-112 0 0,-99-51-3964 0 0,94 66 1716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59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233 181 12449 0 0,'0'0'4701'0'0,"0"0"-4701"0"0,0 0-312 0 0,0 0 312 0 0,0 0 672 0 0,-40-8-312 0 0,25 1-360 0 0,-4 0-212 0 0,-1-2-456 0 0,2-1-161 0 0,0-1-455 0 0,4 1-1120 0 0,3 2-2296 0 0,5-5-1941 0 0</inkml:trace>
  <inkml:trace contextRef="#ctx0" brushRef="#br0" timeOffset="154.88">245 72 6353 0 0,'0'0'9584'0'0,"0"0"-9584"0"0,0 0-276 0 0,0 0 276 0 0,-37 0 252 0 0,11-8 229 0 0,-10-3-481 0 0,-8-4-153 0 0,-1 0-1407 0 0,9 1-1516 0 0,15 5-3689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59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82 5380 0 0,'0'0'5993'0'0,"0"0"-4007"0"0,2 7-1582 0 0,160 326 2551 0 0,-141-296-2683 0 0,-18-31-148 0 0,14 25-543 0 0,-25-42-2399 0 0,-41-84-3331 0 0,24 39 10857 0 0,3 82-1833 0 0,-40 27-1067 0 0,9-9-2595 0 0,22-12-4617 0 0,27-26-484 0 0</inkml:trace>
  <inkml:trace contextRef="#ctx0" brushRef="#br0" timeOffset="325.42">470 1 7857 0 0,'0'0'5534'0'0,"0"0"-3799"0"0,0 0-1574 0 0,0 0 175 0 0,-3 8 26 0 0,-3 15-455 0 0,-1 0-1 0 0,-1 0 1 0 0,-1 0 0 0 0,-1-1 0 0 0,-1-1 0 0 0,-1 0 0 0 0,-9 12 93 0 0,11-34-9172 0 0,8-7 6130 0 0,0 1 271 0 0</inkml:trace>
  <inkml:trace contextRef="#ctx0" brushRef="#br0" timeOffset="588.41">351 91 388 0 0,'0'0'3053'0'0,"0"0"109"0"0,0 0-361 0 0,0 0-1018 0 0,0 0-1114 0 0,0 0-386 0 0,7 7-66 0 0,101 114 1018 0 0,-176-166 172 0 0,3 30-10449 0 0,56 15 3298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4:57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1902 281 12509 0 0,'0'0'3221'0'0,"0"0"-2549"0"0,0 0-611 0 0,0 0 20 0 0,0 0 179 0 0,-6 0 198 0 0,-139-6 1154 0 0,27-1-4617 0 0,117 7-171 0 0,1 0-2944 0 0</inkml:trace>
  <inkml:trace contextRef="#ctx0" brushRef="#br0" timeOffset="5081.8">5572 247 8825 0 0,'0'0'5144'0'0,"0"0"-5144"0"0,23 43 0 0 0,-14-12 468 0 0,3 12 444 0 0,-4 10-124 0 0,0 4-183 0 0,-7-5-193 0 0,-1-3-152 0 0,-4-9-48 0 0,-2-1-124 0 0,-5-1-44 0 0,-1-7-44 0 0,2-5-4 0 0,-4-7-952 0 0,-3-3-741 0 0,4-3-1383 0 0,-17-2-6977 0 0</inkml:trace>
  <inkml:trace contextRef="#ctx0" brushRef="#br0" timeOffset="3143.73">3876 268 680 0 0,'0'0'1448'0'0,"0"0"-2498"0"0,3-6 608 0 0,-1 4 594 0 0,0 0 0 0 0,-1 0 0 0 0,0 0 0 0 0,1-1 0 0 0,-1 1 0 0 0,0 0 0 0 0,0-1 0 0 0,0 1 0 0 0,-1-1-1 0 0,1 1 1 0 0,-1-1 0 0 0,1 1 0 0 0,-1-1 0 0 0,0 1 0 0 0,0-1 0 0 0,0 0 0 0 0,0 1 0 0 0,0-1 0 0 0,-1 1 0 0 0,1-1 0 0 0,-1 1 0 0 0,1-1 0 0 0,-1 1 0 0 0,0-1 0 0 0,0 1 0 0 0,0 0-1 0 0,-1-1 1 0 0,1 1 0 0 0,0 0 0 0 0,-1 0 0 0 0,1 0 0 0 0,-1 0 0 0 0,0 0 0 0 0,0 0 0 0 0,0 1 0 0 0,0-1 0 0 0,0 1 0 0 0,0-1 0 0 0,0 1 0 0 0,0 0 0 0 0,-1-1 0 0 0,1 1 0 0 0,0 0-1 0 0,-1 1 1 0 0,1-1 0 0 0,-1 0-152 0 0,-67 25 3729 0 0,66-21-3668 0 0,0 1 1 0 0,1-1-1 0 0,-1 1 0 0 0,1 0 0 0 0,0 0 1 0 0,0 0-1 0 0,0 0 0 0 0,0 1 0 0 0,1-1 1 0 0,0 1-1 0 0,0 0 0 0 0,0-1 0 0 0,1 1 1 0 0,-1 0-1 0 0,1 0 0 0 0,0 0 1 0 0,1 0-1 0 0,-1 0 0 0 0,1 1 0 0 0,0-1 1 0 0,0 0-1 0 0,1 3-61 0 0,1-5 55 0 0,0-1 0 0 0,1 1 0 0 0,-1-1-1 0 0,1 1 1 0 0,-1-1 0 0 0,1 0 0 0 0,0 0 0 0 0,0 0 0 0 0,0-1 0 0 0,0 1 0 0 0,0 0 0 0 0,0-1 0 0 0,0 0 0 0 0,1 0 0 0 0,-1 0-1 0 0,0 0 1 0 0,1-1 0 0 0,-1 1 0 0 0,1-1 0 0 0,-1 0 0 0 0,1 0 0 0 0,-1 0 0 0 0,1 0 0 0 0,-1-1 0 0 0,0 1 0 0 0,1-1 0 0 0,-1 0-1 0 0,0 0 1 0 0,1 0 0 0 0,-1-1 0 0 0,0 1 0 0 0,0-1 0 0 0,0 0 0 0 0,0 1 0 0 0,0-1 0 0 0,-1-1 0 0 0,1 1 0 0 0,0 0-1 0 0,-1-1 1 0 0,0 1 0 0 0,1-1 0 0 0,-1 0 0 0 0,0 1 0 0 0,1-3-55 0 0,27 159 3103 0 0,-28-140-3244 0 0,5 43 803 0 0,-6-21-3552 0 0,-1-35 214 0 0,1-3-2653 0 0,1-6-2330 0 0</inkml:trace>
  <inkml:trace contextRef="#ctx0" brushRef="#br0" timeOffset="3390.85">3992 474 8069 0 0,'0'0'6604'0'0,"0"0"-6604"0"0,0 0-772 0 0,0 0 772 0 0,0 0 696 0 0,0 0-36 0 0,-46 0-272 0 0,29-5-224 0 0,-2 2-164 0 0,2-1-404 0 0,-1 0-872 0 0,0 0-1188 0 0,7 0-2596 0 0,-1-2-1545 0 0</inkml:trace>
  <inkml:trace contextRef="#ctx0" brushRef="#br0" timeOffset="3653.88">4074 513 92 0 0,'0'0'8191'0'0,"0"0"-4323"0"0,0 0-2704 0 0,0 0-892 0 0,0 0-16 0 0,0 0-17 0 0,0 0-100 0 0,0 0-22 0 0,19-6-604 0 0,-16 8 584 0 0,1 1 1 0 0,-1-1-1 0 0,1 1 0 0 0,-1 0 0 0 0,0 0 0 0 0,0 0 0 0 0,0 0 1 0 0,0 1-1 0 0,-1-1 0 0 0,0 1 0 0 0,1 0 0 0 0,-1-1 1 0 0,0 1-1 0 0,-1 0 0 0 0,1 0 0 0 0,-1 0 0 0 0,0 0 0 0 0,0 1 1 0 0,0-1-1 0 0,0 0 0 0 0,-1 0 0 0 0,1 1 0 0 0,-1-1 0 0 0,0 0 1 0 0,-1 1-1 0 0,1-1 0 0 0,-1 0 0 0 0,0 0 0 0 0,0 1 0 0 0,0-1 1 0 0,-1 0-1 0 0,1 0 0 0 0,-1 0 0 0 0,0 0 0 0 0,0-1 0 0 0,0 1 1 0 0,-1 0-1 0 0,1-1 0 0 0,-1 0 0 0 0,0 1 0 0 0,0-1 0 0 0,0 0 1 0 0,0 0-98 0 0,-4 23 1460 0 0,48-21 24 0 0,-31-4-1716 0 0,2-1-238 0 0,42-1 15 0 0,-38-5-3359 0 0,-3-4-3963 0 0,-4-3-449 0 0</inkml:trace>
  <inkml:trace contextRef="#ctx0" brushRef="#br0" timeOffset="3916.99">4546 400 11189 0 0,'0'0'2904'0'0,"0"0"-2804"0"0,0 0-24 0 0,-38 3 608 0 0,21-3-56 0 0,-3-1-264 0 0,-2-1-176 0 0,-1 2-108 0 0,-1 0-16 0 0,6-1-64 0 0,-3 1-296 0 0,6 0-420 0 0,2 0-588 0 0,2-2-1496 0 0,7 2-3193 0 0</inkml:trace>
  <inkml:trace contextRef="#ctx0" brushRef="#br0" timeOffset="5687.84">3889 212 1500 0 0,'0'0'606'0'0,"0"0"-286"0"0,0 0 255 0 0,0 0 1209 0 0,0 0 448 0 0,0 0-931 0 0,0 0-444 0 0,0 0 112 0 0,0 0 145 0 0,8 32 1500 0 0,-3 31-2322 0 0,-14-45-5383 0 0,5-18-3694 0 0</inkml:trace>
  <inkml:trace contextRef="#ctx0" brushRef="#br0" timeOffset="4227.64">4750 260 8961 0 0,'0'0'3888'0'0,"0"0"-2904"0"0,0 0-874 0 0,0 0 73 0 0,0 0 358 0 0,0 0 70 0 0,0 0-53 0 0,0 0-59 0 0,0 0-139 0 0,13-14-269 0 0,-10 15-98 0 0,0 0 1 0 0,0 0 0 0 0,0 0-1 0 0,0 1 1 0 0,0-1 0 0 0,0 1-1 0 0,0 0 1 0 0,-1-1 0 0 0,1 1-1 0 0,-1 0 1 0 0,1 1 0 0 0,-1-1-1 0 0,0 0 1 0 0,0 1 0 0 0,0-1-1 0 0,0 1 1 0 0,0 0 0 0 0,-1 0-1 0 0,1 0 1 0 0,-1 0 0 0 0,0 0-1 0 0,1 0 1 0 0,-1 0 0 0 0,-1 0-1 0 0,1 0 1 0 0,0 0 0 0 0,-1 0-1 0 0,0 1 1 0 0,0-1 0 0 0,0 0-1 0 0,0 0 1 0 0,0 1 0 0 0,-1-1-1 0 0,1 0 1 0 0,-1 0 0 0 0,0 0-1 0 0,0 1 1 0 0,0-1 0 0 0,0 0-1 0 0,0 0 1 0 0,-1-1 0 0 0,0 1-1 0 0,1 0 1 0 0,-1 0 0 0 0,0-1-1 0 0,0 1 1 0 0,-1-1 0 0 0,1 0-1 0 0,-3 3 8 0 0,-16 19 381 0 0,17-20-326 0 0,-1-1 0 0 0,2 1-1 0 0,-1-1 1 0 0,0 1 0 0 0,1 0 0 0 0,0 1-1 0 0,0-1 1 0 0,0 0 0 0 0,0 1-1 0 0,1 0 1 0 0,0 0 0 0 0,0-1 0 0 0,0 1-1 0 0,0 0 1 0 0,1 1 0 0 0,0-1 0 0 0,0 0-1 0 0,0 0 1 0 0,1 3-56 0 0,4-3 136 0 0,0-1 0 0 0,0 0 0 0 0,0 0 1 0 0,1 0-1 0 0,0-1 0 0 0,0 0 0 0 0,0 0 0 0 0,0 0 0 0 0,0 0 0 0 0,0-1 1 0 0,1 0-1 0 0,-1 0 0 0 0,1 0 0 0 0,0-1 0 0 0,-1 0 0 0 0,1 0 0 0 0,0 0 0 0 0,0-1 1 0 0,0 0-1 0 0,0 0 0 0 0,1 0-136 0 0,52-8-977 0 0,-47 4-2774 0 0,1-2-3358 0 0,-4 1-1650 0 0</inkml:trace>
  <inkml:trace contextRef="#ctx0" brushRef="#br0" timeOffset="4554.05">5099 523 7505 0 0,'0'0'4763'0'0,"0"0"-3376"0"0,0 0-977 0 0,0 0 488 0 0,0 0-54 0 0,0 0-386 0 0,0 0-203 0 0,0 0-80 0 0,3-3-58 0 0,-1 1-130 0 0,1-1 0 0 0,0 0 0 0 0,-1 0 0 0 0,1 0 1 0 0,-1 0-1 0 0,0 0 0 0 0,0 0 0 0 0,0 0 0 0 0,0-1 1 0 0,-1 1-1 0 0,1-1 0 0 0,-1 1 0 0 0,0-1 1 0 0,0 0-1 0 0,0 0 0 0 0,-1 1 0 0 0,1-1 0 0 0,-1 0 1 0 0,0 0-1 0 0,0 0 0 0 0,0 1 0 0 0,-1-1 0 0 0,1 0 1 0 0,-1 0-1 0 0,0 1 0 0 0,0-1 0 0 0,0 0 1 0 0,-1 1-1 0 0,1-1 0 0 0,-1 1 0 0 0,0 0 0 0 0,0-1 1 0 0,0 1-1 0 0,0 0 0 0 0,0 0 0 0 0,-1 0 1 0 0,0 1-1 0 0,1-1 0 0 0,-1 0 0 0 0,0 1 0 0 0,0 0 1 0 0,0 0-1 0 0,-1 0 0 0 0,1 0 0 0 0,0 0 0 0 0,-3 0 13 0 0,1 4 43 0 0,1 1-1 0 0,-1 0 0 0 0,1 0 1 0 0,0 0-1 0 0,0 0 0 0 0,0 1 1 0 0,1 0-1 0 0,-1-1 0 0 0,1 1 0 0 0,0 1 1 0 0,0-1-1 0 0,0 0 0 0 0,1 1 1 0 0,-1-1-1 0 0,1 1 0 0 0,0 0 1 0 0,1 0-1 0 0,-1 0 0 0 0,1 0 0 0 0,0 0 1 0 0,0 0-1 0 0,0 0 0 0 0,1 0 1 0 0,0 1-1 0 0,0-1 0 0 0,0 0 1 0 0,1 0-1 0 0,-1 0 0 0 0,1 0 0 0 0,1 0 1 0 0,-1 0-1 0 0,1 0 0 0 0,0 0 1 0 0,0 2-43 0 0,51 45-187 0 0,-19-47-10384 0 0,-18-5 3667 0 0</inkml:trace>
  <inkml:trace contextRef="#ctx0" brushRef="#br0" timeOffset="4833.61">5332 582 6553 0 0,'0'0'5565'0'0,"0"0"-4020"0"0,0 0-1222 0 0,0 0-86 0 0,0 0 37 0 0,0 0 610 0 0,6-2 125 0 0,-3 0-976 0 0,1 0-1 0 0,-1 0 0 0 0,0-1 1 0 0,0 1-1 0 0,0-1 1 0 0,0 0-1 0 0,0 0 0 0 0,0 0 1 0 0,-1 0-1 0 0,1 0 1 0 0,-1 0-1 0 0,0-1 1 0 0,0 1-1 0 0,0-1 0 0 0,-1 0 1 0 0,1 1-1 0 0,-1-1 1 0 0,0 0-1 0 0,0 0 0 0 0,0 0 1 0 0,0 0-1 0 0,-1 0 1 0 0,0 0-1 0 0,0 0 0 0 0,0 0 1 0 0,0-2-33 0 0,0 2-16 0 0,1 1 1 0 0,-1-1 0 0 0,0 1-1 0 0,0 0 1 0 0,0-1-1 0 0,0 1 1 0 0,0-1-1 0 0,-1 1 1 0 0,0-1-1 0 0,0 1 1 0 0,0 0 0 0 0,0 0-1 0 0,0-1 1 0 0,-1 1-1 0 0,1 0 1 0 0,-1 0-1 0 0,0 0 1 0 0,0 0-1 0 0,0 1 1 0 0,0-1 0 0 0,0 1-1 0 0,-1-1 1 0 0,1 1-1 0 0,-1 0 1 0 0,0-1-1 0 0,1 1 1 0 0,-1 1 0 0 0,0-1-1 0 0,0 0 1 0 0,-1 1-1 0 0,1-1 1 0 0,0 1-1 0 0,0 0 1 0 0,-1 0-1 0 0,1 1 1 0 0,0-1 0 0 0,-1 0-1 0 0,1 1 1 0 0,-1 0-1 0 0,1 0 1 0 0,-1 0-1 0 0,1 0 1 0 0,0 1-1 0 0,-1-1 1 0 0,1 1 0 0 0,0 0-1 0 0,-1 0 1 0 0,1 0-1 0 0,-3 2 16 0 0,4-3 27 0 0,-1 1-1 0 0,0 1 1 0 0,0-1 0 0 0,0 0-1 0 0,1 1 1 0 0,-1-1 0 0 0,0 1-1 0 0,1 0 1 0 0,0 0 0 0 0,-1 0-1 0 0,1 0 1 0 0,0 0 0 0 0,0 0-1 0 0,0 1 1 0 0,0-1 0 0 0,1 1-1 0 0,-1-1 1 0 0,1 1-1 0 0,-1 0 1 0 0,1-1 0 0 0,0 1-1 0 0,0 0 1 0 0,0 0 0 0 0,0 0-1 0 0,1 0 1 0 0,-1 0 0 0 0,1 0-1 0 0,0 0 1 0 0,0 0 0 0 0,0 0-1 0 0,0 0 1 0 0,0 0-1 0 0,1 0 1 0 0,-1 0 0 0 0,1 0-1 0 0,0 0 1 0 0,0 0 0 0 0,0 0-1 0 0,0 0 1 0 0,1-1 0 0 0,-1 1-1 0 0,1 0 1 0 0,-1-1 0 0 0,1 1-1 0 0,0-1 1 0 0,0 0 0 0 0,0 1-1 0 0,0-1 1 0 0,1 0-1 0 0,-1 0 1 0 0,0-1 0 0 0,1 1-1 0 0,0 0 1 0 0,-1-1 0 0 0,1 1-1 0 0,0-1 1 0 0,0 0 0 0 0,0 0-27 0 0,24 9-1860 0 0,-5-8-4510 0 0,-8-3-814 0 0</inkml:trace>
  <inkml:trace contextRef="#ctx0" brushRef="#br0" timeOffset="2665.78">3556 313 8445 0 0,'0'0'7756'0'0,"0"0"-7756"0"0,0 0-588 0 0,0 0 588 0 0,0 0 781 0 0,-34 9-57 0 0,18-9-252 0 0,-5 0-264 0 0,2-1-132 0 0,-2-2-76 0 0,0 0-272 0 0,2-1-488 0 0,0-2-293 0 0,4-1-1159 0 0,3 0-4348 0 0</inkml:trace>
  <inkml:trace contextRef="#ctx0" brushRef="#br0" timeOffset="2911.16">3474 271 9169 0 0,'0'0'5268'0'0,"23"33"-4936"0"0,-16-16 108 0 0,-1 2 416 0 0,-1 0 85 0 0,-2-1-397 0 0,-3-2-256 0 0,0-3-128 0 0,-3 2-60 0 0,-1-5-16 0 0,-1-1-84 0 0,1-1-320 0 0,2-2-772 0 0,0-3-645 0 0,2-1-3295 0 0,4-2-4317 0 0</inkml:trace>
  <inkml:trace contextRef="#ctx0" brushRef="#br0" timeOffset="-1082.34">582 133 7233 0 0,'0'0'5673'0'0,"0"0"-3796"0"0,0 0-1523 0 0,0 0-134 0 0,0 0 166 0 0,0 0-36 0 0,0 0-130 0 0,0 0-398 0 0,6-1-298 0 0,-3 1 491 0 0,1 0 0 0 0,0 0 1 0 0,0 0-1 0 0,-1 1 1 0 0,1 0-1 0 0,0 0 0 0 0,-1 0 1 0 0,1 0-1 0 0,-1 0 0 0 0,1 1 1 0 0,-1 0-1 0 0,0-1 0 0 0,1 1 1 0 0,-1 0-1 0 0,0 1 0 0 0,0-1 1 0 0,-1 1-1 0 0,1-1 0 0 0,0 1 1 0 0,-1 0-1 0 0,0 0 0 0 0,1 0 1 0 0,-1 0-1 0 0,0 0 0 0 0,-1 0 1 0 0,1 1-1 0 0,0-1 0 0 0,-1 1 1 0 0,0-1-1 0 0,0 1 1 0 0,0 0-1 0 0,0-1 0 0 0,-1 1 1 0 0,1 0-1 0 0,-1-1 0 0 0,0 1 1 0 0,0 0-1 0 0,0 0 0 0 0,-1-1 1 0 0,0 1-1 0 0,1 0 0 0 0,-1-1 1 0 0,0 1-1 0 0,0 0 0 0 0,-1-1 1 0 0,1 0-1 0 0,-1 1 0 0 0,0-1 1 0 0,0 0-1 0 0,0 0 0 0 0,0 0 1 0 0,-2 2-16 0 0,-78 66 529 0 0,140-62 2164 0 0,20-25-2819 0 0,-49 8-2199 0 0,2 2-3479 0 0,-11 3-1400 0 0</inkml:trace>
  <inkml:trace contextRef="#ctx0" brushRef="#br0" timeOffset="-785.07">918 358 6473 0 0,'0'0'6358'0'0,"0"0"-4878"0"0,0 0-1183 0 0,0 0 621 0 0,0 0 133 0 0,0 0-235 0 0,0 0-293 0 0,5 1-334 0 0,-2 0-203 0 0,0 0 0 0 0,0 0 0 0 0,0 0-1 0 0,0 0 1 0 0,0-1 0 0 0,0 0 0 0 0,0 1 0 0 0,1-1 0 0 0,-1 0-1 0 0,0-1 1 0 0,0 1 0 0 0,0-1 0 0 0,0 1 0 0 0,0-1 0 0 0,0 0-1 0 0,0 0 1 0 0,0 0 0 0 0,0 0 0 0 0,0-1 0 0 0,0 1 0 0 0,-1-1-1 0 0,1 0 1 0 0,-1 0 0 0 0,1 0 0 0 0,-1 0 0 0 0,0 0 0 0 0,1 0-1 0 0,-1-1 1 0 0,0 1 0 0 0,-1-1 0 0 0,1 1 0 0 0,0-1 0 0 0,-1 0-1 0 0,1 0 1 0 0,-1 0 0 0 0,0 0 0 0 0,0 0 0 0 0,0 0 0 0 0,-1 0 0 0 0,1 0-1 0 0,-1 0 1 0 0,1 0 0 0 0,-1 0 0 0 0,0 0 0 0 0,0 0 0 0 0,0-1-1 0 0,-1 1 1 0 0,1 0 0 0 0,-1 0 0 0 0,0 0 0 0 0,0 0 0 0 0,0 0-1 0 0,0 0 1 0 0,0 0 0 0 0,0 1 0 0 0,-1-1 0 0 0,0 0 0 0 0,0 0 14 0 0,-1 1-15 0 0,0 0 1 0 0,0 1-1 0 0,0 0 1 0 0,0-1 0 0 0,0 1-1 0 0,0 0 1 0 0,0 0 0 0 0,0 1-1 0 0,-1-1 1 0 0,1 1-1 0 0,0-1 1 0 0,-1 1 0 0 0,1 0-1 0 0,0 0 1 0 0,-1 1-1 0 0,1-1 1 0 0,0 1 0 0 0,0 0-1 0 0,0-1 1 0 0,-1 1 0 0 0,1 1-1 0 0,0-1 1 0 0,0 0-1 0 0,0 1 1 0 0,0-1 0 0 0,1 1-1 0 0,-1 0 1 0 0,0 0-1 0 0,1 0 1 0 0,-1 1 0 0 0,1-1-1 0 0,0 0 1 0 0,0 1 0 0 0,0 0-1 0 0,0-1 1 0 0,0 1-1 0 0,0 0 1 0 0,1 0 0 0 0,-1 0-1 0 0,1 0 1 0 0,0 0-1 0 0,0 0 1 0 0,0 1 0 0 0,1-1-1 0 0,-1 0 1 0 0,1 0 0 0 0,-1 4 14 0 0,22 19-1052 0 0,-1-16-6766 0 0,-4-6 80 0 0</inkml:trace>
  <inkml:trace contextRef="#ctx0" brushRef="#br0" timeOffset="-477.22">1142 373 11205 0 0,'0'0'2335'0'0,"0"0"-1500"0"0,0 0-343 0 0,6 0 637 0 0,-1 0-1061 0 0,1 1 0 0 0,-1-1 0 0 0,0-1-1 0 0,0 1 1 0 0,1-1 0 0 0,-1 0 0 0 0,0 0 0 0 0,0-1 0 0 0,0 1-1 0 0,0-1 1 0 0,0 0 0 0 0,0 0 0 0 0,-1-1 0 0 0,1 1 0 0 0,-1-1-1 0 0,1 0 1 0 0,-1-1 0 0 0,0 1 0 0 0,0-1 0 0 0,-1 1 0 0 0,1-1-1 0 0,-1 0 1 0 0,0-1 0 0 0,0 1 0 0 0,0 0 0 0 0,0-1 0 0 0,-1 0-1 0 0,0 0 1 0 0,0 1 0 0 0,0-1 0 0 0,0-2-68 0 0,-5 3-27 0 0,0 1 1 0 0,0 0-1 0 0,0 1 0 0 0,0-1 1 0 0,-1 1-1 0 0,1-1 0 0 0,-1 1 1 0 0,0 0-1 0 0,0 0 0 0 0,0 0 1 0 0,0 1-1 0 0,0 0 0 0 0,0-1 1 0 0,0 1-1 0 0,0 1 0 0 0,0-1 1 0 0,-1 1-1 0 0,1-1 0 0 0,0 1 1 0 0,0 0-1 0 0,-1 1 0 0 0,1-1 1 0 0,0 1-1 0 0,0 0 0 0 0,0 0 1 0 0,0 0-1 0 0,0 1 0 0 0,0-1 1 0 0,0 1-1 0 0,0 0 0 0 0,0 0 1 0 0,1 0-1 0 0,-1 1 0 0 0,1-1 1 0 0,-1 1-1 0 0,1 0 0 0 0,0 0 1 0 0,-1 2 26 0 0,2-4-100 0 0,1 1 0 0 0,0-1 0 0 0,0 1 0 0 0,0 0 1 0 0,0-1-1 0 0,0 1 0 0 0,1 0 0 0 0,-1 0 0 0 0,0 0 1 0 0,1 0-1 0 0,-1 0 0 0 0,1 0 0 0 0,0 0 1 0 0,0 0-1 0 0,0 0 0 0 0,0 0 0 0 0,0 0 0 0 0,0-1 1 0 0,0 1-1 0 0,1 0 0 0 0,-1 0 0 0 0,1 0 0 0 0,-1 0 1 0 0,1 0-1 0 0,0 0 0 0 0,0 0 0 0 0,-1-1 1 0 0,1 1-1 0 0,1 0 0 0 0,-1-1 0 0 0,0 1 0 0 0,0-1 1 0 0,1 1-1 0 0,-1-1 0 0 0,0 0 0 0 0,1 1 0 0 0,0-1 1 0 0,-1 0-1 0 0,1 0 0 0 0,0 0 0 0 0,-1 0 1 0 0,1 0-1 0 0,0-1 0 0 0,0 1 0 0 0,0 0 0 0 0,0-1 1 0 0,0 1-1 0 0,0-1 0 0 0,0 0 0 0 0,0 0 100 0 0,9 7-1107 0 0,-3-2-5358 0 0</inkml:trace>
  <inkml:trace contextRef="#ctx0" brushRef="#br0" timeOffset="-1596.53">396 295 8053 0 0,'0'0'7228'0'0,"0"0"-6976"0"0,0 0-252 0 0,0 0 0 0 0,0 0 364 0 0,-39 7 92 0 0,22-6-155 0 0,-5 0-41 0 0,-3 0-172 0 0,-2-1-40 0 0,1 0-48 0 0,-1 0-272 0 0,4-2-409 0 0,0-1-527 0 0,7-1-1824 0 0,2-4-4789 0 0</inkml:trace>
  <inkml:trace contextRef="#ctx0" brushRef="#br0" timeOffset="-1334.34">304 282 11341 0 0,'0'0'2888'0'0,"0"0"-2724"0"0,0 0 140 0 0,19 40 364 0 0,-19-28-192 0 0,0 1 4 0 0,-4 1 9 0 0,0-1-153 0 0,0 0-176 0 0,-1-3-48 0 0,3 2-12 0 0,-1-2-100 0 0,3-3-196 0 0,-3 0-945 0 0,3-3-583 0 0,0-2-2852 0 0,8-6-4257 0 0</inkml:trace>
  <inkml:trace contextRef="#ctx0" brushRef="#br0" timeOffset="1501.1">2768 0 10365 0 0,'0'0'3254'0'0,"0"0"-2344"0"0,-5 8-324 0 0,-9 14-195 0 0,1 2 0 0 0,0-1 0 0 0,2 1 1 0 0,1 1-1 0 0,1 0 0 0 0,1 0 0 0 0,2 1 0 0 0,0 0 0 0 0,2 0 0 0 0,0 0 0 0 0,2 1 0 0 0,1 15-391 0 0,2-35 37 0 0,0-1 0 0 0,1 0 1 0 0,0 1-1 0 0,0-1 0 0 0,0 0 0 0 0,1 0 1 0 0,0 0-1 0 0,0-1 0 0 0,0 1 1 0 0,1-1-1 0 0,0 0 0 0 0,0 0 0 0 0,0 0 1 0 0,1 0-1 0 0,0-1 0 0 0,0 1 1 0 0,5 2-38 0 0,37 9-4276 0 0,-37-18-605 0 0,2-7-3956 0 0</inkml:trace>
  <inkml:trace contextRef="#ctx0" brushRef="#br0" timeOffset="1994.03">2954 254 2720 0 0,'0'0'5822'0'0,"0"0"-4408"0"0,0 0-1073 0 0,0 0 866 0 0,0 0-225 0 0,0 0-490 0 0,0 0-232 0 0,0 0-77 0 0,26 12 1135 0 0,-24-11-1325 0 0,1 0 0 0 0,0-1 0 0 0,-1 1-1 0 0,1-1 1 0 0,0 0 0 0 0,-1 1 0 0 0,1-1 0 0 0,0-1-1 0 0,0 1 1 0 0,-1 0 0 0 0,1-1 0 0 0,0 1 0 0 0,-1-1-1 0 0,1 0 1 0 0,-1 0 0 0 0,1 0 0 0 0,-1 0-1 0 0,1 0 1 0 0,-1-1 0 0 0,0 1 0 0 0,1-1 0 0 0,-1 1-1 0 0,0-1 1 0 0,0 0 0 0 0,0 0 0 0 0,0 0 0 0 0,-1 0-1 0 0,1 0 1 0 0,0 0 0 0 0,-1-1 0 0 0,0 1-1 0 0,1 0 1 0 0,-1-1 0 0 0,0 1 0 0 0,0-1 0 0 0,0 0-1 0 0,-1 1 1 0 0,1-1 0 0 0,-1 1 0 0 0,1-1 0 0 0,-1 0-1 0 0,0 0 1 0 0,0 1 0 0 0,0-1 0 0 0,0 0-1 0 0,-1 0 1 0 0,1 1 0 0 0,-1-1 0 0 0,1 1 0 0 0,-1-1-1 0 0,0 0 1 0 0,0 1 0 0 0,0-1 0 0 0,-1 1-1 0 0,1 0 1 0 0,0-1 0 0 0,-1 1 0 0 0,0 0 0 0 0,1 0-1 0 0,-1 0 1 0 0,0 0 0 0 0,-2-2 7 0 0,0 2 33 0 0,1 0 0 0 0,-1 0 0 0 0,0 0 0 0 0,0 0 0 0 0,0 1 0 0 0,0-1 0 0 0,0 1 0 0 0,0 0 0 0 0,0 0 0 0 0,0 0 0 0 0,0 1 0 0 0,0 0 0 0 0,-1 0 0 0 0,1 0 0 0 0,0 0 0 0 0,0 0 0 0 0,0 1 0 0 0,-1 0 0 0 0,1 0 0 0 0,0 0 0 0 0,0 0 0 0 0,0 1 0 0 0,1-1 0 0 0,-1 1 1 0 0,0 0-1 0 0,0 0 0 0 0,1 1 0 0 0,0-1 0 0 0,-1 1 0 0 0,1 0 0 0 0,0 0 0 0 0,0 0 0 0 0,0 0 0 0 0,1 0 0 0 0,-1 0 0 0 0,1 1 0 0 0,0-1 0 0 0,-1 1 0 0 0,2 0 0 0 0,-1 0 0 0 0,0 0 0 0 0,1 0 0 0 0,0 0 0 0 0,0 0 0 0 0,0 0 0 0 0,0 0 0 0 0,1 0 0 0 0,-1 0 0 0 0,1 1 0 0 0,0-1 0 0 0,1 0 0 0 0,-1 0 0 0 0,1 2-33 0 0,0-3 2 0 0,1-1-1 0 0,-1 1 1 0 0,1-1-1 0 0,-1 1 1 0 0,1-1-1 0 0,0 0 1 0 0,0 1 0 0 0,0-1-1 0 0,0 0 1 0 0,0 0-1 0 0,1-1 1 0 0,-1 1-1 0 0,1 0 1 0 0,-1-1-1 0 0,1 1 1 0 0,0-1-1 0 0,-1 0 1 0 0,1 0 0 0 0,0 0-1 0 0,0 0 1 0 0,0 0-1 0 0,0-1 1 0 0,-1 0-1 0 0,1 1 1 0 0,0-1-1 0 0,0 0 1 0 0,0 0-1 0 0,0 0 1 0 0,0-1 0 0 0,0 1-1 0 0,0-1 1 0 0,0 0-1 0 0,0 0 1 0 0,0 0-1 0 0,-1 0 1 0 0,1 0-1 0 0,0 0 1 0 0,-1-1-1 0 0,1 1 1 0 0,-1-1 0 0 0,0 0-1 0 0,1 0 1 0 0,-1 0-1 0 0,0 0 1 0 0,0 0-1 0 0,0 0 1 0 0,0 0-1 0 0,0-1 1 0 0,-1 1-1 0 0,1-1-1 0 0,-2 2 12 0 0,1 1 0 0 0,0-1-1 0 0,-1 1 1 0 0,1-1-1 0 0,-1 1 1 0 0,1 0 0 0 0,0-1-1 0 0,-1 1 1 0 0,1 0-1 0 0,0-1 1 0 0,0 1 0 0 0,-1 0-1 0 0,1 0 1 0 0,0 0-1 0 0,0 0 1 0 0,-1-1 0 0 0,1 1-1 0 0,0 0 1 0 0,0 0-1 0 0,0 1 1 0 0,-1-1 0 0 0,1 0-1 0 0,0 0 1 0 0,0 0-1 0 0,-1 0 1 0 0,1 1 0 0 0,0-1-1 0 0,-1 0 1 0 0,1 1-1 0 0,0-1 1 0 0,-1 0 0 0 0,1 1-1 0 0,0-1 1 0 0,-1 1-1 0 0,1-1 1 0 0,-1 1 0 0 0,1 0-1 0 0,-1-1 1 0 0,1 1-1 0 0,-1-1 1 0 0,1 1 0 0 0,-1 0-1 0 0,1-1 1 0 0,-1 1-1 0 0,0 0 1 0 0,0 0 0 0 0,1-1-1 0 0,-1 1 1 0 0,0 0-1 0 0,0 0 1 0 0,0-1 0 0 0,0 1-1 0 0,0 0 1 0 0,0 0-1 0 0,0-1 1 0 0,0 1 0 0 0,0 0-1 0 0,0 0 1 0 0,0-1-1 0 0,0 1 1 0 0,-1 0 0 0 0,1 0-1 0 0,0-1 1 0 0,-1 1-1 0 0,1 0 1 0 0,0-1-1 0 0,-1 1 1 0 0,1 0 0 0 0,-1-1-1 0 0,1 1-11 0 0,7 69 1164 0 0,-9-12-290 0 0,0-30-1911 0 0,2 0-5270 0 0,0-25 399 0 0</inkml:trace>
  <inkml:trace contextRef="#ctx0" brushRef="#br0" timeOffset="2245.66">3092 419 12733 0 0,'0'0'2212'0'0,"0"0"-2136"0"0,0 0 188 0 0,0 0-124 0 0,0 0 384 0 0,0 0-156 0 0,-42-8-127 0 0,27 5-181 0 0,-1 1-60 0 0,3-1-112 0 0,0 2-557 0 0,-1-1-451 0 0,5-1-788 0 0,3 2-3136 0 0,3-5-2721 0 0</inkml:trace>
  <inkml:trace contextRef="#ctx0" brushRef="#br0" timeOffset="2480.77">3186 452 5076 0 0,'0'0'6653'0'0,"0"0"-4711"0"0,2 7-1276 0 0,-2 94 2932 0 0,-2-97-4098 0 0,0 5 661 0 0,3-8-3837 0 0,1-3-3707 0 0,5-5 846 0 0</inkml:trace>
  <inkml:trace contextRef="#ctx0" brushRef="#br0" timeOffset="649.66">2234 48 3676 0 0,'0'0'3131'0'0,"0"0"472"0"0,0 0-1918 0 0,0 0-690 0 0,0 0-20 0 0,0 0-126 0 0,0 6-357 0 0,71 203 3095 0 0,-30-115-3066 0 0,-57-145-13372 0 0,12 38 8136 0 0</inkml:trace>
  <inkml:trace contextRef="#ctx0" brushRef="#br0" timeOffset="916.4">2302 204 5272 0 0,'0'0'4817'0'0,"0"0"-2861"0"0,0 0-1788 0 0,0 0 484 0 0,0 0 420 0 0,-19 37-124 0 0,9-24-216 0 0,-1 0-116 0 0,-3 0-175 0 0,0 0-205 0 0,-4-2-148 0 0,5 0 36 0 0,-3-2-124 0 0,3-2-837 0 0,4 0-627 0 0,1-2-2756 0 0,3-4-5125 0 0</inkml:trace>
  <inkml:trace contextRef="#ctx0" brushRef="#br0" timeOffset="46818.81">2205 485 364 0 0,'0'0'321'0'0,"0"0"-199"0"0,0 0-114 0 0,6 6-98 0 0,37 30 164 0 0,2-2 1 0 0,1-3-1 0 0,2-1 1 0 0,1-2 0 0 0,1-3-1 0 0,45 16-74 0 0,248 72 36 0 0,-305-103-328 0 0</inkml:trace>
  <inkml:trace contextRef="#ctx0" brushRef="#br0" timeOffset="47578.24">2842 842 536 0 0,'-52'-18'456'0'0,"-1"0"-340"0"0,17 9 40 0 0,8 2-36 0 0,9 3-120 0 0,6 2-152 0 0,4 0-1080 0 0</inkml:trace>
  <inkml:trace contextRef="#ctx0" brushRef="#br0" timeOffset="47579.24">2716 794 660 0 0,'36'8'444'0'0,"5"1"-444"0"0,-5-1-256 0 0</inkml:trace>
  <inkml:trace contextRef="#ctx0" brushRef="#br0" timeOffset="47051.18">4973 1029 3588 0 0,'40'0'756'0'0,"4"-3"-756"0"0,7-3-2376 0 0,-14 3 524 0 0</inkml:trace>
  <inkml:trace contextRef="#ctx0" brushRef="#br0" timeOffset="47329.24">5267 1013 1580 0 0,'0'0'2384'0'0,"6"-1"-485"0"0,-5 1-1808 0 0,36-9 628 0 0,-38 9-731 0 0,1 0 0 0 0,-1 0 0 0 0,1 0 0 0 0,-1 0 0 0 0,1 0 0 0 0,-1 0 0 0 0,1 0 0 0 0,-1 0 1 0 0,1 0-1 0 0,-1 0 0 0 0,1 0 0 0 0,-1-1 0 0 0,1 1 0 0 0,-1 0 0 0 0,1 0 0 0 0,0 0 0 0 0,-1-1 1 0 0,1 1-1 0 0,-1 0 0 0 0,1 0 0 0 0,0-1 0 0 0,-1 1 0 0 0,1 0 0 0 0,0-1 0 0 0,-1 1 1 0 0,1 0-1 0 0,0-1 0 0 0,-1 1 0 0 0,1-1 0 0 0,0 1 0 0 0,0 0 0 0 0,-1-1 0 0 0,1 1 0 0 0,0-1 1 0 0,0 1-1 0 0,0-1 0 0 0,0 1 0 0 0,0-1 0 0 0,0 1 0 0 0,0-1 0 0 0,0 1 0 0 0,0-1 1 0 0,0 1-1 0 0,0-1 0 0 0,0 1 0 0 0,0 0 0 0 0,0-1 0 0 0,0 1 0 0 0,0-1 0 0 0,0 1 0 0 0,1-1 1 0 0,-1 1 11 0 0,-107-10-4753 0 0,-60 20 3358 0 0,33-1 2104 0 0,-319 23 3993 0 0,276-11-7089 0 0,-1-7 1 0 0,-80-9 2386 0 0,-145-41 554 0 0,353 27-837 0 0</inkml:trace>
  <inkml:trace contextRef="#ctx0" brushRef="#br0" timeOffset="68039.1">2744 1413 860 0 0,'0'0'8748'0'0,"0"0"-6296"0"0,0 0-2765 0 0,5-6-139 0 0,-3 4 452 0 0,-1 1 1 0 0,1 0-1 0 0,-1-1 0 0 0,1 1 1 0 0,-1-1-1 0 0,1 0 0 0 0,-1 0 1 0 0,0 1-1 0 0,0-1 1 0 0,0 0-1 0 0,0 0 0 0 0,0 0 1 0 0,-1 0-1 0 0,1 0 0 0 0,0 0 1 0 0,-1 0-1 0 0,0 0 0 0 0,1 0 1 0 0,-1 0-1 0 0,0-1 0 0 0,0 1 1 0 0,0 0-1 0 0,0 0 0 0 0,-1 0 1 0 0,1 0-1 0 0,0 0 0 0 0,-1 0 1 0 0,0 0-1 0 0,1 0 0 0 0,-1 0 1 0 0,0 0-1 0 0,0 0 1 0 0,0 0-1 0 0,0 0 0 0 0,0 1 1 0 0,-1-1-1 0 0,1 0 0 0 0,-1 1 1 0 0,1-1-1 0 0,-1 1 0 0 0,1-1 1 0 0,-1 1-1 0 0,0 0 0 0 0,1 0 1 0 0,-1 0-1 0 0,0 0 0 0 0,0 0 1 0 0,-1 0-1 0 0,-2 0 98 0 0,1 0 0 0 0,-1 0 0 0 0,1 1 0 0 0,-1 0 0 0 0,1 0 0 0 0,-1 0 1 0 0,0 1-1 0 0,1-1 0 0 0,-1 1 0 0 0,1 0 0 0 0,0 1 0 0 0,-1-1 0 0 0,1 1 0 0 0,0-1 1 0 0,0 1-1 0 0,0 1 0 0 0,0-1 0 0 0,0 0 0 0 0,0 1 0 0 0,1 0 0 0 0,-1 0 0 0 0,1 0 0 0 0,0 0 1 0 0,0 1-1 0 0,0-1 0 0 0,0 1 0 0 0,1 0 0 0 0,-1 0 0 0 0,1 0 0 0 0,0 0 0 0 0,0 0 1 0 0,0 0-1 0 0,1 1 0 0 0,0-1 0 0 0,-1 0 0 0 0,2 1 0 0 0,-1-1 0 0 0,0 1 0 0 0,1-1 1 0 0,0 1-1 0 0,0 0 0 0 0,0 0-98 0 0,2-3-6 0 0,1 0 1 0 0,-1 0 0 0 0,0 0-1 0 0,1 0 1 0 0,-1-1 0 0 0,1 1 0 0 0,0-1-1 0 0,-1 0 1 0 0,1 1 0 0 0,0-1-1 0 0,0 0 1 0 0,-1-1 0 0 0,1 1-1 0 0,0-1 1 0 0,0 1 0 0 0,0-1-1 0 0,0 0 1 0 0,0 0 0 0 0,0 0-1 0 0,0 0 1 0 0,0-1 0 0 0,0 1-1 0 0,0-1 1 0 0,0 0 0 0 0,0 0 0 0 0,-1 0-1 0 0,1 0 1 0 0,0 0 0 0 0,0 0-1 0 0,-1-1 1 0 0,1 1 0 0 0,-1-1-1 0 0,0 0 1 0 0,1 0 0 0 0,0-1 5 0 0,12-9 43 0 0,-14 12-35 0 0,-1-1 1 0 0,0 1-1 0 0,0-1 0 0 0,1 0 0 0 0,-1 1 1 0 0,0-1-1 0 0,1 1 0 0 0,-1-1 1 0 0,1 1-1 0 0,-1-1 0 0 0,1 1 0 0 0,-1-1 1 0 0,1 1-1 0 0,-1-1 0 0 0,1 1 0 0 0,-1 0 1 0 0,1-1-1 0 0,-1 1 0 0 0,1 0 1 0 0,0-1-1 0 0,-1 1 0 0 0,1 0 0 0 0,0 0 1 0 0,-1 0-1 0 0,1 0 0 0 0,0-1 1 0 0,-1 1-1 0 0,1 0 0 0 0,0 0 0 0 0,-1 0 1 0 0,1 0-1 0 0,0 1 0 0 0,-1-1 0 0 0,1 0 1 0 0,-1 0-1 0 0,1 0 0 0 0,0 0 1 0 0,-1 1-1 0 0,1-1 0 0 0,0 0 0 0 0,-1 1 1 0 0,1-1-1 0 0,-1 0 0 0 0,1 1 1 0 0,-1-1-1 0 0,1 1 0 0 0,-1-1 0 0 0,1 1 1 0 0,-1-1-1 0 0,1 1 0 0 0,-1-1 0 0 0,0 1 1 0 0,1-1-1 0 0,-1 1 0 0 0,0 0 1 0 0,0-1-1 0 0,1 1 0 0 0,-1-1 0 0 0,0 1 1 0 0,0 0-1 0 0,0-1 0 0 0,0 1 0 0 0,0 0 1 0 0,0-1-1 0 0,0 1 0 0 0,0 0 1 0 0,0-1-1 0 0,0 1 0 0 0,0 0 0 0 0,0 0-8 0 0,1 203 2075 0 0,-1-203-2178 0 0,4 12-827 0 0,4-10-5352 0 0,0-6-1499 0 0</inkml:trace>
  <inkml:trace contextRef="#ctx0" brushRef="#br0" timeOffset="68272.04">2851 1564 8565 0 0,'0'0'8297'0'0,"0"0"-8297"0"0,0 0-408 0 0,0 0 408 0 0,-36 4 548 0 0,21-6-100 0 0,0 0-288 0 0,-1 1-160 0 0,-1-1-348 0 0,2 0-689 0 0,0 0-123 0 0,3-2-1036 0 0,3 2-3376 0 0,5-7-1725 0 0</inkml:trace>
  <inkml:trace contextRef="#ctx0" brushRef="#br0" timeOffset="68533.49">2961 1615 6989 0 0,'0'0'6144'0'0,"0"0"-4169"0"0,0 0-1688 0 0,0 0 36 0 0,0 0 106 0 0,0 0-122 0 0,0 0-187 0 0,-6-1-101 0 0,-25-5-18 0 0,69 10-532 0 0,-35-4 571 0 0,0 1 0 0 0,-1-1-1 0 0,1 1 1 0 0,0 0 0 0 0,-1 0 0 0 0,1 0 0 0 0,-1 0 0 0 0,1 0 0 0 0,-1 1-1 0 0,0-1 1 0 0,1 1 0 0 0,-1-1 0 0 0,0 1 0 0 0,0 0 0 0 0,0 0 0 0 0,0 0-1 0 0,0 0 1 0 0,-1 0 0 0 0,1 0 0 0 0,0 1 0 0 0,-1-1 0 0 0,0 1 0 0 0,0-1 0 0 0,0 1-1 0 0,0-1 1 0 0,0 1 0 0 0,0-1 0 0 0,0 1 0 0 0,-1 0 0 0 0,1 0 0 0 0,-1-1-1 0 0,0 1 1 0 0,0 0 0 0 0,0 0 0 0 0,0-1 0 0 0,-1 1 0 0 0,1 0 0 0 0,-1 0-1 0 0,1-1 1 0 0,-1 1 0 0 0,0-1 0 0 0,0 1 0 0 0,0 0 0 0 0,-1-1 0 0 0,1 0-1 0 0,0 1 1 0 0,-1-1 0 0 0,0 0 0 0 0,1 0 0 0 0,-1 0 0 0 0,0 0 0 0 0,-1 1-40 0 0,-9 8 71 0 0,13-11-51 0 0,-1 0 1 0 0,1 0 0 0 0,0 0-1 0 0,-1 0 1 0 0,1 1 0 0 0,0-1-1 0 0,-1 0 1 0 0,1 1 0 0 0,0-1-1 0 0,-1 0 1 0 0,1 1-1 0 0,-1-1 1 0 0,1 1 0 0 0,-1-1-1 0 0,1 1 1 0 0,-1-1 0 0 0,1 1-1 0 0,-1-1 1 0 0,0 1 0 0 0,1 0-1 0 0,-1-1 1 0 0,1 1-1 0 0,-1-1 1 0 0,0 1 0 0 0,0 0-1 0 0,0-1 1 0 0,1 1 0 0 0,-1 0-1 0 0,0 0 1 0 0,0-1 0 0 0,0 1-1 0 0,0 0 1 0 0,0-1-1 0 0,0 1 1 0 0,0 0 0 0 0,0-1-1 0 0,0 1 1 0 0,-1 0 0 0 0,1 0-1 0 0,0-1 1 0 0,0 1-1 0 0,-1 0 1 0 0,1-1 0 0 0,0 1-1 0 0,-1-1 1 0 0,1 1 0 0 0,0 0-1 0 0,-1-1 1 0 0,1 1 0 0 0,-1-1-1 0 0,1 1 1 0 0,-1-1-21 0 0,81 0 647 0 0,-33-1-6441 0 0,-45 1-71 0 0,-2-1-2403 0 0</inkml:trace>
  <inkml:trace contextRef="#ctx0" brushRef="#br0" timeOffset="67602.13">2480 1525 5124 0 0,'0'0'9625'0'0,"0"0"-8109"0"0,0 0-831 0 0,0 0-349 0 0,0 0 224 0 0,-39-8-80 0 0,21 2-232 0 0,-6 2-164 0 0,-2-1-84 0 0,1 1-4 0 0,-3 1-60 0 0,3-1-304 0 0,-2 0-340 0 0,6 0-537 0 0,4-3-1335 0 0,5 3-3188 0 0,8-10-2153 0 0</inkml:trace>
  <inkml:trace contextRef="#ctx0" brushRef="#br0" timeOffset="67760.99">2371 1463 4060 0 0,'0'0'9329'0'0,"0"0"-8137"0"0,16 38-1116 0 0,-13-23 444 0 0,-2-1 244 0 0,-1 1-155 0 0,-1-3-225 0 0,-2 1 4 0 0,-2-3-156 0 0,1 0-104 0 0,-1-2-128 0 0,1-1-40 0 0,0-2-132 0 0,2 0-240 0 0,0-2-693 0 0,2-3-1143 0 0,0 0-2884 0 0,10-11-3405 0 0</inkml:trace>
  <inkml:trace contextRef="#ctx0" brushRef="#br0" timeOffset="73249.25">2515 2581 7565 0 0,'0'0'5465'0'0,"0"0"-3808"0"0,0 0-1366 0 0,0 0-60 0 0,7-4-7 0 0,-3 2-174 0 0,-1 0-1 0 0,1 0 0 0 0,0 0 1 0 0,0 1-1 0 0,0-1 0 0 0,0 1 1 0 0,0 0-1 0 0,1 0 0 0 0,-1 1 1 0 0,0-1-1 0 0,0 1 0 0 0,1 0 1 0 0,-1 0-1 0 0,0 0 0 0 0,1 1 0 0 0,-1-1 1 0 0,0 1-1 0 0,0 0 0 0 0,0 0 1 0 0,0 1-1 0 0,0-1 0 0 0,0 1 1 0 0,0 0-1 0 0,0 0 0 0 0,0 0 1 0 0,-1 1-1 0 0,1-1 0 0 0,-1 1 1 0 0,0 0-1 0 0,0 0 0 0 0,0 0-49 0 0,-1 1 46 0 0,-1 0 1 0 0,0 0-1 0 0,0 1 0 0 0,0-1 0 0 0,0 0 1 0 0,-1 1-1 0 0,0-1 0 0 0,0 1 0 0 0,0-1 0 0 0,0 0 1 0 0,-1 1-1 0 0,0-1 0 0 0,0 1 0 0 0,0-1 1 0 0,0 0-1 0 0,-1 0 0 0 0,1 0 0 0 0,-1 0 0 0 0,0 0 1 0 0,-1 0-1 0 0,1 0 0 0 0,-1-1 0 0 0,1 1 1 0 0,-1-1-1 0 0,0 1 0 0 0,0-1 0 0 0,0 0 0 0 0,-1-1 1 0 0,1 1-1 0 0,-1 0 0 0 0,0-1 0 0 0,0 0 1 0 0,0 0-1 0 0,-1 1-46 0 0,-37 41 124 0 0,112-36 277 0 0,-23-20-2413 0 0,-15 1-5819 0 0,-15 3 47 0 0</inkml:trace>
  <inkml:trace contextRef="#ctx0" brushRef="#br0" timeOffset="73716.23">2890 2723 5989 0 0,'0'0'8191'0'0,"0"0"-5611"0"0,0 0-2231 0 0,0 0-264 0 0,0 0 166 0 0,0 0 11 0 0,0 0-147 0 0,0 0-72 0 0,6-1-43 0 0,-2 1-27 0 0,0 0 0 0 0,0 0 0 0 0,0 0 0 0 0,0 0 1 0 0,0 0-1 0 0,0-1 0 0 0,-1 0 0 0 0,1 0 0 0 0,0 0 0 0 0,0 0 0 0 0,-1-1 0 0 0,1 1 1 0 0,-1-1-1 0 0,1 0 0 0 0,-1 0 0 0 0,1 0 0 0 0,-1-1 0 0 0,0 1 0 0 0,0-1 0 0 0,-1 1 0 0 0,1-1 1 0 0,0 0-1 0 0,-1 0 0 0 0,1-1 0 0 0,-1 1 0 0 0,0 0 0 0 0,0-1 0 0 0,-1 1 0 0 0,1-1 1 0 0,-1 0-1 0 0,0 1 0 0 0,1-1 0 0 0,-2 0 0 0 0,1 0 0 0 0,0 0 0 0 0,-1 0 0 0 0,0 0 1 0 0,0 1-1 0 0,0-1 0 0 0,0 0 0 0 0,-1-2 27 0 0,-1 3-2 0 0,1 1-1 0 0,-2 0 1 0 0,1 0 0 0 0,0 0 0 0 0,0 0 0 0 0,-1 0 0 0 0,1 0-1 0 0,-1 0 1 0 0,1 1 0 0 0,-1-1 0 0 0,0 1 0 0 0,0 0-1 0 0,0-1 1 0 0,1 1 0 0 0,-1 1 0 0 0,0-1 0 0 0,0 0-1 0 0,0 1 1 0 0,-1 0 0 0 0,1-1 0 0 0,0 1 0 0 0,0 1-1 0 0,0-1 1 0 0,0 0 0 0 0,0 1 0 0 0,0-1 0 0 0,0 1-1 0 0,0 0 1 0 0,0 0 0 0 0,0 0 0 0 0,1 0 0 0 0,-1 1-1 0 0,0-1 1 0 0,1 1 0 0 0,-1 0 0 0 0,1-1 0 0 0,-1 1 0 0 0,1 0-1 0 0,0 1 1 0 0,0-1 0 0 0,0 0 0 0 0,0 1 0 0 0,0-1-1 0 0,0 1 1 0 0,1-1 0 0 0,-1 1 0 0 0,1 0 0 0 0,0 0-1 0 0,-1-1 1 0 0,2 1 0 0 0,-1 0 0 0 0,0 2 2 0 0,-1-3 19 0 0,0-1 0 0 0,0 1 1 0 0,1-1-1 0 0,-1 1 0 0 0,1 0 1 0 0,-1 0-1 0 0,1-1 0 0 0,0 1 1 0 0,-1 0-1 0 0,1 0 0 0 0,0 0 0 0 0,1 0 1 0 0,-1 1-1 0 0,0-1 0 0 0,0 0 1 0 0,1 0-1 0 0,0 1 0 0 0,-1-1 1 0 0,1 0-1 0 0,0 0 0 0 0,0 1 0 0 0,0-1 1 0 0,0 0-1 0 0,0 0 0 0 0,1 1 1 0 0,-1-1-1 0 0,1 0 0 0 0,0 0 1 0 0,-1 1-1 0 0,1-1 0 0 0,0 0 0 0 0,0 0 1 0 0,0 0-1 0 0,0 0 0 0 0,1 0 1 0 0,-1-1-1 0 0,1 1 0 0 0,-1 0 1 0 0,1-1-1 0 0,-1 1 0 0 0,1 0 0 0 0,0-1 1 0 0,0 0-1 0 0,0 1 0 0 0,0-1 1 0 0,0 0-1 0 0,0 0 0 0 0,0 0 1 0 0,0-1-1 0 0,0 1 0 0 0,0 0 0 0 0,1-1 1 0 0,-1 1-1 0 0,0-1 0 0 0,1 0 1 0 0,0 0-20 0 0,1 0-18 0 0,-1 0 0 0 0,1 0 0 0 0,-1-1 1 0 0,1 1-1 0 0,-1-1 0 0 0,1 0 0 0 0,-1 0 0 0 0,0 0 1 0 0,1-1-1 0 0,-1 1 0 0 0,0-1 0 0 0,0 0 1 0 0,0 0-1 0 0,0 0 0 0 0,0 0 0 0 0,-1 0 1 0 0,1-1-1 0 0,0 1 0 0 0,-1-1 0 0 0,0 0 0 0 0,0 0 1 0 0,0 0-1 0 0,0 0 0 0 0,0 0 0 0 0,0 0 1 0 0,-1-1 17 0 0,12 73 470 0 0,-5 104-611 0 0,-8-134-4617 0 0,1-42-148 0 0,2-8-2139 0 0</inkml:trace>
  <inkml:trace contextRef="#ctx0" brushRef="#br0" timeOffset="73961.15">3105 2888 10889 0 0,'0'0'6569'0'0,"0"0"-6569"0"0,0 0-144 0 0,0 0 144 0 0,0 0 408 0 0,-34 1 12 0 0,19-2-212 0 0,-2-3-132 0 0,-3 2-76 0 0,3 0-324 0 0,0 0-408 0 0,2 1-417 0 0,3-1-691 0 0,3 0-2300 0 0,8-4-4069 0 0</inkml:trace>
  <inkml:trace contextRef="#ctx0" brushRef="#br0" timeOffset="74238.58">3212 2926 13269 0 0,'0'0'2051'0'0,"0"0"-1328"0"0,0 0-501 0 0,0 0 95 0 0,0 0-100 0 0,0 0-88 0 0,0 0-115 0 0,-4-2-30 0 0,5 2 25 0 0,-1-1 0 0 0,0 1 0 0 0,0 0 0 0 0,1-1 0 0 0,-1 1 0 0 0,0 0 0 0 0,0-1 0 0 0,1 1 0 0 0,-1 0 0 0 0,0-1 0 0 0,0 1 0 0 0,0-1 0 0 0,0 1 0 0 0,1 0 0 0 0,-1-1 0 0 0,0 1 0 0 0,0-1 0 0 0,0 1 0 0 0,0 0 0 0 0,0-1 0 0 0,0 1 0 0 0,0-1 0 0 0,0 1 0 0 0,0 0 0 0 0,0-1-1 0 0,0 1 1 0 0,-1-1 0 0 0,1 1 0 0 0,0 0 0 0 0,0-1 0 0 0,0 1 0 0 0,0-1 0 0 0,-1 1 0 0 0,1 0 0 0 0,0-1 0 0 0,-1 1-9 0 0,52 11 641 0 0,-49-10-615 0 0,0 0 0 0 0,0 0 0 0 0,0 0 0 0 0,0 0 0 0 0,0 0 0 0 0,-1 0 0 0 0,1 1 0 0 0,0-1-1 0 0,-1 1 1 0 0,1-1 0 0 0,-1 1 0 0 0,1 0 0 0 0,-1-1 0 0 0,0 1 0 0 0,1 0 0 0 0,-1 0 0 0 0,0 0 0 0 0,0 0-1 0 0,-1 0 1 0 0,1 0 0 0 0,0 0 0 0 0,-1 1 0 0 0,1-1 0 0 0,-1 0 0 0 0,0 0 0 0 0,0 0 0 0 0,0 1 0 0 0,0-1 0 0 0,0 0-1 0 0,0 0 1 0 0,0 0 0 0 0,-1 1 0 0 0,1-1 0 0 0,-1 0 0 0 0,0 0 0 0 0,1 0 0 0 0,-1 0 0 0 0,0 0 0 0 0,0 0-1 0 0,0 0 1 0 0,-1 0 0 0 0,1 0 0 0 0,0-1 0 0 0,-1 1 0 0 0,0 0-26 0 0,-75 69 597 0 0,77-70-596 0 0,72 6 1119 0 0,-51-11-1433 0 0,18-4-632 0 0,-14 1-6627 0 0,-20 4-352 0 0</inkml:trace>
  <inkml:trace contextRef="#ctx0" brushRef="#br0" timeOffset="72769.92">2342 2736 12777 0 0,'0'0'4157'0'0,"0"0"-4157"0"0,0 0 248 0 0,0 0-172 0 0,0 0 472 0 0,-46-2-192 0 0,29 0-208 0 0,-3-2-136 0 0,-1 2-4 0 0,-1-1-8 0 0,3-1-140 0 0,0 1-464 0 0,3-1-368 0 0,6-2-689 0 0,2 2-1395 0 0,4-10-4749 0 0</inkml:trace>
  <inkml:trace contextRef="#ctx0" brushRef="#br0" timeOffset="72938.42">2285 2680 11417 0 0,'0'0'4244'0'0,"19"33"-3880"0"0,-15-16 105 0 0,-3 1 131 0 0,-1 2-56 0 0,0-3-84 0 0,-1-2-176 0 0,-3-1-148 0 0,-2-3-16 0 0,0 0-32 0 0,1-5-80 0 0,-1 0-8 0 0,2-3-136 0 0,0-3-380 0 0,3 0-392 0 0,-2-2-533 0 0,3-2-987 0 0,3-8-5308 0 0</inkml:trace>
  <inkml:trace contextRef="#ctx0" brushRef="#br0" timeOffset="79796.11">5603 2288 12837 0 0,'0'0'2308'0'0,"0"0"-1840"0"0,4 38 56 0 0,-8-25 81 0 0,1 2-153 0 0,1-1-192 0 0,-2-2-64 0 0,1 0-84 0 0,2-3-100 0 0,-2-1 40 0 0,2-1-52 0 0,1-1-164 0 0,0-2-392 0 0,0-3-637 0 0,0 0-955 0 0,1-1-1772 0 0,10-8-3533 0 0</inkml:trace>
  <inkml:trace contextRef="#ctx0" brushRef="#br0" timeOffset="77805.26">4252 2196 4788 0 0,'0'0'7147'0'0,"0"0"-5224"0"0,-6 0-1720 0 0,-294-31 2228 0 0,288 23-4862 0 0,35 1-3650 0 0,-18 6 4982 0 0,12-3-4414 0 0</inkml:trace>
  <inkml:trace contextRef="#ctx0" brushRef="#br0" timeOffset="77960.75">4212 2103 7825 0 0,'0'0'4968'0'0,"0"0"-3732"0"0,0 0-972 0 0,-34-10-136 0 0,15 7 304 0 0,-6 0-68 0 0,-2-1-136 0 0,-3 1-104 0 0,-3 1-120 0 0,3 0 0 0 0,3 0-4 0 0,3 0-696 0 0,7 0-392 0 0,6 0-112 0 0,5-1-548 0 0,5 2-1332 0 0,8-7-3717 0 0</inkml:trace>
  <inkml:trace contextRef="#ctx0" brushRef="#br0" timeOffset="78227.08">4213 1993 6189 0 0,'0'0'5079'0'0,"6"5"-3562"0"0,145 126 667 0 0,-103-114-3014 0 0,-79 15 3042 0 0,-69 50-444 0 0,26-38-6112 0 0,65-40-69 0 0,1-3-3109 0 0</inkml:trace>
  <inkml:trace contextRef="#ctx0" brushRef="#br0" timeOffset="65245.14">326 1123 4396 0 0,'0'0'5659'0'0,"0"0"-3282"0"0,0 0-1404 0 0,0 0-621 0 0,0 0 104 0 0,2 7 491 0 0,120 263 796 0 0,-122-271-1885 0 0,0 1 0 0 0,0 0 1 0 0,0-1-1 0 0,0 1 0 0 0,0 0 0 0 0,0-1 0 0 0,0 1 1 0 0,0 0-1 0 0,1 0 0 0 0,-1-1 0 0 0,0 1 1 0 0,0 0-1 0 0,0 0 0 0 0,1-1 0 0 0,-1 1 1 0 0,0 0-1 0 0,0 0 0 0 0,0 0 0 0 0,1-1 0 0 0,-1 1 1 0 0,0 0-1 0 0,1 0 0 0 0,-1 0 0 0 0,0 0 1 0 0,0-1-1 0 0,1 1 0 0 0,-1 0 0 0 0,0 0 1 0 0,1 0-1 0 0,-1 0 0 0 0,0 0 0 0 0,1 0 0 0 0,-1 0 1 0 0,1 0 141 0 0,-10-37-2133 0 0,6 28 2144 0 0,-12-28-161 0 0,1 17 3060 0 0,-11 68 324 0 0,-70 21-1467 0 0,49-49-5854 0 0,43-19-963 0 0,3-2-3179 0 0</inkml:trace>
  <inkml:trace contextRef="#ctx0" brushRef="#br0" timeOffset="66315.95">1407 1161 10065 0 0,'0'0'4774'0'0,"0"0"-3439"0"0,0 0-1166 0 0,0 0-6 0 0,0 0 23 0 0,0 0 76 0 0,-6 6 39 0 0,-104 113-182 0 0,112-117-136 0 0,0 1 1 0 0,-1-1-1 0 0,1 0 1 0 0,0 0-1 0 0,0 1 1 0 0,0-1 0 0 0,1 0-1 0 0,-1-1 1 0 0,0 1-1 0 0,1 0 1 0 0,-1-1 0 0 0,1 1-1 0 0,0-1 1 0 0,0 0-1 0 0,-1 0 1 0 0,1 0-1 0 0,0 0 1 0 0,0 0 0 0 0,0-1-1 0 0,0 1 1 0 0,0-1-1 0 0,0 0 1 0 0,0 0-1 0 0,0 0 1 0 0,0 0 0 0 0,0 0-1 0 0,0-1 1 0 0,-1 1-1 0 0,1-1 1 0 0,0 0 16 0 0,-1 1-41 0 0,0 1 20 0 0,0 0 0 0 0,1 0-1 0 0,-1 0 1 0 0,1-1 0 0 0,-1 1 0 0 0,1-1-1 0 0,-1 0 1 0 0,0 1 0 0 0,1-1 0 0 0,-1 0-1 0 0,1 0 1 0 0,-1-1 0 0 0,1 1 0 0 0,-1 0-1 0 0,1-1 1 0 0,-1 1 0 0 0,1-1-1 0 0,-1 0 1 0 0,0 0 0 0 0,0 0 0 0 0,1 0-1 0 0,-1-1 1 0 0,0 1 0 0 0,0 0 0 0 0,0-1-1 0 0,0 1 1 0 0,0-1 0 0 0,-1 0 0 0 0,1 0-1 0 0,0 0 1 0 0,-1 0 0 0 0,1 0 0 0 0,-1 0-1 0 0,0 0 1 0 0,0 0 0 0 0,0 0-1 0 0,0-1 1 0 0,0 1 0 0 0,0 0 0 0 0,0-1-1 0 0,-1 1 1 0 0,1-1 0 0 0,-1 1 0 0 0,0-1-1 0 0,0 1 1 0 0,0-1 21 0 0,0 2-174 0 0,19 149 1334 0 0,-20-139-1606 0 0,0 35 1164 0 0,19-31-8857 0 0,-5-17 170 0 0</inkml:trace>
  <inkml:trace contextRef="#ctx0" brushRef="#br0" timeOffset="67338.2">2016 1520 664 0 0,'0'0'10131'0'0,"0"0"-6985"0"0,1 7-2652 0 0,-8 112 2745 0 0,5-89-2885 0 0,2-26-3742 0 0,1-3-3673 0 0,4-11-518 0 0</inkml:trace>
  <inkml:trace contextRef="#ctx0" brushRef="#br0" timeOffset="70236.33">401 2334 11009 0 0,'0'0'3806'0'0,"6"8"-3025"0"0,-3-2-775 0 0,17 24 332 0 0,-1 0 1 0 0,-1 1 0 0 0,-2 1 0 0 0,-2 1 0 0 0,0 0 0 0 0,-3 1 0 0 0,4 15-339 0 0,-42-114-13822 0 0,12 41 14436 0 0,-2 4 5445 0 0,5 37-1477 0 0,3-5-3930 0 0,-63 53 1182 0 0,20-30-6423 0 0,50-33 1073 0 0,2-2-3020 0 0</inkml:trace>
  <inkml:trace contextRef="#ctx0" brushRef="#br0" timeOffset="66813.98">1682 1398 3544 0 0,'0'0'8055'0'0,"0"0"-5693"0"0,0 0-2030 0 0,0 0 364 0 0,0 0 276 0 0,0 0-248 0 0,0 0-396 0 0,0 0-205 0 0,0 0-9 0 0,23-8-588 0 0,43-55-464 0 0,-65 61 939 0 0,1 1 0 0 0,-1-1 0 0 0,0 0 0 0 0,0 1 0 0 0,0-1 0 0 0,0 0 0 0 0,0 0 0 0 0,-1 0 0 0 0,1 0 0 0 0,-1 0 0 0 0,1 0 0 0 0,-1 0 0 0 0,1 0 0 0 0,-1 0-1 0 0,0 0 1 0 0,0 0 0 0 0,0-1 0 0 0,0 1 0 0 0,-1 0 0 0 0,1 0 0 0 0,-1 0 0 0 0,1 0 0 0 0,-1 0 0 0 0,1 0 0 0 0,-1 0 0 0 0,0 0 0 0 0,0 1 0 0 0,0-1 0 0 0,0 0 0 0 0,0 0-1 0 0,-1 1 1 0 0,1-1 0 0 0,0 1 0 0 0,-1-1 0 0 0,1 1 0 0 0,-1-1 0 0 0,0 1 0 0 0,1 0 0 0 0,-1 0 0 0 0,0 0 0 0 0,-1-1-1 0 0,-1 1 10 0 0,0 0 0 0 0,-1 0-1 0 0,1 0 1 0 0,0 1 0 0 0,0-1 0 0 0,0 1 0 0 0,0 0 0 0 0,0 0 0 0 0,-1 1 0 0 0,1-1 0 0 0,0 1-1 0 0,0 0 1 0 0,0 0 0 0 0,0 0 0 0 0,0 1 0 0 0,0-1 0 0 0,1 1 0 0 0,-1 0 0 0 0,0 0 0 0 0,1 1-1 0 0,-1-1 1 0 0,1 1 0 0 0,0-1 0 0 0,0 1 0 0 0,0 0 0 0 0,0 0 0 0 0,1 0 0 0 0,-1 1 0 0 0,1-1-1 0 0,-1 1 1 0 0,1-1 0 0 0,1 1 0 0 0,-1 0 0 0 0,0 0 0 0 0,1 0 0 0 0,0 0 0 0 0,0 0 0 0 0,0 0-1 0 0,0 0 1 0 0,0 0 0 0 0,1 0 0 0 0,0 0 0 0 0,0 0 0 0 0,0 1 0 0 0,1-1 0 0 0,-1 0 0 0 0,2 3-11 0 0,-1-5-6 0 0,0 0-1 0 0,0 0 0 0 0,0 0 1 0 0,0 0-1 0 0,1 0 0 0 0,-1-1 0 0 0,1 1 1 0 0,-1 0-1 0 0,1-1 0 0 0,0 1 1 0 0,-1-1-1 0 0,1 1 0 0 0,0-1 0 0 0,0 0 1 0 0,0 0-1 0 0,0 0 0 0 0,0 0 1 0 0,0 0-1 0 0,1-1 0 0 0,-1 1 0 0 0,0-1 1 0 0,0 1-1 0 0,1-1 0 0 0,-1 0 1 0 0,0 1-1 0 0,0-1 0 0 0,1-1 0 0 0,-1 1 1 0 0,0 0-1 0 0,0 0 0 0 0,1-1 1 0 0,-1 1-1 0 0,0-1 0 0 0,0 0 0 0 0,0 0 1 0 0,0 0-1 0 0,0 0 0 0 0,0 0 0 0 0,0 0 1 0 0,0 0-1 0 0,0-1 0 0 0,0 1 1 0 0,-1-1-1 0 0,1 1 0 0 0,0-1 0 0 0,-1 0 1 0 0,0 1-1 0 0,1-1 0 0 0,-1 0 1 0 0,0 0-1 0 0,0 0 0 0 0,0-1 8 0 0,24 69 692 0 0,-25 28 517 0 0,-3-36-4932 0 0,4-57-459 0 0,0 0-2838 0 0</inkml:trace>
  <inkml:trace contextRef="#ctx0" brushRef="#br0" timeOffset="67073.12">1846 1520 52 0 0,'0'0'13601'0'0,"0"0"-11553"0"0,0 0-2048 0 0,0 0-100 0 0,-33 0 100 0 0,15-1 376 0 0,-3-1-200 0 0,-1-1-112 0 0,1 1-64 0 0,3 0-1508 0 0,-2-1-1052 0 0,7 0-2676 0 0,2-6-1677 0 0</inkml:trace>
  <inkml:trace contextRef="#ctx0" brushRef="#br0" timeOffset="65492.56">959 1446 10305 0 0,'0'0'6004'0'0,"0"0"-6004"0"0,0 0 125 0 0,-33 0-125 0 0,16-3 388 0 0,-2 1-188 0 0,1-1-192 0 0,-5 1-8 0 0,5 1-224 0 0,1-2-833 0 0,2 0-775 0 0,3 1-2496 0 0,7-9-4041 0 0</inkml:trace>
  <inkml:trace contextRef="#ctx0" brushRef="#br0" timeOffset="65649.27">1008 1365 6321 0 0,'0'0'9732'0'0,"0"0"-8811"0"0,0 0-921 0 0,0 0 0 0 0,0 0 84 0 0,-41 1 440 0 0,20-4-364 0 0,-4 0-160 0 0,-2 0-76 0 0,1 0-828 0 0,-2 1-657 0 0,10-1-1491 0 0,-8-5-3945 0 0</inkml:trace>
  <inkml:trace contextRef="#ctx0" brushRef="#br0" timeOffset="71250.15">1135 2663 6857 0 0,'0'0'7892'0'0,"0"0"-6428"0"0,0 0-1175 0 0,0 0 147 0 0,0 0 200 0 0,0 0-340 0 0,0 0-124 0 0,0 0 40 0 0,0 0-28 0 0,-49 0-60 0 0,30 0-112 0 0,2 0-12 0 0,-1-1-60 0 0,2 1-436 0 0,3-2-484 0 0,5-1-653 0 0,2-1-1607 0 0,6-6-5565 0 0</inkml:trace>
  <inkml:trace contextRef="#ctx0" brushRef="#br0" timeOffset="71496.9">1228 2574 12197 0 0,'0'0'5177'0'0,"0"0"-5177"0"0,0 0-372 0 0,0 0 372 0 0,-35 2 176 0 0,14-2 124 0 0,-9 0-152 0 0,2 0-144 0 0,-5 0-4 0 0,1 0-1309 0 0,4-2-911 0 0,6 2-2300 0 0,-7-9-4529 0 0</inkml:trace>
  <inkml:trace contextRef="#ctx0" brushRef="#br0" timeOffset="72586.42">1934 2737 3100 0 0,'0'0'9927'0'0,"4"8"-7139"0"0,1 0-2557 0 0,-2 1 0 0 0,1 0 0 0 0,-1 0 0 0 0,0 1 0 0 0,-1-1 0 0 0,0 1 0 0 0,-1-1 0 0 0,0 1 0 0 0,0 0 0 0 0,-1-1 0 0 0,-1 1 0 0 0,1 0 0 0 0,-1 0 0 0 0,-1-1 0 0 0,-2 8-231 0 0,-4 5-333 0 0,10-26-2536 0 0,5-13-3825 0 0,1-1-2406 0 0</inkml:trace>
  <inkml:trace contextRef="#ctx0" brushRef="#br0" timeOffset="72228.18">1644 2519 1356 0 0,'0'0'8668'0'0,"0"0"-6850"0"0,0 0-1524 0 0,0 0-11 0 0,0 0-60 0 0,0 0-37 0 0,0 0 19 0 0,4-1 54 0 0,-2 1-253 0 0,0-1 0 0 0,1 0 0 0 0,-1 0 0 0 0,0 0 0 0 0,0 0 0 0 0,0 0 0 0 0,0 0 0 0 0,0 0 0 0 0,-1-1 0 0 0,1 1 0 0 0,0-1 0 0 0,0 1 0 0 0,-1-1 0 0 0,1 0 0 0 0,-1 0 0 0 0,0 0 0 0 0,1 0 0 0 0,-1 0 0 0 0,0 0 0 0 0,0 0-1 0 0,0 0 1 0 0,-1 0 0 0 0,1 0 0 0 0,0 0 0 0 0,-1-1 0 0 0,1 1 0 0 0,-1 0 0 0 0,0 0 0 0 0,0-1 0 0 0,0 1 0 0 0,0 0 0 0 0,0-1 0 0 0,0 1 0 0 0,-1 0 0 0 0,1 0 0 0 0,-1-1 0 0 0,1 1 0 0 0,-1 0 0 0 0,0 0 0 0 0,0 0 0 0 0,0 0 0 0 0,0 0 0 0 0,0 0 0 0 0,-1 0 0 0 0,1 0 0 0 0,0 0 0 0 0,-1 1 0 0 0,0-1 0 0 0,1 1 0 0 0,-1-1 0 0 0,0 1 0 0 0,0-1 0 0 0,0 1 0 0 0,0 0 0 0 0,0 0 0 0 0,0 0 0 0 0,0 0 0 0 0,0 0 0 0 0,0 0 0 0 0,0 1 0 0 0,-1-1 0 0 0,1 1 0 0 0,0 0 0 0 0,0-1 0 0 0,-1 1 0 0 0,1 0 0 0 0,0 0 0 0 0,-1 1 0 0 0,1-1 0 0 0,-1 0-6 0 0,-3 1 64 0 0,0 1 1 0 0,0-1-1 0 0,0 1 0 0 0,0 0 1 0 0,1 0-1 0 0,-1 0 1 0 0,1 1-1 0 0,0 0 1 0 0,-1 0-1 0 0,1 0 1 0 0,1 1-1 0 0,-1-1 1 0 0,0 1-1 0 0,1 0 1 0 0,0 1-1 0 0,0-1 1 0 0,0 1-1 0 0,1 0 1 0 0,-1 0-1 0 0,1 0 1 0 0,0 0-1 0 0,1 0 0 0 0,-1 1 1 0 0,1 0-1 0 0,0-1 1 0 0,0 1-1 0 0,1 0 1 0 0,0 0-1 0 0,0 0 1 0 0,0 5-65 0 0,3-8 20 0 0,1 0 1 0 0,-1 0-1 0 0,1-1 1 0 0,0 1 0 0 0,0-1-1 0 0,0 1 1 0 0,0-1-1 0 0,0 0 1 0 0,1 0-1 0 0,-1 0 1 0 0,1-1-1 0 0,-1 1 1 0 0,1-1 0 0 0,0 0-1 0 0,0 0 1 0 0,-1 0-1 0 0,1 0 1 0 0,0-1-1 0 0,0 1 1 0 0,0-1 0 0 0,0 0-1 0 0,0 0 1 0 0,0-1-1 0 0,-1 1 1 0 0,1-1-1 0 0,0 0 1 0 0,0 0-1 0 0,-1 0 1 0 0,1 0 0 0 0,0-1-1 0 0,-1 0 1 0 0,1 1-1 0 0,-1-1 1 0 0,0 0-1 0 0,0-1 1 0 0,1 1-1 0 0,-1-1-19 0 0,31-37 434 0 0,-37 268 1152 0 0,3-227-1733 0 0,3 28-110 0 0,7-17-5484 0 0,-6-11 183 0 0</inkml:trace>
  <inkml:trace contextRef="#ctx0" brushRef="#br0" timeOffset="72381.52">1804 2690 7949 0 0,'0'0'8857'0'0,"0"0"-8857"0"0,0 0-264 0 0,0 0 264 0 0,-52 3 452 0 0,31-3-228 0 0,-1 0-140 0 0,-1 0-84 0 0,2 0-532 0 0,1 0-841 0 0,7 0-259 0 0,1-1-720 0 0,6 0-2804 0 0</inkml:trace>
  <inkml:trace contextRef="#ctx0" brushRef="#br0" timeOffset="77196.49">486 2499 444 0 0,'0'0'513'0'0,"5"8"-363"0"0,15 24-402 0 0,6 78 6548 0 0,9-118-3883 0 0,-24 1-2179 0 0,-1-1 0 0 0,0 1-1 0 0,0-2 1 0 0,-1 1 0 0 0,0-1-1 0 0,-1-1 1 0 0,0 0 0 0 0,0 0-1 0 0,-1 0 1 0 0,0-1 0 0 0,-1 0-1 0 0,0 0 1 0 0,-1-1 0 0 0,0 0-1 0 0,0 0-233 0 0,43-187 93 0 0,-43 131-711 0 0,-4 0 0 0 0,-2 0 0 0 0,-3 0 0 0 0,-4 1 0 0 0,-2 0 0 0 0,-3 0 0 0 0,-3 1 0 0 0,-3 0 0 0 0,-3 2 0 0 0,-13-25 618 0 0,-124-208-1954 0 0,155 291 2016 0 0,0 1 0 0 0,-1 0 0 0 0,0 0 0 0 0,0 0 0 0 0,0 0 0 0 0,0 1 0 0 0,-1 0 0 0 0,0 0-1 0 0,1 0 1 0 0,-1 1 0 0 0,-1 0 0 0 0,1 0 0 0 0,0 0 0 0 0,-1 1 0 0 0,0 0 0 0 0,1 0 0 0 0,-1 1 0 0 0,0 0-1 0 0,0 0 1 0 0,0 0 0 0 0,0 1 0 0 0,0 0 0 0 0,0 1 0 0 0,0-1 0 0 0,1 1 0 0 0,-1 1 0 0 0,0-1-1 0 0,0 1 1 0 0,1 0 0 0 0,-1 1 0 0 0,1 0 0 0 0,0 0 0 0 0,-1 0 0 0 0,2 0 0 0 0,-1 1 0 0 0,0 0-1 0 0,1 1 1 0 0,-1-1 0 0 0,1 1 0 0 0,1 0 0 0 0,-1 0 0 0 0,1 0 0 0 0,-1 1 0 0 0,1 0 0 0 0,1 0-1 0 0,-1 0 1 0 0,0 2-62 0 0,-5 9-35 0 0,-16 22 33 0 0,2 1 0 0 0,1 1 0 0 0,2 1 0 0 0,3 1 0 0 0,1 1 1 0 0,2 0-1 0 0,2 1 0 0 0,1 0 0 0 0,3 1 0 0 0,1 11 2 0 0,4 18 420 0 0,3 1-1 0 0,4-1 1 0 0,3 1-1 0 0,3-2 1 0 0,18 68-420 0 0,-16-109 287 0 0,2-1 0 0 0,2 0 0 0 0,0-1 0 0 0,2-1 0 0 0,1 0 0 0 0,2-1 0 0 0,1-2 0 0 0,1 0 0 0 0,4 2-287 0 0,-23-25 155 0 0,1 0-1 0 0,0 0 0 0 0,0 0 0 0 0,0-1 0 0 0,0 0 0 0 0,0 0 0 0 0,0 0 0 0 0,1 0 0 0 0,0-1 0 0 0,-1 0 1 0 0,1 0-1 0 0,0-1 0 0 0,0 0 0 0 0,0 0 0 0 0,0 0 0 0 0,0-1 0 0 0,0 1 0 0 0,0-2 0 0 0,0 1 0 0 0,3-1-154 0 0,44-15-4111 0 0,-41 10-815 0 0</inkml:trace>
  <inkml:trace contextRef="#ctx0" brushRef="#br0" timeOffset="78879.76">5008 1854 7053 0 0,'0'0'6752'0'0,"0"0"-4792"0"0,0 0-1714 0 0,0 0-132 0 0,0 0 19 0 0,0 0-50 0 0,0 0 171 0 0,0 0 73 0 0,-8 8-57 0 0,-132 115 270 0 0,139-122-546 0 0,1 0-1 0 0,-1 0 0 0 0,1 0 1 0 0,-1 0-1 0 0,1 0 0 0 0,-1 0 1 0 0,1 0-1 0 0,0 0 1 0 0,0 0-1 0 0,0 0 0 0 0,-1 1 1 0 0,1-1-1 0 0,0 0 0 0 0,0 0 1 0 0,1 0-1 0 0,-1 0 1 0 0,0 0-1 0 0,0 0 0 0 0,0 1 1 0 0,1-1-1 0 0,-1 0 0 0 0,1 0 1 0 0,-1 0-1 0 0,1 0 0 0 0,-1 0 1 0 0,1 0-1 0 0,-1 0 1 0 0,1 0-1 0 0,0-1 0 0 0,0 1 1 0 0,-1 0-1 0 0,1 0 0 0 0,0 0 1 0 0,0-1-1 0 0,0 1 0 0 0,0 0 1 0 0,0-1-1 0 0,0 1 1 0 0,0-1-1 0 0,0 1 0 0 0,0-1 1 0 0,0 0-1 0 0,0 1 0 0 0,0-1 1 0 0,0 0-1 0 0,1 0 0 0 0,-1 0 1 0 0,0 0-1 0 0,0 0 1 0 0,0 0-1 0 0,0 0 0 0 0,0 0 1 0 0,0 0-1 0 0,1 0 7 0 0,69 5 286 0 0,-70-5-284 0 0,3 0-42 0 0,1 0-1 0 0,0 0 0 0 0,-1 0 0 0 0,1-1 0 0 0,-1 0 1 0 0,1 0-1 0 0,-1 0 0 0 0,1-1 0 0 0,-1 1 1 0 0,0-1-1 0 0,0 0 0 0 0,0 0 0 0 0,0 0 0 0 0,0-1 1 0 0,0 0-1 0 0,0 0 0 0 0,-1 0 0 0 0,1 0 1 0 0,-1 0-1 0 0,0 0 0 0 0,0-1 0 0 0,0 0 1 0 0,-1 0-1 0 0,1 1 0 0 0,-1-1 0 0 0,0-1 0 0 0,0 1 1 0 0,0 0-1 0 0,-1 0 0 0 0,1-1 0 0 0,-1 1 1 0 0,0-1-1 0 0,0 0 41 0 0,-26 119 1252 0 0,22-51-1382 0 0,20-46-5995 0 0,-4-17-789 0 0</inkml:trace>
  <inkml:trace contextRef="#ctx0" brushRef="#br0" timeOffset="79359.71">5266 2083 13461 0 0,'0'0'2234'0'0,"0"0"-1847"0"0,0 0-140 0 0,0 0 148 0 0,0 0-80 0 0,0 0-261 0 0,4-1-135 0 0,-1 1 35 0 0,0-1 1 0 0,1 1 0 0 0,-1-1-1 0 0,0 0 1 0 0,0 0-1 0 0,0 0 1 0 0,1 0 0 0 0,-1-1-1 0 0,0 1 1 0 0,-1-1 0 0 0,1 0-1 0 0,0 1 1 0 0,0-1 0 0 0,-1 0-1 0 0,1-1 1 0 0,-1 1 0 0 0,0 0-1 0 0,0-1 1 0 0,0 0 0 0 0,0 1-1 0 0,0-1 1 0 0,0 0 0 0 0,-1 0-1 0 0,1 0 1 0 0,-1 0-1 0 0,0 0 1 0 0,0 0 0 0 0,0 0-1 0 0,0-1 1 0 0,0 1 0 0 0,-1 0-1 0 0,0 0 1 0 0,0-1 0 0 0,0 1-1 0 0,0 0 1 0 0,0-1 0 0 0,0 1-1 0 0,-1 0 1 0 0,0 0 0 0 0,1-1-1 0 0,-1 1 1 0 0,0 0 0 0 0,-1 0-1 0 0,1 0 1 0 0,-1 0-1 0 0,1 0 1 0 0,-1 0 0 0 0,0 1-1 0 0,0-1 1 0 0,0 0 0 0 0,-2-1 45 0 0,0 3 46 0 0,1 1 1 0 0,0-1-1 0 0,0 1 1 0 0,-1 0 0 0 0,1 0-1 0 0,0 1 1 0 0,-1-1 0 0 0,1 1-1 0 0,0-1 1 0 0,0 1-1 0 0,-1 0 1 0 0,1 0 0 0 0,0 1-1 0 0,0-1 1 0 0,0 0-1 0 0,0 1 1 0 0,1 0 0 0 0,-1 0-1 0 0,0 0 1 0 0,1 0-1 0 0,-1 0 1 0 0,1 1 0 0 0,0-1-1 0 0,-1 0 1 0 0,1 1-1 0 0,1 0 1 0 0,-1 0 0 0 0,0-1-1 0 0,1 1 1 0 0,-1 0-1 0 0,1 0 1 0 0,0 1 0 0 0,0-1-1 0 0,0 0 1 0 0,0 0-1 0 0,1 0 1 0 0,-1 1 0 0 0,1-1-1 0 0,0 0 1 0 0,0 1-1 0 0,0-1 1 0 0,0 0 0 0 0,0 1-1 0 0,1-1 1 0 0,0 0-1 0 0,0 0 1 0 0,0 0 0 0 0,0 1-1 0 0,0-1 1 0 0,0 0-1 0 0,1 0 1 0 0,0 0 0 0 0,-1-1-1 0 0,1 1 1 0 0,0 0 0 0 0,0-1-1 0 0,1 1 1 0 0,-1-1-1 0 0,0 0 1 0 0,3 2-47 0 0,-2-2-25 0 0,0-1 0 0 0,0 0 0 0 0,0 1 0 0 0,0-1 0 0 0,1 0-1 0 0,-1-1 1 0 0,0 1 0 0 0,0 0 0 0 0,1-1 0 0 0,-1 0 0 0 0,0 0 0 0 0,1 0 0 0 0,-1 0 0 0 0,0-1 0 0 0,0 1 0 0 0,1-1 0 0 0,-1 1 0 0 0,0-1 0 0 0,0 0-1 0 0,0-1 1 0 0,0 1 0 0 0,0-1 0 0 0,0 1 0 0 0,0-1 0 0 0,0 0 0 0 0,-1 0 0 0 0,1 0 0 0 0,0 0 0 0 0,-1 0 0 0 0,0-1 0 0 0,0 1 0 0 0,0-1-1 0 0,0 1 1 0 0,0-1 0 0 0,0 0 0 0 0,0-1 25 0 0,-2 111 1046 0 0,-5-67-710 0 0,-3 20-104 0 0,12-22-2861 0 0,-1-32-394 0 0,1-3-2520 0 0,3-4-1468 0 0</inkml:trace>
  <inkml:trace contextRef="#ctx0" brushRef="#br0" timeOffset="79640.4">5462 2244 12509 0 0,'0'0'4833'0'0,"0"0"-4833"0"0,0 0-448 0 0,-35-3 448 0 0,18 0 272 0 0,-4-1-120 0 0,1 0-92 0 0,0-1-60 0 0,1 1-564 0 0,4 0-565 0 0,1 1-59 0 0,5-1-976 0 0,4 0-3296 0 0,2-3-1413 0 0</inkml:trace>
  <inkml:trace contextRef="#ctx0" brushRef="#br0" timeOffset="86385.36">4832 1801 4028 0 0,'0'0'1356'0'0,"13"37"429"0"0,16 4-825 0 0,11 18-312 0 0,8 9-260 0 0,2 0 104 0 0,-7-6 76 0 0,-7-12 0 0 0,1-4-40 0 0,-5-5-128 0 0,-2 0-208 0 0,1-3-192 0 0,-2-1-192 0 0,-7-6-540 0 0,0-6-584 0 0,-7-6-876 0 0,-5-9-2445 0 0,11 8 1793 0 0</inkml:trace>
  <inkml:trace contextRef="#ctx0" brushRef="#br0" timeOffset="87698.75">5180 1596 9625 0 0,'0'0'3405'0'0,"0"0"-2377"0"0,0 0-779 0 0,0 0 77 0 0,0 0-58 0 0,0 0-144 0 0,0 0-85 0 0,2-3-32 0 0,2 2-14 0 0,-1 0 1 0 0,1 0 0 0 0,-1 0 0 0 0,1 1 0 0 0,0-1-1 0 0,0 1 1 0 0,-1 0 0 0 0,1 0 0 0 0,0 0 0 0 0,-1 0-1 0 0,1 1 1 0 0,0 0 0 0 0,-1-1 0 0 0,1 1-1 0 0,-1 0 1 0 0,1 1 0 0 0,-1-1 0 0 0,1 1 0 0 0,-1-1-1 0 0,0 1 1 0 0,0 0 0 0 0,0 1 0 0 0,0-1 0 0 0,0 0-1 0 0,0 1 1 0 0,0-1 0 0 0,-1 1 0 0 0,0 0-1 0 0,1 0 1 0 0,-1 0 0 0 0,0 0 0 0 0,0 0 0 0 0,-1 1-1 0 0,2 0 7 0 0,-4-1 32 0 0,0-1 0 0 0,0 0 0 0 0,0 1 0 0 0,0-1 0 0 0,0 0-1 0 0,-1 0 1 0 0,1 0 0 0 0,-1 0 0 0 0,1 0 0 0 0,-1-1 0 0 0,0 1-1 0 0,1 0 1 0 0,-1-1 0 0 0,0 1 0 0 0,0-1 0 0 0,0 0 0 0 0,0 1 0 0 0,-1-1-1 0 0,1 0 1 0 0,0 0 0 0 0,0-1 0 0 0,-1 1 0 0 0,1 0 0 0 0,0-1-1 0 0,-1 1 1 0 0,1-1 0 0 0,-1 0 0 0 0,1 0-32 0 0,-8 7-382 0 0,88 39 563 0 0,-77-45-176 0 0,0 0-1 0 0,0 1 0 0 0,0-1 0 0 0,0 0 0 0 0,0 0 0 0 0,-1 0 1 0 0,1 1-1 0 0,0-1 0 0 0,-1 0 0 0 0,1 1 0 0 0,-1-1 1 0 0,1 1-1 0 0,-1-1 0 0 0,0 1 0 0 0,1-1 0 0 0,-1 1 0 0 0,0-1 1 0 0,0 0-1 0 0,0 1 0 0 0,0-1 0 0 0,0 1 0 0 0,-1-1 1 0 0,1 1-1 0 0,0-1 0 0 0,-1 1 0 0 0,1-1 0 0 0,-1 0 1 0 0,1 1-1 0 0,-1-1 0 0 0,0 0 0 0 0,0 1 0 0 0,1-1 0 0 0,-1 0 1 0 0,0 0-1 0 0,0 0 0 0 0,0 0 0 0 0,0 0 0 0 0,0 0 1 0 0,-1 0-1 0 0,1 0 0 0 0,0 0 0 0 0,0 0 0 0 0,-1-1 0 0 0,1 1 1 0 0,0 0-1 0 0,-1-1 0 0 0,1 1 0 0 0,-1-1 0 0 0,1 0 1 0 0,0 1-1 0 0,-1-1 0 0 0,1 0 0 0 0,-1 0 0 0 0,1 0 0 0 0,-1 0 1 0 0,1 0-1 0 0,-2 0-4 0 0,-47 9-1855 0 0,17-10-3826 0 0,15-2-1816 0 0</inkml:trace>
  <inkml:trace contextRef="#ctx0" brushRef="#br0" timeOffset="118853.09">2184 1869 468 0 0,'47'9'184'0'0,"-5"-3"-184"0"0,11-1 0 0 0,1 0-104 0 0,6-2 104 0 0</inkml:trace>
  <inkml:trace contextRef="#ctx0" brushRef="#br0" timeOffset="119082.63">2625 1900 964 0 0,'89'0'846'0'0,"0"-5"1"0"0,0-3-1 0 0,-1-4 0 0 0,0-4 0 0 0,40-15-846 0 0,-117 30 9 0 0,0-1 0 0 0,0-1 0 0 0,-1 0 0 0 0,1 0-1 0 0,-1-1 1 0 0,0-1 0 0 0,0 1 0 0 0,-1-2 0 0 0,1 1 0 0 0,-1-1-1 0 0,0-1 1 0 0,-1 0 0 0 0,1 0 0 0 0,-1 0 0 0 0,-1-1 0 0 0,0 0-1 0 0,0-1 1 0 0,0 0 0 0 0,-1 0 0 0 0,0 0 0 0 0,-1 0 0 0 0,0-1-1 0 0,3-8-8 0 0,-6 4 14 0 0,-1-1 0 0 0,0 1 0 0 0,0 0 0 0 0,-1-1 0 0 0,-1 1-1 0 0,-1 0 1 0 0,0-1 0 0 0,-1 1 0 0 0,0 0 0 0 0,-1 1-1 0 0,-1-1 1 0 0,0 1 0 0 0,-1-1 0 0 0,0 1 0 0 0,-1 1 0 0 0,0 0-1 0 0,-1 0 1 0 0,-1 0 0 0 0,0 1 0 0 0,0 0 0 0 0,-1 0-1 0 0,0 1 1 0 0,-5-2-14 0 0,-33-29-433 0 0,-2 1 0 0 0,-1 3-1 0 0,-3 2 1 0 0,-37-18 433 0 0,7 7 109 0 0,-2 4 0 0 0,-2 3 0 0 0,-1 5-1 0 0,-1 3 1 0 0,-53-8-109 0 0,-266-23-3412 0 0,338 58 2297 0 0</inkml:trace>
  <inkml:trace contextRef="#ctx0" brushRef="#br0" timeOffset="119331.75">1456 1077 444 0 0,'-9'14'63'0'0,"0"1"-1"0"0,0 0 1 0 0,2 0 0 0 0,0 1-1 0 0,0 0 1 0 0,2 1 0 0 0,0-1-1 0 0,1 1 1 0 0,0 0-1 0 0,2 0 1 0 0,0 0 0 0 0,0 1-1 0 0,2-1 1 0 0,0 0 0 0 0,1 1-1 0 0,1-1 1 0 0,1 0 0 0 0,0 0-1 0 0,1 0 1 0 0,1-1 0 0 0,1 1-1 0 0,0-1 1 0 0,1 0 0 0 0,0-1-1 0 0,8 11-62 0 0,4-7 26 0 0,1-1 0 0 0,1 0-1 0 0,0-1 1 0 0,1-1 0 0 0,1-2 0 0 0,1 0 0 0 0,0-1-1 0 0,1-1 1 0 0,0-2 0 0 0,0 0 0 0 0,1-2-1 0 0,1-1 1 0 0,-1-1 0 0 0,7 0-26 0 0,-18-4-272 0 0,-3-2-759 0 0</inkml:trace>
  <inkml:trace contextRef="#ctx0" brushRef="#br0" timeOffset="119580.02">1723 1456 4832 0 0,'0'0'0'0'0,"0"0"-180"0"0,0 0-1868 0 0,0 0 132 0 0</inkml:trace>
  <inkml:trace contextRef="#ctx0" brushRef="#br0" timeOffset="119581.02">2291 1541 4840 0 0,'0'0'0'0'0,"0"0"-2672"0"0</inkml:trace>
  <inkml:trace contextRef="#ctx0" brushRef="#br0" timeOffset="122987.42">1497 1480 952 0 0,'0'0'1044'0'0,"0"0"3913"0"0,0 0-3165 0 0,0 0-912 0 0,0 0-120 0 0,0 0 52 0 0,0 0-64 0 0,0 0-236 0 0,0 0-204 0 0,0 0-208 0 0,-2 1-100 0 0,2-1-88 0 0,0 0-4 0 0,0 0-584 0 0,2 0-752 0 0,0-1-1604 0 0,7-6-4373 0 0,-20 14 7261 0 0</inkml:trace>
  <inkml:trace contextRef="#ctx0" brushRef="#br0" timeOffset="123205.62">1956 1353 680 0 0,'0'0'2360'0'0,"0"0"-132"0"0,0 0-1435 0 0,0 0-233 0 0,0 0 468 0 0,0 0-56 0 0,0 0-568 0 0,0 0-392 0 0,0 0-12 0 0,0 0-104 0 0,-5 10-416 0 0,3-7-736 0 0,-2-2-1141 0 0,2 0-835 0 0</inkml:trace>
  <inkml:trace contextRef="#ctx0" brushRef="#br0" timeOffset="123453.38">1499 1352 1316 0 0,'0'0'7221'0'0,"0"0"-6121"0"0,0 0-1024 0 0,0 0-76 0 0,0 0-348 0 0,0 0-1220 0 0,0 0-512 0 0,0 0-765 0 0,0 0-27 0 0</inkml:trace>
  <inkml:trace contextRef="#ctx0" brushRef="#br0" timeOffset="132485.47">1770 1561 52 0 0,'0'0'432'0'0,"0"0"-432"0"0</inkml:trace>
  <inkml:trace contextRef="#ctx0" brushRef="#br0" timeOffset="132732.27">1557 1624 912 0 0,'0'0'9157'0'0,"0"0"-8605"0"0,0 0-552 0 0,0 0-216 0 0,0 0 200 0 0,0 0-164 0 0,0 0-1580 0 0,0 0-2245 0 0</inkml:trace>
  <inkml:trace contextRef="#ctx0" brushRef="#br0" timeOffset="132983.65">1542 1745 1472 0 0,'0'0'668'0'0,"0"0"660"0"0,0 0 1577 0 0,0 0-1317 0 0,0 0-564 0 0,0 0 48 0 0,0 0 64 0 0,0 0-312 0 0,0 0-724 0 0,0 0-100 0 0,4 5-1348 0 0,0-5-836 0 0,0 0-2645 0 0</inkml:trace>
  <inkml:trace contextRef="#ctx0" brushRef="#br0" timeOffset="133428.42">1532 1784 236 0 0,'0'0'1294'0'0,"0"0"-448"0"0,0 0 1004 0 0,0 0 529 0 0,0 0-1036 0 0,0 0-843 0 0,0 0-27 0 0,0 0-36 0 0,0 0-155 0 0,5 6-160 0 0,8 5 56 0 0,0 1 1 0 0,0-2 0 0 0,1 0 0 0 0,1 0 0 0 0,0-2-1 0 0,0 0 1 0 0,0 0 0 0 0,1-1 0 0 0,0-1 0 0 0,1-1-1 0 0,-1 0 1 0 0,15 1-179 0 0,142 14 442 0 0,-97-19 2860 0 0,-76-1-3094 0 0,-6 0-386 0 0,4-1-6051 0 0,0 0 1813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12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6233 0 0,'0'0'5442'0'0,"0"0"-3343"0"0,0 0-1488 0 0,0 0 13 0 0,0 0 168 0 0,0 0-328 0 0,0 0-377 0 0,0 0-21 0 0,1 8 142 0 0,-24 70 920 0 0,20-74-1104 0 0,0 0 0 0 0,0 1 0 0 0,0-1 0 0 0,1 0 0 0 0,-1 1 1 0 0,1-1-1 0 0,0 1 0 0 0,1 0 0 0 0,-1 0 0 0 0,1 0 0 0 0,0 0 0 0 0,0 0 1 0 0,1 0-1 0 0,-1 0 0 0 0,1 0 0 0 0,0 0 0 0 0,0 0 0 0 0,1 0 0 0 0,0 0 1 0 0,0 0-1 0 0,0 0 0 0 0,0 0 0 0 0,1-1 0 0 0,-1 1 0 0 0,1 0 0 0 0,1-1 1 0 0,-1 1-1 0 0,1-1 0 0 0,-1 0 0 0 0,1 1 0 0 0,0-1 0 0 0,1-1 0 0 0,-1 1 1 0 0,1 0-1 0 0,0-1 0 0 0,0 0 0 0 0,2 2-24 0 0,-1 1 52 0 0,1-1 1 0 0,0 0-1 0 0,0 0 0 0 0,1 0 1 0 0,-1-1-1 0 0,1 0 0 0 0,0 0 1 0 0,0-1-1 0 0,1 0 0 0 0,-1 0 1 0 0,0 0-1 0 0,1-1 0 0 0,0-1 1 0 0,-1 1-1 0 0,1-1 0 0 0,7 0-52 0 0,-13-4-42 0 0,-1 0-1 0 0,1 0 0 0 0,-1-1 0 0 0,0 1 0 0 0,0-1 1 0 0,0 1-1 0 0,-1 0 0 0 0,1-1 0 0 0,-1 0 0 0 0,0 1 1 0 0,0-1-1 0 0,0 1 0 0 0,0-1 0 0 0,0 1 1 0 0,-1-1-1 0 0,0 1 0 0 0,0-1 0 0 0,0 1 0 0 0,0-1 1 0 0,0 1-1 0 0,-1-2 43 0 0,2 5-8 0 0,-8-34-625 0 0,4 18 438 0 0,7 37-47 0 0,28 163 1545 0 0,-31-175-853 0 0,0-7-3058 0 0,0-1-3777 0 0,0-4-607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13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0 12165 0 0,'0'0'1331'0'0,"4"8"-1062"0"0,6 15 61 0 0,0 0 1 0 0,-2 1 0 0 0,-1 0 0 0 0,0 0 0 0 0,-2 1 0 0 0,-1 0 0 0 0,-1 0-1 0 0,-1 0 1 0 0,-2 16-331 0 0,-49 80 1165 0 0,-20-81-7458 0 0,61-39 1136 0 0</inkml:trace>
  <inkml:trace contextRef="#ctx0" brushRef="#br0" timeOffset="233.15">416 271 14249 0 0,'0'0'2120'0'0,"0"0"-2120"0"0,0 0 0 0 0,0 0 213 0 0,0 0 187 0 0,0 0 96 0 0,-42-2-200 0 0,26 0-132 0 0,-4-1-104 0 0,-1-1-60 0 0,0-1-192 0 0,4 1-256 0 0,-1-2-336 0 0,4-1-753 0 0,3-1-1135 0 0,5 1-2348 0 0,3-9-2325 0 0</inkml:trace>
  <inkml:trace contextRef="#ctx0" brushRef="#br0" timeOffset="478.59">317 187 6585 0 0,'0'0'8152'0'0,"0"0"-7520"0"0,0 0-480 0 0,21 46 148 0 0,-17-28 281 0 0,-4-1-245 0 0,0 2-184 0 0,-1 0-68 0 0,-3-1-84 0 0,-3 1-212 0 0,-1-1-409 0 0,4-1-1039 0 0,1-5-2552 0 0,3-2-5713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12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0 7977 0 0,'0'0'6062'0'0,"-2"6"-4561"0"0,-5 21-807 0 0,0-11-516 0 0,1 1 1 0 0,1-1 0 0 0,0 1 0 0 0,1 0 0 0 0,1 0 0 0 0,1 0-1 0 0,0 1 1 0 0,1-1 0 0 0,1 0 0 0 0,1 1 0 0 0,0-1 0 0 0,1 0-1 0 0,1 1 1 0 0,1-1 0 0 0,1 0 0 0 0,0-1 0 0 0,6 13-179 0 0,-7-20-96 0 0,1 0-1 0 0,1-1 1 0 0,0 0 0 0 0,0 0 0 0 0,1 0 0 0 0,-1-1 0 0 0,2 0-1 0 0,-1 0 1 0 0,1 0 0 0 0,0-1 0 0 0,0-1 0 0 0,3 2 96 0 0,5-18-6932 0 0,-12 3-144 0 0</inkml:trace>
  <inkml:trace contextRef="#ctx0" brushRef="#br0" timeOffset="328.54">237 32 6189 0 0,'0'0'4267'0'0,"0"0"-2497"0"0,0 0-1048 0 0,0 0 262 0 0,0 0 77 0 0,0 0-484 0 0,0 0-370 0 0,0 0 28 0 0,0 0 35 0 0,-2 4-79 0 0,-1 0-172 0 0,1 0 1 0 0,0 0-1 0 0,0 0 0 0 0,0 0 1 0 0,0 0-1 0 0,1 0 0 0 0,-1 0 1 0 0,1 1-1 0 0,0-1 1 0 0,1 1-1 0 0,-1-1 0 0 0,1 0 1 0 0,-1 1-1 0 0,2-1 0 0 0,-1 1 1 0 0,0-1-1 0 0,1 1 1 0 0,0-1-1 0 0,0 1 0 0 0,0-1 1 0 0,0 0-1 0 0,1 0 1 0 0,0 1-1 0 0,0-1 0 0 0,0 0 1 0 0,0-1-1 0 0,0 1 0 0 0,1 0 1 0 0,0-1-1 0 0,0 1 1 0 0,0-1-1 0 0,3 3-19 0 0,8 9-32 0 0,-9-11 67 0 0,0 0 0 0 0,0 0 0 0 0,-1 1 0 0 0,0 0 0 0 0,0 0 0 0 0,0 0 0 0 0,0 0 0 0 0,-1 1 0 0 0,0-1 0 0 0,0 1 0 0 0,-1 0 0 0 0,1 0 0 0 0,-1 0 1 0 0,0 0-1 0 0,-1 0 0 0 0,1 5-35 0 0,-58 19 1334 0 0,14-34-3836 0 0,35 0-1438 0 0,6-6-2421 0 0</inkml:trace>
  <inkml:trace contextRef="#ctx0" brushRef="#br0" timeOffset="577.14">432 49 7173 0 0,'0'0'9457'0'0,"0"0"-9045"0"0,0 0-412 0 0,0 0 0 0 0,0 0 288 0 0,0 0-164 0 0,0 0-116 0 0,-44-3-8 0 0,28 3-12 0 0,-2 0-648 0 0,-1 0-309 0 0,2 2-799 0 0,4-1-2076 0 0,-2-1-4913 0 0</inkml:trace>
  <inkml:trace contextRef="#ctx0" brushRef="#br0" timeOffset="825.81">510 350 3372 0 0,'0'0'7153'0'0,"0"0"-5041"0"0,6 4-1533 0 0,-4-3-427 0 0,0 1-1 0 0,0-1 1 0 0,0 1 0 0 0,0-1 0 0 0,0 0 0 0 0,0 0-1 0 0,0 0 1 0 0,1 0 0 0 0,-1 0 0 0 0,0 0-1 0 0,0-1 1 0 0,1 1 0 0 0,-1-1 0 0 0,1 0-1 0 0,-1 0 1 0 0,1 1 0 0 0,-1-2 0 0 0,0 1 0 0 0,1 0-1 0 0,-1 0 1 0 0,1-1 0 0 0,-1 1 0 0 0,0-1-1 0 0,1 0 1 0 0,-1 0 0 0 0,2-1-152 0 0,14-32-680 0 0,-19-53-1115 0 0,1 85 1812 0 0,0 1-1 0 0,-1-1 1 0 0,1 0 0 0 0,0 0-1 0 0,-1 1 1 0 0,1-1-1 0 0,-1 0 1 0 0,1 1-1 0 0,-1-1 1 0 0,0 0-1 0 0,0 1 1 0 0,0-1-1 0 0,0 1 1 0 0,0-1-1 0 0,0 1 1 0 0,0 0-1 0 0,0-1 1 0 0,0 1-1 0 0,-1 0 1 0 0,1 0-1 0 0,-1 0 1 0 0,1 0-1 0 0,-1 0 1 0 0,1 0-1 0 0,-1 0 1 0 0,1 1 0 0 0,-1-1-1 0 0,0 0 1 0 0,1 1-1 0 0,-1 0 1 0 0,0-1-1 0 0,0 1 1 0 0,1 0-1 0 0,-1 0 1 0 0,0 0-1 0 0,0 0 1 0 0,1 0-1 0 0,-1 0 1 0 0,0 0-1 0 0,0 1 1 0 0,1-1-1 0 0,-1 0 1 0 0,0 1-1 0 0,1 0 1 0 0,-1-1-1 0 0,-1 2-16 0 0,-1 0 58 0 0,1 0 0 0 0,-1 1 0 0 0,0-1 0 0 0,1 1 0 0 0,0 0 0 0 0,0 0 0 0 0,0 0 0 0 0,0 0 0 0 0,0 1 0 0 0,0-1 0 0 0,1 1 0 0 0,0 0 0 0 0,0-1 0 0 0,0 1 0 0 0,0 0 0 0 0,0 0 0 0 0,1 0 0 0 0,0 1 0 0 0,0-1 0 0 0,0 0 0 0 0,0 0 0 0 0,1 1 0 0 0,-1-1 0 0 0,1 1 0 0 0,0-1 0 0 0,1 0 0 0 0,-1 1 0 0 0,1-1 0 0 0,0 0 0 0 0,0 0 0 0 0,0 1 0 0 0,0-1 0 0 0,1 0 0 0 0,0 0 0 0 0,0 0 0 0 0,2 3-58 0 0,57 27-5600 0 0,-51-34-590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15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13301 0 0,'0'0'2061'0'0,"0"0"-1499"0"0,0 0-279 0 0,0 7 96 0 0,1 22-70 0 0,-1 1 0 0 0,-1-1 0 0 0,-1 0 0 0 0,-2 0 0 0 0,-1 0 0 0 0,-8 24-309 0 0,7-11-663 0 0,10-30-2223 0 0,6-5-3696 0 0,6-7-1655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25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779 925 3648 0 0,'0'0'1780'0'0,"0"0"-631"0"0,0 0 359 0 0,0 0-998 0 0,0 0-156 0 0,0 0 125 0 0,-4 5-128 0 0,1 0-290 0 0,0-1-1 0 0,0 0 1 0 0,0 0 0 0 0,-1 0 0 0 0,0 0 0 0 0,1-1-1 0 0,-2 0 1 0 0,1 0 0 0 0,0 0 0 0 0,0 0 0 0 0,-1 0-1 0 0,0-1 1 0 0,1 0 0 0 0,-1 0 0 0 0,0 0 0 0 0,0-1-1 0 0,0 1 1 0 0,0-1 0 0 0,0 0 0 0 0,0-1 0 0 0,-1 1-1 0 0,1-1 1 0 0,0 0 0 0 0,0-1 0 0 0,0 1 0 0 0,-1-1-1 0 0,1 0 1 0 0,0 0 0 0 0,0 0 0 0 0,0-1 0 0 0,0 0-1 0 0,-1-1-60 0 0,-107-57 380 0 0,49 103 129 0 0,54-39-404 0 0,-1-1 0 0 0,0-1-1 0 0,1 1 1 0 0,-1-2 0 0 0,0 0-1 0 0,-1 0 1 0 0,1-1 0 0 0,0 0-1 0 0,0-1 1 0 0,0 0 0 0 0,0-1 0 0 0,0 0-1 0 0,0-1 1 0 0,1 0 0 0 0,-2-1-105 0 0,-91-12-448 0 0,4 3 1278 0 0,58 0-5800 0 0,37 11-438 0 0</inkml:trace>
  <inkml:trace contextRef="#ctx0" brushRef="#br0" timeOffset="1108.07">315 0 5060 0 0,'0'0'1379'0'0,"0"0"384"0"0,0 0-600 0 0,0 0-198 0 0,0 0-91 0 0,0 0-22 0 0,0 0-274 0 0,8 4-526 0 0,-34 54 737 0 0,-14 67-143 0 0,43-121-479 0 0,0 1 1 0 0,1-1 0 0 0,-1 0 0 0 0,1-1 0 0 0,0 1 0 0 0,0-1 0 0 0,0 1-1 0 0,0-1 1 0 0,1 0 0 0 0,-1-1 0 0 0,1 1 0 0 0,0-1 0 0 0,0 0 0 0 0,0 0-1 0 0,0 0 1 0 0,0-1 0 0 0,0 0 0 0 0,0 0 0 0 0,0 0 0 0 0,1-1-1 0 0,-1 1 1 0 0,0-1 0 0 0,1-1 0 0 0,2 1-168 0 0,137-12 162 0 0,-144 12-52 0 0,3 1-1794 0 0,-3 2-4564 0 0,-2 3-625 0 0</inkml:trace>
  <inkml:trace contextRef="#ctx0" brushRef="#br0" timeOffset="48180.04">758 867 252 0 0,'0'0'301'0'0,"0"0"-59"0"0,0 0-79 0 0,0 0 2 0 0,0 0 32 0 0,6-4-18 0 0,5-2-109 0 0,-1-1 0 0 0,0 0-1 0 0,0-1 1 0 0,0 0-1 0 0,-1-1 1 0 0,0 0-1 0 0,-1 0 1 0 0,0-1-1 0 0,0 0 1 0 0,-1 0-1 0 0,-1-1 1 0 0,0 0-1 0 0,0 0 1 0 0,-1-1-1 0 0,0 1 1 0 0,-1-1-1 0 0,0 0 1 0 0,-1 0-1 0 0,-1-1 1 0 0,0 1-1 0 0,0-1 1 0 0,-1 1-1 0 0,-1-1 1 0 0,0 1-1 0 0,-1-1 1 0 0,0 1-1 0 0,-1-1 1 0 0,0 1-1 0 0,-1 0 1 0 0,-3-8-70 0 0,-2-1-18 0 0,-1 1 0 0 0,-1 0 1 0 0,-1 1-1 0 0,-1 0 0 0 0,0 1 0 0 0,-1 0 0 0 0,-1 1 1 0 0,-1 0-1 0 0,0 1 0 0 0,-2 1 0 0 0,1 1 1 0 0,-2 0-1 0 0,0 1 0 0 0,0 1 0 0 0,-1 0 0 0 0,-1 2 1 0 0,0 0-1 0 0,0 1 0 0 0,-1 1 0 0 0,0 2 0 0 0,0-1 1 0 0,-1 2-1 0 0,1 1 0 0 0,-1 1 0 0 0,0 1 1 0 0,-1 0-1 0 0,1 2 0 0 0,-12 2 18 0 0,-164 83 49 0 0,158-69-151 0 0,33-15 72 0 0,0 0 1 0 0,0 0-1 0 0,0 1 1 0 0,0 0-1 0 0,1 1 0 0 0,-1-1 1 0 0,1 1-1 0 0,0 0 0 0 0,0 1 1 0 0,0-1-1 0 0,0 1 1 0 0,0 1-1 0 0,1-1 0 0 0,0 1 1 0 0,0 0-1 0 0,0 0 0 0 0,0 0 1 0 0,1 1-1 0 0,0-1 1 0 0,0 1-1 0 0,1 0 0 0 0,-1 1 1 0 0,1-1-1 0 0,1 0 0 0 0,-1 1 1 0 0,1 0-1 0 0,0-1 0 0 0,1 1 1 0 0,-1 1 29 0 0,7 240 877 0 0,-4-236-872 0 0,0 0 0 0 0,2 1 1 0 0,-1-1-1 0 0,2 0 0 0 0,0 0 0 0 0,0-1 0 0 0,1 1 0 0 0,0-1 0 0 0,1 0 0 0 0,0 0 0 0 0,1-1 0 0 0,0 0 0 0 0,1 0 1 0 0,0 0-1 0 0,1-1 0 0 0,-1 0 0 0 0,2-1 0 0 0,-1 0 0 0 0,4 1-5 0 0,31 32-7 0 0,-33-30 36 0 0,-1 0-1 0 0,2-1 0 0 0,-1 0 0 0 0,1 0 1 0 0,1-1-1 0 0,0-1 0 0 0,0 0 0 0 0,1-1 0 0 0,-1-1 1 0 0,2 0-1 0 0,-1 0 0 0 0,1-2 0 0 0,-1 0 1 0 0,2 0-29 0 0,10 0 492 0 0,0 0 0 0 0,0-2 0 0 0,0-1-1 0 0,1-1 1 0 0,-1-2 0 0 0,0 0 0 0 0,24-6-492 0 0,-46 4 641 0 0,-18 1-4888 0 0,13 3 2979 0 0,17 1-839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20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13509 0 0,'0'9'1256'0'0,"8"389"2055"0"0,-5-315-2690 0 0,4-26-643 0 0,2-22-2932 0 0,-7-42-6980 0 0,1-12 4147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21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11925 0 0,'-2'6'800'0'0,"-7"30"-728"0"0,2 1 0 0 0,2-1 0 0 0,1 1-1 0 0,1 0 1 0 0,3 0 0 0 0,1 2-72 0 0,-3 61 441 0 0,-2-22-97 0 0,-5 48 346 0 0,6 1 1 0 0,6 0 0 0 0,5-1 0 0 0,9 31-691 0 0,23 73 824 0 0,-27-150-5389 0 0,-18-126-1847 0 0,4 5 361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6:44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1340 938 9713 0 0,'0'0'5316'0'0,"0"0"-5304"0"0,0 0 204 0 0,0 0-216 0 0,0 0 364 0 0,-46-12 12 0 0,25 3-148 0 0,1 0-164 0 0,-1 0-64 0 0,0 1-56 0 0,1-2-788 0 0,2 1-164 0 0,4 0-304 0 0,5 1-1268 0 0,5-7-4637 0 0</inkml:trace>
  <inkml:trace contextRef="#ctx0" brushRef="#br0" timeOffset="1">1350 828 13241 0 0,'0'0'4293'0'0,"0"0"-4293"0"0,0 0-684 0 0,-41-3 684 0 0,17-4 200 0 0,-1 0-200 0 0,-2-3-160 0 0,1 2-1313 0 0,-1-1-1151 0 0,2-1 68 0 0,0 1 108 0 0,7 4-2141 0 0</inkml:trace>
  <inkml:trace contextRef="#ctx0" brushRef="#br0" timeOffset="-1212.11">445 586 13637 0 0,'0'0'2638'0'0,"7"-1"-1931"0"0,63-22-1730 0 0,-68 23 1006 0 0,-1-1 0 0 0,1 0 1 0 0,-1 1-1 0 0,1-1 0 0 0,-1 0 1 0 0,1 0-1 0 0,-1 1 0 0 0,0-1 1 0 0,0 0-1 0 0,1 0 0 0 0,-1 0 0 0 0,0-1 1 0 0,0 1-1 0 0,0 0 0 0 0,0 0 1 0 0,0-1-1 0 0,0 1 0 0 0,-1 0 1 0 0,1-1-1 0 0,0 1 0 0 0,-1-1 0 0 0,1 1 1 0 0,-1-1-1 0 0,1 1 0 0 0,-1-1 1 0 0,0 0-1 0 0,0 1 0 0 0,0-1 1 0 0,0 1-1 0 0,0-1 0 0 0,0 1 1 0 0,0-1-1 0 0,0 0 0 0 0,-1 1 0 0 0,1-1 1 0 0,0 1-1 0 0,-1-1 0 0 0,1 1 1 0 0,-1-1-1 0 0,0 1 0 0 0,0 0 1 0 0,1-1-1 0 0,-1 1 0 0 0,0 0 1 0 0,0-1-1 0 0,0 1 0 0 0,0 0 0 0 0,-1 0 1 0 0,1 0-1 0 0,0 0 17 0 0,-2-3 17 0 0,-1 1 0 0 0,1-1 0 0 0,-1 1 0 0 0,1 0 0 0 0,-1 0 0 0 0,0 1 0 0 0,0-1 0 0 0,0 1 0 0 0,0 0 0 0 0,-1 0-1 0 0,1 0 1 0 0,-1 0 0 0 0,1 1 0 0 0,-1 0 0 0 0,1 0 0 0 0,-1 0 0 0 0,0 0 0 0 0,0 1 0 0 0,1 0 0 0 0,-1 0 0 0 0,0 0 0 0 0,0 1 0 0 0,1-1 0 0 0,-1 1 0 0 0,0 0 0 0 0,1 1 0 0 0,-1-1 0 0 0,1 1 0 0 0,-1 0-1 0 0,1 0 1 0 0,0 0 0 0 0,0 0 0 0 0,0 1 0 0 0,0 0 0 0 0,0 0 0 0 0,1 0 0 0 0,-1 0 0 0 0,1 1 0 0 0,0-1 0 0 0,0 1 0 0 0,0 0 0 0 0,0 0 0 0 0,1 0 0 0 0,-1 0 0 0 0,1 0 0 0 0,0 0 0 0 0,1 1 0 0 0,-1-1-1 0 0,1 1 1 0 0,-1-1 0 0 0,1 1 0 0 0,1 0 0 0 0,-1-1 0 0 0,1 1 0 0 0,0 3-17 0 0,0-4 2 0 0,1 1-1 0 0,0-1 1 0 0,0 0-1 0 0,0 0 1 0 0,0 0-1 0 0,1 0 1 0 0,0 0-1 0 0,0 0 1 0 0,0-1-1 0 0,0 1 1 0 0,0 0-1 0 0,1-1 1 0 0,0 0-1 0 0,0 1 1 0 0,0-1-1 0 0,0 0 1 0 0,0-1 0 0 0,0 1-1 0 0,1 0 1 0 0,-1-1-1 0 0,1 0 1 0 0,0 0-1 0 0,0 0 1 0 0,0 0-1 0 0,0-1 1 0 0,0 1-1 0 0,0-1 1 0 0,0 0-1 0 0,0-1 1 0 0,1 1-1 0 0,-1 0 1 0 0,0-1-1 0 0,0 0 1 0 0,1 0-1 0 0,-1-1 1 0 0,0 1-1 0 0,0-1 1 0 0,1 0 0 0 0,-1 0-1 0 0,0 0 1 0 0,0 0-1 0 0,0-1 1 0 0,0 0-1 0 0,0 0 1 0 0,-1 0-1 0 0,1 0 1 0 0,0 0-1 0 0,-1-1 1 0 0,0 0-1 0 0,0 0 1 0 0,1 0-1 0 0,-2 0 1 0 0,2-1-2 0 0,-4 4 23 0 0,0 1 1 0 0,0-1-1 0 0,0 0 0 0 0,1 1 1 0 0,-1-1-1 0 0,0 1 0 0 0,0-1 1 0 0,0 0-1 0 0,0 1 1 0 0,0-1-1 0 0,1 1 0 0 0,-1-1 1 0 0,0 0-1 0 0,0 1 0 0 0,0-1 1 0 0,1 0-1 0 0,-1 1 1 0 0,0-1-1 0 0,1 0 0 0 0,-1 1 1 0 0,0-1-1 0 0,1 0 0 0 0,-1 0 1 0 0,0 0-1 0 0,1 1 1 0 0,-1-1-1 0 0,1 0 0 0 0,-1 0 1 0 0,0 0-1 0 0,1 0 0 0 0,-1 1 1 0 0,1-1-1 0 0,-1 0 1 0 0,0 0-1 0 0,1 0 0 0 0,-1 0 1 0 0,1 0-1 0 0,-1 0 0 0 0,1 0 1 0 0,-1 0-1 0 0,0-1 1 0 0,1 1-1 0 0,-1 0 0 0 0,1 0 1 0 0,-1 0-1 0 0,0 0 0 0 0,1-1-23 0 0,-1 16 18 0 0,-8 112 1503 0 0,2-72-2159 0 0,3 1-3334 0 0,4-55-728 0 0,6-5-2860 0 0</inkml:trace>
  <inkml:trace contextRef="#ctx0" brushRef="#br0" timeOffset="-944.9">616 782 8281 0 0,'0'0'8989'0'0,"0"0"-8865"0"0,0 0-124 0 0,-46-2 0 0 0,24-1 76 0 0,1-1 8 0 0,-1 1-84 0 0,3 1-408 0 0,-2-1-857 0 0,5 3-339 0 0,3 0 216 0 0,1 0-136 0 0,4 0-1616 0 0,7-4-4217 0 0</inkml:trace>
  <inkml:trace contextRef="#ctx0" brushRef="#br0" timeOffset="-696.9">698 849 8233 0 0,'0'0'6880'0'0,"2"7"-5075"0"0,-6 118-563 0 0,-5-94-221 0 0,5-21-3750 0 0,3-7-4792 0 0,2-14 650 0 0</inkml:trace>
  <inkml:trace contextRef="#ctx0" brushRef="#br0" timeOffset="-495.19">905 479 9581 0 0,'0'0'4309'0'0,"-1"6"-3392"0"0,-2 9-751 0 0,0 0 0 0 0,-1-1 0 0 0,0 1 0 0 0,-2-1 0 0 0,1 0 0 0 0,-2-1 0 0 0,0 1 0 0 0,0-1 0 0 0,-2-1 0 0 0,1 1 0 0 0,-1-1 0 0 0,-11 10-166 0 0,7-17-1511 0 0,5-14-3386 0 0,6 2-462 0 0</inkml:trace>
  <inkml:trace contextRef="#ctx0" brushRef="#br0" timeOffset="-232.11">819 553 2460 0 0,'0'0'6926'0'0,"0"0"-4274"0"0,7 7-2020 0 0,116 113 1836 0 0,-295-186-2837 0 0,157 61-485 0 0,-20-10-4928 0 0,27 8-591 0 0</inkml:trace>
  <inkml:trace contextRef="#ctx0" brushRef="#br0" timeOffset="6239.09">1802 1454 2508 0 0,'0'0'2469'0'0,"0"0"-21"0"0,-3-7-1289 0 0,1-1-2268 0 0,-9-18 5335 0 0,4 13 483 0 0,7 33-3003 0 0,-13 184-728 0 0,13-203-1106 0 0,-2 23 394 0 0,5-18-2401 0 0,4-7-3284 0 0,4-4-1595 0 0</inkml:trace>
  <inkml:trace contextRef="#ctx0" brushRef="#br0" timeOffset="6534.17">2094 1449 16189 0 0,'0'0'1402'0'0,"0"0"-1886"0"0,0 0 105 0 0,-7 1 329 0 0,2-1 107 0 0,3-1-63 0 0,0 0 0 0 0,0 1 1 0 0,0-1-1 0 0,0 0 0 0 0,0 1 0 0 0,0 0 0 0 0,-1-1 0 0 0,1 1 1 0 0,0 0-1 0 0,0 0 0 0 0,0 0 0 0 0,0 0 0 0 0,-1 1 0 0 0,1-1 1 0 0,0 0-1 0 0,0 1 0 0 0,0 0 0 0 0,0-1 0 0 0,0 1 0 0 0,0 0 1 0 0,0 0-1 0 0,0 0 0 0 0,0 0 0 0 0,1 1 0 0 0,-1-1 0 0 0,0 0 1 0 0,1 1-1 0 0,-1-1 0 0 0,1 1 0 0 0,-1 0 0 0 0,1-1 0 0 0,0 1 1 0 0,0 0-1 0 0,-1 0 0 0 0,1 0 0 0 0,1 0 0 0 0,-1 0 0 0 0,0 0 1 0 0,0 0-1 0 0,1 0 0 0 0,-1 0 0 0 0,1 0 0 0 0,0 0 0 0 0,0 1 1 0 0,-1-1-1 0 0,1 0 0 0 0,1 0 0 0 0,-1 0 0 0 0,0 0 0 0 0,0 1 1 0 0,1-1-1 0 0,-1 0 0 0 0,1 0 0 0 0,0 0 0 0 0,0 1 6 0 0,43 50 226 0 0,-36-47-115 0 0,-2 1 0 0 0,1-1 1 0 0,-1 1-1 0 0,0 0 1 0 0,0 0-1 0 0,-1 1 0 0 0,0 0 1 0 0,0 0-1 0 0,-1 0 0 0 0,0 1 1 0 0,0-1-1 0 0,-1 1 1 0 0,0 0-1 0 0,-1 0 0 0 0,0 0 1 0 0,1 9-112 0 0,-4-16 32 0 0,1 0 1 0 0,-1 0 0 0 0,0 0-1 0 0,1 0 1 0 0,-1 0 0 0 0,0 0-1 0 0,0-1 1 0 0,0 1 0 0 0,-1 0-1 0 0,1-1 1 0 0,0 1 0 0 0,-1 0-1 0 0,1-1 1 0 0,-1 0-1 0 0,1 1 1 0 0,-1-1 0 0 0,0 0-1 0 0,0 0 1 0 0,1 0 0 0 0,-1 0-1 0 0,0 0 1 0 0,0 0 0 0 0,0-1-1 0 0,0 1 1 0 0,0 0 0 0 0,0-1-1 0 0,0 0 1 0 0,0 1 0 0 0,0-1-1 0 0,0 0 1 0 0,0 0 0 0 0,0 0-1 0 0,0 0 1 0 0,-1-1-1 0 0,1 1 1 0 0,0-1 0 0 0,0 1-1 0 0,0-1 1 0 0,0 0 0 0 0,1 1-1 0 0,-2-1-32 0 0,-43-19-2119 0 0,18-9-5323 0 0,24 16 751 0 0</inkml:trace>
  <inkml:trace contextRef="#ctx0" brushRef="#br0" timeOffset="6782.47">2308 1459 10469 0 0,'0'0'7681'0'0,"0"0"-7173"0"0,0 0-508 0 0,0 0-240 0 0,0 0 240 0 0,-50-18 148 0 0,28 13-60 0 0,-3-2-88 0 0,-2 3-4 0 0,-2 1-800 0 0,4 2-292 0 0,1 1-221 0 0,4 0-811 0 0,7 1-2032 0 0,8 2-3633 0 0</inkml:trace>
  <inkml:trace contextRef="#ctx0" brushRef="#br0" timeOffset="7029.43">2386 1756 13281 0 0,'0'0'1829'0'0,"0"0"-1441"0"0,0 0-287 0 0,0 0 86 0 0,6 3-84 0 0,-4-2-78 0 0,0 1-1 0 0,1-1 0 0 0,-1 0 0 0 0,1 0 1 0 0,0 0-1 0 0,-1 0 0 0 0,1 0 0 0 0,0-1 1 0 0,-1 1-1 0 0,1-1 0 0 0,0 0 0 0 0,0 0 1 0 0,0 0-1 0 0,-1 0 0 0 0,1 0 0 0 0,0 0 1 0 0,0-1-1 0 0,0 1 0 0 0,-1-1 0 0 0,1 0 1 0 0,0 0-1 0 0,-1 0 0 0 0,1 0 0 0 0,-1 0 1 0 0,1-1-1 0 0,-1 1 0 0 0,0-1 0 0 0,0 0 1 0 0,1 1-1 0 0,-1-1 0 0 0,0 0 0 0 0,0 0 1 0 0,-1-1-1 0 0,1 1 0 0 0,0 0 0 0 0,-1 0 1 0 0,1-1-1 0 0,-1 1 0 0 0,0-1 0 0 0,0 0 0 0 0,0 1 1 0 0,0-1-1 0 0,0 0 0 0 0,0-2-24 0 0,-1 1-1 0 0,0-1-1 0 0,0 0 1 0 0,-1 0-1 0 0,0 0 1 0 0,1 0-1 0 0,-1 1 1 0 0,-1-1 0 0 0,1 0-1 0 0,-1 1 1 0 0,0-1-1 0 0,0 1 1 0 0,0 0-1 0 0,-1 0 1 0 0,1-1-1 0 0,-1 2 1 0 0,0-1-1 0 0,0 0 1 0 0,-1 0 0 0 0,1 1-1 0 0,-1 0 1 0 0,1 0-1 0 0,-1 0 1 0 0,0 0-1 0 0,0 0 1 0 0,-1 1-1 0 0,1 0 1 0 0,0 0-1 0 0,-1 0 1 0 0,1 0-1 0 0,-1 1 1 0 0,0 0 0 0 0,1 0-1 0 0,-1 0 1 0 0,0 0-1 0 0,0 1 1 0 0,0 0-1 0 0,0 0 1 0 0,1 0-1 0 0,-1 1 1 0 0,0-1-1 0 0,0 1 1 0 0,0 0-1 0 0,1 0 1 0 0,-1 1 0 0 0,1 0-1 0 0,-1 0 1 0 0,1 0-1 0 0,-1 0 1 0 0,1 0-1 0 0,0 1 1 0 0,0 0-1 0 0,0 0 1 0 0,-2 2 1 0 0,3-1 28 0 0,0 0 0 0 0,0 0 1 0 0,0-1-1 0 0,1 2 0 0 0,-1-1 1 0 0,1 0-1 0 0,0 0 0 0 0,0 1 1 0 0,1-1-1 0 0,-1 1 0 0 0,1-1 0 0 0,0 1 1 0 0,1 0-1 0 0,-1 0 0 0 0,1-1 1 0 0,-1 1-1 0 0,1 0 0 0 0,1 0 1 0 0,-1-1-1 0 0,1 1 0 0 0,0 0 0 0 0,0-1 1 0 0,0 1-1 0 0,1 0 0 0 0,-1-1 1 0 0,1 0-1 0 0,0 1 0 0 0,1 0-28 0 0,47 31-5445 0 0,-40-33-640 0 0</inkml:trace>
  <inkml:trace contextRef="#ctx0" brushRef="#br0" timeOffset="5537.67">1397 1672 12685 0 0,'0'0'5637'0'0,"0"0"-5637"0"0,0 0-104 0 0,0 0 104 0 0,0 0 132 0 0,-45-7 32 0 0,28 1-68 0 0,1-1-84 0 0,-1 1-12 0 0,4-1-48 0 0,4 1-284 0 0,1-2-116 0 0,0 0-220 0 0,4-3-437 0 0,2-1-455 0 0,4-1-888 0 0,6 0-2156 0 0,4 2-621 0 0</inkml:trace>
  <inkml:trace contextRef="#ctx0" brushRef="#br0" timeOffset="5786.38">1335 1542 384 0 0,'0'0'3088'0'0,"40"4"1229"0"0,-27 1-2065 0 0,-1-1-692 0 0,-7 0-456 0 0,-5-1-428 0 0,0-1-284 0 0,-8 1 372 0 0,-2-2-148 0 0,-6-1-188 0 0,-1 0-136 0 0,-4-4-292 0 0,-3-3-392 0 0,0 0-972 0 0,1-3-768 0 0,6 3-1740 0 0,-4-7-2481 0 0</inkml:trace>
  <inkml:trace contextRef="#ctx0" brushRef="#br0" timeOffset="4386.78">539 1363 5581 0 0,'0'0'4513'0'0,"0"0"-3031"0"0,0 0-1306 0 0,0 0-204 0 0,0 0-84 0 0,0 0-320 0 0,6-1 132 0 0,-3 1 380 0 0,-1 0-1 0 0,0 0 0 0 0,1 0 0 0 0,-1 0 0 0 0,1 0 1 0 0,-1 0-1 0 0,0 0 0 0 0,1-1 0 0 0,-1 0 1 0 0,1 1-1 0 0,-1-1 0 0 0,0 0 0 0 0,0 0 0 0 0,0 0 1 0 0,1 0-1 0 0,-1 0 0 0 0,0-1 0 0 0,0 1 0 0 0,-1-1 1 0 0,1 1-1 0 0,0-1 0 0 0,0 0 0 0 0,-1 0 1 0 0,1 1-1 0 0,-1-1 0 0 0,1 0 0 0 0,-1-1 0 0 0,0 1 1 0 0,0 0-1 0 0,0 0 0 0 0,0 0 0 0 0,0-1 1 0 0,-1 1-1 0 0,1 0 0 0 0,-1-1 0 0 0,1 1 0 0 0,-1 0 1 0 0,0-1-1 0 0,0 1 0 0 0,0-1 0 0 0,0 1 0 0 0,0-1 1 0 0,-1 1-1 0 0,1 0 0 0 0,-1-1 0 0 0,1 1 1 0 0,-1 0-1 0 0,0-1 0 0 0,0 1 0 0 0,0 0 0 0 0,0 0 1 0 0,-1 0-1 0 0,1 0 0 0 0,-1-1-79 0 0,-3-1 39 0 0,0 0 0 0 0,-1 1-1 0 0,1 0 1 0 0,-1 0 0 0 0,1 0 0 0 0,-1 0 0 0 0,0 1 0 0 0,0 0-1 0 0,-1 0 1 0 0,1 1 0 0 0,0 0 0 0 0,0 0 0 0 0,-1 0-1 0 0,1 1 1 0 0,-1 0 0 0 0,1 0 0 0 0,0 0 0 0 0,-1 1 0 0 0,1 0-1 0 0,0 0 1 0 0,0 1 0 0 0,-1 0 0 0 0,1 0 0 0 0,0 0-1 0 0,1 1 1 0 0,-1 0 0 0 0,0 0 0 0 0,1 0 0 0 0,0 1-1 0 0,-1 0 1 0 0,1 0 0 0 0,1 0 0 0 0,-1 0 0 0 0,1 1 0 0 0,0 0-1 0 0,0 0 1 0 0,0 0 0 0 0,0 1 0 0 0,1-1 0 0 0,0 1-1 0 0,0-1 1 0 0,1 1 0 0 0,-1 0 0 0 0,1 0 0 0 0,1 1-1 0 0,-1-1 1 0 0,1 0 0 0 0,0 0 0 0 0,0 1 0 0 0,1-1 0 0 0,0 5-39 0 0,3-5 58 0 0,0 0 1 0 0,1 0-1 0 0,0-1 1 0 0,0 0-1 0 0,0 1 1 0 0,1-1-1 0 0,-1-1 1 0 0,1 1-1 0 0,0-1 1 0 0,1 0-1 0 0,-1 0 1 0 0,1 0-1 0 0,-1-1 1 0 0,1 0-1 0 0,0 0 1 0 0,1 0-1 0 0,-1-1 1 0 0,0 0-1 0 0,1 0 1 0 0,-1-1 0 0 0,1 1-1 0 0,-1-1 1 0 0,1-1-1 0 0,0 1 1 0 0,-1-1-1 0 0,1-1 1 0 0,0 1-1 0 0,-1-1 1 0 0,1 0-1 0 0,0-1 1 0 0,-1 1-59 0 0,-3 0-12 0 0,0-1 0 0 0,0 1 0 0 0,0 0 0 0 0,0-1 0 0 0,-1 0 0 0 0,1 0 0 0 0,-1 1 0 0 0,1-1 0 0 0,-1-1 0 0 0,0 1 0 0 0,0 0 0 0 0,0-1 0 0 0,0 1 0 0 0,0-1 0 0 0,0 1 0 0 0,-1-1 0 0 0,1 0 0 0 0,-1 0 0 0 0,0 0 0 0 0,0 0 0 0 0,0 0 0 0 0,0 0 0 0 0,0 0 0 0 0,-1 0 0 0 0,1 0 0 0 0,-1 0 0 0 0,0 0 0 0 0,0-1 12 0 0,1 304-1201 0 0,1-296-1013 0 0,1-5-3293 0 0,0-2-999 0 0</inkml:trace>
  <inkml:trace contextRef="#ctx0" brushRef="#br0" timeOffset="4604.97">712 1656 7705 0 0,'0'0'8208'0'0,"0"0"-6867"0"0,0 0-1341 0 0,0 0-72 0 0,-45-13 72 0 0,22 8 52 0 0,0 1-40 0 0,1 0-12 0 0,-2 1-248 0 0,5 1-857 0 0,2-2-407 0 0,5 3-860 0 0,3-1-2272 0 0,4-3-2201 0 0</inkml:trace>
  <inkml:trace contextRef="#ctx0" brushRef="#br0" timeOffset="4917.17">812 1667 928 0 0,'0'0'8411'0'0,"0"0"-4073"0"0,0 0-3572 0 0,0 0-666 0 0,0 0-230 0 0,0 0 156 0 0,-2-4 45 0 0,68 2 1160 0 0,-65 2-1186 0 0,0 0-1 0 0,1 0 1 0 0,-1 0 0 0 0,0 0 0 0 0,1 0 0 0 0,-1 1 0 0 0,0-1-1 0 0,1 0 1 0 0,-1 1 0 0 0,0-1 0 0 0,0 0 0 0 0,1 1 0 0 0,-1 0-1 0 0,0-1 1 0 0,0 1 0 0 0,0 0 0 0 0,0-1 0 0 0,0 1-1 0 0,0 0 1 0 0,0 0 0 0 0,0 0 0 0 0,0 0 0 0 0,0 0 0 0 0,0 0-1 0 0,-1 0 1 0 0,1 0 0 0 0,0 0 0 0 0,-1 1 0 0 0,1-1 0 0 0,-1 0-1 0 0,1 0 1 0 0,-1 1 0 0 0,1-1 0 0 0,-1 0 0 0 0,0 1 0 0 0,0-1-1 0 0,0 0 1 0 0,0 0 0 0 0,0 1 0 0 0,0-1 0 0 0,0 0 0 0 0,0 1-1 0 0,0-1 1 0 0,-1 0 0 0 0,1 1 0 0 0,-1-1 0 0 0,0 1-45 0 0,-103 74 1516 0 0,104-74-1514 0 0,1 1 0 0 0,0-1 0 0 0,0 0 0 0 0,0 0 1 0 0,0 0-1 0 0,0 0 0 0 0,1 0 0 0 0,-1 0 0 0 0,0 0 0 0 0,1 0 0 0 0,0 0 1 0 0,-1-1-1 0 0,1 1 0 0 0,0 0 0 0 0,0-1 0 0 0,0 0 0 0 0,0 1 1 0 0,0-1-1 0 0,0 0 0 0 0,0 0 0 0 0,1 0 0 0 0,-1 0 0 0 0,0-1 0 0 0,0 1 1 0 0,1-1-1 0 0,-1 1 0 0 0,1-1 0 0 0,-1 0 0 0 0,0 0 0 0 0,1 0 0 0 0,-1 0 1 0 0,1 0-1 0 0,-1 0 0 0 0,0-1 0 0 0,2 0-2 0 0,42 0-2253 0 0,-18-12-2671 0 0,-17 5-1041 0 0</inkml:trace>
  <inkml:trace contextRef="#ctx0" brushRef="#br0" timeOffset="5290.89">1022 1248 9805 0 0,'0'0'5846'0'0,"-2"8"-4744"0"0,-57 143-26 0 0,57-152-1190 0 0,0 0-1 0 0,0 1 1 0 0,0-1-1 0 0,0 0 1 0 0,1 0-1 0 0,-1 0 1 0 0,0 0 0 0 0,0 0-1 0 0,1 0 1 0 0,-1 0-1 0 0,1-1 1 0 0,-1 1-1 0 0,1-1 1 0 0,-1 1 0 0 0,1-1-1 0 0,0 1 1 0 0,0-1-1 0 0,0 0 1 0 0,0 0-1 0 0,0 1 1 0 0,0-1 0 0 0,0 0-1 0 0,1 0 1 0 0,-1 0-1 0 0,0 0 1 0 0,1 0 0 0 0,0 0-1 0 0,0 0 1 0 0,-1-1 114 0 0,-6-47-357 0 0,46 57 2057 0 0,-33-3-1621 0 0,-1 0-1 0 0,1 1 0 0 0,-1-1 1 0 0,0 1-1 0 0,0 0 1 0 0,0 1-1 0 0,-1-1 0 0 0,0 1 1 0 0,0 0-1 0 0,0 0 1 0 0,-1 0-1 0 0,0 0 0 0 0,0 1 1 0 0,0-1-1 0 0,-1 3-78 0 0,-61-12 1011 0 0,54 2-1284 0 0,-34-14-1561 0 0,13 1-4868 0 0,16 6-242 0 0</inkml:trace>
  <inkml:trace contextRef="#ctx0" brushRef="#br0" timeOffset="3065.34">1708 576 2612 0 0,'0'0'6962'0'0,"0"0"-4734"0"0,0 0-1385 0 0,0 0 352 0 0,0 0 80 0 0,0 0-224 0 0,0 0-456 0 0,0 0-550 0 0,0 7 77 0 0,-64 99 1058 0 0,139-76-2018 0 0,3 38 1251 0 0,-76-67-386 0 0,-1 0 0 0 0,0 1-1 0 0,0-1 1 0 0,0 1 0 0 0,0-1-1 0 0,0 1 1 0 0,0-1-1 0 0,0 1 1 0 0,0 0 0 0 0,-1-1-1 0 0,1 1 1 0 0,-1 0 0 0 0,1 0-1 0 0,-1 0 1 0 0,0-1 0 0 0,1 1-1 0 0,-1 0 1 0 0,0 0 0 0 0,0 0-1 0 0,0 0 1 0 0,-1-1 0 0 0,1 1-1 0 0,0 0 1 0 0,-1 0 0 0 0,1 0-1 0 0,-1-1 1 0 0,0 1-1 0 0,1 0 1 0 0,-1-1 0 0 0,0 1-1 0 0,0-1 1 0 0,0 1 0 0 0,0-1-1 0 0,0 1 1 0 0,0-1 0 0 0,-1 1-1 0 0,1-1 1 0 0,0 0 0 0 0,-1 0-1 0 0,1 0 1 0 0,-1 0 0 0 0,0 0-1 0 0,1 0 1 0 0,-1 0 0 0 0,1 0-1 0 0,-1-1 1 0 0,0 1-1 0 0,0-1 1 0 0,1 1 0 0 0,-1-1-1 0 0,0 0 1 0 0,0 1 0 0 0,-1-1-27 0 0,-71 1-21 0 0,35-23-7088 0 0,37 14 1666 0 0,3-5-1080 0 0</inkml:trace>
  <inkml:trace contextRef="#ctx0" brushRef="#br0" timeOffset="3316.96">1978 614 14053 0 0,'0'0'2561'0'0,"0"0"-2561"0"0,0 0-100 0 0,0 0 100 0 0,0 0 76 0 0,0 0 384 0 0,-49-5-196 0 0,25 0-168 0 0,-1-1-96 0 0,-1 0-168 0 0,3 0-817 0 0,-1 2-163 0 0,7 0-616 0 0,6 2-1456 0 0,6-1-4109 0 0</inkml:trace>
  <inkml:trace contextRef="#ctx0" brushRef="#br0" timeOffset="3564.9">2072 831 5917 0 0,'0'0'5778'0'0,"0"0"-4249"0"0,0 0-1426 0 0,0 0-63 0 0,0 0 156 0 0,0 0 154 0 0,0 0-21 0 0,6 3-85 0 0,-1 0-168 0 0,-1-1 0 0 0,1 0 0 0 0,0 0 1 0 0,-1-1-1 0 0,1 1 0 0 0,0-1 0 0 0,0 0 0 0 0,0 0 0 0 0,0-1 1 0 0,1 1-1 0 0,-1-1 0 0 0,0-1 0 0 0,0 1 0 0 0,0 0 0 0 0,0-1 0 0 0,0 0 1 0 0,0-1-1 0 0,0 1 0 0 0,0-1 0 0 0,-1 0 0 0 0,1 0 0 0 0,0 0 1 0 0,-1 0-1 0 0,0-1 0 0 0,1 0 0 0 0,-1 0 0 0 0,0-1-76 0 0,-2 2-11 0 0,0-1-1 0 0,0 0 1 0 0,0 0 0 0 0,-1-1-1 0 0,1 1 1 0 0,-1 0 0 0 0,1-1-1 0 0,-1 1 1 0 0,-1 0 0 0 0,1-1-1 0 0,0 1 1 0 0,-1-1-1 0 0,1 0 1 0 0,-1 1 0 0 0,0-1-1 0 0,-1 1 1 0 0,1-1 0 0 0,0 1-1 0 0,-1-1 1 0 0,0 1-1 0 0,0-1 1 0 0,0 1 0 0 0,0 0-1 0 0,-1-1 1 0 0,1 1 0 0 0,-1 0-1 0 0,0 0 1 0 0,0 0 0 0 0,0 0-1 0 0,0 0 1 0 0,0 0-1 0 0,-1 1 1 0 0,1-1 0 0 0,-1 1-1 0 0,1 0 1 0 0,-1-1 0 0 0,0 1-1 0 0,0 0 1 0 0,0 1 0 0 0,-1-1-1 0 0,1 1 1 0 0,0-1-1 0 0,0 1 1 0 0,-1 0 0 0 0,1 0-1 0 0,-1 0 1 0 0,1 1 0 0 0,-1-1-1 0 0,1 1 1 0 0,-1 0-1 0 0,0 0 1 0 0,1 0 0 0 0,-1 1-1 0 0,1-1 1 0 0,-1 1 0 0 0,1-1-1 0 0,-1 1 1 0 0,1 1 0 0 0,0-1-1 0 0,-1 0 1 0 0,0 1 11 0 0,0-1 24 0 0,1 1 0 0 0,0-1 0 0 0,0 0 1 0 0,-1 1-1 0 0,1-1 0 0 0,0 1 0 0 0,1 0 1 0 0,-1 0-1 0 0,0 0 0 0 0,0 1 0 0 0,1-1 0 0 0,-1 1 1 0 0,1-1-1 0 0,0 1 0 0 0,0 0 0 0 0,0 0 1 0 0,0 0-1 0 0,1 0 0 0 0,-1 0 0 0 0,1 0 0 0 0,-1 0 1 0 0,1 0-1 0 0,0 1 0 0 0,0-1 0 0 0,1 1 1 0 0,-1-1-1 0 0,1 0 0 0 0,0 1 0 0 0,0-1 0 0 0,0 1 1 0 0,0-1-1 0 0,0 1 0 0 0,1-1 0 0 0,-1 1 0 0 0,1-1 1 0 0,0 0-1 0 0,0 1 0 0 0,1-1 0 0 0,-1 0 1 0 0,1 0-1 0 0,-1 0 0 0 0,1 0 0 0 0,0 0 0 0 0,0 0 1 0 0,0 0-1 0 0,1 0-24 0 0,36 22-1366 0 0,-10-15-7240 0 0,-18-9 1615 0 0</inkml:trace>
  <inkml:trace contextRef="#ctx0" brushRef="#br0" timeOffset="37125.68">2242 126 9097 0 0,'-118'-23'644'0'0,"-1"5"0"0"0,-1 6 0 0 0,-20 4-644 0 0,-63-6-541 0 0,38-2 432 0 0,43-1 118 0 0,0 6 0 0 0,-1 5 0 0 0,-1 6 1 0 0,1 5-1 0 0,1 5 0 0 0,-54 14-9 0 0,129-14 179 0 0,0 2-1 0 0,2 2 1 0 0,-1 2 0 0 0,2 2-1 0 0,0 2 1 0 0,-31 20-179 0 0,63-26 17 0 0,0 0 0 0 0,1 0 0 0 0,0 1 1 0 0,1 0-1 0 0,1 1 0 0 0,1 0 0 0 0,0 1 1 0 0,1 0-1 0 0,1 0 0 0 0,0 0 0 0 0,1 1 1 0 0,1 0-1 0 0,1 0 0 0 0,1 0 0 0 0,0 0 1 0 0,1 0-1 0 0,1 1 0 0 0,1-1 0 0 0,0 0 1 0 0,2 0-1 0 0,3 16-17 0 0,11 64 187 0 0,3 0 0 0 0,4-2 1 0 0,5-1-1 0 0,25 53-187 0 0,29 97 1763 0 0,37 158 691 0 0,-117-394-2390 0 0,1 0-1 0 0,1 0 1 0 0,-1 0-1 0 0,1 0 1 0 0,1-1-1 0 0,0 1 1 0 0,0-1-1 0 0,0-1 1 0 0,1 1 0 0 0,0-1-1 0 0,1 0 1 0 0,0-1-1 0 0,0 0 1 0 0,0 0-1 0 0,0-1 1 0 0,1 0-1 0 0,0 0 1 0 0,0-1-1 0 0,1 0 1 0 0,-1-1-1 0 0,1 0 1 0 0,-1 0-1 0 0,1-1 1 0 0,7 0-64 0 0,522-27 792 0 0,384 28-797 0 0,-762-7-1621 0 0,-60-7-2488 0 0,-39 0-2907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16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260 401 5653 0 0,'0'0'4781'0'0,"0"0"-2200"0"0,0 0-1418 0 0,0 0 62 0 0,0 0 41 0 0,0 0-524 0 0,0 0-393 0 0,0 0-165 0 0,-4 0-76 0 0,-217 13 708 0 0,189-28-2377 0 0,30-6-6536 0 0,16 8 619 0 0</inkml:trace>
  <inkml:trace contextRef="#ctx0" brushRef="#br0" timeOffset="153.67">411 337 12089 0 0,'0'0'3610'0'0,"0"0"-2712"0"0,0 0-785 0 0,0 0 77 0 0,-8-2 189 0 0,-315-37-122 0 0,318 39-857 0 0,-2-1-326 0 0,1-1-2679 0 0,3 2-2083 0 0</inkml:trace>
  <inkml:trace contextRef="#ctx0" brushRef="#br0" timeOffset="388.56">374 197 4196 0 0,'0'0'6974'0'0,"0"0"-4833"0"0,6 5-1861 0 0,7 6 15 0 0,-1 0 0 0 0,-1 0-1 0 0,0 1 1 0 0,-1 0 0 0 0,0 1-1 0 0,-1 0 1 0 0,0 1-1 0 0,-1 0 1 0 0,-1 0 0 0 0,0 1-1 0 0,-1 0 1 0 0,-1 0 0 0 0,0 0-1 0 0,-1 1 1 0 0,0 0 0 0 0,-1 1-295 0 0,-4-13 29 0 0,1 1 1 0 0,-1-1 0 0 0,0 0-1 0 0,-1 0 1 0 0,1 0 0 0 0,-1 0 0 0 0,1 0-1 0 0,-1 0 1 0 0,-1 0 0 0 0,1 0-1 0 0,0-1 1 0 0,-1 1 0 0 0,0-1-1 0 0,1 0 1 0 0,-1 1 0 0 0,-1-1 0 0 0,1-1-1 0 0,0 1 1 0 0,-1 0 0 0 0,1-1-1 0 0,-1 0 1 0 0,0 0 0 0 0,0 0-1 0 0,0 0 1 0 0,0 0 0 0 0,-4 0-30 0 0,-42 5-3923 0 0,43-9-416 0 0,2-5-3057 0 0</inkml:trace>
  <inkml:trace contextRef="#ctx0" brushRef="#br0" timeOffset="683.68">842 221 7493 0 0,'0'0'6289'0'0,"3"9"-4820"0"0,174 298 2087 0 0,-224-363-19345 0 0,36 37 13071 0 0</inkml:trace>
  <inkml:trace contextRef="#ctx0" brushRef="#br0" timeOffset="945.29">937 428 1528 0 0,'0'0'3792'0'0,"0"0"-1138"0"0,0 0-173 0 0,-2 7-582 0 0,-1 5-1495 0 0,0-1 0 0 0,-1 0 0 0 0,-1 0 0 0 0,0 0 0 0 0,-1-1 0 0 0,0 1 0 0 0,0-1 0 0 0,-1-1 0 0 0,0 1 0 0 0,-1-1 0 0 0,0 0 0 0 0,-1-1 0 0 0,0 0 0 0 0,-4 3-404 0 0,-8 8-1688 0 0,14-12-7950 0 0,10-9 2954 0 0</inkml:trace>
  <inkml:trace contextRef="#ctx0" brushRef="#br0" timeOffset="1193.71">1135 175 4924 0 0,'0'0'8243'0'0,"0"0"-5976"0"0,-2 5-1866 0 0,-63 129 786 0 0,63-135-1289 0 0,0 0 0 0 0,0-1 0 0 0,0 1 1 0 0,1 0-1 0 0,-1-1 0 0 0,0 1 0 0 0,0-1 0 0 0,1 0 1 0 0,-1 1-1 0 0,1-1 0 0 0,0 0 0 0 0,-1 0 1 0 0,1 0-1 0 0,0 0 0 0 0,0 0 0 0 0,0 0 1 0 0,0 0-1 0 0,1-1 0 0 0,-1 1 0 0 0,0 0 1 0 0,1 0-1 0 0,0-1 0 0 0,-1 1 0 0 0,1 0 0 0 0,0-1 1 0 0,0 1-1 0 0,1-2 102 0 0,-1 5 7 0 0,1 0 1 0 0,-1 1-1 0 0,1-1 1 0 0,-1 0-1 0 0,1 0 1 0 0,-1 0-1 0 0,1 0 1 0 0,0 0-1 0 0,0 0 1 0 0,-1 0-1 0 0,1-1 1 0 0,0 1-1 0 0,0 0 1 0 0,0 0-1 0 0,0 0 1 0 0,0-1-1 0 0,0 1 1 0 0,0-1-1 0 0,0 1 1 0 0,1-1-1 0 0,-1 1 1 0 0,0-1-1 0 0,0 0 1 0 0,0 1-1 0 0,0-1 1 0 0,1 0-1 0 0,-1 0 1 0 0,0 0-1 0 0,0 0 1 0 0,1 0-1 0 0,-1 0 1 0 0,0 0-1 0 0,0 0 1 0 0,0-1-1 0 0,1 1 1 0 0,-1 0-1 0 0,0-1 1 0 0,0 1-1 0 0,0-1 1 0 0,0 1-1 0 0,0-1 1 0 0,0 1-1 0 0,0-1 1 0 0,0 0-1 0 0,0 0 1 0 0,0 0-1 0 0,0 1 1 0 0,0-1-1 0 0,0 0 1 0 0,-1 0-1 0 0,1 0 1 0 0,0 0-1 0 0,-1 0 1 0 0,1 0-1 0 0,-1-1 1 0 0,1 1-1 0 0,-1 0 1 0 0,1 0-1 0 0,-1 0 1 0 0,0 0-1 0 0,0-1 1 0 0,0 1-1 0 0,1 0 1 0 0,-1 0-1 0 0,0 0 1 0 0,-1-2-8 0 0,85 98 1661 0 0,-86-94-1646 0 0,0 0 0 0 0,0 0 1 0 0,0 0-1 0 0,0-1 0 0 0,-1 1 1 0 0,1-1-1 0 0,0 0 0 0 0,0 1 1 0 0,-1-1-1 0 0,1 0 0 0 0,0 0 1 0 0,-1 0-1 0 0,1-1 1 0 0,0 1-1 0 0,0-1 0 0 0,0 1 1 0 0,-1-1-1 0 0,1 0 0 0 0,0 0 1 0 0,0 1-1 0 0,0-2 0 0 0,0 1 1 0 0,0 0-1 0 0,0 0 0 0 0,0-1 1 0 0,1 1-1 0 0,-1-1 1 0 0,0 1-1 0 0,0-2-15 0 0,-38-19-2761 0 0,13 10-3624 0 0,16 8 944 0 0</inkml:trace>
  <inkml:trace contextRef="#ctx0" brushRef="#br0" timeOffset="1427.72">1481 602 14585 0 0,'0'0'2753'0'0,"0"0"-2753"0"0,0 0-100 0 0,0 0 100 0 0,0 0 544 0 0,-36 0-208 0 0,20-5-176 0 0,1-1-72 0 0,-2 1-76 0 0,0-3 60 0 0,0 0-72 0 0,1-1-456 0 0,5-1-464 0 0,3 1-697 0 0,4-2-1175 0 0,2 3-3268 0 0</inkml:trace>
  <inkml:trace contextRef="#ctx0" brushRef="#br0" timeOffset="1677.06">1454 500 64 0 0,'0'0'11633'0'0,"0"0"-7709"0"0,0 0-3920 0 0,0 0-4 0 0,0 0 576 0 0,0 0-23 0 0,0 0-153 0 0,-51 15-276 0 0,29-19-124 0 0,1-3-1089 0 0,0 0-419 0 0,1-3-992 0 0,3 2-2824 0 0,-3-8-1533 0 0</inkml:trace>
  <inkml:trace contextRef="#ctx0" brushRef="#br0" timeOffset="2223.03">1761 355 6537 0 0,'0'0'6419'0'0,"0"0"-4594"0"0,0 0-1568 0 0,0 0 93 0 0,0 0 169 0 0,0 0-111 0 0,0 0-176 0 0,0 0-143 0 0,8-3-119 0 0,-6 2 30 0 0,1 0 0 0 0,-1 0 1 0 0,1 1-1 0 0,0-1 1 0 0,-1 0-1 0 0,1 1 1 0 0,0 0-1 0 0,-1 0 1 0 0,1 0-1 0 0,0 0 1 0 0,-1 0-1 0 0,1 0 0 0 0,0 1 1 0 0,0-1-1 0 0,-1 1 1 0 0,1 0-1 0 0,-1-1 1 0 0,1 1-1 0 0,-1 1 1 0 0,1-1-1 0 0,-1 0 1 0 0,0 0-1 0 0,1 1 0 0 0,-1 0 1 0 0,0-1-1 0 0,0 1 1 0 0,0 0-1 0 0,0 0 1 0 0,0 0-1 0 0,-1 0 1 0 0,1 0-1 0 0,-1 1 1 0 0,1-1-1 0 0,-1 0 1 0 0,0 1-1 0 0,0-1 0 0 0,0 1 1 0 0,1 2-1 0 0,-1-3 0 0 0,0 0 0 0 0,1 0 0 0 0,-1 0 0 0 0,0 0 0 0 0,0 1 0 0 0,-1-1 0 0 0,1 0 0 0 0,0 1 0 0 0,-1-1 0 0 0,1 1 0 0 0,-1-1 0 0 0,0 0 0 0 0,0 1 0 0 0,0-1 0 0 0,0 1-1 0 0,0-1 1 0 0,0 1 0 0 0,-1-1 0 0 0,1 0 0 0 0,-1 1 0 0 0,0-1 0 0 0,0 0 0 0 0,0 1 0 0 0,0-1 0 0 0,0 0 0 0 0,0 0 0 0 0,-1 0 0 0 0,1 0 0 0 0,0 0 0 0 0,-1 0 0 0 0,0 0 0 0 0,1-1 0 0 0,-1 1 0 0 0,0 0 0 0 0,0-1 0 0 0,0 1 0 0 0,0-1 0 0 0,0 0 0 0 0,-1 0 0 0 0,1 0 0 0 0,0 0 0 0 0,0 0 0 0 0,-1 0 0 0 0,1-1 0 0 0,0 1 0 0 0,-1-1 0 0 0,1 0 0 0 0,-1 1 0 0 0,1-1 0 0 0,-1 0 0 0 0,1 0 0 0 0,-1-1 0 0 0,1 1 0 0 0,0-1 0 0 0,-1 1 0 0 0,0-1 0 0 0,64 48-1493 0 0,-19 10 2747 0 0,-42-56-1219 0 0,0 1-1 0 0,1-1 0 0 0,-1 0 1 0 0,0 1-1 0 0,0-1 1 0 0,0 0-1 0 0,0 0 0 0 0,0 1 1 0 0,0-1-1 0 0,0 0 1 0 0,0 1-1 0 0,-1-1 0 0 0,1 0 1 0 0,0 0-1 0 0,-1 1 1 0 0,1-1-1 0 0,-1 0 0 0 0,1 0 1 0 0,-1 0-1 0 0,0 0 1 0 0,0 1-1 0 0,1-1 0 0 0,-1 0 1 0 0,0 0-1 0 0,0-1 1 0 0,0 1-1 0 0,0 0 0 0 0,0 0 1 0 0,0 0-1 0 0,0-1 1 0 0,0 1-1 0 0,0 0 0 0 0,-1-1 1 0 0,1 1-1 0 0,0-1 1 0 0,0 1-1 0 0,-1-1 0 0 0,1 0 1 0 0,0 0-1 0 0,0 1 1 0 0,-1-1-1 0 0,1 0 0 0 0,0 0 1 0 0,-1 0-1 0 0,1 0 1 0 0,0-1-1 0 0,0 1 0 0 0,-1 0 1 0 0,1 0-1 0 0,0-1 1 0 0,-1 0-35 0 0,-98-17 164 0 0,42-14-6184 0 0,51 23 644 0 0,4-3-1530 0 0</inkml:trace>
  <inkml:trace contextRef="#ctx0" brushRef="#br0" timeOffset="2514.85">2140 340 10605 0 0,'0'0'2241'0'0,"0"0"-1659"0"0,0 0-270 0 0,0 0-152 0 0,0 0-131 0 0,0 0-17 0 0,-3 8 40 0 0,1-5 15 0 0,0 0 1 0 0,1 0-1 0 0,0 0 1 0 0,0 1 0 0 0,0-1-1 0 0,0 0 1 0 0,0 1-1 0 0,0-1 1 0 0,1 1 0 0 0,0-1-1 0 0,0 1 1 0 0,0-1-1 0 0,0 1 1 0 0,0-1-1 0 0,1 1 1 0 0,-1-1 0 0 0,1 0-1 0 0,0 1 1 0 0,0-1-1 0 0,0 0 1 0 0,1 1 0 0 0,-1-1-1 0 0,1 0 1 0 0,1 2-68 0 0,11 19 472 0 0,-10-19-410 0 0,-1 0 1 0 0,1 0-1 0 0,-1 1 1 0 0,0-1-1 0 0,-1 1 1 0 0,1-1-1 0 0,-1 1 1 0 0,0 0-1 0 0,-1 0 1 0 0,0 0-1 0 0,1 0 1 0 0,-2 0-1 0 0,1 0 1 0 0,-1 0-1 0 0,0 0 1 0 0,0 2-63 0 0,-2-5 21 0 0,0 0-1 0 0,-1-1 1 0 0,1 0 0 0 0,0 0 0 0 0,-1 0 0 0 0,1 0-1 0 0,-1 0 1 0 0,0 0 0 0 0,0-1 0 0 0,1 1 0 0 0,-1-1-1 0 0,0 0 1 0 0,0 1 0 0 0,-1-2 0 0 0,1 1 0 0 0,0 0-1 0 0,0-1 1 0 0,0 1 0 0 0,0-1 0 0 0,-1 0 0 0 0,1 0-1 0 0,0 0 1 0 0,0 0 0 0 0,-1-1 0 0 0,1 1 0 0 0,0-1-1 0 0,0 0 1 0 0,0 0 0 0 0,-1 0-21 0 0,-12-10-3533 0 0,10-6-3306 0 0,9 3-479 0 0</inkml:trace>
  <inkml:trace contextRef="#ctx0" brushRef="#br0" timeOffset="2669.26">2327 353 12389 0 0,'0'0'5517'0'0,"0"0"-5517"0"0,0 0-744 0 0,0 0 744 0 0,0 0 620 0 0,0 0-184 0 0,-47 7-436 0 0,29-8-16 0 0,-6-2-416 0 0,-2 0-276 0 0,1 0-497 0 0,2 2-927 0 0,6 0-2352 0 0,1 0-3201 0 0</inkml:trace>
  <inkml:trace contextRef="#ctx0" brushRef="#br0" timeOffset="3025.4">2401 699 11909 0 0,'0'0'1653'0'0,"5"5"-1452"0"0,-3-3-111 0 0,1 0 0 0 0,-1 1 1 0 0,0-2-1 0 0,1 1 0 0 0,-1 0 0 0 0,1 0 0 0 0,-1-1 0 0 0,1 1 0 0 0,0-1 0 0 0,0 0 0 0 0,-1 0 0 0 0,1 0 1 0 0,0 0-1 0 0,0-1 0 0 0,0 1 0 0 0,0-1 0 0 0,0 1 0 0 0,0-1 0 0 0,0 0 0 0 0,0 0 0 0 0,0-1 0 0 0,0 1 0 0 0,0-1 1 0 0,0 1-1 0 0,0-1 0 0 0,0 0 0 0 0,0 0 0 0 0,0 0 0 0 0,0-1 0 0 0,-1 1 0 0 0,1-1 0 0 0,0 1 0 0 0,-1-1 1 0 0,1 0-1 0 0,-1 0 0 0 0,0 0 0 0 0,0 0 0 0 0,2-2-90 0 0,0-1-21 0 0,0 0 1 0 0,-1 0-1 0 0,0 0 1 0 0,0-1-1 0 0,0 1 0 0 0,0-1 1 0 0,-1 0-1 0 0,0 1 0 0 0,0-1 1 0 0,-1 0-1 0 0,1 0 1 0 0,-1 0-1 0 0,-1 0 0 0 0,1-1 1 0 0,-1 1-1 0 0,0 0 1 0 0,0 0-1 0 0,-1 0 0 0 0,0 0 1 0 0,0 0-1 0 0,0 0 1 0 0,-1 0-1 0 0,0 0 0 0 0,0 0 1 0 0,-1 1-1 0 0,1-1 1 0 0,-1 1-1 0 0,0-1 0 0 0,-1 1 1 0 0,1 0-1 0 0,-1 0 1 0 0,0 1-1 0 0,0-1 0 0 0,-1 1 1 0 0,1 0-1 0 0,-1 0 1 0 0,0 0-1 0 0,0 1 0 0 0,-1-1 22 0 0,0 6 21 0 0,0 1 0 0 0,0-1 1 0 0,1 1-1 0 0,-1 0 1 0 0,1 1-1 0 0,0-1 1 0 0,0 1-1 0 0,0 0 1 0 0,1 1-1 0 0,-1-1 1 0 0,1 1-1 0 0,0-1 1 0 0,0 1-1 0 0,1 1 1 0 0,-1-1-1 0 0,1 0 1 0 0,0 1-1 0 0,1 0 0 0 0,-1 0 1 0 0,1-1-1 0 0,0 1 1 0 0,1 1-1 0 0,-1-1 1 0 0,1 0-1 0 0,0 0 1 0 0,1 0-1 0 0,0 1 1 0 0,0-1-1 0 0,0 0 1 0 0,1 1-1 0 0,-1-1 1 0 0,2 0-1 0 0,-1 0 1 0 0,2 6-23 0 0,24 40-373 0 0,-12-38-2327 0 0,2-7-3480 0 0,-1-6-1671 0 0</inkml:trace>
  <inkml:trace contextRef="#ctx0" brushRef="#br0" timeOffset="3757.75">2557 110 6613 0 0,'-8'-3'3843'0'0,"-82"-24"-3830"0"0,-1 3 0 0 0,-1 5 0 0 0,-1 4 0 0 0,0 4 0 0 0,-1 4 0 0 0,0 4 0 0 0,-45 6-13 0 0,-513 13 449 0 0,598-14-226 0 0,13-1-80 0 0,0 1 0 0 0,0 2 0 0 0,0 2 0 0 0,0 1 0 0 0,1 3-1 0 0,-28 10-142 0 0,62-19 56 0 0,1 1 0 0 0,-1 0 0 0 0,0 1 0 0 0,1-1 0 0 0,0 1 0 0 0,-1 0-1 0 0,1 1 1 0 0,0-1 0 0 0,1 1 0 0 0,-1 0 0 0 0,1 0 0 0 0,-1 0-1 0 0,1 1 1 0 0,1-1 0 0 0,-1 1 0 0 0,1 0 0 0 0,-1 0 0 0 0,1 1 0 0 0,1-1-1 0 0,-1 1 1 0 0,1-1 0 0 0,0 1 0 0 0,0 0 0 0 0,1 0 0 0 0,-1-1 0 0 0,1 1-1 0 0,1 0 1 0 0,-1 0 0 0 0,1 0 0 0 0,0 3-56 0 0,6 41 388 0 0,3-1 1 0 0,1-1-1 0 0,2 0 0 0 0,3 0 1 0 0,6 11-389 0 0,12 42 115 0 0,-18-41 363 0 0,-14-50-404 0 0,0 0 1 0 0,0-1-1 0 0,0 1 1 0 0,2-1-1 0 0,-1 0 0 0 0,1 0 1 0 0,0 0-1 0 0,1 0 1 0 0,0 0-1 0 0,0 0 0 0 0,1-1 1 0 0,0 0-1 0 0,1 0 0 0 0,0 0 1 0 0,0-1-1 0 0,0 0 1 0 0,1 0-1 0 0,0-1 0 0 0,0 1 1 0 0,1-2-1 0 0,0 1 1 0 0,0-1-1 0 0,0 0 0 0 0,6 2-74 0 0,50 6 365 0 0,0-3 0 0 0,0-3-1 0 0,0-3 1 0 0,1-3 0 0 0,49-5-365 0 0,-47 3 25 0 0,57-1-308 0 0,106-2-1793 0 0,-81-7-4637 0 0,-98 4 348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31T02:17:15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0 10757 0 0,'0'0'1774'0'0,"0"0"-822"0"0,-6 1-320 0 0,3-1-613 0 0,0 0-1 0 0,0 0 0 0 0,0 0 1 0 0,0 1-1 0 0,0-1 1 0 0,0 1-1 0 0,0-1 1 0 0,0 1-1 0 0,1 0 0 0 0,-1 0 1 0 0,0 1-1 0 0,1-1 1 0 0,-1 0-1 0 0,0 1 0 0 0,1 0 1 0 0,0-1-1 0 0,-1 1 1 0 0,1 0-1 0 0,0 0 0 0 0,0 0 1 0 0,0 1-1 0 0,0-1 1 0 0,1 0-1 0 0,-1 1 0 0 0,0-1 1 0 0,1 1-1 0 0,0 0 1 0 0,0-1-1 0 0,0 1 0 0 0,0 0 1 0 0,0 0-1 0 0,0 0 1 0 0,1 0-1 0 0,-1-1 0 0 0,1 1 1 0 0,0 0-1 0 0,0 0 1 0 0,0 0-1 0 0,0 0 0 0 0,1 1-18 0 0,51 75 797 0 0,-46-73-679 0 0,0 0 0 0 0,0 0 1 0 0,-1 1-1 0 0,0 0 0 0 0,0 0 0 0 0,-1 0 0 0 0,0 1 0 0 0,0-1 1 0 0,-1 1-1 0 0,0 0 0 0 0,0 0 0 0 0,-1 0 0 0 0,0 0 1 0 0,0 1-1 0 0,-1-1 0 0 0,0 5-118 0 0,-2-11 29 0 0,0 1 0 0 0,0-1 0 0 0,-1 0 0 0 0,1-1 0 0 0,-1 1 0 0 0,1 0 0 0 0,-1 0 1 0 0,0-1-1 0 0,0 1 0 0 0,0 0 0 0 0,0-1 0 0 0,0 0 0 0 0,0 0 0 0 0,0 1 0 0 0,0-1 0 0 0,0 0 0 0 0,0-1 0 0 0,-1 1 0 0 0,1 0 0 0 0,0-1 0 0 0,-1 1 1 0 0,1-1-1 0 0,0 0 0 0 0,-1 0 0 0 0,1 0 0 0 0,-1 0 0 0 0,1 0 0 0 0,0 0 0 0 0,-1 0 0 0 0,1-1 0 0 0,-1 0 0 0 0,1 1 0 0 0,0-1 0 0 0,0 0 1 0 0,-1 0-1 0 0,1 0 0 0 0,0 0 0 0 0,0-1 0 0 0,-1 0-29 0 0,-19-31-9443 0 0,24 15 513 0 0</inkml:trace>
  <inkml:trace contextRef="#ctx0" brushRef="#br0" timeOffset="248.45">301 17 13033 0 0,'0'0'4265'0'0,"0"0"-4265"0"0,0 0-896 0 0,0 0 896 0 0,0 0 760 0 0,0 0-224 0 0,-49-2-264 0 0,28-2-272 0 0,-1 3-76 0 0,-3-1-444 0 0,-1 1-352 0 0,4-1-929 0 0,6 2-2227 0 0,5-1-4237 0 0</inkml:trace>
  <inkml:trace contextRef="#ctx0" brushRef="#br0" timeOffset="496.68">416 341 12625 0 0,'0'0'2375'0'0,"0"0"-1436"0"0,5 3-241 0 0,-3-2-683 0 0,0 0 1 0 0,-1 0-1 0 0,1-1 0 0 0,0 1 1 0 0,0 0-1 0 0,0-1 1 0 0,0 0-1 0 0,0 1 0 0 0,0-1 1 0 0,-1 0-1 0 0,1 0 1 0 0,0 0-1 0 0,0 0 0 0 0,0 0 1 0 0,0 0-1 0 0,0-1 1 0 0,0 1-1 0 0,0-1 0 0 0,0 1 1 0 0,-1-1-1 0 0,1 0 1 0 0,0 0-1 0 0,0 1 1 0 0,-1-1-1 0 0,1-1 0 0 0,0 1 1 0 0,-1 0-1 0 0,1 0 1 0 0,-1 0-1 0 0,0-1 0 0 0,1 1 1 0 0,-1-1-1 0 0,0 1 1 0 0,0-1-1 0 0,0 0 0 0 0,0 1 1 0 0,0-1-1 0 0,0 0 1 0 0,-1 1-1 0 0,1-1 0 0 0,0 0 1 0 0,-1 0-1 0 0,1 0 1 0 0,-1 0-1 0 0,0 0 0 0 0,0 0 1 0 0,0 0-1 0 0,0 0 1 0 0,0 0-16 0 0,1-95-1530 0 0,-1 95 1513 0 0,0 0 0 0 0,0 1 1 0 0,0-1-1 0 0,0 0 0 0 0,-1 0 0 0 0,1 0 1 0 0,0 0-1 0 0,-1 0 0 0 0,1 1 0 0 0,-1-1 1 0 0,0 0-1 0 0,0 0 0 0 0,1 1 0 0 0,-1-1 1 0 0,0 1-1 0 0,-1-1 0 0 0,1 0 0 0 0,0 1 1 0 0,0 0-1 0 0,0-1 0 0 0,-1 1 0 0 0,1 0 1 0 0,-1 0-1 0 0,1 0 0 0 0,-1 0 0 0 0,0 0 1 0 0,1 0-1 0 0,-1 0 0 0 0,0 0 0 0 0,1 1 1 0 0,-1-1-1 0 0,0 0 0 0 0,0 1 0 0 0,0 0 1 0 0,0-1-1 0 0,0 1 0 0 0,1 0 0 0 0,-1 0 1 0 0,0 0-1 0 0,0 0 0 0 0,0 1 1 0 0,0-1-1 0 0,0 0 0 0 0,1 1 0 0 0,-1-1 1 0 0,0 1-1 0 0,0 0 0 0 0,0 0 17 0 0,-2 1 51 0 0,-1 1 1 0 0,1 0-1 0 0,0 0 1 0 0,0 0-1 0 0,0 1 0 0 0,1 0 1 0 0,-1-1-1 0 0,1 1 0 0 0,0 0 1 0 0,0 1-1 0 0,0-1 0 0 0,1 0 1 0 0,-1 1-1 0 0,1 0 1 0 0,0-1-1 0 0,0 1 0 0 0,1 0 1 0 0,-1 0-1 0 0,1 0 0 0 0,0 0 1 0 0,1 0-1 0 0,-1 0 0 0 0,1 0 1 0 0,0 0-1 0 0,0 1 1 0 0,1-1-1 0 0,-1 0 0 0 0,1 0 1 0 0,0 0-1 0 0,1 0 0 0 0,0 3-51 0 0,38 50-7974 0 0,-26-50-702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36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66 6733 0 0,'0'0'4959'0'0,"0"0"-3614"0"0,0 0-1243 0 0,0 0-73 0 0,0 0-10 0 0,0 0 61 0 0,6 0 174 0 0,-3 0-196 0 0,1 0 0 0 0,-1 0 0 0 0,0 0 1 0 0,0 0-1 0 0,0 1 0 0 0,1-1 0 0 0,-1 1 0 0 0,0 0 0 0 0,0 0 0 0 0,0 0 0 0 0,0 0 0 0 0,0 1 0 0 0,-1-1 0 0 0,1 1 1 0 0,0 0-1 0 0,-1 0 0 0 0,1 0 0 0 0,-1 0 0 0 0,1 0 0 0 0,-1 0 0 0 0,0 1 0 0 0,0-1 0 0 0,0 1 0 0 0,0-1 0 0 0,-1 1 0 0 0,1 0 1 0 0,-1 0-1 0 0,0 0 0 0 0,1 0 0 0 0,-1 0 0 0 0,0 0 0 0 0,-1 0 0 0 0,1 0 0 0 0,-1 1-58 0 0,-30 84 1262 0 0,0-15-454 0 0,31-72-979 0 0,0 0 0 0 0,1 0 1 0 0,-1 0-1 0 0,0-1 0 0 0,0 1 0 0 0,1 0 1 0 0,-1-1-1 0 0,1 1 0 0 0,-1-1 1 0 0,1 1-1 0 0,-1-1 0 0 0,1 0 0 0 0,-1 1 1 0 0,1-1-1 0 0,-1 0 0 0 0,1 0 1 0 0,-1 0-1 0 0,1 0 0 0 0,-1-1 1 0 0,1 1-1 0 0,-1 0 0 0 0,1 0 0 0 0,-1-1 1 0 0,1 1-1 0 0,-1-1 0 0 0,0 0 1 0 0,1 1-1 0 0,-1-1 0 0 0,0 0 1 0 0,1 0-1 0 0,-1 0 0 0 0,0 0 0 0 0,0 0 1 0 0,0 0-1 0 0,0 0 171 0 0,15-14-6251 0 0</inkml:trace>
  <inkml:trace contextRef="#ctx0" brushRef="#br0" timeOffset="249.26">194 187 5184 0 0,'0'0'7309'0'0,"0"0"-6553"0"0,-37 0-248 0 0,17-3 508 0 0,-2 0-588 0 0,1 0-428 0 0,-2 0-240 0 0,2-1-432 0 0,1 2-584 0 0,3-2-912 0 0,4 2-2600 0 0</inkml:trace>
  <inkml:trace contextRef="#ctx0" brushRef="#br0" timeOffset="499.14">334 0 6281 0 0,'0'0'5232'0'0,"5"6"-3700"0"0,3 3-1242 0 0,-1 1 0 0 0,0 0 0 0 0,0 1 1 0 0,-1 0-1 0 0,-1 0 0 0 0,0 0 0 0 0,0 0 1 0 0,-1 1-1 0 0,0 0 0 0 0,-1-1 1 0 0,-1 1-1 0 0,0 1 0 0 0,0-1 0 0 0,-1 0 1 0 0,-1 7-291 0 0,0-12-81 0 0,0-1 1 0 0,0 1 0 0 0,-1-1 0 0 0,0 1 0 0 0,0 0 0 0 0,-1-1-1 0 0,0 0 1 0 0,0 1 0 0 0,0-1 0 0 0,-1 0 0 0 0,0 0 0 0 0,0 0-1 0 0,0 0 1 0 0,-1-1 0 0 0,0 0 0 0 0,0 1 0 0 0,-1-1-1 0 0,1 0 1 0 0,-1-1 0 0 0,0 1 0 0 0,0-1 0 0 0,0 0 0 0 0,-1-1-1 0 0,0 1 1 0 0,1-1 0 0 0,-1 0 0 0 0,0 0 0 0 0,-1-1 0 0 0,1 0-1 0 0,-3 1 81 0 0,-7 0-3749 0 0,-2-6-4083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35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185 160 4440 0 0,'0'0'8365'0'0,"0"0"-7777"0"0,0 0-580 0 0,0 0 744 0 0,-48-1-32 0 0,30 0-416 0 0,-3-2-216 0 0,-1 1-88 0 0,3-1 0 0 0,3 0-824 0 0,-4-1-508 0 0,8 0-1584 0 0,3-7-3925 0 0</inkml:trace>
  <inkml:trace contextRef="#ctx0" brushRef="#br0" timeOffset="168.2">115 119 5929 0 0,'0'0'5396'0'0,"0"0"-4420"0"0,15 40 240 0 0,-13-27 228 0 0,-2 1-424 0 0,0-1-403 0 0,0-2-293 0 0,0-2-148 0 0,-4-1-92 0 0,2-1-20 0 0,0-3-64 0 0,-2-1-188 0 0,3-3-561 0 0,-2 0-699 0 0,-1-3-560 0 0,3-1-2200 0 0,-2-12-2889 0 0</inkml:trace>
  <inkml:trace contextRef="#ctx0" brushRef="#br0" timeOffset="526.03">272 1 2552 0 0,'0'0'7752'0'0,"0"0"-5553"0"0,0 0-1640 0 0,3 6 239 0 0,39 101 1405 0 0,-39-107-2182 0 0,0 0 0 0 0,0 1 0 0 0,1-1 0 0 0,-1-1 0 0 0,0 1 0 0 0,0 0-1 0 0,0-1 1 0 0,0 1 0 0 0,0-1 0 0 0,0 0 0 0 0,0 0 0 0 0,-1 0 0 0 0,1 0-1 0 0,0-1 1 0 0,0 1 0 0 0,-1-1 0 0 0,1 0 0 0 0,-1 0 0 0 0,1 1 0 0 0,-1-2-1 0 0,0 1 1 0 0,0 0 0 0 0,0 0 0 0 0,0-1 0 0 0,0 1 0 0 0,0-1 0 0 0,-1 1-1 0 0,1-1 1 0 0,-1 0 0 0 0,0 0 0 0 0,0 0 0 0 0,0 0 0 0 0,0 0-1 0 0,0 0 1 0 0,-1 0 0 0 0,1 0-21 0 0,23 41 726 0 0,-27 90 1389 0 0,3-124-2185 0 0,-1-1 0 0 0,0 0 0 0 0,0 0 0 0 0,0 1 0 0 0,0-1 0 0 0,-1 0 0 0 0,1 0-1 0 0,-1 0 1 0 0,0-1 0 0 0,0 1 0 0 0,0 0 0 0 0,0-1 0 0 0,0 1 0 0 0,-1-1 0 0 0,1 0 0 0 0,-1 0 0 0 0,1 0 0 0 0,-1 0 0 0 0,0 0 0 0 0,0 0-1 0 0,0-1 1 0 0,0 1 0 0 0,0-1 0 0 0,0 0 0 0 0,0 0 0 0 0,-1 0 0 0 0,1 0 0 0 0,0-1 0 0 0,-1 1 0 0 0,1-1 0 0 0,0 0 0 0 0,-1 0 0 0 0,1 0-1 0 0,0 0 1 0 0,-1-1 0 0 0,1 0 0 0 0,-1 0 70 0 0,-9-3-2838 0 0,2-7-3327 0 0,1-8-1894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34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92 0 0,'0'0'2272'0'0,"0"0"2743"0"0,0 0-2833 0 0,0 0-1261 0 0,0 0-429 0 0,0 0-172 0 0,0 0 122 0 0,0 0 138 0 0,-3 7 95 0 0,-12 24-56 0 0,1 1 0 0 0,3 0 1 0 0,0 1-1 0 0,2 1 0 0 0,1-1 0 0 0,2 1 0 0 0,1 5-619 0 0,38 17-562 0 0,-6-60-6519 0 0,-20-5 495 0 0</inkml:trace>
  <inkml:trace contextRef="#ctx0" brushRef="#br0" timeOffset="245.69">136 129 8917 0 0,'0'0'1819'0'0,"0"0"-992"0"0,0 0-496 0 0,0 0-147 0 0,0 0-118 0 0,0 0-92 0 0,7-1-135 0 0,-2 0 234 0 0,1 1-1 0 0,0 0 0 0 0,0 0 1 0 0,-1 1-1 0 0,1-1 1 0 0,0 1-1 0 0,-1 1 0 0 0,1-1 1 0 0,-1 1-1 0 0,1 0 1 0 0,-1 0-1 0 0,0 0 0 0 0,0 1 1 0 0,0-1-1 0 0,0 2 1 0 0,0-1-1 0 0,0 0 1 0 0,-1 1-1 0 0,0 0 0 0 0,0 0 1 0 0,0 0-1 0 0,0 0 1 0 0,0 1-1 0 0,-1-1 0 0 0,0 1 1 0 0,0 0-1 0 0,0 0 1 0 0,-1 0-1 0 0,0 1 1 0 0,0-1-1 0 0,0 1-72 0 0,-38 53 816 0 0,8-60-4640 0 0,24-4-743 0 0,4-8-2060 0 0</inkml:trace>
  <inkml:trace contextRef="#ctx0" brushRef="#br0" timeOffset="494.01">342 102 2948 0 0,'0'0'5266'0'0,"0"0"-3804"0"0,0 0-1186 0 0,0 0 448 0 0,-1 6 243 0 0,-18 106 1719 0 0,51-95-3441 0 0,-7-19-6419 0 0,-15-6 1486 0 0</inkml:trace>
  <inkml:trace contextRef="#ctx0" brushRef="#br0" timeOffset="787.76">502 162 6073 0 0,'0'0'2620'0'0,"0"0"-1399"0"0,0 0-155 0 0,4 7-14 0 0,26 65 968 0 0,-27-71-2027 0 0,-1-1 0 0 0,1 0 0 0 0,-1 0 0 0 0,1 0 0 0 0,-1 0 0 0 0,0-1 1 0 0,1 1-1 0 0,-1-1 0 0 0,1 1 0 0 0,-1-1 0 0 0,0 0 0 0 0,0 0 0 0 0,1 0 0 0 0,-1 0 0 0 0,0 0 0 0 0,0-1 0 0 0,0 1 1 0 0,0-1-1 0 0,0 1 0 0 0,0-1 0 0 0,-1 1 0 0 0,1-1 0 0 0,-1 0 0 0 0,1 0 0 0 0,-1 0 0 0 0,1 0 0 0 0,-1 0 0 0 0,0 0 1 0 0,0-1-1 0 0,0 1 0 0 0,0 0 0 0 0,-1-1 0 0 0,1 1 7 0 0,6-17-229 0 0,0 4 293 0 0,2 40 758 0 0,-7-14-356 0 0,4 7-140 0 0,-2 0 1 0 0,0 0-1 0 0,-1 1 0 0 0,-1-1 1 0 0,-1 1-1 0 0,0-1 1 0 0,-2 1-1 0 0,0 0 0 0 0,-3 15-326 0 0,3-31 25 0 0,0-1 0 0 0,0 1 0 0 0,-1-1 0 0 0,1 1 0 0 0,0-1-1 0 0,-1 0 1 0 0,1 1 0 0 0,-1-1 0 0 0,0 0 0 0 0,0 0 0 0 0,0 0-1 0 0,0 0 1 0 0,0-1 0 0 0,0 1 0 0 0,-1-1 0 0 0,1 1 0 0 0,0-1-1 0 0,-1 0 1 0 0,1 1 0 0 0,-1-1 0 0 0,0-1 0 0 0,1 1 0 0 0,-1 0 0 0 0,0-1-1 0 0,1 1 1 0 0,-1-1 0 0 0,0 0 0 0 0,0 0 0 0 0,0 0 0 0 0,1 0-1 0 0,-1 0 1 0 0,0-1 0 0 0,1 1 0 0 0,-1-1 0 0 0,0 0 0 0 0,1 0-1 0 0,-1 0 1 0 0,-1 0-25 0 0,-51-24-1249 0 0,17-8-3491 0 0,28 17-798 0 0,5-5-1763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2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8445 0 0,'0'0'3931'0'0,"1"6"-2984"0"0,0 3-927 0 0,-2-7 7 0 0,0-1 0 0 0,0 1 1 0 0,0 0-1 0 0,1 0 0 0 0,-1 0 0 0 0,1 0 0 0 0,0-1 1 0 0,-1 1-1 0 0,1 0 0 0 0,0 0 0 0 0,0 0 1 0 0,0 0-1 0 0,0 0 0 0 0,1 0 0 0 0,-1 0 1 0 0,0 0-1 0 0,1 0 0 0 0,0-1 0 0 0,-1 1 0 0 0,1 0 1 0 0,0 0-1 0 0,0-1 0 0 0,0 1 0 0 0,0 0 1 0 0,0-1-1 0 0,0 1 0 0 0,0-1 0 0 0,1 1 0 0 0,-1-1 1 0 0,0 0-1 0 0,1 1 0 0 0,-1-1 0 0 0,1 0 1 0 0,0 0-1 0 0,-1 0 0 0 0,1 0 0 0 0,0 0 1 0 0,0-1-1 0 0,-1 1 0 0 0,1 0 0 0 0,0-1 0 0 0,0 1 1 0 0,0-1-1 0 0,0 0 0 0 0,0 0 0 0 0,0 0 1 0 0,0 0-1 0 0,0 0 0 0 0,-1 0 0 0 0,1 0 1 0 0,0 0-1 0 0,0-1 0 0 0,0 1 0 0 0,0-1 0 0 0,0 0 1 0 0,0 1-1 0 0,-1-1 0 0 0,1 0 0 0 0,1-1-27 0 0,4-4-455 0 0,-7 5 453 0 0,1 0 0 0 0,-1 0 0 0 0,1 0-1 0 0,0 0 1 0 0,-1 0 0 0 0,1 0 0 0 0,0 0 0 0 0,-1 0-1 0 0,1 0 1 0 0,0 0 0 0 0,0 1 0 0 0,0-1 0 0 0,0 0-1 0 0,0 1 1 0 0,0-1 0 0 0,0 0 0 0 0,0 1 0 0 0,0-1-1 0 0,0 1 1 0 0,0 0 0 0 0,0-1 0 0 0,0 1 0 0 0,0 0-1 0 0,0 0 1 0 0,1-1 0 0 0,-1 1 0 0 0,0 0 0 0 0,0 0-1 0 0,0 0 1 0 0,0 1 0 0 0,1-1 0 0 0,-1 0 0 0 0,0 0-1 0 0,0 1 1 0 0,0-1 0 0 0,0 0 0 0 0,0 1 0 0 0,0-1-1 0 0,0 1 1 0 0,0-1 0 0 0,0 1 0 0 0,0 0 0 0 0,0 0-1 0 0,0-1 1 0 0,0 1 0 0 0,0 0 0 0 0,-1 0 0 0 0,1 0-1 0 0,0 0 1 0 0,-1 0 0 0 0,1 0 0 0 0,0 0 0 0 0,-1 0-1 0 0,1 0 1 0 0,-1 0 0 0 0,0 0 0 0 0,1 0 0 0 0,-1 0-1 0 0,0 0 1 0 0,0 0 0 0 0,1 1 2 0 0,1 5 203 0 0,0 0 1 0 0,-1 0-1 0 0,1 0 1 0 0,-1 0-1 0 0,0 0 1 0 0,-1 0-1 0 0,0 0 1 0 0,0 0-1 0 0,0 0 1 0 0,-1 0-1 0 0,0 0 1 0 0,-1 0-1 0 0,1 0 1 0 0,-1 0-1 0 0,-1 0 1 0 0,1-1-1 0 0,-1 1 0 0 0,0-1 1 0 0,-3 3-204 0 0,5-6-109 0 0,-1 0 1 0 0,0 0-1 0 0,-1-1 1 0 0,1 1 0 0 0,0-1-1 0 0,-1 0 1 0 0,0 0-1 0 0,1 1 1 0 0,-1-2-1 0 0,0 1 1 0 0,0 0-1 0 0,0 0 1 0 0,0-1-1 0 0,0 0 1 0 0,-1 0-1 0 0,1 0 1 0 0,0 0-1 0 0,-1 0 1 0 0,1 0-1 0 0,0-1 1 0 0,-1 0-1 0 0,1 0 1 0 0,-1 0-1 0 0,1 0 1 0 0,0 0-1 0 0,-1-1 1 0 0,1 1 108 0 0,-10-6-3395 0 0,-1-7-2862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3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4164 0 0,'0'0'7912'0'0,"0"0"-5447"0"0,0 0-1949 0 0,0 0-340 0 0,0 0-116 0 0,0 0-82 0 0,0 0-174 0 0,0 0-156 0 0,18 37-110 0 0,-17-32 503 0 0,1-1 1 0 0,-1 0 0 0 0,0 1 0 0 0,0-1-1 0 0,-1 1 1 0 0,0 0 0 0 0,1-1-1 0 0,-2 1 1 0 0,1-1 0 0 0,0 1 0 0 0,-1-1-1 0 0,0 1 1 0 0,0-1 0 0 0,0 1 0 0 0,-1-1-1 0 0,1 0 1 0 0,-1 0 0 0 0,0 0-1 0 0,0 0 1 0 0,0 0 0 0 0,-1 0 0 0 0,0 0-1 0 0,1-1 1 0 0,-2 2-42 0 0,-13 24 175 0 0,18-27-136 0 0,0 0-1 0 0,0 0 0 0 0,0 0 0 0 0,1 0 0 0 0,-1 0 0 0 0,1 0 0 0 0,0 0 0 0 0,-1-1 1 0 0,1 1-1 0 0,0-1 0 0 0,0 1 0 0 0,0-1 0 0 0,0 0 0 0 0,0 1 0 0 0,0-1 0 0 0,1 0 0 0 0,-1 0 1 0 0,0-1-1 0 0,1 1 0 0 0,-1 0 0 0 0,0-1 0 0 0,1 0 0 0 0,-1 1 0 0 0,1-1 0 0 0,-1 0 1 0 0,0 0-1 0 0,1 0 0 0 0,-1-1 0 0 0,1 1 0 0 0,-1-1 0 0 0,0 1 0 0 0,1-1 0 0 0,1 0-38 0 0,2 1 5 0 0,55 0-1004 0 0,-34 0-8297 0 0,-22 0 2891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24.9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676 38 1212 0 0,'0'0'8000'0'0,"0"0"-4972"0"0,0 0-2077 0 0,0 0-687 0 0,2 6 180 0 0,4 13-92 0 0,-1 1 0 0 0,-1 0 1 0 0,-1 0-1 0 0,0 1 0 0 0,-1-1 1 0 0,-2 0-1 0 0,0 1 1 0 0,-1-1-1 0 0,-1 0 0 0 0,-2 6-352 0 0,4-12-674 0 0,3-9-4848 0 0,4-7-1732 0 0</inkml:trace>
  <inkml:trace contextRef="#ctx0" brushRef="#br0" timeOffset="-668.97">20 83 4592 0 0,'0'0'6718'0'0,"0"0"-4528"0"0,0 0-1727 0 0,0 0-349 0 0,0 0 65 0 0,0 0 470 0 0,9 8 63 0 0,-1 0-457 0 0,70 88 609 0 0,-76-94-815 0 0,0 1 1 0 0,-1-1-1 0 0,1 1 0 0 0,-1-1 0 0 0,1 1 0 0 0,-1-1 0 0 0,0 1 0 0 0,0 0 0 0 0,0 0 0 0 0,-1-1 0 0 0,1 1 0 0 0,-1 0 0 0 0,1 0 0 0 0,-1 0 0 0 0,0 0 1 0 0,0 0-1 0 0,0-1 0 0 0,-1 1 0 0 0,1 0 0 0 0,-1 0 0 0 0,1 0 0 0 0,-1 0 0 0 0,0-1 0 0 0,0 1 0 0 0,0 0 0 0 0,-1-1 0 0 0,1 1 0 0 0,0-1 0 0 0,-1 1 1 0 0,0-1-1 0 0,1 0 0 0 0,-1 0 0 0 0,0 1 0 0 0,0-1 0 0 0,-1-1 0 0 0,1 1 0 0 0,0 0 0 0 0,-1 0 0 0 0,1-1 0 0 0,-1 1 0 0 0,-1 0-49 0 0,2 0 6 0 0,1-1-1 0 0,-1 1 1 0 0,1-1-1 0 0,-1 1 1 0 0,0-1 0 0 0,1 0-1 0 0,-1 1 1 0 0,0-1-1 0 0,0 0 1 0 0,0 0-1 0 0,0 0 1 0 0,0 0-1 0 0,0-1 1 0 0,0 1-1 0 0,0-1 1 0 0,-1 1-1 0 0,1-1 1 0 0,0 0-1 0 0,0 1 1 0 0,0-1-1 0 0,-1 0 1 0 0,1 0-1 0 0,0-1 1 0 0,0 1-1 0 0,0 0 1 0 0,0-1-1 0 0,-1 0 1 0 0,1 1 0 0 0,0-1-1 0 0,0 0 1 0 0,0 0-1 0 0,0 0 1 0 0,0 0-1 0 0,1 0 1 0 0,-1-1-1 0 0,0 1 1 0 0,0 0-1 0 0,1-1 1 0 0,-1 0-1 0 0,1 1 1 0 0,-1-1-1 0 0,1 0 1 0 0,0 0-1 0 0,0 1 1 0 0,0-1-1 0 0,0 0 1 0 0,0 0-1 0 0,0 0 1 0 0,0 0-1 0 0,1-1 1 0 0,-1 1 0 0 0,1 0-1 0 0,-1-1-5 0 0,4-1-118 0 0,-1 1 1 0 0,1-1-1 0 0,0 0 1 0 0,0 1-1 0 0,0 0 1 0 0,0-1-1 0 0,1 1 0 0 0,-1 1 1 0 0,1-1-1 0 0,0 0 1 0 0,0 1-1 0 0,0 0 0 0 0,0 0 1 0 0,0 0-1 0 0,0 0 1 0 0,1 1-1 0 0,-1 0 0 0 0,1 0 1 0 0,-1 0-1 0 0,5 0 118 0 0,32-7-4396 0 0,-37 7 3571 0 0,8-1-4326 0 0</inkml:trace>
  <inkml:trace contextRef="#ctx0" brushRef="#br0" timeOffset="-341.24">431 96 6249 0 0,'0'0'6934'0'0,"0"0"-4938"0"0,-7 2-1672 0 0,-1 2-270 0 0,0-1 0 0 0,0 1 0 0 0,0 0 0 0 0,0 1 1 0 0,1-1-1 0 0,0 2 0 0 0,0-1 0 0 0,0 1 0 0 0,0 0 0 0 0,1 0 1 0 0,0 1-1 0 0,1 0 0 0 0,-1 0 0 0 0,1 0 0 0 0,0 1 0 0 0,1 0 1 0 0,0-1-1 0 0,0 2 0 0 0,1-1 0 0 0,0 0 0 0 0,0 1 0 0 0,1-1 1 0 0,0 1-1 0 0,1 0 0 0 0,-1 8-54 0 0,5-12 113 0 0,1-1 0 0 0,-1 0 1 0 0,1 0-1 0 0,0 0 0 0 0,0 0 1 0 0,0-1-1 0 0,1 1 0 0 0,-1-1 0 0 0,1 0 1 0 0,0-1-1 0 0,-1 1 0 0 0,1-1 0 0 0,1 0 1 0 0,-1 0-1 0 0,0 0 0 0 0,0-1 1 0 0,1 0-1 0 0,-1 0 0 0 0,0 0 0 0 0,1-1 1 0 0,-1 0-1 0 0,1 0 0 0 0,-1 0 1 0 0,1-1-1 0 0,-1 1 0 0 0,1-1 0 0 0,4-2-113 0 0,5 3-137 0 0,11 0-1008 0 0,-15 0-6608 0 0,-11 0 1537 0 0</inkml:trace>
  <inkml:trace contextRef="#ctx0" brushRef="#br0" timeOffset="1227.73">427 50 80 0 0,'0'0'364'0'0,"0"0"28"0"0,0 0-392 0 0,0 0 0 0 0,0 0-652 0 0</inkml:trace>
  <inkml:trace contextRef="#ctx0" brushRef="#br0" timeOffset="355.98">893 274 6521 0 0,'0'0'5465'0'0,"0"0"-4122"0"0,0 0-969 0 0,0 0 159 0 0,0 0-104 0 0,0 0-161 0 0,0 0-64 0 0,0 0-42 0 0,0 4 46 0 0,0-2-161 0 0,1-1 0 0 0,-1 1 0 0 0,0-1 0 0 0,1 1 1 0 0,-1-1-1 0 0,1 1 0 0 0,0-1 0 0 0,-1 0 0 0 0,1 1 0 0 0,0-1 1 0 0,0 0-1 0 0,0 0 0 0 0,0 1 0 0 0,0-1 0 0 0,0 0 1 0 0,0 0-1 0 0,1 0 0 0 0,-1 0 0 0 0,0-1 0 0 0,0 1 0 0 0,1 0 1 0 0,-1 0-1 0 0,1-1 0 0 0,-1 1 0 0 0,0-1 0 0 0,1 1 0 0 0,-1-1 1 0 0,1 0-1 0 0,-1 1 0 0 0,1-1 0 0 0,-1 0 0 0 0,1 0 1 0 0,0 0-1 0 0,-1 0 0 0 0,1 0 0 0 0,-1-1 0 0 0,1 1 0 0 0,-1 0 1 0 0,1-1-1 0 0,-1 1 0 0 0,0-1 0 0 0,1 1 0 0 0,-1-1 0 0 0,1 0 1 0 0,-1 0-1 0 0,0 1 0 0 0,0-1 0 0 0,1 0 0 0 0,-1 0 0 0 0,0 0 1 0 0,0 0-1 0 0,0-1 0 0 0,1 0-47 0 0,0-2-64 0 0,0 1-1 0 0,0-1 1 0 0,0 0-1 0 0,0-1 1 0 0,-1 1 0 0 0,1 0-1 0 0,-1 0 1 0 0,0-1-1 0 0,0 1 1 0 0,-1 0-1 0 0,1-1 1 0 0,-1 1 0 0 0,0-1-1 0 0,0 1 1 0 0,-1-1-1 0 0,1 1 1 0 0,-1 0 0 0 0,0-1-1 0 0,0 1 1 0 0,0 0-1 0 0,-1 0 1 0 0,0-1 0 0 0,1 1-1 0 0,-2 1 1 0 0,1-1-1 0 0,0 0 1 0 0,-1 0-1 0 0,1 1 1 0 0,-1-1 0 0 0,0 1-1 0 0,0 0 1 0 0,-1 0-1 0 0,1 0 1 0 0,-1 0 0 0 0,1 1-1 0 0,-1-1 1 0 0,0 1-1 0 0,0 0 1 0 0,0 0 0 0 0,0 0-1 0 0,-2 0 65 0 0,3 4 18 0 0,1-1 0 0 0,0 1 0 0 0,-1 0 1 0 0,1 0-1 0 0,0 0 0 0 0,0 0 0 0 0,0 1 0 0 0,1-1 0 0 0,-1 0 0 0 0,0 1 1 0 0,1-1-1 0 0,0 1 0 0 0,0 0 0 0 0,-1-1 0 0 0,1 1 0 0 0,1 0 0 0 0,-1 0 1 0 0,0-1-1 0 0,1 1 0 0 0,-1 0 0 0 0,1 0 0 0 0,0 0 0 0 0,0 0 0 0 0,1 2-18 0 0,-4 7 122 0 0,1 48 175 0 0,19-45-6647 0 0,-7-15-204 0 0</inkml:trace>
  <inkml:trace contextRef="#ctx0" brushRef="#br0" timeOffset="682.55">1129 333 2508 0 0,'0'0'9266'0'0,"0"0"-6217"0"0,0 0-2437 0 0,0 0-185 0 0,0 0 211 0 0,0 0-109 0 0,0 0-241 0 0,0 0-72 0 0,4-1-89 0 0,0 0-155 0 0,-1 0 0 0 0,1-1 0 0 0,-1 1 0 0 0,0-1 0 0 0,1 1 0 0 0,-1-1 1 0 0,0 0-1 0 0,0 0 0 0 0,0 0 0 0 0,0-1 0 0 0,-1 1 0 0 0,1-1 0 0 0,-1 1 1 0 0,1-1-1 0 0,-1 0 0 0 0,0 0 0 0 0,0 0 0 0 0,0 0 0 0 0,-1 0 0 0 0,1-1 1 0 0,-1 1-1 0 0,0 0 0 0 0,1-1 0 0 0,-1 1 0 0 0,-1-1 0 0 0,1 0 0 0 0,-1 1 1 0 0,1-1-1 0 0,-1 1 0 0 0,0-1 0 0 0,0 0 0 0 0,-1 1 0 0 0,1-1 0 0 0,-1 0 1 0 0,1 1-1 0 0,-1-1 0 0 0,0 1 0 0 0,-1 0 0 0 0,1-1 0 0 0,-1 1 0 0 0,1 0 0 0 0,-1-1 1 0 0,0 1-1 0 0,0 0 0 0 0,0 1 0 0 0,-1-1 0 0 0,-1-2 28 0 0,1 4-7 0 0,0 1-1 0 0,-1-1 1 0 0,1 1-1 0 0,0 0 1 0 0,0 0-1 0 0,0 0 1 0 0,0 1-1 0 0,0-1 1 0 0,0 1-1 0 0,0 0 1 0 0,0-1-1 0 0,0 1 1 0 0,0 1 0 0 0,0-1-1 0 0,1 0 1 0 0,-1 1-1 0 0,0-1 1 0 0,1 1-1 0 0,-1 0 1 0 0,1 0-1 0 0,0 0 1 0 0,-1 0-1 0 0,1 0 1 0 0,0 0-1 0 0,0 1 1 0 0,0-1-1 0 0,1 1 1 0 0,-1-1-1 0 0,1 1 1 0 0,-1 0-1 0 0,1 0 1 0 0,0 0 0 0 0,0-1-1 0 0,0 1 1 0 0,0 0-1 0 0,1 0 1 0 0,-1 0-1 0 0,1 1 1 0 0,0-1-1 0 0,0 0 1 0 0,0 0-1 0 0,0 0 1 0 0,0 0-1 0 0,1 0 1 0 0,-1 0-1 0 0,1 0 1 0 0,0 0-1 0 0,0 0 1 0 0,1 2 7 0 0,11 22-2790 0 0,14-13-3506 0 0,-15-14-602 0 0</inkml:trace>
  <inkml:trace contextRef="#ctx0" brushRef="#br0" timeOffset="1781.6">626 17 1436 0 0,'0'0'326'0'0,"0"0"571"0"0,0 0 2143 0 0,0 0-1455 0 0,0 0-556 0 0,0 0 37 0 0,0 0 47 0 0,0 0-23 0 0,0 0-147 0 0,1-3-184 0 0,0-10-333 0 0,-30 86 1753 0 0,26-59-2007 0 0,0 0 0 0 0,2 0 0 0 0,-1 1 0 0 0,2-1-1 0 0,0 0 1 0 0,1 0 0 0 0,0 1 0 0 0,1-1 0 0 0,0 0-1 0 0,1 0 1 0 0,1 0 0 0 0,0-1 0 0 0,1 1 0 0 0,1-1-1 0 0,6 11-171 0 0,5-9-1566 0 0,-1-10-3243 0 0,2-4-3738 0 0</inkml:trace>
  <inkml:trace contextRef="#ctx0" brushRef="#br0" timeOffset="2360.6">1501 332 5957 0 0,'0'0'7504'0'0,"0"0"-6260"0"0,0 0-1244 0 0,0 0 0 0 0,0 0 276 0 0,0 0 256 0 0,-15 40-8 0 0,3-28-67 0 0,-2 2-45 0 0,-3-1-140 0 0,-2 1-132 0 0,3-2-44 0 0,-3-1-96 0 0,5-2-348 0 0,1-3-401 0 0,5-2-739 0 0,3-2-3528 0 0,5-7-4413 0 0</inkml:trace>
  <inkml:trace contextRef="#ctx0" brushRef="#br0" timeOffset="2655.54">1667 184 9141 0 0,'0'0'4906'0'0,"0"0"-4184"0"0,-6 2-711 0 0,4-2-17 0 0,0 0-1 0 0,-1 1 1 0 0,1-1-1 0 0,0 1 1 0 0,0 0-1 0 0,0-1 1 0 0,0 1-1 0 0,0 0 1 0 0,0 0 0 0 0,0 0-1 0 0,0 1 1 0 0,0-1-1 0 0,0 0 1 0 0,0 1-1 0 0,1-1 1 0 0,-1 1-1 0 0,1-1 1 0 0,-1 1-1 0 0,1 0 1 0 0,0 0 0 0 0,-1 0-1 0 0,1 0 1 0 0,0 0-1 0 0,0 0 1 0 0,0 0-1 0 0,1 0 1 0 0,-1 0-1 0 0,0 0 1 0 0,1 0 0 0 0,-1 1-1 0 0,1-1 1 0 0,0 0-1 0 0,0 0 1 0 0,0 1-1 0 0,0-1 1 0 0,0 0-1 0 0,0 0 1 0 0,1 1 0 0 0,-1-1-1 0 0,1 0 1 0 0,0 0-1 0 0,-1 0 1 0 0,1 0-1 0 0,0 0 1 0 0,0 0-1 0 0,0 0 1 0 0,1 0-1 0 0,-1 0 1 0 0,0 0 0 0 0,1 0-1 0 0,-1-1 1 0 0,1 1 6 0 0,91 66 1796 0 0,-95-66-1800 0 0,0 1 0 0 0,0-1-1 0 0,0 1 1 0 0,0-1-1 0 0,-1 0 1 0 0,1 0-1 0 0,-1 0 1 0 0,1 0-1 0 0,-1 0 1 0 0,0 0 0 0 0,0-1-1 0 0,0 1 1 0 0,0-1-1 0 0,0 0 1 0 0,0 0-1 0 0,0 0 1 0 0,-1-1-1 0 0,1 1 1 0 0,0-1-1 0 0,0 1 1 0 0,-1-1 0 0 0,1 0-1 0 0,0 0 1 0 0,0-1-1 0 0,-1 1 1 0 0,1-1-1 0 0,0 1 1 0 0,-2-2 4 0 0,3 2-385 0 0,-8-2-1024 0 0,5-2-2844 0 0,2-6-2769 0 0</inkml:trace>
  <inkml:trace contextRef="#ctx0" brushRef="#br0" timeOffset="2811.79">1850 196 7493 0 0,'0'0'7052'0'0,"0"0"-5804"0"0,0 0-1248 0 0,0 0-52 0 0,-34-6 52 0 0,14 4 200 0 0,-3 0-192 0 0,-3 0-8 0 0,2 2-588 0 0,-4 0-676 0 0,8 0-1448 0 0,3 0-2908 0 0</inkml:trace>
  <inkml:trace contextRef="#ctx0" brushRef="#br0" timeOffset="3123.71">1969 357 7113 0 0,'0'0'5529'0'0,"0"0"-4188"0"0,0 0-903 0 0,0 0 164 0 0,0 0 6 0 0,0 0-56 0 0,0 0-201 0 0,5 0-181 0 0,-4 0-180 0 0,1 0 0 0 0,0 0 0 0 0,0-1 0 0 0,-1 1 0 0 0,1-1 0 0 0,0 1 0 0 0,-1-1 0 0 0,1 0 0 0 0,0 1 0 0 0,-1-1 0 0 0,1 0 0 0 0,-1 0 0 0 0,1 0 0 0 0,-1 0 0 0 0,0 0 0 0 0,1 0 1 0 0,-1-1-1 0 0,0 1 0 0 0,0 0 0 0 0,0-1 0 0 0,0 1 0 0 0,0-1 0 0 0,0 1 0 0 0,0-1 0 0 0,-1 1 0 0 0,1-1 0 0 0,0 0 0 0 0,-1 1 0 0 0,1-1 0 0 0,-1 0 0 0 0,0 0 0 0 0,0 1 0 0 0,1-1 1 0 0,-1 0-1 0 0,0 0 0 0 0,-1 1 0 0 0,1-1 0 0 0,0 0 0 0 0,0 0 0 0 0,-1 1 0 0 0,1-1 0 0 0,-1 0 0 0 0,1 1 0 0 0,-2-2 10 0 0,2 0-13 0 0,0 0-1 0 0,0 0 0 0 0,-1 1 1 0 0,1-1-1 0 0,-1 0 0 0 0,0 1 1 0 0,0-1-1 0 0,0 0 1 0 0,0 1-1 0 0,0-1 0 0 0,0 1 1 0 0,-1 0-1 0 0,1-1 0 0 0,-1 1 1 0 0,0 0-1 0 0,1 0 1 0 0,-1 0-1 0 0,0 0 0 0 0,0 0 1 0 0,-1 1-1 0 0,1-1 0 0 0,0 0 1 0 0,-1 1-1 0 0,1 0 1 0 0,0-1-1 0 0,-1 1 0 0 0,0 0 1 0 0,1 0-1 0 0,-1 1 0 0 0,0-1 1 0 0,1 0-1 0 0,-1 1 1 0 0,0 0-1 0 0,0 0 0 0 0,1 0 1 0 0,-1 0-1 0 0,0 0 0 0 0,0 0 1 0 0,1 1-1 0 0,-1-1 1 0 0,0 1-1 0 0,1 0 0 0 0,-1-1 1 0 0,1 1-1 0 0,-1 1 0 0 0,1-1 1 0 0,-1 0-1 0 0,1 1 1 0 0,-1-1-1 0 0,1 1 0 0 0,0 0 1 0 0,0-1-1 0 0,0 1 0 0 0,0 0 1 0 0,0 0-1 0 0,1 1 1 0 0,-1-1-1 0 0,0 0 0 0 0,1 0 1 0 0,0 1-1 0 0,-1-1 0 0 0,1 1 1 0 0,0-1-1 0 0,0 1 1 0 0,1 0-1 0 0,-1-1 0 0 0,1 1 1 0 0,-1 0-1 0 0,1 0 14 0 0,36 82 861 0 0,-9-74-3375 0 0,7-20-4154 0 0,-18-4-197 0 0</inkml:trace>
  <inkml:trace contextRef="#ctx0" brushRef="#br0" timeOffset="3307.86">2169 178 10105 0 0,'0'0'4436'0'0,"0"0"-4428"0"0,19 41-8 0 0,-13-23 456 0 0,-1 3 48 0 0,-2 0-104 0 0,-3 2-32 0 0,-4 1-131 0 0,-6 3-97 0 0,-1-1-68 0 0,-3 1 4 0 0,-3 0-76 0 0,0-3-412 0 0,-2-1-369 0 0,-2-4-723 0 0,5-7-3560 0 0,-5-4-3929 0 0</inkml:trace>
  <inkml:trace contextRef="#ctx0" brushRef="#br0" timeOffset="3653.94">2198 629 6825 0 0,'-7'0'6174'0'0,"-361"-39"-2423"0"0,-138 2-2882 0 0,-20-2-844 0 0,-145 22-25 0 0,575 25-925 0 0,107-8 78 0 0,33-2-7164 0 0,-13-3 150 0 0</inkml:trace>
  <inkml:trace contextRef="#ctx0" brushRef="#br0" timeOffset="3934.82">608 640 10981 0 0,'0'0'3326'0'0,"6"8"-2110"0"0,6 5-790 0 0,-5-8-259 0 0,0 1 0 0 0,-1 1 0 0 0,1-1 0 0 0,-1 1 0 0 0,-1 0 0 0 0,1 0 0 0 0,-1 1 0 0 0,-1 0 1 0 0,1 0-1 0 0,-1 0 0 0 0,-1 0 0 0 0,1 1 0 0 0,-1-1 0 0 0,-1 1 0 0 0,0 0 0 0 0,0 0 0 0 0,0 0 0 0 0,-1 0 0 0 0,-1 0 0 0 0,0 7-167 0 0,-1-15 18 0 0,-1 1 0 0 0,1-1 0 0 0,-1 1 0 0 0,1-1 0 0 0,-1 0 0 0 0,0 1 0 0 0,1-1-1 0 0,-1 0 1 0 0,0 0 0 0 0,0 0 0 0 0,0 0 0 0 0,0-1 0 0 0,0 1 0 0 0,0 0-1 0 0,0-1 1 0 0,0 1 0 0 0,-1-1 0 0 0,1 0 0 0 0,0 0 0 0 0,0 0 0 0 0,0 0 0 0 0,0 0-1 0 0,0 0 1 0 0,-1-1 0 0 0,1 1 0 0 0,0-1 0 0 0,0 1 0 0 0,0-1 0 0 0,0 0-1 0 0,0 0 1 0 0,0 0 0 0 0,0 0 0 0 0,1 0 0 0 0,-1 0 0 0 0,0 0 0 0 0,1-1 0 0 0,-1 1-1 0 0,0-1 1 0 0,1 1 0 0 0,0-1 0 0 0,-1 0 0 0 0,1 1 0 0 0,0-1 0 0 0,0 0 0 0 0,0 0-1 0 0,0 0 1 0 0,0 0 0 0 0,0 0 0 0 0,1 0 0 0 0,-1 0 0 0 0,1 0 0 0 0,-1 0-1 0 0,1 0 1 0 0,0 0 0 0 0,0-1-18 0 0,0-1-81 0 0,1 1 0 0 0,0-1 0 0 0,0 1 0 0 0,0 0 0 0 0,0-1 1 0 0,1 1-1 0 0,0 0 0 0 0,-1 0 0 0 0,1 0 0 0 0,0 0 0 0 0,1 0 0 0 0,-1 0 0 0 0,0 0 0 0 0,1 1 0 0 0,-1-1 0 0 0,1 1 0 0 0,0 0 0 0 0,0 0 0 0 0,0 0 0 0 0,0 0 0 0 0,0 0 0 0 0,0 1 1 0 0,1-1-1 0 0,-1 1 0 0 0,1 0 0 0 0,-1 0 0 0 0,2 0 81 0 0,39-13-5199 0 0,-34 11 2768 0 0,17-6-5679 0 0</inkml:trace>
  <inkml:trace contextRef="#ctx0" brushRef="#br0" timeOffset="4746.08">1038 750 6097 0 0,'0'0'4809'0'0,"0"0"-2795"0"0,0 0-1504 0 0,0 0-238 0 0,0 0 183 0 0,0 0 58 0 0,0 0-103 0 0,6-1-119 0 0,-1 1-217 0 0,0 1 1 0 0,0-1-1 0 0,0 1 1 0 0,0 0-1 0 0,0 0 1 0 0,0 1-1 0 0,0-1 1 0 0,0 1-1 0 0,-1 0 1 0 0,1 1-1 0 0,0-1 1 0 0,-1 1-1 0 0,0-1 1 0 0,0 1-1 0 0,0 1 1 0 0,0-1-1 0 0,0 1 1 0 0,0-1-1 0 0,-1 1 1 0 0,0 0-1 0 0,0 0 1 0 0,3 5-75 0 0,-5-7 1 0 0,1 1 0 0 0,-1 0 0 0 0,0-1-1 0 0,0 1 1 0 0,0 0 0 0 0,0 0 0 0 0,-1 0 0 0 0,1 0 0 0 0,-1 0 0 0 0,0 0 0 0 0,1 0 0 0 0,-1 0 0 0 0,-1 0 0 0 0,1-1 0 0 0,0 1 0 0 0,-1 0 0 0 0,1 0 0 0 0,-1 0 0 0 0,0 0 0 0 0,0 0 0 0 0,0-1 0 0 0,0 1 0 0 0,-1 0 0 0 0,1-1 0 0 0,-1 1 0 0 0,0-1 0 0 0,1 1 0 0 0,-1-1 0 0 0,0 0 0 0 0,0 0 0 0 0,-1 0 0 0 0,1 0 0 0 0,0 0 0 0 0,-1 0 0 0 0,1-1 0 0 0,-1 1 0 0 0,1-1 0 0 0,-1 0 0 0 0,0 0 0 0 0,0 0 0 0 0,1 0 0 0 0,-1 0 0 0 0,0 0 0 0 0,0-1 0 0 0,0 1 0 0 0,0-1 0 0 0,0 0 0 0 0,0 0 0 0 0,0 0 0 0 0,0 0 0 0 0,0-1 0 0 0,0 1 0 0 0,0-1 0 0 0,0 0 0 0 0,-2 0-1 0 0,-1-1-2203 0 0,3-3-3486 0 0,2-7-3231 0 0</inkml:trace>
  <inkml:trace contextRef="#ctx0" brushRef="#br0" timeOffset="4931.46">1213 760 9273 0 0,'0'0'3247'0'0,"0"0"-2422"0"0,0 0-157 0 0,-4 6 190 0 0,1-3-816 0 0,1-1-1 0 0,-1 0 0 0 0,1 1 0 0 0,0 0 0 0 0,-1-1 0 0 0,1 1 0 0 0,1 0 1 0 0,-1 0-1 0 0,0 0 0 0 0,1 0 0 0 0,-1 1 0 0 0,1-1 0 0 0,0 0 0 0 0,0 1 0 0 0,0-1 1 0 0,1 0-1 0 0,-1 1 0 0 0,1-1 0 0 0,0 1 0 0 0,0-1 0 0 0,0 1 0 0 0,0-1 1 0 0,1 1-1 0 0,-1-1 0 0 0,1 1 0 0 0,0-1 0 0 0,0 0 0 0 0,0 1 0 0 0,0-1 1 0 0,1 0-1 0 0,0 0 0 0 0,-1 0 0 0 0,1 0 0 0 0,0 0 0 0 0,0 0 0 0 0,0-1 1 0 0,1 1-1 0 0,-1-1 0 0 0,1 1 0 0 0,-1-1 0 0 0,3 1-41 0 0,17 6-2235 0 0,-4-7-3394 0 0,0-3-2605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3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45 8989 0 0,'0'0'2608'0'0,"0"0"-2168"0"0,0 0-432 0 0,0 0 432 0 0,0 0 8 0 0,0 0 188 0 0,0 0 40 0 0,-49-6-400 0 0,25 0-208 0 0,-1 1-68 0 0,1 0-1116 0 0,0-1-624 0 0,10 1-2120 0 0,0-6-3481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3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82 142 5869 0 0,'0'0'7114'0'0,"0"0"-5534"0"0,0 0-1609 0 0,0 0 30 0 0,0 0 72 0 0,0 0-19 0 0,6-4-49 0 0,-3 3-21 0 0,-1 1 1 0 0,1-1 0 0 0,0 0 0 0 0,-1-1 0 0 0,1 1 0 0 0,-1 0-1 0 0,0-1 1 0 0,1 1 0 0 0,-1-1 0 0 0,0 0 0 0 0,0 0-1 0 0,0 0 1 0 0,0 0 0 0 0,-1 0 0 0 0,1 0 0 0 0,0-1-1 0 0,-1 1 1 0 0,0 0 0 0 0,1-1 0 0 0,-1 1 0 0 0,0-1-1 0 0,0 0 1 0 0,0 1 0 0 0,-1-1 0 0 0,1 0 0 0 0,-1 1-1 0 0,1-1 1 0 0,-1 0 0 0 0,0 0 0 0 0,0 1 0 0 0,0-1-1 0 0,-1 0 1 0 0,1 0 0 0 0,0 1 0 0 0,-1-1 0 0 0,0 0-1 0 0,0 1 1 0 0,0-1 0 0 0,0 1 0 0 0,0-1 0 0 0,0 1-1 0 0,-1-1 1 0 0,0 0 15 0 0,1 1-28 0 0,0-1 0 0 0,0 1 0 0 0,0 0 0 0 0,0 0 0 0 0,0-1 0 0 0,-1 1 0 0 0,1 0-1 0 0,-1 0 1 0 0,0 1 0 0 0,0-1 0 0 0,1 0 0 0 0,-1 0 0 0 0,0 1 0 0 0,0 0 0 0 0,-1-1 0 0 0,1 1-1 0 0,0 0 1 0 0,0 0 0 0 0,-1 0 0 0 0,1 0 0 0 0,0 0 0 0 0,-1 0 0 0 0,1 1 0 0 0,-1-1-1 0 0,1 1 1 0 0,-1 0 0 0 0,1 0 0 0 0,-1 0 0 0 0,1 0 0 0 0,-1 0 0 0 0,1 0 0 0 0,-1 1 0 0 0,1-1-1 0 0,-1 1 1 0 0,1 0 0 0 0,-1 0 0 0 0,1 0 0 0 0,0 0 0 0 0,0 0 0 0 0,-1 0 0 0 0,1 1 0 0 0,0-1-1 0 0,0 1 1 0 0,0-1 0 0 0,0 1 0 0 0,1 0 0 0 0,-1 0 0 0 0,0-1 0 0 0,1 1 0 0 0,-1 1 0 0 0,1-1-1 0 0,0 0 1 0 0,-1 0 0 0 0,1 0 0 0 0,0 3 28 0 0,1 4 102 0 0,0-1 0 0 0,1 1-1 0 0,0-1 1 0 0,0 1 0 0 0,1-1 0 0 0,0 0-1 0 0,1 0 1 0 0,0 0 0 0 0,0 0-1 0 0,1 0 1 0 0,0 0 0 0 0,0-1 0 0 0,1 0-1 0 0,-1 0 1 0 0,2 0 0 0 0,-1 0 0 0 0,7 5-102 0 0,33 55 1728 0 0,-44-67-1706 0 0,-1 1 0 0 0,1 0 0 0 0,-1 0-1 0 0,1 0 1 0 0,-1 0 0 0 0,1-1 0 0 0,-1 1 0 0 0,0 0 0 0 0,0 0 0 0 0,1 0 0 0 0,-1 0 0 0 0,0 0 0 0 0,0 0 0 0 0,0 0 0 0 0,0 0 0 0 0,0 0-1 0 0,0 0 1 0 0,0 0 0 0 0,-1 0 0 0 0,1-1 0 0 0,0 1 0 0 0,0 0 0 0 0,-1 0 0 0 0,1 0 0 0 0,0 0 0 0 0,-1 0 0 0 0,1-1 0 0 0,-1 1-1 0 0,1 0 1 0 0,-1 0 0 0 0,0 0 0 0 0,1-1 0 0 0,-1 1 0 0 0,0-1 0 0 0,1 1 0 0 0,-1 0 0 0 0,0-1 0 0 0,0 1 0 0 0,0-1 0 0 0,1 1 0 0 0,-1-1-1 0 0,0 0 1 0 0,0 1 0 0 0,0-1 0 0 0,0 0 0 0 0,0 0 0 0 0,0 0 0 0 0,0 1 0 0 0,0-1 0 0 0,0 0 0 0 0,0 0 0 0 0,1 0 0 0 0,-1 0-1 0 0,0-1 1 0 0,0 1 0 0 0,0 0 0 0 0,0 0 0 0 0,0-1 0 0 0,0 1 0 0 0,0-1-22 0 0,-60-12 336 0 0,59 13-339 0 0,1 0 1 0 0,-1-1-1 0 0,1 1 0 0 0,-1-1 0 0 0,1 1 1 0 0,-1-1-1 0 0,1 0 0 0 0,-1 1 0 0 0,1-1 0 0 0,-1 0 1 0 0,1 0-1 0 0,0 0 0 0 0,0 0 0 0 0,0 0 0 0 0,-1 0 1 0 0,1-1-1 0 0,0 1 0 0 0,0 0 0 0 0,0 0 0 0 0,1-1 1 0 0,-1 1-1 0 0,0-1 0 0 0,0 1 0 0 0,1-1 1 0 0,-1 1-1 0 0,1-1 0 0 0,0 1 0 0 0,-1-1 0 0 0,1 1 1 0 0,0-1-1 0 0,0 0 0 0 0,0 1 0 0 0,0-1 0 0 0,0 1 1 0 0,0-1-1 0 0,0 0 0 0 0,0 1 0 0 0,1-1 1 0 0,-1 1-1 0 0,1-1 0 0 0,-1 1 0 0 0,1-1 0 0 0,0 1 1 0 0,-1-1-1 0 0,1 1 0 0 0,0 0 0 0 0,0-1 0 0 0,1 0 3 0 0,68-36-602 0 0,-23 39-827 0 0,-16 5-3310 0 0,-14-1-1961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1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5412 0 0,'0'0'3723'0'0,"0"0"-2527"0"0,0 0-920 0 0,0 0 82 0 0,0 0 145 0 0,0 0-83 0 0,0 0-284 0 0,0 0-384 0 0,5 2 2 0 0,-2-1 246 0 0,0 0-1 0 0,0 1 1 0 0,-1 0 0 0 0,1 0 0 0 0,0 0 0 0 0,-1 0 0 0 0,1 0 0 0 0,-1 0-1 0 0,0 1 1 0 0,0-1 0 0 0,0 1 0 0 0,0-1 0 0 0,0 1 0 0 0,0 0 0 0 0,-1 0-1 0 0,1 0 1 0 0,-1 0 0 0 0,0 0 0 0 0,0 0 0 0 0,0 0 0 0 0,0 0 0 0 0,-1 1-1 0 0,1-1 1 0 0,-1 0 0 0 0,0 0 0 0 0,0 1 0 0 0,0-1 0 0 0,0 0 0 0 0,0 0-1 0 0,-1 1 1 0 0,0-1 0 0 0,0 0 0 0 0,0 1 0 0 0,-9 24 682 0 0,9-27-663 0 0,0 1 0 0 0,0-1 1 0 0,0 0-1 0 0,0 0 0 0 0,0 1 0 0 0,0-1 1 0 0,0 1-1 0 0,1-1 0 0 0,-1 1 0 0 0,0-1 1 0 0,1 1-1 0 0,-1-1 0 0 0,1 1 0 0 0,0 0 1 0 0,-1-1-1 0 0,1 1 0 0 0,0-1 0 0 0,0 1 0 0 0,0 0 1 0 0,0-1-1 0 0,1 1 0 0 0,-1 0 0 0 0,0-1 1 0 0,1 1-1 0 0,-1-1 0 0 0,1 1 0 0 0,-1-1 1 0 0,1 1-1 0 0,0-1 0 0 0,-1 1 0 0 0,1-1 1 0 0,0 1-1 0 0,0-1 0 0 0,0 0 0 0 0,0 0 0 0 0,1 1 1 0 0,-1-1-1 0 0,0 0 0 0 0,0 0 0 0 0,1 0 1 0 0,-1 0-1 0 0,0-1 0 0 0,1 1 0 0 0,-1 0 1 0 0,1 0-1 0 0,-1-1 0 0 0,1 1 0 0 0,-1-1 1 0 0,1 0-1 0 0,0 1 0 0 0,-1-1 0 0 0,2 0-19 0 0,55 0-94 0 0,-21-14-6645 0 0,-28 8 1197 0 0</inkml:trace>
  <inkml:trace contextRef="#ctx0" brushRef="#br0" timeOffset="282.88">373 262 3312 0 0,'0'0'8257'0'0,"0"0"-7977"0"0,0 0-228 0 0,0 0 424 0 0,-40-2-4 0 0,27-1-280 0 0,-3 0-180 0 0,2 0-12 0 0,-2-1 0 0 0,1 1-948 0 0,2-1-516 0 0,3 1-1256 0 0,4-5-3193 0 0</inkml:trace>
  <inkml:trace contextRef="#ctx0" brushRef="#br0" timeOffset="548.07">295 188 2492 0 0,'0'0'2977'0'0,"0"0"-1118"0"0,0 0-467 0 0,0 0-96 0 0,0 0-146 0 0,-1 7-167 0 0,-1 6-829 0 0,-5 50 1650 0 0,4-21-5503 0 0,3-42 260 0 0,1-1-2286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1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10 796 0 0,'0'0'5587'0'0,"0"0"-3175"0"0,0 0-1391 0 0,0 0-181 0 0,0 0-62 0 0,0 0-190 0 0,0 0-184 0 0,0 0-184 0 0,0 0-119 0 0,9-10-841 0 0,-3 12 806 0 0,-1 0 1 0 0,0 0-1 0 0,0 0 1 0 0,0 1-1 0 0,0 0 0 0 0,0 0 1 0 0,0 0-1 0 0,-1 1 0 0 0,1-1 1 0 0,-1 1-1 0 0,0 0 0 0 0,0 0 1 0 0,-1 0-1 0 0,1 1 0 0 0,-1 0 1 0 0,0-1-1 0 0,0 1 0 0 0,0 0 1 0 0,-1 0-1 0 0,0 1 0 0 0,0-1 1 0 0,0 0-1 0 0,0 1 1 0 0,-1-1-1 0 0,0 1 0 0 0,0 0 1 0 0,-1-1-1 0 0,0 1 0 0 0,0 0 1 0 0,0-1-1 0 0,-1 4-66 0 0,-47 22 847 0 0,9-28-5514 0 0,31-5-269 0 0</inkml:trace>
  <inkml:trace contextRef="#ctx0" brushRef="#br0" timeOffset="263.63">219 25 1512 0 0,'0'0'6959'0'0,"0"0"-5110"0"0,0 0-1429 0 0,0 0-110 0 0,0 0 348 0 0,-3 7 125 0 0,-47 62 1430 0 0,49-68-2208 0 0,0 0 0 0 0,0 0 0 0 0,0 0 0 0 0,0 0 0 0 0,0 0 0 0 0,0 0 0 0 0,0 0 0 0 0,0 1 0 0 0,0-1 0 0 0,0 0 0 0 0,1 0 0 0 0,-1 1 0 0 0,0-1 0 0 0,1 1 0 0 0,-1-1 0 0 0,1 0 0 0 0,0 1 0 0 0,-1-1 0 0 0,1 1 0 0 0,0-1 0 0 0,0 1 0 0 0,0-1 0 0 0,0 1 0 0 0,0-1 0 0 0,0 1 0 0 0,0-1-1 0 0,1 1 1 0 0,-1-1 0 0 0,1 0 0 0 0,-1 1 0 0 0,1-1 0 0 0,-1 1 0 0 0,1-1 0 0 0,0 0 0 0 0,-1 0 0 0 0,1 1 0 0 0,0-1 0 0 0,0 0 0 0 0,0 0 0 0 0,0 0 0 0 0,0 0 0 0 0,0 0 0 0 0,0 0 0 0 0,1 0 0 0 0,-1 0 0 0 0,0 0 0 0 0,0-1 0 0 0,1 1 0 0 0,-1 0-5 0 0,73 26-5831 0 0,-60-25 282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7.5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57 10045 0 0,'0'0'2484'0'0,"0"0"-2128"0"0,0 0 284 0 0,-36-8 32 0 0,23 3-328 0 0,0-1-244 0 0,0 0-96 0 0,-1 0-4 0 0,-1 2 0 0 0,1 0-532 0 0,2-1-652 0 0,6 2-1048 0 0,3-6-3481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7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153 115 8869 0 0,'0'0'1661'0'0,"0"0"-1087"0"0,0 0-417 0 0,0 0-63 0 0,3-6 33 0 0,-1 3-95 0 0,-1 0 0 0 0,0 0 0 0 0,1 0 0 0 0,-1 0 1 0 0,0 0-1 0 0,-1 0 0 0 0,1 0 0 0 0,0-1 0 0 0,-1 1 0 0 0,0 0 1 0 0,0 0-1 0 0,0-1 0 0 0,0 1 0 0 0,0 0 0 0 0,-1-1 1 0 0,1 1-1 0 0,-1 0 0 0 0,0 0 0 0 0,0 0 0 0 0,0 0 0 0 0,-1 0 1 0 0,1 0-1 0 0,-1 0 0 0 0,1 0 0 0 0,-1 0 0 0 0,0 0 0 0 0,0 1 1 0 0,0-1-1 0 0,0 1 0 0 0,-1 0 0 0 0,1-1 0 0 0,-1 1 0 0 0,1 0 1 0 0,-1 1-1 0 0,-2-3-32 0 0,4 4-10 0 0,-1-1 0 0 0,1 1 0 0 0,0-1 1 0 0,0 1-1 0 0,0 0 0 0 0,0-1 0 0 0,0 1 1 0 0,-1 0-1 0 0,1 0 0 0 0,0 0 0 0 0,0 0 1 0 0,-1 0-1 0 0,1 0 0 0 0,0 0 0 0 0,0 0 0 0 0,0 0 1 0 0,0 1-1 0 0,-1-1 0 0 0,1 0 0 0 0,0 1 1 0 0,0-1-1 0 0,0 1 0 0 0,0-1 0 0 0,0 1 0 0 0,0 0 1 0 0,0-1-1 0 0,0 1 0 0 0,0 0 0 0 0,0 0 1 0 0,0 0-1 0 0,0 0 0 0 0,1 0 0 0 0,-1 0 1 0 0,0 0-1 0 0,1 0 0 0 0,-1 0 0 0 0,0 0 0 0 0,1 0 1 0 0,0 0-1 0 0,-1 0 0 0 0,1 0 0 0 0,0 1 1 0 0,-1-1-1 0 0,1 0 0 0 0,0 0 0 0 0,0 0 0 0 0,0 1 1 0 0,0-1-1 0 0,0 0 0 0 0,0 0 0 0 0,0 0 1 0 0,1 1 9 0 0,1 69 181 0 0,18-30 64 0 0,-16-36-127 0 0,-1-1 0 0 0,0 1 0 0 0,0 0 0 0 0,0 0 0 0 0,0 0 0 0 0,-1 0 0 0 0,0 0 0 0 0,0 1 0 0 0,0-1 0 0 0,0 1 0 0 0,-1-1 0 0 0,0 1 0 0 0,-1 0 0 0 0,1-1 0 0 0,-1 1 0 0 0,0 0 0 0 0,0-1 0 0 0,-1 1 0 0 0,1 0 0 0 0,-2-1 0 0 0,1 1 0 0 0,0-1 0 0 0,-2 5-118 0 0,0-8 30 0 0,0 0-1 0 0,0 0 1 0 0,0 0-1 0 0,0 0 1 0 0,0-1-1 0 0,0 1 1 0 0,0-1 0 0 0,0 0-1 0 0,0 0 1 0 0,-1 0-1 0 0,1 0 1 0 0,-1 0-1 0 0,1-1 1 0 0,-1 1-1 0 0,1-1 1 0 0,-1 0 0 0 0,1 0-1 0 0,0-1 1 0 0,-1 1-1 0 0,1-1 1 0 0,-1 1-1 0 0,1-1 1 0 0,0 0 0 0 0,-1 0-1 0 0,1-1 1 0 0,0 1-1 0 0,0-1 1 0 0,0 1-1 0 0,0-1 1 0 0,-1-1-30 0 0,2 2-30 0 0,0 0 0 0 0,0 0-1 0 0,0 0 1 0 0,0 0 0 0 0,0-1 0 0 0,1 1 0 0 0,-1 0 0 0 0,1-1 0 0 0,-1 1 0 0 0,1-1-1 0 0,-1 0 1 0 0,1 1 0 0 0,0-1 0 0 0,0 0 0 0 0,0 0 0 0 0,0 0 0 0 0,0 0 0 0 0,0 0-1 0 0,0 0 1 0 0,1 0 0 0 0,-1 0 0 0 0,1 0 0 0 0,-1 0 0 0 0,1-1 0 0 0,0 1 0 0 0,0 0-1 0 0,0 0 1 0 0,0 0 0 0 0,0 0 0 0 0,1 0 0 0 0,-1-1 0 0 0,1 1 0 0 0,-1 0-1 0 0,1 0 1 0 0,0 0 0 0 0,0 0 0 0 0,0 0 0 0 0,0 0 0 0 0,0 1 0 0 0,0-1 0 0 0,0 0-1 0 0,1 0 1 0 0,-1 1 0 0 0,1-1 0 0 0,-1 1 0 0 0,1-1 0 0 0,-1 1 0 0 0,2-1 30 0 0,2-2-76 0 0,0 0-1 0 0,0 0 1 0 0,0 0 0 0 0,1 1 0 0 0,0-1 0 0 0,-1 2 0 0 0,1-1 0 0 0,0 0 0 0 0,1 1 0 0 0,-1 0-1 0 0,0 1 1 0 0,1 0 0 0 0,-1-1 0 0 0,0 2 0 0 0,1-1 0 0 0,-1 1 0 0 0,1 0 0 0 0,1 1 76 0 0,45 17-9865 0 0,-42-12 6419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7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148 158 5336 0 0,'0'0'8781'0'0,"0"0"-8073"0"0,0 0-708 0 0,0 0-48 0 0,0 0 48 0 0,0 0 480 0 0,0 0 8 0 0,-48-11-236 0 0,29 2-188 0 0,-2 0-64 0 0,1-1-720 0 0,1-1-544 0 0,6 0-640 0 0,6 3-2300 0 0,7-6-2957 0 0</inkml:trace>
  <inkml:trace contextRef="#ctx0" brushRef="#br0" timeOffset="246.82">205 73 6613 0 0,'0'0'6984'0'0,"0"0"-5920"0"0,0 0-1064 0 0,0 0-164 0 0,0 0 164 0 0,-40-16 328 0 0,19 5-180 0 0,0 2-148 0 0,-2 0-76 0 0,4 0-1228 0 0,2 3-540 0 0,6 1-2152 0 0,3-3-2237 0 0</inkml:trace>
  <inkml:trace contextRef="#ctx0" brushRef="#br0" timeOffset="480.9">279 132 6249 0 0,'0'0'4341'0'0,"0"0"-3285"0"0,-4 8-651 0 0,-3 2-552 0 0,5-8 268 0 0,0-1 0 0 0,0 1 1 0 0,0 0-1 0 0,0-1 1 0 0,0 1-1 0 0,1 0 0 0 0,-1 0 1 0 0,1 0-1 0 0,-1 0 0 0 0,1 0 1 0 0,0 0-1 0 0,0 1 1 0 0,0-1-1 0 0,0 0 0 0 0,0 1 1 0 0,0-1-1 0 0,1 1 0 0 0,-1-1 1 0 0,1 1-1 0 0,0-1 1 0 0,0 1-1 0 0,0-1 0 0 0,0 1 1 0 0,0-1-1 0 0,0 1 0 0 0,1-1 1 0 0,-1 0-1 0 0,1 1 1 0 0,-1-1-1 0 0,1 1 0 0 0,0-1 1 0 0,0 0-1 0 0,0 0 0 0 0,0 1 1 0 0,1-1-1 0 0,-1 0 1 0 0,1 0-1 0 0,-1 0 0 0 0,1 0 1 0 0,0 0-1 0 0,-1-1 0 0 0,1 1 1 0 0,0-1-1 0 0,0 1 0 0 0,0-1 1 0 0,1 1-1 0 0,-1-1 1 0 0,0 0-1 0 0,1 0-121 0 0,-3 0 19 0 0,0-1 1 0 0,1 1-1 0 0,-1-1 0 0 0,1 1 1 0 0,-1-1-1 0 0,1 0 0 0 0,0 1 1 0 0,-1-1-1 0 0,1 1 1 0 0,-1-1-1 0 0,1 0 0 0 0,0 1 1 0 0,-1-1-1 0 0,1 0 0 0 0,0 0 1 0 0,-1 0-1 0 0,1 0 0 0 0,0 1 1 0 0,-1-1-1 0 0,1 0 0 0 0,0 0 1 0 0,-1 0-1 0 0,1 0 1 0 0,0 0-1 0 0,0-1 0 0 0,-1 1 1 0 0,1 0-1 0 0,0 0 0 0 0,-1 0 1 0 0,1-1-1 0 0,0 1 0 0 0,-1 0 1 0 0,1-1-1 0 0,-1 1 0 0 0,1 0 1 0 0,0-1-1 0 0,-1 1 1 0 0,1-1-1 0 0,-1 1 0 0 0,1-1 1 0 0,-1 1-1 0 0,0-1 0 0 0,1 1 1 0 0,-1-1-1 0 0,1 0 0 0 0,-1 1 1 0 0,0-1-1 0 0,1 1 0 0 0,-1-1 1 0 0,0 0-1 0 0,0 1 1 0 0,0-1-1 0 0,1 0 0 0 0,-1 1 1 0 0,0-1-1 0 0,0 0 0 0 0,0 0 1 0 0,0 1-1 0 0,0-1 0 0 0,0 0 1 0 0,-1 1-1 0 0,1-1 0 0 0,0 0-19 0 0,-24-40-2083 0 0,7 27-539 0 0,3 3-2405 0 0,-7-7-4079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6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1384 0 0,'0'0'6643'0'0,"0"0"-4250"0"0,0 0-1903 0 0,0 0-391 0 0,0 0 76 0 0,0 0-23 0 0,6 4-34 0 0,-1-2-28 0 0,0 0-1 0 0,-1 1 0 0 0,1-1 1 0 0,-1 1-1 0 0,0 0 0 0 0,0 0 1 0 0,0 1-1 0 0,0-1 0 0 0,-1 1 1 0 0,1 0-1 0 0,-1 0 0 0 0,0 0 1 0 0,0 1-1 0 0,0-1 0 0 0,-1 0 1 0 0,0 1-1 0 0,0 0 0 0 0,0 0 1 0 0,0-1-1 0 0,-1 1 0 0 0,1 0 0 0 0,-1 1 1 0 0,-1-1-1 0 0,1 0 0 0 0,-1 0 1 0 0,0 0-1 0 0,0 0 0 0 0,0 0 1 0 0,-1 0-1 0 0,1 1 0 0 0,-1-1 1 0 0,-1 0-1 0 0,1 0 0 0 0,-1-1 1 0 0,0 1-1 0 0,-1 2-89 0 0,-7 11 196 0 0,-19 47 1098 0 0,29-64-1339 0 0,0 0 0 0 0,-1 1 0 0 0,1-1 1 0 0,0 0-1 0 0,0 0 0 0 0,0 0 1 0 0,0 1-1 0 0,1-1 0 0 0,-1 0 0 0 0,0 0 1 0 0,0 0-1 0 0,1 1 0 0 0,-1-1 0 0 0,1 0 1 0 0,-1 0-1 0 0,1 0 0 0 0,-1 0 1 0 0,1 0-1 0 0,0 0 0 0 0,-1 0 0 0 0,1 0 1 0 0,0 0-1 0 0,0 0 0 0 0,0 0 0 0 0,0-1 1 0 0,-1 1-1 0 0,1 0 0 0 0,1 0 1 0 0,-1-1-1 0 0,0 1 0 0 0,0-1 0 0 0,0 1 1 0 0,0-1-1 0 0,0 1 0 0 0,0-1 0 0 0,1 0 1 0 0,-1 0-1 0 0,0 1 0 0 0,0-1 1 0 0,0 0-1 0 0,1 0 0 0 0,-1 0 0 0 0,0 0 1 0 0,0-1-1 0 0,0 1 0 0 0,1 0 0 0 0,-1 0 1 0 0,0-1-1 0 0,0 1 0 0 0,0-1 1 0 0,0 1 44 0 0,7-3-3721 0 0,3-8-4501 0 0</inkml:trace>
  <inkml:trace contextRef="#ctx0" brushRef="#br0" timeOffset="267.66">180 189 10889 0 0,'0'0'2588'0'0,"0"0"-2472"0"0,0 0-4 0 0,0 0 640 0 0,-36-3-72 0 0,19-2-376 0 0,-3-1-216 0 0,-2-1-88 0 0,-1 1-668 0 0,0 0-664 0 0,1-1-872 0 0,9 2-2980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55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178 141 11265 0 0,'0'0'3808'0'0,"0"0"-3808"0"0,0 0-88 0 0,0 0 88 0 0,0 0 444 0 0,-38-8-256 0 0,19 2-188 0 0,-1-1-428 0 0,-1-2-532 0 0,1 2-404 0 0,1-2-1116 0 0,5 3-2517 0 0</inkml:trace>
  <inkml:trace contextRef="#ctx0" brushRef="#br0" timeOffset="1">155 41 7221 0 0,'0'0'6424'0'0,"0"0"-6424"0"0,0 0-336 0 0,0 0 336 0 0,-46-6-52 0 0,21 0-204 0 0,-1-1-1100 0 0,3 1-2568 0 0,-11-10-3357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55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6141 0 0,'0'0'3646'0'0,"0"0"-2381"0"0,0 0-655 0 0,0 0 20 0 0,0 0-173 0 0,0 0-156 0 0,-5 6 41 0 0,-2 5-113 0 0,1 2 1 0 0,0-1-1 0 0,0 1 1 0 0,1 0 0 0 0,1 0-1 0 0,0 0 1 0 0,1 0-1 0 0,0 1 1 0 0,1 0-1 0 0,1-1 1 0 0,0 1-1 0 0,0 2-229 0 0,34 100 343 0 0,-33-115-506 0 0,7 6-1772 0 0,-2-5-2186 0 0,0-4-3977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30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34 8809 0 0,'0'0'4509'0'0,"0"0"-3165"0"0,0 0-1111 0 0,0 0 107 0 0,0 0 236 0 0,0 0 32 0 0,0 0-79 0 0,0 0-169 0 0,-7 0-111 0 0,-26 1-202 0 0,-72-1 1219 0 0,42-17-6928 0 0,56 10-362 0 0,6-4-1160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56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37 5501 0 0,'0'0'6213'0'0,"0"0"-4664"0"0,0 6-1341 0 0,-7 96 1815 0 0,9-100-2009 0 0,1-1-1 0 0,-1 1 0 0 0,1-1 1 0 0,-1 0-1 0 0,1 0 1 0 0,0 0-1 0 0,-1 0 1 0 0,1-1-1 0 0,0 1 1 0 0,0-1-1 0 0,0 1 1 0 0,-1-1-1 0 0,1 0 0 0 0,0 0 1 0 0,0 0-1 0 0,0-1 1 0 0,0 1-1 0 0,-1-1 1 0 0,1 1-1 0 0,0-1 1 0 0,0 0-1 0 0,-1 0 1 0 0,1 0-1 0 0,-1-1 0 0 0,1 1 1 0 0,-1-1-1 0 0,1 1 1 0 0,-1-1-1 0 0,0 0 1 0 0,0 0-1 0 0,0 0 1 0 0,0 0-1 0 0,0 0-13 0 0,35-33-309 0 0,-30 80 1140 0 0,-5-33-652 0 0,0 0 1 0 0,-1 0-1 0 0,-1 0 0 0 0,0 1 0 0 0,0-1 0 0 0,-1 0 0 0 0,-1 0 1 0 0,0 0-1 0 0,-1 0 0 0 0,0 0 0 0 0,-1 0 0 0 0,-5 10-179 0 0,-45-2-942 0 0,14-33-6599 0 0,16-6-2322 0 0</inkml:trace>
  <inkml:trace contextRef="#ctx0" brushRef="#br0" timeOffset="248.6">362 1 14101 0 0,'0'0'1592'0'0,"24"39"-1504"0"0,-15-8 60 0 0,-3 7 445 0 0,-6 9-5 0 0,-4 3-56 0 0,-17-7-172 0 0,-7-3-212 0 0,-9-5-12 0 0,-3-2-136 0 0,4-7-408 0 0,9-7-1893 0 0,0-7-6931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55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4584 0 0,'0'0'3373'0'0,"0"0"-2569"0"0,7-1-713 0 0,-2 0 60 0 0,-1 0 0 0 0,1 1 0 0 0,0-1 0 0 0,-1 1 0 0 0,1 0 0 0 0,0 0 0 0 0,-1 0 0 0 0,1 0 0 0 0,0 1 0 0 0,-1 0 0 0 0,1 0 0 0 0,-1 0 0 0 0,1 1 0 0 0,-1 0 0 0 0,0 0 0 0 0,1 0 0 0 0,-1 0 0 0 0,0 0 0 0 0,0 1 0 0 0,0 0 0 0 0,-1 0 0 0 0,1 0 0 0 0,-1 0 0 0 0,0 0 0 0 0,1 1 0 0 0,-2-1 0 0 0,1 1 0 0 0,0 0 0 0 0,-1 0 0 0 0,1 0 0 0 0,-1 0 0 0 0,0 1 0 0 0,-1-1 0 0 0,1 1 0 0 0,-1-1 0 0 0,1 3-151 0 0,-3-3 92 0 0,0-1 0 0 0,0 1 0 0 0,0-1 0 0 0,-1 0 0 0 0,1 0 0 0 0,-1 0 0 0 0,0 0 0 0 0,0 0 0 0 0,0 0 0 0 0,0 0 0 0 0,-1-1 0 0 0,1 1 0 0 0,-1-1 0 0 0,1 1 0 0 0,-1-1 0 0 0,0 0 0 0 0,0 0 0 0 0,0 0 0 0 0,0-1-1 0 0,0 1 1 0 0,-1-1 0 0 0,1 1 0 0 0,0-1 0 0 0,-1 0 0 0 0,0 0-92 0 0,-28 6-2375 0 0,5-9-4452 0 0,24-2-558 0 0</inkml:trace>
  <inkml:trace contextRef="#ctx0" brushRef="#br0" timeOffset="185.96">163 56 4028 0 0,'0'0'3484'0'0,"0"0"-1836"0"0,0 0-543 0 0,-1 7-49 0 0,0-3-990 0 0,0 0 108 0 0,0 1-1 0 0,0 0 1 0 0,0-1 0 0 0,0 1 0 0 0,1 0-1 0 0,0 0 1 0 0,0 0 0 0 0,0-1-1 0 0,0 1 1 0 0,1 0 0 0 0,0 0 0 0 0,0 0-1 0 0,0-1 1 0 0,1 1 0 0 0,-1-1 0 0 0,1 1-1 0 0,0-1 1 0 0,0 1 0 0 0,1-1 0 0 0,-1 0-1 0 0,1 0 1 0 0,0 0 0 0 0,2 2-174 0 0,-2-8-5967 0 0,-3-1 207 0 0</inkml:trace>
  <inkml:trace contextRef="#ctx0" brushRef="#br0" timeOffset="371.69">262 209 4120 0 0,'0'0'6605'0'0,"0"0"-5229"0"0,0 0-1300 0 0,0 0 424 0 0,9 36 76 0 0,-13-27 36 0 0,-1-1-68 0 0,-3 0-164 0 0,-1 0-140 0 0,-1-2-240 0 0,-3-1-64 0 0,0 1-820 0 0,1-4-1044 0 0,4-1-3520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54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23 7477 0 0,'0'0'4229'0'0,"0"0"-2590"0"0,0 0-1187 0 0,-1 7-42 0 0,-5 10-147 0 0,0 0 0 0 0,-1 0 1 0 0,-1 0-1 0 0,-1-1 0 0 0,0 0 1 0 0,-1-1-1 0 0,-1 0 1 0 0,0-1-1 0 0,-1 0 0 0 0,-1-1 1 0 0,0 0-1 0 0,-1 0 0 0 0,0-2 1 0 0,-5 3-264 0 0,-37 38-1452 0 0,56-51 1507 0 0,-5-4-7629 0 0,5-12 719 0 0</inkml:trace>
  <inkml:trace contextRef="#ctx0" brushRef="#br0" timeOffset="188.54">38 0 8741 0 0,'4'7'1905'0'0,"169"277"5696"0"0,-171-279-7783 0 0,21 39 753 0 0,-4-20-3698 0 0,-17-24-61 0 0,1 0-2280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03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1 704 0 0,'0'0'6352'0'0,"0"0"-4347"0"0,0 0-1602 0 0,3 6-76 0 0,35 69 1385 0 0,-22-47-1201 0 0,-2 0 0 0 0,-1 0 0 0 0,0 2 0 0 0,-3-1 0 0 0,0 2-1 0 0,-2-1 1 0 0,0 7-511 0 0,-13-51-8570 0 0,-6-13 4468 0 0,-8-13 3438 0 0,-11-10 4180 0 0,14 53 1826 0 0,-8 40-4626 0 0,18-32-172 0 0,-18 22-155 0 0,-6 11-247 0 0,22-15-2970 0 0,8-24-1111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03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8929 0 0,'0'0'2828'0'0,"0"0"-2392"0"0,0 0 408 0 0,4 45-44 0 0,-8-33-76 0 0,1 0-344 0 0,-1 0-256 0 0,3 0-48 0 0,1 1-76 0 0,0 0-972 0 0,0-2-928 0 0,1-2-2620 0 0,3-4-3229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05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1 9261 0 0,'0'0'3906'0'0,"0"0"-2504"0"0,0 0-938 0 0,0 0-66 0 0,-9 0 201 0 0,-108 3 1192 0 0,24 1-1976 0 0,55-4-2750 0 0,83 2-3773 0 0,-9-2 511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06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0 548 0 0,'0'0'6680'0'0,"0"0"-4212"0"0,0 0-1506 0 0,0 0-332 0 0,0 0-370 0 0,0 0 137 0 0,3 8 386 0 0,125 267 3109 0 0,-151-306-10432 0 0,-5-3 3745 0 0,8-1 5628 0 0,-16 125 2135 0 0,26-72-4890 0 0,-4 7-191 0 0,5-8-3548 0 0,8-15-841 0 0,-1-3-2386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06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3648 0 0,'0'0'7349'0'0,"0"0"-5973"0"0,0 0-816 0 0,0 0 460 0 0,17 43 120 0 0,-17-32-224 0 0,0 0-299 0 0,0 1-153 0 0,0-1-240 0 0,-1 1-128 0 0,-2 0-88 0 0,3-3 80 0 0,0 2-64 0 0,0-3-24 0 0,3 0-768 0 0,-2 0-629 0 0,1-3-1115 0 0,0-2-3152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12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3 468 0 0,'0'0'5801'0'0,"0"0"-704"0"0,0 0-2583 0 0,0 0-1345 0 0,0 0-438 0 0,0 0-196 0 0,0 0 102 0 0,-9 2 149 0 0,-223 15 660 0 0,232-17-1477 0 0,-11-3-959 0 0,12-5-4867 0 0,11-2-2633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15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9625 0 0,'0'0'4504'0'0,"0"0"-4352"0"0,0 0-100 0 0,31 54 252 0 0,-22-18 188 0 0,0 0 136 0 0,-2-2 5 0 0,-3 1-197 0 0,-4 0-172 0 0,-4 8 68 0 0,-4 5-120 0 0,-4-10-52 0 0,0-8-132 0 0,2-11-28 0 0,-2-1-424 0 0,-5 0-649 0 0,3-1-1363 0 0,-8-3-4556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30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22 80 0 0,'0'0'11821'0'0,"0"0"-9157"0"0,0 0-1680 0 0,0 0-456 0 0,0 0 461 0 0,0 0-517 0 0,0 0-100 0 0,-38-1-100 0 0,17 0-272 0 0,-2-1-12 0 0,-2 0-804 0 0,0 1-156 0 0,3-2-617 0 0,5 0-3579 0 0,-8-6-4217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15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286 187 11085 0 0,'0'0'5060'0'0,"0"0"-4591"0"0,0 0-417 0 0,-41 2 208 0 0,22-4-48 0 0,-2 1-132 0 0,-4 1-80 0 0,0 0-4 0 0,-3 0 0 0 0,0 0-4 0 0,2 0-528 0 0,3 0-445 0 0,2 0-523 0 0,4 0-1192 0 0,5-2-2944 0 0</inkml:trace>
  <inkml:trace contextRef="#ctx0" brushRef="#br0" timeOffset="310.5">464 131 10965 0 0,'0'0'3516'0'0,"0"0"-2630"0"0,0 0-914 0 0,0 0-31 0 0,0 0 116 0 0,0 0 155 0 0,3-7-6 0 0,-1 5-207 0 0,0 0 0 0 0,0-1-1 0 0,-1 0 1 0 0,1 1 0 0 0,-1-1 0 0 0,0 0-1 0 0,1 0 1 0 0,-1 0 0 0 0,-1 0-1 0 0,1 0 1 0 0,0 0 0 0 0,-1 0-1 0 0,1 0 1 0 0,-1 0 0 0 0,0 0-1 0 0,0 0 1 0 0,0 0 0 0 0,-1 0-1 0 0,1 0 1 0 0,-1 0 0 0 0,1 0-1 0 0,-1 0 1 0 0,0 0 0 0 0,0 0 0 0 0,-1 0-1 0 0,1 1 1 0 0,0-1 0 0 0,-1 0-1 0 0,0 1 1 0 0,0-1 0 0 0,0 1-1 0 0,0 0 1 0 0,0-1 0 0 0,0 1-1 0 0,0 0 1 0 0,-1 0 0 0 0,1 0-1 0 0,-1 1 1 0 0,1-1 0 0 0,-1 1-1 0 0,0-1 2 0 0,1 0-12 0 0,-1 1-1 0 0,1-1 1 0 0,0 1-1 0 0,-1-1 1 0 0,0 1-1 0 0,1 0 1 0 0,-1 0-1 0 0,0 0 1 0 0,1 0-1 0 0,-1 1 1 0 0,0-1-1 0 0,0 1 1 0 0,0-1-1 0 0,0 1 1 0 0,0 0-1 0 0,1 0 0 0 0,-1 0 1 0 0,0 1-1 0 0,0-1 1 0 0,0 1-1 0 0,0 0 1 0 0,1-1-1 0 0,-1 1 1 0 0,0 0-1 0 0,1 1 1 0 0,-1-1-1 0 0,0 0 1 0 0,1 1-1 0 0,0 0 1 0 0,-1-1-1 0 0,1 1 1 0 0,0 0-1 0 0,0 0 1 0 0,0 0-1 0 0,0 0 1 0 0,0 1-1 0 0,1-1 0 0 0,-1 0 1 0 0,1 1-1 0 0,-1-1 1 0 0,1 1-1 0 0,0 0 1 0 0,0-1-1 0 0,0 1 1 0 0,0 0-1 0 0,0 0 1 0 0,1-1-1 0 0,0 1 1 0 0,-1 0-1 0 0,1 0 1 0 0,0 0-1 0 0,0 0 1 0 0,0 0-1 0 0,1 0 1 0 0,-1-1-1 0 0,1 1 0 0 0,-1 0 1 0 0,1 0-1 0 0,0-1 1 0 0,0 1-1 0 0,1 0 13 0 0,134 186 1434 0 0,-136-188-1408 0 0,1 1 0 0 0,-1-1 0 0 0,0 0 0 0 0,1 0 0 0 0,-1 1 0 0 0,0-1 0 0 0,1 0 0 0 0,-1 1 0 0 0,0-1 0 0 0,0 0 0 0 0,0 0 0 0 0,0 1-1 0 0,-1-1 1 0 0,1 0 0 0 0,0 1 0 0 0,0-1 0 0 0,-1 0 0 0 0,1 0 0 0 0,-1 1 0 0 0,1-1 0 0 0,-1 0 0 0 0,1 0 0 0 0,-1 0 0 0 0,0 0-1 0 0,0 0 1 0 0,1 0 0 0 0,-1 0 0 0 0,0 0 0 0 0,0 0 0 0 0,0 0 0 0 0,0 0 0 0 0,0 0 0 0 0,0-1 0 0 0,0 1 0 0 0,-1 0 0 0 0,1-1-1 0 0,0 1 1 0 0,0-1 0 0 0,0 1 0 0 0,-1-1 0 0 0,1 0 0 0 0,0 0 0 0 0,-1 1 0 0 0,1-1 0 0 0,0 0 0 0 0,0 0 0 0 0,-1 0 0 0 0,1 0-1 0 0,0 0 1 0 0,-1-1 0 0 0,1 1 0 0 0,0 0 0 0 0,0-1 0 0 0,-1 1-26 0 0,-74-18 274 0 0,74 17-295 0 0,0 0 0 0 0,1-1 1 0 0,-1 1-1 0 0,0-1 0 0 0,1 1 0 0 0,-1-1 1 0 0,1 0-1 0 0,0 1 0 0 0,-1-1 0 0 0,1 0 1 0 0,0 0-1 0 0,0 0 0 0 0,0 0 0 0 0,0 0 1 0 0,1 0-1 0 0,-1-1 0 0 0,1 1 0 0 0,-1 0 1 0 0,1 0-1 0 0,0 0 0 0 0,-1 0 0 0 0,1-1 1 0 0,0 1-1 0 0,1 0 0 0 0,-1 0 0 0 0,0-1 1 0 0,0 1-1 0 0,1 0 0 0 0,0 0 0 0 0,-1 0 1 0 0,1 0-1 0 0,0 0 0 0 0,0 0 0 0 0,0 0 1 0 0,0 0-1 0 0,0 0 0 0 0,1 0 0 0 0,-1 1 1 0 0,1-1-1 0 0,-1 0 0 0 0,1 1 0 0 0,-1-1 1 0 0,1 1-1 0 0,0 0 0 0 0,0-1 0 0 0,0 1 1 0 0,0 0-1 0 0,0 0 0 0 0,0 0 0 0 0,0 0 1 0 0,0 1-1 0 0,0-1 0 0 0,0 0 0 0 0,0 1 1 0 0,0 0-1 0 0,1-1 0 0 0,-1 1 0 0 0,0 0 1 0 0,0 0-1 0 0,1 0 0 0 0,-1 1 0 0 0,0-1 1 0 0,1 1 20 0 0,29-1-50 0 0,1 2-1526 0 0,-16-6-5511 0 0,-13 1 1330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14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8 3724 0 0,'0'0'3225'0'0,"0"0"-318"0"0,0 0-1129 0 0,0 0-840 0 0,0 0 17 0 0,-2 6 124 0 0,0-2-971 0 0,0-1-1 0 0,0 1 1 0 0,1 0-1 0 0,-1-1 1 0 0,1 1-1 0 0,0 0 1 0 0,0 0-1 0 0,1 0 1 0 0,-1 0 0 0 0,1 0-1 0 0,0 0 1 0 0,0 0-1 0 0,0 0 1 0 0,1 0-1 0 0,-1 0 1 0 0,1 0-1 0 0,0 0 1 0 0,0 0 0 0 0,1 0-1 0 0,-1 0 1 0 0,1-1-1 0 0,-1 1 1 0 0,1 0-1 0 0,0-1 1 0 0,1 0-1 0 0,-1 1 1 0 0,1-1 0 0 0,-1 0-1 0 0,1 0 1 0 0,0 0-1 0 0,0-1 1 0 0,0 1-1 0 0,0-1 1 0 0,1 0-1 0 0,-1 0 1 0 0,1 0-1 0 0,-1 0 1 0 0,4 1-108 0 0,-4-4 34 0 0,1 0-1 0 0,-1 0 1 0 0,0 0-1 0 0,1 0 1 0 0,-1-1-1 0 0,0 1 1 0 0,0-1 0 0 0,0 0-1 0 0,0 0 1 0 0,0 0-1 0 0,0-1 1 0 0,0 1-1 0 0,-1 0 1 0 0,1-1 0 0 0,-1 0-1 0 0,0 0 1 0 0,0 0-1 0 0,0 0 1 0 0,0 0-1 0 0,0 0 1 0 0,-1 0-1 0 0,1 0 1 0 0,-1-1 0 0 0,1-1-34 0 0,7-4-1840 0 0,12 78 1927 0 0,-14-53 13 0 0,-1 0 0 0 0,-1 1 0 0 0,0-1 0 0 0,-1 1 0 0 0,-1 0 0 0 0,-1 1 0 0 0,0-1 0 0 0,-2 0 0 0 0,0 1 0 0 0,0-1 0 0 0,-3 13-100 0 0,2-27 32 0 0,0 0-1 0 0,0-1 1 0 0,-1 1 0 0 0,1 0 0 0 0,-1 0 0 0 0,1-1 0 0 0,-1 1 0 0 0,0-1-1 0 0,0 1 1 0 0,0-1 0 0 0,0 0 0 0 0,-1 0 0 0 0,1 0 0 0 0,-1 0 0 0 0,1 0-1 0 0,-1 0 1 0 0,0-1 0 0 0,1 1 0 0 0,-1-1 0 0 0,0 0 0 0 0,0 0-1 0 0,0 0 1 0 0,0 0 0 0 0,0 0 0 0 0,0-1 0 0 0,0 1 0 0 0,0-1 0 0 0,0 0-1 0 0,-1 0 1 0 0,1 0 0 0 0,0 0 0 0 0,0-1 0 0 0,0 1 0 0 0,0-1 0 0 0,0 0-1 0 0,0 0 1 0 0,-1 0-32 0 0,-101-60-2045 0 0,90 33-1464 0 0,14 6-3488 0 0,8 4-476 0 0</inkml:trace>
  <inkml:trace contextRef="#ctx0" brushRef="#br0" timeOffset="352.51">354 0 5108 0 0,'0'0'6881'0'0,"0"0"-4635"0"0,0 0-1523 0 0,0 0 18 0 0,0 0-32 0 0,0 0-196 0 0,0 0-146 0 0,0 0-77 0 0,0 0-137 0 0,25 15-96 0 0,-21-11-43 0 0,1 1 0 0 0,-1 0 0 0 0,0 0 0 0 0,0 0 0 0 0,-1 0 1 0 0,0 1-1 0 0,1-1 0 0 0,-2 1 0 0 0,1 0 0 0 0,-1 0 0 0 0,0 0 0 0 0,0 0 0 0 0,-1 0 0 0 0,1 1 0 0 0,-2-1 0 0 0,1 0 0 0 0,-1 1 0 0 0,1-1 0 0 0,-2 0 0 0 0,1 1 0 0 0,-1-1 0 0 0,0 0 0 0 0,0 1 0 0 0,-1-1 0 0 0,0 0 0 0 0,0 0 0 0 0,0 0 0 0 0,-1 0 0 0 0,1-1 1 0 0,-2 1-1 0 0,1-1 0 0 0,0 1 0 0 0,-1-1 0 0 0,-4 4-14 0 0,0 3 19 0 0,7-12-4 0 0,-1 1 0 0 0,0 0 1 0 0,0 0-1 0 0,0 1 0 0 0,1-1 0 0 0,-1 0 1 0 0,1 0-1 0 0,-1 1 0 0 0,1-1 0 0 0,-1 1 0 0 0,1-1 1 0 0,0 1-1 0 0,0 0 0 0 0,0 0 0 0 0,0-1 1 0 0,0 1-1 0 0,0 0 0 0 0,0 0 0 0 0,0 0 0 0 0,1 0 1 0 0,-1 0-1 0 0,1 0 0 0 0,0 0 0 0 0,-1 0 1 0 0,1 0-1 0 0,0 0 0 0 0,0 0 0 0 0,0 0 0 0 0,1 0 1 0 0,-1 0-1 0 0,0 0 0 0 0,1 0 0 0 0,-1 0 1 0 0,1 0-1 0 0,0 0 0 0 0,-1 0 0 0 0,1 0 0 0 0,0 0 1 0 0,0-1-1 0 0,1 1 0 0 0,-1 0 0 0 0,0-1 1 0 0,0 1-1 0 0,1-1 0 0 0,-1 1 0 0 0,1-1 0 0 0,-1 0 1 0 0,1 1-1 0 0,0-1 0 0 0,0 0 0 0 0,-1 0 1 0 0,1 0-1 0 0,0 0 0 0 0,0-1 0 0 0,0 1 0 0 0,0 0 1 0 0,0-1-1 0 0,0 1 0 0 0,2-1-15 0 0,46-2-1630 0 0,-19-11-4737 0 0,-22 5 249 0 0</inkml:trace>
  <inkml:trace contextRef="#ctx0" brushRef="#br0" timeOffset="601.47">479 206 5260 0 0,'0'0'8457'0'0,"0"0"-6549"0"0,0 0-1744 0 0,0 0-116 0 0,0 0 252 0 0,0 0 145 0 0,-45 3-257 0 0,24-3-176 0 0,0 0-12 0 0,-4 0-1333 0 0,2-3-759 0 0,5 1-3576 0 0,-2-9-2021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12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69 9025 0 0,'0'0'2739'0'0,"0"0"-1620"0"0,0 0-729 0 0,0 0 46 0 0,-1 8 200 0 0,31 144 2258 0 0,29-8-2239 0 0,-86-180-3489 0 0,-24-39-348 0 0,36 22 7581 0 0,13 59-4287 0 0,1 1 0 0 0,-1-1-1 0 0,-1 0 1 0 0,1 0-1 0 0,-1 0 1 0 0,0 0-1 0 0,-1 0 1 0 0,1 0-1 0 0,-1-1 1 0 0,0 0-1 0 0,-1 1 1 0 0,1-2-1 0 0,-1 1 1 0 0,0 0-1 0 0,0-1 1 0 0,0 0-1 0 0,-1 0 1 0 0,-1 0-112 0 0,-32 32-3778 0 0,37-33-620 0 0,1-2-2715 0 0</inkml:trace>
  <inkml:trace contextRef="#ctx0" brushRef="#br0" timeOffset="370.96">275 309 9673 0 0,'0'0'3212'0'0,"0"0"-2534"0"0,0 0-472 0 0,0 0 256 0 0,0 0-135 0 0,0 0-187 0 0,0 0-94 0 0,0 0 53 0 0,-4-1 71 0 0,4 1-146 0 0,0 1 1 0 0,0-1-1 0 0,0 0 1 0 0,0 0-1 0 0,0 1 1 0 0,0-1-1 0 0,0 0 0 0 0,0 1 1 0 0,0-1-1 0 0,-1 0 1 0 0,1 0-1 0 0,0 1 1 0 0,0-1-1 0 0,0 0 1 0 0,0 0-1 0 0,0 1-24 0 0,39 20 225 0 0,-37-18-174 0 0,0-1 0 0 0,0 0 0 0 0,0 1 0 0 0,0-1 0 0 0,0 1 0 0 0,0 0 1 0 0,-1-1-1 0 0,1 1 0 0 0,-1 0 0 0 0,0 0 0 0 0,0 0 0 0 0,0 0 0 0 0,0 0 0 0 0,0 0 0 0 0,-1 1 1 0 0,1-1-1 0 0,-1 0 0 0 0,0 0 0 0 0,0 0 0 0 0,0 1 0 0 0,-1-1 0 0 0,1 0 0 0 0,-1 0 0 0 0,1 0 1 0 0,-1 0-1 0 0,0 0 0 0 0,0 0 0 0 0,-1 0 0 0 0,1 0 0 0 0,-1 0 0 0 0,1 0 0 0 0,-1-1 0 0 0,0 1 1 0 0,0 0-1 0 0,0-1 0 0 0,0 0 0 0 0,0 1 0 0 0,-1-1 0 0 0,1 0 0 0 0,-1 0 0 0 0,1-1 0 0 0,-1 1 1 0 0,0 0-1 0 0,0-1 0 0 0,0 0 0 0 0,0 1 0 0 0,0-1 0 0 0,0 0 0 0 0,0-1 0 0 0,-2 1-51 0 0,6-1 4 0 0,0 1 0 0 0,0-1 0 0 0,0 0 0 0 0,-1 0 0 0 0,1 1 0 0 0,0-1 0 0 0,0 0 0 0 0,-1 1 0 0 0,1-1 0 0 0,0 1 0 0 0,-1-1 0 0 0,1 1 0 0 0,0-1-1 0 0,-1 1 1 0 0,1 0 0 0 0,-1-1 0 0 0,1 1 0 0 0,-1 0 0 0 0,1-1 0 0 0,-1 1 0 0 0,0 0 0 0 0,1-1 0 0 0,-1 1 0 0 0,0 0 0 0 0,0 0 0 0 0,1 0 0 0 0,-1-1 0 0 0,0 1 0 0 0,0 0 0 0 0,0 0-1 0 0,0 0 1 0 0,0-1 0 0 0,0 1 0 0 0,0 0 0 0 0,0 0 0 0 0,0 0 0 0 0,-1-1 0 0 0,1 1 0 0 0,0 0 0 0 0,0 0 0 0 0,-1 0 0 0 0,1-1 0 0 0,0 1 0 0 0,-1 0 0 0 0,1-1 0 0 0,-1 1-1 0 0,1 0 1 0 0,-1-1 0 0 0,1 1 0 0 0,-1-1 0 0 0,0 1 0 0 0,1 0 0 0 0,-1-1 0 0 0,0 0 0 0 0,1 1 0 0 0,-1-1 0 0 0,0 1 0 0 0,1-1 0 0 0,-1 0 0 0 0,0 1 0 0 0,0-1 0 0 0,0 0 0 0 0,1 0-1 0 0,-1 0 1 0 0,0 0 0 0 0,0 0 0 0 0,0 0 0 0 0,1 0 0 0 0,-2 0-4 0 0,74 7 504 0 0,-58-6-548 0 0,21 1-154 0 0,19 1-1340 0 0,-18-1-3664 0 0,-30-2 178 0 0,-4-2-1930 0 0</inkml:trace>
  <inkml:trace contextRef="#ctx0" brushRef="#br0" timeOffset="913.57">641 0 788 0 0,'0'0'7841'0'0,"0"0"-4782"0"0,0 0-2199 0 0,0 0-425 0 0,0 0 196 0 0,-4 9 152 0 0,-8 24-394 0 0,1 1-1 0 0,1 0 1 0 0,2 1 0 0 0,2 0 0 0 0,1 0 0 0 0,1 1 0 0 0,2-1 0 0 0,2 12-389 0 0,0-37 72 0 0,2-1 0 0 0,-1 1 1 0 0,1-1-1 0 0,0 0 0 0 0,1 1 1 0 0,0-1-1 0 0,0 0 1 0 0,1-1-1 0 0,1 1 0 0 0,-1-1 1 0 0,1 1-1 0 0,1-1 0 0 0,-1-1 1 0 0,3 3-73 0 0,42 23-2900 0 0,-37-31-2673 0 0,3-10-4231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10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1 110 6329 0 0,'0'0'3448'0'0,"0"0"-2389"0"0,0 0-392 0 0,2 7 417 0 0,19 83 1962 0 0,-19-88-3017 0 0,0 0-1 0 0,0 0 0 0 0,0-1 0 0 0,1 1 0 0 0,-1-1 1 0 0,0 0-1 0 0,1 0 0 0 0,-1 0 0 0 0,1 0 0 0 0,-1 0 0 0 0,1 0 1 0 0,-1-1-1 0 0,1 1 0 0 0,0-1 0 0 0,-1 1 0 0 0,1-1 1 0 0,0 0-1 0 0,-1 0 0 0 0,1-1 0 0 0,-1 1 0 0 0,1 0 0 0 0,0-1 1 0 0,-1 0-1 0 0,1 1 0 0 0,-1-1 0 0 0,1 0 0 0 0,-1 0 1 0 0,1-1-1 0 0,-1 1 0 0 0,0 0 0 0 0,0-1 0 0 0,1 1 0 0 0,-1-1 1 0 0,0 0-1 0 0,-1 0 0 0 0,1 0 0 0 0,0 0 0 0 0,0 0 1 0 0,-1 0-1 0 0,1 0 0 0 0,-1-1-28 0 0,4-19-61 0 0,-1 30-906 0 0,-2 6 1065 0 0,3 4 47 0 0,-1 1 0 0 0,-1 0 0 0 0,-1 0 1 0 0,-1-1-1 0 0,0 1 0 0 0,-1 0 0 0 0,-1 0 0 0 0,-1 0 0 0 0,-1 0 0 0 0,-3 12-145 0 0,4-28-15 0 0,0-1 0 0 0,1 1 0 0 0,-1-1 0 0 0,0 0 0 0 0,0 1 1 0 0,0-1-1 0 0,0 0 0 0 0,-1 0 0 0 0,1 0 0 0 0,0-1 0 0 0,-1 1 0 0 0,1 0 0 0 0,-1-1 0 0 0,0 0 0 0 0,0 0 0 0 0,1 1 0 0 0,-1-2 0 0 0,0 1 0 0 0,0 0 0 0 0,0 0 0 0 0,0-1 0 0 0,0 0 0 0 0,0 0 0 0 0,0 0 15 0 0,-23-3-2761 0 0,4-11-3564 0 0,6-7-1540 0 0</inkml:trace>
  <inkml:trace contextRef="#ctx0" brushRef="#br0" timeOffset="309.24">209 13 6613 0 0,'0'0'5391'0'0,"0"0"-3914"0"0,0 0-1299 0 0,0 0-82 0 0,0 0-70 0 0,0 0 200 0 0,7 1 28 0 0,-3-1-211 0 0,-1 0-1 0 0,0 0 1 0 0,1 0-1 0 0,-1 1 1 0 0,0-1-1 0 0,0 1 1 0 0,0 0-1 0 0,1 0 1 0 0,-1 0-1 0 0,0 0 1 0 0,0 1-1 0 0,0-1 1 0 0,-1 1-1 0 0,1 0 1 0 0,0 0-1 0 0,0 0 1 0 0,-1 0-1 0 0,0 0 1 0 0,1 0-1 0 0,-1 1 1 0 0,0-1-1 0 0,0 1 1 0 0,0 0-1 0 0,0-1 1 0 0,-1 1-1 0 0,1 0 1 0 0,-1 0-1 0 0,1 0 1 0 0,-1 0-1 0 0,0 0 1 0 0,0 1-1 0 0,-1-1 1 0 0,1 0-1 0 0,-1 0 1 0 0,1 1-1 0 0,-1-1 1 0 0,0 0-1 0 0,0 0 1 0 0,-1 1-1 0 0,1-1 1 0 0,-1 0-1 0 0,1 0 1 0 0,-1 1-1 0 0,0-1 1 0 0,0 0-1 0 0,-1 0-42 0 0,-50 68-30 0 0,102-68-1185 0 0,-21-8-1443 0 0,-8 0-2503 0 0,-3-2-1991 0 0</inkml:trace>
  <inkml:trace contextRef="#ctx0" brushRef="#br0" timeOffset="511.01">670 297 4956 0 0,'0'0'7881'0'0,"0"0"-6925"0"0,0 0-908 0 0,0 0 396 0 0,0 0 100 0 0,0 0 176 0 0,-40 8-28 0 0,22-8-303 0 0,-7 0-265 0 0,0-1-112 0 0,0 0-12 0 0,1-1-821 0 0,0 0-487 0 0,3 0-652 0 0,8-2-2464 0 0,6-6-3829 0 0</inkml:trace>
  <inkml:trace contextRef="#ctx0" brushRef="#br0" timeOffset="927.8">875 262 7705 0 0,'0'0'5712'0'0,"0"0"-3917"0"0,0 0-1070 0 0,0 0 185 0 0,0 0-356 0 0,0 0-390 0 0,0 0-93 0 0,0 0 37 0 0,0 0-50 0 0,5-4-44 0 0,44-68-202 0 0,-48 70 152 0 0,0 0 0 0 0,0 0 0 0 0,-1 0 0 0 0,1 1 0 0 0,-1-1 0 0 0,1 0 0 0 0,-1 0 0 0 0,0 0 0 0 0,0 0 1 0 0,0 0-1 0 0,0 0 0 0 0,0 0 0 0 0,0 0 0 0 0,0 0 0 0 0,-1 0 0 0 0,1 1 0 0 0,-1-1 0 0 0,1 0 0 0 0,-1 0 0 0 0,0 0 0 0 0,0 0 0 0 0,1 1 0 0 0,-1-1 0 0 0,-1 0 0 0 0,1 1 0 0 0,0-1 0 0 0,0 1 0 0 0,-1 0 0 0 0,1-1 0 0 0,0 1 0 0 0,-1 0 0 0 0,1-1 1 0 0,-1 1-1 0 0,0 0 0 0 0,1 0 0 0 0,-1 1 0 0 0,0-1 0 0 0,0 0 0 0 0,0 0 0 0 0,0 1 0 0 0,1-1 0 0 0,-1 1 0 0 0,0 0 0 0 0,0 0 0 0 0,0-1 0 0 0,0 1 0 0 0,-2 1 36 0 0,3-2-20 0 0,-1 1 0 0 0,0 0 0 0 0,1-1 0 0 0,-1 1 0 0 0,0 0-1 0 0,0 0 1 0 0,1 0 0 0 0,-1 1 0 0 0,0-1 0 0 0,1 0 0 0 0,-1 1 0 0 0,0-1 0 0 0,1 1-1 0 0,-1-1 1 0 0,1 1 0 0 0,-1 0 0 0 0,0-1 0 0 0,1 1 0 0 0,0 0 0 0 0,-1 0 0 0 0,1 0 0 0 0,0 1-1 0 0,-1-1 1 0 0,1 0 0 0 0,0 0 0 0 0,0 1 0 0 0,0-1 0 0 0,0 1 0 0 0,0-1 0 0 0,0 0-1 0 0,0 1 1 0 0,1 0 0 0 0,-1-1 0 0 0,1 1 0 0 0,-1 0 0 0 0,1-1 0 0 0,-1 1 0 0 0,1 0 0 0 0,0-1-1 0 0,0 1 1 0 0,0 0 0 0 0,0-1 0 0 0,0 1 0 0 0,0 0 0 0 0,0 0 0 0 0,1-1 0 0 0,-1 1-1 0 0,1 0 1 0 0,-1-1 0 0 0,1 1 20 0 0,27 88 345 0 0,-4-48-208 0 0,-20-36-100 0 0,0-1 0 0 0,0 1 0 0 0,0 0 0 0 0,-1 1 0 0 0,0-1 0 0 0,0 0 0 0 0,0 1 0 0 0,-1 0-1 0 0,0 0 1 0 0,-1-1 0 0 0,1 1 0 0 0,-1 0 0 0 0,0 0 0 0 0,-1 0 0 0 0,0 2-37 0 0,-3-7 64 0 0,-1 1 0 0 0,0-1 1 0 0,0 0-1 0 0,1-1 0 0 0,-1 1 0 0 0,0-1 0 0 0,0 1 0 0 0,-1-1 0 0 0,1-1 1 0 0,0 1-1 0 0,0 0 0 0 0,0-1 0 0 0,0 0 0 0 0,-1 0 0 0 0,1 0 1 0 0,0-1-1 0 0,0 1 0 0 0,-1-1 0 0 0,1 0 0 0 0,0 0 0 0 0,0 0 0 0 0,0-1 1 0 0,-3-1-65 0 0,5 3-12 0 0,-1 0 0 0 0,1 0 0 0 0,-1 0 1 0 0,1 0-1 0 0,0-1 0 0 0,-1 1 0 0 0,1-1 0 0 0,-1 1 1 0 0,1-1-1 0 0,0 0 0 0 0,-1 0 0 0 0,1 0 1 0 0,0 0-1 0 0,0 0 0 0 0,0-1 0 0 0,0 1 1 0 0,0-1-1 0 0,0 1 0 0 0,0-1 0 0 0,0 0 0 0 0,1 0 1 0 0,-1 0-1 0 0,1 0 0 0 0,-1 0 0 0 0,1 0 1 0 0,0 0-1 0 0,0 0 0 0 0,0 0 0 0 0,0-1 1 0 0,0 1-1 0 0,0 0 0 0 0,1-1 0 0 0,-1 1 1 0 0,1-1-1 0 0,-1 1 0 0 0,1-1 0 0 0,0 1 0 0 0,0-1 1 0 0,0 1-1 0 0,0 0 0 0 0,1-1 0 0 0,-1 1 1 0 0,1-1-1 0 0,0 1 0 0 0,-1-1 0 0 0,1 1 1 0 0,0 0-1 0 0,0 0 0 0 0,0-1 0 0 0,1 1 0 0 0,-1 0 1 0 0,0 0-1 0 0,1 0 0 0 0,0 0 12 0 0,11-4 66 0 0,0 0-1 0 0,0 0 1 0 0,0 2 0 0 0,1-1-1 0 0,0 2 1 0 0,0 0-1 0 0,0 0 1 0 0,0 2 0 0 0,0-1-1 0 0,0 2 1 0 0,11 0-66 0 0,63-6-5792 0 0,-89 5-498 0 0</inkml:trace>
  <inkml:trace contextRef="#ctx0" brushRef="#br0" timeOffset="1223.84">1255 1 13965 0 0,'0'0'1494'0'0,"4"9"-1437"0"0,8 16 340 0 0,-5-17-342 0 0,0 1 1 0 0,-1 0-1 0 0,0 1 0 0 0,0-1 0 0 0,-1 1 0 0 0,-1 0 1 0 0,1 0-1 0 0,-2 1 0 0 0,0-1 0 0 0,0 1 1 0 0,0 0-1 0 0,-2 0 0 0 0,1 0 0 0 0,-1 0 0 0 0,-1 0 1 0 0,0 0-1 0 0,0 0 0 0 0,-2 0 0 0 0,1 0 0 0 0,-1 0 1 0 0,0-1-1 0 0,-1 1 0 0 0,-1-1 0 0 0,0 1 1 0 0,0-1-1 0 0,-1 0 0 0 0,0 0 0 0 0,0-1 0 0 0,-1 1 1 0 0,-1-1-1 0 0,-6 6-55 0 0,-74 40-1465 0 0,46-44-4803 0 0,21-12-3296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08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36 120 5789 0 0,'0'0'4151'0'0,"0"0"-2430"0"0,0 0-680 0 0,0 0-76 0 0,0 0-503 0 0,0 0-248 0 0,-1 9 226 0 0,-33 269 1232 0 0,34-269-1660 0 0,0 0 0 0 0,0-1 0 0 0,1 1 0 0 0,0 0 0 0 0,1-1 0 0 0,0 1 0 0 0,0-1 0 0 0,1 1 0 0 0,0-1 0 0 0,0 0 0 0 0,1 0-1 0 0,0-1 1 0 0,1 1 0 0 0,0-1 0 0 0,0 0 0 0 0,0 0 0 0 0,1 0 0 0 0,0-1 0 0 0,0 0 0 0 0,0 0 0 0 0,1 0 0 0 0,3 1-12 0 0,-1-3-1968 0 0,-6-6-3964 0 0,-3-7-918 0 0</inkml:trace>
  <inkml:trace contextRef="#ctx0" brushRef="#br0" timeOffset="307.48">190 307 1812 0 0,'0'0'298'0'0,"0"0"-98"0"0,0 0 28 0 0,0 0 639 0 0,0 0 456 0 0,0 0 311 0 0,0 0 258 0 0,0 0-38 0 0,-6-3-376 0 0,7 3-1422 0 0,0 0-1 0 0,0 0 1 0 0,-1-1-1 0 0,1 1 0 0 0,0 0 1 0 0,0 0-1 0 0,-1-1 1 0 0,1 1-1 0 0,0 0 0 0 0,-1-1 1 0 0,1 1-1 0 0,0-1 1 0 0,-1 1-1 0 0,1-1 1 0 0,-1 1-1 0 0,1-1 0 0 0,0 1 1 0 0,-1-1-1 0 0,0 0 1 0 0,1 1-1 0 0,-1-1 0 0 0,1 0 1 0 0,-1 1-1 0 0,0-1 1 0 0,1 0-1 0 0,-1 0 0 0 0,0 1 1 0 0,0-1-1 0 0,0 0 1 0 0,1 0-1 0 0,-1 1 0 0 0,0-1 1 0 0,0 0-1 0 0,0 0 1 0 0,0 0-1 0 0,0 1 1 0 0,-1-1-1 0 0,1 0 0 0 0,0 0 1 0 0,0 1-1 0 0,0-1 1 0 0,-1 0-1 0 0,1 0 0 0 0,0 1 1 0 0,-1-1-1 0 0,1 0 1 0 0,-1 1-1 0 0,1-1 0 0 0,-1 0 1 0 0,1 1-1 0 0,-1-1 1 0 0,1 1-1 0 0,-1-1 0 0 0,1 1 1 0 0,-1-1-1 0 0,0 1 1 0 0,1-1-1 0 0,-1 1 0 0 0,0 0 1 0 0,1-1-1 0 0,-1 1 1 0 0,0 0-1 0 0,0 0 1 0 0,1-1-1 0 0,-1 1 0 0 0,0 0 1 0 0,-1 0-56 0 0,7-1 3 0 0,-1 0 0 0 0,0 0 1 0 0,0 1-1 0 0,1-1 0 0 0,-1 1 1 0 0,0 0-1 0 0,1 0 0 0 0,-1 1 0 0 0,0-1 1 0 0,1 1-1 0 0,-1 0 0 0 0,0 0 1 0 0,0 1-1 0 0,0-1 0 0 0,0 1 1 0 0,0 0-1 0 0,0 0 0 0 0,0 0 0 0 0,-1 0 1 0 0,1 1-1 0 0,-1-1 0 0 0,1 1 1 0 0,-1 0-1 0 0,0 0 0 0 0,0 0 1 0 0,0 1-1 0 0,-1-1 0 0 0,1 1 0 0 0,-1-1 1 0 0,0 1-1 0 0,0 0 0 0 0,0 0 1 0 0,0 0-1 0 0,-1 0 0 0 0,0 0 1 0 0,1 0-1 0 0,-1 0 0 0 0,-1 1 0 0 0,1 1-3 0 0,-60 47 2129 0 0,9-37-6069 0 0,47-16 928 0 0,3-1-2256 0 0</inkml:trace>
  <inkml:trace contextRef="#ctx0" brushRef="#br0" timeOffset="555.98">374 272 5092 0 0,'0'0'4831'0'0,"0"0"-3007"0"0,0 0-1323 0 0,0 0-119 0 0,0 0 307 0 0,0 0 211 0 0,-6 7-131 0 0,3-4-637 0 0,0-1-93 0 0,0 0-1 0 0,1 0 1 0 0,-1 0 0 0 0,0 1 0 0 0,1-1 0 0 0,-1 1-1 0 0,1-1 1 0 0,0 1 0 0 0,0 0 0 0 0,0 0 0 0 0,0 0-1 0 0,0 1 1 0 0,1-1 0 0 0,0 0 0 0 0,-1 1 0 0 0,1-1 0 0 0,0 0-1 0 0,1 1 1 0 0,-1 0 0 0 0,1-1 0 0 0,-1 1 0 0 0,1-1-1 0 0,0 1 1 0 0,0-1 0 0 0,1 1 0 0 0,-1 0 0 0 0,1-1-1 0 0,0 1 1 0 0,-1-1 0 0 0,2 0 0 0 0,-1 1 0 0 0,0-1 0 0 0,1 0-1 0 0,-1 1 1 0 0,1-1 0 0 0,0 0 0 0 0,0 0 0 0 0,0-1-1 0 0,1 1 1 0 0,-1 0-39 0 0,0-2-72 0 0,25 11-532 0 0,-8-12-4497 0 0,-14-5-458 0 0</inkml:trace>
  <inkml:trace contextRef="#ctx0" brushRef="#br0" timeOffset="1412.02">467 11 5625 0 0,'0'0'4127'0'0,"0"0"-2763"0"0,0 0-898 0 0,0 0 117 0 0,6-1-15 0 0,-4 0-521 0 0,-1 0 1 0 0,0 0 0 0 0,0 0 0 0 0,1 0 0 0 0,-1 0-1 0 0,1 1 1 0 0,-1-1 0 0 0,0 1 0 0 0,1-1 0 0 0,-1 1 0 0 0,1-1-1 0 0,-1 1 1 0 0,1 0 0 0 0,0-1 0 0 0,-1 1 0 0 0,1 0 0 0 0,-1 0-1 0 0,1 0 1 0 0,-1 1 0 0 0,1-1 0 0 0,0 0 0 0 0,-1 0-1 0 0,1 1 1 0 0,-1-1 0 0 0,1 1 0 0 0,-1 0 0 0 0,0-1 0 0 0,1 1-1 0 0,-1 0 1 0 0,0 0 0 0 0,1 0 0 0 0,-1 0 0 0 0,0 0 0 0 0,0 0-1 0 0,0 0 1 0 0,0 0 0 0 0,0 0 0 0 0,0 1 0 0 0,0-1-1 0 0,0 0 1 0 0,0 1 0 0 0,-1-1 0 0 0,1 0 0 0 0,0 1 0 0 0,-1-1-1 0 0,1 1 1 0 0,-1-1 0 0 0,0 1 0 0 0,1 0 0 0 0,-1-1 0 0 0,0 1-1 0 0,0-1 1 0 0,0 1 0 0 0,0-1 0 0 0,0 1 0 0 0,-1-1-1 0 0,1 1 1 0 0,0 0 0 0 0,-1 0-48 0 0,-62 93 872 0 0,139-71 32 0 0,-67-23-1227 0 0,23 2-1832 0 0,-10-1-5737 0 0,-8-2 932 0 0</inkml:trace>
  <inkml:trace contextRef="#ctx0" brushRef="#br0" timeOffset="1658.74">841 328 4244 0 0,'0'0'4961'0'0,"0"0"-3693"0"0,0 0-584 0 0,0 0 176 0 0,0 0 544 0 0,0 0-144 0 0,0 0-392 0 0,-34 4-368 0 0,19-4-268 0 0,-2 0-224 0 0,-3 0-8 0 0,-1 0 0 0 0,2 0-332 0 0,1 0-760 0 0,1-3-444 0 0,2 0-656 0 0,6 0-2144 0 0,1-10-1749 0 0</inkml:trace>
  <inkml:trace contextRef="#ctx0" brushRef="#br0" timeOffset="1908.54">698 266 548 0 0,'0'0'4048'0'0,"0"0"729"0"0,0 0-3793 0 0,38 35-392 0 0,-31-23 348 0 0,0 1 20 0 0,-3-1-120 0 0,-3 1 12 0 0,-1 0 16 0 0,0-1-440 0 0,0-1-416 0 0,-1 0-12 0 0,-2-1-352 0 0,3-2-364 0 0,0-2-488 0 0,0-3-628 0 0,0-2-2104 0 0,4-4-2601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56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344 116 1240 0 0,'0'0'8178'0'0,"0"0"-5262"0"0,0 0-1492 0 0,0 0-103 0 0,0 0-342 0 0,0 0-503 0 0,-11 0-107 0 0,-321-12 412 0 0,384 67-1425 0 0,17 96 894 0 0,-68-150-216 0 0,-1 1 0 0 0,0-1 0 0 0,1 1 0 0 0,-1-1 0 0 0,1 0 0 0 0,-1 0-1 0 0,1 1 1 0 0,0-1 0 0 0,-1 0 0 0 0,1 0 0 0 0,0 0 0 0 0,0 0 0 0 0,0 0 0 0 0,0 0 0 0 0,0 0-1 0 0,0 0 1 0 0,0 0 0 0 0,0 0 0 0 0,0 0 0 0 0,1-1 0 0 0,-1 1 0 0 0,0-1 0 0 0,0 1-1 0 0,1-1 1 0 0,-1 1 0 0 0,0-1 0 0 0,1 0 0 0 0,-1 1 0 0 0,1-1 0 0 0,-1 0 0 0 0,0 0 0 0 0,1 0-1 0 0,-1 0 1 0 0,1 0 0 0 0,-1 0 0 0 0,0-1 0 0 0,1 1 0 0 0,-1 0 0 0 0,0-1 0 0 0,1 1-1 0 0,-1-1 1 0 0,0 1 0 0 0,0-1 0 0 0,1 0 0 0 0,-1 1 0 0 0,0-1 0 0 0,0 0 0 0 0,0 0 0 0 0,0 0-1 0 0,0 0 1 0 0,0 0 0 0 0,0 0 0 0 0,0-1-34 0 0,49-60 1277 0 0,-17-55-1397 0 0,-28 109-2084 0 0,2 6-4912 0 0,0 2 361 0 0</inkml:trace>
  <inkml:trace contextRef="#ctx0" brushRef="#br0" timeOffset="341.71">538 1 5016 0 0,'0'0'5929'0'0,"0"0"-3627"0"0,0 0-1472 0 0,0 0-497 0 0,0 0 102 0 0,1 6 260 0 0,1 1-503 0 0,-1 1-1 0 0,-1 0 1 0 0,0-1-1 0 0,0 1 1 0 0,0 0-1 0 0,-1-1 1 0 0,0 1-1 0 0,0-1 1 0 0,-1 1-1 0 0,0-1 1 0 0,-1 1-1 0 0,1-1 1 0 0,-1 0-1 0 0,-1 0 1 0 0,0 0-192 0 0,-16 29 237 0 0,13-24-216 0 0,0-1 1 0 0,0 1 0 0 0,1 1-1 0 0,1-1 1 0 0,0 1-1 0 0,0 0 1 0 0,1 1 0 0 0,1-1-1 0 0,1 0 1 0 0,-1 8-22 0 0,3-18 31 0 0,1 0 1 0 0,-1-1-1 0 0,1 1 1 0 0,0 0 0 0 0,-1 0-1 0 0,2 0 1 0 0,-1-1-1 0 0,0 1 1 0 0,0-1-1 0 0,1 1 1 0 0,-1-1 0 0 0,1 1-1 0 0,0-1 1 0 0,0 0-1 0 0,0 0 1 0 0,0 1-1 0 0,0-2 1 0 0,0 1-1 0 0,1 0 1 0 0,-1 0 0 0 0,1-1-1 0 0,-1 1 1 0 0,1-1-1 0 0,-1 0 1 0 0,1 0-1 0 0,0 0 1 0 0,0 0 0 0 0,0 0-1 0 0,-1-1 1 0 0,1 1-1 0 0,0-1 1 0 0,0 0-1 0 0,0 1 1 0 0,0-2 0 0 0,0 1-1 0 0,0 0 1 0 0,1-1-32 0 0,70-9-858 0 0,-37-7-3133 0 0,-32 13-1480 0 0,0-3-3859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59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46 4620 0 0,'0'0'9669'0'0,"0"0"-7853"0"0,0 0-911 0 0,0 0-545 0 0,0 0-12 0 0,0 0-112 0 0,-46-10-16 0 0,24 7-96 0 0,-1-1-120 0 0,-2 1-4 0 0,0 1 0 0 0,1-2-4 0 0,3 2-440 0 0,1-2-676 0 0,5 1-629 0 0,5-3-1163 0 0,5 2-3753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59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32 12285 0 0,'0'0'2636'0'0,"0"0"-1420"0"0,0 0-883 0 0,0 0 67 0 0,-38-3 96 0 0,18-1-64 0 0,-7 0-132 0 0,0 1-204 0 0,-2 0-88 0 0,1 0-8 0 0,2 1-44 0 0,1-1-524 0 0,3 2-440 0 0,8 1-505 0 0,2-2-939 0 0,7 2-2184 0 0,6-3-2873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59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5765 0 0,'0'0'4345'0'0,"0"0"-2939"0"0,0 0-1077 0 0,-3 6 148 0 0,2-4-366 0 0,-1 1 0 0 0,0-1 0 0 0,1 1 0 0 0,0 0 0 0 0,0-1 0 0 0,0 1 0 0 0,0 0 0 0 0,0 0 0 0 0,0 0 0 0 0,1 0 0 0 0,-1 0 0 0 0,1 0-1 0 0,0 0 1 0 0,0 0 0 0 0,0 0 0 0 0,0 0 0 0 0,1 0 0 0 0,-1 0 0 0 0,1 0 0 0 0,-1 0 0 0 0,1 0 0 0 0,0 0 0 0 0,1-1 0 0 0,-1 1 0 0 0,0 0-1 0 0,1-1 1 0 0,-1 1 0 0 0,1-1 0 0 0,0 1 0 0 0,0-1 0 0 0,0 0 0 0 0,0 1 0 0 0,0-1 0 0 0,0 0 0 0 0,1-1 0 0 0,-1 1 0 0 0,1 0 0 0 0,-1-1 0 0 0,1 1-1 0 0,0-1 1 0 0,0 0 0 0 0,-1 0 0 0 0,2 0-111 0 0,-3 0 40 0 0,0 0 0 0 0,1 0 0 0 0,0-1 0 0 0,-1 1 1 0 0,1-1-1 0 0,-1 1 0 0 0,1-1 0 0 0,0 0 0 0 0,-1 1 0 0 0,1-1 0 0 0,0 0 0 0 0,-1 0 0 0 0,1 0 0 0 0,0 0 0 0 0,-1 0 0 0 0,1-1 0 0 0,0 1 0 0 0,-1 0 0 0 0,1-1 0 0 0,-1 1 1 0 0,1-1-1 0 0,-1 0 0 0 0,1 0 0 0 0,-1 1 0 0 0,1-1 0 0 0,-1 0 0 0 0,1 0 0 0 0,-1 0 0 0 0,0 0 0 0 0,0-1 0 0 0,0 1 0 0 0,0 0 0 0 0,1 0 0 0 0,-2-1 0 0 0,1 1 1 0 0,0-1-1 0 0,0 1 0 0 0,0-1 0 0 0,-1 1 0 0 0,1-1 0 0 0,0 1 0 0 0,-1-1 0 0 0,0 1 0 0 0,1-1 0 0 0,-1 0 0 0 0,0 1 0 0 0,0-1 0 0 0,0 0 0 0 0,0 1 0 0 0,0-1 0 0 0,0 0 1 0 0,0 1-1 0 0,-1-1 0 0 0,1 0 0 0 0,-1 1 0 0 0,1-1-40 0 0,-33-55-5940 0 0,26 52 1177 0 0,2 0-1582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4:59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432 223 8857 0 0,'0'0'4352'0'0,"-60"-1"-3752"0"0,17-4 312 0 0,-8 2 44 0 0,4 0-412 0 0,3 0-343 0 0,3 3-113 0 0,2 0-80 0 0,8 0 56 0 0,6 0-4 0 0,6 0-60 0 0,6-1-453 0 0,4-2-491 0 0,1 1-344 0 0,7-1-356 0 0,11-2-1348 0 0,6 0-3581 0 0</inkml:trace>
  <inkml:trace contextRef="#ctx0" brushRef="#br0" timeOffset="153.47">502 133 12029 0 0,'0'0'2992'0'0,"0"0"-2628"0"0,-44-1-48 0 0,3-3 264 0 0,-16-2-67 0 0,-3 1-65 0 0,0 1 36 0 0,9 1-260 0 0,15 2-152 0 0,5-1-20 0 0,10 2-52 0 0,4-1-204 0 0,1-1-352 0 0,5 0-393 0 0,4-2-603 0 0,4 1-956 0 0,16-5-4805 0 0</inkml:trace>
  <inkml:trace contextRef="#ctx0" brushRef="#br0" timeOffset="416.16">445 1 7901 0 0,'0'0'4811'0'0,"0"0"-3784"0"0,2 6-912 0 0,3 5 76 0 0,0 0 1 0 0,1 0-1 0 0,0 0 1 0 0,0 0-1 0 0,1-1 1 0 0,1 0-1 0 0,0-1 1 0 0,0 0-1 0 0,1 0 0 0 0,0-1 1 0 0,0 0-1 0 0,1 0 1 0 0,0-1-1 0 0,1 0 1 0 0,-1-1-1 0 0,1 0 1 0 0,0-1-1 0 0,1 0 1 0 0,-1-1-1 0 0,4 1-191 0 0,-29 38 789 0 0,-4-23-862 0 0,1 0-1 0 0,-2-2 0 0 0,-1 0 0 0 0,0-1 0 0 0,-1-1 0 0 0,-1 0 0 0 0,-21 9 74 0 0,21-10-1347 0 0,7-7-3043 0 0,1-6-4024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35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6309 0 0,'0'0'6111'0'0,"7"-2"-5102"0"0,132-12-1977 0 0,-136 14 1032 0 0,0 0 0 0 0,1 1 0 0 0,-1-1 1 0 0,1 1-1 0 0,-1 0 0 0 0,0 0 0 0 0,1 0 0 0 0,-1 1 1 0 0,0-1-1 0 0,0 1 0 0 0,0-1 0 0 0,0 1 0 0 0,0 0 1 0 0,-1 0-1 0 0,1 1 0 0 0,0-1 0 0 0,-1 0 0 0 0,0 1 1 0 0,1 0-1 0 0,-1-1 0 0 0,0 1 0 0 0,0 0 0 0 0,-1 0 1 0 0,1 0-1 0 0,-1 0 0 0 0,1 0 0 0 0,-1 1 0 0 0,0-1 1 0 0,0 0-1 0 0,0 1 0 0 0,-1-1 0 0 0,1 0 0 0 0,-1 1 1 0 0,0-1-1 0 0,0 1 0 0 0,0-1 0 0 0,0 1 0 0 0,-1-1 1 0 0,1 1-1 0 0,-1 0-64 0 0,-65 160 1405 0 0,79-152-6739 0 0,-8-12-726 0 0</inkml:trace>
  <inkml:trace contextRef="#ctx0" brushRef="#br0" timeOffset="250">279 195 10245 0 0,'0'0'5432'0'0,"0"0"-5092"0"0,0 0-152 0 0,0 0-96 0 0,0 0 445 0 0,-38-18-65 0 0,18 14-260 0 0,1-1-212 0 0,-2 1-160 0 0,0 0-500 0 0,0-1-33 0 0,2 2-363 0 0,5-1-1220 0 0,3 2-4116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5:07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790 406 340 0 0,'0'0'4807'0'0,"0"0"-1849"0"0,0 0-1201 0 0,0 0-243 0 0,0 0-86 0 0,0 0-49 0 0,0 0-31 0 0,0 0-264 0 0,-6-13-353 0 0,-11 215-1081 0 0,-14-45 460 0 0,34-153-50 0 0,0-1 0 0 0,1 1 0 0 0,-1-1 0 0 0,1 0 0 0 0,0 0 0 0 0,0 0 0 0 0,0-1 1 0 0,1 1-1 0 0,-1-1 0 0 0,0 0 0 0 0,1 0 0 0 0,0-1 0 0 0,-1 1 0 0 0,1-1 1 0 0,0 0-1 0 0,0 0 0 0 0,0-1 0 0 0,0 1 0 0 0,-1-1 0 0 0,1 0 0 0 0,0-1 0 0 0,0 1 1 0 0,0-1-1 0 0,0 0 0 0 0,3-1-60 0 0,7 2 83 0 0,30-6 763 0 0,-26 2-2125 0 0,-4 3-5057 0 0,-16 1 718 0 0</inkml:trace>
  <inkml:trace contextRef="#ctx0" brushRef="#br0" timeOffset="853.83">1722 853 15529 0 0,'0'0'1741'0'0,"0"0"-1741"0"0,0 0-100 0 0,0 0 100 0 0,0 0 188 0 0,0 0-188 0 0,-46-1-112 0 0,23-1-460 0 0,-1 1-725 0 0,3-2-971 0 0,4 0-2332 0 0,4-7-2437 0 0</inkml:trace>
  <inkml:trace contextRef="#ctx0" brushRef="#br0" timeOffset="1060.38">1707 768 5825 0 0,'0'0'7344'0'0,"0"0"-6468"0"0,0 0-824 0 0,0 0-52 0 0,0 0 112 0 0,-45 3-48 0 0,19-3-64 0 0,-6-3-1272 0 0,8 2-2996 0 0,-6-9-4465 0 0</inkml:trace>
  <inkml:trace contextRef="#ctx0" brushRef="#br0" timeOffset="3388.93">3551 385 2872 0 0,'0'0'6897'0'0,"0"0"-4897"0"0,0 0-1722 0 0,0 0 309 0 0,0 0 348 0 0,0 0 22 0 0,0 0-286 0 0,0 0-362 0 0,2 3-187 0 0,39 53 830 0 0,-37-54-917 0 0,0 1 0 0 0,0 0 0 0 0,-1 0 0 0 0,1 0-1 0 0,-1 0 1 0 0,0 1 0 0 0,0-1 0 0 0,0 1 0 0 0,0 0-1 0 0,-1 0 1 0 0,1 0 0 0 0,-1 0 0 0 0,0 0 0 0 0,0 0-1 0 0,0 1 1 0 0,-1-1 0 0 0,0 1 0 0 0,0-1 0 0 0,0 1-1 0 0,0 0 1 0 0,-1-1 0 0 0,1 1 0 0 0,-1 0-1 0 0,0-1 1 0 0,-1 1 0 0 0,1 0 0 0 0,-1-1 0 0 0,0 1-1 0 0,0-1 1 0 0,-1 1 0 0 0,1-1 0 0 0,-1 1 0 0 0,0-1-1 0 0,0 0 1 0 0,0 0 0 0 0,-3 4-35 0 0,5-10 35 0 0,0 1 0 0 0,0-1 1 0 0,0 1-1 0 0,0-1 0 0 0,0 1 0 0 0,0-1 0 0 0,0 1 0 0 0,0-1 1 0 0,-1 1-1 0 0,1-1 0 0 0,-1 1 0 0 0,1-1 0 0 0,-1 1 1 0 0,1 0-1 0 0,-1-1 0 0 0,0 1 0 0 0,0 0 0 0 0,1 0 1 0 0,-1-1-1 0 0,0 1 0 0 0,0 0 0 0 0,0 0 0 0 0,-1 0 1 0 0,1 0-1 0 0,0 0 0 0 0,0 0 0 0 0,0 0 0 0 0,-1 1 0 0 0,1-1 1 0 0,0 0-1 0 0,-1 1 0 0 0,1-1 0 0 0,-1 1 0 0 0,1 0 1 0 0,-1-1-1 0 0,1 1 0 0 0,-1 0 0 0 0,1 0 0 0 0,-1 0 1 0 0,1 0-1 0 0,-1 0 0 0 0,1 0 0 0 0,-1 0 0 0 0,1 0 1 0 0,-1 1-1 0 0,1-1 0 0 0,-1 0 0 0 0,1 1 0 0 0,0 0 0 0 0,-1-1 1 0 0,1 1-1 0 0,0 0 0 0 0,-1 0 0 0 0,1-1 0 0 0,0 1 1 0 0,0 0-1 0 0,0 0 0 0 0,0 0 0 0 0,0 1 0 0 0,0-1 1 0 0,0 0-1 0 0,0 0 0 0 0,0 0 0 0 0,0 1 0 0 0,1-1 1 0 0,-1 0-1 0 0,0 1 0 0 0,1 1-35 0 0,27-80-2452 0 0,1 55-7086 0 0,-13 16 1362 0 0</inkml:trace>
  <inkml:trace contextRef="#ctx0" brushRef="#br0" timeOffset="3913.6">3790 363 144 0 0,'0'0'9348'0'0,"0"0"-6516"0"0,0 0-2658 0 0,0 0-254 0 0,2 7 350 0 0,-9 129 3497 0 0,5-133-3739 0 0,0 0-1 0 0,0 1 1 0 0,0 0 0 0 0,1-1-1 0 0,-1 1 1 0 0,1 0 0 0 0,0 0-1 0 0,0 0 1 0 0,0 0 0 0 0,1 0-1 0 0,-1 0 1 0 0,1 0 0 0 0,0 0 0 0 0,0 0-1 0 0,0 0 1 0 0,1 0 0 0 0,-1 0-1 0 0,1 0 1 0 0,0 0 0 0 0,0 0-1 0 0,1 0 1 0 0,-1-1 0 0 0,1 1-1 0 0,0 0 1 0 0,0-1 0 0 0,0 1 0 0 0,0-1-1 0 0,0 0 1 0 0,1 1 0 0 0,0-1-1 0 0,-1 0 1 0 0,1-1 0 0 0,0 1-1 0 0,1 0 1 0 0,-1-1 0 0 0,0 0-1 0 0,1 0 1 0 0,-1 0 0 0 0,1 0 0 0 0,0 0-1 0 0,-1-1 1 0 0,1 0 0 0 0,3 1-28 0 0,49 9 115 0 0,-32-13-2699 0 0,-20-1-933 0 0,-2-3-4535 0 0</inkml:trace>
  <inkml:trace contextRef="#ctx0" brushRef="#br0" timeOffset="4163.6">4079 800 7977 0 0,'0'0'5911'0'0,"0"0"-4822"0"0,-8-1-953 0 0,-286-21 2081 0 0,132 16-4619 0 0,146 4-839 0 0,1-3-3658 0 0</inkml:trace>
  <inkml:trace contextRef="#ctx0" brushRef="#br0" timeOffset="4458.81">3688 865 7249 0 0,'0'0'6906'0'0,"0"0"-5562"0"0,4 7-980 0 0,-1 0-222 0 0,1-4-86 0 0,-1 0-1 0 0,0 1 1 0 0,0-1 0 0 0,0 1 0 0 0,-1 0 0 0 0,1-1-1 0 0,-1 1 1 0 0,0 0 0 0 0,0 1 0 0 0,0-1 0 0 0,-1 0 0 0 0,1 1-1 0 0,-1-1 1 0 0,0 0 0 0 0,-1 1 0 0 0,1-1 0 0 0,-1 1-1 0 0,1 0 1 0 0,-1-1 0 0 0,-1 1 0 0 0,1-1 0 0 0,-1 1 0 0 0,0-1-1 0 0,0 1 1 0 0,0-1 0 0 0,0 1 0 0 0,-1-1 0 0 0,0 0-1 0 0,0 0 1 0 0,0 0 0 0 0,0 0 0 0 0,-1 0 0 0 0,1 0 0 0 0,-1-1-1 0 0,0 1 1 0 0,0-1 0 0 0,0 0 0 0 0,-1 0 0 0 0,-2 3-56 0 0,4-5-46 0 0,0 1 1 0 0,0-1-1 0 0,0 1 1 0 0,0-1-1 0 0,0 0 1 0 0,0 0-1 0 0,0 0 1 0 0,0 0-1 0 0,0 0 1 0 0,0-1-1 0 0,0 1 1 0 0,-1-1-1 0 0,1 1 1 0 0,0-1-1 0 0,-1 0 1 0 0,1 0-1 0 0,0 0 1 0 0,-1 0-1 0 0,1 0 1 0 0,0 0 0 0 0,0-1-1 0 0,-1 1 1 0 0,1-1-1 0 0,0 1 1 0 0,0-1-1 0 0,0 0 1 0 0,-1 0-1 0 0,1 0 1 0 0,0 0-1 0 0,0 0 1 0 0,1-1-1 0 0,-1 1 1 0 0,0-1-1 0 0,0 1 1 0 0,1-1-1 0 0,-1 0 1 0 0,1 1-1 0 0,-1-1 1 0 0,1 0-1 0 0,0 0 1 0 0,-1 0-1 0 0,1 0 1 0 0,0 0-1 0 0,1 0 1 0 0,-1 0-1 0 0,0-1 1 0 0,0 1-1 0 0,1 0 1 0 0,0 0 0 0 0,-1-1-1 0 0,1 1 1 0 0,0 0-1 0 0,0-1 1 0 0,0 1-1 0 0,0-1 46 0 0,61-51-4767 0 0,-49 49 279 0 0</inkml:trace>
  <inkml:trace contextRef="#ctx0" brushRef="#br0" timeOffset="4721.02">3894 978 1760 0 0,'0'0'2917'0'0,"0"0"2218"0"0,0 0-3273 0 0,0 0-1286 0 0,0 0-59 0 0,0 0-167 0 0,0 0-245 0 0,31-1-631 0 0,-28 2 609 0 0,0 0-1 0 0,0 0 1 0 0,0 0 0 0 0,0 0 0 0 0,0 0-1 0 0,0 1 1 0 0,0 0 0 0 0,-1-1 0 0 0,1 1-1 0 0,-1 0 1 0 0,1 0 0 0 0,-1 1 0 0 0,0-1-1 0 0,0 0 1 0 0,0 1 0 0 0,0-1 0 0 0,0 1-1 0 0,0 0 1 0 0,-1-1 0 0 0,1 1 0 0 0,-1 0-1 0 0,0 0 1 0 0,0 0 0 0 0,0 0-1 0 0,0 0 1 0 0,-1 1 0 0 0,1-1 0 0 0,-1 0-1 0 0,1 0 1 0 0,-1 0 0 0 0,0 0 0 0 0,-1 1-1 0 0,1-1 1 0 0,0 0 0 0 0,-1 0 0 0 0,0 0-1 0 0,0 0 1 0 0,0 0 0 0 0,0 0 0 0 0,0 0-1 0 0,-1 0 1 0 0,1 0 0 0 0,-1-1 0 0 0,0 1-1 0 0,1 0 1 0 0,-1-1 0 0 0,0 1 0 0 0,-1-1-1 0 0,1 0 1 0 0,0 0 0 0 0,-1 0 0 0 0,1 0-1 0 0,-1 0 1 0 0,0 0 0 0 0,-2 0-83 0 0,-25 18-953 0 0,21-18-6745 0 0,9-5 198 0 0</inkml:trace>
  <inkml:trace contextRef="#ctx0" brushRef="#br0" timeOffset="4894.46">4040 995 432 0 0,'0'0'8885'0'0,"0"0"-6369"0"0,0 0-2208 0 0,0 0 24 0 0,0 0 576 0 0,-7 41-68 0 0,3-29-72 0 0,3 1-352 0 0,-3 0-240 0 0,4 1-112 0 0,0-1 0 0 0,2-2 48 0 0,5 1-112 0 0,4-2-188 0 0,-1 0-604 0 0,6-1-480 0 0,-7-4-1248 0 0,9-4-5937 0 0</inkml:trace>
  <inkml:trace contextRef="#ctx0" brushRef="#br0" timeOffset="2657.4">3158 879 15105 0 0,'0'0'2705'0'0,"0"0"-2705"0"0,0 0-344 0 0,0 0 344 0 0,0 0 420 0 0,-35-1-48 0 0,21 0-220 0 0,-7-1-152 0 0,0 1-64 0 0,-1-1-108 0 0,4-1-780 0 0,1 2-441 0 0,5-4-1163 0 0,2 2-2916 0 0,7-8-2329 0 0</inkml:trace>
  <inkml:trace contextRef="#ctx0" brushRef="#br0" timeOffset="2842.41">3126 794 4772 0 0,'0'0'10257'0'0,"0"0"-10257"0"0,0 0-584 0 0,-41 0 492 0 0,19-1 92 0 0,-5-2 0 0 0,-2 0-424 0 0,3 0-980 0 0,4 0-2720 0 0,-5-6-3733 0 0</inkml:trace>
  <inkml:trace contextRef="#ctx0" brushRef="#br0" timeOffset="1649.88">2121 442 848 0 0,'0'0'1992'0'0,"0"0"1791"0"0,0 0-1919 0 0,0 0-473 0 0,0 0 29 0 0,0 0-19 0 0,0 0-103 0 0,0 0-478 0 0,-1-4-631 0 0,1 178 338 0 0,-7-18-202 0 0,9-152-247 0 0,2-1 0 0 0,-1 1-1 0 0,0-1 1 0 0,1 0 0 0 0,-1 0-1 0 0,1 0 1 0 0,0 0 0 0 0,0 0 0 0 0,0-1-1 0 0,0 0 1 0 0,1 0 0 0 0,-1 0 0 0 0,1 0-1 0 0,-1-1 1 0 0,1 0 0 0 0,-1 0-1 0 0,1 0 1 0 0,0 0 0 0 0,0-1 0 0 0,-1 0-1 0 0,1 0 1 0 0,0 0 0 0 0,0 0 0 0 0,-1-1-1 0 0,1 0 1 0 0,0 0 0 0 0,-1 0-1 0 0,2-1-77 0 0,6 2 219 0 0,37-4 386 0 0,-53 0-7737 0 0,-3 1 2233 0 0,-4-5-1928 0 0</inkml:trace>
  <inkml:trace contextRef="#ctx0" brushRef="#br0" timeOffset="1898.93">2460 339 4152 0 0,'0'0'11085'0'0,"0"0"-10457"0"0,0 0-628 0 0,0 0-124 0 0,0 0 112 0 0,0 0 12 0 0,0 0 152 0 0,-19 48 136 0 0,9-28-67 0 0,0 1-221 0 0,-3 2-581 0 0,1-1-935 0 0,3-5-2412 0 0,1-3-4721 0 0</inkml:trace>
  <inkml:trace contextRef="#ctx0" brushRef="#br0" timeOffset="2254.05">2468 791 2872 0 0,'0'0'6330'0'0,"0"0"-4122"0"0,0 0-1764 0 0,0 0-247 0 0,0 0-13 0 0,0 0-123 0 0,0 0-402 0 0,6 0-51 0 0,-3 0 467 0 0,1 0 1 0 0,-1-1-1 0 0,1 1 0 0 0,-1 0 1 0 0,1 1-1 0 0,-1-1 0 0 0,1 1 1 0 0,-1-1-1 0 0,1 1 0 0 0,-1 0 1 0 0,1 0-1 0 0,-1 1 0 0 0,0-1 1 0 0,1 1-1 0 0,-1 0 0 0 0,0-1 1 0 0,0 1-1 0 0,-1 1 0 0 0,1-1 1 0 0,0 0-1 0 0,-1 1 0 0 0,1-1 1 0 0,-1 1-1 0 0,0 0 0 0 0,1 0 1 0 0,-1 0-1 0 0,-1 0 0 0 0,1 0 1 0 0,0 0-1 0 0,-1 0 0 0 0,0 1 1 0 0,0-1-1 0 0,0 1 0 0 0,0-1 0 0 0,0 1 1 0 0,-1-1-1 0 0,1 1 0 0 0,-1-1 1 0 0,0 1-1 0 0,0-1 0 0 0,0 1 1 0 0,-1-1-1 0 0,1 1 0 0 0,-1 0 1 0 0,0-1-1 0 0,0 0 0 0 0,0 1 1 0 0,0-1-1 0 0,-2 3-75 0 0,-41 29 646 0 0,9-20-4526 0 0,32-15 347 0 0,2-3-2882 0 0</inkml:trace>
  <inkml:trace contextRef="#ctx0" brushRef="#br0" timeOffset="2453.95">2657 806 4012 0 0,'0'0'2825'0'0,"0"0"-1617"0"0,0 0-260 0 0,-24 35 372 0 0,19-23-340 0 0,2 2-620 0 0,2 0-256 0 0,1-1 112 0 0,5 0 476 0 0,5-1-52 0 0,1-2-208 0 0,2-1-164 0 0,3 0-268 0 0,3-2-76 0 0,0-1-780 0 0,0-3-772 0 0,-3 0-2340 0 0,5-8-3509 0 0</inkml:trace>
  <inkml:trace contextRef="#ctx0" brushRef="#br0" timeOffset="370.27">1059 787 3476 0 0,'0'0'1007'0'0,"0"0"3018"0"0,0 0-2108 0 0,0 0-1106 0 0,0 0 33 0 0,0 0 15 0 0,0 0-368 0 0,0 0-611 0 0,4 1-204 0 0,84 24 394 0 0,-87-24-29 0 0,1 0 0 0 0,0 0 0 0 0,-1 0 0 0 0,1 1 0 0 0,0-1 0 0 0,-1 0 0 0 0,0 1 0 0 0,1-1 0 0 0,-1 1 0 0 0,0 0-1 0 0,0-1 1 0 0,0 1 0 0 0,0 0 0 0 0,0 0 0 0 0,0-1 0 0 0,0 1 0 0 0,-1 0 0 0 0,1 0 0 0 0,-1 0 0 0 0,1 0 0 0 0,-1 0-1 0 0,0 0 1 0 0,0 0 0 0 0,0 0 0 0 0,0 0 0 0 0,0 0 0 0 0,0 0 0 0 0,-1 0 0 0 0,1 0 0 0 0,0 0 0 0 0,-1 0 0 0 0,0 0-1 0 0,1 0 1 0 0,-1 0 0 0 0,0 0 0 0 0,0-1 0 0 0,0 1 0 0 0,0 0 0 0 0,-1-1 0 0 0,1 1 0 0 0,0-1 0 0 0,-1 1 0 0 0,1-1-1 0 0,-1 1 1 0 0,0-1-41 0 0,-24 26 197 0 0,5-17-4327 0 0,16-9-329 0 0</inkml:trace>
  <inkml:trace contextRef="#ctx0" brushRef="#br0" timeOffset="619.49">1231 799 2632 0 0,'0'0'5033'0'0,"0"0"-2100"0"0,0 0-2250 0 0,0 0-140 0 0,-4 6 87 0 0,1 0-451 0 0,1-4-140 0 0,0 0 0 0 0,1 0 0 0 0,-1 1 0 0 0,0-1 0 0 0,1 0 0 0 0,0 1 0 0 0,-1 0 0 0 0,1-1 0 0 0,0 1 0 0 0,0 0 0 0 0,0-1 1 0 0,1 1-1 0 0,-1 0 0 0 0,1 0 0 0 0,-1-1 0 0 0,1 1 0 0 0,0 0 0 0 0,0 0 0 0 0,0 0 0 0 0,1 0 0 0 0,-1 0 0 0 0,0-1 1 0 0,1 1-1 0 0,0 0 0 0 0,0 0 0 0 0,0-1 0 0 0,0 1 0 0 0,0-1 0 0 0,1 1 0 0 0,-1-1 0 0 0,1 1 0 0 0,-1-1 0 0 0,1 0 1 0 0,0 1-1 0 0,2 0-39 0 0,37 14-602 0 0,-12-15-6140 0 0,-14-5 85 0 0</inkml:trace>
  <inkml:trace contextRef="#ctx0" brushRef="#br0" timeOffset="5723.62">4553 322 2980 0 0,'0'0'5015'0'0,"0"0"-3218"0"0,-1-6-773 0 0,-2-18 288 0 0,-10 81-1188 0 0,-4 40 680 0 0,4 1 0 0 0,5 0 0 0 0,3 0 1 0 0,5 1-1 0 0,5-1 0 0 0,8 38-804 0 0,34 52-603 0 0,-44-206-3843 0 0,-3-1-673 0 0</inkml:trace>
  <inkml:trace contextRef="#ctx0" brushRef="#br0" timeOffset="6590.96">4480 177 10317 0 0,'-7'-3'2531'0'0,"-67"-19"-2547"0"0,0 3-1 0 0,-2 3 1 0 0,0 3 0 0 0,0 4 0 0 0,-18 2 16 0 0,35 2-180 0 0,-1239-71 1322 0 0,841 69-586 0 0,-249 36-556 0 0,633-24 17 0 0,-208 14-141 0 0,-2-12 0 0 0,-96-17 124 0 0,-28-31 49 0 0,404 42-67 0 0,0-1 0 0 0,0 1 0 0 0,0 0-1 0 0,0 0 1 0 0,0 0 0 0 0,1 0 0 0 0,-1 1 0 0 0,1-1 0 0 0,-1 1 0 0 0,1-1 0 0 0,-1 1 0 0 0,1 0 0 0 0,0 0 0 0 0,0 0 0 0 0,0 1 0 0 0,0-1 0 0 0,0 0 0 0 0,0 1 0 0 0,1-1 0 0 0,-1 1 0 0 0,1-1 0 0 0,-1 1 0 0 0,1 0 0 0 0,0 0 0 0 0,0 0 0 0 0,1-1 0 0 0,-1 1 0 0 0,0 0 0 0 0,1 0-1 0 0,0 0 1 0 0,0 0 0 0 0,0 1 18 0 0,-2 107 624 0 0,3-101-628 0 0,7 50 96 0 0,2 0 0 0 0,3-1-1 0 0,2 0 1 0 0,12 25-92 0 0,44 209 381 0 0,-72-271-308 0 0,1 1-1 0 0,1 0 1 0 0,1 0 0 0 0,0 0 0 0 0,2-1 0 0 0,1 0 0 0 0,1 1 0 0 0,1-2 0 0 0,0 1-1 0 0,2-1 1 0 0,1 0 0 0 0,0-1 0 0 0,1 0 0 0 0,1-1 0 0 0,1 0 0 0 0,1-1 0 0 0,1 0-1 0 0,0-1 1 0 0,1-1 0 0 0,1 0 0 0 0,0-2 0 0 0,2 0 0 0 0,2 2-73 0 0,47 9 108 0 0,1-3 0 0 0,0-3 0 0 0,2-3 0 0 0,0-3-1 0 0,1-3 1 0 0,-1-4 0 0 0,63-2-108 0 0,-61 1 14 0 0,2262 116 1564 0 0,-2142-109-1514 0 0,204 16-237 0 0,47 24 173 0 0,-422-49-787 0 0,30 6 22 0 0,-18 1-7645 0 0,-32-10 209 0 0</inkml:trace>
  <inkml:trace contextRef="#ctx0" brushRef="#br0" timeOffset="8485.21">3635 608 580 0 0,'0'0'50'0'0,"0"0"138"0"0,0 0-68 0 0,0 0 4 0 0,0 0-20 0 0,0 0-22 0 0,0 0 196 0 0,0 0 703 0 0,0 0 146 0 0,0 0-363 0 0,0 0-314 0 0,-14 15 6303 0 0,-37-39-5642 0 0,21 6-5005 0 0,26 16 424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44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1451 5276 0 0,'0'0'5021'0'0,"0"0"-3286"0"0,0 0-1331 0 0,0 0-136 0 0,0 0 135 0 0,0 0-193 0 0,0 0-62 0 0,0 0 194 0 0,0 0 110 0 0,-8 1-52 0 0,1 0-746 0 0,-94 3 1607 0 0,70-15-3259 0 0,10-12-3464 0 0,17 14-96 0 0</inkml:trace>
  <inkml:trace contextRef="#ctx0" brushRef="#br0" timeOffset="262.77">150 1345 860 0 0,'0'0'8021'0'0,"0"0"-6289"0"0,0 0-844 0 0,0 0-296 0 0,0 0-284 0 0,0 0 12 0 0,0 0 344 0 0,0 0 8 0 0,-46 2-328 0 0,31-4-256 0 0,-1 1-88 0 0,3-1-168 0 0,0-1-1104 0 0,5 3-1256 0 0,4-7-4401 0 0</inkml:trace>
  <inkml:trace contextRef="#ctx0" brushRef="#br0" timeOffset="526.84">407 1410 5380 0 0,'0'0'2802'0'0,"0"0"-1702"0"0,-4 7-446 0 0,-33 91 2721 0 0,64-89 738 0 0,21-29-3001 0 0,-29-26-2081 0 0,-28 30-7404 0 0,8 15 2979 0 0</inkml:trace>
  <inkml:trace contextRef="#ctx0" brushRef="#br0" timeOffset="2220.87">1731 1231 6357 0 0,'0'0'2811'0'0,"0"0"-1719"0"0,0 0-1022 0 0,0 7 370 0 0,0-2-397 0 0,7 100 2474 0 0,-7-103-2444 0 0,1 0 1 0 0,-1 0-1 0 0,0 0 1 0 0,1 1-1 0 0,0-1 1 0 0,-1 0-1 0 0,1 0 0 0 0,0 0 1 0 0,0 0-1 0 0,0 0 1 0 0,0 0-1 0 0,0 0 1 0 0,1 0-1 0 0,-1-1 0 0 0,1 1 1 0 0,-1 0-1 0 0,1-1 1 0 0,-1 1-1 0 0,1-1 0 0 0,0 0 1 0 0,0 1-1 0 0,0-1 1 0 0,0 0-1 0 0,0 0 1 0 0,0 0-1 0 0,0 0 0 0 0,0-1 1 0 0,0 1-1 0 0,0 0 1 0 0,0-1-1 0 0,1 0 1 0 0,-1 1-1 0 0,0-1 0 0 0,0 0 1 0 0,1 0-1 0 0,-1 0 1 0 0,0-1-1 0 0,0 1 1 0 0,0 0-1 0 0,1-1 0 0 0,-1 0 1 0 0,0 1-1 0 0,0-1 1 0 0,0 0-1 0 0,0 0 1 0 0,0 0-74 0 0,0 0-33 0 0,0-1 0 0 0,0 0 0 0 0,0 1 1 0 0,0-1-1 0 0,0 0 0 0 0,0 0 0 0 0,-1 0 1 0 0,1 0-1 0 0,-1 0 0 0 0,1 0 0 0 0,-1-1 1 0 0,0 1-1 0 0,0 0 0 0 0,0-1 0 0 0,0 1 1 0 0,0-1-1 0 0,-1 1 0 0 0,1-1 0 0 0,-1 1 1 0 0,0-1-1 0 0,1 1 0 0 0,-1-1 0 0 0,0 1 1 0 0,-1-1-1 0 0,1 0 0 0 0,0 1 33 0 0,28 130 279 0 0,-26-124-242 0 0,0 0 0 0 0,-1 1 0 0 0,0-1 0 0 0,0 1 0 0 0,0 0 0 0 0,0-1 0 0 0,-1 1 0 0 0,0-1 0 0 0,0 1-1 0 0,0 0 1 0 0,0-1 0 0 0,-1 1 0 0 0,0 0 0 0 0,0-1 0 0 0,0 1 0 0 0,0-1 0 0 0,-1 1 0 0 0,0-1 0 0 0,0 0 0 0 0,0 0-1 0 0,0 0 1 0 0,-1 0 0 0 0,0 0 0 0 0,1 0 0 0 0,-1-1 0 0 0,-1 1 0 0 0,1-1 0 0 0,0 0 0 0 0,-1 0 0 0 0,0 0-1 0 0,1 0 1 0 0,-1-1 0 0 0,0 1 0 0 0,0-1 0 0 0,-1 0 0 0 0,1-1 0 0 0,0 1 0 0 0,-1-1 0 0 0,1 1 0 0 0,-1-1-1 0 0,1-1 1 0 0,-1 1 0 0 0,0-1 0 0 0,1 1 0 0 0,-1-1 0 0 0,0-1 0 0 0,1 1 0 0 0,-1-1 0 0 0,0 0-37 0 0,-33-21-5791 0 0,22-1-1158 0 0</inkml:trace>
  <inkml:trace contextRef="#ctx0" brushRef="#br0" timeOffset="7657">1418 1260 5380 0 0,'0'0'8661'0'0,"0"0"-8269"0"0,0 0-392 0 0,0 0-24 0 0,0 0 24 0 0,0 0 416 0 0,0 0 104 0 0,0 0-108 0 0,-37 5-184 0 0,18-8-228 0 0,3-3-228 0 0,-1 1-512 0 0,1-3-504 0 0,3-1-684 0 0,4 0-2008 0 0,2 2-1461 0 0</inkml:trace>
  <inkml:trace contextRef="#ctx0" brushRef="#br0" timeOffset="7887.98">1411 1135 4072 0 0,'0'0'7417'0'0,"0"0"-5801"0"0,0 0-1400 0 0,0 0-216 0 0,0 0 0 0 0,0 0 24 0 0,0 0 256 0 0,-58-5-280 0 0,21-5-304 0 0,1 1-1812 0 0,-5-7-4969 0 0</inkml:trace>
  <inkml:trace contextRef="#ctx0" brushRef="#br0" timeOffset="8868.2">1092 611 10725 0 0,'0'0'2616'0'0,"0"0"-1149"0"0,0 0-767 0 0,0 0-253 0 0,0 0-139 0 0,0 0 29 0 0,-6 6 117 0 0,-5 6-337 0 0,0 0 1 0 0,0 1-1 0 0,1 0 0 0 0,1 1 1 0 0,0 0-1 0 0,1 0 0 0 0,1 1 0 0 0,0 0 1 0 0,0 0-1 0 0,2 1 0 0 0,0 0 0 0 0,1 0 1 0 0,1 0-1 0 0,0 0 0 0 0,1 1 0 0 0,0 3-117 0 0,30 25-93 0 0,3-40-6771 0 0,-24-9 1204 0 0</inkml:trace>
  <inkml:trace contextRef="#ctx0" brushRef="#br0" timeOffset="9130.06">1263 744 8645 0 0,'0'0'2428'0'0,"0"0"-1912"0"0,-9 36 612 0 0,0-22 20 0 0,-5 2-172 0 0,1-1-132 0 0,-3 0-188 0 0,-1-1-259 0 0,0-1-233 0 0,-2-1-28 0 0,5-1-136 0 0,-2-3-148 0 0,4-2-389 0 0,3-3-435 0 0,1-3-456 0 0,0 0-912 0 0,5-3-1872 0 0,-1-10-1777 0 0</inkml:trace>
  <inkml:trace contextRef="#ctx0" brushRef="#br0" timeOffset="9375.94">1123 781 1840 0 0,'0'0'6881'0'0,"21"37"-5497"0"0,-12-19-108 0 0,1 3 264 0 0,-1 1-356 0 0,-3-4-436 0 0,0-2-256 0 0,-2-1-152 0 0,-3-4-180 0 0,2-3-152 0 0,-3-1 40 0 0,0-3-48 0 0,0-1-956 0 0,0-3-708 0 0,0 0-1172 0 0,0-4-2161 0 0</inkml:trace>
  <inkml:trace contextRef="#ctx0" brushRef="#br0" timeOffset="9376.94">1323 719 10637 0 0,'0'0'2156'0'0,"0"0"-1708"0"0,19 52 240 0 0,-13-25 312 0 0,-2 10-20 0 0,0-5-235 0 0,-4 2-297 0 0,-3-4-200 0 0,-2-7-124 0 0,-9 5-124 0 0,-1-3-288 0 0,-4-3-777 0 0,3-6-1219 0 0,-2-5-4964 0 0</inkml:trace>
  <inkml:trace contextRef="#ctx0" brushRef="#br0" timeOffset="8292.01">554 662 8169 0 0,'0'0'2231'0'0,"0"0"-1313"0"0,0 0-422 0 0,0 0 243 0 0,0 0 45 0 0,0 0-325 0 0,0 0-292 0 0,6-2-155 0 0,-4 2 0 0 0,0 0 0 0 0,0 0 0 0 0,-1 0 0 0 0,1 0-1 0 0,0 0 1 0 0,0 0 0 0 0,0-1 0 0 0,0 1 0 0 0,0-1 0 0 0,0 1 0 0 0,0-1 0 0 0,-1 0 0 0 0,1 1 0 0 0,0-1 0 0 0,0 0 0 0 0,-1 0 0 0 0,1 0 0 0 0,-1-1 0 0 0,1 1 0 0 0,-1 0 0 0 0,1 0 0 0 0,-1-1 0 0 0,0 1 0 0 0,0-1 0 0 0,0 1 0 0 0,0-1 0 0 0,0 0 0 0 0,0 1 0 0 0,0-1 0 0 0,0 0 0 0 0,0 0 0 0 0,-1 0 0 0 0,1 0 0 0 0,-1 1 0 0 0,0-1 0 0 0,1 0 0 0 0,-1 0 0 0 0,0 0 0 0 0,0 0 0 0 0,0 0 0 0 0,0 0 0 0 0,-1 0 0 0 0,1 0 0 0 0,0 0 0 0 0,-1 0 0 0 0,1 1 0 0 0,-1-1 0 0 0,0 0-1 0 0,0 0 1 0 0,0 1 0 0 0,1-1 0 0 0,-2 0 0 0 0,1 1 0 0 0,0-1 0 0 0,-1 0-12 0 0,0 1-7 0 0,-1 1 0 0 0,0-1 0 0 0,1 1 0 0 0,-1 0 0 0 0,1 0 0 0 0,-1 0-1 0 0,0 1 1 0 0,1-1 0 0 0,-1 1 0 0 0,1-1 0 0 0,-1 1 0 0 0,1 0 0 0 0,-1 0-1 0 0,1 0 1 0 0,0 0 0 0 0,-1 0 0 0 0,1 1 0 0 0,0-1 0 0 0,0 1 0 0 0,0-1-1 0 0,0 1 1 0 0,0 0 0 0 0,0 0 0 0 0,1 0 0 0 0,-1 0 0 0 0,0 0 0 0 0,1 0 0 0 0,0 0-1 0 0,-1 0 1 0 0,1 1 0 0 0,0-1 0 0 0,0 0 0 0 0,0 1 0 0 0,1-1 0 0 0,-1 1-1 0 0,1-1 1 0 0,-1 1 0 0 0,1 0 0 0 0,0-1 0 0 0,0 1 0 0 0,0-1 0 0 0,0 1 0 0 0,0 0-1 0 0,1-1 1 0 0,-1 1 0 0 0,1-1 0 0 0,-1 1 0 0 0,1-1 0 0 0,0 1 0 0 0,0-1-1 0 0,0 0 1 0 0,1 1 0 0 0,-1-1 0 0 0,0 0 0 0 0,1 0 0 0 0,0 0 0 0 0,0 1 7 0 0,-1-1 13 0 0,1 0 0 0 0,-1 1 1 0 0,1-1-1 0 0,-1 0 0 0 0,1 1 1 0 0,0-1-1 0 0,0 0 0 0 0,0 0 1 0 0,0-1-1 0 0,1 1 0 0 0,-1 0 1 0 0,0-1-1 0 0,1 1 0 0 0,-1-1 1 0 0,1 0-1 0 0,0 0 0 0 0,-1 0 1 0 0,1 0-1 0 0,0 0 0 0 0,-1-1 1 0 0,1 1-1 0 0,0-1 0 0 0,0 0 1 0 0,0 0-1 0 0,-1 0 0 0 0,1 0 1 0 0,0 0-1 0 0,0 0 0 0 0,0-1 1 0 0,-1 1-1 0 0,1-1 0 0 0,0 0 1 0 0,0 0-1 0 0,-1 0 0 0 0,1 0 1 0 0,-1-1-1 0 0,1 1 0 0 0,-1-1 1 0 0,0 1-1 0 0,1-1 0 0 0,-1 0 1 0 0,0 0-1 0 0,2-2-13 0 0,27 47 604 0 0,-29-39-496 0 0,-1-1-1 0 0,0 1 1 0 0,0 0 0 0 0,0 0-1 0 0,-1 0 1 0 0,1 0 0 0 0,-1 0-1 0 0,0 0 1 0 0,0 0-1 0 0,0 0 1 0 0,-1 0 0 0 0,1 0-1 0 0,-1 0 1 0 0,0 0 0 0 0,0 0-1 0 0,-1 0 1 0 0,1 0 0 0 0,-1-1-1 0 0,1 1 1 0 0,-1-1-1 0 0,0 1 1 0 0,-1-1 0 0 0,1 0-1 0 0,-1 1 1 0 0,1-1 0 0 0,-1 0-1 0 0,-2 1-107 0 0,-72 16-2415 0 0,66-22-2132 0 0,3-7-4213 0 0</inkml:trace>
  <inkml:trace contextRef="#ctx0" brushRef="#br0" timeOffset="8617.72">758 862 4224 0 0,'0'0'4965'0'0,"0"0"-2694"0"0,0 0-1717 0 0,0 0-274 0 0,0 0 71 0 0,0 0-159 0 0,0 0-163 0 0,0 0-75 0 0,25 9-11 0 0,-23-8 139 0 0,0 1 0 0 0,0 0 0 0 0,-1 0 0 0 0,1 0 0 0 0,-1 0 0 0 0,1 0 0 0 0,-1 0 0 0 0,0 0 0 0 0,0 0 0 0 0,0 0 0 0 0,0 1 0 0 0,0-1 0 0 0,0 0 0 0 0,-1 1 0 0 0,1-1 0 0 0,-1 0 0 0 0,0 1 0 0 0,1-1 0 0 0,-1 1 0 0 0,0-1 0 0 0,0 1 0 0 0,-1-1 0 0 0,1 1 0 0 0,-1-1 0 0 0,1 0 0 0 0,-1 1 0 0 0,0-1 0 0 0,1 0 0 0 0,-1 1 0 0 0,0-1 0 0 0,-1 0 0 0 0,1 0 0 0 0,0 0 0 0 0,-1 0 0 0 0,1 0 0 0 0,-1 0 0 0 0,1 0 0 0 0,-1 0 0 0 0,0-1 0 0 0,0 1 0 0 0,0-1 0 0 0,0 1 0 0 0,0-1 0 0 0,0 0 0 0 0,-2 1-81 0 0,3-2 19 0 0,0 1 0 0 0,0-1 0 0 0,0 0 0 0 0,0 0 0 0 0,0 1 0 0 0,0-1 0 0 0,0 1 0 0 0,0-1 0 0 0,0 1 0 0 0,0-1 0 0 0,0 1 0 0 0,1 0 0 0 0,-1-1 0 0 0,0 1 0 0 0,0 0 0 0 0,1-1 1 0 0,-1 1-1 0 0,1 0 0 0 0,-1 0 0 0 0,0 0 0 0 0,1 0 0 0 0,-1 0 0 0 0,1 0 0 0 0,0 0 0 0 0,-1-1 0 0 0,1 1 0 0 0,0 0 0 0 0,0 0 0 0 0,0 1 0 0 0,-1-1 0 0 0,1 0 0 0 0,0 0 0 0 0,0 0 1 0 0,0 0-1 0 0,1 0 0 0 0,-1 0 0 0 0,0 0 0 0 0,0 0 0 0 0,0 0 0 0 0,1 0 0 0 0,-1 0 0 0 0,1 0 0 0 0,-1-1 0 0 0,1 1 0 0 0,-1 0 0 0 0,1 0 0 0 0,-1 0 0 0 0,1 0 0 0 0,0 0-20 0 0,55 7 277 0 0,-34-12-2112 0 0,-7-5-2823 0 0,0-4-3322 0 0</inkml:trace>
  <inkml:trace contextRef="#ctx0" brushRef="#br0" timeOffset="20409.8">541 300 9653 0 0,'0'0'3509'0'0,"0"0"-2428"0"0,0 0-777 0 0,0 0-64 0 0,0 0-96 0 0,0 0-52 0 0,0 0-66 0 0,0 0-212 0 0,32 22-738 0 0,-31-20 942 0 0,0-1 0 0 0,0 1 0 0 0,1-1 0 0 0,-1 1-1 0 0,0-1 1 0 0,-1 1 0 0 0,1 0 0 0 0,0-1 0 0 0,0 1 0 0 0,-1 0 0 0 0,1 0-1 0 0,-1 0 1 0 0,0-1 0 0 0,1 1 0 0 0,-1 0 0 0 0,0 0 0 0 0,0 0-1 0 0,0 0 1 0 0,0-1 0 0 0,0 1 0 0 0,-1 0 0 0 0,1 0 0 0 0,-1 0-1 0 0,1 0 1 0 0,-1-1 0 0 0,1 1 0 0 0,-1 0 0 0 0,0-1 0 0 0,0 1 0 0 0,0 0-1 0 0,0-1 1 0 0,0 1 0 0 0,0-1 0 0 0,0 1 0 0 0,-1-1 0 0 0,1 0-1 0 0,-1 0 1 0 0,1 1 0 0 0,0-1 0 0 0,-1 0 0 0 0,0 0-18 0 0,-24 37 430 0 0,91-11 496 0 0,121-4-1303 0 0,-104-23-6460 0 0,-56-2-1832 0 0</inkml:trace>
  <inkml:trace contextRef="#ctx0" brushRef="#br0" timeOffset="19895.05">270 1 8201 0 0,'0'0'2181'0'0,"0"0"-1173"0"0,0 0-281 0 0,0 0 140 0 0,0 0-131 0 0,0 0-505 0 0,1 7-134 0 0,120 325 1994 0 0,-118-323-2157 0 0,1 0-95 0 0,-4-9-7360 0 0,-3-11 1546 0 0</inkml:trace>
  <inkml:trace contextRef="#ctx0" brushRef="#br0" timeOffset="20159.37">348 253 3808 0 0,'0'0'2853'0'0,"0"0"-1865"0"0,0 0 180 0 0,-25 45-184 0 0,16-32-68 0 0,-5-2-92 0 0,3 1-104 0 0,-3 0-312 0 0,1-2-228 0 0,1-1-128 0 0,3 0-40 0 0,1-3-12 0 0,4-1-732 0 0,3-2-1184 0 0,1-1-3053 0 0</inkml:trace>
  <inkml:trace contextRef="#ctx0" brushRef="#br0" timeOffset="123414.14">1172 1232 404 0 0,'-5'3'397'0'0,"-24"10"-266"0"0,-1-2 0 0 0,0-1 1 0 0,0-1-1 0 0,-1-2 0 0 0,0-1 0 0 0,0-1 1 0 0,0-2-1 0 0,-1-1 0 0 0,1-2 0 0 0,-1 0 1 0 0,1-3-1 0 0,0 0 0 0 0,-1-2 1 0 0,2-1-1 0 0,-1-2 0 0 0,1-1 0 0 0,0-1 1 0 0,0-2-1 0 0,-7-5-131 0 0,20 12-23 0 0,0-1 1 0 0,1-1 0 0 0,0 0-1 0 0,0-1 1 0 0,1-1-1 0 0,0 0 1 0 0,0-1-1 0 0,1-1 1 0 0,0 0-1 0 0,1-1 1 0 0,1-1-1 0 0,-1 0 1 0 0,2 0-1 0 0,0-1 1 0 0,1 0-1 0 0,0-1 1 0 0,1-1-1 0 0,1 1 1 0 0,1-1-1 0 0,0-1 1 0 0,0 1-1 0 0,2-1 1 0 0,0 0-1 0 0,1 0 1 0 0,1-1-1 0 0,1 1 1 0 0,0-1-1 0 0,1 0 1 0 0,1 1 0 0 0,1-1-1 0 0,0 0 1 0 0,4-13 22 0 0,4 7-32 0 0,1 1-1 0 0,1 1 1 0 0,1 0 0 0 0,1 0 0 0 0,0 1 0 0 0,2 1 0 0 0,1 0 0 0 0,0 1 0 0 0,2 1 0 0 0,0 1 0 0 0,0 0 0 0 0,2 1 0 0 0,0 1 0 0 0,1 1 0 0 0,0 1 0 0 0,1 1 0 0 0,1 1 0 0 0,0 0 0 0 0,0 2 0 0 0,1 1 0 0 0,1 0 32 0 0,18-4-83 0 0,0 2 1 0 0,0 2 0 0 0,1 1 0 0 0,0 3-1 0 0,0 1 1 0 0,0 2 0 0 0,0 3-1 0 0,0 1 1 0 0,0 2 0 0 0,0 2-1 0 0,26 8 83 0 0,-44-9 99 0 0,0 2-1 0 0,-1 0 0 0 0,0 1 1 0 0,0 2-1 0 0,-1 0 0 0 0,0 2 0 0 0,-1 0 1 0 0,-1 2-1 0 0,0 0 0 0 0,-1 2 0 0 0,-1 0 1 0 0,0 1-1 0 0,-2 1 0 0 0,0 1 0 0 0,-1 1 1 0 0,-1 0-1 0 0,-1 1 0 0 0,0 1 1 0 0,-2 0-1 0 0,-1 1 0 0 0,-1 0 0 0 0,-1 1 1 0 0,1 8-99 0 0,-3-12-30 0 0,-2 0 1 0 0,-1 0 0 0 0,0 1 0 0 0,-2 0 0 0 0,0 0 0 0 0,-1 0 0 0 0,-2 0 0 0 0,0 0-1 0 0,-1 0 1 0 0,-2 0 0 0 0,0 0 0 0 0,-1-1 0 0 0,-1 1 0 0 0,-1-1 0 0 0,-1 0-1 0 0,-1 0 1 0 0,-1-1 0 0 0,0 0 0 0 0,-2-1 0 0 0,0 0 0 0 0,-1-1 0 0 0,-1 0 0 0 0,-1 0-1 0 0,0-2 1 0 0,-1 0 0 0 0,-1 0 0 0 0,-1-2 0 0 0,0 0 0 0 0,-1 0 0 0 0,-7 3 29 0 0,-103 35-1654 0 0,72-36 924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50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134 464 692 0 0,'0'0'741'0'0,"0"0"1696"0"0,0 0 998 0 0,0 0-1922 0 0,6 0-790 0 0,75-16 2117 0 0,-80 15-2810 0 0,1 1-1 0 0,0-1 1 0 0,-1 0-1 0 0,1 0 1 0 0,-1 1-1 0 0,1-1 1 0 0,-1 0-1 0 0,0 0 1 0 0,1 0 0 0 0,-1-1-1 0 0,0 1 1 0 0,0 0-1 0 0,1 0 1 0 0,-1-1-1 0 0,0 1 1 0 0,-1-1-1 0 0,1 1 1 0 0,0-1 0 0 0,0 1-1 0 0,0-1 1 0 0,-1 1-1 0 0,1-1 1 0 0,-1 0-1 0 0,0 1 1 0 0,1-1-1 0 0,-1 0 1 0 0,0 1-1 0 0,0-1 1 0 0,0 0 0 0 0,0 0-1 0 0,0 1 1 0 0,0-1-1 0 0,-1 0 1 0 0,1 1-1 0 0,0-1 1 0 0,-1 0-1 0 0,1 1 1 0 0,-1-1 0 0 0,0 1-1 0 0,0-1 1 0 0,0 0-1 0 0,1 1 1 0 0,-1 0-1 0 0,0-1 1 0 0,-1 1-1 0 0,1 0 1 0 0,0-1-1 0 0,0 1 1 0 0,-1 0 0 0 0,1 0-30 0 0,-2-2-25 0 0,1 0 1 0 0,-1 0-1 0 0,0 1 1 0 0,0-1-1 0 0,0 1 1 0 0,0-1-1 0 0,0 1 1 0 0,-1 0-1 0 0,1 0 1 0 0,-1 1-1 0 0,1-1 1 0 0,-1 1-1 0 0,0 0 1 0 0,0-1-1 0 0,1 2 1 0 0,-1-1-1 0 0,0 0 1 0 0,0 1-1 0 0,0 0 1 0 0,0 0-1 0 0,0 0 1 0 0,0 0-1 0 0,0 1 1 0 0,0-1-1 0 0,1 1 1 0 0,-1 0-1 0 0,0 0 1 0 0,0 0-1 0 0,1 1 1 0 0,-1 0-1 0 0,1-1 1 0 0,-1 1-1 0 0,1 0 1 0 0,0 1-1 0 0,-1-1 1 0 0,1 0-1 0 0,1 1 1 0 0,-1 0-1 0 0,0 0 1 0 0,0 0-1 0 0,1 0 1 0 0,0 0-1 0 0,0 0 1 0 0,0 1-1 0 0,0-1 1 0 0,0 1 0 0 0,1-1-1 0 0,-1 1 1 0 0,1 0-1 0 0,0-1 1 0 0,0 1-1 0 0,0 0 1 0 0,1 0-1 0 0,-1 0 1 0 0,1 0-1 0 0,0 0 1 0 0,0 0-1 0 0,1 0 1 0 0,-1-1-1 0 0,1 3 25 0 0,1-3 33 0 0,0 0 1 0 0,1 0-1 0 0,-1 0 0 0 0,1 0 0 0 0,0-1 1 0 0,0 0-1 0 0,0 1 0 0 0,0-1 0 0 0,0 0 1 0 0,0 0-1 0 0,0-1 0 0 0,1 1 0 0 0,-1-1 0 0 0,1 1 1 0 0,-1-1-1 0 0,1 0 0 0 0,0 0 0 0 0,-1-1 1 0 0,1 1-1 0 0,0-1 0 0 0,0 0 0 0 0,-1 0 1 0 0,1 0-1 0 0,0 0 0 0 0,-1-1 0 0 0,1 1 1 0 0,0-1-1 0 0,-1 0 0 0 0,1 0 0 0 0,-1-1 1 0 0,1 1-1 0 0,-1-1 0 0 0,1 1 0 0 0,-1-1 1 0 0,0 0-1 0 0,0 0 0 0 0,0-1 0 0 0,0 1 0 0 0,0-1 1 0 0,-1 1-1 0 0,1-1 0 0 0,-1 0 0 0 0,0 0 1 0 0,1 0-1 0 0,-1 0 0 0 0,-1 0 0 0 0,1-1 1 0 0,0 1-34 0 0,25 46 918 0 0,-13 74 1542 0 0,-14-115-2516 0 0,-1 1 0 0 0,1-1 1 0 0,-1 1-1 0 0,0-1 0 0 0,1 1 0 0 0,-1-1 0 0 0,0 1 1 0 0,-1-1-1 0 0,1 1 0 0 0,0-1 0 0 0,-1 0 0 0 0,1 0 1 0 0,-1 0-1 0 0,1 0 0 0 0,-1 0 0 0 0,0 0 0 0 0,0 0 0 0 0,0-1 1 0 0,0 1-1 0 0,0 0 0 0 0,-1-1 0 0 0,1 0 0 0 0,0 0 1 0 0,-1 0-1 0 0,1 0 0 0 0,-1 0 0 0 0,1 0 56 0 0,-8 0-3046 0 0,-2-5-3159 0 0</inkml:trace>
  <inkml:trace contextRef="#ctx0" brushRef="#br0" timeOffset="169.85">365 644 6201 0 0,'0'0'5124'0'0,"0"0"-4736"0"0,0 0-312 0 0,7 36 644 0 0,-7-27 20 0 0,0-3-92 0 0,-1 1-216 0 0,-1-3-256 0 0,-2 0-24 0 0,0-2 0 0 0,1 1-152 0 0,-5-3-380 0 0,1 0-672 0 0,-5-2-856 0 0,4-2-2776 0 0</inkml:trace>
  <inkml:trace contextRef="#ctx0" brushRef="#br0" timeOffset="418.37">525 368 9609 0 0,'0'0'2509'0'0,"0"0"-1618"0"0,0 0-374 0 0,0 0 236 0 0,-6 6 24 0 0,1-2-734 0 0,0 0 0 0 0,0 0 0 0 0,1 0 1 0 0,0 1-1 0 0,0-1 0 0 0,0 1 0 0 0,0 0 0 0 0,1 0 0 0 0,0 1 1 0 0,0-1-1 0 0,0 1 0 0 0,1-1 0 0 0,0 1 0 0 0,0 0 0 0 0,0 0 0 0 0,1 0 1 0 0,0 0-1 0 0,0 0 0 0 0,0 0 0 0 0,1 0 0 0 0,0 0 0 0 0,0 0 0 0 0,1 1 1 0 0,-1-1-1 0 0,1 0 0 0 0,1 0 0 0 0,-1 0 0 0 0,1 0 0 0 0,0-1 1 0 0,0 1-1 0 0,1 0 0 0 0,0-1 0 0 0,0 1 0 0 0,0-1 0 0 0,0 0 0 0 0,1 0 1 0 0,0-1-1 0 0,0 1 0 0 0,2 1-43 0 0,12 2-1862 0 0,-4-8-2581 0 0,-3-3-1943 0 0</inkml:trace>
  <inkml:trace contextRef="#ctx0" brushRef="#br0" timeOffset="681.9">686 506 5581 0 0,'0'0'3939'0'0,"0"0"-2888"0"0,0 0-789 0 0,0 0 174 0 0,0 0-88 0 0,0 0-120 0 0,0 0-41 0 0,-1 5 29 0 0,-4 18 20 0 0,4-18 153 0 0,1-5 240 0 0,0 0 127 0 0,0 0-70 0 0,0 0-108 0 0,0 0-125 0 0,0-3-773 0 0,-2-6-12468 0 0,2 9 10771 0 0,2 7 1167 0 0</inkml:trace>
  <inkml:trace contextRef="#ctx0" brushRef="#br0" timeOffset="959.93">827 396 3024 0 0,'0'0'7571'0'0,"0"0"-5229"0"0,0 0-1970 0 0,0 0 133 0 0,-3 6 239 0 0,-92 124 2488 0 0,12-53-4018 0 0,77-74-1173 0 0,4-5-4773 0 0,0-4-325 0 0</inkml:trace>
  <inkml:trace contextRef="#ctx0" brushRef="#br0" timeOffset="1207.94">667 437 5489 0 0,'0'0'4719'0'0,"4"7"-3153"0"0,83 153 3363 0 0,-86-159-5022 0 0,6 7-1382 0 0,-3-13-7120 0 0,-3-6 2055 0 0</inkml:trace>
  <inkml:trace contextRef="#ctx0" brushRef="#br0" timeOffset="1443.44">863 414 3756 0 0,'21'33'7869'0'0,"-8"-5"-6981"0"0,0-1-160 0 0,-1 4 276 0 0,-1-7 32 0 0,-6 4-244 0 0,3 1-299 0 0,-7 0-281 0 0,-1-1-152 0 0,-8-4 28 0 0,-2-1-88 0 0,-9-2-136 0 0,1-6-1249 0 0,1-5-1367 0 0,-8-10-6409 0 0</inkml:trace>
  <inkml:trace contextRef="#ctx0" brushRef="#br0" timeOffset="-888.12">1352 618 7253 0 0,'0'0'4828'0'0,"0"0"-4060"0"0,0 0-616 0 0,0 0 104 0 0,0 0 304 0 0,-42-10-92 0 0,21 7-240 0 0,-2-1-212 0 0,-4 0-16 0 0,1-1-192 0 0,2 1-1168 0 0,3-1-912 0 0,6 0-2464 0 0</inkml:trace>
  <inkml:trace contextRef="#ctx0" brushRef="#br0" timeOffset="-715.12">1392 541 6901 0 0,'0'0'6264'0'0,"0"0"-6152"0"0,0 0-112 0 0,0 0 0 0 0,-44-4 268 0 0,15-3-88 0 0,-11-1-180 0 0,-10-7-920 0 0,10 3-2336 0 0,2-4-5977 0 0</inkml:trace>
  <inkml:trace contextRef="#ctx0" brushRef="#br0" timeOffset="116396.52">1090 914 144 0 0,'0'0'-69'0'0,"0"0"330"0"0,0 0 177 0 0,-3 4-99 0 0,-84 86 27 0 0,58-80-359 0 0,-1 0 0 0 0,-1-2 0 0 0,0-2 0 0 0,0-1-1 0 0,0-1 1 0 0,0-1 0 0 0,-1-2 0 0 0,1-1 0 0 0,-1-2-1 0 0,-18-3-6 0 0,15 0 296 0 0,1-1-1 0 0,0-2 1 0 0,0-1-1 0 0,1-2 0 0 0,0-1 1 0 0,1-2-1 0 0,0-1 1 0 0,1-1-1 0 0,1-2 0 0 0,0 0 1 0 0,2-3-1 0 0,-15-12-295 0 0,21 13-87 0 0,0 0 0 0 0,1-1 0 0 0,1-1 0 0 0,1-1 0 0 0,1-1 0 0 0,1-1 0 0 0,1 0 0 0 0,2-1 0 0 0,-6-12 87 0 0,14 17 9 0 0,1 0 0 0 0,1-1 1 0 0,1 1-1 0 0,0-1 0 0 0,2 0 0 0 0,0 0 0 0 0,2 1 0 0 0,0-1 1 0 0,2 0-1 0 0,0 1 0 0 0,1-1 0 0 0,2 1 0 0 0,0 0 0 0 0,1 1 1 0 0,1-1-1 0 0,0 1 0 0 0,2 1 0 0 0,1 0 0 0 0,0 0 1 0 0,1 1-1 0 0,1 0 0 0 0,1 1 0 0 0,0 1 0 0 0,1 0 0 0 0,2 0-9 0 0,-3 5-91 0 0,0 0 1 0 0,1 1-1 0 0,0 1 0 0 0,1 0 0 0 0,0 1 0 0 0,1 1 0 0 0,-1 0 0 0 0,1 1 0 0 0,1 1 0 0 0,-1 0 0 0 0,1 2 0 0 0,-1 0 0 0 0,1 1 1 0 0,17 0 90 0 0,252 20-752 0 0,-258-12 759 0 0,1 2 0 0 0,-1 1 1 0 0,0 1-1 0 0,-1 1 1 0 0,0 2-1 0 0,-1 0 1 0 0,-1 2-1 0 0,0 1 1 0 0,-1 1-1 0 0,0 2 0 0 0,-2 0 1 0 0,0 1-1 0 0,-1 1 1 0 0,-2 1-1 0 0,0 2 1 0 0,-1-1-1 0 0,-1 2 1 0 0,-2 1-1 0 0,0 0 0 0 0,-2 1 1 0 0,-1 0-1 0 0,-1 1 1 0 0,-1 0-1 0 0,-1 1 1 0 0,-2 0-1 0 0,-1 1 1 0 0,-2 0-1 0 0,0 0 0 0 0,-2 0 1 0 0,-1 8-8 0 0,-1-21-42 0 0,0 1 0 0 0,-1-1 0 0 0,-1 1 0 0 0,0-1-1 0 0,-2 0 1 0 0,0 1 0 0 0,0-1 0 0 0,-2 0 0 0 0,0-1 0 0 0,-1 1 0 0 0,-1-1 0 0 0,0 0 0 0 0,-1 0-1 0 0,-1-1 1 0 0,0 0 0 0 0,-1-1 0 0 0,-1 0 0 0 0,0-1 0 0 0,-1 0 0 0 0,-10 8 42 0 0,-6 1-386 0 0,3-6-575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6:09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11 1408 0 0,'0'0'2948'0'0,"0"0"-1787"0"0,0 0 1775 0 0,0 0-1316 0 0,0 0-872 0 0,0 0-220 0 0,0 0-28 0 0,0 0-24 0 0,0 0-56 0 0,-42-8-36 0 0,26 6-104 0 0,-7 2-176 0 0,-1-1-68 0 0,-8 1-36 0 0,1 0-100 0 0,1 1-308 0 0,-1-1-1412 0 0,14 1-3352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6:09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11 10797 0 0,'0'0'376'0'0,"0"0"-376"0"0,-68-4-336 0 0,15 2-180 0 0,-10 0-672 0 0,14 0-2817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3:28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2310 362 5501 0 0,'0'0'4848'0'0,"0"0"-3072"0"0,0 0-600 0 0,0 0-96 0 0,0 0-424 0 0,0 0-340 0 0,0 0 84 0 0,-35-4 28 0 0,17 2-147 0 0,-4 2-237 0 0,1-1-44 0 0,0-1-12 0 0,3 2-405 0 0,-1-3-539 0 0,6 0-360 0 0,6-1-988 0 0,1 1-2404 0 0,6-6-1713 0 0</inkml:trace>
  <inkml:trace contextRef="#ctx0" brushRef="#br0" timeOffset="248.99">2304 239 7053 0 0,'0'0'1712'0'0,"0"0"-392"0"0,0 0 112 0 0,0 0-268 0 0,0 0-612 0 0,0 0 20 0 0,-43-12-104 0 0,15 9-380 0 0,-2 2-88 0 0,2-2-1576 0 0,4 0-3876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6:38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 9821 0 0,'0'0'4539'0'0,"3"6"-3864"0"0,123 221 2078 0 0,-149-286-17983 0 0,14 31 14370 0 0,-1 3 6147 0 0,3 49 1644 0 0,-23 14-4784 0 0,30-38-1990 0 0,-32 30 724 0 0,5-6-2048 0 0,12-6-4589 0 0,16-18-1258 0 0</inkml:trace>
  <inkml:trace contextRef="#ctx0" brushRef="#br0" timeOffset="313.78">264 234 5184 0 0,'0'0'8315'0'0,"0"0"-6207"0"0,0 0-2183 0 0,0 0 3 0 0,0 0 149 0 0,0 0-58 0 0,35 17-1434 0 0,-33-16 1475 0 0,-1 0 1 0 0,1 0-1 0 0,-1 0 0 0 0,1 0 0 0 0,-1 1 0 0 0,0-1 1 0 0,0 0-1 0 0,1 1 0 0 0,-1-1 0 0 0,0 1 0 0 0,0 0 1 0 0,0-1-1 0 0,-1 1 0 0 0,1 0 0 0 0,0 0 0 0 0,-1-1 0 0 0,1 1 1 0 0,-1 0-1 0 0,1 0 0 0 0,-1 0 0 0 0,0 0 0 0 0,0-1 1 0 0,0 1-1 0 0,0 0 0 0 0,0 0 0 0 0,0 0 0 0 0,0 0 0 0 0,-1 0 1 0 0,1 0-1 0 0,-1-1 0 0 0,1 1 0 0 0,-1 0 0 0 0,0 0 1 0 0,0-1-1 0 0,0 1 0 0 0,0 0 0 0 0,0-1 0 0 0,0 1 1 0 0,0-1-1 0 0,0 1 0 0 0,-1-1 0 0 0,1 0 0 0 0,0 0 0 0 0,-1 1 1 0 0,1-1-1 0 0,-1 0 0 0 0,0 0-60 0 0,-21 51 282 0 0,64-36-641 0 0,-24-20-2449 0 0,-5-5-3394 0 0,-4-6-1681 0 0</inkml:trace>
  <inkml:trace contextRef="#ctx0" brushRef="#br0" timeOffset="559.47">399 11 12745 0 0,'0'0'3180'0'0,"0"0"-3016"0"0,36 53-12 0 0,-23-18-152 0 0,-2 10 289 0 0,-5 3 23 0 0,-6-2 12 0 0,-8-4-48 0 0,-9-4-116 0 0,-5 0-160 0 0,-3-6 0 0 0,3-9-608 0 0,7-7-1493 0 0,-5-7-6535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6:36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4 13997 0 0,'0'0'1330'0'0,"0"0"-1124"0"0,0 0-378 0 0,0 0 31 0 0,0 0 66 0 0,6 2 49 0 0,-3-1 63 0 0,1-1-1 0 0,-1 1 1 0 0,0 0-1 0 0,1 0 1 0 0,-1 0-1 0 0,0 0 1 0 0,0 1 0 0 0,0-1-1 0 0,0 1 1 0 0,0 0-1 0 0,0 0 1 0 0,0 0-1 0 0,-1 0 1 0 0,1 0-1 0 0,-1 1 1 0 0,1-1-1 0 0,-1 1 1 0 0,0 0-1 0 0,0 0 1 0 0,0-1-1 0 0,0 1 1 0 0,-1 0-1 0 0,1 1 1 0 0,-1-1-1 0 0,0 0 1 0 0,0 0-1 0 0,0 1 1 0 0,0-1-1 0 0,-1 0 1 0 0,1 1-1 0 0,-1-1 1 0 0,0 1-1 0 0,0-1 1 0 0,0 0-1 0 0,0 1 1 0 0,0-1-1 0 0,-1 1 1 0 0,0-1-1 0 0,0 0 1 0 0,0 1 0 0 0,0-1-1 0 0,0 0 1 0 0,-1 2-37 0 0,-51 77 520 0 0,102-65-972 0 0,-13-22-2990 0 0,-23-1-975 0 0,-1-7-3038 0 0</inkml:trace>
  <inkml:trace contextRef="#ctx0" brushRef="#br0" timeOffset="247.14">155 165 10577 0 0,'0'0'5452'0'0,"0"0"-4719"0"0,0 0-573 0 0,-34 0 264 0 0,19-4-152 0 0,-2 1-184 0 0,-3 0-88 0 0,1 0-588 0 0,0 1-1345 0 0,5 0-2643 0 0,-3-6-4797 0 0</inkml:trace>
  <inkml:trace contextRef="#ctx0" brushRef="#br0" timeOffset="505.77">314 251 628 0 0,'0'0'9169'0'0,"0"0"-5277"0"0,0 0-3752 0 0,0 0 380 0 0,0 0 76 0 0,0 0 84 0 0,-40 30-128 0 0,26-21-87 0 0,-4 1-265 0 0,0-1-88 0 0,-2 3 0 0 0,1-2-36 0 0,2-1-76 0 0,1-1-1205 0 0,6-3-991 0 0,3-3-3388 0 0,7-7-2573 0 0</inkml:trace>
  <inkml:trace contextRef="#ctx0" brushRef="#br0" timeOffset="752.45">439 1 13965 0 0,'0'0'1879'0'0,"5"7"-1521"0"0,2 2-465 0 0,3 2 280 0 0,0 0 0 0 0,-1 1 0 0 0,0 1 0 0 0,-1-1-1 0 0,-1 1 1 0 0,0 1 0 0 0,-1-1 0 0 0,0 1 0 0 0,-1 0 0 0 0,0 1 0 0 0,-1-1 0 0 0,0 5-173 0 0,-28-59-7389 0 0,17 28 6201 0 0,-9-18-384 0 0,10 34 6328 0 0,-44 76-217 0 0,1-44-8471 0 0,44-34-887 0 0,3-6-3446 0 0</inkml:trace>
  <inkml:trace contextRef="#ctx0" brushRef="#br0" timeOffset="938.78">671 252 8069 0 0,'0'0'6504'0'0,"0"0"-6112"0"0,0 0-340 0 0,13 42 452 0 0,-13-30 72 0 0,0 0-159 0 0,-4-2-29 0 0,0 0-104 0 0,-1 0-96 0 0,-2-2-76 0 0,2-2-112 0 0,-1 0-92 0 0,2-3-416 0 0,-2-2-637 0 0,2-1-699 0 0,1-4-2108 0 0,1-11-5141 0 0</inkml:trace>
  <inkml:trace contextRef="#ctx0" brushRef="#br0" timeOffset="1452.02">905 219 4592 0 0,'0'0'5953'0'0,"0"0"-3961"0"0,0 0-1632 0 0,0 0 416 0 0,0 0 316 0 0,0 0-172 0 0,-35 36-228 0 0,22-28-267 0 0,1 0-237 0 0,-2-1-76 0 0,2 0-12 0 0,-1 1-100 0 0,1-3-825 0 0,2 0-711 0 0,4-2-1000 0 0,2-2-2680 0 0,4-4-1873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6:35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11 4060 0 0,'0'0'1569'0'0,"0"0"505"0"0,0 0-574 0 0,0 0-220 0 0,0 0 120 0 0,0 0-27 0 0,0 0-348 0 0,0 0-416 0 0,0-11-563 0 0,-39 240 1620 0 0,38-226-1647 0 0,-1-1 0 0 0,0 1 0 0 0,1-1 0 0 0,0 1 0 0 0,0 0 0 0 0,0-1 0 0 0,0 1 0 0 0,0 0 0 0 0,0 0 0 0 0,1 0 0 0 0,-1 0 0 0 0,1-1 0 0 0,0 1 0 0 0,0 0 1 0 0,0 0-1 0 0,0 0 0 0 0,1 0 0 0 0,-1 0 0 0 0,1 0 0 0 0,-1 0 0 0 0,1-1 0 0 0,0 1 0 0 0,0 0 0 0 0,1 0 0 0 0,-1-1 0 0 0,0 1 0 0 0,1-1 0 0 0,0 1 0 0 0,-1-1 0 0 0,1 0 1 0 0,0 0-1 0 0,0 1 0 0 0,0-1 0 0 0,1-1 0 0 0,-1 1 0 0 0,0 0 0 0 0,1 0 0 0 0,-1-1 0 0 0,1 0 0 0 0,-1 1 0 0 0,1-1 0 0 0,0 0 0 0 0,0 0 0 0 0,-1-1 0 0 0,1 1 1 0 0,0 0-1 0 0,0-1 0 0 0,0 0 0 0 0,0 1 0 0 0,0-1 0 0 0,0-1 0 0 0,0 1-19 0 0,92-8 631 0 0,-56-3-3065 0 0,-35 8-1142 0 0,1-4-3097 0 0</inkml:trace>
  <inkml:trace contextRef="#ctx0" brushRef="#br0" timeOffset="279.85">362 15 10437 0 0,'0'0'3292'0'0,"0"0"-2193"0"0,0 0-760 0 0,0 0 30 0 0,0 0-144 0 0,0 0-138 0 0,-1 7 32 0 0,-18 86 669 0 0,-2 87 160 0 0,61-130-1132 0 0,-15-50-7729 0 0,-19-5 503 0 0</inkml:trace>
  <inkml:trace contextRef="#ctx0" brushRef="#br0" timeOffset="527.95">448 168 2568 0 0,'0'0'7721'0'0,"0"0"-5467"0"0,0 0-1794 0 0,0 0-10 0 0,0 0-36 0 0,0 0-256 0 0,0 0-358 0 0,0 0-164 0 0,6 3 180 0 0,58 41 1017 0 0,-62-43-787 0 0,-1 0-1 0 0,1 1 1 0 0,-1-1 0 0 0,1 1 0 0 0,-1-1 0 0 0,0 1 0 0 0,0-1 0 0 0,1 1-1 0 0,-1-1 1 0 0,0 1 0 0 0,-1 0 0 0 0,1 0 0 0 0,0 0 0 0 0,0 0 0 0 0,-1-1-1 0 0,1 1 1 0 0,-1 0 0 0 0,0 0 0 0 0,0 0 0 0 0,1 0 0 0 0,-1 0 0 0 0,0 0-1 0 0,-1 0 1 0 0,1 0 0 0 0,0 0 0 0 0,0 0 0 0 0,-1 0 0 0 0,1 0 0 0 0,-1 0-1 0 0,0-1 1 0 0,0 1 0 0 0,1 0 0 0 0,-1 0 0 0 0,0-1 0 0 0,0 1-1 0 0,-1 0 1 0 0,1-1 0 0 0,0 1 0 0 0,-1-1 0 0 0,1 0 0 0 0,0 1 0 0 0,-1-1-1 0 0,0 1-45 0 0,-33 20-997 0 0,9-18-7048 0 0,18-8 1006 0 0</inkml:trace>
  <inkml:trace contextRef="#ctx0" brushRef="#br0" timeOffset="775.99">595 169 2568 0 0,'0'0'7614'0'0,"0"0"-5221"0"0,0 0-2038 0 0,0 0 158 0 0,-5 8 201 0 0,2-3-597 0 0,0-3-106 0 0,0 0-1 0 0,1 0 1 0 0,-1 0-1 0 0,1 1 1 0 0,0-1-1 0 0,0 1 1 0 0,0-1-1 0 0,0 1 1 0 0,0 0-1 0 0,0 0 1 0 0,1 0-1 0 0,0 0 1 0 0,-1 0-1 0 0,1 0 1 0 0,0 0-1 0 0,0 0 1 0 0,1 0-1 0 0,-1 0 1 0 0,1 1-1 0 0,-1-1 1 0 0,1 0-1 0 0,0 1 1 0 0,0-1-1 0 0,1 0 1 0 0,-1 0-1 0 0,1 1 1 0 0,-1-1-1 0 0,1 0 1 0 0,0 0-1 0 0,0 0 1 0 0,1 0-1 0 0,-1 0 1 0 0,0 0-1 0 0,1 0 1 0 0,0 0-1 0 0,0-1 1 0 0,0 1-1 0 0,0 0 1 0 0,0-1-1 0 0,0 0 1 0 0,1 1-1 0 0,-1-1 1 0 0,1 0-1 0 0,0 0 1 0 0,-1-1-1 0 0,1 1-10 0 0,20 1-3775 0 0,-15-3-658 0 0</inkml:trace>
  <inkml:trace contextRef="#ctx0" brushRef="#br0" timeOffset="1026">703 317 5837 0 0,'0'0'6388'0'0,"0"0"-5504"0"0,0 0-784 0 0,0 0 448 0 0,0 0 352 0 0,0 0 20 0 0,-13 40-35 0 0,5-32-289 0 0,-4 0-320 0 0,1 1-164 0 0,0-1-112 0 0,-3-2-424 0 0,3 0-557 0 0,0-4-491 0 0,3-1-1320 0 0,0-5-4501 0 0</inkml:trace>
  <inkml:trace contextRef="#ctx0" brushRef="#br0" timeOffset="1209.98">825 194 820 0 0,'0'0'9164'0'0,"0"0"-5774"0"0,0 0-2855 0 0,0 0-369 0 0,0 0 120 0 0,0 6 166 0 0,11 64 703 0 0,-11-69-1152 0 0,0 0 0 0 0,0 0-1 0 0,0 0 1 0 0,0 0 0 0 0,1 0 0 0 0,-1 1 0 0 0,0-1-1 0 0,1 0 1 0 0,-1 0 0 0 0,1 0 0 0 0,-1 0-1 0 0,1 0 1 0 0,-1 0 0 0 0,1 0 0 0 0,0 0 0 0 0,0-1-1 0 0,-1 1 1 0 0,1 0 0 0 0,0 0 0 0 0,0 0-1 0 0,0-1 1 0 0,0 1 0 0 0,0-1 0 0 0,0 1 0 0 0,0 0-1 0 0,0-1 1 0 0,0 0 0 0 0,0 1 0 0 0,0-1-1 0 0,0 0 1 0 0,0 1 0 0 0,1-1 0 0 0,-1 0 0 0 0,0 0-1 0 0,0 0 1 0 0,0 0 0 0 0,0 0 0 0 0,0 0 0 0 0,1 0-1 0 0,-1-1 1 0 0,0 1 0 0 0,0 0 0 0 0,0-1-1 0 0,0 1 1 0 0,0 0 0 0 0,0-1 0 0 0,0 1 0 0 0,0-1-1 0 0,0 0 1 0 0,0 1 0 0 0,0-1 0 0 0,0 0-1 0 0,0 0 1 0 0,-1 0 0 0 0,1 1 0 0 0,0-1 0 0 0,0 0-1 0 0,-1 0 1 0 0,1 0 0 0 0,-1 0 0 0 0,1 0-1 0 0,-1 0 1 0 0,1 0 0 0 0,-1 0 0 0 0,1-1-3 0 0,15-31-375 0 0,-16 34 390 0 0,0-1-1 0 0,0 1 1 0 0,0-1-1 0 0,1 1 1 0 0,-1-1-1 0 0,0 1 1 0 0,0-1 0 0 0,1 0-1 0 0,-1 1 1 0 0,0-1-1 0 0,1 1 1 0 0,-1-1-1 0 0,1 0 1 0 0,-1 1-1 0 0,0-1 1 0 0,1 0 0 0 0,-1 0-1 0 0,1 1 1 0 0,-1-1-1 0 0,1 0 1 0 0,-1 0-1 0 0,1 1 1 0 0,-1-1 0 0 0,1 0-1 0 0,-1 0 1 0 0,1 0-1 0 0,-1 0 1 0 0,1 0-1 0 0,-1 0 1 0 0,1 0-1 0 0,-1 0 1 0 0,1 0 0 0 0,0 0-1 0 0,-1 0 1 0 0,1 0-1 0 0,-1-1 1 0 0,1 1-15 0 0,1 9 163 0 0,-1-1 0 0 0,0 1 0 0 0,-1 0 0 0 0,1 0 0 0 0,-2 0 0 0 0,1-1 0 0 0,-1 1 0 0 0,-1 0 0 0 0,1-1 0 0 0,-2 1 0 0 0,1-1 0 0 0,-1 1 0 0 0,0-1 0 0 0,-1 0 0 0 0,-2 4-163 0 0,4-9-179 0 0,0 1 0 0 0,-1-1 0 0 0,1 0 1 0 0,-1 0-1 0 0,0 0 0 0 0,1 0 0 0 0,-1 0 1 0 0,-1-1-1 0 0,1 1 0 0 0,0-1 1 0 0,-1 0-1 0 0,1 0 0 0 0,-1 0 0 0 0,0 0 1 0 0,1 0-1 0 0,-1-1 0 0 0,0 0 0 0 0,0 0 1 0 0,0 0-1 0 0,0 0 0 0 0,0-1 0 0 0,-1 1 179 0 0,-7-3-5953 0 0,4-9-2919 0 0</inkml:trace>
  <inkml:trace contextRef="#ctx0" brushRef="#br0" timeOffset="1395.82">1064 393 5228 0 0,'0'0'9701'0'0,"0"0"-9173"0"0,0 0-276 0 0,0 0 200 0 0,0 0 1 0 0,-12 38-29 0 0,0-27 0 0 0,-1-3-104 0 0,-4 3-120 0 0,0-1-200 0 0,-2-2-64 0 0,2 1-568 0 0,1-5-897 0 0,4-1-2383 0 0,3-7-3729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8:32.4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220 5 652 0 0,'0'0'456'0'0,"0"0"-104"0"0,0 0-220 0 0,0 0-124 0 0,-32-3-8 0 0,21 2 0 0 0,5 1-288 0 0,-2 0-244 0 0,-2 0-16 0 0</inkml:trace>
  <inkml:trace contextRef="#ctx0" brushRef="#br0" timeOffset="249.2">204 9 1032 0 0,'0'0'344'0'0,"0"0"-249"0"0,0 0 30 0 0,0 0 20 0 0,0 0-81 0 0,0 0-19 0 0,-7 5 113 0 0,3-1-161 0 0,-1-1-1 0 0,1 0 0 0 0,-1 0 1 0 0,0 0-1 0 0,0-1 0 0 0,-1 0 1 0 0,1 0-1 0 0,0 0 0 0 0,-1 0 1 0 0,1-1-1 0 0,-1 0 1 0 0,1 0-1 0 0,-1-1 0 0 0,0 1 1 0 0,1-1-1 0 0,-1 0 0 0 0,0-1 1 0 0,1 1-1 0 0,-1-1 0 0 0,1-1 1 0 0,-1 1-1 0 0,-3-2 4 0 0,-51-22-947 0 0,49 19-34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33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77 161 6733 0 0,'0'0'3052'0'0,"0"0"-830"0"0,0 0-1040 0 0,0 0-204 0 0,0 0 54 0 0,0 0-162 0 0,0 0-333 0 0,0 0-281 0 0,5-3-166 0 0,-2 1-104 0 0,0 0 0 0 0,0 0 0 0 0,0 0 0 0 0,-1 0 0 0 0,1-1 0 0 0,0 1 0 0 0,-1-1 0 0 0,0 0 0 0 0,0 0 0 0 0,1 1 0 0 0,-1-2 0 0 0,-1 1 0 0 0,1 0 0 0 0,0 0 0 0 0,-1 0 0 0 0,0-1 0 0 0,0 1 0 0 0,0-1 0 0 0,0 1 0 0 0,0-1 0 0 0,-1 0 0 0 0,0 1 0 0 0,0-1 0 0 0,0 1 0 0 0,0-1 0 0 0,0 0 0 0 0,0 1 0 0 0,-1-1 0 0 0,0 1 0 0 0,0-1 0 0 0,0 1 0 0 0,0-1 0 0 0,-1 1 0 0 0,1 0 0 0 0,-1 0 0 0 0,0-1 1 0 0,1 1-1 0 0,-2 0 0 0 0,1 1 0 0 0,0-1 0 0 0,-1 0 0 0 0,1 1 0 0 0,-1-1 0 0 0,0 1 0 0 0,1 0 0 0 0,-1 0 0 0 0,0 0 0 0 0,-1 0 0 0 0,1 0 0 0 0,-3 0 14 0 0,4 1 13 0 0,0 1 0 0 0,0-1 1 0 0,-1 1-1 0 0,1 0 0 0 0,0 0 1 0 0,-1 0-1 0 0,1 0 0 0 0,0 1 0 0 0,0-1 1 0 0,-1 1-1 0 0,1-1 0 0 0,0 1 1 0 0,0 0-1 0 0,0 0 0 0 0,0 0 0 0 0,0 0 1 0 0,0 0-1 0 0,0 0 0 0 0,0 1 1 0 0,0-1-1 0 0,0 1 0 0 0,1-1 0 0 0,-1 1 1 0 0,0-1-1 0 0,1 1 0 0 0,0 0 1 0 0,-1 0-1 0 0,1 0 0 0 0,0 0 0 0 0,0 0 1 0 0,0 0-1 0 0,0 0 0 0 0,0 0 0 0 0,1 1 1 0 0,-1-1-1 0 0,1 0 0 0 0,-1 0 1 0 0,1 1-1 0 0,0-1 0 0 0,0 0-13 0 0,-2 2 41 0 0,1 1 1 0 0,0-1-1 0 0,0 0 0 0 0,0 1 1 0 0,1-1-1 0 0,-1 0 0 0 0,1 1 1 0 0,0-1-1 0 0,0 0 0 0 0,1 1 1 0 0,-1-1-1 0 0,1 0 0 0 0,0 1 0 0 0,0-1 1 0 0,1 0-1 0 0,-1 0 0 0 0,1 0 1 0 0,0 0-1 0 0,0 0 0 0 0,0 0 1 0 0,2 3-42 0 0,35 16-902 0 0,-25-19-2158 0 0,1 0-3421 0 0,-1-3-728 0 0</inkml:trace>
  <inkml:trace contextRef="#ctx0" brushRef="#br0" timeOffset="248.63">281 210 12117 0 0,'0'0'2396'0'0,"0"0"-1272"0"0,0 0-468 0 0,0 0 93 0 0,0 0-101 0 0,0 0-292 0 0,0 0-196 0 0,0 0-160 0 0,0 0-244 0 0,0 0 120 0 0,-4 4-260 0 0,1-4-300 0 0,3 0-625 0 0,-1 0-1459 0 0,1 0-3988 0 0</inkml:trace>
  <inkml:trace contextRef="#ctx0" brushRef="#br0" timeOffset="419.12">408 0 11445 0 0,'0'0'1948'0'0,"0"0"-1948"0"0,0 0 396 0 0,5 37 336 0 0,-5-21-160 0 0,0 3-208 0 0,0 0-88 0 0,-1 3-124 0 0,-2-3-92 0 0,2 2-48 0 0,-3-2 64 0 0,4-1 0 0 0,0-2 52 0 0,0-1-128 0 0,2-4-604 0 0,1-2-808 0 0,1-2-1708 0 0,7-6-5033 0 0</inkml:trace>
  <inkml:trace contextRef="#ctx0" brushRef="#br0" timeOffset="733.06">626 46 12329 0 0,'0'0'1662'0'0,"0"0"-1143"0"0,0 0-270 0 0,0 0 43 0 0,0 0 156 0 0,-7 3-178 0 0,-49 51-490 0 0,54-53 222 0 0,1 0-1 0 0,0 0 1 0 0,-1 1 0 0 0,1-1 0 0 0,0 1-1 0 0,0-1 1 0 0,0 1 0 0 0,0 0-1 0 0,0-1 1 0 0,0 1 0 0 0,1 0 0 0 0,-1 0-1 0 0,1-1 1 0 0,-1 1 0 0 0,1 0 0 0 0,-1 0-1 0 0,1 0 1 0 0,0 0 0 0 0,0 0 0 0 0,0-1-1 0 0,0 1 1 0 0,0 0 0 0 0,1 0 0 0 0,-1 0-1 0 0,0 0 1 0 0,1 0 0 0 0,0-1-1 0 0,-1 1 1 0 0,1 0 0 0 0,0 0 0 0 0,0-1-1 0 0,0 1 1 0 0,0-1 0 0 0,0 1 0 0 0,0-1-1 0 0,0 1 1 0 0,1-1 0 0 0,-1 0 0 0 0,0 1-1 0 0,1-1 1 0 0,-1 0 0 0 0,1 0 0 0 0,-1 0-1 0 0,1 0 1 0 0,0 0 0 0 0,0 0-2 0 0,1 1-6 0 0,0 0 0 0 0,0 0 0 0 0,0-1 0 0 0,0 1 0 0 0,0-1 0 0 0,0 1 0 0 0,1-1 0 0 0,-1 0 0 0 0,0 0 0 0 0,1-1 0 0 0,-1 1 0 0 0,1-1 0 0 0,-1 0 0 0 0,1 1 0 0 0,-1-2 0 0 0,1 1 0 0 0,-1 0 0 0 0,0-1 0 0 0,1 1 0 0 0,-1-1 0 0 0,1 0 0 0 0,-1 0 0 0 0,0 0 0 0 0,0-1 0 0 0,1 1 0 0 0,-1-1 0 0 0,0 0 0 0 0,0 0 0 0 0,-1 0 0 0 0,1 0 0 0 0,0 0 0 0 0,-1-1 0 0 0,1 1 0 0 0,-1-1 0 0 0,0 1 0 0 0,0-1 0 0 0,0 0 0 0 0,0 0 0 0 0,0 0 0 0 0,-1 0 0 0 0,1 0 0 0 0,-1-1 0 0 0,0 1 0 0 0,0 0 0 0 0,0-1 0 0 0,0 1 0 0 0,-1-1 0 0 0,1 1 0 0 0,-1 0 0 0 0,0-1 0 0 0,0 1 0 0 0,0-1 0 0 0,-1 1 0 0 0,0-3 6 0 0,-19 63 580 0 0,20-56-606 0 0,-5 90 658 0 0,20-58-2935 0 0,-11-30-981 0 0,2-2-3100 0 0</inkml:trace>
  <inkml:trace contextRef="#ctx0" brushRef="#br0" timeOffset="997.2">947 3 10965 0 0,'0'0'2387'0'0,"0"0"-1818"0"0,0 0-350 0 0,-5 6 256 0 0,-63 136 1511 0 0,66-137-1967 0 0,1 0-1 0 0,-1 0 1 0 0,1 0-1 0 0,0 1 0 0 0,0-1 1 0 0,1 0-1 0 0,0 1 1 0 0,0-1-1 0 0,0 0 1 0 0,1 1-1 0 0,-1-1 0 0 0,1 0 1 0 0,0 0-1 0 0,1 1 1 0 0,-1-1-1 0 0,1 0 0 0 0,0 0 1 0 0,1-1-1 0 0,-1 1 1 0 0,1 0-1 0 0,0-1 1 0 0,0 1-1 0 0,0-1 0 0 0,1 0 1 0 0,-1 0-1 0 0,1 0 1 0 0,0-1-1 0 0,0 1 1 0 0,3 1-19 0 0,-5-4-311 0 0,11 5-691 0 0,-3-6-3407 0 0,0-4-2405 0 0</inkml:trace>
  <inkml:trace contextRef="#ctx0" brushRef="#br0" timeOffset="1246.41">1080 62 11429 0 0,'0'0'3600'0'0,"0"0"-3500"0"0,-6 33-100 0 0,2-19 492 0 0,0 3-68 0 0,0 1-232 0 0,-1 0-64 0 0,1 2-79 0 0,0-1 27 0 0,0 1 24 0 0,3-3 12 0 0,1 0-112 0 0,0-4-477 0 0,1-1-531 0 0,2-5-1632 0 0,7-5-6281 0 0</inkml:trace>
  <inkml:trace contextRef="#ctx0" brushRef="#br0" timeOffset="1493.37">1208 285 11881 0 0,'0'0'2681'0'0,"0"0"-1787"0"0,0 0-739 0 0,0 0 79 0 0,0 0-178 0 0,5-2-84 0 0,-2 1-5 0 0,0 0 0 0 0,-1 0 0 0 0,0 0 0 0 0,1 0 0 0 0,-1-1 0 0 0,0 1 0 0 0,1-1 0 0 0,-1 0 0 0 0,0 1 0 0 0,0-1 0 0 0,0 0 0 0 0,-1 0 0 0 0,1 0 0 0 0,0 0 0 0 0,-1 0 0 0 0,1-1 0 0 0,-1 1 0 0 0,0-1 0 0 0,0 1 0 0 0,0 0 0 0 0,0-1 0 0 0,0 0 0 0 0,0 1 0 0 0,-1-1 0 0 0,1 1 0 0 0,-1-1 0 0 0,0 0 0 0 0,0 0 0 0 0,0 1 0 0 0,0-1 0 0 0,0 0 0 0 0,-1 1 0 0 0,1-1 0 0 0,-1 0 0 0 0,1 1 0 0 0,-1-1 0 0 0,0 1 0 0 0,-1-2 33 0 0,2 2 5 0 0,-1 0 1 0 0,1 0 0 0 0,0 0 0 0 0,-1 1 0 0 0,0-1 0 0 0,1 0-1 0 0,-1 0 1 0 0,0 1 0 0 0,0-1 0 0 0,0 1 0 0 0,0-1 0 0 0,0 1-1 0 0,-1-1 1 0 0,1 1 0 0 0,0 0 0 0 0,-1-1 0 0 0,1 1 0 0 0,0 0-1 0 0,-1 0 1 0 0,0 0 0 0 0,1 0 0 0 0,-1 0 0 0 0,0 0 0 0 0,1 1-1 0 0,-1-1 1 0 0,0 0 0 0 0,0 1 0 0 0,0 0 0 0 0,1-1-1 0 0,-1 1 1 0 0,0 0 0 0 0,0 0 0 0 0,0 0 0 0 0,0 0 0 0 0,0 0-1 0 0,1 0 1 0 0,-1 1 0 0 0,0-1 0 0 0,0 1 0 0 0,0-1 0 0 0,0 1-1 0 0,1 0 1 0 0,-1-1 0 0 0,0 1 0 0 0,1 0 0 0 0,-1 0 0 0 0,1 0-1 0 0,-1 0 1 0 0,1 1 0 0 0,-1-1 0 0 0,1 0 0 0 0,0 1 0 0 0,0-1-1 0 0,0 1 1 0 0,-1-1 0 0 0,1 1 0 0 0,1-1 0 0 0,-1 1-1 0 0,0 0 1 0 0,0 0 0 0 0,1-1 0 0 0,-1 1 0 0 0,1 0 0 0 0,-1 0-1 0 0,1 0 1 0 0,0-1 0 0 0,-1 1 0 0 0,1 0 0 0 0,1 2-6 0 0,9 64 567 0 0,23-36-6039 0 0,-21-28-228 0 0</inkml:trace>
  <inkml:trace contextRef="#ctx0" brushRef="#br0" timeOffset="1741.86">1438 310 9985 0 0,'0'0'3578'0'0,"0"0"-2644"0"0,0 0-685 0 0,0 0 22 0 0,0 0-169 0 0,0 0-38 0 0,6-3-2 0 0,-2 2-62 0 0,-1-1 0 0 0,1 0 1 0 0,-1 0-1 0 0,0 0 0 0 0,0 0 0 0 0,0-1 1 0 0,0 1-1 0 0,-1-1 0 0 0,1 0 0 0 0,-1 0 1 0 0,1 0-1 0 0,-1 0 0 0 0,0 0 1 0 0,0 0-1 0 0,0 0 0 0 0,-1-1 0 0 0,1 1 1 0 0,-1-1-1 0 0,0 1 0 0 0,0-1 0 0 0,0 0 1 0 0,0 1-1 0 0,-1-1 0 0 0,1 0 0 0 0,-1 0 1 0 0,0 1-1 0 0,0-1 0 0 0,0 0 1 0 0,-1 0-1 0 0,1 1 0 0 0,-1-1 0 0 0,-1-2 0 0 0,1 4-11 0 0,1 0 0 0 0,-1 1 0 0 0,0-1 0 0 0,0 1 0 0 0,0-1-1 0 0,0 1 1 0 0,0 0 0 0 0,0-1 0 0 0,0 1 0 0 0,-1 0-1 0 0,1 0 1 0 0,0 0 0 0 0,-1 0 0 0 0,1 0 0 0 0,-1 0 0 0 0,1 0-1 0 0,-1 0 1 0 0,1 1 0 0 0,-1-1 0 0 0,0 1 0 0 0,1-1 0 0 0,-1 1-1 0 0,0-1 1 0 0,1 1 0 0 0,-1 0 0 0 0,0 0 0 0 0,0 0-1 0 0,1 0 1 0 0,-1 0 0 0 0,0 0 0 0 0,1 1 0 0 0,-1-1 0 0 0,0 0-1 0 0,1 1 1 0 0,-1-1 0 0 0,0 1 0 0 0,1 0 0 0 0,-1 0 0 0 0,1-1-1 0 0,-1 1 1 0 0,1 0 0 0 0,-1 0 0 0 0,1 0 0 0 0,0 1 0 0 0,0-1-1 0 0,-1 0 1 0 0,1 0 0 0 0,0 1 0 0 0,0-1 0 0 0,0 1-1 0 0,0-1 1 0 0,0 1 11 0 0,-1 0 5 0 0,-1 0 0 0 0,1 1 0 0 0,-1-1 0 0 0,1 0 0 0 0,0 1-1 0 0,0 0 1 0 0,0-1 0 0 0,0 1 0 0 0,0 0 0 0 0,1 0 0 0 0,-1 0 0 0 0,1 1 0 0 0,0-1-1 0 0,0 0 1 0 0,0 0 0 0 0,0 1 0 0 0,1-1 0 0 0,-1 0 0 0 0,1 1 0 0 0,0-1 0 0 0,0 0-1 0 0,0 1 1 0 0,0-1 0 0 0,1 1 0 0 0,-1-1 0 0 0,1 0 0 0 0,0 0 0 0 0,0 1-5 0 0,28 20-1134 0 0,-4-20-6055 0 0,-10-6 703 0 0</inkml:trace>
  <inkml:trace contextRef="#ctx0" brushRef="#br0" timeOffset="2003.73">1750 98 10185 0 0,'0'0'2591'0'0,"3"6"-2045"0"0,1 2-466 0 0,0-1 0 0 0,-1 1 0 0 0,0 0 0 0 0,-1 1-1 0 0,1-1 1 0 0,-1 0 0 0 0,-1 1 0 0 0,0-1 0 0 0,0 1 0 0 0,-1 0 0 0 0,0-1 0 0 0,0 1 0 0 0,-1-1 0 0 0,0 1 0 0 0,-1-1-1 0 0,0 1 1 0 0,0-1 0 0 0,0 0 0 0 0,-1 0 0 0 0,-1 0 0 0 0,1 0 0 0 0,-1 0 0 0 0,-1-1 0 0 0,1 1 0 0 0,-1-1 0 0 0,-1-1 0 0 0,1 1-1 0 0,-2 1-79 0 0,-45 36-586 0 0,28-40-6734 0 0,19-8 507 0 0</inkml:trace>
  <inkml:trace contextRef="#ctx0" brushRef="#br0" timeOffset="2269.43">2067 326 8917 0 0,'0'0'7056'0'0,"0"0"-7056"0"0,0 0-580 0 0,0 0 580 0 0,0 0 416 0 0,0 0 100 0 0,-50 0-516 0 0,29-2-128 0 0,-3-2-676 0 0,4-1-396 0 0,-1-1-1300 0 0,8 2-3016 0 0</inkml:trace>
  <inkml:trace contextRef="#ctx0" brushRef="#br0" timeOffset="2270.43">2037 288 9761 0 0,'0'0'4828'0'0,"0"0"-4764"0"0,16 36 52 0 0,-16-23 48 0 0,0 1 88 0 0,-3-1-192 0 0,0-2-60 0 0,-5 0 104 0 0,3-4-104 0 0,-1 2-28 0 0,0-2-664 0 0,2-4-516 0 0,0 0-1728 0 0,4-3-4025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9:59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1 8037 0 0,'0'0'5308'0'0,"1"6"-4409"0"0,3 115 1426 0 0,-2-119-2307 0 0,-1-1 0 0 0,0 0 0 0 0,1 1 0 0 0,-1-1-1 0 0,1 0 1 0 0,-1 0 0 0 0,1 0 0 0 0,0 0 0 0 0,-1 0 0 0 0,1 0 0 0 0,0 0 0 0 0,0-1 0 0 0,0 1 0 0 0,-1-1 0 0 0,1 1 0 0 0,0-1 0 0 0,0 0 0 0 0,0 0 0 0 0,0 0-1 0 0,0 0 1 0 0,0 0 0 0 0,0 0 0 0 0,0 0 0 0 0,-1-1 0 0 0,1 1 0 0 0,0 0 0 0 0,0-1 0 0 0,0 0 0 0 0,0 1 0 0 0,-1-1 0 0 0,1 0 0 0 0,0 0 0 0 0,-1 0-1 0 0,1 0 1 0 0,-1-1 0 0 0,1 1 0 0 0,-1 0 0 0 0,1 0 0 0 0,-1-1 0 0 0,0 1 0 0 0,0-1 0 0 0,0 1 0 0 0,0-1 0 0 0,0 0 0 0 0,0 1 0 0 0,0-2-18 0 0,-1 4-7 0 0,0 0 1 0 0,0-1 0 0 0,0 1 0 0 0,0-1-1 0 0,0 1 1 0 0,0 0 0 0 0,0-1-1 0 0,0 1 1 0 0,0-1 0 0 0,0 1 0 0 0,1-1-1 0 0,-1 1 1 0 0,0-1 0 0 0,0 1-1 0 0,0 0 1 0 0,1-1 0 0 0,-1 1 0 0 0,0-1-1 0 0,1 1 1 0 0,-1-1 0 0 0,0 0 0 0 0,1 1-1 0 0,-1-1 1 0 0,1 1 0 0 0,-1-1-1 0 0,1 0 1 0 0,-1 1 0 0 0,1-1 0 0 0,-1 0-1 0 0,1 0 1 0 0,-1 1 0 0 0,1-1 0 0 0,-1 0-1 0 0,1 0 1 0 0,0 0 0 0 0,-1 1-1 0 0,1-1 1 0 0,-1 0 0 0 0,1 0 0 0 0,-1 0-1 0 0,1 0 1 0 0,0 0 0 0 0,-1 0 0 0 0,1-1-1 0 0,-1 1 1 0 0,1 0 0 0 0,-1 0-1 0 0,1 0 1 0 0,0 0 0 0 0,-1-1 0 0 0,1 1-1 0 0,-1 0 1 0 0,1-1 0 0 0,-1 1 0 0 0,1 0-1 0 0,-1-1 1 0 0,1 1 0 0 0,-1 0-1 0 0,1-1 8 0 0,2 15 46 0 0,7 16 167 0 0,-2 1 0 0 0,-1 0 1 0 0,-2 0-1 0 0,-1 0 0 0 0,-1 1 0 0 0,-1 30-214 0 0,-2-60 8 0 0,-1 0 0 0 0,1 0 0 0 0,0 0-1 0 0,-1 0 1 0 0,0 0 0 0 0,1 0 0 0 0,-1 0 0 0 0,0 0-1 0 0,0 0 1 0 0,0-1 0 0 0,0 1 0 0 0,0 0-1 0 0,0 0 1 0 0,-1-1 0 0 0,1 1 0 0 0,0-1 0 0 0,-1 1-1 0 0,0-1 1 0 0,1 0 0 0 0,-1 1 0 0 0,0-1-1 0 0,1 0 1 0 0,-1 0 0 0 0,0 0 0 0 0,0 0 0 0 0,0-1-1 0 0,0 1 1 0 0,0 0 0 0 0,0-1 0 0 0,0 0 0 0 0,0 1-1 0 0,0-1 1 0 0,0 0 0 0 0,0 0 0 0 0,0 0-1 0 0,-1 0 1 0 0,1 0 0 0 0,0-1 0 0 0,0 1 0 0 0,-1-1-8 0 0,-85-29-5009 0 0,64 12-2877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0:00.7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277 13 1316 0 0,'0'0'7789'0'0,"0"0"-5175"0"0,0 0-1576 0 0,0 0 98 0 0,0 0 100 0 0,0 0-226 0 0,0 0-263 0 0,-8 1-187 0 0,-173-9 942 0 0,131 5-4009 0 0,13 1-4516 0 0,56 2 109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0:05.2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0 7021 0 0,'6'3'5202'0'0,"11"11"-4928"0"0,-1 0 0 0 0,-1 1 0 0 0,0 1 1 0 0,-1 1-1 0 0,-1 0 0 0 0,-1 0 0 0 0,0 1 0 0 0,-1 1 0 0 0,-1 0 0 0 0,-1 0 0 0 0,-1 1 0 0 0,0 0 0 0 0,-2 1 1 0 0,0 0-1 0 0,-1 0 0 0 0,-1 0 0 0 0,-1 3-274 0 0,0-3 110 0 0,0 0-1 0 0,-1-1 1 0 0,-1 1-1 0 0,-1 0 1 0 0,-1 0 0 0 0,-1 0-1 0 0,-1 0 1 0 0,0-1 0 0 0,-2 1-1 0 0,0-1 1 0 0,-1 0-1 0 0,-2-1 1 0 0,-2 6-110 0 0,5-15-233 0 0,-1 0 1 0 0,0 0-1 0 0,0-1 0 0 0,-1 0 0 0 0,-1 0 1 0 0,1-1-1 0 0,-1 0 0 0 0,-1 0 0 0 0,0-1 1 0 0,0 0-1 0 0,0 0 0 0 0,-1-1 0 0 0,1 0 1 0 0,-2-1-1 0 0,1 0 0 0 0,-2 0 233 0 0,-13 1-5580 0 0,-3-8-3424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0:10.6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209 131 4812 0 0,'0'0'4866'0'0,"0"0"-3489"0"0,0 0-932 0 0,0 0 459 0 0,0 0 104 0 0,0 0-176 0 0,0 0-175 0 0,0 0-115 0 0,-6 0-53 0 0,-187-26-268 0 0,183 20-5767 0 0,11-3-2237 0 0</inkml:trace>
  <inkml:trace contextRef="#ctx0" brushRef="#br0" timeOffset="251.58">337 65 14585 0 0,'0'0'2341'0'0,"0"0"-2341"0"0,0 0-344 0 0,0 0 344 0 0,-50-12 460 0 0,25 5-184 0 0,-3 0-168 0 0,-1 1-108 0 0,1-1-48 0 0,-1 1 40 0 0,4 1-716 0 0,3 2-521 0 0,6 0-1775 0 0,9-5-6941 0 0</inkml:trace>
  <inkml:trace contextRef="#ctx0" brushRef="#br0" timeOffset="500.37">489 104 6321 0 0,'0'0'8256'0'0,"-2"6"-6876"0"0,-16 30-1161 0 0,-21 81 939 0 0,41-115-1092 0 0,1 1 0 0 0,0 0 0 0 0,0 0 0 0 0,0-1 0 0 0,0 1 0 0 0,0-1 0 0 0,0 0 0 0 0,1 0 0 0 0,-1 0 0 0 0,1-1 0 0 0,-1 1 0 0 0,1-1 0 0 0,0 0 0 0 0,-1 0 0 0 0,1 0 0 0 0,0 0 0 0 0,0-1 0 0 0,0 0 0 0 0,0 1 0 0 0,0-1 0 0 0,0-1 0 0 0,-1 1 0 0 0,1 0 0 0 0,0-1 0 0 0,0 0 0 0 0,0 0 0 0 0,-1 0 0 0 0,1-1 0 0 0,0 1 0 0 0,-1-1 0 0 0,1 0 0 0 0,-1 0-66 0 0,-1 2-14 0 0,0-1-1 0 0,-1 0 0 0 0,1 0 0 0 0,-1 0 0 0 0,0 0 0 0 0,1 0 0 0 0,-1 0 1 0 0,0 0-1 0 0,1 0 0 0 0,-1-1 0 0 0,0 1 0 0 0,0 0 0 0 0,0-1 1 0 0,0 1-1 0 0,0-1 0 0 0,-1 1 0 0 0,1-1 0 0 0,0 0 0 0 0,-1 1 0 0 0,1-1 1 0 0,-1 0-1 0 0,1 1 0 0 0,-1-1 0 0 0,0 0 0 0 0,0 1 0 0 0,0-1 0 0 0,0 0 1 0 0,0 0-1 0 0,0 1 0 0 0,0-1 0 0 0,-1 0 0 0 0,1 1 0 0 0,0-1 1 0 0,-1 0-1 0 0,0 1 0 0 0,1-1 0 0 0,-1 0 0 0 0,0 1 0 0 0,0-1 0 0 0,0 1 1 0 0,0 0-1 0 0,0-1 0 0 0,0 1 0 0 0,0 0 0 0 0,0-1 0 0 0,-1 1 0 0 0,1 0 15 0 0,-46-37-5335 0 0,17 21-1305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1:59:34.471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12044 7126 13909 0 0,'1'12'456'0'0,"10"122"587"0"0,-7 1 1 0 0,-12 129-1044 0 0,5-83-1227 0 0,3-171-231 0 0,0-31-1567 0 0,-1-1-3409 0 0</inkml:trace>
  <inkml:trace contextRef="#ctx0" brushRef="#br0" timeOffset="-15931.52">12772 693 5064 0 0,'0'0'5435'0'0,"-2"7"-4248"0"0,0-3-1091 0 0,0 1 0 0 0,0 0 0 0 0,0-1-1 0 0,1 1 1 0 0,-1 0 0 0 0,1 0 0 0 0,0 0-1 0 0,1 0 1 0 0,-1 0 0 0 0,1 0 0 0 0,0 0-1 0 0,0 0 1 0 0,1 0 0 0 0,-1 0 0 0 0,1 0-1 0 0,0-1 1 0 0,1 1 0 0 0,-1 0 0 0 0,1 0-1 0 0,0-1 1 0 0,0 1 0 0 0,0-1 0 0 0,1 1-1 0 0,-1-1 1 0 0,1 0 0 0 0,0 0 0 0 0,0 0-1 0 0,1 0 1 0 0,-1-1 0 0 0,1 0 0 0 0,0 1-1 0 0,0-1 1 0 0,0 0 0 0 0,0-1-1 0 0,0 1 1 0 0,1-1 0 0 0,-1 0 0 0 0,1 0-1 0 0,0 0 1 0 0,0-1 0 0 0,-1 1 0 0 0,1-1-1 0 0,3 0-95 0 0,-4-1 52 0 0,0 0-1 0 0,0-1 0 0 0,0 0 0 0 0,0 1 1 0 0,0-2-1 0 0,0 1 0 0 0,0 0 0 0 0,-1-1 0 0 0,1 1 1 0 0,0-1-1 0 0,-1 0 0 0 0,0 0 0 0 0,1-1 1 0 0,-1 1-1 0 0,0-1 0 0 0,0 1 0 0 0,0-1 0 0 0,-1 0 1 0 0,1 0-1 0 0,-1 0 0 0 0,1-1 0 0 0,-1 1 0 0 0,0-1 1 0 0,0 1-1 0 0,-1-1 0 0 0,1 0 0 0 0,-1 1 1 0 0,1-2-52 0 0,-5 122 441 0 0,1-98-352 0 0,3-16-72 0 0,0 1-1 0 0,-1-1 1 0 0,0 1 0 0 0,0 0-1 0 0,0-1 1 0 0,0 1-1 0 0,0 0 1 0 0,-1-1-1 0 0,0 1 1 0 0,1-1 0 0 0,-1 1-1 0 0,-1-1 1 0 0,1 1-1 0 0,0-1 1 0 0,-1 0-1 0 0,0 1 1 0 0,0-1-1 0 0,0 0 1 0 0,0 0 0 0 0,0 0-1 0 0,-1-1 1 0 0,1 1-1 0 0,-1-1 1 0 0,1 1-1 0 0,-1-1 1 0 0,0 0 0 0 0,0 0-1 0 0,0 0 1 0 0,-1 0-1 0 0,1 0 1 0 0,0-1-1 0 0,-1 0 1 0 0,1 1-1 0 0,-1-1 1 0 0,1 0 0 0 0,-1-1-1 0 0,1 1 1 0 0,-1-1-17 0 0,-2 0-277 0 0,-23-1-1194 0 0,11-4-3221 0 0,4-5-2762 0 0</inkml:trace>
  <inkml:trace contextRef="#ctx0" brushRef="#br0" timeOffset="-15681.75">13072 1189 9501 0 0,'0'0'2435'0'0,"-7"0"-1246"0"0,-211-17 2698 0 0,-7-10-5346 0 0,223 27 775 0 0,-7-2-390 0 0,5 0-4169 0 0,5-1-3125 0 0</inkml:trace>
  <inkml:trace contextRef="#ctx0" brushRef="#br0" timeOffset="-15354.63">12647 1294 9141 0 0,'0'0'3255'0'0,"0"0"-2440"0"0,0 0-697 0 0,0 0-42 0 0,0 0-18 0 0,0 0 26 0 0,0 0 86 0 0,0 0 2 0 0,-4-2-196 0 0,2 2-15 0 0,-5-2-1040 0 0,67 30 1755 0 0,-58-26-597 0 0,0-1 1 0 0,-1 1-1 0 0,1-1 0 0 0,0 1 0 0 0,0 0 0 0 0,-1 0 1 0 0,1 0-1 0 0,-1 0 0 0 0,0 0 0 0 0,1 0 1 0 0,-1 0-1 0 0,0 0 0 0 0,0 0 0 0 0,0 1 0 0 0,-1-1 1 0 0,1 0-1 0 0,0 1 0 0 0,-1-1 0 0 0,0 1 0 0 0,1-1 1 0 0,-1 1-1 0 0,0-1 0 0 0,0 0 0 0 0,-1 1 0 0 0,1-1 1 0 0,0 1-1 0 0,-1-1 0 0 0,1 0 0 0 0,-1 1 1 0 0,0-1-1 0 0,0 0 0 0 0,0 1 0 0 0,0-1 0 0 0,0 0 1 0 0,0 0-1 0 0,-1 0 0 0 0,1 0 0 0 0,-1 0 0 0 0,0 0 1 0 0,1-1-1 0 0,-1 1 0 0 0,0 0 0 0 0,0-1 0 0 0,0 0 1 0 0,0 1-1 0 0,0-1 0 0 0,0 0 0 0 0,0 0 0 0 0,-1 0 1 0 0,1 0-1 0 0,0 0 0 0 0,-1-1 0 0 0,1 1 1 0 0,0-1-1 0 0,-2 1-79 0 0,-38 32 24 0 0,43-31-1 0 0,0 0 1 0 0,0 0 0 0 0,0 1 0 0 0,1-1 0 0 0,-1 0-1 0 0,1 0 1 0 0,-1 0 0 0 0,1-1 0 0 0,-1 1 0 0 0,1 0-1 0 0,0-1 1 0 0,0 1 0 0 0,0-1 0 0 0,0 1 0 0 0,0-1-1 0 0,0 0 1 0 0,0 0 0 0 0,1 0 0 0 0,-1 0 0 0 0,0 0-1 0 0,0-1 1 0 0,1 1 0 0 0,-1-1 0 0 0,1 1 0 0 0,-1-1-1 0 0,0 0 1 0 0,1 0 0 0 0,-1 0 0 0 0,1 0 0 0 0,-1 0-1 0 0,1-1 1 0 0,-1 1 0 0 0,1-1-24 0 0,3 2-33 0 0,0 0-33 0 0,48 6-1216 0 0,-17-7-3370 0 0,-19-3-983 0 0</inkml:trace>
  <inkml:trace contextRef="#ctx0" brushRef="#br0" timeOffset="-15092.91">12952 1407 4972 0 0,'0'0'6968'0'0,"0"0"-4722"0"0,0 0-1875 0 0,0 0-293 0 0,0 0 96 0 0,0 0 68 0 0,0 0-18 0 0,0 0-43 0 0,6 0-282 0 0,-1 1 118 0 0,1 0 0 0 0,-1 0 0 0 0,0 0-1 0 0,0 0 1 0 0,0 1 0 0 0,0 0 0 0 0,0 0-1 0 0,0 0 1 0 0,0 1 0 0 0,-1 0 0 0 0,1 0 0 0 0,-1 0-1 0 0,0 0 1 0 0,0 1 0 0 0,0-1 0 0 0,0 1-1 0 0,-1 0 1 0 0,1 0 0 0 0,-1 1 0 0 0,0-1-1 0 0,0 1 1 0 0,0 0-17 0 0,-2-3 45 0 0,0 1-1 0 0,1-1 1 0 0,-1 0-1 0 0,0 1 1 0 0,0 0-1 0 0,-1-1 1 0 0,1 1-1 0 0,0 0 1 0 0,-1-1-1 0 0,0 1 1 0 0,0 0-1 0 0,0-1 1 0 0,0 1 0 0 0,0 0-1 0 0,0 0 1 0 0,0-1-1 0 0,-1 1 1 0 0,0 0-1 0 0,1-1 1 0 0,-1 1-1 0 0,0 0 1 0 0,0-1-1 0 0,0 0 1 0 0,-1 1-1 0 0,1-1 1 0 0,-1 0-1 0 0,1 1 1 0 0,-1-1-1 0 0,0 0 1 0 0,0 0 0 0 0,0 0-1 0 0,0 0 1 0 0,0-1-1 0 0,0 1 1 0 0,0-1-1 0 0,-1 1 1 0 0,1-1-1 0 0,-1 0 1 0 0,1 1-1 0 0,-1-1 1 0 0,1-1-1 0 0,-1 1 1 0 0,1 0-1 0 0,-1-1 1 0 0,0 1-1 0 0,0-1 1 0 0,0 0-45 0 0,-54 6-3881 0 0,49-9-1076 0 0,3-5-3806 0 0</inkml:trace>
  <inkml:trace contextRef="#ctx0" brushRef="#br0" timeOffset="-14858.91">13095 1415 5428 0 0,'0'0'6824'0'0,"0"0"-5279"0"0,0 0-950 0 0,-3 8 72 0 0,0 1-478 0 0,0-4-123 0 0,0 0 1 0 0,0 1 0 0 0,0-1-1 0 0,1 1 1 0 0,0 0 0 0 0,0-1-1 0 0,1 1 1 0 0,0 0 0 0 0,0 0-1 0 0,0 0 1 0 0,1 0 0 0 0,-1 0 0 0 0,2 1-1 0 0,-1-1 1 0 0,1 0 0 0 0,-1 0-1 0 0,2 0 1 0 0,-1 0 0 0 0,1-1-1 0 0,0 1 1 0 0,0 0 0 0 0,0-1 0 0 0,1 1-1 0 0,2 3-66 0 0,21 8-2049 0 0,-5-10-2096 0 0,2-6-3249 0 0</inkml:trace>
  <inkml:trace contextRef="#ctx0" brushRef="#br0" timeOffset="-14470.72">13456 772 13181 0 0,'0'0'1062'0'0,"-2"8"-1667"0"0,-21 585 4607 0 0,-8-169-3360 0 0,31-423-627 0 0,1 0 1 0 0,-1 0-1 0 0,0 0 1 0 0,0 0-1 0 0,0 0 1 0 0,1 0-1 0 0,-1 0 1 0 0,0 0 0 0 0,-1 0-1 0 0,1 0 1 0 0,0 1-1 0 0,0-1 1 0 0,0 0-1 0 0,-1 0 1 0 0,1 0-1 0 0,0 0 1 0 0,-1 0-1 0 0,1 0 1 0 0,-1 0 0 0 0,1-1-1 0 0,-1 1 1 0 0,0 0-1 0 0,1 0 1 0 0,-1 0-1 0 0,0 0 1 0 0,0-1-1 0 0,0 1 1 0 0,1 0-1 0 0,-1-1 1 0 0,0 1 0 0 0,0-1-1 0 0,0 1 1 0 0,0-1-1 0 0,0 1 1 0 0,0-1-1 0 0,0 1 1 0 0,0-1-1 0 0,0 0 1 0 0,0 0-1 0 0,0 0 1 0 0,0 1 0 0 0,0-1-1 0 0,-1 0 1 0 0,1 0-1 0 0,0 0 1 0 0,0-1-1 0 0,0 1 1 0 0,0 0-1 0 0,0 0 1 0 0,0-1-1 0 0,0 1 1 0 0,0 0 0 0 0,0-1-1 0 0,0 1 1 0 0,0-1-1 0 0,0 0-15 0 0,-17-3-167 0 0,-555-70-375 0 0,472 60 407 0 0,-45-7-203 0 0,52 2-3334 0 0,53 6-3689 0 0</inkml:trace>
  <inkml:trace contextRef="#ctx0" brushRef="#br0" timeOffset="-16688.39">12230 1214 5957 0 0,'0'0'9716'0'0,"0"0"-9452"0"0,0 0-264 0 0,0 0 0 0 0,0 0 240 0 0,-38-12 65 0 0,21 8-209 0 0,1-3-96 0 0,-1 2-481 0 0,-2-3-463 0 0,6 1-500 0 0,4 1-1552 0 0,1-1-3169 0 0</inkml:trace>
  <inkml:trace contextRef="#ctx0" brushRef="#br0" timeOffset="-16428.95">12242 1121 7069 0 0,'0'0'7060'0'0,"0"0"-5592"0"0,0 0-1468 0 0,0 0 160 0 0,0 0-160 0 0,0 0 304 0 0,0 0 49 0 0,-51 2-153 0 0,26-6-200 0 0,-2-1-1485 0 0,6 0-1119 0 0,-4-8-4661 0 0</inkml:trace>
  <inkml:trace contextRef="#ctx0" brushRef="#br0" timeOffset="-17092.59">11652 784 10001 0 0,'0'0'4690'0'0,"0"0"-4141"0"0,0 8-580 0 0,46 135 1574 0 0,12-20-1078 0 0,-68-158-4792 0 0,-13-38 4554 0 0,-19 117 3226 0 0,-33 12-2490 0 0,38-31-6520 0 0,33-22-30 0 0</inkml:trace>
  <inkml:trace contextRef="#ctx0" brushRef="#br0" timeOffset="-16860.73">11872 1094 11369 0 0,'0'0'2562'0'0,"2"6"-1717"0"0,0 0-682 0 0,-1-1 1 0 0,0 1-1 0 0,0 0 1 0 0,-1-1-1 0 0,1 1 0 0 0,-1 0 1 0 0,-1 0-1 0 0,1-1 0 0 0,-1 1 1 0 0,0 0-1 0 0,0-1 1 0 0,0 1-1 0 0,-1-1 0 0 0,0 1 1 0 0,0-1-1 0 0,0 0 1 0 0,-1 1-1 0 0,0-1 0 0 0,0-1 1 0 0,-2 4-164 0 0,-12 26 182 0 0,17-29-7876 0 0,9-16-226 0 0</inkml:trace>
  <inkml:trace contextRef="#ctx0" brushRef="#br0" timeOffset="-17886.97">10966 1030 4120 0 0,'0'0'6665'0'0,"0"0"-5569"0"0,0 0-932 0 0,-38-1 184 0 0,18-3 200 0 0,-4 0-112 0 0,-1 0-44 0 0,-4 0-8 0 0,0 1-172 0 0,3 2-120 0 0,-1-1-84 0 0,2-1-4 0 0,5 3 8 0 0,4-3-12 0 0,4 1-736 0 0,4-2-796 0 0,7 1-1420 0 0,10-7-5157 0 0</inkml:trace>
  <inkml:trace contextRef="#ctx0" brushRef="#br0" timeOffset="-17621.18">11003 947 1828 0 0,'0'0'11249'0'0,"0"0"-9977"0"0,0 0-1272 0 0,0 0 0 0 0,-50 3 204 0 0,25-6 148 0 0,-4 2-48 0 0,1-1-116 0 0,-4-1-112 0 0,2 0-76 0 0,3 2-548 0 0,5-1-772 0 0,5-2-828 0 0,5 1-2688 0 0,6-7-1785 0 0</inkml:trace>
  <inkml:trace contextRef="#ctx0" brushRef="#br0" timeOffset="-17358.26">11072 885 5869 0 0,'6'4'5625'0'0,"-1"-2"-5471"0"0,-1 1 0 0 0,1-1 0 0 0,-1 1 0 0 0,0 1 0 0 0,0-1 1 0 0,0 1-1 0 0,0-1 0 0 0,-1 1 0 0 0,1 0 0 0 0,-1 0 0 0 0,0 0 0 0 0,0 1 1 0 0,-1-1-1 0 0,1 1 0 0 0,-1 0 0 0 0,0 0 0 0 0,0-1 0 0 0,-1 1 1 0 0,1 0-1 0 0,-1 1 0 0 0,0-1 0 0 0,-1 0 0 0 0,1 0 0 0 0,-1 0 0 0 0,0 1 1 0 0,0-1-1 0 0,0 0 0 0 0,-1 0 0 0 0,0 0 0 0 0,0 0 0 0 0,0 0 0 0 0,-1 0 1 0 0,0 0-1 0 0,0 0 0 0 0,0 0 0 0 0,0 0 0 0 0,-1-1 0 0 0,0 1 0 0 0,0-1 1 0 0,-2 3-155 0 0,-81 52-648 0 0,45-51-8471 0 0,28-11 1226 0 0</inkml:trace>
  <inkml:trace contextRef="#ctx0" brushRef="#br0" timeOffset="1493.14">13375 661 6129 0 0,'0'0'2240'0'0,"0"0"-614"0"0,-6 0-888 0 0,-193-15 270 0 0,1-7 0 0 0,1-10 0 0 0,-9-11-1008 0 0,-12-1 112 0 0,-1 10 0 0 0,-78 3-112 0 0,-153 4 34 0 0,445 26-57 0 0,0 1-1 0 0,-1-1 1 0 0,1 1-1 0 0,-1 0 1 0 0,1 1-1 0 0,-1 0 1 0 0,1-1 0 0 0,-1 2-1 0 0,1-1 1 0 0,0 1-1 0 0,0-1 1 0 0,0 1-1 0 0,0 1 1 0 0,0-1-1 0 0,0 1 1 0 0,0 0-1 0 0,1 0 1 0 0,-1 0-1 0 0,1 1 1 0 0,0-1-1 0 0,0 1 1 0 0,0 0-1 0 0,1 0 1 0 0,-1 1 0 0 0,1-1-1 0 0,0 1 1 0 0,1-1-1 0 0,-1 1 1 0 0,1 0-1 0 0,-1 0 1 0 0,2 0-1 0 0,-1 1 1 0 0,0-1-1 0 0,1 0 1 0 0,0 4 23 0 0,-8 42 143 0 0,4 1 0 0 0,1 0 1 0 0,2-1-1 0 0,3 1 0 0 0,2 0 0 0 0,3-1 1 0 0,1 0-1 0 0,3 0 0 0 0,3 2-143 0 0,23 189 500 0 0,-5 2-268 0 0,-27-237-159 0 0,1-1 1 0 0,0-1 0 0 0,0 1-1 0 0,0-1 1 0 0,1 1 0 0 0,0-1-1 0 0,0-1 1 0 0,0 1 0 0 0,0-1-1 0 0,1 0 1 0 0,-1-1 0 0 0,1 0-1 0 0,0 0 1 0 0,0 0 0 0 0,0-1-1 0 0,1 0 1 0 0,-1 0 0 0 0,1-1-1 0 0,-1 0 1 0 0,3 0-74 0 0,12 5 42 0 0,329 72 299 0 0,32 9-3345 0 0,-369-83 251 0 0,-2-3-2712 0 0</inkml:trace>
  <inkml:trace contextRef="#ctx0" brushRef="#br0" timeOffset="-1787.16">10805 7170 6129 0 0,'0'0'5473'0'0,"-5"-2"-4022"0"0,-26-9-614 0 0,47 16 1186 0 0,132 46-1454 0 0,-147-47-558 0 0,0-1 1 0 0,0 1-1 0 0,0 0 1 0 0,0-1-1 0 0,-1 1 1 0 0,0 0-1 0 0,1 0 1 0 0,-1-1 0 0 0,0 1-1 0 0,-1 0 1 0 0,1 0-1 0 0,-1 0 1 0 0,0-1-1 0 0,0 1 1 0 0,0 0 0 0 0,0-1-1 0 0,0 1 1 0 0,-1-1-1 0 0,0 0 1 0 0,0 1-1 0 0,0-1 1 0 0,0 0 0 0 0,0 0-1 0 0,-1 0 1 0 0,1 0-1 0 0,-1 0 1 0 0,1-1-1 0 0,-2 1-11 0 0,-3 7-9 0 0,4-7 28 0 0,-1-1 1 0 0,1 1-1 0 0,0 0 1 0 0,0 0 0 0 0,0 0-1 0 0,0 1 1 0 0,0-1-1 0 0,1 0 1 0 0,-1 1 0 0 0,1 0-1 0 0,0 0 1 0 0,0-1 0 0 0,1 1-1 0 0,-1 0 1 0 0,1 1-1 0 0,0-1 1 0 0,0 0 0 0 0,0 0-1 0 0,0 0 1 0 0,1 1 0 0 0,0-1-1 0 0,0 0 1 0 0,0 1-1 0 0,0-1 1 0 0,1 0 0 0 0,-1 0-1 0 0,1 1 1 0 0,0-1-1 0 0,1 0 1 0 0,-1 0 0 0 0,1 0-1 0 0,0 0 1 0 0,0 0 0 0 0,0-1-1 0 0,0 1 1 0 0,0-1-1 0 0,1 1 1 0 0,0-1 0 0 0,0 0-1 0 0,0 0 1 0 0,0 0 0 0 0,0 0-1 0 0,0 0 1 0 0,1-1-1 0 0,-1 1 1 0 0,1-1 0 0 0,2 1-20 0 0,24 2-2148 0 0,-10-10-5277 0 0,-8-6-680 0 0</inkml:trace>
  <inkml:trace contextRef="#ctx0" brushRef="#br0" timeOffset="-1632.83">10998 7398 11925 0 0,'0'0'4256'0'0,"0"0"-4248"0"0,-36-5 213 0 0,16 0 215 0 0,-2 0-296 0 0,-3 1-140 0 0,1-1-88 0 0,-1 4-605 0 0,0-1-287 0 0,2 2-348 0 0,2 0-664 0 0,5 0-2200 0 0,4-2-2757 0 0</inkml:trace>
  <inkml:trace contextRef="#ctx0" brushRef="#br0" timeOffset="-1462.23">11270 7484 13717 0 0,'0'0'1996'0'0,"0"0"-1996"0"0,0 0 76 0 0,0 0 48 0 0,0 0 521 0 0,0 0-309 0 0,-43-11-336 0 0,24 6-40 0 0,-3 0-320 0 0,-2-1-185 0 0,5 0-295 0 0,-2 0-552 0 0,5 0-1312 0 0,7 2-3321 0 0</inkml:trace>
  <inkml:trace contextRef="#ctx0" brushRef="#br0" timeOffset="-1213.99">11292 7404 10105 0 0,'0'0'5968'0'0,"0"0"-5968"0"0,0 0-200 0 0,0 0 200 0 0,0 0 452 0 0,-48-9-207 0 0,25 3-245 0 0,-2 0-645 0 0,-1-1-563 0 0,1 0-544 0 0,2 1-740 0 0,6 1-2460 0 0</inkml:trace>
  <inkml:trace contextRef="#ctx0" brushRef="#br0" timeOffset="-871.65">11683 7255 6445 0 0,'0'0'3781'0'0,"0"0"-2721"0"0,0 0-924 0 0,0 0-41 0 0,2-6 42 0 0,-2 1-34 0 0,-1-1 1 0 0,1 1-1 0 0,-1-1 1 0 0,1 1-1 0 0,-1 0 1 0 0,-1-1-1 0 0,1 1 1 0 0,-1 0-1 0 0,0 0 1 0 0,0 0-1 0 0,-1 0 1 0 0,0 0-1 0 0,1 0 1 0 0,-1 1-1 0 0,-1-1 1 0 0,1 1-1 0 0,-1 0 1 0 0,0 0-1 0 0,0 0 1 0 0,-2-1-104 0 0,-47-32 346 0 0,51 37-361 0 0,1 0 0 0 0,0 0 1 0 0,0-1-1 0 0,0 1 0 0 0,0 0 0 0 0,0 0 1 0 0,0 0-1 0 0,0 0 0 0 0,0 0 0 0 0,0 0 1 0 0,0 0-1 0 0,-1 1 0 0 0,1-1 0 0 0,0 0 0 0 0,0 0 1 0 0,0 1-1 0 0,0-1 0 0 0,0 1 0 0 0,0-1 1 0 0,0 1-1 0 0,0-1 0 0 0,1 1 0 0 0,-1 0 1 0 0,0 0-1 0 0,0-1 0 0 0,0 1 0 0 0,1 0 1 0 0,-1 0-1 0 0,0 0 0 0 0,1 0 0 0 0,-1 0 0 0 0,0 0 1 0 0,1-1-1 0 0,0 1 0 0 0,-1 1 0 0 0,1-1 1 0 0,0 0-1 0 0,-1 0 0 0 0,1 0 0 0 0,0 0 1 0 0,0 0-1 0 0,0 0 0 0 0,0 0 0 0 0,0 0 1 0 0,0 0-1 0 0,0 0 0 0 0,0 1 0 0 0,0-1 0 0 0,0 0 1 0 0,1 0-1 0 0,-1 0 0 0 0,1 0 0 0 0,-1 0 1 0 0,0 0-1 0 0,1 0 15 0 0,52 124 521 0 0,-46-116-408 0 0,-1 0 0 0 0,0 1 0 0 0,-1-1 0 0 0,0 1 0 0 0,0 0 0 0 0,-1 0 0 0 0,-1 1-1 0 0,0-1 1 0 0,0 1 0 0 0,-1 0 0 0 0,0-1 0 0 0,-1 3-113 0 0,0-12 38 0 0,-1 1 0 0 0,0 0 1 0 0,0-1-1 0 0,-1 1 0 0 0,1-1 0 0 0,0 1 1 0 0,0-1-1 0 0,-1 1 0 0 0,1-1 0 0 0,-1 1 1 0 0,0-1-1 0 0,1 1 0 0 0,-1-1 0 0 0,0 1 0 0 0,0-1 1 0 0,0 0-1 0 0,1 0 0 0 0,-1 1 0 0 0,-1-1 1 0 0,1 0-1 0 0,0 0 0 0 0,0 0 0 0 0,0 0 0 0 0,-1 0 1 0 0,1 0-1 0 0,0-1 0 0 0,-1 1 0 0 0,1 0 1 0 0,-1-1-1 0 0,1 1 0 0 0,-1-1 0 0 0,1 1 0 0 0,-1-1 1 0 0,1 0-1 0 0,-1 1 0 0 0,1-1 0 0 0,-1 0 1 0 0,0 0-1 0 0,1 0 0 0 0,-1 0 0 0 0,1-1 0 0 0,-1 1 1 0 0,1 0-1 0 0,-1-1 0 0 0,1 1 0 0 0,-1-1 1 0 0,0 0-39 0 0,-63-45 575 0 0,63 44-606 0 0,1 0 1 0 0,0-1-1 0 0,0 1 0 0 0,0-1 1 0 0,0 1-1 0 0,1 0 1 0 0,-1-1-1 0 0,0 0 1 0 0,1 1-1 0 0,0-1 1 0 0,0 1-1 0 0,0-1 1 0 0,0 0-1 0 0,0 1 1 0 0,0-1-1 0 0,1 1 1 0 0,-1-1-1 0 0,1 1 1 0 0,0-1-1 0 0,-1 1 1 0 0,1-1-1 0 0,1 1 0 0 0,-1 0 1 0 0,0-1-1 0 0,0 1 1 0 0,1 0-1 0 0,-1 0 1 0 0,1 0-1 0 0,0 0 1 0 0,0 0-1 0 0,-1 0 1 0 0,1 1-1 0 0,1-1 1 0 0,-1 0-1 0 0,0 1 1 0 0,0 0-1 0 0,0-1 1 0 0,1 1-1 0 0,-1 0 1 0 0,1 0-1 0 0,-1 1 0 0 0,2-2 31 0 0,47 10-8010 0 0,-39-3 1901 0 0</inkml:trace>
  <inkml:trace contextRef="#ctx0" brushRef="#br0" timeOffset="-606.99">11806 7570 9621 0 0,'0'0'2424'0'0,"0"0"-1793"0"0,0 0-397 0 0,-8 1 421 0 0,-195-32 2843 0 0,109 8-4977 0 0,0 12-6032 0 0,88 11 586 0 0</inkml:trace>
  <inkml:trace contextRef="#ctx0" brushRef="#br0" timeOffset="-327.36">11567 7634 4788 0 0,'0'0'6822'0'0,"0"0"-4778"0"0,0 0-1951 0 0,-2 6 47 0 0,0-4-69 0 0,1 0-1 0 0,-1 1 0 0 0,1-1 1 0 0,-1 0-1 0 0,1 1 0 0 0,0-1 1 0 0,0 0-1 0 0,0 1 0 0 0,1-1 1 0 0,-1 1-1 0 0,0 0 0 0 0,1-1 1 0 0,0 1-1 0 0,-1 0 0 0 0,1-1 1 0 0,0 1-1 0 0,1-1 0 0 0,-1 1 1 0 0,0 0-1 0 0,1-1 1 0 0,-1 1-1 0 0,1-1 0 0 0,0 1 1 0 0,0-1-1 0 0,0 1 0 0 0,0-1 1 0 0,0 1-1 0 0,1-1 0 0 0,-1 0 1 0 0,1 0-1 0 0,-1 0 0 0 0,1 0 1 0 0,0 0-1 0 0,0 0 0 0 0,0 0 1 0 0,0 0-1 0 0,0-1 0 0 0,0 1 1 0 0,0-1-1 0 0,1 0 0 0 0,-1 0 1 0 0,0 1-1 0 0,1-1 0 0 0,-1-1 1 0 0,1 1-1 0 0,-1 0 1 0 0,1-1-1 0 0,0 1 0 0 0,-1-1 1 0 0,1 0-1 0 0,0 0 0 0 0,-1 0 1 0 0,2 0-71 0 0,39-38 170 0 0,-24 83-1767 0 0,-17-41 1626 0 0,-1 0 0 0 0,0 0 0 0 0,1 0 1 0 0,-1 0-1 0 0,-1 0 0 0 0,1 1 0 0 0,-1-1 1 0 0,1 0-1 0 0,-1 0 0 0 0,0 1 0 0 0,-1-1 1 0 0,1 0-1 0 0,-1 0 0 0 0,0 1 0 0 0,0-1 0 0 0,0 0 1 0 0,-1 0-1 0 0,1 0 0 0 0,-1 0 0 0 0,0 0 1 0 0,0-1-1 0 0,0 1 0 0 0,-1-1 0 0 0,1 1 0 0 0,-1-1 1 0 0,0 0-1 0 0,0 0 0 0 0,0 0 0 0 0,0 0 1 0 0,0 0-1 0 0,-1-1 0 0 0,1 1 0 0 0,-1-1 0 0 0,0 0 1 0 0,0 0-1 0 0,0-1 0 0 0,0 1 0 0 0,0-1 1 0 0,0 1-1 0 0,0-2 0 0 0,0 1 0 0 0,0 0 1 0 0,-1-1-1 0 0,1 1 0 0 0,0-1 0 0 0,-1 0 0 0 0,1-1 1 0 0,-4 0-30 0 0,-29-9-1725 0 0,13-3-3452 0 0,3-4-2321 0 0</inkml:trace>
  <inkml:trace contextRef="#ctx0" brushRef="#br0" timeOffset="406.98">11713 6793 3332 0 0,'-274'-80'8122'0'0,"168"63"-8138"0"0,0 5 0 0 0,-1 4 0 0 0,0 5-1 0 0,-1 5 1 0 0,-28 7 16 0 0,116-7-37 0 0,-2-1-71 0 0,0 0 1 0 0,1 2-1 0 0,-1 0 0 0 0,1 2 1 0 0,0 0-1 0 0,0 1 1 0 0,0 1-1 0 0,-6 4 108 0 0,22-5 12 0 0,0-1 0 0 0,1 1 0 0 0,-1 0 0 0 0,1 0 0 0 0,0 0 0 0 0,0 1-1 0 0,1-1 1 0 0,0 1 0 0 0,0 0 0 0 0,1 0 0 0 0,0 0 0 0 0,0 0 0 0 0,1 0 0 0 0,-1 1 0 0 0,2-1 0 0 0,-1 0 0 0 0,1 1 0 0 0,0-1 0 0 0,0 0 0 0 0,1 1-1 0 0,1 4-11 0 0,-2 0 72 0 0,57 478 1672 0 0,-28-174 1452 0 0,-28-308-3132 0 0,0 0 0 0 0,1 1 0 0 0,0-1 0 0 0,1 0 0 0 0,0 0 0 0 0,0 0 0 0 0,1-1 0 0 0,0 1 0 0 0,0-1 0 0 0,1 0 1 0 0,0 0-1 0 0,0 0 0 0 0,0-1 0 0 0,1 0 0 0 0,0 0 0 0 0,0 0 0 0 0,1-1 0 0 0,-1 0 0 0 0,1 0 0 0 0,1 0 0 0 0,-1-1 0 0 0,0 0 0 0 0,1-1 0 0 0,0 0 1 0 0,0 0-1 0 0,0 0 0 0 0,0-1 0 0 0,0-1 0 0 0,1 1 0 0 0,-1-1 0 0 0,4 0-64 0 0,392 70 129 0 0,-396-70-437 0 0,35 3-1203 0 0,-13-7-4118 0 0,-3-6-3219 0 0</inkml:trace>
  <inkml:trace contextRef="#ctx0" brushRef="#br0" timeOffset="-18676.05">10119 733 1736 0 0,'0'0'10035'0'0,"0"0"-7354"0"0,1 7-2194 0 0,1 11-269 0 0,-3-16-221 0 0,0 0 1 0 0,0 0-1 0 0,0 0 1 0 0,0 0-1 0 0,1 0 1 0 0,-1 0 0 0 0,1 0-1 0 0,0 0 1 0 0,-1 0-1 0 0,1 1 1 0 0,0-1-1 0 0,0 0 1 0 0,1 0 0 0 0,-1 0-1 0 0,0 0 1 0 0,1 0-1 0 0,-1 0 1 0 0,1 0-1 0 0,0 0 1 0 0,-1 0 0 0 0,1 0-1 0 0,0 0 1 0 0,0 0-1 0 0,0 0 1 0 0,1-1-1 0 0,-1 1 1 0 0,0 0 0 0 0,1-1-1 0 0,-1 1 1 0 0,1-1-1 0 0,-1 1 1 0 0,1-1-1 0 0,0 0 1 0 0,-1 0-1 0 0,1 0 1 0 0,0 0 0 0 0,0 0-1 0 0,0 0 1 0 0,0 0-1 0 0,0 0 1 0 0,0-1-1 0 0,0 1 1 0 0,0-1 0 0 0,0 0-1 0 0,0 0 1 0 0,1 1-1 0 0,-1-1 1 0 0,0 0-1 0 0,0-1 1 0 0,0 1 0 0 0,0 0-1 0 0,0-1 1 0 0,0 1-1 0 0,0-1 1 0 0,0 0-1 0 0,0 1 1 0 0,1-1 2 0 0,-2 0 44 0 0,1 0-1 0 0,0 0 0 0 0,0 1 1 0 0,0-1-1 0 0,0 1 1 0 0,0-1-1 0 0,0 1 1 0 0,0 0-1 0 0,0 0 1 0 0,0 0-1 0 0,0 0 1 0 0,-1 0-1 0 0,1 0 1 0 0,0 1-1 0 0,0-1 0 0 0,0 1 1 0 0,0-1-1 0 0,0 1 1 0 0,0 0-1 0 0,-1 0 1 0 0,1 0-1 0 0,0 0 1 0 0,-1 0-1 0 0,1 0 1 0 0,0 0-1 0 0,-1 0 1 0 0,1 1-1 0 0,-1-1 1 0 0,0 0-1 0 0,1 1 0 0 0,-1-1 1 0 0,0 1-1 0 0,0 0 1 0 0,0-1-1 0 0,0 1 1 0 0,0 0-1 0 0,-1 0 1 0 0,1 0-1 0 0,0-1 1 0 0,-1 1-1 0 0,1 0 1 0 0,-1 0-1 0 0,0 0 0 0 0,0 2-43 0 0,10 94 1358 0 0,-12-92-1343 0 0,0 0 0 0 0,-1-1 0 0 0,0 1 0 0 0,0-1 0 0 0,-1 0 0 0 0,1 0 0 0 0,-1 0 0 0 0,0 0 0 0 0,0-1 0 0 0,-1 0 0 0 0,0 1 1 0 0,1-2-1 0 0,-1 1 0 0 0,0 0 0 0 0,-1-1 0 0 0,1 0 0 0 0,-1 0 0 0 0,1-1 0 0 0,-1 0 0 0 0,0 0 0 0 0,0 0 0 0 0,0 0 0 0 0,0-1 0 0 0,0 0 1 0 0,0 0-1 0 0,-1-1 0 0 0,1 0 0 0 0,-5 0-15 0 0,-67-15-6417 0 0,54-2-2104 0 0</inkml:trace>
  <inkml:trace contextRef="#ctx0" brushRef="#br1" timeOffset="193335.37">8125 2222 12793 0 0,'0'0'2816'0'0,"0"0"-2252"0"0,0 0-412 0 0,0 0-112 0 0,0 0 433 0 0,-51-6-149 0 0,27 0-172 0 0,-1 1-104 0 0,-1 1-44 0 0,-2 0-4 0 0,4-1-432 0 0,2 0-217 0 0,2 2-323 0 0,4-2-776 0 0,7 1-1404 0 0,4 1-2653 0 0</inkml:trace>
  <inkml:trace contextRef="#ctx0" brushRef="#br1" timeOffset="193336.37">8154 2128 4516 0 0,'0'0'9157'0'0,"0"0"-7197"0"0,0 0-1304 0 0,0 0-419 0 0,0 0-173 0 0,0 0 224 0 0,-41-11-52 0 0,18 3-100 0 0,-3 1-124 0 0,-1 0-12 0 0,2 1 0 0 0,3-1-820 0 0,0 2-277 0 0,7 1-855 0 0,5 1-2700 0 0,10-5-3725 0 0</inkml:trace>
  <inkml:trace contextRef="#ctx0" brushRef="#br1" timeOffset="193584.23">8426 2131 7525 0 0,'0'0'5391'0'0,"2"6"-4230"0"0,2 75-1121 0 0,-5-80 29 0 0,0 1-1 0 0,0 0 1 0 0,0-1-1 0 0,0 1 1 0 0,0-1-1 0 0,1 1 1 0 0,-1 0 0 0 0,1 0-1 0 0,-1-1 1 0 0,1 1-1 0 0,0 0 1 0 0,-1 0-1 0 0,1 0 1 0 0,0-1-1 0 0,0 1 1 0 0,0 0-1 0 0,1 0 1 0 0,-1 0-1 0 0,0-1 1 0 0,1 1-1 0 0,-1 0 1 0 0,1-1-1 0 0,0 1 1 0 0,-1 0-1 0 0,1-1 1 0 0,0 1 0 0 0,0 0-1 0 0,0-1 1 0 0,0 0-1 0 0,0 1 1 0 0,0-1-1 0 0,1 1 1 0 0,-1-1-1 0 0,0 0 1 0 0,1 0-1 0 0,-1 0 1 0 0,1 0-1 0 0,-1 0 1 0 0,1 0-1 0 0,0 0 1 0 0,-1-1-1 0 0,1 1 1 0 0,0 0 0 0 0,-1-1-1 0 0,1 0 1 0 0,0 1-1 0 0,0-1 1 0 0,-1 0-1 0 0,1 0 1 0 0,0 0-1 0 0,0 0 1 0 0,0 0-1 0 0,0 0 1 0 0,-1 0-1 0 0,1-1 1 0 0,0 1-1 0 0,0-1 1 0 0,-1 1-1 0 0,1-1 1 0 0,0 0-69 0 0,0 0 66 0 0,1-1 0 0 0,-1 1 0 0 0,0-1 0 0 0,0 0 0 0 0,0 0 0 0 0,0 0 0 0 0,0 0 0 0 0,0 0 0 0 0,-1 0 0 0 0,1-1 0 0 0,-1 1 0 0 0,1 0 0 0 0,-1-1 0 0 0,0 1 0 0 0,0-1 0 0 0,0 1 0 0 0,0-1 0 0 0,-1 0 0 0 0,1 1-1 0 0,-1-1 1 0 0,1 0 0 0 0,-1 0 0 0 0,0 1 0 0 0,0-1 0 0 0,0 0 0 0 0,-1 0 0 0 0,1 1 0 0 0,-1-1 0 0 0,1 0-66 0 0,-15-15-3273 0 0,-16 16-5212 0 0,24 4 153 0 0</inkml:trace>
  <inkml:trace contextRef="#ctx0" brushRef="#br1" timeOffset="177516.26">4098 315 404 0 0,'0'0'7351'0'0,"0"0"-4427"0"0,0 0-1485 0 0,0 0-254 0 0,0 0-560 0 0,0 0-474 0 0,0 0-71 0 0,1 6 140 0 0,21 101 1036 0 0,-21-104-1187 0 0,0 0 0 0 0,0 0 0 0 0,0 0 0 0 0,1-1 0 0 0,-1 1 0 0 0,1 0 0 0 0,-1 0 0 0 0,1-1 1 0 0,0 1-1 0 0,0-1 0 0 0,0 0 0 0 0,1 1 0 0 0,-1-1 0 0 0,0 0 0 0 0,1 0 0 0 0,-1-1 0 0 0,1 1 0 0 0,0 0 0 0 0,-1-1 0 0 0,1 0 0 0 0,0 1 0 0 0,0-1 0 0 0,0 0 1 0 0,0 0-1 0 0,0-1 0 0 0,0 1 0 0 0,0-1 0 0 0,0 0 0 0 0,1 1 0 0 0,-1-1 0 0 0,0-1 0 0 0,0 1 0 0 0,0 0 0 0 0,0-1 0 0 0,1 0-69 0 0,19-57-733 0 0,-15 77 206 0 0,-3-1 759 0 0,-1 0 1 0 0,-2 0 0 0 0,0 1 0 0 0,0-1 0 0 0,-2 1 0 0 0,0-1-1 0 0,-1 1 1 0 0,-1-1 0 0 0,-3 10-233 0 0,4-22-2 0 0,0-1 0 0 0,0 0 1 0 0,0 1-1 0 0,-1-1 0 0 0,0 0 0 0 0,0 0 0 0 0,-1 0 0 0 0,1 0 1 0 0,-1 0-1 0 0,0 0 0 0 0,0-1 0 0 0,-1 0 0 0 0,1 1 1 0 0,-1-1-1 0 0,0-1 0 0 0,0 1 0 0 0,-1 0 0 0 0,1-1 0 0 0,-1 0 1 0 0,1 0-1 0 0,-1 0 0 0 0,0-1 0 0 0,0 0 0 0 0,0 0 1 0 0,-1 0-1 0 0,1 0 0 0 0,0-1 0 0 0,-1 0 0 0 0,1 0 0 0 0,-1 0 1 0 0,1-1-1 0 0,-1 0 0 0 0,0 0 2 0 0,-28-6-2761 0 0,14-7-3551 0 0,7-4-3226 0 0</inkml:trace>
  <inkml:trace contextRef="#ctx0" brushRef="#br1" timeOffset="178356.15">4774 537 1212 0 0,'0'0'7120'0'0,"0"0"-3442"0"0,-6 0-2191 0 0,-130-4 2729 0 0,25-1-4073 0 0,120 6-8819 0 0,6-1 1928 0 0</inkml:trace>
  <inkml:trace contextRef="#ctx0" brushRef="#br1" timeOffset="178858.7">5089 357 580 0 0,'0'0'7575'0'0,"0"0"-4959"0"0,0 0-1515 0 0,0 0 46 0 0,0 0-236 0 0,0 0-300 0 0,0 0-195 0 0,0 0-56 0 0,0 0-90 0 0,3-3-138 0 0,-1 2-125 0 0,0 0 1 0 0,-1 0-1 0 0,1 0 1 0 0,0 1-1 0 0,0-1 1 0 0,-1 0-1 0 0,1 1 1 0 0,0-1-1 0 0,0 1 1 0 0,0 0-1 0 0,0 0 1 0 0,0 0 0 0 0,0 0-1 0 0,0 0 1 0 0,0 0-1 0 0,-1 0 1 0 0,1 0-1 0 0,0 1 1 0 0,0-1-1 0 0,0 1 1 0 0,0 0-1 0 0,0-1 1 0 0,-1 1-1 0 0,1 0 1 0 0,0 0-1 0 0,-1 0 1 0 0,1 0-1 0 0,-1 0 1 0 0,1 0-1 0 0,-1 1 1 0 0,1-1-1 0 0,-1 1 1 0 0,0-1-1 0 0,0 1 1 0 0,0-1 0 0 0,0 1-1 0 0,0-1 1 0 0,0 1-1 0 0,0 0 1 0 0,0 0-1 0 0,0-1 1 0 0,-1 1-1 0 0,1 2-7 0 0,0 0 80 0 0,0 1 1 0 0,0-1-1 0 0,-1 0 1 0 0,1 1-1 0 0,-1-1 0 0 0,0 1 1 0 0,-1-1-1 0 0,1 1 0 0 0,-1-1 1 0 0,0 1-1 0 0,0-1 0 0 0,0 0 1 0 0,0 0-1 0 0,-1 1 0 0 0,0-1 1 0 0,0 0-1 0 0,0 0 0 0 0,0 0 1 0 0,-1-1-1 0 0,1 1 0 0 0,-1-1 1 0 0,0 1-1 0 0,0-1 0 0 0,0 0 1 0 0,-1 0-1 0 0,1 0 0 0 0,-1 0 1 0 0,1-1-1 0 0,-1 0 0 0 0,0 1 1 0 0,0-1-1 0 0,0-1 0 0 0,-1 1-80 0 0,-38 35-56 0 0,45-35 77 0 0,-1 0 0 0 0,0 0 0 0 0,0 0 1 0 0,1 0-1 0 0,-1 0 0 0 0,1 0 0 0 0,0-1 0 0 0,-1 1 0 0 0,1 0 1 0 0,0-1-1 0 0,0 1 0 0 0,0-1 0 0 0,0 0 0 0 0,0 0 0 0 0,0 0 0 0 0,1 0 1 0 0,-1 0-1 0 0,0 0 0 0 0,0 0 0 0 0,1-1 0 0 0,-1 1 0 0 0,0-1 1 0 0,1 0-1 0 0,-1 0 0 0 0,1 0 0 0 0,-1 0 0 0 0,0 0 0 0 0,1 0 0 0 0,-1-1 1 0 0,1 1-1 0 0,-1-1 0 0 0,0 1 0 0 0,2-1-21 0 0,31 2-116 0 0,38-1-829 0 0,-25-5-5166 0 0,-36 1-27 0 0</inkml:trace>
  <inkml:trace contextRef="#ctx0" brushRef="#br1" timeOffset="179466.18">5514 302 3068 0 0,'0'0'6975'0'0,"0"0"-4426"0"0,0 0-1630 0 0,0 0-361 0 0,0 0-377 0 0,0 0-89 0 0,4 8 291 0 0,14 32 464 0 0,-10-20-507 0 0,0-1 0 0 0,2 1-1 0 0,0-1 1 0 0,1-1 0 0 0,1 0-1 0 0,1-1 1 0 0,0 0-1 0 0,1-1 1 0 0,14 13-340 0 0,-61-74-10178 0 0,5 5 8569 0 0,1 7 4015 0 0,16 40 1740 0 0,-9 29-3048 0 0,17-29-562 0 0,-3 3-774 0 0,-32 50 1763 0 0,4-32-7884 0 0,30-27-777 0 0</inkml:trace>
  <inkml:trace contextRef="#ctx0" brushRef="#br1" timeOffset="179712.19">5817 532 3708 0 0,'0'0'7554'0'0,"0"0"-4934"0"0,0 0-2019 0 0,1 7 174 0 0,-1 135 1601 0 0,3-132-4423 0 0,2-6-4707 0 0,-2-3-1631 0 0</inkml:trace>
  <inkml:trace contextRef="#ctx0" brushRef="#br1" timeOffset="179963.85">5992 394 5216 0 0,'0'0'6492'0'0,"0"0"-4259"0"0,0 0-1831 0 0,0 0-122 0 0,0 0 72 0 0,0 0-78 0 0,0 0-118 0 0,0 0-90 0 0,10-13-438 0 0,-6 14 354 0 0,0 0 0 0 0,0-1 1 0 0,0 2-1 0 0,0-1 1 0 0,-1 0-1 0 0,1 1 0 0 0,0 0 1 0 0,0 0-1 0 0,-1 0 1 0 0,1 0-1 0 0,-1 0 0 0 0,0 1 1 0 0,0-1-1 0 0,0 1 0 0 0,0 0 1 0 0,0 0-1 0 0,0 0 1 0 0,-1 1-1 0 0,2 1 18 0 0,-2-1 59 0 0,1-1 0 0 0,-1 0 0 0 0,0 1 0 0 0,-1-1-1 0 0,1 1 1 0 0,0 0 0 0 0,-1 0 0 0 0,0-1 0 0 0,0 1 0 0 0,0 0 0 0 0,-1 0 0 0 0,1 0-1 0 0,-1 0 1 0 0,0 0 0 0 0,0 0 0 0 0,0 0 0 0 0,-1 0 0 0 0,1 0 0 0 0,-1 0 0 0 0,0 0-1 0 0,0 0 1 0 0,0-1 0 0 0,-1 1 0 0 0,1 0 0 0 0,-1-1 0 0 0,0 1 0 0 0,0-1 0 0 0,0 1 0 0 0,-1-1-1 0 0,1 0 1 0 0,-1 0 0 0 0,0 1-59 0 0,-53 16-3767 0 0,52-21 84 0 0,3-3-3511 0 0</inkml:trace>
  <inkml:trace contextRef="#ctx0" brushRef="#br1" timeOffset="180209.76">6146 406 6293 0 0,'0'0'4408'0'0,"0"0"-2784"0"0,0 0-1197 0 0,0 0 306 0 0,-5 6 314 0 0,2-2-849 0 0,0 0-128 0 0,0-1 0 0 0,0 0 1 0 0,0 1-1 0 0,0-1 0 0 0,0 1 1 0 0,1 0-1 0 0,0 0 0 0 0,0 0 1 0 0,0 0-1 0 0,0 1 0 0 0,0-1 1 0 0,1 0-1 0 0,0 1 1 0 0,0-1-1 0 0,0 1 0 0 0,1-1 1 0 0,-1 1-1 0 0,1-1 0 0 0,0 1 1 0 0,1 0-1 0 0,-1-1 0 0 0,1 1 1 0 0,-1-1-1 0 0,1 1 0 0 0,1-1 1 0 0,-1 1-1 0 0,1-1 0 0 0,0 0 1 0 0,0 0-1 0 0,1 2-70 0 0,35 26-1094 0 0,-7-18-5131 0 0,-16-13-1580 0 0</inkml:trace>
  <inkml:trace contextRef="#ctx0" brushRef="#br1" timeOffset="181798.1">7087 544 5869 0 0,'0'0'5905'0'0,"0"0"-4784"0"0,-4 7-922 0 0,-24 99 982 0 0,28-104-1069 0 0,-1 1 0 0 0,0 0 0 0 0,1 0 0 0 0,0 1 0 0 0,0-1 0 0 0,0 0 0 0 0,0 0 0 0 0,0 0 0 0 0,0 0 0 0 0,1 0 0 0 0,0 0 0 0 0,-1 0 0 0 0,1 0 0 0 0,0-1 0 0 0,1 1 0 0 0,-1 0 0 0 0,0 0 0 0 0,1-1 0 0 0,-1 1 0 0 0,1-1 0 0 0,0 1 0 0 0,0-1 0 0 0,0 0 0 0 0,0 1 0 0 0,0-1 0 0 0,1 0 0 0 0,-1-1 0 0 0,1 1 0 0 0,-1 0 0 0 0,1-1 0 0 0,0 1 0 0 0,-1-1 0 0 0,1 0 0 0 0,0 0 0 0 0,0 0 0 0 0,3 1-112 0 0,-4-2 61 0 0,-1 0 0 0 0,1 0 1 0 0,0 0-1 0 0,-1-1 0 0 0,1 1 0 0 0,0 0 0 0 0,0 0 1 0 0,-1-1-1 0 0,1 1 0 0 0,0-1 0 0 0,-1 0 0 0 0,1 1 1 0 0,-1-1-1 0 0,1 0 0 0 0,-1 0 0 0 0,1 0 0 0 0,-1 0 1 0 0,0 0-1 0 0,1 0 0 0 0,-1-1 0 0 0,0 1 0 0 0,0 0 1 0 0,0-1-1 0 0,0 1 0 0 0,0-1 0 0 0,0 1 0 0 0,0-1 1 0 0,-1 1-1 0 0,1-1 0 0 0,0 1 0 0 0,-1-1 0 0 0,1 0 1 0 0,-1 1-1 0 0,0-1 0 0 0,0 0 0 0 0,1 0 0 0 0,-1 1 1 0 0,0-1-1 0 0,-1 0 0 0 0,1 0 0 0 0,0 1 0 0 0,0-1 0 0 0,-1 0 1 0 0,1 1-1 0 0,-1-2-61 0 0,-28-77-5248 0 0,22 73 1832 0 0,1 4-2272 0 0</inkml:trace>
  <inkml:trace contextRef="#ctx0" brushRef="#br1" timeOffset="181316.85">6789 620 10725 0 0,'0'0'3012'0'0,"0"0"-1860"0"0,0 0-308 0 0,0 0 373 0 0,0 0-457 0 0,0 0-500 0 0,0 0-112 0 0,0 0 72 0 0,-40-6-72 0 0,15 3-144 0 0,-1 2-4 0 0,-2-2-8 0 0,2 1-100 0 0,5 0-436 0 0,3-1-540 0 0,5 0-753 0 0,5 0-2139 0 0,8-3-2585 0 0</inkml:trace>
  <inkml:trace contextRef="#ctx0" brushRef="#br1" timeOffset="181564.33">6833 522 11009 0 0,'0'0'2880'0'0,"0"0"-1968"0"0,0 0-824 0 0,0 0 188 0 0,0 0 404 0 0,-49-9-123 0 0,25 5-209 0 0,-1-1-208 0 0,-3 1-140 0 0,-1 2 0 0 0,1 1-677 0 0,1-1-355 0 0,5 2-424 0 0,8-1-1544 0 0,6-5-4685 0 0</inkml:trace>
  <inkml:trace contextRef="#ctx0" brushRef="#br1" timeOffset="187284.77">4598 1774 5368 0 0,'0'0'5981'0'0,"0"0"-3324"0"0,0 0-1504 0 0,0 0-309 0 0,0 0-123 0 0,0 0-169 0 0,-6 1-75 0 0,-138 3 359 0 0,93-5-7711 0 0,58 1 1618 0 0</inkml:trace>
  <inkml:trace contextRef="#ctx0" brushRef="#br1" timeOffset="188058.96">4897 1669 340 0 0,'0'0'4286'0'0,"0"0"-1681"0"0,0 0-993 0 0,0 0-297 0 0,0 0 146 0 0,0 0-104 0 0,0 0-254 0 0,0 0-315 0 0,0 0-268 0 0,9-14 18 0 0,-6 14-504 0 0,1 0 0 0 0,-1 0 0 0 0,0 0 0 0 0,0 0 0 0 0,0 1 0 0 0,0-1 0 0 0,0 1 0 0 0,0 0 0 0 0,0 0 0 0 0,0 0 0 0 0,0 0 0 0 0,0 0 0 0 0,0 1 0 0 0,-1-1 0 0 0,1 1 0 0 0,-1 0 0 0 0,1-1 0 0 0,-1 2 0 0 0,1-1 0 0 0,-1 0 0 0 0,0 0 0 0 0,0 1 0 0 0,0-1 0 0 0,0 1 0 0 0,-1-1 0 0 0,1 1 0 0 0,-1 0 0 0 0,1-1 0 0 0,-1 1 0 0 0,0 0 0 0 0,0 0 0 0 0,0 0 0 0 0,-1 0 0 0 0,1 0 0 0 0,-1 1 0 0 0,1-1 0 0 0,-1 0 0 0 0,0 0 0 0 0,0 0 0 0 0,-1 0 0 0 0,1 0 0 0 0,-1 0-1 0 0,1 0 1 0 0,-1 0 0 0 0,0 0 0 0 0,0 0 0 0 0,0 0 0 0 0,0 0 0 0 0,-1 0 0 0 0,1-1 0 0 0,-3 3-34 0 0,-15 17 198 0 0,14-19-197 0 0,1 1 0 0 0,0-1 1 0 0,0 1-1 0 0,1 0 0 0 0,-1 0 0 0 0,1 0 1 0 0,0 1-1 0 0,0-1 0 0 0,0 1 0 0 0,1 0 1 0 0,-1 0-1 0 0,1 0 0 0 0,0 0 0 0 0,1 0 1 0 0,-1 0-1 0 0,1 1 0 0 0,0-1 0 0 0,0 5-1 0 0,4-7 67 0 0,1 0 0 0 0,-1 0 0 0 0,1-1 0 0 0,0 1 0 0 0,-1-1 0 0 0,1 0 0 0 0,0 0 0 0 0,1 0 0 0 0,-1-1-1 0 0,0 0 1 0 0,0 1 0 0 0,1-1 0 0 0,-1-1 0 0 0,0 1 0 0 0,1 0 0 0 0,-1-1 0 0 0,1 0 0 0 0,-1 0 0 0 0,5-1-67 0 0,-1 1 53 0 0,52 1-365 0 0,-38-1-4448 0 0,-18-1 447 0 0,-1-4-2801 0 0</inkml:trace>
  <inkml:trace contextRef="#ctx0" brushRef="#br1" timeOffset="188645.39">5369 1618 1408 0 0,'0'0'1391'0'0,"0"0"2981"0"0,0 0-1837 0 0,0 0-1319 0 0,0 0-384 0 0,0 0-338 0 0,0 0-69 0 0,4 8 227 0 0,124 227 4201 0 0,-165-339-14104 0 0,4 150 14772 0 0,30-43-5088 0 0,-79 81 257 0 0,80-77-3098 0 0,5-5-3375 0 0,6-3-989 0 0</inkml:trace>
  <inkml:trace contextRef="#ctx0" brushRef="#br1" timeOffset="188897.43">5686 1862 6249 0 0,'0'0'6984'0'0,"0"0"-5056"0"0,1 5-1350 0 0,-10 110 2129 0 0,10-90-2897 0 0,7-13-7564 0 0,-1-11 208 0 0</inkml:trace>
  <inkml:trace contextRef="#ctx0" brushRef="#br1" timeOffset="190307.94">5862 1724 2964 0 0,'0'0'6084'0'0,"0"0"-3788"0"0,0 0-1026 0 0,0 0-3 0 0,0 0-169 0 0,0 0-355 0 0,0 0-520 0 0,1 6-23 0 0,3 13 39 0 0,-3-10-148 0 0,0 1 0 0 0,1-1 0 0 0,0 1 0 0 0,0-1-1 0 0,1 1 1 0 0,1-1 0 0 0,-1 0 0 0 0,1-1 0 0 0,1 1 0 0 0,0 0 0 0 0,0-1 0 0 0,1 0-1 0 0,0-1 1 0 0,0 1 0 0 0,0-1 0 0 0,1 0 0 0 0,3 2-91 0 0,-8-9 24 0 0,0 1-1 0 0,0-1 1 0 0,0 1-1 0 0,0-1 1 0 0,0 1 0 0 0,0-1-1 0 0,1 0 1 0 0,-1 0-1 0 0,0 0 1 0 0,0-1-1 0 0,0 1 1 0 0,0 0 0 0 0,0-1-1 0 0,0 1 1 0 0,0-1-1 0 0,0 0 1 0 0,0 0 0 0 0,0 1-1 0 0,0-1 1 0 0,0 0-1 0 0,0-1 1 0 0,-1 1 0 0 0,1 0-1 0 0,0-1 1 0 0,-1 1-1 0 0,1-1 1 0 0,-1 1-1 0 0,0-1 1 0 0,1 1 0 0 0,-1-1-1 0 0,0 0 1 0 0,0 0-1 0 0,0 0 1 0 0,0 0 0 0 0,0 0-1 0 0,-1 0 1 0 0,1 0-1 0 0,0 0 1 0 0,-1 0 0 0 0,0 0-1 0 0,1 0 1 0 0,-1 0-1 0 0,0 0 1 0 0,0 0-1 0 0,0 0 1 0 0,0-1 0 0 0,-1 1-1 0 0,1 0 1 0 0,-1 0-1 0 0,1 0 1 0 0,-1 0 0 0 0,0 0-1 0 0,1 0 1 0 0,-1 0-1 0 0,0 0 1 0 0,0 1 0 0 0,-1-1-1 0 0,1 0 1 0 0,-1 0-24 0 0,3 2-63 0 0,-1 0 0 0 0,0 0 1 0 0,1-1-1 0 0,-1 1 0 0 0,0 0 1 0 0,1 0-1 0 0,-1 0 0 0 0,0 0 1 0 0,1 0-1 0 0,-1 0 0 0 0,0 0 0 0 0,1 0 1 0 0,-1-1-1 0 0,0 1 0 0 0,0 0 1 0 0,1 0-1 0 0,-1 0 0 0 0,0-1 1 0 0,1 1-1 0 0,-1 0 0 0 0,0-1 63 0 0,8 17 90 0 0,-1-1 0 0 0,-1 1 0 0 0,0 1 0 0 0,-1-1 0 0 0,-1 1 0 0 0,-1 0 0 0 0,0 0 0 0 0,-1 0 0 0 0,-1 0 0 0 0,-1 0 0 0 0,0 0 0 0 0,-1 1 0 0 0,-1-1 0 0 0,0 0 0 0 0,-2 0 0 0 0,-1 5-90 0 0,3-19-27 0 0,1 0 0 0 0,-1-1 0 0 0,0 1 0 0 0,0 0 0 0 0,0-1 0 0 0,-1 1 0 0 0,1-1-1 0 0,0 0 1 0 0,-1 1 0 0 0,0-1 0 0 0,1 0 0 0 0,-1-1 0 0 0,0 1 0 0 0,0 0 0 0 0,0-1 0 0 0,0 0-1 0 0,0 0 1 0 0,-1 0 0 0 0,1 0 0 0 0,0 0 0 0 0,0-1 0 0 0,-1 1 0 0 0,1-1 0 0 0,0 0-1 0 0,-1 0 1 0 0,1 0 0 0 0,0 0 0 0 0,-1-1 0 0 0,-2 0 27 0 0,-33-21-8778 0 0,26 3-902 0 0</inkml:trace>
  <inkml:trace contextRef="#ctx0" brushRef="#br1" timeOffset="191717.65">6579 2027 6565 0 0,'0'0'4875'0'0,"0"0"-2770"0"0,0 0-1047 0 0,0 0 42 0 0,0 0-199 0 0,0 0-331 0 0,-8-1-146 0 0,-278-16-1218 0 0,284 16 267 0 0,0 1-407 0 0,3 0-2593 0 0,4-1-1600 0 0</inkml:trace>
  <inkml:trace contextRef="#ctx0" brushRef="#br1" timeOffset="192210.48">6903 1781 4060 0 0,'0'0'3087'0'0,"0"0"-406"0"0,0 0-733 0 0,0 0-493 0 0,0 0-159 0 0,0 0-502 0 0,0 0-610 0 0,0 0-87 0 0,5 7 28 0 0,133 236 3220 0 0,-149-281-8870 0 0,-17-26 4931 0 0,-5 108 4171 0 0,-5-10-2711 0 0,-22 30-3099 0 0,59-60 99 0 0,1-2-3245 0 0,4-1-1427 0 0</inkml:trace>
  <inkml:trace contextRef="#ctx0" brushRef="#br1" timeOffset="192457.51">7228 2054 12137 0 0,'0'0'2080'0'0,"0"0"-1404"0"0,1 7-104 0 0,-11 129 2078 0 0,9-103-2837 0 0,7-25-2831 0 0,7-9-4090 0 0,-1-4-622 0 0</inkml:trace>
  <inkml:trace contextRef="#ctx0" brushRef="#br1" timeOffset="192818.69">7470 1902 11477 0 0,'0'0'2017'0'0,"0"0"-1527"0"0,0 0-473 0 0,0 0 6 0 0,0 0 122 0 0,0 0 219 0 0,0 0-90 0 0,0-18-12 0 0,4 17-208 0 0,1 0 0 0 0,-1 1-1 0 0,0-1 1 0 0,1 1 0 0 0,-1 0 0 0 0,1 0 0 0 0,-1 1 0 0 0,0-1 0 0 0,1 1 0 0 0,-1 0 0 0 0,0 0 0 0 0,0 0-1 0 0,0 1 1 0 0,0 0 0 0 0,0 0 0 0 0,0 0 0 0 0,0 0 0 0 0,0 0 0 0 0,-1 1 0 0 0,1-1 0 0 0,-1 1 0 0 0,0 0-1 0 0,0 0 1 0 0,0 0 0 0 0,0 1 0 0 0,-1-1 0 0 0,1 1 0 0 0,-1 0 0 0 0,0-1 0 0 0,0 1 0 0 0,0 0 0 0 0,0 0 0 0 0,-1 0-1 0 0,1 0 1 0 0,-1 1 0 0 0,0-1 0 0 0,-1 0 0 0 0,1 1 0 0 0,-1-1 0 0 0,1 0 0 0 0,-1 1 0 0 0,-1-1 0 0 0,1 0-1 0 0,-1 1 1 0 0,1-1 0 0 0,-2 4-54 0 0,-93 161 897 0 0,97-165-855 0 0,1-1 0 0 0,-1 0-1 0 0,1 0 1 0 0,-1 0 0 0 0,1 0 0 0 0,0 0-1 0 0,0 0 1 0 0,0-1 0 0 0,1 1 0 0 0,-1-1 0 0 0,1 0-1 0 0,-1 0 1 0 0,1 0 0 0 0,0 0 0 0 0,-1-1 0 0 0,1 0-1 0 0,0 1 1 0 0,0-1 0 0 0,0-1 0 0 0,0 1-1 0 0,0-1 1 0 0,0 1 0 0 0,1-1 0 0 0,-1 0 0 0 0,0-1-1 0 0,0 1 1 0 0,1-1-42 0 0,60-11-653 0 0,-48-1-2159 0 0,-3-6-3282 0 0,-9 4-604 0 0</inkml:trace>
  <inkml:trace contextRef="#ctx0" brushRef="#br1" timeOffset="193084.55">7707 2088 11117 0 0,'0'0'4560'0'0,"0"0"-4424"0"0,0 0-132 0 0,-35-3 673 0 0,18 0-289 0 0,0-1-292 0 0,-3 2-96 0 0,2-1 0 0 0,-3 1-4 0 0,-1 2-84 0 0,4-1-881 0 0,1 0-491 0 0,1 1-796 0 0,7 0-2376 0 0,7 0-2557 0 0</inkml:trace>
  <inkml:trace contextRef="#ctx0" brushRef="#br1" timeOffset="209212.1">4013 5342 4328 0 0,'0'0'6538'0'0,"0"0"-3697"0"0,0 0-1216 0 0,-6 0-275 0 0,-242-11 677 0 0,242 17-5773 0 0,36-2-3882 0 0,-4-5 777 0 0</inkml:trace>
  <inkml:trace contextRef="#ctx0" brushRef="#br1" timeOffset="209660.4">4313 5058 848 0 0,'0'0'7746'0'0,"0"0"-5054"0"0,0 0-1882 0 0,0 0-444 0 0,0 0-138 0 0,0 0 137 0 0,-1 7 282 0 0,-11 81 1436 0 0,6-64-1891 0 0,1 1 0 0 0,2 0 1 0 0,1 0-1 0 0,0 0 0 0 0,2 0 1 0 0,1 0-1 0 0,1 0 0 0 0,1 0 1 0 0,5 18-193 0 0,31 13 577 0 0,-14-47-3564 0 0,-20-12-1642 0 0,-1-10-3980 0 0</inkml:trace>
  <inkml:trace contextRef="#ctx0" brushRef="#br1" timeOffset="211183.66">5517 5251 6157 0 0,'0'0'5856'0'0,"0"0"-3625"0"0,0 0-1634 0 0,0 7-102 0 0,-1-4-458 0 0,0 0 0 0 0,0 0 0 0 0,1 0-1 0 0,-1 0 1 0 0,1 0 0 0 0,0 0 0 0 0,-1 0 0 0 0,2 0 0 0 0,-1 0-1 0 0,0 0 1 0 0,1 0 0 0 0,-1 0 0 0 0,1 0 0 0 0,0 0-1 0 0,0 0 1 0 0,0 0 0 0 0,0 0 0 0 0,0-1 0 0 0,1 1 0 0 0,-1 0-1 0 0,1-1 1 0 0,0 1 0 0 0,0-1 0 0 0,0 1 0 0 0,0-1 0 0 0,0 0-1 0 0,0 0 1 0 0,1 0 0 0 0,-1 0 0 0 0,1-1 0 0 0,-1 1 0 0 0,1-1-1 0 0,0 1 1 0 0,0-1 0 0 0,0 0 0 0 0,-1 0 0 0 0,1 0-1 0 0,0 0 1 0 0,0-1 0 0 0,0 1 0 0 0,0-1 0 0 0,0 0 0 0 0,1 0-1 0 0,-1 0 1 0 0,0 0 0 0 0,0 0 0 0 0,2-1-37 0 0,32-51 191 0 0,-25 115-391 0 0,-9-57 215 0 0,0-1 0 0 0,-1 1 0 0 0,0 0 0 0 0,0 0-1 0 0,-1 0 1 0 0,1 0 0 0 0,-1 0 0 0 0,-1 0 0 0 0,1 0 0 0 0,-1 0 0 0 0,0 0-1 0 0,0 0 1 0 0,-1 1 0 0 0,0-1 0 0 0,0 0 0 0 0,0 0 0 0 0,-1 0-1 0 0,0-1 1 0 0,0 1 0 0 0,0 0 0 0 0,-1-1 0 0 0,0 1 0 0 0,0-1 0 0 0,0 0-1 0 0,-1 0 1 0 0,0 0 0 0 0,0 0 0 0 0,0-1 0 0 0,0 0 0 0 0,-1 1-1 0 0,0-2 1 0 0,0 1 0 0 0,0 0 0 0 0,0-1 0 0 0,0 0 0 0 0,-1 0 0 0 0,1-1-1 0 0,-1 1 1 0 0,0-1 0 0 0,0-1 0 0 0,-1 1-15 0 0,3-2-319 0 0,-31-8-7932 0 0,16-12-838 0 0</inkml:trace>
  <inkml:trace contextRef="#ctx0" brushRef="#br1" timeOffset="211524.64">5822 5056 5320 0 0,'0'0'7953'0'0,"0"0"-5872"0"0,0 0-1778 0 0,0 0-231 0 0,0 0-140 0 0,5 7 194 0 0,-3-5-98 0 0,0-1 0 0 0,-1 2-1 0 0,1-1 1 0 0,0 0-1 0 0,-1 0 1 0 0,0 0 0 0 0,0 1-1 0 0,1-1 1 0 0,-1 1-1 0 0,-1-1 1 0 0,1 1-1 0 0,0-1 1 0 0,-1 1 0 0 0,1 0-1 0 0,-1-1 1 0 0,0 1-1 0 0,0-1 1 0 0,0 1 0 0 0,0 0-1 0 0,0-1 1 0 0,0 1-1 0 0,-1 0 1 0 0,1-1-1 0 0,-1 1 1 0 0,0-1 0 0 0,0 1-1 0 0,0 0-27 0 0,-22 104-45 0 0,25-105 95 0 0,0-1 0 0 0,0 1 0 0 0,1-1 0 0 0,-1 0 1 0 0,0 0-1 0 0,0 0 0 0 0,1 0 0 0 0,-1-1 0 0 0,1 1 0 0 0,-1-1 1 0 0,1 1-1 0 0,-1-1 0 0 0,1 0 0 0 0,-1 0 0 0 0,0 0 0 0 0,1 0 0 0 0,-1 0 1 0 0,1-1-1 0 0,-1 1 0 0 0,1-1 0 0 0,-1 1 0 0 0,1-1 0 0 0,-1 0 1 0 0,0 0-1 0 0,0 0 0 0 0,1 0 0 0 0,-1-1 0 0 0,0 1 0 0 0,0-1 0 0 0,0 1 1 0 0,1-2-51 0 0,0 0-216 0 0,3-1-722 0 0,-1 3-4050 0 0,-3 1-1488 0 0</inkml:trace>
  <inkml:trace contextRef="#ctx0" brushRef="#br1" timeOffset="211786.35">6286 5432 940 0 0,'0'0'8653'0'0,"0"0"-4637"0"0,0 0-3104 0 0,0 0-380 0 0,0 0 72 0 0,0 0-88 0 0,0 0 125 0 0,-41 6-141 0 0,19-6-192 0 0,-2 0-196 0 0,-4-2-100 0 0,0 0 0 0 0,2 2-12 0 0,1 0-360 0 0,3-2-801 0 0,5 0-807 0 0,4 0-2576 0 0,9-7-4281 0 0</inkml:trace>
  <inkml:trace contextRef="#ctx0" brushRef="#br1" timeOffset="212530.99">6997 5167 6505 0 0,'0'0'6757'0'0,"0"0"-5180"0"0,6 8-1402 0 0,2 6 61 0 0,0 0 0 0 0,-1 1 0 0 0,0-1 0 0 0,-1 1 0 0 0,-1 0-1 0 0,0 1 1 0 0,-1-1 0 0 0,-1 1 0 0 0,0 0 0 0 0,-2 0 0 0 0,1 3-236 0 0,-2-5 61 0 0,-1-1 0 0 0,0 1 0 0 0,-1-1 1 0 0,0 1-1 0 0,-1-1 0 0 0,-1 0 0 0 0,0 0 0 0 0,-1 0 0 0 0,0-1 0 0 0,-1 1 0 0 0,0-1 1 0 0,-1-1-1 0 0,-1 1-61 0 0,-48 45-3297 0 0,47-52-1245 0 0,4-6-3287 0 0</inkml:trace>
  <inkml:trace contextRef="#ctx0" brushRef="#br1" timeOffset="213091.05">7673 5441 8433 0 0,'0'0'5570'0'0,"-2"7"-4303"0"0,-41 88-274 0 0,42-95-962 0 0,1 1-1 0 0,-1 0 0 0 0,1 0 0 0 0,-1 0 0 0 0,1 0 0 0 0,0 0 0 0 0,-1-1 0 0 0,1 1 0 0 0,0 0 0 0 0,0 0 0 0 0,0 0 0 0 0,0 0 0 0 0,-1 0 1 0 0,1 0-1 0 0,1 0 0 0 0,-1 0 0 0 0,0 0 0 0 0,0 0 0 0 0,0 0 0 0 0,0 0 0 0 0,1-1 0 0 0,-1 1 0 0 0,0 0 0 0 0,1 0 0 0 0,-1 0 0 0 0,1 0 1 0 0,-1 0-1 0 0,1-1 0 0 0,-1 1 0 0 0,1 0 0 0 0,-1 0 0 0 0,1-1 0 0 0,0 1 0 0 0,0-1 0 0 0,-1 1 0 0 0,1 0 0 0 0,0-1 0 0 0,0 1 0 0 0,0-1 1 0 0,-1 0-1 0 0,1 1 0 0 0,0-1 0 0 0,0 0 0 0 0,0 1 0 0 0,0-1 0 0 0,0 0 0 0 0,0 0 0 0 0,0 0 0 0 0,0 0 0 0 0,0 0 0 0 0,0 0 0 0 0,-1 0 1 0 0,1 0-1 0 0,0 0 0 0 0,0 0 0 0 0,0-1 0 0 0,0 1 0 0 0,0 0 0 0 0,0-1 0 0 0,0 1 0 0 0,0 0 0 0 0,0-1-30 0 0,64-16 1661 0 0,-64 17-1661 0 0,0-1 0 0 0,1 1 0 0 0,-1-1 0 0 0,0 0 0 0 0,1 1 0 0 0,-1-1 0 0 0,0 0 0 0 0,0 0 0 0 0,0 0 0 0 0,0 0 0 0 0,0 0 0 0 0,0 0 0 0 0,0 0 0 0 0,0 0 0 0 0,0 0 0 0 0,-1 0 0 0 0,1-1 0 0 0,0 1 0 0 0,-1 0 0 0 0,1-1 0 0 0,-1 1 0 0 0,1 0 0 0 0,-1-1 0 0 0,0 1 0 0 0,1 0 0 0 0,-1-1 0 0 0,0 1 0 0 0,0-1 0 0 0,0 1 0 0 0,0-1 0 0 0,0 1 0 0 0,0 0-1 0 0,-1-1 1 0 0,1 1 0 0 0,0-1 0 0 0,-1 1 0 0 0,1 0 0 0 0,-1-1 0 0 0,1 1 0 0 0,-1 0 0 0 0,0 0 0 0 0,0-1 0 0 0,1 1 0 0 0,-1 0 0 0 0,0 0 0 0 0,0 0 0 0 0,0 0 0 0 0,0 0 0 0 0,0 0 0 0 0,-1 0 0 0 0,1 0 0 0 0,0 1 0 0 0,0-1 0 0 0,-1 0 0 0 0,0 0 0 0 0,-46-23-4091 0 0,28 18-1568 0 0,-5-3-3979 0 0</inkml:trace>
  <inkml:trace contextRef="#ctx0" brushRef="#br1" timeOffset="212285.98">6662 5337 4196 0 0,'0'0'6838'0'0,"0"0"-4861"0"0,0 0-1777 0 0,0 0 131 0 0,0 0 718 0 0,0 0 156 0 0,0 0-294 0 0,0 0-292 0 0,0 0-228 0 0,1-6-122 0 0,23-42 293 0 0,-26 50-596 0 0,1 0 0 0 0,0 0 0 0 0,-1-1 0 0 0,0 1 0 0 0,1 0 0 0 0,-1-1 0 0 0,0 1 1 0 0,0-1-1 0 0,0 0 0 0 0,0 0 0 0 0,0 0 0 0 0,0 0 0 0 0,0 0 0 0 0,0 0 0 0 0,0 0 0 0 0,0-1 0 0 0,-1 1 1 0 0,1-1-1 0 0,0 1 0 0 0,0-1 0 0 0,-1 0 0 0 0,1 0 0 0 0,0 0 0 0 0,-1 0 0 0 0,1-1 0 0 0,0 1 0 0 0,0 0 1 0 0,-1-1-1 0 0,1 0 0 0 0,0 1 0 0 0,0-1 0 0 0,0 0 0 0 0,0 0 0 0 0,0 0 0 0 0,0-1 0 0 0,0 1 0 0 0,0 0 1 0 0,0-1-1 0 0,0 1 0 0 0,1-1 0 0 0,-1 0 0 0 0,1 1 0 0 0,-1-1 0 0 0,1 0 0 0 0,0 0 0 0 0,0 0 1 0 0,0 0-1 0 0,0 0 0 0 0,0 0 0 0 0,0 0 0 0 0,0-1 0 0 0,1 1 0 0 0,-1 0 0 0 0,1 0 0 0 0,-1-1 0 0 0,1 1 1 0 0,0 0-1 0 0,0 0 0 0 0,0-1 0 0 0,0 1 0 0 0,0 0 0 0 0,1-1 0 0 0,-1 1 0 0 0,1 0 0 0 0,0 0 0 0 0,-1 0 1 0 0,1-1-1 0 0,0 1 0 0 0,1-2 34 0 0,-4 10 12 0 0,1 0 1 0 0,-1 0-1 0 0,1 0 1 0 0,0 0-1 0 0,1 0 1 0 0,-1 0-1 0 0,1 0 0 0 0,0 0 1 0 0,1 0-1 0 0,0 0 1 0 0,0 0-1 0 0,0 0 1 0 0,0 0-1 0 0,1 0 1 0 0,0 0-1 0 0,0 0 0 0 0,1-1 1 0 0,0 1-1 0 0,0-1 1 0 0,0 0-1 0 0,0 0 1 0 0,1 0-1 0 0,0 0 1 0 0,0-1-1 0 0,0 1 1 0 0,0-1-1 0 0,1 0 0 0 0,0 0 1 0 0,0-1-1 0 0,0 0 1 0 0,0 1-1 0 0,0-2 1 0 0,3 2-13 0 0,55 62 868 0 0,-62-65-852 0 0,0 0 1 0 0,0 0 0 0 0,0 0 0 0 0,-1 0 0 0 0,1 1-1 0 0,-1-1 1 0 0,1 0 0 0 0,-1 0 0 0 0,1 0 0 0 0,-1 1-1 0 0,0-1 1 0 0,1 0 0 0 0,-1 1 0 0 0,0-1 0 0 0,0 0-1 0 0,0 1 1 0 0,0-1 0 0 0,0 0 0 0 0,0 0 0 0 0,0 1-1 0 0,-1-1 1 0 0,1 0 0 0 0,0 1 0 0 0,-1-1 0 0 0,1 0-1 0 0,-1 0 1 0 0,1 0 0 0 0,-1 1 0 0 0,0-1 0 0 0,0 0-1 0 0,1 0 1 0 0,-1 0 0 0 0,0 0 0 0 0,0 0 0 0 0,0 0-1 0 0,0 0 1 0 0,0-1 0 0 0,0 1 0 0 0,0 0 0 0 0,0-1 0 0 0,0 1-1 0 0,-1 0 1 0 0,1-1 0 0 0,0 1 0 0 0,0-1 0 0 0,-1 0-1 0 0,1 1 1 0 0,0-1 0 0 0,-1 0 0 0 0,1 0 0 0 0,0 0-1 0 0,0 0 1 0 0,-1 0 0 0 0,1 0 0 0 0,0 0 0 0 0,-1 0-1 0 0,1 0 1 0 0,-1-1-17 0 0,-81-12-564 0 0,82 12 558 0 0,-1 0 1 0 0,0 0-1 0 0,1 0 0 0 0,-1 1 0 0 0,0-1 0 0 0,1-1 0 0 0,0 1 0 0 0,-1 0 0 0 0,1 0 0 0 0,0 0 1 0 0,-1-1-1 0 0,1 1 0 0 0,0-1 0 0 0,0 1 0 0 0,0-1 0 0 0,0 1 0 0 0,0-1 0 0 0,1 0 0 0 0,-1 1 1 0 0,0-1-1 0 0,1 0 0 0 0,-1 0 0 0 0,1 0 0 0 0,0 1 0 0 0,-1-1 0 0 0,1 0 0 0 0,0 0 0 0 0,0 0 1 0 0,0 1-1 0 0,0-1 0 0 0,1 0 0 0 0,-1 0 0 0 0,1 0 0 0 0,-1 0 0 0 0,1 1 0 0 0,-1-1 0 0 0,1 0 1 0 0,0 1-1 0 0,0-1 0 0 0,0 0 0 0 0,0 1 0 0 0,0-1 0 0 0,0 1 0 0 0,0 0 0 0 0,0-1 1 0 0,1 1-1 0 0,-1 0 0 0 0,1-1 6 0 0,78-44-218 0 0,-58 46-776 0 0,-12 2-2660 0 0,-3-1-2365 0 0,-3-1-712 0 0</inkml:trace>
  <inkml:trace contextRef="#ctx0" brushRef="#br1" timeOffset="213743.76">6644 5331 536 0 0,'0'0'641'0'0,"0"0"-279"0"0,0 0-170 0 0,0 0-35 0 0,0 0 139 0 0,0 0 796 0 0,0 0 1249 0 0,0 0-683 0 0,0 0-751 0 0,43-13 3802 0 0,-41 12-4648 0 0,0 0 0 0 0,0 0 0 0 0,0 0 0 0 0,0 0-1 0 0,0 0 1 0 0,0-1 0 0 0,0 1 0 0 0,-1-1 0 0 0,1 1 0 0 0,-1-1-1 0 0,1 1 1 0 0,-1-1 0 0 0,1 0 0 0 0,-1 0 0 0 0,0 0 0 0 0,0 0 0 0 0,0 0-1 0 0,0 0 1 0 0,0 0 0 0 0,-1 0 0 0 0,1 0 0 0 0,-1 0 0 0 0,1-1-1 0 0,-1 1 1 0 0,0 0 0 0 0,1 0 0 0 0,-1 0 0 0 0,0-1 0 0 0,-1 1 0 0 0,1 0-1 0 0,0 0 1 0 0,-1-1 0 0 0,1 1 0 0 0,-1 0 0 0 0,0 0 0 0 0,1 0-1 0 0,-1 0 1 0 0,0 0 0 0 0,0 0 0 0 0,0 0 0 0 0,-1 0 0 0 0,1 0 0 0 0,0 1-1 0 0,-1-1 1 0 0,0 0 0 0 0,1 1-61 0 0,0-1-57 0 0,-1 1 0 0 0,1 0 0 0 0,0 0 0 0 0,-1 0 0 0 0,1 0 0 0 0,0 0 0 0 0,-1 0 1 0 0,1 0-1 0 0,-1 0 0 0 0,1 0 0 0 0,-1 1 0 0 0,0-1 0 0 0,1 1 0 0 0,-1-1 0 0 0,0 1 0 0 0,1 0 0 0 0,-1-1 0 0 0,0 1 0 0 0,0 0 0 0 0,1 0 0 0 0,-1 0 0 0 0,0 1 0 0 0,1-1 0 0 0,-1 0 0 0 0,0 1 0 0 0,0-1 0 0 0,1 1 1 0 0,-1-1-1 0 0,1 1 0 0 0,-1 0 0 0 0,1-1 0 0 0,-1 1 0 0 0,1 0 0 0 0,-1 0 0 0 0,0 1 57 0 0,-6 2-324 0 0,2-2-1878 0 0,0-2-2244 0 0</inkml:trace>
  <inkml:trace contextRef="#ctx0" brushRef="#br1" timeOffset="212701.51">7366 5551 9853 0 0,'0'0'8053'0'0,"0"0"-7877"0"0,0 0-176 0 0,0 0-260 0 0,0 0 260 0 0,-46-5 272 0 0,25-1-176 0 0,-2 1-96 0 0,0-1-700 0 0,3-1-725 0 0,0 1-863 0 0,7-2-964 0 0,5 1-3205 0 0</inkml:trace>
  <inkml:trace contextRef="#ctx0" brushRef="#br1" timeOffset="212870.91">7419 5440 5044 0 0,'0'0'10177'0'0,"0"0"-8980"0"0,0 0-1073 0 0,0 0-24 0 0,0 0 76 0 0,0 0-28 0 0,-37-6-48 0 0,17 3-100 0 0,-1-1-745 0 0,-1 0-967 0 0,6 1-1300 0 0,0-6-4769 0 0</inkml:trace>
  <inkml:trace contextRef="#ctx0" brushRef="#br1" timeOffset="209908.96">4515 5223 12117 0 0,'0'0'1980'0'0,"0"0"-1141"0"0,0 0-317 0 0,0 0 143 0 0,0 0-110 0 0,0 0-216 0 0,0 0-207 0 0,0 0-321 0 0,4-1-124 0 0,0 1 331 0 0,0-1 1 0 0,0 1-1 0 0,-1 1 1 0 0,1-1-1 0 0,0 1 1 0 0,0-1 0 0 0,-1 1-1 0 0,1 0 1 0 0,0 0-1 0 0,-1 1 1 0 0,1-1-1 0 0,-1 1 1 0 0,1 0-1 0 0,-1-1 1 0 0,0 2-1 0 0,0-1 1 0 0,0 0-1 0 0,0 1 1 0 0,0-1-1 0 0,0 1 1 0 0,-1 0-1 0 0,1 0 1 0 0,-1 0-1 0 0,0 0 1 0 0,0 0-1 0 0,0 0 1 0 0,0 1-1 0 0,-1-1 1 0 0,1 1-1 0 0,-1-1 1 0 0,0 1 0 0 0,0 0-1 0 0,0-1 1 0 0,-1 1-1 0 0,1 0 1 0 0,-1 0-1 0 0,0 0 1 0 0,0-1-1 0 0,0 1 1 0 0,0 0-1 0 0,-1 0 1 0 0,1 0-1 0 0,-1-1 1 0 0,0 1-1 0 0,-1 0 1 0 0,1-1-1 0 0,0 1 1 0 0,-1-1-1 0 0,0 0 1 0 0,-1 3-19 0 0,-30 23-1260 0 0,19-26-6667 0 0,11-6-419 0 0</inkml:trace>
  <inkml:trace contextRef="#ctx0" brushRef="#br1" timeOffset="210159.42">4698 5227 6797 0 0,'0'0'5767'0'0,"0"5"-4361"0"0,-16 134 1619 0 0,28-134-5476 0 0,-2-11-4604 0 0,0-5-434 0 0</inkml:trace>
  <inkml:trace contextRef="#ctx0" brushRef="#br1" timeOffset="210453.97">4825 5091 7081 0 0,'0'0'5649'0'0,"0"0"-4199"0"0,0 0-1153 0 0,0 0-88 0 0,0 0-126 0 0,6 1-65 0 0,-4-1-8 0 0,0 0 1 0 0,0 0-1 0 0,0 1 0 0 0,0-1 0 0 0,0 0 0 0 0,0 1 0 0 0,0-1 0 0 0,0 1 0 0 0,0 0 0 0 0,0 0 1 0 0,0 0-1 0 0,0 0 0 0 0,0 0 0 0 0,-1 0 0 0 0,1 0 0 0 0,0 1 0 0 0,-1-1 0 0 0,1 1 0 0 0,-1-1 0 0 0,1 1 1 0 0,-1-1-1 0 0,0 1 0 0 0,0 0 0 0 0,0 0 0 0 0,0-1 0 0 0,0 1 0 0 0,0 0 0 0 0,0 0 0 0 0,-1 0 1 0 0,1 0-1 0 0,-1 0 0 0 0,1 0 0 0 0,-1 0 0 0 0,0 0 0 0 0,1 1 0 0 0,-1-1 0 0 0,-1 0 0 0 0,1 0 1 0 0,0 0-1 0 0,0 0 0 0 0,-1 0 0 0 0,1 0 0 0 0,-1 0 0 0 0,1 0 0 0 0,-1 0 0 0 0,0 0 0 0 0,0 0 0 0 0,0 0 1 0 0,0 0-1 0 0,-1 0-10 0 0,0 2 70 0 0,0-2-58 0 0,0 0 0 0 0,-1 0 1 0 0,1 0-1 0 0,0 0 1 0 0,0 0-1 0 0,1 0 1 0 0,-1 1-1 0 0,0-1 0 0 0,1 1 1 0 0,0-1-1 0 0,-1 1 1 0 0,1 0-1 0 0,0-1 0 0 0,0 1 1 0 0,1 0-1 0 0,-1 0 1 0 0,0 0-1 0 0,1 0 1 0 0,0 0-1 0 0,0 0 0 0 0,0-1 1 0 0,0 1-1 0 0,0 0 1 0 0,0 0-1 0 0,1 0 1 0 0,0 0-1 0 0,-1 0 0 0 0,1-1 1 0 0,0 1-1 0 0,0 0 1 0 0,1 0-1 0 0,-1-1 0 0 0,0 1 1 0 0,1-1-1 0 0,0 1 1 0 0,-1-1-1 0 0,1 0 1 0 0,0 0-1 0 0,0 0 0 0 0,0 0 1 0 0,1 0-1 0 0,-1 0 1 0 0,0 0-1 0 0,1-1 0 0 0,1 2-12 0 0,75-12 206 0 0,-50 0-8200 0 0,-25 8 829 0 0</inkml:trace>
  <inkml:trace contextRef="#ctx0" brushRef="#br1" timeOffset="210610.17">5301 5403 5945 0 0,'0'0'7116'0'0,"0"0"-5640"0"0,0 0-1188 0 0,0 0 92 0 0,0 0 84 0 0,0 0-176 0 0,-40-4-48 0 0,19 2-140 0 0,-5 0-100 0 0,1 0 0 0 0,-2-1-356 0 0,3 1-812 0 0,2-2-524 0 0,7 3-1132 0 0,-1-10-4501 0 0</inkml:trace>
  <inkml:trace contextRef="#ctx0" brushRef="#br1" timeOffset="210764.51">5206 5359 7493 0 0,'0'0'6428'0'0,"0"0"-5640"0"0,22 44-724 0 0,-18-27 604 0 0,-1 1 96 0 0,-3-3-223 0 0,0 0-117 0 0,0-1-52 0 0,-4 0-172 0 0,0-2-64 0 0,-3-1-136 0 0,2-1-60 0 0,1-4-512 0 0,3-1-869 0 0,-2-1-2411 0 0,3-10-3709 0 0</inkml:trace>
  <inkml:trace contextRef="#ctx0" brushRef="#br1" timeOffset="-213953.11">3944 6995 14409 0 0,'0'0'3709'0'0,"0"0"-3709"0"0,0 0-372 0 0,0 0 372 0 0,-38 3 456 0 0,18-3-172 0 0,-5 0-200 0 0,0 0-84 0 0,0 0-8 0 0,2 0 0 0 0,2 0-40 0 0,4 0-264 0 0,1 0-428 0 0,7 0-901 0 0,2 0-1479 0 0,3-1-3320 0 0</inkml:trace>
  <inkml:trace contextRef="#ctx0" brushRef="#br1" timeOffset="-213673.65">4267 6686 4364 0 0,'0'0'8252'0'0,"0"5"-6321"0"0,-31 159 804 0 0,23-136-2465 0 0,1-1 0 0 0,1 1 0 0 0,2 0 0 0 0,1 0 0 0 0,1 1 0 0 0,1 27-270 0 0,19-7 95 0 0,-1-36-3125 0 0,-13-12-1483 0 0,0-6-3153 0 0</inkml:trace>
  <inkml:trace contextRef="#ctx0" brushRef="#br1" timeOffset="-212895.98">4563 6878 3788 0 0,'0'0'1606'0'0,"0"0"586"0"0,0 0-1296 0 0,-5-6-491 0 0,-23-24 1996 0 0,29 78 2332 0 0,0-43-4665 0 0,-1 0-1 0 0,2 0 0 0 0,-1 0 1 0 0,0-1-1 0 0,1 1 0 0 0,0 0 0 0 0,0-1 1 0 0,1 1-1 0 0,-1-1 0 0 0,1 0 1 0 0,0 0-1 0 0,0 0 0 0 0,0 0 0 0 0,1 0 1 0 0,-1-1-1 0 0,1 1 0 0 0,0-1 1 0 0,0 0-1 0 0,0 0 0 0 0,0 0 0 0 0,1-1 1 0 0,-1 0-1 0 0,1 0 0 0 0,-1 0 1 0 0,1 0-1 0 0,0 0 0 0 0,0-1 0 0 0,0 0 1 0 0,-1 0-1 0 0,1-1 0 0 0,0 1 1 0 0,1-1-1 0 0,-1 0 0 0 0,0 0 0 0 0,0-1 1 0 0,0 0-1 0 0,3 0-67 0 0,-6-1-57 0 0,0-1-1 0 0,0 1 0 0 0,0-1 1 0 0,0 1-1 0 0,-1-1 1 0 0,1 0-1 0 0,-1 0 1 0 0,1 1-1 0 0,-1-1 1 0 0,0 0-1 0 0,0 0 1 0 0,-1 0-1 0 0,1 0 1 0 0,0-1-1 0 0,-1 1 1 0 0,0 0-1 0 0,0 0 1 0 0,0 0-1 0 0,0 0 1 0 0,0 0-1 0 0,-1-1 1 0 0,1 1-1 0 0,-2-2 58 0 0,8 74 858 0 0,-3-59-773 0 0,-1 0 1 0 0,0 0-1 0 0,-1 1 1 0 0,0-1-1 0 0,-1 0 1 0 0,0 1-1 0 0,0-1 1 0 0,-1 1-1 0 0,-1-1 1 0 0,0 0-1 0 0,0 1 1 0 0,-1-1-1 0 0,0 0 1 0 0,-1-1-1 0 0,0 1 1 0 0,0-1-1 0 0,-3 4-85 0 0,3-9 27 0 0,0-1-1 0 0,0 0 1 0 0,0 0 0 0 0,0 0-1 0 0,0-1 1 0 0,-1 0-1 0 0,1 1 1 0 0,-1-1 0 0 0,0-1-1 0 0,0 1 1 0 0,1-1 0 0 0,-1 0-1 0 0,0 0 1 0 0,0 0-1 0 0,0-1 1 0 0,0 1 0 0 0,0-1-1 0 0,0-1 1 0 0,0 1 0 0 0,0-1-1 0 0,0 1 1 0 0,0-1-1 0 0,0-1 1 0 0,0 1 0 0 0,0-1-1 0 0,-2-1-26 0 0,-30-22-2131 0 0,17-15-3441 0 0,21 30 251 0 0,9-1-1846 0 0</inkml:trace>
  <inkml:trace contextRef="#ctx0" brushRef="#br1" timeOffset="-211452.97">6020 6799 1016 0 0,'0'0'9456'0'0,"0"0"-6197"0"0,0 0-2681 0 0,7 6-133 0 0,63 122 2567 0 0,-66-111-2896 0 0,0 0 1 0 0,-1 0 0 0 0,-1 1 0 0 0,0-1 0 0 0,-1 1 0 0 0,-1-1 0 0 0,-1 1-1 0 0,-1-1 1 0 0,0 0 0 0 0,-1 1 0 0 0,-1-1 0 0 0,-5 13-117 0 0,6-22-120 0 0,0 0 1 0 0,-1 0 0 0 0,0-1-1 0 0,-1 1 1 0 0,1-1-1 0 0,-1 0 1 0 0,-1-1 0 0 0,1 1-1 0 0,-1-1 1 0 0,0 0 0 0 0,-1-1-1 0 0,1 1 1 0 0,-1-1-1 0 0,0 0 1 0 0,-1-1 0 0 0,1 0-1 0 0,-9 3 120 0 0,2-2-3255 0 0,1-7-3243 0 0</inkml:trace>
  <inkml:trace contextRef="#ctx0" brushRef="#br1" timeOffset="-210847.83">6748 7157 6109 0 0,'0'0'6813'0'0,"1"6"-5010"0"0,-6 113 1350 0 0,7-118-3083 0 0,-1-1 0 0 0,1 0 0 0 0,-1 1 0 0 0,1-1 0 0 0,-1 0 0 0 0,1 0 0 0 0,-1 0 0 0 0,0 0 0 0 0,1 0 0 0 0,-1 0 0 0 0,1 0 0 0 0,-1-1 0 0 0,1 1 0 0 0,-1 0 0 0 0,0-1 0 0 0,1 0 0 0 0,-1 1 0 0 0,0-1 0 0 0,1 1 0 0 0,-1-1 0 0 0,0 0 1 0 0,0 0-1 0 0,0 0 0 0 0,1 0 0 0 0,-1 0 0 0 0,0 0 0 0 0,0 0 0 0 0,-1 0 0 0 0,1 0 0 0 0,0-1 0 0 0,0 1 0 0 0,0 0 0 0 0,-1-1 0 0 0,1 1 0 0 0,-1 0 0 0 0,1-1 0 0 0,-1 1 0 0 0,1-2-70 0 0,0 0-10 0 0,0-1 0 0 0,0 1 0 0 0,-1-1 0 0 0,1 0-1 0 0,-1 1 1 0 0,1-1 0 0 0,-1 1 0 0 0,-1-1 0 0 0,1 0 0 0 0,0 1 0 0 0,-1-1-1 0 0,0 0 1 0 0,1 1 0 0 0,-2-1 0 0 0,1 1 0 0 0,0 0 0 0 0,-1-1-1 0 0,1 1 1 0 0,-1 0 0 0 0,0 0 0 0 0,0 0 0 0 0,0 0 0 0 0,-1-1 10 0 0,-49-18-7159 0 0,40 22 693 0 0</inkml:trace>
  <inkml:trace contextRef="#ctx0" brushRef="#br1" timeOffset="-211251.72">6515 7224 9865 0 0,'0'0'8445'0'0,"0"0"-7693"0"0,0 0-752 0 0,0 0-244 0 0,0 0 244 0 0,-46-7 304 0 0,23 0-196 0 0,-3 2-108 0 0,-1-1-60 0 0,1 0-472 0 0,0 0-196 0 0,9 0-352 0 0,4 0-957 0 0,7 2-1915 0 0,6-6-3289 0 0</inkml:trace>
  <inkml:trace contextRef="#ctx0" brushRef="#br1" timeOffset="-211096.89">6531 7112 4940 0 0,'0'0'8289'0'0,"0"0"-6501"0"0,0 0-1324 0 0,0 0 268 0 0,0 0-291 0 0,0 0-257 0 0,0 0-72 0 0,-49-15-108 0 0,22 10-4 0 0,1 2-1269 0 0,-1-3-767 0 0,9 1-2676 0 0,-3-5-4221 0 0</inkml:trace>
  <inkml:trace contextRef="#ctx0" brushRef="#br1" timeOffset="-212059.1">5536 7083 9205 0 0,'0'0'4320'0'0,"0"0"-4116"0"0,0 0 292 0 0,-43 3 676 0 0,24-6-175 0 0,-1 0-497 0 0,-3 2-364 0 0,3-2-132 0 0,-4 1 48 0 0,5 1-52 0 0,-2 0-52 0 0,4-1-472 0 0,5 2-797 0 0,4-2-1167 0 0,4 0-3484 0 0</inkml:trace>
  <inkml:trace contextRef="#ctx0" brushRef="#br1" timeOffset="-211685.58">5708 7085 13045 0 0,'0'0'2734'0'0,"0"0"-1991"0"0,0 0-554 0 0,0 0-64 0 0,6-1-60 0 0,70-45 6 0 0,-75 45-103 0 0,1-1 0 0 0,-1 1 1 0 0,0-1-1 0 0,0 0 0 0 0,1 1 0 0 0,-1-1 1 0 0,0 0-1 0 0,-1 0 0 0 0,1 1 0 0 0,0-1 1 0 0,0 0-1 0 0,-1 0 0 0 0,1 0 0 0 0,-1 0 1 0 0,0 0-1 0 0,0 0 0 0 0,1 0 0 0 0,-1 0 1 0 0,-1 0-1 0 0,1 0 0 0 0,0 0 0 0 0,0 0 1 0 0,-1 0-1 0 0,1 0 0 0 0,-1 0 0 0 0,1 0 1 0 0,-1 0-1 0 0,0 0 0 0 0,0 0 1 0 0,0 0-1 0 0,0 1 0 0 0,0-1 0 0 0,0 0 1 0 0,-1 1-1 0 0,1-1 0 0 0,0 1 0 0 0,-1-1 1 0 0,0 1-1 0 0,1 0 0 0 0,-1 0 0 0 0,1 0 1 0 0,-1 0-1 0 0,0 0 0 0 0,0 0 0 0 0,-1-1 32 0 0,0 1-7 0 0,1-1 0 0 0,0 1 0 0 0,0 0 0 0 0,-1 0 0 0 0,1 0 0 0 0,-1 0-1 0 0,1 0 1 0 0,-1 0 0 0 0,1 1 0 0 0,-1-1 0 0 0,1 1 0 0 0,-1 0-1 0 0,0-1 1 0 0,1 1 0 0 0,-1 1 0 0 0,0-1 0 0 0,1 0 0 0 0,-1 1 0 0 0,1-1-1 0 0,-1 1 1 0 0,1 0 0 0 0,-1-1 0 0 0,1 1 0 0 0,-1 1 0 0 0,1-1 0 0 0,0 0-1 0 0,0 0 1 0 0,-1 1 0 0 0,1 0 0 0 0,0-1 0 0 0,0 1 0 0 0,0 0 0 0 0,1 0-1 0 0,-1 0 1 0 0,0 0 0 0 0,1 0 0 0 0,-1 0 0 0 0,1 1 0 0 0,0-1-1 0 0,0 0 1 0 0,0 1 0 0 0,0-1 0 0 0,0 1 0 0 0,0-1 0 0 0,1 1 0 0 0,-1-1-1 0 0,1 1 1 0 0,0 0 0 0 0,0-1 0 0 0,0 1 0 0 0,0-1 0 0 0,0 1 0 0 0,0 0-1 0 0,1-1 1 0 0,-1 1 0 0 0,1-1 0 0 0,0 1 0 0 0,0-1 0 0 0,0 1 0 0 0,0-1-1 0 0,1 3 8 0 0,86 169 2696 0 0,-88-173-2685 0 0,0 1 0 0 0,1-1 0 0 0,-1 0 0 0 0,0 0 0 0 0,0 1 0 0 0,0-1 0 0 0,0 0 1 0 0,0 0-1 0 0,0 1 0 0 0,0-1 0 0 0,0 0 0 0 0,-1 1 0 0 0,1-1 0 0 0,0 0 0 0 0,-1 0 0 0 0,1 0 0 0 0,-1 1 0 0 0,1-1 0 0 0,-1 0 0 0 0,1 0 0 0 0,-1 0 0 0 0,0 0 1 0 0,0 0-1 0 0,0 0 0 0 0,1 0 0 0 0,-1 0 0 0 0,0-1 0 0 0,0 1 0 0 0,0 0 0 0 0,0 0 0 0 0,-1-1 0 0 0,1 1 0 0 0,0-1 0 0 0,0 1 0 0 0,0-1 0 0 0,0 1 0 0 0,-1-1 1 0 0,1 0-1 0 0,0 1 0 0 0,0-1 0 0 0,-1 0 0 0 0,1 0 0 0 0,0 0 0 0 0,0 0 0 0 0,-1 0 0 0 0,1 0 0 0 0,0 0 0 0 0,0-1 0 0 0,-1 1 0 0 0,1 0 0 0 0,0-1 1 0 0,0 1-1 0 0,0-1 0 0 0,-1 0-11 0 0,-73-27-1617 0 0,74 27 1595 0 0,-1-1 0 0 0,1 0 1 0 0,-1 1-1 0 0,1-1 1 0 0,0 0-1 0 0,0 0 0 0 0,0 0 1 0 0,0 0-1 0 0,0 0 1 0 0,0 0-1 0 0,1 0 0 0 0,-1 0 1 0 0,1-1-1 0 0,-1 1 1 0 0,1 0-1 0 0,0 0 0 0 0,0 0 1 0 0,0-1-1 0 0,0 1 1 0 0,0 0-1 0 0,0 0 0 0 0,1 0 1 0 0,-1-1-1 0 0,1 1 1 0 0,0 0-1 0 0,-1 0 0 0 0,1 0 1 0 0,0 0-1 0 0,0 0 1 0 0,0 0-1 0 0,1 0 1 0 0,-1 1-1 0 0,0-1 0 0 0,1 0 1 0 0,-1 0-1 0 0,1 1 1 0 0,-1-1-1 0 0,1 1 0 0 0,0 0 1 0 0,0-1-1 0 0,0 1 1 0 0,-1 0-1 0 0,1 0 0 0 0,0 0 1 0 0,0 0-1 0 0,1 1 1 0 0,-1-1 21 0 0,103-26 148 0 0,-90 28-300 0 0,8 0-1187 0 0,-12-4-6282 0 0,-9 0 816 0 0</inkml:trace>
  <inkml:trace contextRef="#ctx0" brushRef="#br1" timeOffset="-212509.56">4907 6843 11581 0 0,'0'0'3696'0'0,"0"0"-2912"0"0,0 0-456 0 0,0 0-94 0 0,5 4-123 0 0,83 47 192 0 0,-87-46-238 0 0,0 1 1 0 0,0-1-1 0 0,0 1 1 0 0,-1 0 0 0 0,0-1-1 0 0,0 1 1 0 0,0 0-1 0 0,-1-1 1 0 0,0 1-1 0 0,0 0 1 0 0,0-1-1 0 0,-1 0 1 0 0,0 1-1 0 0,0-1 1 0 0,0 0-1 0 0,0 0 1 0 0,-3 3-66 0 0,1 3 17 0 0,-14 23 209 0 0,14-29-209 0 0,1 0 0 0 0,-1 1 0 0 0,1-1 1 0 0,0 1-1 0 0,1-1 0 0 0,-1 1 0 0 0,1 0 0 0 0,1 0 0 0 0,-1 0 0 0 0,1 0 0 0 0,0 1 0 0 0,0-1 0 0 0,0 0 1 0 0,1 0-1 0 0,0 0 0 0 0,1 6-17 0 0,40 1 742 0 0,-14-27-6817 0 0,-18 1-979 0 0</inkml:trace>
  <inkml:trace contextRef="#ctx0" brushRef="#br1" timeOffset="-212244.48">5111 7034 8897 0 0,'0'0'7733'0'0,"0"0"-6961"0"0,0 0-772 0 0,0 0 0 0 0,-47-3 396 0 0,25 1-120 0 0,-1-1-264 0 0,-2 3-12 0 0,0-1-172 0 0,-1 1-1032 0 0,3 0-481 0 0,2 0-959 0 0,8-1-3500 0 0</inkml:trace>
  <inkml:trace contextRef="#ctx0" brushRef="#br1" timeOffset="134878.23">1160 118 5501 0 0,'0'0'3893'0'0,"0"0"-2164"0"0,0 0-678 0 0,0 0 6 0 0,0 0-200 0 0,0 0-402 0 0,0 0-230 0 0,-1 5 62 0 0,-47 195 2627 0 0,47-198-2897 0 0,-1-1 0 0 0,1 0-1 0 0,0 1 1 0 0,0-1 0 0 0,0 1 0 0 0,0-1-1 0 0,0 1 1 0 0,0-1 0 0 0,0 1 0 0 0,1-1-1 0 0,-1 1 1 0 0,0 0 0 0 0,1 0 0 0 0,-1-1 0 0 0,1 1-1 0 0,0 0 1 0 0,0 0 0 0 0,0-1 0 0 0,0 1-1 0 0,0 0 1 0 0,0 0 0 0 0,0 0 0 0 0,0-1-1 0 0,1 1 1 0 0,-1 0 0 0 0,1 0 0 0 0,-1-1 0 0 0,1 1-1 0 0,0 0 1 0 0,-1-1 0 0 0,1 1 0 0 0,0-1-1 0 0,0 1 1 0 0,0-1 0 0 0,1 1 0 0 0,-1-1 0 0 0,0 0-1 0 0,0 1 1 0 0,1-1 0 0 0,-1 0 0 0 0,1 0-1 0 0,-1 0 1 0 0,1 0 0 0 0,-1 0 0 0 0,1-1-1 0 0,0 1 1 0 0,-1 0 0 0 0,1-1 0 0 0,0 1 0 0 0,-1-1-1 0 0,1 1 1 0 0,0-1 0 0 0,0 0 0 0 0,0 0-1 0 0,-1 0 1 0 0,1 0 0 0 0,0 0 0 0 0,1 0-17 0 0,103-18 80 0 0,-84 11-4145 0 0,-1 0-3986 0 0,-12 2 1145 0 0</inkml:trace>
  <inkml:trace contextRef="#ctx0" brushRef="#br1" timeOffset="135702.92">2247 493 13765 0 0,'0'0'1932'0'0,"0"0"-1932"0"0,0 0 0 0 0,0 0 24 0 0,-45 0 128 0 0,25-3-68 0 0,0 0-68 0 0,-3 0-16 0 0,3 1-520 0 0,-3-2-628 0 0,6 1-904 0 0,6-1-2984 0 0,4-8-2181 0 0</inkml:trace>
  <inkml:trace contextRef="#ctx0" brushRef="#br1" timeOffset="135703.92">2288 394 11297 0 0,'0'0'5101'0'0,"0"0"-4665"0"0,0 0-432 0 0,0 0 96 0 0,-48 3 212 0 0,23-6-64 0 0,-5-1-148 0 0,1 1-100 0 0,-3-1-104 0 0,3-1-1285 0 0,8 3-1023 0 0,-6-6-3980 0 0</inkml:trace>
  <inkml:trace contextRef="#ctx0" brushRef="#br1" timeOffset="136231.47">2640 489 2520 0 0,'0'0'6639'0'0,"0"0"-4441"0"0,0 0-1333 0 0,0 0-238 0 0,0 0-122 0 0,0 0-68 0 0,-6 1-53 0 0,3-1-363 0 0,1 1-1 0 0,-1-1 1 0 0,1 1 0 0 0,-1 0 0 0 0,1 0 0 0 0,0 0 0 0 0,-1 0 0 0 0,1 1 0 0 0,0-1 0 0 0,-1 1-1 0 0,1-1 1 0 0,0 1 0 0 0,0 0 0 0 0,1 0 0 0 0,-1 0 0 0 0,0 0 0 0 0,0 0 0 0 0,1 0 0 0 0,0 0-1 0 0,-1 0 1 0 0,1 1 0 0 0,0-1 0 0 0,0 1 0 0 0,0-1 0 0 0,0 1 0 0 0,0-1 0 0 0,1 1 0 0 0,-1-1-1 0 0,1 1 1 0 0,0 0 0 0 0,0-1 0 0 0,0 1 0 0 0,0 0 0 0 0,0-1 0 0 0,0 1 0 0 0,1 1-21 0 0,1-3 115 0 0,1 1 1 0 0,-1 0-1 0 0,1-1 1 0 0,-1 0-1 0 0,1 1 1 0 0,-1-1-1 0 0,1 0 1 0 0,0 0 0 0 0,-1-1-1 0 0,1 1 1 0 0,0 0-1 0 0,0-1 1 0 0,0 0-1 0 0,-1 0 1 0 0,1 0-1 0 0,0 0 1 0 0,0 0-1 0 0,0 0 1 0 0,0-1-1 0 0,-1 1 1 0 0,1-1 0 0 0,0 0-1 0 0,-1 0 1 0 0,1 0-1 0 0,0 0 1 0 0,-1-1-1 0 0,1 1 1 0 0,-1 0-1 0 0,0-1 1 0 0,1 0-1 0 0,0 0-115 0 0,-2 1-22 0 0,0 1 0 0 0,0-1 0 0 0,0 0 0 0 0,0 1 0 0 0,0-1 0 0 0,-1 0 0 0 0,1 0 0 0 0,0 0 0 0 0,0 1 0 0 0,-1-1 0 0 0,1 0 0 0 0,0 0 0 0 0,-1 0 0 0 0,1 0 0 0 0,-1 0 0 0 0,1 0 0 0 0,-1 0 0 0 0,1-1 0 0 0,-1 1 0 0 0,0 0 0 0 0,0 0 0 0 0,1 0 0 0 0,-1 0 0 0 0,0 0 0 0 0,0 0 0 0 0,0-1 0 0 0,0 1 0 0 0,-1 0 0 0 0,1 0 0 0 0,0 0 0 0 0,0 0 0 0 0,-1 0 0 0 0,1 0 0 0 0,0-1 0 0 0,-1 1 0 0 0,1 0 0 0 0,-1 0 0 0 0,0 0 0 0 0,1 0 0 0 0,-1 1 0 0 0,0-1 0 0 0,1 0 0 0 0,-1 0 0 0 0,0 0 0 0 0,0 0 0 0 0,0 1 0 0 0,0-1 0 0 0,0 0 0 0 0,0 1 0 0 0,0-1 0 0 0,0 1 0 0 0,0-1 0 0 0,0 1 0 0 0,0 0 0 0 0,0-1 0 0 0,0 1 0 0 0,0 0 0 0 0,-1 0 22 0 0,-43-15-7042 0 0,23 10-188 0 0</inkml:trace>
  <inkml:trace contextRef="#ctx0" brushRef="#br1" timeOffset="136985.49">1036 1287 208 0 0,'0'0'4253'0'0,"0"0"-1535"0"0,0 0-1252 0 0,0 0-328 0 0,0 0-115 0 0,0 0-59 0 0,0 0-51 0 0,0 0-132 0 0,0 0-291 0 0,4 11 195 0 0,-5 14-234 0 0,-2 0 0 0 0,0 1-1 0 0,-2-1 1 0 0,-1 0 0 0 0,-1-1 0 0 0,0 1-1 0 0,-2-2 1 0 0,-11 21-451 0 0,17-37 13 0 0,2-6 9 0 0,-1 0 1 0 0,1 0 0 0 0,0 0-1 0 0,0 0 1 0 0,0 0 0 0 0,0 0-1 0 0,0 0 1 0 0,0 0 0 0 0,1 1-1 0 0,-1-1 1 0 0,0 0-1 0 0,0 0 1 0 0,1 1 0 0 0,-1-1-1 0 0,1 0 1 0 0,-1 1 0 0 0,1-1-1 0 0,0 1 1 0 0,0-1 0 0 0,-1 1-1 0 0,1-1 1 0 0,0 1 0 0 0,0-1-1 0 0,0 0 1 0 0,0 1 0 0 0,1-1-1 0 0,-1 1 1 0 0,0-1-1 0 0,1 1 1 0 0,-1-1 0 0 0,1 0-1 0 0,-1 1 1 0 0,1-1 0 0 0,0 0-1 0 0,-1 1 1 0 0,1-1 0 0 0,0 0-1 0 0,0 0 1 0 0,0 0 0 0 0,0 0-1 0 0,0 0 1 0 0,0 0 0 0 0,0 0-1 0 0,0 0 1 0 0,0 0-1 0 0,1 0 1 0 0,-1-1 0 0 0,0 1-1 0 0,1 0 1 0 0,-1-1 0 0 0,0 1-1 0 0,1-1 1 0 0,-1 0 0 0 0,1 1-1 0 0,-1-1 1 0 0,0 0 0 0 0,1 0-1 0 0,-1 0 1 0 0,1 0 0 0 0,-1 0-1 0 0,1 0 1 0 0,-1 0-23 0 0,179-43-390 0 0,-178 43-1347 0 0,0 0-936 0 0,-1 0-3706 0 0,4-2-1896 0 0</inkml:trace>
  <inkml:trace contextRef="#ctx0" brushRef="#br1" timeOffset="138145.6">1973 1736 14661 0 0,'0'0'2141'0'0,"0"0"-2141"0"0,0 0-116 0 0,0 0 116 0 0,0 0 148 0 0,-46-2-60 0 0,33-2-32 0 0,-4-1-56 0 0,3 1-689 0 0,1-2-271 0 0,4 0-556 0 0,1-1-1212 0 0,4 1-3021 0 0</inkml:trace>
  <inkml:trace contextRef="#ctx0" brushRef="#br1" timeOffset="138394.61">1973 1627 1200 0 0,'0'0'2856'0'0,"0"0"4009"0"0,0 0-5161 0 0,0 0-312 0 0,0 0-52 0 0,0 0-624 0 0,0 0-500 0 0,0 0-15 0 0,0 0-37 0 0,-51-13-152 0 0,26 10-12 0 0,2 1-1349 0 0,-2 0-995 0 0,9-1-3152 0 0,3-4-1981 0 0</inkml:trace>
  <inkml:trace contextRef="#ctx0" brushRef="#br1" timeOffset="138629.79">2320 1680 92 0 0,'0'0'7719'0'0,"0"0"-4230"0"0,0 0-2771 0 0,0 0-330 0 0,-1 7 331 0 0,0-5-538 0 0,-10 69 1947 0 0,10-70-2022 0 0,1 1-1 0 0,-1-1 0 0 0,1 1 1 0 0,-1 0-1 0 0,1-1 0 0 0,0 1 1 0 0,0 0-1 0 0,0-1 0 0 0,0 1 1 0 0,0-1-1 0 0,0 1 0 0 0,1 0 1 0 0,-1-1-1 0 0,0 1 0 0 0,1-1 1 0 0,-1 1-1 0 0,1-1 0 0 0,0 1 1 0 0,-1-1-1 0 0,1 1 0 0 0,0-1 1 0 0,0 1-1 0 0,0-1 0 0 0,0 0 1 0 0,0 0-1 0 0,0 1 0 0 0,1-1 1 0 0,-1 0-1 0 0,0 0 0 0 0,0 0 1 0 0,1 0-1 0 0,-1-1 0 0 0,1 1 1 0 0,-1 0-1 0 0,1-1 0 0 0,-1 1 1 0 0,1 0-1 0 0,-1-1 0 0 0,1 0 1 0 0,-1 1-1 0 0,2-1-105 0 0,-2 0 22 0 0,0 0-1 0 0,0 0 0 0 0,0 0 1 0 0,0 0-1 0 0,0-1 1 0 0,0 1-1 0 0,0 0 0 0 0,-1 0 1 0 0,1-1-1 0 0,0 1 1 0 0,0 0-1 0 0,0-1 1 0 0,0 1-1 0 0,0-1 0 0 0,-1 0 1 0 0,1 1-1 0 0,0-1 1 0 0,0 0-1 0 0,-1 1 0 0 0,1-1 1 0 0,0 0-1 0 0,-1 1 1 0 0,1-1-1 0 0,-1 0 0 0 0,1 0 1 0 0,-1 0-1 0 0,1 0 1 0 0,-1 0-1 0 0,0 0 1 0 0,1 0-1 0 0,-1 1 0 0 0,0-1 1 0 0,0 0-1 0 0,0 0 1 0 0,0 0-1 0 0,0 0 0 0 0,0 0 1 0 0,0 0-1 0 0,0 0 1 0 0,0 0-1 0 0,0 0 1 0 0,0 0-1 0 0,-1 0 0 0 0,1 0 1 0 0,0 0-1 0 0,-1 0 1 0 0,1 0-1 0 0,-1 0 0 0 0,1 1 1 0 0,-1-2-22 0 0,-30-40-4731 0 0,17 34-584 0 0,-5-2-3651 0 0</inkml:trace>
  <inkml:trace contextRef="#ctx0" brushRef="#br1" timeOffset="139311.13">841 4516 1488 0 0,'0'0'1373'0'0,"0"0"2970"0"0,0 0-1908 0 0,0 0-910 0 0,0 0-349 0 0,0 0-353 0 0,0 0-215 0 0,0 0-106 0 0,0 0-125 0 0,1 26 570 0 0,-19 319 1928 0 0,20-343-2803 0 0,0 0 0 0 0,1-1 0 0 0,0 1 0 0 0,-1 0 0 0 0,1-1 0 0 0,0 0 0 0 0,0 0-1 0 0,0 1 1 0 0,0-2 0 0 0,-1 1 0 0 0,2 0 0 0 0,-1-1 0 0 0,0 1 0 0 0,0-1 0 0 0,0 0 0 0 0,0 0-1 0 0,0 0 1 0 0,0 0 0 0 0,0 0 0 0 0,0-1 0 0 0,0 0 0 0 0,0 1 0 0 0,0-1 0 0 0,0 0 0 0 0,0-1-1 0 0,0 1 1 0 0,0 0-72 0 0,-1 0-2 0 0,150-45 141 0 0,-152 46-624 0 0,4 10-11205 0 0,-1-7 3419 0 0</inkml:trace>
  <inkml:trace contextRef="#ctx0" brushRef="#br1" timeOffset="139716.01">1408 4884 6885 0 0,'0'0'4769'0'0,"0"0"-2884"0"0,0 0-1185 0 0,0 0-150 0 0,0 0-60 0 0,0 0-120 0 0,2 5 318 0 0,123 263 3030 0 0,-113-251-3933 0 0,-25-58-1178 0 0,6 20 766 0 0,-15-44-1880 0 0,19 73 2734 0 0,1 1-1 0 0,-1-1 0 0 0,-1 0 1 0 0,0 0-1 0 0,0 0 0 0 0,0 0 1 0 0,-1-1-1 0 0,0 0 0 0 0,-1 0 0 0 0,1 0 1 0 0,-1-1-1 0 0,-1 1 0 0 0,-2 1-226 0 0,2-1 51 0 0,-19 15-6515 0 0,24-21 863 0 0</inkml:trace>
  <inkml:trace contextRef="#ctx0" brushRef="#br1" timeOffset="139979.18">1741 5156 6109 0 0,'0'0'7606'0'0,"0"0"-4801"0"0,0 0-2113 0 0,0 0-213 0 0,-1 7-43 0 0,-2 137 420 0 0,4-139-2429 0 0,3-7-5224 0 0,1-2-276 0 0</inkml:trace>
  <inkml:trace contextRef="#ctx0" brushRef="#br1" timeOffset="140649.64">2268 5223 7341 0 0,'0'0'3713'0'0,"1"8"-2583"0"0,-1 9-820 0 0,-1-12-87 0 0,0 0 1 0 0,0 0 0 0 0,0-1-1 0 0,0 1 1 0 0,1 0-1 0 0,0 0 1 0 0,0 0-1 0 0,0 0 1 0 0,1-1-1 0 0,-1 1 1 0 0,1 0-1 0 0,0 0 1 0 0,1-1-1 0 0,-1 1 1 0 0,1 0-1 0 0,0-1 1 0 0,0 0 0 0 0,0 1-1 0 0,1-1 1 0 0,-1 0-1 0 0,1 0 1 0 0,0 0-1 0 0,0-1 1 0 0,1 1-1 0 0,-1-1 1 0 0,1 1-1 0 0,0-1 1 0 0,0 0-1 0 0,0-1 1 0 0,0 1-1 0 0,0-1 1 0 0,0 0-1 0 0,3 2-223 0 0,-4-5 23 0 0,-1 1 0 0 0,0-1 0 0 0,0 0 0 0 0,0 0-1 0 0,0 1 1 0 0,-1-1 0 0 0,1 0 0 0 0,0-1 0 0 0,0 1-1 0 0,0 0 1 0 0,-1 0 0 0 0,1-1 0 0 0,-1 1-1 0 0,1-1 1 0 0,-1 1 0 0 0,1-1 0 0 0,-1 0 0 0 0,0 0-1 0 0,0 1 1 0 0,0-1 0 0 0,0 0 0 0 0,0 0 0 0 0,0 0-1 0 0,-1 0 1 0 0,1 0 0 0 0,-1 0 0 0 0,1 0 0 0 0,-1-1-1 0 0,0 1 1 0 0,0 0 0 0 0,0 0 0 0 0,0 0-1 0 0,0 0 1 0 0,0 0 0 0 0,0 0 0 0 0,-1 0 0 0 0,1-1-1 0 0,-2-1-22 0 0,-37-34-3767 0 0,5 34-5059 0 0,14 1 683 0 0</inkml:trace>
  <inkml:trace contextRef="#ctx0" brushRef="#br1" timeOffset="140226.86">2130 5263 5957 0 0,'0'0'10084'0'0,"0"0"-8867"0"0,0 0-1057 0 0,0 0 28 0 0,0 0-76 0 0,-46-3-52 0 0,29 0-60 0 0,-3-1-112 0 0,0 0-196 0 0,1-1-364 0 0,0-1-421 0 0,5 0-615 0 0,5 1-1328 0 0,5-6-4193 0 0</inkml:trace>
  <inkml:trace contextRef="#ctx0" brushRef="#br1" timeOffset="140476.69">2101 5167 340 0 0,'0'0'10197'0'0,"0"0"-5829"0"0,0 0-3248 0 0,0 0-363 0 0,0 0-433 0 0,0 0-188 0 0,0 0 24 0 0,0 0-72 0 0,-40-12-88 0 0,23 8-64 0 0,0 0-644 0 0,-2-1-573 0 0,4-2-1027 0 0,3 3-3592 0 0</inkml:trace>
  <inkml:trace contextRef="#ctx0" brushRef="#br1" timeOffset="137230.74">1519 1605 2948 0 0,'0'0'7569'0'0,"0"0"-5849"0"0,0 0-1080 0 0,0 0 292 0 0,0 0 472 0 0,0 0-564 0 0,0 0-247 0 0,0 0-217 0 0,0 0-64 0 0,0 0-76 0 0,-18 6-124 0 0,-3-6-100 0 0,1 0-12 0 0,-1-2-584 0 0,4 0-673 0 0,0 0-595 0 0,3-4-1168 0 0,7 3-3721 0 0</inkml:trace>
  <inkml:trace contextRef="#ctx0" brushRef="#br1" timeOffset="137898.82">1427 1506 1668 0 0,'0'0'6237'0'0,"0"0"-3773"0"0,0 0-1555 0 0,0 0-187 0 0,0 0 26 0 0,0 0-189 0 0,0 0-216 0 0,0 0-39 0 0,0 0 135 0 0,-2 5 80 0 0,-9 79 1922 0 0,56-83-1313 0 0,-39-2-1186 0 0,1 1 0 0 0,-1-1 0 0 0,0 0-1 0 0,0 0 1 0 0,0-1 0 0 0,0 0 0 0 0,0 0 0 0 0,0 0-1 0 0,0-1 1 0 0,0 0 0 0 0,-1 0 0 0 0,0-1 0 0 0,1 1 0 0 0,-1-1-1 0 0,0 0 1 0 0,0-1 58 0 0,-14 140 1028 0 0,8-127-983 0 0,-1 0-1 0 0,0 0 0 0 0,-1 0 1 0 0,0 0-1 0 0,0-1 1 0 0,0 1-1 0 0,-1-1 0 0 0,0 0 1 0 0,0 0-1 0 0,-1 0 0 0 0,0-1 1 0 0,0 1-1 0 0,-1-1 1 0 0,1-1-1 0 0,-1 1 0 0 0,-1-1 1 0 0,1 0-1 0 0,-7 4-44 0 0,-60-7-3113 0 0,56-9-1595 0 0,-5-10-4200 0 0</inkml:trace>
  <inkml:trace contextRef="#ctx0" brushRef="#br1" timeOffset="135174.04">1415 362 4424 0 0,'0'0'5388'0'0,"0"0"-3008"0"0,0 0-1527 0 0,0 0-439 0 0,0 0-78 0 0,0 0-170 0 0,26 3-1103 0 0,76 33 1707 0 0,-100-35-701 0 0,-1-1-1 0 0,1 1 1 0 0,0 0-1 0 0,-1 0 0 0 0,1 0 1 0 0,-1 0-1 0 0,0 1 1 0 0,1-1-1 0 0,-1 0 1 0 0,0 1-1 0 0,0-1 1 0 0,1 0-1 0 0,-1 1 1 0 0,0-1-1 0 0,0 1 1 0 0,-1 0-1 0 0,1-1 1 0 0,0 1-1 0 0,-1 0 1 0 0,1 0-1 0 0,-1-1 1 0 0,1 1-1 0 0,-1 0 1 0 0,0 0-1 0 0,1 0 0 0 0,-1-1 1 0 0,0 1-1 0 0,0 0 1 0 0,-1 0-1 0 0,1 0 1 0 0,0 0-1 0 0,-1-1 1 0 0,1 1-1 0 0,-1 0 1 0 0,1 0-1 0 0,-1-1 1 0 0,0 1-1 0 0,0 0 1 0 0,0-1-1 0 0,0 1 1 0 0,0-1-1 0 0,0 1 1 0 0,0-1-1 0 0,0 0 1 0 0,0 1-1 0 0,-1-1 0 0 0,1 0 1 0 0,-1 0-1 0 0,1 0 1 0 0,-1 0-1 0 0,1 0 1 0 0,-1 0-1 0 0,0 0 1 0 0,1-1-1 0 0,-2 1-68 0 0,-55 31-10 0 0,37-25-2496 0 0,3-7-3517 0 0,15-3-402 0 0</inkml:trace>
  <inkml:trace contextRef="#ctx0" brushRef="#br1" timeOffset="135438.81">1595 359 4772 0 0,'0'0'3010'0'0,"0"0"-1072"0"0,0 0-1200 0 0,0 0 2 0 0,-3 7 317 0 0,0-2-884 0 0,-23 79 2857 0 0,66-38-4269 0 0,-14-39-2754 0 0,-8-6-1589 0 0</inkml:trace>
  <inkml:trace contextRef="#ctx0" brushRef="#br1" timeOffset="142078.3">760 6106 1120 0 0,'0'0'7996'0'0,"0"0"-5290"0"0,0 0-1856 0 0,0 0-480 0 0,0 0-171 0 0,0 0 67 0 0,0 6 288 0 0,-15 276 3563 0 0,5-171-3735 0 0,13-108-305 0 0,1 0 1 0 0,0 0-1 0 0,0 0 1 0 0,0-1-1 0 0,1 0 1 0 0,-1 0-1 0 0,1 0 1 0 0,-1 0-1 0 0,1-1 1 0 0,-1 0-1 0 0,1 0 0 0 0,0 0 1 0 0,0 0-1 0 0,0-1 1 0 0,-1 0-1 0 0,1 0 1 0 0,0 0-1 0 0,0-1 1 0 0,0 1-1 0 0,-1-1 1 0 0,1 0-1 0 0,0 0 1 0 0,-1-1-1 0 0,1 0-77 0 0,79-21-1129 0 0,-84 23-466 0 0,1 0-2248 0 0,1 0 626 0 0,0 0-2866 0 0</inkml:trace>
  <inkml:trace contextRef="#ctx0" brushRef="#br1" timeOffset="142467.32">1205 6460 848 0 0,'0'0'7431'0'0,"0"0"-4645"0"0,0 0-1742 0 0,0 0-72 0 0,5 9 243 0 0,101 246 4440 0 0,-162-388-9231 0 0,27 186 5562 0 0,-75 28-2696 0 0,103-82-5309 0 0,3-1 284 0 0</inkml:trace>
  <inkml:trace contextRef="#ctx0" brushRef="#br1" timeOffset="142825.5">1498 6680 6917 0 0,'0'0'5879'0'0,"0"0"-3997"0"0,0 0-1521 0 0,0 0-209 0 0,0 0-72 0 0,0 0 2 0 0,0 0 32 0 0,0 0 1 0 0,0 0 6 0 0,57 54 1796 0 0,-55-50-1858 0 0,0 0 0 0 0,0 0 0 0 0,0 1 0 0 0,0-1 1 0 0,-1 0-1 0 0,0 1 0 0 0,0-1 0 0 0,0 1 0 0 0,-1-1 1 0 0,1 1-1 0 0,-1-1 0 0 0,0 1 0 0 0,0-1 0 0 0,-1 1 1 0 0,1-1-1 0 0,-1 1 0 0 0,0-1 0 0 0,0 0 0 0 0,-1 1 1 0 0,1-1-1 0 0,-1 0 0 0 0,0 0 0 0 0,0 0 0 0 0,0 0 1 0 0,-1 0-1 0 0,1 0 0 0 0,-1-1 0 0 0,0 1 0 0 0,0-1 0 0 0,0 0 1 0 0,-1 0-1 0 0,1 0 0 0 0,-1 0 0 0 0,1-1 0 0 0,-1 1 1 0 0,0-1-1 0 0,-1 1-59 0 0,4-3 91 0 0,38-1 425 0 0,-4 2-596 0 0,13 0-1095 0 0,-16-6-6563 0 0,-17 1 426 0 0</inkml:trace>
  <inkml:trace contextRef="#ctx0" brushRef="#br1" timeOffset="143583.25">2424 6840 5396 0 0,'0'0'8735'0'0,"0"0"-6559"0"0,0 0-1982 0 0,-3 7-138 0 0,-20 94 346 0 0,22-98-308 0 0,0 0-1 0 0,1 0 1 0 0,0 0 0 0 0,0 0-1 0 0,0 0 1 0 0,0 0 0 0 0,0 0-1 0 0,0 0 1 0 0,1 0-1 0 0,0 0 1 0 0,-1 0 0 0 0,1 0-1 0 0,0 0 1 0 0,1 0 0 0 0,-1 0-1 0 0,0-1 1 0 0,1 1 0 0 0,0 0-1 0 0,-1-1 1 0 0,1 0 0 0 0,0 1-1 0 0,0-1 1 0 0,0 0 0 0 0,1 0-1 0 0,-1 0 1 0 0,0 0 0 0 0,1 0-1 0 0,0-1 1 0 0,-1 1 0 0 0,1-1-1 0 0,0 1 1 0 0,0-1 0 0 0,-1 0-1 0 0,4 0-93 0 0,-3-2-10 0 0,-1 0 1 0 0,1-1-1 0 0,0 1 0 0 0,0-1 1 0 0,-1 0-1 0 0,1 0 0 0 0,-1 0 1 0 0,1 0-1 0 0,-1-1 0 0 0,0 1 0 0 0,0-1 1 0 0,0 1-1 0 0,0-1 0 0 0,-1 0 1 0 0,1 1-1 0 0,-1-1 0 0 0,1 0 1 0 0,-1 0-1 0 0,0 0 0 0 0,0 0 1 0 0,0-1-1 0 0,-1 1 0 0 0,1 0 0 0 0,-1 0 1 0 0,0 0-1 0 0,0 0 0 0 0,0-1 1 0 0,0 1-1 0 0,0 0 0 0 0,-1 0 1 0 0,1 0-1 0 0,-1-1 0 0 0,0 1 0 0 0,0 0 1 0 0,0 0-1 0 0,0 0 0 0 0,-1 1 1 0 0,1-1-1 0 0,-1 0 0 0 0,0 0 1 0 0,0 1-1 0 0,0-2 10 0 0,-27-38-4121 0 0,13 20-2515 0 0,-2-5-2307 0 0</inkml:trace>
  <inkml:trace contextRef="#ctx0" brushRef="#br1" timeOffset="143073.16">2229 6904 14809 0 0,'0'0'2745'0'0,"0"0"-2137"0"0,0 0-608 0 0,0 0-184 0 0,0 0 120 0 0,0 0 64 0 0,0 0 136 0 0,-47 7-24 0 0,26-8-112 0 0,-5-3-112 0 0,5 0-420 0 0,-1-1-424 0 0,-1-2-493 0 0,6-1-1015 0 0,5 0-2856 0 0,8-7-2009 0 0</inkml:trace>
  <inkml:trace contextRef="#ctx0" brushRef="#br1" timeOffset="143323.8">2286 6811 5565 0 0,'0'0'10040'0'0,"0"0"-9372"0"0,0 0-267 0 0,-49-14 159 0 0,27 6-388 0 0,-2 0-124 0 0,1-1-48 0 0,1 3-88 0 0,-3-1-324 0 0,1 2-541 0 0,4-1-623 0 0,7 2-1528 0 0,1-4-4769 0 0</inkml:trace>
  <inkml:trace contextRef="#ctx0" brushRef="#br1" timeOffset="176524.21">3343 562 4760 0 0,'0'0'4666'0'0,"0"0"-2289"0"0,0 0-1061 0 0,0 0-622 0 0,0 0-469 0 0,-8-1 28 0 0,-180-9 1440 0 0,57 9-3603 0 0,162-10-5499 0 0,-1 1 4296 0 0,34-5 404 0 0,14-3 3191 0 0,-4-7 6506 0 0,-81 20-2907 0 0,-53-4-4139 0 0,-135 8-723 0 0,184-1-3375 0 0,13-2-791 0 0</inkml:trace>
  <inkml:trace contextRef="#ctx0" brushRef="#br1" timeOffset="176818.12">3299 367 4956 0 0,'0'0'3804'0'0,"0"0"-2437"0"0,0 0-1054 0 0,6 7 83 0 0,8 8-114 0 0,2 0 0 0 0,0-1 1 0 0,0 0-1 0 0,1-1 0 0 0,1-1 1 0 0,0-1-1 0 0,1-1 0 0 0,0 0 1 0 0,0-1-1 0 0,1-1 0 0 0,11 2-282 0 0,-40-8 108 0 0,1 0-1 0 0,-1 0 0 0 0,1 1 0 0 0,0 0 1 0 0,0 0-1 0 0,0 1 0 0 0,1 0 0 0 0,0 1 1 0 0,-1-1-1 0 0,1 1 0 0 0,1 1 1 0 0,-1-1-1 0 0,1 1 0 0 0,0 1 0 0 0,0-1 1 0 0,1 1-1 0 0,0 0 0 0 0,0 0 0 0 0,0 0 1 0 0,-1 4-108 0 0,-14 14 94 0 0,13-16-187 0 0,-18 19-874 0 0,6-11-3092 0 0,12-11-1086 0 0</inkml:trace>
  <inkml:trace contextRef="#ctx0" brushRef="#br1" timeOffset="182432.74">3114 1866 5501 0 0,'0'0'5844'0'0,"0"0"-3823"0"0,0 0-1443 0 0,0 0-171 0 0,-7 0-12 0 0,-324-16 1685 0 0,315 10-3346 0 0,38-5-5775 0 0,1 3 150 0 0</inkml:trace>
  <inkml:trace contextRef="#ctx0" brushRef="#br1" timeOffset="182681.71">3093 1774 8521 0 0,'0'0'4988'0'0,"0"0"-4532"0"0,0 0-456 0 0,0 0 392 0 0,-50-2 28 0 0,28 1-32 0 0,-5-1 132 0 0,-2 0 8 0 0,3 1-364 0 0,-3 0-151 0 0,5 1-13 0 0,0 0-217 0 0,7-2-751 0 0,3 1-512 0 0,7-2-1016 0 0,5 0-3345 0 0</inkml:trace>
  <inkml:trace contextRef="#ctx0" brushRef="#br1" timeOffset="182869.92">3077 1699 5489 0 0,'0'0'4209'0'0,"5"7"-2992"0"0,2 5-1005 0 0,1 0 1 0 0,1 0-1 0 0,0-1 0 0 0,1 0 1 0 0,0 0-1 0 0,0-1 0 0 0,1 0 0 0 0,1-1 1 0 0,-1-1-1 0 0,1 0 0 0 0,1 0 1 0 0,0-1-1 0 0,0-1 0 0 0,0 0 1 0 0,1-1-1 0 0,-1 0 0 0 0,1-1 0 0 0,1-1 1 0 0,13 2-213 0 0,-29-5-18 0 0,0 0 0 0 0,1 0 0 0 0,-1 0 0 0 0,0 0 0 0 0,1 0 0 0 0,-1-1 0 0 0,1 1 0 0 0,-1 0 0 0 0,0 0 0 0 0,1-1 0 0 0,-1 1 0 0 0,1 0 0 0 0,-1-1 0 0 0,1 1 0 0 0,-1 0 0 0 0,1-1 0 0 0,-1 1 0 0 0,1-1 0 0 0,-1 1 0 0 0,1-1 0 0 0,0 1 0 0 0,-1-1 0 0 0,1 0 0 0 0,0 1 0 0 0,-1-1 0 0 0,1 1 0 0 0,0-1 0 0 0,0 0 0 0 0,0 1 0 0 0,-1-1 0 0 0,1 0 0 0 0,0 1 0 0 0,0-1 0 0 0,0 0 0 0 0,0 1 0 0 0,0-1 0 0 0,0 1 0 0 0,0-1 0 0 0,0 0 0 0 0,1 1 0 0 0,-1-1 0 0 0,0 0 0 0 0,0 1 0 0 0,0-1 0 0 0,1 1 0 0 0,-1-1 0 0 0,0 0 0 0 0,1 1 0 0 0,-1-1 0 0 0,1 1 0 0 0,-1-1 0 0 0,0 1 0 0 0,1-1 0 0 0,-1 1 0 0 0,1-1 0 0 0,-1 1 0 0 0,1 0 0 0 0,-1-1 0 0 0,1 1 0 0 0,0 0 0 0 0,-1-1 0 0 0,1 1 0 0 0,-1 0 0 0 0,1 0 18 0 0,-10 2 183 0 0,1 0 1 0 0,-1 1 0 0 0,1 0 0 0 0,0 0 0 0 0,-1 1 0 0 0,1 0-1 0 0,1 0 1 0 0,-1 1 0 0 0,1 0 0 0 0,0 1 0 0 0,0 0 0 0 0,0 0 0 0 0,1 0-1 0 0,0 1 1 0 0,0-1 0 0 0,0 2 0 0 0,1-1 0 0 0,-1 2-184 0 0,-18 19-94 0 0,2-2-1514 0 0,12-12-4045 0 0,4-8-3378 0 0</inkml:trace>
  <inkml:trace contextRef="#ctx0" brushRef="#br1" timeOffset="194541.77">3181 5321 3928 0 0,'0'0'4667'0'0,"0"0"-2853"0"0,0 0-988 0 0,0 0 12 0 0,0 0-40 0 0,0 0-55 0 0,-9 2 128 0 0,-39 5-298 0 0,-1-2 0 0 0,0-2-1 0 0,0-2 1 0 0,0-2 0 0 0,-14-4-573 0 0,63 5-87 0 0,1 0 1 0 0,-1-1 0 0 0,0 1-1 0 0,0 0 1 0 0,0-1-1 0 0,0 1 1 0 0,1 0-1 0 0,-1-1 1 0 0,0 1-1 0 0,0 0 1 0 0,0-1-1 0 0,0 1 1 0 0,0-1-1 0 0,0 1 1 0 0,0 0 0 0 0,0-1-1 0 0,0 1 1 0 0,0-1-1 0 0,0 1 1 0 0,-1 0-1 0 0,1-1 1 0 0,0 1-1 0 0,0 0 1 0 0,0-1-1 0 0,0 1 1 0 0,0 0-1 0 0,-1-1 1 0 0,1 1 0 0 0,0 0-1 0 0,0-1 1 0 0,-1 1-1 0 0,1 0 1 0 0,0-1-1 0 0,-1 1 1 0 0,1 0-1 0 0,0 0 1 0 0,-1 0-1 0 0,1-1 1 0 0,0 1-1 0 0,-1 0 1 0 0,1 0 0 0 0,0 0-1 0 0,-1 0 1 0 0,1 0-1 0 0,-1-1 87 0 0,37-9-6141 0 0,-13 5 1092 0 0</inkml:trace>
  <inkml:trace contextRef="#ctx0" brushRef="#br1" timeOffset="194802.99">3180 5260 3100 0 0,'0'0'2829'0'0,"0"0"1183"0"0,0 0-2864 0 0,0 0-476 0 0,0 0-520 0 0,0 0 68 0 0,0 0 200 0 0,-58-2-72 0 0,31 1-120 0 0,-2-1-140 0 0,1 2-88 0 0,2-1-368 0 0,1-1-800 0 0,1 0-712 0 0,10 0-2016 0 0</inkml:trace>
  <inkml:trace contextRef="#ctx0" brushRef="#br1" timeOffset="195053.09">3163 5169 664 0 0,'0'0'850'0'0,"0"0"1066"0"0,0 0-154 0 0,0 0-604 0 0,6 7-185 0 0,9 8-532 0 0,1-1-1 0 0,0-1 1 0 0,1 0 0 0 0,0-1-1 0 0,1-1 1 0 0,1-1-1 0 0,-1 0 1 0 0,2-1-1 0 0,-1-1 1 0 0,5 0-441 0 0,-86 67 3373 0 0,46-57-3431 0 0,-33 32 876 0 0,13-25-5318 0 0,28-23-729 0 0</inkml:trace>
  <inkml:trace contextRef="#ctx0" brushRef="#br1" timeOffset="-214637.73">3172 7039 7301 0 0,'0'0'3575'0'0,"0"0"-2517"0"0,0 0-810 0 0,0 0 375 0 0,0 0 44 0 0,-6 1-109 0 0,-299-9 1031 0 0,285-3-3071 0 0,33 0-6028 0 0,9 3 883 0 0</inkml:trace>
  <inkml:trace contextRef="#ctx0" brushRef="#br1" timeOffset="-214481.64">3151 6964 4256 0 0,'0'0'7221'0'0,"0"0"-5581"0"0,0 0-1296 0 0,0 0-268 0 0,0 0 484 0 0,-46-10-104 0 0,26 9-164 0 0,-5-1-144 0 0,-2 2-8 0 0,0 0-88 0 0,3 0-48 0 0,0 0 4 0 0,7 0-8 0 0,3 0-452 0 0,7 0-752 0 0,5-3-1012 0 0,2 1-2848 0 0</inkml:trace>
  <inkml:trace contextRef="#ctx0" brushRef="#br1" timeOffset="-214201.87">3180 6862 4832 0 0,'0'0'5764'0'0,"0"0"-4302"0"0,0 0-1190 0 0,5 7 415 0 0,6 7-344 0 0,0 0 0 0 0,1-1 1 0 0,1 0-1 0 0,0-1 1 0 0,0-1-1 0 0,1 0 1 0 0,1 0-1 0 0,0-2 0 0 0,9 5-343 0 0,-23-14-22 0 0,-1 0-1 0 0,1 0 1 0 0,-1-1-1 0 0,1 1 1 0 0,0 0-1 0 0,-1 0 1 0 0,1 0-1 0 0,0 0 0 0 0,-1 0 1 0 0,1 0-1 0 0,0 1 1 0 0,-1-1-1 0 0,1 0 1 0 0,-1 0-1 0 0,1 0 1 0 0,0 0-1 0 0,-1 1 1 0 0,1-1-1 0 0,-1 0 0 0 0,1 1 1 0 0,-1-1-1 0 0,1 0 1 0 0,-1 1-1 0 0,1-1 1 0 0,-1 1-1 0 0,1-1 1 0 0,-1 1-1 0 0,1-1 0 0 0,-1 1 1 0 0,0-1-1 0 0,1 1 1 0 0,-1-1-1 0 0,0 1 1 0 0,1 0-1 0 0,-1-1 1 0 0,0 1-1 0 0,0 0 0 0 0,0-1 1 0 0,0 1-1 0 0,0-1 1 0 0,0 1-1 0 0,1 0 1 0 0,-1-1-1 0 0,-1 1 1 0 0,1 0-1 0 0,0-1 0 0 0,0 1 1 0 0,0 0-1 0 0,0-1 1 0 0,0 1-1 0 0,-1-1 1 0 0,1 1-1 0 0,0 0 1 0 0,0-1-1 0 0,-1 1 1 0 0,1-1-1 0 0,0 1 0 0 0,-1-1 1 0 0,1 1-1 0 0,-1-1 1 0 0,1 1-1 0 0,-1-1 1 0 0,1 1-1 0 0,-1-1 1 0 0,1 0-1 0 0,-1 1 0 0 0,1-1 1 0 0,-1 0-1 0 0,1 1 1 0 0,-2-1 22 0 0,-14 18 617 0 0,15-16-634 0 0,-73 89 1330 0 0,39-57-4542 0 0,27-28-1643 0 0,4-5-3429 0 0</inkml:trace>
  <inkml:trace contextRef="#ctx0" brushRef="#br1" timeOffset="-173733.87">1759 3421 7901 0 0,'0'0'7244'0'0,"0"0"-6108"0"0,0 0-971 0 0,0 0 567 0 0,0 0-260 0 0,0 0-76 0 0,-40 0-148 0 0,15-1-160 0 0,0 1-88 0 0,0-2-284 0 0,1 0-608 0 0,6 0-677 0 0,2-3-1231 0 0,4 0-3308 0 0</inkml:trace>
  <inkml:trace contextRef="#ctx0" brushRef="#br1" timeOffset="-173576.66">1796 3324 5016 0 0,'0'0'8341'0'0,"0"0"-6261"0"0,0 0-1452 0 0,0 0-235 0 0,0 0-333 0 0,0 0 92 0 0,-46-3-48 0 0,21 1-104 0 0,2 2-52 0 0,1-2-1557 0 0,3 2-1511 0 0,5-4-5249 0 0</inkml:trace>
  <inkml:trace contextRef="#ctx0" brushRef="#br1" timeOffset="-173346.49">1986 3330 5521 0 0,'0'0'5987'0'0,"0"0"-4511"0"0,0 0-1044 0 0,0 6-23 0 0,22 122 2262 0 0,-19-127-2587 0 0,0 1 1 0 0,0-1-1 0 0,0 0 0 0 0,1 0 0 0 0,-1 0 0 0 0,0 0 0 0 0,0-1 0 0 0,1 1 1 0 0,-1-1-1 0 0,0 0 0 0 0,0 0 0 0 0,1 0 0 0 0,-1-1 0 0 0,0 1 1 0 0,0-1-1 0 0,1 1 0 0 0,-1-1 0 0 0,0 0 0 0 0,0 0 0 0 0,0-1 1 0 0,0 1-1 0 0,0-1 0 0 0,0 1 0 0 0,0-1 0 0 0,-1 0 0 0 0,1 0 1 0 0,-1 0-1 0 0,1-1 0 0 0,-1 1 0 0 0,0 0 0 0 0,1-1 0 0 0,-2 1 1 0 0,1-1-1 0 0,0 0 0 0 0,0 0 0 0 0,-1 0 0 0 0,1 0 0 0 0,-1 0 1 0 0,0 0-1 0 0,0 0 0 0 0,0 0 0 0 0,-1-1 0 0 0,1 0-84 0 0,-1 1-20 0 0,1 1-1 0 0,-2-1 0 0 0,1 1 1 0 0,0-1-1 0 0,0 1 0 0 0,-1 0 1 0 0,1-1-1 0 0,-1 1 0 0 0,0 0 1 0 0,1-1-1 0 0,-1 1 0 0 0,0 0 1 0 0,0 0-1 0 0,-1 0 0 0 0,1 0 1 0 0,0 0-1 0 0,-1 0 0 0 0,1 0 1 0 0,-1 0-1 0 0,0 1 0 0 0,0-1 1 0 0,1 0-1 0 0,-1 1 1 0 0,0 0-1 0 0,0-1 0 0 0,-1 1 1 0 0,1 0-1 0 0,0 0 0 0 0,0 0 1 0 0,0 0-1 0 0,-1 0 0 0 0,1 1 1 0 0,0-1-1 0 0,-1 1 0 0 0,1 0 1 0 0,-1-1-1 0 0,1 1 0 0 0,0 0 1 0 0,-2 1 20 0 0,-65 1-8058 0 0,39 5-842 0 0</inkml:trace>
  <inkml:trace contextRef="#ctx0" brushRef="#br1" timeOffset="133773.18">441 246 3604 0 0,'6'4'6957'0'0,"-2"-2"-6786"0"0,0-1 0 0 0,0 1 0 0 0,0 0 0 0 0,0 0 0 0 0,0 0 0 0 0,-1 1-1 0 0,1-1 1 0 0,-1 1 0 0 0,0 0 0 0 0,0 0 0 0 0,0 0 0 0 0,0 0 0 0 0,0 1 0 0 0,0-1 0 0 0,-1 1 0 0 0,0 0 0 0 0,0-1 0 0 0,0 1 0 0 0,0 0-1 0 0,-1 0 1 0 0,1 0 0 0 0,-1 1 0 0 0,0-1 0 0 0,0 0 0 0 0,-1 0 0 0 0,1 1 0 0 0,-1-1 0 0 0,0 0 0 0 0,0 1 0 0 0,0-1 0 0 0,-1 0 0 0 0,1 1 0 0 0,-1-1-1 0 0,0 0 1 0 0,-1 0 0 0 0,1 0 0 0 0,-1 0 0 0 0,1 0 0 0 0,-1 0 0 0 0,0 0 0 0 0,-2 1-171 0 0,-45 41-531 0 0,7-28-7267 0 0,30-17 2 0 0</inkml:trace>
  <inkml:trace contextRef="#ctx0" brushRef="#br1" timeOffset="144472.58">592 486 692 0 0,'0'0'1261'0'0,"0"0"3225"0"0,0 0-2113 0 0,0 0-837 0 0,0 0-232 0 0,0 0-97 0 0,0 0-178 0 0,0 0-229 0 0,-12 7-372 0 0,6 142 4 0 0,9-125-371 0 0,-1-1-100 0 0,6 30 407 0 0,-2 0 1 0 0,-3 0 0 0 0,-2 0-1 0 0,-2 1 1 0 0,-3-1 0 0 0,-2 0-1 0 0,-2-1 1 0 0,-5 12-369 0 0,2-19 49 0 0,-2 0 0 0 0,-1-1 1 0 0,-3-1-1 0 0,-1 0 0 0 0,-2-1 0 0 0,-3-1 1 0 0,0-1-1 0 0,-3-1 0 0 0,-1-2 0 0 0,-2 0 1 0 0,-1-2-1 0 0,-35 31-49 0 0,-13-6-1421 0 0,103 8 1006 0 0,-5-10 564 0 0,-3 0-1 0 0,-2 0 0 0 0,-2 2 1 0 0,-4-1-1 0 0,-1 1 1 0 0,-4 1-1 0 0,-2-1 0 0 0,-2 1 1 0 0,-4 0-1 0 0,-2-1 0 0 0,-3 4-148 0 0,-58 607 1262 0 0,-47 393-128 0 0,55-633-1065 0 0,79-348-1339 0 0,17-64-4896 0 0,-22-16-540 0 0</inkml:trace>
  <inkml:trace contextRef="#ctx0" brushRef="#br1" timeOffset="-200550.8">73 4875 4576 0 0,'0'0'1097'0'0,"0"0"1702"0"0,0 0-1572 0 0,0 0-528 0 0,0 0-171 0 0,0 0-54 0 0,0 0-82 0 0,0 0-168 0 0,-6-8-3427 0 0,3 9 1218 0 0,4-1-2367 0 0,8-1 1876 0 0</inkml:trace>
  <inkml:trace contextRef="#ctx0" brushRef="#br1" timeOffset="-171700.27">69 4812 4728 0 0,'0'0'4251'0'0,"0"0"-2134"0"0,0 0-1667 0 0,0 0 155 0 0,0 0 261 0 0,-1 7 5 0 0,-27 230 3166 0 0,-6 52-3315 0 0,28 172-75 0 0,38-101-193 0 0,-31-347-433 0 0,0-1 0 0 0,1 1 0 0 0,1 0 0 0 0,0-1 0 0 0,0 1 0 0 0,2-1 0 0 0,-1 0 0 0 0,2 0 1 0 0,-1 0-1 0 0,2-1 0 0 0,-1 0 0 0 0,1 0 0 0 0,1-1 0 0 0,0 0 0 0 0,1 0 0 0 0,0-1 0 0 0,0 0 0 0 0,1 0 0 0 0,0-1 1 0 0,0-1-1 0 0,1 1 0 0 0,0-2 0 0 0,1 1 0 0 0,9 2-21 0 0,57 46-394 0 0,-34-22-7541 0 0,-33-26-1378 0 0</inkml:trace>
  <inkml:trace contextRef="#ctx0" brushRef="#br1" timeOffset="-172884.75">2931 3429 3312 0 0,'0'0'7630'0'0,"0"0"-4911"0"0,0 0-1454 0 0,0 0 245 0 0,0 0-142 0 0,0 0-638 0 0,0 0-581 0 0,0 0-140 0 0,-10-1-11 0 0,-232-16-274 0 0,225 11-932 0 0,18-5-7352 0 0,11 0 54 0 0</inkml:trace>
  <inkml:trace contextRef="#ctx0" brushRef="#br1" timeOffset="-172634.06">2960 3330 3556 0 0,'0'0'9445'0'0,"0"0"-8577"0"0,0 0-628 0 0,-35 0-216 0 0,13-2 560 0 0,-3 0-156 0 0,-4 0-76 0 0,1 1-124 0 0,-4 1-164 0 0,4 0-64 0 0,3-1-692 0 0,4 0-944 0 0,8-1-1196 0 0,4-6-4597 0 0</inkml:trace>
  <inkml:trace contextRef="#ctx0" brushRef="#br1" timeOffset="-172382.59">3075 3305 13777 0 0,'0'0'2012'0'0,"31"38"-1864"0"0,-23-18 284 0 0,-5 0 93 0 0,-3 5-129 0 0,-3-2-48 0 0,-8 0-76 0 0,-15 3-24 0 0,-9 3-36 0 0,-17 3-212 0 0,-5-9-448 0 0,12-8-1725 0 0,7-12-5859 0 0</inkml:trace>
  <inkml:trace contextRef="#ctx0" brushRef="#br1" timeOffset="-174512.18">954 2942 6049 0 0,'0'0'5270'0'0,"0"0"-3065"0"0,0 0-736 0 0,0 0-177 0 0,0 0-530 0 0,0 0-677 0 0,1 7-221 0 0,-1 5 253 0 0,-1 0 1 0 0,0 0 0 0 0,-1 0 0 0 0,0-1-1 0 0,-1 1 1 0 0,0 0 0 0 0,-1-1 0 0 0,0 0-1 0 0,-1 0 1 0 0,0 0 0 0 0,-5 6-118 0 0,-21 55 158 0 0,30-70-147 0 0,0 1-1 0 0,0 0 1 0 0,0-1-1 0 0,0 1 1 0 0,0 0 0 0 0,0-1-1 0 0,1 1 1 0 0,-1 0-1 0 0,1 0 1 0 0,0 0 0 0 0,0 0-1 0 0,0-1 1 0 0,0 1-1 0 0,0 0 1 0 0,1 0-1 0 0,-1 0 1 0 0,1-1 0 0 0,0 1-1 0 0,0 0 1 0 0,0 0-1 0 0,0-1 1 0 0,0 1 0 0 0,1-1-1 0 0,-1 1 1 0 0,1-1-1 0 0,-1 0 1 0 0,1 0 0 0 0,0 1-1 0 0,0-1 1 0 0,0 0-1 0 0,0 0 1 0 0,0-1-1 0 0,1 1 1 0 0,-1 0 0 0 0,1-1-1 0 0,-1 0 1 0 0,1 1-1 0 0,-1-1 1 0 0,1 0 0 0 0,0 0-1 0 0,-1 0 1 0 0,1-1-1 0 0,0 1 1 0 0,0-1 0 0 0,0 0-1 0 0,-1 1 1 0 0,1-1-1 0 0,0 0 1 0 0,0-1 0 0 0,0 1-1 0 0,2-1-10 0 0,10 2-23 0 0,0 0-1 0 0,0-1 1 0 0,0-1-1 0 0,0-1 1 0 0,0 0 0 0 0,0-1-1 0 0,0 0 1 0 0,-1-2-1 0 0,1 1 1 0 0,12-8 23 0 0,-20 6-2534 0 0,-4 1-4400 0 0,-1-2-2193 0 0</inkml:trace>
  <inkml:trace contextRef="#ctx0" brushRef="#br1" timeOffset="-174061.08">1213 3248 4068 0 0,'0'0'5832'0'0,"0"0"-3536"0"0,0 0-953 0 0,0 0-174 0 0,0 0-376 0 0,0 0-374 0 0,6-1-314 0 0,3 1-89 0 0,-1 0 0 0 0,1 1 0 0 0,-1 0 0 0 0,1 0 0 0 0,-1 1 0 0 0,0 0 0 0 0,1 0 0 0 0,-1 1 0 0 0,0 0 0 0 0,-1 0 0 0 0,1 1 0 0 0,-1 0-1 0 0,1 1 1 0 0,-1-1 0 0 0,0 1 0 0 0,-1 1 0 0 0,1 0-16 0 0,-7-3 70 0 0,0 1-1 0 0,0 0 0 0 0,0-1 1 0 0,-1 1-1 0 0,0-1 1 0 0,1 1-1 0 0,-1-1 0 0 0,0 1 1 0 0,-1-1-1 0 0,1 0 1 0 0,-1 1-1 0 0,1-1 0 0 0,-1 0 1 0 0,0 0-1 0 0,0 0 1 0 0,0 0-1 0 0,-1 0 0 0 0,1-1 1 0 0,-1 1-1 0 0,1-1 1 0 0,-1 1-1 0 0,0-1 0 0 0,0 0 1 0 0,0 0-1 0 0,0 0 1 0 0,0-1-1 0 0,-4 2-69 0 0,-2 4-67 0 0,7-6 74 0 0,0-1-1 0 0,1 0 1 0 0,-1 0-1 0 0,0 1 1 0 0,1-1 0 0 0,-1 1-1 0 0,0 0 1 0 0,1-1 0 0 0,-1 1-1 0 0,0 0 1 0 0,1 0-1 0 0,-1 0 1 0 0,1 0 0 0 0,0 0-1 0 0,-1 0 1 0 0,1 1 0 0 0,0-1-1 0 0,0 0 1 0 0,-1 1-1 0 0,1-1 1 0 0,0 1 0 0 0,0-1-1 0 0,1 1 1 0 0,-1 0-1 0 0,0-1 1 0 0,1 1 0 0 0,-1 0-1 0 0,0-1 1 0 0,1 1 0 0 0,0 0-1 0 0,0 0 1 0 0,-1-1-1 0 0,1 1 1 0 0,0 0 0 0 0,0 0-1 0 0,0 0 1 0 0,1-1 0 0 0,-1 1-1 0 0,0 0 1 0 0,1 0-1 0 0,-1-1 1 0 0,1 1 0 0 0,0 0-1 0 0,-1-1 1 0 0,1 1-1 0 0,0-1 1 0 0,0 1 0 0 0,0-1-1 0 0,0 1 1 0 0,0-1 0 0 0,0 1-1 0 0,1-1 1 0 0,-1 0-1 0 0,0 0 1 0 0,1 0 0 0 0,-1 0-1 0 0,1 0 1 0 0,-1 0 0 0 0,1 0-1 0 0,-1 0 1 0 0,1 0-1 0 0,0-1 1 0 0,-1 1 0 0 0,1-1-1 0 0,0 1 1 0 0,0-1-1 0 0,-1 0 1 0 0,2 1-7 0 0,3-1-256 0 0,33 4-708 0 0,-16-11-6901 0 0,-13-3-1323 0 0</inkml:trace>
  <inkml:trace contextRef="#ctx0" brushRef="#br1" timeOffset="-173888.81">1376 3383 11745 0 0,'0'0'2212'0'0,"0"0"-1920"0"0,0 0 304 0 0,-47-6 336 0 0,30 3-315 0 0,-3 2-493 0 0,3-1-124 0 0,-3 2-285 0 0,6 0-1339 0 0,2 0-1144 0 0,3 0-3853 0 0</inkml:trace>
  <inkml:trace contextRef="#ctx0" brushRef="#br1" timeOffset="-168669.28">560 491 548 0 0,'0'0'749'0'0,"0"0"-262"0"0,0 0-171 0 0,0 0 282 0 0,0 0 1032 0 0,0 0-535 0 0,0 6-246 0 0,-6 42 3277 0 0,6-70 3825 0 0,-7-47-6498 0 0,0 8-1330 0 0,6 23-53 0 0,2-1 1 0 0,2 0-1 0 0,2 0 0 0 0,1 1 0 0 0,2 0 0 0 0,1 0 1 0 0,6-10-71 0 0,8-27 48 0 0,77 106-1115 0 0,-99-31 908 0 0,33 21 84 0 0,-28-8-5276 0 0,-6-13-2329 0 0</inkml:trace>
  <inkml:trace contextRef="#ctx0" brushRef="#br1" timeOffset="-166263.31">3637 3273 1056 0 0,'0'0'7135'0'0,"0"0"-4156"0"0,0 0-1533 0 0,0 0-196 0 0,0 0-289 0 0,0 0-509 0 0,-1 5-190 0 0,19 108 586 0 0,-17-110-790 0 0,-1 0-1 0 0,1 0 1 0 0,0-1 0 0 0,0 1-1 0 0,0-1 1 0 0,0 1 0 0 0,0 0-1 0 0,0-1 1 0 0,1 0 0 0 0,-1 1 0 0 0,1-1-1 0 0,0 0 1 0 0,0 0 0 0 0,0 0-1 0 0,0 0 1 0 0,0 0 0 0 0,0 0-1 0 0,0-1 1 0 0,0 1 0 0 0,1-1-1 0 0,-1 1 1 0 0,1-1 0 0 0,-1 0-1 0 0,1 0 1 0 0,0 0 0 0 0,-1 0-1 0 0,1-1 1 0 0,0 1 0 0 0,-1-1-1 0 0,1 1 1 0 0,0-1 0 0 0,0 0-1 0 0,0 0 1 0 0,-1 0 0 0 0,1-1-1 0 0,0 1 1 0 0,0 0 0 0 0,-1-1-1 0 0,1 0 1 0 0,0 0 0 0 0,0 0-58 0 0,1-2 3 0 0,-1-1 0 0 0,0 1 0 0 0,0 0 1 0 0,0-1-1 0 0,0 0 0 0 0,-1 1 0 0 0,0-1 0 0 0,1 0 1 0 0,-2 0-1 0 0,1 0 0 0 0,0-1 0 0 0,-1 1 0 0 0,1 0 1 0 0,-1-1-1 0 0,-1 1 0 0 0,1-1 0 0 0,-1 1 0 0 0,1-1 1 0 0,-1 1-1 0 0,0-1 0 0 0,-1 1 0 0 0,1-1 0 0 0,-1 0-3 0 0,1 2 23 0 0,24 106-1582 0 0,-22-96 1603 0 0,0 0 1 0 0,0 0 0 0 0,-1 0-1 0 0,0 0 1 0 0,0 0-1 0 0,0 0 1 0 0,-1 1 0 0 0,-1-1-1 0 0,1 0 1 0 0,-1 0-1 0 0,0 0 1 0 0,-1 0-1 0 0,1 0 1 0 0,-1 0 0 0 0,-1 0-1 0 0,1 0 1 0 0,-1-1-1 0 0,-1 1 1 0 0,1-1-1 0 0,-1 0 1 0 0,0 0 0 0 0,0 0-1 0 0,-1 0 1 0 0,0-1-1 0 0,0 0 1 0 0,0 0 0 0 0,0 0-1 0 0,-1-1 1 0 0,0 1-1 0 0,0-1 1 0 0,0-1-1 0 0,-1 1 1 0 0,1-1 0 0 0,-1 0-1 0 0,1-1 1 0 0,-2 1-45 0 0,7-3-28 0 0,-72 9-840 0 0,45-16-5110 0 0,12-9-5416 0 0</inkml:trace>
  <inkml:trace contextRef="#ctx0" brushRef="#br1" timeOffset="-163452.25">4396 3545 11489 0 0,'0'0'2826'0'0,"0"0"-1418"0"0,0 0-610 0 0,0 0-167 0 0,-6 0-265 0 0,-227 8-71 0 0,225-5-1632 0 0,7-2-3341 0 0,5 0-599 0 0</inkml:trace>
  <inkml:trace contextRef="#ctx0" brushRef="#br1" timeOffset="-163048.13">4675 3374 6081 0 0,'0'0'4447'0'0,"0"0"-2606"0"0,0 0-1169 0 0,0 0-102 0 0,0 0-72 0 0,0 0-319 0 0,0 0 254 0 0,0 8 271 0 0,3 5-529 0 0,0 0 0 0 0,0 1 0 0 0,1-1 0 0 0,1-1 0 0 0,0 1 0 0 0,1-1 0 0 0,0 0 0 0 0,1 0 0 0 0,0-1 0 0 0,1 1 0 0 0,0-2-1 0 0,4 4-174 0 0,36 57 366 0 0,-81-119-5588 0 0,0 1 4857 0 0,30 63 3409 0 0,-31 27-2048 0 0,26-35-1373 0 0,-46 42 1853 0 0,34-37-3785 0 0,0-6-3677 0 0,14-7-3009 0 0</inkml:trace>
  <inkml:trace contextRef="#ctx0" brushRef="#br1" timeOffset="-162446.12">4907 3577 560 0 0,'0'0'900'0'0,"0"0"-429"0"0,0 0-19 0 0,0 0 675 0 0,0 0 523 0 0,0 0-572 0 0,0 0-563 0 0,0 0 56 0 0,0 0 255 0 0,0 9 849 0 0,9-8 4802 0 0,12-5-4818 0 0,11 0-2430 0 0,-29 4 787 0 0,0 0 0 0 0,1 1 0 0 0,-1-1 0 0 0,0 1 0 0 0,0 0 0 0 0,1 0 0 0 0,-1 0 0 0 0,0 0 0 0 0,0 1 0 0 0,0-1 0 0 0,0 1 0 0 0,-1 0 0 0 0,1 0 0 0 0,0 0 0 0 0,-1 0 0 0 0,1 0 0 0 0,-1 1 0 0 0,0-1 0 0 0,0 1 0 0 0,0 0 0 0 0,0-1 0 0 0,0 1 0 0 0,0 0 0 0 0,-1 0 0 0 0,0 0 0 0 0,1 0 0 0 0,-1 0 0 0 0,0 0 0 0 0,-1 1 0 0 0,1-1 0 0 0,0 0 0 0 0,-1 1 0 0 0,0-1 0 0 0,0 0 0 0 0,0 1 0 0 0,0-1 0 0 0,0 0 0 0 0,-1 0 0 0 0,1 1 0 0 0,-1-1 0 0 0,0 0 0 0 0,0 0 0 0 0,0 0 0 0 0,0 0 0 0 0,-2 3-16 0 0,-92 97 672 0 0,164-106 460 0 0,-57 3-1421 0 0,61-4 98 0 0,-25 8-5728 0 0,-41-3 117 0 0</inkml:trace>
  <inkml:trace contextRef="#ctx0" brushRef="#br1" timeOffset="-161852.52">5364 3500 6141 0 0,'0'0'5939'0'0,"0"0"-3832"0"0,0 0-1764 0 0,0 0-192 0 0,1 7 346 0 0,-1-6-451 0 0,0 6 32 0 0,0-1-1 0 0,0 0 0 0 0,1 1 1 0 0,0-1-1 0 0,0 0 0 0 0,0 1 1 0 0,1-1-1 0 0,0 0 0 0 0,0 0 1 0 0,1 0-1 0 0,-1 0 1 0 0,1-1-1 0 0,1 1 0 0 0,-1-1 1 0 0,1 1-1 0 0,0-1 0 0 0,0 0 1 0 0,0-1-1 0 0,1 1 0 0 0,-1-1 1 0 0,1 0-1 0 0,0 0 0 0 0,1 0 1 0 0,-1-1-1 0 0,1 0 1 0 0,-1 0-1 0 0,5 2-77 0 0,-7-5 24 0 0,0-1 0 0 0,0 1 0 0 0,0 0 0 0 0,0-1 0 0 0,0 0 0 0 0,0 1 0 0 0,0-1 0 0 0,-1 0 0 0 0,1-1 0 0 0,0 1 0 0 0,0 0 0 0 0,-1-1 0 0 0,1 0 0 0 0,-1 1 0 0 0,1-1 0 0 0,-1 0 0 0 0,0 0 0 0 0,0-1 0 0 0,0 1 0 0 0,0 0 0 0 0,0-1 0 0 0,0 1 0 0 0,-1-1 0 0 0,1 1 0 0 0,-1-1 0 0 0,1 0 0 0 0,-1 0 0 0 0,0 0 0 0 0,0 0 0 0 0,-1 0 0 0 0,1 0 0 0 0,-1 0 0 0 0,1 0 0 0 0,-1 0 0 0 0,0 0 0 0 0,0 0 0 0 0,0 0 0 0 0,-1 0 0 0 0,1 0 0 0 0,-1 0 0 0 0,1 0 0 0 0,-1 0-24 0 0,-1 0 48 0 0,6 38-1465 0 0,7 114 2051 0 0,-12-144-592 0 0,1 0 1 0 0,-1-1-1 0 0,0 1 1 0 0,0 0-1 0 0,-1 0 1 0 0,1-1 0 0 0,-1 1-1 0 0,0-1 1 0 0,0 1-1 0 0,-1-1 1 0 0,1 0-1 0 0,-1 0 1 0 0,0 0 0 0 0,0 0-1 0 0,0 0 1 0 0,-1-1-1 0 0,1 1 1 0 0,-1-1 0 0 0,0 0-1 0 0,0 0 1 0 0,0 0-1 0 0,0-1 1 0 0,0 1-1 0 0,-1-1 1 0 0,1 0 0 0 0,-1 0-1 0 0,0-1 1 0 0,-4 1-43 0 0,-119 5-2045 0 0,114-13-2394 0 0,0-11-4823 0 0</inkml:trace>
  <inkml:trace contextRef="#ctx0" brushRef="#br1" timeOffset="-161600.94">6109 3762 6521 0 0,'0'0'9748'0'0,"0"0"-9063"0"0,0 0-461 0 0,0 0-224 0 0,-38-8 484 0 0,17 2-172 0 0,-2 2-188 0 0,-3-1-124 0 0,-1 1-48 0 0,-2 1 0 0 0,4-1-200 0 0,3 2-460 0 0,3-2-733 0 0,7 0-1747 0 0,5-7-5873 0 0</inkml:trace>
  <inkml:trace contextRef="#ctx0" brushRef="#br1" timeOffset="-161350.75">6088 3641 14029 0 0,'0'0'2497'0'0,"0"0"-2021"0"0,0 0-416 0 0,0 0 252 0 0,0 0-140 0 0,-38-7 76 0 0,15 3-164 0 0,1-1-84 0 0,-3-1-484 0 0,0 3-412 0 0,1-2-729 0 0,7 1-1331 0 0,2-6-4637 0 0</inkml:trace>
  <inkml:trace contextRef="#ctx0" brushRef="#br1" timeOffset="-161090.01">6355 3663 7809 0 0,'0'0'5056'0'0,"0"0"-3974"0"0,0 6-1168 0 0,-3 17 235 0 0,2-21-63 0 0,0 1-1 0 0,-1-1 1 0 0,1 1 0 0 0,0 0-1 0 0,1 0 1 0 0,-1-1 0 0 0,0 1-1 0 0,1 0 1 0 0,-1 0 0 0 0,1 0-1 0 0,0 0 1 0 0,0 0 0 0 0,0 0-1 0 0,1-1 1 0 0,-1 1 0 0 0,0 0-1 0 0,1 0 1 0 0,0 0 0 0 0,0-1-1 0 0,0 1 1 0 0,0 0-1 0 0,0-1 1 0 0,1 1 0 0 0,-1-1-1 0 0,1 1 1 0 0,-1-1 0 0 0,1 1-1 0 0,0-1 1 0 0,0 0 0 0 0,0 0-1 0 0,0 0 1 0 0,0 0 0 0 0,1-1-1 0 0,-1 1 1 0 0,1-1 0 0 0,-1 1-1 0 0,1-1 1 0 0,-1 0 0 0 0,1 0-1 0 0,1 1-85 0 0,-1-2 34 0 0,-1 0-1 0 0,1 0 1 0 0,-1-1-1 0 0,1 1 1 0 0,-1 0-1 0 0,0-1 1 0 0,1 0-1 0 0,-1 0 1 0 0,0 0-1 0 0,1 0 1 0 0,-1 0-1 0 0,0 0 1 0 0,0 0-1 0 0,0-1 1 0 0,0 1-1 0 0,0-1 1 0 0,0 1-1 0 0,0-1 1 0 0,0 0-1 0 0,-1 0 1 0 0,1 0-1 0 0,-1 0 1 0 0,1 0-1 0 0,-1 0 1 0 0,0 0-1 0 0,0 0 1 0 0,0-1-1 0 0,0 1 1 0 0,0 0-1 0 0,0-1 1 0 0,-1 1-1 0 0,1 0 1 0 0,-1-1-1 0 0,0 1 1 0 0,1-1-1 0 0,-1 1 1 0 0,-1-1-1 0 0,1 1 1 0 0,0-1-1 0 0,0 1 1 0 0,-1-1-1 0 0,1 1 1 0 0,-1-1-1 0 0,0 1 1 0 0,0 0-1 0 0,0-1 1 0 0,0 1-1 0 0,0 0 1 0 0,0 0-1 0 0,-1 0 1 0 0,1 0-1 0 0,-1 0 1 0 0,0 0-1 0 0,1 0 1 0 0,-1 1-1 0 0,0-1 1 0 0,0 0-1 0 0,-1 0-33 0 0,-14-7-1744 0 0,5 16-4533 0 0,7-1-557 0 0</inkml:trace>
  <inkml:trace contextRef="#ctx0" brushRef="#br0" timeOffset="-141600.41">7302 3799 4912 0 0,'0'0'7383'0'0,"0"0"-4924"0"0,0 0-1956 0 0,-8-2-119 0 0,-331-35 1925 0 0,399 32-11462 0 0,-31 4 3844 0 0</inkml:trace>
  <inkml:trace contextRef="#ctx0" brushRef="#br0" timeOffset="-141352.48">7311 3723 1448 0 0,'0'0'5017'0'0,"0"0"-1690"0"0,0 0-931 0 0,0 0-751 0 0,0 0-933 0 0,-6-3-357 0 0,-180-27 1223 0 0,41 15-3084 0 0,145 15 1326 0 0,-8-3-2058 0 0,6 0-2607 0 0,7-3-2864 0 0</inkml:trace>
  <inkml:trace contextRef="#ctx0" brushRef="#br0" timeOffset="-141087.22">7256 3594 4144 0 0,'0'0'5862'0'0,"0"0"-3971"0"0,0 0-1580 0 0,0 0 87 0 0,5 7 377 0 0,4 9-601 0 0,0-1 0 0 0,2-1 1 0 0,-1 1-1 0 0,2-1 1 0 0,0-1-1 0 0,1-1 1 0 0,0 1-1 0 0,1-2 1 0 0,0 0-1 0 0,0 0 0 0 0,2-2 1 0 0,-1 0-1 0 0,1 0 1 0 0,0-2-1 0 0,1 0 1 0 0,0-1-1 0 0,5 1-174 0 0,-39-5 1452 0 0,-124 112-1358 0 0,97-53-2601 0 0,37-46-2913 0 0,6-4-4365 0 0</inkml:trace>
  <inkml:trace contextRef="#ctx0" brushRef="#br1" timeOffset="-111110.49">3532 1613 1564 0 0,'0'0'1242'0'0,"0"0"1298"0"0,0 0-347 0 0,0 0-1141 0 0,0 0-710 0 0,0 0-111 0 0,0 0 10 0 0,19 0 4398 0 0,-6 1-4512 0 0,-10 0-115 0 0,1 0 0 0 0,-1 1-1 0 0,0 0 1 0 0,0 0 0 0 0,0 0 0 0 0,0 0-1 0 0,-1 0 1 0 0,1 0 0 0 0,0 1-1 0 0,-1-1 1 0 0,0 1 0 0 0,0 0 0 0 0,1 0-1 0 0,-1 0 1 0 0,-1 0 0 0 0,1 0-1 0 0,0 0 1 0 0,-1 0 0 0 0,0 0 0 0 0,0 1-1 0 0,0-1 1 0 0,0 1 0 0 0,0-1-1 0 0,-1 1 1 0 0,1-1 0 0 0,-1 1 0 0 0,0-1-1 0 0,0 1 1 0 0,0-1 0 0 0,-1 1-1 0 0,1-1 1 0 0,-1 1 0 0 0,0-1 0 0 0,0 1-1 0 0,0-1 1 0 0,0 0 0 0 0,-1 1-1 0 0,1-1 1 0 0,-1 0 0 0 0,0 0 0 0 0,0 0-1 0 0,0 0 1 0 0,0-1 0 0 0,-1 1-1 0 0,1 0 1 0 0,-1-1 0 0 0,1 0 0 0 0,-1 1-1 0 0,0-1 1 0 0,0 0 0 0 0,0 0-12 0 0,1-1-524 0 0,-2 3-577 0 0,3-1-2511 0 0,1-1-656 0 0</inkml:trace>
  <inkml:trace contextRef="#ctx0" brushRef="#br1" timeOffset="-110863.83">3709 1636 6169 0 0,'0'0'1337'0'0,"0"0"-176"0"0,0 0 334 0 0,0 0-99 0 0,0 0-638 0 0,0 0-564 0 0,0 0-16 0 0,0 0 125 0 0,0 0 19 0 0,-5 7-14 0 0,3-3-268 0 0,-1 0-1 0 0,0 1 1 0 0,1-1-1 0 0,0 0 0 0 0,0 1 1 0 0,0-1-1 0 0,1 1 1 0 0,-1-1-1 0 0,1 1 1 0 0,0 0-1 0 0,1 0 1 0 0,-1 0-1 0 0,1-1 0 0 0,0 1 1 0 0,0 0-1 0 0,0 0 1 0 0,1 0-1 0 0,0 0 1 0 0,0-1-1 0 0,0 1 1 0 0,0 0-1 0 0,1-1 0 0 0,0 1 1 0 0,0-1-1 0 0,0 1 1 0 0,0-1-1 0 0,1 0 1 0 0,-1 0-1 0 0,1 0 0 0 0,0 0 1 0 0,1-1-1 0 0,-1 1-39 0 0,44 22 68 0 0,-27-26-7952 0 0,-16-4 817 0 0</inkml:trace>
  <inkml:trace contextRef="#ctx0" brushRef="#br1" timeOffset="-110505.37">4023 1785 1172 0 0,'0'0'1878'0'0,"0"0"2073"0"0,0 0-1520 0 0,0 0-824 0 0,0 0-90 0 0,0 0-294 0 0,0 0-504 0 0,0 0-416 0 0,0 0-191 0 0,-22-2 665 0 0,-1 4-927 0 0,-46 1 497 0 0,32-13-7891 0 0,31 4 1393 0 0</inkml:trace>
  <inkml:trace contextRef="#ctx0" brushRef="#br1" timeOffset="-110239.12">3946 1736 4700 0 0,'0'0'3213'0'0,"0"0"-1957"0"0,0 0-260 0 0,0 0 436 0 0,15 41-176 0 0,-15-33-264 0 0,0 1-92 0 0,-2 0-304 0 0,1 0-284 0 0,-3-1-212 0 0,0 0-24 0 0,0-1-12 0 0,2-1 36 0 0,-1 0-100 0 0,3-2-1084 0 0,-3-2-716 0 0,3 0-2164 0 0,3-2-2473 0 0</inkml:trace>
  <inkml:trace contextRef="#ctx0" brushRef="#br1" timeOffset="-109896.78">4150 1622 2584 0 0,'0'0'301'0'0,"0"0"932"0"0,0 0 2020 0 0,0 0-1447 0 0,0 0-723 0 0,0 0 101 0 0,0 0-72 0 0,0 0-198 0 0,0 0-163 0 0,-3-15 1002 0 0,5 14-1738 0 0,1 0-1 0 0,-1 0 1 0 0,1 0-1 0 0,0 1 1 0 0,0-1 0 0 0,-1 1-1 0 0,1 0 1 0 0,0-1-1 0 0,0 1 1 0 0,0 1-1 0 0,-1-1 1 0 0,1 0-1 0 0,0 1 1 0 0,0-1 0 0 0,-1 1-1 0 0,1 0 1 0 0,-1 0-1 0 0,1 0 1 0 0,0 0-1 0 0,-1 0 1 0 0,0 1 0 0 0,1-1-1 0 0,-1 1 1 0 0,0 0-1 0 0,0 0 1 0 0,0-1-1 0 0,0 1 1 0 0,0 0 0 0 0,0 1-1 0 0,0-1 1 0 0,-1 0-1 0 0,1 0 1 0 0,-1 1-1 0 0,0-1 1 0 0,1 1 0 0 0,-1-1-1 0 0,0 1 1 0 0,-1 0-1 0 0,1-1 1 0 0,0 1-1 0 0,-1 0 1 0 0,1 0-1 0 0,-1-1 1 0 0,0 1 0 0 0,0 0-1 0 0,0 0 1 0 0,0 0-1 0 0,-1-1 1 0 0,1 1-1 0 0,-1 0 1 0 0,0 0 0 0 0,0 1-15 0 0,-4 6 66 0 0,-27 91 660 0 0,31-99-728 0 0,1 0 0 0 0,0 1 0 0 0,0-1 0 0 0,1 0 0 0 0,-1 1 1 0 0,0-1-1 0 0,1 0 0 0 0,-1 0 0 0 0,1 1 0 0 0,0-1 0 0 0,0 0 1 0 0,0 0-1 0 0,0 0 0 0 0,0 0 0 0 0,0 0 0 0 0,1 0 1 0 0,-1 0-1 0 0,1 0 0 0 0,-1-1 0 0 0,1 1 0 0 0,-1-1 0 0 0,1 1 1 0 0,0-1-1 0 0,0 1 0 0 0,0-1 0 0 0,0 0 0 0 0,0 0 0 0 0,0 0 1 0 0,0 0-1 0 0,0 0 0 0 0,1-1 0 0 0,-1 1 0 0 0,0 0 0 0 0,0-1 1 0 0,1 0-1 0 0,-1 0 0 0 0,0 1 0 0 0,1-1 0 0 0,-1-1 0 0 0,0 1 1 0 0,1 0-1 0 0,-1-1 0 0 0,1 1 2 0 0,14-17-7263 0 0,-17 10 1081 0 0</inkml:trace>
  <inkml:trace contextRef="#ctx0" brushRef="#br1" timeOffset="-109727.82">4279 1755 9941 0 0,'0'0'2868'0'0,"0"0"-1860"0"0,0 0-236 0 0,0 0-188 0 0,0 0-96 0 0,0 0-172 0 0,-39-5-180 0 0,22 2-136 0 0,-5-1-332 0 0,0 0-1272 0 0,5 0-1312 0 0,-8-4-5281 0 0</inkml:trace>
  <inkml:trace contextRef="#ctx0" brushRef="#br0" timeOffset="-94703.38">8106 3564 2904 0 0,'0'0'2061'0'0,"0"0"1265"0"0,0 0-1168 0 0,-3-5-378 0 0,-9-18-331 0 0,12 55 243 0 0,126 304 110 0 0,-125-336-1955 0 0,-11-30-3042 0 0,1 8 2331 0 0,-26-63-3487 0 0,5 32 4894 0 0,24 69 3877 0 0,-34 51-2832 0 0,-22-4-571 0 0,16-28-6462 0 0,40-32 25 0 0</inkml:trace>
  <inkml:trace contextRef="#ctx0" brushRef="#br0" timeOffset="-94268.65">8397 3854 1800 0 0,'0'0'1118'0'0,"0"0"2074"0"0,0 0-896 0 0,0 0-648 0 0,0 0-328 0 0,0 0-124 0 0,0 0-173 0 0,0 0-231 0 0,0 0-215 0 0,-19-8 398 0 0,22 7-970 0 0,0 0 1 0 0,-1 0-1 0 0,1 0 1 0 0,0 0-1 0 0,0 1 1 0 0,-1-1-1 0 0,1 1 0 0 0,0 0 1 0 0,0-1-1 0 0,0 2 1 0 0,0-1-1 0 0,-1 0 1 0 0,1 0-1 0 0,0 1 1 0 0,0-1-1 0 0,0 1 1 0 0,-1 0-1 0 0,1 0 1 0 0,0 0-1 0 0,-1 0 0 0 0,1 1 1 0 0,-1-1-1 0 0,1 1 1 0 0,-1-1-1 0 0,0 1 1 0 0,0 0-1 0 0,0 0 1 0 0,0 0-1 0 0,0 0 1 0 0,0 0-1 0 0,0 1 1 0 0,0-1-1 0 0,-1 0 0 0 0,0 1 1 0 0,1-1-1 0 0,-1 1 1 0 0,0 0-1 0 0,0-1 1 0 0,0 1-1 0 0,0 0 1 0 0,-1 0-1 0 0,1-1 1 0 0,-1 1-1 0 0,0 0 1 0 0,0 0-1 0 0,0 0 0 0 0,0 0 1 0 0,0-1-1 0 0,-1 1 1 0 0,1 0-1 0 0,-1 0 1 0 0,0 0-6 0 0,-27 24 871 0 0,-17 37-791 0 0,48-61-55 0 0,0-1-1 0 0,0 1 1 0 0,1-1-1 0 0,-1 0 1 0 0,1 0-1 0 0,-1 0 1 0 0,1 0-1 0 0,0-1 1 0 0,-1 1-1 0 0,1-1 1 0 0,0 0-1 0 0,0 0 1 0 0,0-1-1 0 0,0 1 0 0 0,0-1 1 0 0,0 0-1 0 0,0 0 1 0 0,0 0-1 0 0,0 0 1 0 0,0-1-1 0 0,2 0-24 0 0,-3 1-109 0 0,17 0-771 0 0,14 0-1887 0 0,-10-2-3304 0 0,-7-2-108 0 0</inkml:trace>
  <inkml:trace contextRef="#ctx0" brushRef="#br0" timeOffset="-94005.89">8910 4021 4196 0 0,'0'0'8449'0'0,"0"0"-6629"0"0,0 0-1340 0 0,0 0 212 0 0,0 0 713 0 0,0 0-573 0 0,0 0-684 0 0,0 0-148 0 0,-41-20-4 0 0,20 16-56 0 0,0-2-152 0 0,0 1-296 0 0,2 0-104 0 0,3 1-293 0 0,4-2-583 0 0,7 3-964 0 0,1-1-2060 0 0,8-3-1693 0 0</inkml:trace>
  <inkml:trace contextRef="#ctx0" brushRef="#br0" timeOffset="-93723.87">8877 3920 1708 0 0,'0'0'1916'0'0,"0"0"4033"0"0,0 0-4349 0 0,0 0-444 0 0,0 0 604 0 0,0 0-548 0 0,0 0-796 0 0,0 0-216 0 0,-36-20 12 0 0,12 13-80 0 0,-2 2-120 0 0,-3 0-12 0 0,0 1-8 0 0,2 1-1280 0 0,6 1-1140 0 0,0-3-3804 0 0</inkml:trace>
  <inkml:trace contextRef="#ctx0" brushRef="#br0" timeOffset="-93475.76">9124 3804 6109 0 0,'0'0'2950'0'0,"0"0"-1162"0"0,0 0-1121 0 0,0 0-75 0 0,0 0 313 0 0,0 0-86 0 0,0 0-313 0 0,0 0-220 0 0,0 0 33 0 0,15-6-293 0 0,71 3 366 0 0,-93 35-108 0 0,-10 13 720 0 0,12-35-929 0 0,1 1 0 0 0,0-1 1 0 0,0 1-1 0 0,1 0 0 0 0,0 1 0 0 0,1-1 1 0 0,1 0-1 0 0,0 1 0 0 0,0-1 1 0 0,1 1-1 0 0,1 8-75 0 0,13 3-648 0 0,3-18-5842 0 0,-8-6-327 0 0</inkml:trace>
  <inkml:trace contextRef="#ctx0" brushRef="#br0" timeOffset="-93289.88">9283 4053 836 0 0,'0'0'4897'0'0,"0"0"-157"0"0,0 0-3828 0 0,-35 6 0 0 0,20-9 176 0 0,-4 0-212 0 0,2 0-624 0 0,0 1-252 0 0,0 1-1028 0 0,1-1-1236 0 0,5 1-2968 0 0</inkml:trace>
  <inkml:trace contextRef="#ctx0" brushRef="#br0" timeOffset="-93119.39">9680 3706 11777 0 0,'0'0'2193'0'0,"-2"7"-1909"0"0,-40 284 1914 0 0,39-269-2288 0 0,-6 68 730 0 0,19-38-3468 0 0,-4-50-3281 0 0,-1-12-424 0 0</inkml:trace>
  <inkml:trace contextRef="#ctx0" brushRef="#br0" timeOffset="-92608.36">9513 3526 6989 0 0,'-362'-99'5720'0'0,"-201"24"-6295"0"0,438 62 1308 0 0,-562-40-745 0 0,684 53 46 0 0,-1 0 0 0 0,0 1 0 0 0,1 0 0 0 0,-1 0 0 0 0,0 0 0 0 0,1 0 0 0 0,-1 1 1 0 0,1-1-1 0 0,0 1 0 0 0,-1 0 0 0 0,1 0 0 0 0,0 0 0 0 0,0 0 0 0 0,0 0 1 0 0,1 1-1 0 0,-1 0 0 0 0,0-1 0 0 0,1 1 0 0 0,0 0 0 0 0,0 0 0 0 0,0 0 0 0 0,0 0 1 0 0,0 1-1 0 0,0-1 0 0 0,1 1 0 0 0,0-1 0 0 0,-1 1 0 0 0,1-1 0 0 0,1 1 1 0 0,-1 0-1 0 0,0-1 0 0 0,1 1 0 0 0,0 0 0 0 0,0-1 0 0 0,0 1 0 0 0,0 0 0 0 0,1 0 1 0 0,-1-1-1 0 0,1 1 0 0 0,0 0 0 0 0,0-1 0 0 0,1 1 0 0 0,-1-1 0 0 0,2 3-34 0 0,-2 11-96 0 0,-4 488 1296 0 0,3-496-1154 0 0,0 0 0 0 0,1-1-1 0 0,0 1 1 0 0,0 0 0 0 0,0-1-1 0 0,1 1 1 0 0,1-1 0 0 0,0 1 0 0 0,0-1-1 0 0,0 0 1 0 0,1 0 0 0 0,0 0 0 0 0,0-1-1 0 0,1 1 1 0 0,0-1 0 0 0,1 0 0 0 0,-1-1-1 0 0,1 1 1 0 0,1-1 0 0 0,-1 0-1 0 0,1-1 1 0 0,0 1 0 0 0,0-1 0 0 0,1-1-1 0 0,-1 1 1 0 0,1-1 0 0 0,0-1 0 0 0,0 0-1 0 0,1 0 1 0 0,-1 0 0 0 0,1-1 0 0 0,3 1-46 0 0,99 18 455 0 0,1-5 1 0 0,0-4-1 0 0,112-3-455 0 0,-74-4 186 0 0,241 23 94 0 0,-224-8-2867 0 0,-152-19-2627 0 0,3-4-5261 0 0</inkml:trace>
  <inkml:trace contextRef="#ctx0" brushRef="#br0" timeOffset="-22910.52">7871 764 2736 0 0,'0'0'1370'0'0,"0"0"2971"0"0,0 0-1985 0 0,0 0-1350 0 0,0 0-33 0 0,-6 1 354 0 0,-297-13 743 0 0,330 13-10976 0 0,-1-1 3377 0 0</inkml:trace>
  <inkml:trace contextRef="#ctx0" brushRef="#br0" timeOffset="-22663.58">7859 721 1840 0 0,'0'0'1647'0'0,"0"0"2098"0"0,0 0-1306 0 0,0 0-894 0 0,0 0-881 0 0,0 0-412 0 0,-7-1 92 0 0,-112-13 1371 0 0,-15-2-3827 0 0,126 14-1522 0 0,7-6-3475 0 0</inkml:trace>
  <inkml:trace contextRef="#ctx0" brushRef="#br0" timeOffset="-22413.52">7880 636 5641 0 0,'0'0'3547'0'0,"0"0"-2445"0"0,7 3-828 0 0,-2 0-114 0 0,0-1 1 0 0,-1 0 0 0 0,1 1 0 0 0,0 0 0 0 0,-1 0 0 0 0,1 1-1 0 0,-1-1 1 0 0,0 1 0 0 0,0 0 0 0 0,0 0 0 0 0,-1 0-1 0 0,0 0 1 0 0,1 1 0 0 0,-2-1 0 0 0,1 1 0 0 0,0 0 0 0 0,-1 0-1 0 0,0 0 1 0 0,0 0 0 0 0,0 1 0 0 0,-1-1 0 0 0,0 0 0 0 0,0 1-1 0 0,0-1 1 0 0,-1 1 0 0 0,1-1 0 0 0,-1 1 0 0 0,-1-1-1 0 0,1 1 1 0 0,-1-1 0 0 0,0 0 0 0 0,0 1 0 0 0,0-1 0 0 0,-1 0-1 0 0,0 0 1 0 0,0 0 0 0 0,0 0 0 0 0,-2 2-161 0 0,-47 37 195 0 0,11-22-4361 0 0,27-16-1105 0 0</inkml:trace>
  <inkml:trace contextRef="#ctx0" brushRef="#br0" timeOffset="-20277.26">8525 584 4728 0 0,'0'0'6502'0'0,"0"0"-4530"0"0,0 0-1547 0 0,0 0-54 0 0,0 0-26 0 0,0 0-61 0 0,0 0-22 0 0,6-2-109 0 0,-1 2-165 0 0,-1-1 0 0 0,1 0 0 0 0,0 1 0 0 0,0 0-1 0 0,0 0 1 0 0,-1 1 0 0 0,1-1 0 0 0,0 1 0 0 0,0 0 0 0 0,0 0 0 0 0,-1 0 0 0 0,1 1 0 0 0,-1 0-1 0 0,1 0 1 0 0,-1 0 0 0 0,0 0 0 0 0,0 1 0 0 0,0 0 0 0 0,0 0 0 0 0,0 0 0 0 0,0 0 0 0 0,-1 0-1 0 0,0 1 1 0 0,0-1 0 0 0,0 1 0 0 0,0 0 0 0 0,0 0 0 0 0,-1 0 0 0 0,1 1 0 0 0,0 3 12 0 0,-5-2 167 0 0,-1-1-1 0 0,0 1 1 0 0,0-1 0 0 0,0 0 0 0 0,-1 0 0 0 0,1 0 0 0 0,-1-1 0 0 0,-1 1 0 0 0,1-1 0 0 0,-1 0 0 0 0,1 0-1 0 0,-1 0 1 0 0,-1-1 0 0 0,1 1 0 0 0,0-1 0 0 0,-1-1 0 0 0,-3 3-167 0 0,-17 11 44 0 0,25-16-42 0 0,0 0 1 0 0,0 0-1 0 0,0 0 0 0 0,0 1 1 0 0,1-1-1 0 0,-1 0 1 0 0,0 0-1 0 0,0 0 1 0 0,1 1-1 0 0,-1-1 1 0 0,0 1-1 0 0,0-1 1 0 0,1 0-1 0 0,-1 1 1 0 0,0-1-1 0 0,1 1 1 0 0,-1-1-1 0 0,1 1 0 0 0,-1 0 1 0 0,1-1-1 0 0,-1 1 1 0 0,1 0-1 0 0,-1-1 1 0 0,1 1-1 0 0,-1 0 1 0 0,1-1-1 0 0,0 1 1 0 0,-1 0-1 0 0,1 0 1 0 0,0-1-1 0 0,0 1 0 0 0,0 0 1 0 0,0 0-1 0 0,-1 0 1 0 0,1 0-1 0 0,0-1 1 0 0,0 1-1 0 0,1 0 1 0 0,-1 0-1 0 0,0 0 1 0 0,0-1-1 0 0,0 1 1 0 0,0 0-1 0 0,1 0 1 0 0,-1-1-1 0 0,0 1 0 0 0,1 0 1 0 0,-1 0-1 0 0,1-1 1 0 0,-1 1-1 0 0,1 0 1 0 0,-1-1-1 0 0,1 1 1 0 0,-1-1-1 0 0,1 1 1 0 0,-1 0-1 0 0,1-1 1 0 0,0 0-1 0 0,-1 1 0 0 0,1-1 1 0 0,0 1-1 0 0,0-1 1 0 0,-1 0-1 0 0,1 1 1 0 0,0-1-1 0 0,0 0 1 0 0,0 0-3 0 0,65 9 699 0 0,-54-9-766 0 0,2 1-183 0 0,43 3-185 0 0,-19-3-6080 0 0,-33-1 971 0 0</inkml:trace>
  <inkml:trace contextRef="#ctx0" brushRef="#br0" timeOffset="-19922.04">8827 609 7009 0 0,'0'0'4600'0'0,"0"0"-3340"0"0,0 0-888 0 0,6 2 192 0 0,-1 0-429 0 0,0 1-1 0 0,0 0 0 0 0,0 0 1 0 0,-1 0-1 0 0,1 1 1 0 0,-1-1-1 0 0,0 1 0 0 0,0 0 1 0 0,0 0-1 0 0,-1 0 1 0 0,0 1-1 0 0,1-1 0 0 0,-1 1 1 0 0,-1 0-1 0 0,1 0 1 0 0,-1 0-1 0 0,0 0 0 0 0,0 1 1 0 0,1 4-135 0 0,31 76-472 0 0,-36-96-4700 0 0,-3-8 1146 0 0,1-3 3387 0 0,-1-19 7345 0 0,-53 100-2610 0 0,36-44-3970 0 0,-14 10-65 0 0,19-6-5274 0 0,15-17 80 0 0</inkml:trace>
  <inkml:trace contextRef="#ctx0" brushRef="#br0" timeOffset="-19656.87">9119 834 6109 0 0,'0'0'5608'0'0,"0"0"-4992"0"0,0 0-92 0 0,0 0 520 0 0,1 38 248 0 0,-6-30-272 0 0,-3 0-319 0 0,0 3-329 0 0,0-2-236 0 0,1 1-84 0 0,1-1-44 0 0,3-2-8 0 0,1-1-668 0 0,2-1-701 0 0,0-2-975 0 0,2-1-2696 0 0,5-6-3021 0 0</inkml:trace>
  <inkml:trace contextRef="#ctx0" brushRef="#br0" timeOffset="-19409.29">9304 721 2644 0 0,'0'0'8993'0'0,"0"0"-6452"0"0,0 0-2242 0 0,0 0-227 0 0,0 0 0 0 0,0 0-26 0 0,0 0-142 0 0,7-2-128 0 0,-3 2 239 0 0,0 0 0 0 0,1 0 0 0 0,-1 0 0 0 0,0 0 0 0 0,1 0 0 0 0,-1 1 0 0 0,0 0 0 0 0,1 0 0 0 0,-1 0 0 0 0,0 1 0 0 0,0-1 0 0 0,0 1 0 0 0,0 0 0 0 0,0 0 0 0 0,-1 0 0 0 0,1 1 0 0 0,-1-1 0 0 0,1 1 0 0 0,-1 0 0 0 0,0 0 0 0 0,0 0 0 0 0,0 0 0 0 0,0 1 0 0 0,-1-1 0 0 0,1 1 0 0 0,1 3-15 0 0,-3-6 40 0 0,0 1-1 0 0,0-1 0 0 0,0 1 1 0 0,0 0-1 0 0,0 0 0 0 0,0 0 1 0 0,0 0-1 0 0,-1 0 0 0 0,1 0 1 0 0,-1 0-1 0 0,1 0 0 0 0,-1 0 1 0 0,0 0-1 0 0,0 0 1 0 0,0 0-1 0 0,0 0 0 0 0,0 0 1 0 0,0 0-1 0 0,-1 0 0 0 0,1 0 1 0 0,-1 0-1 0 0,1 0 0 0 0,-1 0 1 0 0,0 0-1 0 0,1 0 0 0 0,-1-1 1 0 0,0 1-1 0 0,0 0 0 0 0,-1 0 1 0 0,1-1-1 0 0,0 1 0 0 0,-1-1 1 0 0,1 1-1 0 0,0-1 0 0 0,-1 0 1 0 0,0 1-1 0 0,1-1 0 0 0,-1 0 1 0 0,0 0-1 0 0,0 0 0 0 0,1 0 1 0 0,-1 0-1 0 0,0-1 0 0 0,0 1 1 0 0,0 0-1 0 0,0-1 1 0 0,0 0-1 0 0,0 1 0 0 0,-2-1-39 0 0,-42 8-2170 0 0,35-8-803 0 0,0-3-2896 0 0</inkml:trace>
  <inkml:trace contextRef="#ctx0" brushRef="#br0" timeOffset="-19160.39">9497 740 4364 0 0,'0'0'7174'0'0,"0"0"-5588"0"0,0 0-1229 0 0,0 0 303 0 0,-8 5 80 0 0,-1 1-470 0 0,4-3-220 0 0,-1 0 1 0 0,1 0 0 0 0,0 0 0 0 0,0 1 0 0 0,0 0 0 0 0,0 0-1 0 0,1 0 1 0 0,-1 1 0 0 0,1-1 0 0 0,0 1 0 0 0,0 0 0 0 0,1 0 0 0 0,0 0-1 0 0,0 1 1 0 0,0-1 0 0 0,0 1 0 0 0,1 0 0 0 0,0-1 0 0 0,0 1-1 0 0,-1 4-50 0 0,35 16-1663 0 0,-2-20-2874 0 0,-6-5-1910 0 0</inkml:trace>
  <inkml:trace contextRef="#ctx0" brushRef="#br0" timeOffset="-19159.39">9857 913 10033 0 0,'0'0'5324'0'0,"0"0"-4808"0"0,0 0-508 0 0,0 0-8 0 0,-40-5 248 0 0,20 0-128 0 0,-2 0-112 0 0,-3 1-8 0 0,1-2-1132 0 0,3 3-924 0 0,3-1-1924 0 0,5-2-2261 0 0</inkml:trace>
  <inkml:trace contextRef="#ctx0" brushRef="#br0" timeOffset="-18953.32">9861 825 9673 0 0,'0'0'4532'0'0,"0"0"-3732"0"0,0 0-488 0 0,0 0-312 0 0,0 0-60 0 0,-36-10 60 0 0,15 6 0 0 0,-3-1 0 0 0,2 1-92 0 0,-1 0-1196 0 0,10 1-1092 0 0,-3-5-4153 0 0</inkml:trace>
  <inkml:trace contextRef="#ctx0" brushRef="#br0" timeOffset="-9505.82">7622 2417 4516 0 0,'0'0'3149'0'0,"0"0"-1153"0"0,0 0-1104 0 0,0 0-800 0 0,-33-4 28 0 0,17 2-120 0 0,-1 1-76 0 0,-3 0-4 0 0,-2 0 72 0 0,-1 1-96 0 0,1 0-760 0 0,-2 0-68 0 0,5 0-340 0 0,2 2-160 0 0,8-1-1109 0 0</inkml:trace>
  <inkml:trace contextRef="#ctx0" brushRef="#br0" timeOffset="-9349.81">7625 2518 4852 0 0,'0'0'3201'0'0,"0"0"-1077"0"0,0 0-1984 0 0,0 0-136 0 0,-46 3 112 0 0,10-8-36 0 0,-14-1-80 0 0,-3-5-672 0 0,9 3-2080 0 0,10-3-4341 0 0</inkml:trace>
  <inkml:trace contextRef="#ctx0" brushRef="#br0" timeOffset="-7531.46">7600 7266 5108 0 0,'0'0'4517'0'0,"0"0"-2821"0"0,0 0-857 0 0,0 0 140 0 0,0 0 79 0 0,0 0-242 0 0,-7 1-270 0 0,-334-14 1525 0 0,315 9-3154 0 0,39-5-4364 0 0,3 4 986 0 0,10-5-1150 0 0</inkml:trace>
  <inkml:trace contextRef="#ctx0" brushRef="#br0" timeOffset="-7269.87">7510 7200 1228 0 0,'0'0'6197'0'0,"0"0"-3410"0"0,0 0-1797 0 0,0 0-386 0 0,-5 0 79 0 0,-132-2 3196 0 0,46-16-5488 0 0,86 10-2369 0 0,5 5-638 0 0</inkml:trace>
  <inkml:trace contextRef="#ctx0" brushRef="#br0" timeOffset="-7004.81">7608 7114 3616 0 0,'0'0'5766'0'0,"5"6"-4161"0"0,0-2-1448 0 0,0 1 0 0 0,0-1 0 0 0,-1 1 1 0 0,1 1-1 0 0,-1-1 0 0 0,0 1 0 0 0,-1-1 0 0 0,1 1 0 0 0,-1 0 1 0 0,0 0-1 0 0,-1 0 0 0 0,0 1 0 0 0,0-1 0 0 0,0 1 0 0 0,0-1 1 0 0,-1 1-1 0 0,0 0 0 0 0,-1-1 0 0 0,1 1 0 0 0,-1 0 0 0 0,-1 0 0 0 0,1-1 1 0 0,-1 1-1 0 0,0 0 0 0 0,-1-1 0 0 0,0 1 0 0 0,0-1 0 0 0,0 1 1 0 0,-1-1-1 0 0,1 0 0 0 0,-2 0 0 0 0,1 0 0 0 0,-1-1 0 0 0,1 1 1 0 0,-4 3-158 0 0,-49 29 5 0 0,14-27-7657 0 0,26-14-1157 0 0</inkml:trace>
  <inkml:trace contextRef="#ctx0" brushRef="#br0" timeOffset="-4307.29">8210 7021 208 0 0,'0'0'7791'0'0,"0"0"-4492"0"0,0 0-1955 0 0,0 0-382 0 0,0 0-167 0 0,0 0-490 0 0,0 0-154 0 0,0 0 100 0 0,-1 10-58 0 0,-1-5-123 0 0,1 1 0 0 0,0-1 0 0 0,0 1 0 0 0,0 0 1 0 0,1-1-1 0 0,0 1 0 0 0,0 0 0 0 0,0 0 0 0 0,1-1 1 0 0,-1 1-1 0 0,2-1 0 0 0,-1 1 0 0 0,1 0 0 0 0,-1-1 1 0 0,1 0-1 0 0,1 1 0 0 0,-1-1 0 0 0,1 0 0 0 0,0 0 0 0 0,0-1 1 0 0,0 1-1 0 0,1 0 0 0 0,0-1 0 0 0,0 0 0 0 0,0 0 1 0 0,0 0-1 0 0,1-1 0 0 0,-1 1 0 0 0,1-1 0 0 0,2 1-70 0 0,-5-6 31 0 0,0 0 0 0 0,0 1 0 0 0,-1-1 0 0 0,1 0 0 0 0,0 0 0 0 0,-1-1 0 0 0,1 1 0 0 0,-1 0-1 0 0,0 0 1 0 0,0-1 0 0 0,0 1 0 0 0,0-1 0 0 0,0 1 0 0 0,0-1 0 0 0,-1 1 0 0 0,1-1 0 0 0,-1 0 0 0 0,0 1 0 0 0,1-1-1 0 0,-1 1 1 0 0,-1-1 0 0 0,1 0 0 0 0,0 1 0 0 0,-1-1 0 0 0,1 1 0 0 0,-1-1 0 0 0,1 0 0 0 0,-1 1 0 0 0,0 0 0 0 0,0-1 0 0 0,-2-1-32 0 0,6 9-830 0 0,5 16 326 0 0,-4-13 561 0 0,0 0 1 0 0,-1 1-1 0 0,0-1 0 0 0,-1 1 0 0 0,0-1 1 0 0,0 1-1 0 0,-1 0 0 0 0,0 0 0 0 0,0 0 1 0 0,-1-1-1 0 0,0 1 0 0 0,-1 0 0 0 0,0 0 1 0 0,0 0-1 0 0,-1 0 0 0 0,0-1 0 0 0,-1 1 1 0 0,0-1-1 0 0,0 0 0 0 0,0 1 0 0 0,-1-1 1 0 0,-4 5-57 0 0,-73 5-376 0 0,49-30-5732 0 0,21 0-1536 0 0</inkml:trace>
  <inkml:trace contextRef="#ctx0" brushRef="#br0" timeOffset="-3965.96">8525 7129 4120 0 0,'0'0'6292'0'0,"0"0"-4272"0"0,0 0-1248 0 0,0 0 98 0 0,0 0 73 0 0,0 0-217 0 0,0 0-515 0 0,3 0-138 0 0,1 1-75 0 0,0 0 0 0 0,-1 0 0 0 0,1 1 0 0 0,-1-1 0 0 0,1 1 0 0 0,-1 0 0 0 0,1 0 0 0 0,-1 0 0 0 0,0 0 0 0 0,0 0 0 0 0,0 1 0 0 0,-1-1 0 0 0,1 1 0 0 0,0 0 0 0 0,-1 0 0 0 0,0 0 0 0 0,0 0 0 0 0,0 0 0 0 0,0 1 1 0 0,0-1-1 0 0,0 0 0 0 0,-1 1 0 0 0,0 0 0 0 0,0-1 0 0 0,0 1 0 0 0,0 0 0 0 0,0-1 0 0 0,-1 1 0 0 0,0 0 0 0 0,1 0 0 0 0,-2 0 0 0 0,1-1 0 0 0,0 1 0 0 0,-1 0 0 0 0,1 0 0 0 0,-1-1 0 0 0,0 2 2 0 0,-31 122 812 0 0,32-123-831 0 0,0-1-1 0 0,0 1 0 0 0,0-1 1 0 0,1 1-1 0 0,0-1 1 0 0,0 0-1 0 0,0 1 0 0 0,0-1 1 0 0,0 0-1 0 0,1 1 0 0 0,-1-1 1 0 0,1 0-1 0 0,0 0 1 0 0,0 0-1 0 0,0 0 0 0 0,0-1 1 0 0,0 1-1 0 0,1-1 1 0 0,-1 1-1 0 0,1-1 0 0 0,0 0 1 0 0,0 0-1 0 0,0 0 0 0 0,0 0 1 0 0,0 0-1 0 0,0-1 1 0 0,0 1-1 0 0,0-1 0 0 0,1 0 1 0 0,-1 0-1 0 0,1 0 1 0 0,-1-1-1 0 0,1 1 0 0 0,-1-1 1 0 0,1 0-1 0 0,-1 0 20 0 0,20 1-2363 0 0,-9-9-3682 0 0,-6-7-1607 0 0</inkml:trace>
  <inkml:trace contextRef="#ctx0" brushRef="#br0" timeOffset="-3703.69">8714 7320 5777 0 0,'0'0'8204'0'0,"0"0"-7568"0"0,0 0-296 0 0,-50-10 464 0 0,32 5-348 0 0,-4 1-456 0 0,4 0-180 0 0,-2 2-508 0 0,1 1-424 0 0,2 0-776 0 0,5 0-2844 0 0,3-3-2885 0 0</inkml:trace>
  <inkml:trace contextRef="#ctx0" brushRef="#br0" timeOffset="-3437.01">9017 7451 15097 0 0,'0'0'1545'0'0,"0"0"-1545"0"0,0 0 0 0 0,0 0 500 0 0,0 0-92 0 0,-47-16-408 0 0,28 11-300 0 0,-1-1-312 0 0,-1-1-293 0 0,3 1-507 0 0,3 0-976 0 0,3 1-2272 0 0,8-6-2613 0 0</inkml:trace>
  <inkml:trace contextRef="#ctx0" brushRef="#br0" timeOffset="-3436.01">9030 7360 9277 0 0,'0'0'4692'0'0,"0"0"-3768"0"0,0 0-280 0 0,0 0 48 0 0,0 0-239 0 0,0 0-241 0 0,-47-15-132 0 0,24 8-80 0 0,-3 0-300 0 0,1 1-873 0 0,0 0-775 0 0,10 1-1296 0 0,-1-6-4905 0 0</inkml:trace>
  <inkml:trace contextRef="#ctx0" brushRef="#br0" timeOffset="-3077.22">9304 7247 7717 0 0,'0'0'4426'0'0,"5"-2"-3264"0"0,0-1-1389 0 0,74-44 1757 0 0,-77 46-1515 0 0,-1 0-1 0 0,0 0 1 0 0,0 0-1 0 0,1 0 1 0 0,-1 0-1 0 0,0-1 1 0 0,0 1 0 0 0,0 0-1 0 0,-1-1 1 0 0,1 1-1 0 0,0-1 1 0 0,0 1-1 0 0,-1-1 1 0 0,1 1-1 0 0,-1-1 1 0 0,1 0-1 0 0,-1 1 1 0 0,0-1-1 0 0,0 0 1 0 0,1 1-1 0 0,-1-1 1 0 0,0 0-1 0 0,-1 1 1 0 0,1-1-1 0 0,0 0 1 0 0,0 1-1 0 0,-1-1 1 0 0,1 1-1 0 0,-1-1 1 0 0,1 1-1 0 0,-1-1 1 0 0,0 0-1 0 0,0 1 1 0 0,1 0-1 0 0,-1-1 1 0 0,0 1-1 0 0,0 0 1 0 0,-1-1-1 0 0,1 1 1 0 0,0 0-1 0 0,0 0 1 0 0,0 0-1 0 0,-1 0 1 0 0,1 0-1 0 0,-1 0 1 0 0,1 0-1 0 0,-1 1 1 0 0,1-1-1 0 0,-1 0 1 0 0,1 1-1 0 0,-1-1 1 0 0,1 1-1 0 0,-3-1-14 0 0,3 0-16 0 0,-1-1 0 0 0,1 1 0 0 0,-1-1 0 0 0,0 1 0 0 0,0 0 0 0 0,1-1 0 0 0,-1 1 0 0 0,0 0 0 0 0,0 0 0 0 0,0 1 0 0 0,-1-1 0 0 0,1 0 0 0 0,0 1 0 0 0,0-1 0 0 0,0 1 0 0 0,0-1 0 0 0,-1 1 0 0 0,1 0 0 0 0,0 0 0 0 0,0 0 0 0 0,-1 1 0 0 0,1-1 0 0 0,0 0 0 0 0,0 1 0 0 0,0-1 0 0 0,0 1-1 0 0,-1 0 1 0 0,1 0 0 0 0,0 0 0 0 0,0 0 0 0 0,1 0 0 0 0,-1 0 0 0 0,0 0 0 0 0,0 1 0 0 0,0-1 0 0 0,1 1 0 0 0,-1-1 0 0 0,1 1 0 0 0,-1 0 0 0 0,1-1 0 0 0,0 1 0 0 0,-1 0 0 0 0,1 0 0 0 0,0 0 0 0 0,0 0 0 0 0,1 0 0 0 0,-1 0 0 0 0,0 0 0 0 0,1 0 0 0 0,-1 1 0 0 0,1-1 0 0 0,0 0 0 0 0,-1 0 0 0 0,1 1 0 0 0,0-1-1 0 0,0 0 1 0 0,1 0 0 0 0,-1 0 0 0 0,0 1 0 0 0,1 0 16 0 0,59 115 522 0 0,0 9 594 0 0,-61-124-1100 0 0,1-1 1 0 0,-1 1-1 0 0,0-1 1 0 0,0 1-1 0 0,0 0 1 0 0,-1-1-1 0 0,1 0 1 0 0,-1 1-1 0 0,1-1 1 0 0,-1 0-1 0 0,0 0 0 0 0,0 1 1 0 0,0-1-1 0 0,0-1 1 0 0,0 1-1 0 0,0 0 1 0 0,0 0-1 0 0,-1-1 1 0 0,1 0-1 0 0,0 1 1 0 0,-1-1-1 0 0,0 0 1 0 0,1 0-1 0 0,-1 0 1 0 0,0 0-1 0 0,1-1 1 0 0,-1 1-1 0 0,0-1 0 0 0,0 0 1 0 0,1 0-1 0 0,-1 0 1 0 0,0 0-1 0 0,0 0 1 0 0,1 0-1 0 0,-1-1 1 0 0,0 1-1 0 0,0-1 1 0 0,1 0-1 0 0,-1 0 1 0 0,1 0-1 0 0,-1 0 1 0 0,1 0-1 0 0,-1-1 1 0 0,1 1-1 0 0,-1-1 1 0 0,1 0-1 0 0,0 1 0 0 0,0-1 1 0 0,0 0-1 0 0,0 0 1 0 0,0 0-1 0 0,1-1 1 0 0,-1 1-1 0 0,1 0 1 0 0,-1-1-1 0 0,1 1 1 0 0,0-1-1 0 0,0 1 1 0 0,0-1-1 0 0,0 1 1 0 0,0-3-17 0 0,0 1-23 0 0,1 0 0 0 0,0 0 0 0 0,0 0 0 0 0,0 0 0 0 0,1 0 0 0 0,0 0 0 0 0,-1 0 0 0 0,1 0 0 0 0,1 0 0 0 0,-1 0 0 0 0,0 1 0 0 0,1-1 0 0 0,0 0 1 0 0,0 1-1 0 0,0-1 0 0 0,0 1 0 0 0,1 0 0 0 0,-1 0 0 0 0,1 0 0 0 0,0 0 0 0 0,0 0 0 0 0,0 1 0 0 0,0-1 0 0 0,0 1 0 0 0,2-1 23 0 0,39-3-4768 0 0,-38 8-235 0 0</inkml:trace>
  <inkml:trace contextRef="#ctx0" brushRef="#br0" timeOffset="-2670.99">10210 7473 7917 0 0,'0'0'5922'0'0,"0"0"-4402"0"0,0 0-1358 0 0,0 0 200 0 0,-9-1 118 0 0,-273-38-900 0 0,280 38 38 0 0,-19-4-1239 0 0,12-2-5100 0 0,12 0-218 0 0</inkml:trace>
  <inkml:trace contextRef="#ctx0" brushRef="#br0" timeOffset="-2409.04">10208 7396 11541 0 0,'0'0'2668'0'0,"0"0"-2048"0"0,0 0-276 0 0,0 0 220 0 0,0 0 193 0 0,0 0-85 0 0,-51-13-188 0 0,23 6-184 0 0,-5-3-140 0 0,-9 1-116 0 0,3 0-44 0 0,4 2-160 0 0,7 3-520 0 0,8-1-501 0 0,0 2-911 0 0,6 0-2264 0 0,6-6-3525 0 0</inkml:trace>
  <inkml:trace contextRef="#ctx0" brushRef="#br0" timeOffset="-2177.77">10258 7310 9381 0 0,'0'0'2379'0'0,"0"0"-1707"0"0,7 6-492 0 0,63 102 2161 0 0,-68-105-2286 0 0,-1 1-1 0 0,1-1 0 0 0,-1 1 1 0 0,0-1-1 0 0,-1 1 1 0 0,1 0-1 0 0,0 0 0 0 0,-1-1 1 0 0,0 1-1 0 0,0 0 0 0 0,0 0 1 0 0,-1-1-1 0 0,1 1 0 0 0,-1 0 1 0 0,0-1-1 0 0,0 1 1 0 0,0 0-1 0 0,0-1 0 0 0,-1 0 1 0 0,1 1-1 0 0,-1-1 0 0 0,0 0 1 0 0,0 1-1 0 0,0-1 1 0 0,0 0-1 0 0,-1-1 0 0 0,1 1 1 0 0,-1 0-1 0 0,0-1 0 0 0,0 1 1 0 0,0-1-1 0 0,0 0 0 0 0,0 0 1 0 0,0 0-1 0 0,-3 1-54 0 0,-72 19-667 0 0,23-23-7510 0 0,36-4 165 0 0</inkml:trace>
  <inkml:trace contextRef="#ctx0" brushRef="#br0" timeOffset="10722.26">9002 1693 3256 0 0,'0'0'640'0'0,"0"0"690"0"0,0 0 69 0 0,0 0-458 0 0,0 0-258 0 0,0 0-236 0 0,0 0-201 0 0,-6 35 2076 0 0,2 177 315 0 0,11 326 645 0 0,1-462-2827 0 0,-5-63-9100 0 0,-1-33 1960 0 0</inkml:trace>
  <inkml:trace contextRef="#ctx0" brushRef="#br0" timeOffset="12401.28">8996 1686 1160 0 0,'0'0'1587'0'0,"0"0"860"0"0,-6-4-1625 0 0,-27-11-708 0 0,0 2 1 0 0,-1 1-1 0 0,0 2 1 0 0,-1 1-1 0 0,0 2 1 0 0,-1 1-1 0 0,-31 0-114 0 0,-13-5-4 0 0,-955-134 4212 0 0,97 66-3832 0 0,-1034-45 1484 0 0,-369 22-422 0 0,1227 41 28 0 0,682 37-2440 0 0,431 23 942 0 0,0 1 0 0 0,-1 0 0 0 0,1-1 0 0 0,0 1 0 0 0,-1 0 1 0 0,1 0-1 0 0,-1 0 0 0 0,1 0 0 0 0,-1 0 0 0 0,1 0 0 0 0,0 0 0 0 0,-1 0 1 0 0,1 1-1 0 0,-1-1 0 0 0,1 0 0 0 0,0 1 0 0 0,-1-1 0 0 0,1 1 0 0 0,0 0 0 0 0,0-1 1 0 0,-1 1-1 0 0,1 0 0 0 0,0 0 0 0 0,0 0 0 0 0,0 0 0 0 0,0 0 0 0 0,0 0 1 0 0,0 0-1 0 0,0 0 0 0 0,0 0 0 0 0,1 1 0 0 0,-1-1 0 0 0,0 0 0 0 0,1 0 1 0 0,-1 1-1 0 0,1-1 0 0 0,-1 0 0 0 0,1 1 0 0 0,0-1 0 0 0,-1 1 0 0 0,1-1 0 0 0,0 1 1 0 0,0-1-1 0 0,0 0 0 0 0,0 1 0 0 0,0-1 0 0 0,0 1 0 0 0,1-1 0 0 0,-1 0 1 0 0,0 1-1 0 0,1-1 0 0 0,-1 1 0 0 0,1-1 0 0 0,-1 0 0 0 0,1 0 0 0 0,0 1 1 0 0,0-1-1 0 0,-1 0 0 0 0,1 0 0 0 0,0 0 0 0 0,0 0 0 0 0,0 0 0 0 0,0 0 0 0 0,0 0 1 0 0,1 0-1 0 0,-1 0 0 0 0,1 0 32 0 0,13 33 145 0 0,-1 0 0 0 0,-2 1 0 0 0,-1 0 0 0 0,-2 1 1 0 0,-2 0-1 0 0,2 22-145 0 0,-4-26 133 0 0,15 182-22 0 0,-21-177 3 0 0,2 0 0 0 0,2 0 0 0 0,1-1 0 0 0,2 1 0 0 0,2-1 0 0 0,1 0 1 0 0,1-1-1 0 0,2 0 0 0 0,2-1 0 0 0,11 20-114 0 0,-15-37 32 0 0,0 0 0 0 0,1 0 0 0 0,1-1-1 0 0,0 0 1 0 0,2-1 0 0 0,-1-1 0 0 0,2 0 0 0 0,0-1-1 0 0,1 0 1 0 0,0-1 0 0 0,0-1 0 0 0,1-1 0 0 0,1 0 0 0 0,0-1-1 0 0,0-1 1 0 0,1-1 0 0 0,0 0 0 0 0,18 2-32 0 0,67 8 108 0 0,2-4 0 0 0,-1-6 0 0 0,1-3 1 0 0,73-10-109 0 0,-32 4 170 0 0,2384-7 1130 0 0,-1553 45-398 0 0,200 63-902 0 0,452 63 312 0 0,-917-85 194 0 0,-692-69-1483 0 0,-20-4-2274 0 0,-9-1-3305 0 0,3-3-2072 0 0</inkml:trace>
  <inkml:trace contextRef="#ctx0" brushRef="#br0" timeOffset="14012.49">4283 1952 572 0 0,'0'0'657'0'0,"0"0"-329"0"0,0 0-33 0 0,0 0 279 0 0,0 0 1291 0 0,0 0 363 0 0,0 0-688 0 0,0 0-686 0 0,-2 10 1849 0 0,2-9-5399 0 0,0 0-3909 0 0,-2-2 4290 0 0</inkml:trace>
  <inkml:trace contextRef="#ctx0" brushRef="#br0" timeOffset="14832.47">4238 2016 3556 0 0,'0'0'820'0'0,"0"0"381"0"0,0 0-1201 0 0,0 0-1253 0 0,0 0 81 0 0,0 0 480 0 0,0 0 628 0 0,0 0 52 0 0,0 0-760 0 0,0 0-840 0 0</inkml:trace>
  <inkml:trace contextRef="#ctx0" brushRef="#br0" timeOffset="17101.17">9951 2470 5473 0 0,'0'0'720'0'0,"0"0"1551"0"0,0 0-943 0 0,0 0-642 0 0,0 0-139 0 0,0 0 177 0 0,0 0 191 0 0,-8 0-99 0 0,-48 4-433 0 0,0-4 0 0 0,1-1 1 0 0,-1-4-1 0 0,-45-8-383 0 0,100 13-228 0 0,-15-6-1042 0 0,11-2-4574 0 0,7 1-395 0 0</inkml:trace>
  <inkml:trace contextRef="#ctx0" brushRef="#br0" timeOffset="17257.34">9932 2393 9745 0 0,'0'0'1960'0'0,"0"0"-960"0"0,0 0-988 0 0,0 0 268 0 0,0 0 128 0 0,0 0 164 0 0,-54-1 88 0 0,14-4-280 0 0,-10-1-268 0 0,-1 1-100 0 0,11 1 0 0 0,9 2-4 0 0,13 1-8 0 0,2-1-236 0 0,-1 0-816 0 0,1-1-456 0 0,3 1-1064 0 0,7-5-3361 0 0</inkml:trace>
  <inkml:trace contextRef="#ctx0" brushRef="#br0" timeOffset="17444.38">9961 2366 9261 0 0,'0'0'1020'0'0,"0"0"-684"0"0,32 41 272 0 0,-24-24 264 0 0,-3 3-28 0 0,-3-3-116 0 0,-2 1-132 0 0,-4-1-192 0 0,-3-2-88 0 0,-5 1-88 0 0,-1-3-100 0 0,-3 0-128 0 0,1-2-304 0 0,-2 0-456 0 0,-3-2-612 0 0,2-1-1044 0 0,5-2-2689 0 0</inkml:trace>
  <inkml:trace contextRef="#ctx0" brushRef="#br0" timeOffset="18077.86">10458 2403 9737 0 0,'0'0'1119'0'0,"0"0"-713"0"0,0 0-290 0 0,0 0 50 0 0,0 0 54 0 0,0 0-76 0 0,0 0-62 0 0,0 0-98 0 0,17-1-212 0 0,-9 2 356 0 0,0 1 0 0 0,0 0-1 0 0,0 1 1 0 0,0-1-1 0 0,-1 2 1 0 0,1-1-1 0 0,-1 1 1 0 0,0 0-1 0 0,0 1 1 0 0,-1-1-1 0 0,1 1 1 0 0,-1 1 0 0 0,0-1-1 0 0,0 1 1 0 0,-1 0-1 0 0,1 0 1 0 0,-1 1-1 0 0,-1 0 1 0 0,1 0-1 0 0,-1 0 1 0 0,-1 0-1 0 0,1 0 1 0 0,-1 2-128 0 0,-4-6 34 0 0,1 0 0 0 0,-1 1 0 0 0,-1-1 1 0 0,1 0-1 0 0,0 0 0 0 0,-1 0 0 0 0,1 0 0 0 0,-1 0 0 0 0,0 0 0 0 0,0-1 0 0 0,0 1 1 0 0,-1 0-1 0 0,1-1 0 0 0,-1 0 0 0 0,1 1 0 0 0,-1-1 0 0 0,0 0 0 0 0,1-1 1 0 0,-1 1-1 0 0,0 0 0 0 0,0-1 0 0 0,0 1 0 0 0,-1-1 0 0 0,1 0 0 0 0,0 0 0 0 0,0-1 1 0 0,-1 1-1 0 0,1 0 0 0 0,-1-1 0 0 0,1 0 0 0 0,0 0 0 0 0,-1 0 0 0 0,1 0 1 0 0,0-1-1 0 0,-3 0-34 0 0,-43 3-2692 0 0,43-3-593 0 0,5-3-2885 0 0</inkml:trace>
  <inkml:trace contextRef="#ctx0" brushRef="#br0" timeOffset="18327.45">10718 2457 4272 0 0,'0'0'5984'0'0,"0"0"-4430"0"0,0 0-1318 0 0,-6 4 212 0 0,-63 57 1071 0 0,67-59-1493 0 0,1-1-1 0 0,-1 1 1 0 0,1 0-1 0 0,-1 0 1 0 0,1 0-1 0 0,0 0 1 0 0,0 0-1 0 0,0 0 1 0 0,0 0-1 0 0,0 0 1 0 0,1 1-1 0 0,-1-1 1 0 0,0 0-1 0 0,1 1 1 0 0,0-1-1 0 0,0 0 1 0 0,-1 1-1 0 0,1-1 1 0 0,1 0-1 0 0,-1 1 1 0 0,0-1-1 0 0,0 0 1 0 0,1 0-1 0 0,0 1 1 0 0,-1-1-1 0 0,1 0 1 0 0,0 0-1 0 0,0 0 1 0 0,0 1-1 0 0,0-1 1 0 0,0 0-1 0 0,1-1 1 0 0,-1 1-1 0 0,1 0 1 0 0,-1 0-1 0 0,1-1 1 0 0,0 1-1 0 0,-1 0 1 0 0,1-1-1 0 0,0 0 1 0 0,1 1-26 0 0,78 32-266 0 0,-23-29-5556 0 0,-45-5-85 0 0</inkml:trace>
  <inkml:trace contextRef="#ctx0" brushRef="#br0" timeOffset="18590.7">11130 2637 11409 0 0,'0'0'1908'0'0,"0"0"-1908"0"0,0 0 0 0 0,0 0 432 0 0,0 0 188 0 0,-48 0-164 0 0,29-4-152 0 0,-4 1-216 0 0,-2-3-84 0 0,3 1-4 0 0,0-2-680 0 0,5 1-464 0 0,3-1-620 0 0,6-1-2644 0 0,1-3-2269 0 0</inkml:trace>
  <inkml:trace contextRef="#ctx0" brushRef="#br0" timeOffset="18591.7">11023 2553 5461 0 0,'0'0'4016'0'0,"0"0"-3228"0"0,17 34-156 0 0,-15-19 372 0 0,0 2 20 0 0,-2-3-296 0 0,0 0-120 0 0,-5 0-204 0 0,1-3-188 0 0,-3 2-216 0 0,2-2-444 0 0,1-2-1004 0 0,3-2-1496 0 0,1-3-4305 0 0</inkml:trace>
  <inkml:trace contextRef="#ctx0" brushRef="#br0" timeOffset="19954.08">11602 2815 10677 0 0,'0'0'4009'0'0,"0"0"-3199"0"0,0 0-776 0 0,0 0 32 0 0,0 0-316 0 0,0 0-77 0 0,0 9 325 0 0,1-2 44 0 0,-1 0 0 0 0,1 0 0 0 0,0 0 0 0 0,1 0 0 0 0,0 0 0 0 0,0 0 0 0 0,0-1 0 0 0,1 1 0 0 0,0-1 0 0 0,0 0 0 0 0,1 1 0 0 0,0-1 0 0 0,0-1 0 0 0,0 1 0 0 0,1-1 0 0 0,0 1 0 0 0,0-1 0 0 0,0-1 0 0 0,0 1 0 0 0,1-1 0 0 0,0 0 0 0 0,0 0 0 0 0,2 0-42 0 0,-10-4 9 0 0,0-1 0 0 0,1 0 0 0 0,-1 0 0 0 0,0 0 0 0 0,1-1 0 0 0,-1 1 1 0 0,1 0-1 0 0,0-1 0 0 0,-1 1 0 0 0,1 0 0 0 0,0-1 0 0 0,0 0 0 0 0,0 1 0 0 0,0-1 0 0 0,0 0 0 0 0,0 1 1 0 0,0-1-1 0 0,1 0 0 0 0,-1 0 0 0 0,1 0 0 0 0,-1 0 0 0 0,1 1 0 0 0,0-1 0 0 0,0 0 0 0 0,0 0 1 0 0,0 0-1 0 0,0 0 0 0 0,0 0 0 0 0,0 0 0 0 0,0 0 0 0 0,1 0 0 0 0,-1 1 0 0 0,1-1 0 0 0,0 0 0 0 0,-1 0 1 0 0,1 0-1 0 0,0 1 0 0 0,0-1 0 0 0,0 0 0 0 0,0 1 0 0 0,0-1 0 0 0,1 1 0 0 0,-1-1 0 0 0,0 1 1 0 0,1 0-1 0 0,-1 0 0 0 0,1-1 0 0 0,-1 1 0 0 0,1 0 0 0 0,0 0 0 0 0,-1 0 0 0 0,1 1 0 0 0,0-1 0 0 0,0 0 1 0 0,0 1-1 0 0,-1-1 0 0 0,1 1 0 0 0,0-1 0 0 0,0 1 0 0 0,0 0 0 0 0,0 0 0 0 0,0 0 0 0 0,0 0 1 0 0,0 0-1 0 0,0 1 0 0 0,0-1 0 0 0,-1 0 0 0 0,1 1 0 0 0,0-1 0 0 0,1 1-9 0 0,-6 63-354 0 0,6-47 590 0 0,4 111 196 0 0,-8-125-405 0 0,1 0-1 0 0,-1 0 1 0 0,0 0-1 0 0,0 0 0 0 0,0 0 1 0 0,0 0-1 0 0,0 0 1 0 0,-1 0-1 0 0,1-1 1 0 0,-1 1-1 0 0,0 0 0 0 0,0-1 1 0 0,0 0-1 0 0,0 1 1 0 0,0-1-1 0 0,-1 0 0 0 0,1 0 1 0 0,-1 0-1 0 0,1 0 1 0 0,-1-1-1 0 0,0 1 1 0 0,1-1-1 0 0,-1 1 0 0 0,0-1 1 0 0,0 0-1 0 0,0 0 1 0 0,0 0-1 0 0,0-1 1 0 0,0 1-1 0 0,0-1 0 0 0,-1 0 1 0 0,1 1-1 0 0,0-1 1 0 0,0-1-1 0 0,0 1 0 0 0,0 0 1 0 0,0-1-1 0 0,-1 0-26 0 0,-86-27-213 0 0,39-8-7899 0 0,38 19-1253 0 0</inkml:trace>
  <inkml:trace contextRef="#ctx0" brushRef="#br0" timeOffset="19165.53">11541 2386 4000 0 0,'0'0'6356'0'0,"0"0"-4032"0"0,0 0-1285 0 0,0 0-76 0 0,0 0 26 0 0,0 0-240 0 0,0 0-323 0 0,0 0-260 0 0,15-5-780 0 0,-8 6 578 0 0,0 1 0 0 0,0 0 0 0 0,0 0 0 0 0,-1 0 0 0 0,1 1 0 0 0,-1 0 0 0 0,1 1 0 0 0,-1 0 0 0 0,0 0 0 0 0,0 0 0 0 0,0 0 0 0 0,-1 1 0 0 0,0 0 0 0 0,0 0 1 0 0,0 1-1 0 0,0-1 0 0 0,-1 1 0 0 0,0 0 0 0 0,0 0 0 0 0,-1 0 0 0 0,0 1 0 0 0,0-1 0 0 0,0 1 0 0 0,-1 0 0 0 0,0 0 0 0 0,0 0 0 0 0,0 5 36 0 0,-3-9 57 0 0,-1 0-1 0 0,0 0 0 0 0,0 0 1 0 0,0-1-1 0 0,0 1 0 0 0,0-1 0 0 0,-1 0 1 0 0,1 0-1 0 0,-1 1 0 0 0,0-1 1 0 0,1-1-1 0 0,-1 1 0 0 0,0 0 0 0 0,0-1 1 0 0,0 0-1 0 0,0 1 0 0 0,-1-1 1 0 0,1 0-1 0 0,0-1 0 0 0,0 1 0 0 0,-1 0 1 0 0,1-1-1 0 0,0 0 0 0 0,-1 0 1 0 0,1 0-1 0 0,-1 0-56 0 0,-58 1-1822 0 0,57-1 1240 0 0,-8-1-2413 0 0,4-4-2864 0 0</inkml:trace>
  <inkml:trace contextRef="#ctx0" brushRef="#br0" timeOffset="19427.73">11737 2433 9733 0 0,'0'0'3469'0'0,"0"0"-2789"0"0,0 0-674 0 0,0 0 423 0 0,-7 4 100 0 0,4-2-487 0 0,-1-1 0 0 0,1 1 0 0 0,-1 0-1 0 0,1 0 1 0 0,0 0 0 0 0,-1 0 0 0 0,1 1 0 0 0,0-1 0 0 0,1 1-1 0 0,-1 0 1 0 0,0 0 0 0 0,1 0 0 0 0,0 0 0 0 0,-1 0 0 0 0,1 1-1 0 0,1-1 1 0 0,-1 1 0 0 0,0-1 0 0 0,1 1 0 0 0,0 0 0 0 0,-1 0 0 0 0,2-1-1 0 0,-1 1 1 0 0,0 0 0 0 0,1 0 0 0 0,0 0 0 0 0,0 0 0 0 0,0 0-1 0 0,0 0 1 0 0,0 0 0 0 0,1-1 0 0 0,0 1 0 0 0,0 0 0 0 0,0 0-1 0 0,0 0 1 0 0,1-1 0 0 0,0 4-42 0 0,29 22-472 0 0,-6-12-3556 0 0,-8-11-1509 0 0</inkml:trace>
  <inkml:trace contextRef="#ctx0" brushRef="#br0" timeOffset="19646.65">11901 2722 14137 0 0,'-7'0'1288'0'0,"-397"-61"410"0"0,385 60-2022 0 0,-15-1-1351 0 0,16-4-6131 0 0,15 2 488 0 0</inkml:trace>
  <inkml:trace contextRef="#ctx0" brushRef="#br0" timeOffset="20842.42">12353 2801 12257 0 0,'0'0'2644'0'0,"0"0"-1776"0"0,0 0-816 0 0,0 0 248 0 0,0 0 157 0 0,-34-6-109 0 0,18 2-124 0 0,-3 1-140 0 0,0 0-84 0 0,0 0-12 0 0,2 2 4 0 0,0 0-4 0 0,3 1-100 0 0,5 0-933 0 0,5 0-631 0 0,0 0-2340 0 0,8 0-2765 0 0</inkml:trace>
  <inkml:trace contextRef="#ctx0" brushRef="#br0" timeOffset="21291.63">12595 2678 4092 0 0,'0'0'4139'0'0,"0"0"-2680"0"0,0 0-1033 0 0,0 0 171 0 0,0 0 142 0 0,0 0 9 0 0,0 0-241 0 0,0 0-268 0 0,8-9-386 0 0,-5 10 208 0 0,1 1 0 0 0,-1 0-1 0 0,0-1 1 0 0,0 2 0 0 0,0-1-1 0 0,0 0 1 0 0,0 1 0 0 0,0-1 0 0 0,-1 1-1 0 0,1 0 1 0 0,-1 0 0 0 0,0 0-1 0 0,0 0 1 0 0,0 0 0 0 0,0 0 0 0 0,-1 1-1 0 0,1-1 1 0 0,-1 0 0 0 0,0 1-1 0 0,0 0 1 0 0,0-1 0 0 0,0 1 0 0 0,-1-1-1 0 0,1 1 1 0 0,-1 0 0 0 0,0 0-1 0 0,0-1 1 0 0,0 1 0 0 0,-1 0 0 0 0,1-1-1 0 0,-1 1 1 0 0,0 0 0 0 0,0-1-1 0 0,0 1 1 0 0,-1-1 0 0 0,1 1-1 0 0,-1-1 1 0 0,0 0 0 0 0,0 0 0 0 0,0 0-1 0 0,0 0 1 0 0,0 0 0 0 0,-1 0-1 0 0,1 0 1 0 0,-1-1 0 0 0,0 1 0 0 0,0-1-1 0 0,0 0 1 0 0,0 0 0 0 0,0 0-1 0 0,0 0 1 0 0,-3 1-61 0 0,-66 37 395 0 0,120-20 620 0 0,179-1-241 0 0,-226-19-956 0 0,4-1-1550 0 0,-6-2-3696 0 0,-3-4-2274 0 0</inkml:trace>
  <inkml:trace contextRef="#ctx0" brushRef="#br0" timeOffset="22720.77">13091 2463 768 0 0,'0'0'2714'0'0,"2"-7"1793"0"0,16-63 597 0 0,-17 66-4236 0 0,-39 80 294 0 0,23-39-857 0 0,1 1 0 0 0,2 0 0 0 0,2 1 0 0 0,2 0 0 0 0,1 1-1 0 0,2 0 1 0 0,2 0 0 0 0,2 0 0 0 0,1 1 0 0 0,5 33-305 0 0,-4-68 54 0 0,0 0 1 0 0,0 0 0 0 0,1 0-1 0 0,-1 0 1 0 0,1-1 0 0 0,1 1-1 0 0,-1-1 1 0 0,1 1 0 0 0,0-1-1 0 0,0 0 1 0 0,1 0 0 0 0,-1 0-1 0 0,1 0 1 0 0,0-1 0 0 0,0 0-1 0 0,1 0 1 0 0,-1 0 0 0 0,1 0-1 0 0,0 0 1 0 0,0-1 0 0 0,0 0-1 0 0,1 0 1 0 0,1 0-55 0 0,15-18-2050 0 0,-12-5-3191 0 0,0-5-1300 0 0</inkml:trace>
  <inkml:trace contextRef="#ctx0" brushRef="#br0" timeOffset="23110.36">13353 2384 10245 0 0,'0'0'1953'0'0,"0"0"-1485"0"0,-1 6-253 0 0,9 100 1815 0 0,-8-104-2006 0 0,0 0 1 0 0,1 1-1 0 0,-1-1 1 0 0,1 0 0 0 0,-1 1-1 0 0,1-1 1 0 0,0 0-1 0 0,0 0 1 0 0,0 1-1 0 0,0-1 1 0 0,0 0 0 0 0,0 0-1 0 0,0 0 1 0 0,1-1-1 0 0,-1 1 1 0 0,1 0 0 0 0,0 0-1 0 0,-1-1 1 0 0,1 1-1 0 0,0-1 1 0 0,0 1-1 0 0,0-1 1 0 0,0 0 0 0 0,0 0-1 0 0,0 0 1 0 0,1 0-1 0 0,-1 0 1 0 0,0-1-1 0 0,0 1 1 0 0,1 0 0 0 0,-1-1-1 0 0,0 0 1 0 0,1 1-1 0 0,-1-1 1 0 0,0 0 0 0 0,1 0-1 0 0,-1-1 1 0 0,0 1-1 0 0,1 0 1 0 0,-1-1-1 0 0,0 0 1 0 0,1 1 0 0 0,-1-1-1 0 0,0 0 1 0 0,0 0-25 0 0,45-46-509 0 0,-40 101 1518 0 0,-7-49-941 0 0,0 1 1 0 0,0 0-1 0 0,-1-1 1 0 0,0 1-1 0 0,0 0 1 0 0,0-1-1 0 0,-1 1 0 0 0,0-1 1 0 0,0 1-1 0 0,0-1 1 0 0,-1 0-1 0 0,1 0 1 0 0,-1 0-1 0 0,-1 0 1 0 0,1-1-1 0 0,-1 1 0 0 0,1-1 1 0 0,-1 0-1 0 0,0 0 1 0 0,-1 0-1 0 0,1 0 1 0 0,-1-1-1 0 0,0 0 1 0 0,0 0-1 0 0,0 0 0 0 0,-3 1-68 0 0,-97 2-3133 0 0,89-12-2140 0 0,4-4-4309 0 0</inkml:trace>
  <inkml:trace contextRef="#ctx0" brushRef="#br0" timeOffset="23357.78">13582 2872 9141 0 0,'0'0'2812'0'0,"0"0"-2504"0"0,0 0 228 0 0,-44 0 368 0 0,20-5-16 0 0,-2 1-280 0 0,-1-1-268 0 0,-6 0-228 0 0,2 0-24 0 0,0 2-36 0 0,-2-1-52 0 0,3-2-352 0 0,2 1-1292 0 0,7 1-2400 0 0,1-5-4885 0 0</inkml:trace>
  <inkml:trace contextRef="#ctx0" brushRef="#br0" timeOffset="23639.75">13255 2951 288 0 0,'0'0'8646'0'0,"0"0"-5454"0"0,0 0-2641 0 0,0 0-269 0 0,0 0 312 0 0,0 0-68 0 0,0 0-269 0 0,0 0-151 0 0,0 0-1 0 0,-4-9-161 0 0,8 11 77 0 0,1-1 1 0 0,0 1 0 0 0,-1 0 0 0 0,1 0 0 0 0,-1 0 0 0 0,0 1-1 0 0,0-1 1 0 0,0 1 0 0 0,0 0 0 0 0,0 0 0 0 0,0 1-1 0 0,-1-1 1 0 0,0 1 0 0 0,1 0 0 0 0,-1 0 0 0 0,-1 0-1 0 0,1 0 1 0 0,-1 0 0 0 0,1 1 0 0 0,-1-1 0 0 0,0 1-1 0 0,-1-1 1 0 0,1 1 0 0 0,-1 0 0 0 0,0 0 0 0 0,0 0 0 0 0,-1 0-1 0 0,1-1 1 0 0,-1 1 0 0 0,0 0 0 0 0,-1 1-22 0 0,-42 51 843 0 0,16-34-517 0 0,83-11 1637 0 0,-24-7-2346 0 0,25 2 352 0 0,-38-6-3656 0 0,-1-1-3482 0 0,-12-1 140 0 0</inkml:trace>
  <inkml:trace contextRef="#ctx0" brushRef="#br0" timeOffset="23905">13538 3062 7069 0 0,'0'0'4482'0'0,"0"0"-3094"0"0,0 0-1140 0 0,0 0-96 0 0,0 0 126 0 0,0 0-14 0 0,0 0-107 0 0,6 1-294 0 0,-1 2 169 0 0,0-1 1 0 0,0 0-1 0 0,0 1 0 0 0,0 0 0 0 0,0 0 0 0 0,0 0 1 0 0,-1 1-1 0 0,0-1 0 0 0,0 1 0 0 0,0 0 1 0 0,0 1-1 0 0,0-1 0 0 0,-1 0 0 0 0,0 1 0 0 0,0 0 1 0 0,0 0-1 0 0,0 0 0 0 0,-1 0 0 0 0,0 0 0 0 0,1 3-32 0 0,-1-5 3 0 0,-1-1 0 0 0,1 1-1 0 0,0-1 1 0 0,-1 1 0 0 0,0 0 0 0 0,1-1-1 0 0,-1 1 1 0 0,0 0 0 0 0,-1 0-1 0 0,1 0 1 0 0,0 0 0 0 0,-1 0 0 0 0,1 0-1 0 0,-1 0 1 0 0,0 0 0 0 0,0 0-1 0 0,-1 0 1 0 0,1 0 0 0 0,0 0-1 0 0,-1 0 1 0 0,0 0 0 0 0,0 0 0 0 0,0 0-1 0 0,0 0 1 0 0,0 0 0 0 0,0-1-1 0 0,-1 1 1 0 0,1 0 0 0 0,-1-1 0 0 0,0 1-1 0 0,0-1 1 0 0,0 0 0 0 0,0 0-1 0 0,0 1 1 0 0,0-1 0 0 0,-1-1 0 0 0,1 1-1 0 0,-1 0 1 0 0,1-1 0 0 0,-1 1-1 0 0,0-1 1 0 0,0 1 0 0 0,1-1-1 0 0,-1 0 1 0 0,0-1 0 0 0,0 1 0 0 0,0 0-1 0 0,0-1 1 0 0,-1 1-3 0 0,-8-9-5540 0 0,12-2-2338 0 0</inkml:trace>
  <inkml:trace contextRef="#ctx0" brushRef="#br0" timeOffset="24151.27">13725 3133 7265 0 0,'0'0'4512'0'0,"-4"6"-3069"0"0,3-5-1399 0 0,-3 3 51 0 0,0-1 1 0 0,0 1 0 0 0,1-1-1 0 0,-1 1 1 0 0,1 0-1 0 0,0 1 1 0 0,0-1-1 0 0,1 0 1 0 0,0 1-1 0 0,-1-1 1 0 0,1 1-1 0 0,1 0 1 0 0,-1 0-1 0 0,1 0 1 0 0,0 0 0 0 0,0 0-1 0 0,0 0 1 0 0,0 0-1 0 0,1 0 1 0 0,0 0-1 0 0,0 0 1 0 0,1 1-1 0 0,-1-1 1 0 0,1 0-1 0 0,0 0 1 0 0,1 0 0 0 0,-1 0-1 0 0,1-1 1 0 0,0 1-1 0 0,2 3-95 0 0,24 15-1126 0 0,-4-20-6929 0 0,-12-9 1106 0 0</inkml:trace>
  <inkml:trace contextRef="#ctx0" brushRef="#br0" timeOffset="24400.54">14014 2609 4804 0 0,'0'0'5164'0'0,"3"7"-3946"0"0,14 37-409 0 0,-2 0 0 0 0,-2 1 0 0 0,-2 0 0 0 0,-3 1-1 0 0,-1 0 1 0 0,-1 8-809 0 0,-4-34 117 0 0,-2 0 0 0 0,0-1-1 0 0,-1 1 1 0 0,0 0 0 0 0,-2-1 0 0 0,0 1 0 0 0,-2-1-1 0 0,0 0 1 0 0,-1 0 0 0 0,-1 0 0 0 0,0-1 0 0 0,-2 0-1 0 0,0-1 1 0 0,-1 0 0 0 0,-1 0 0 0 0,-2 2-117 0 0,-54 31-1086 0 0,14-40-7402 0 0,28-18 154 0 0</inkml:trace>
  <inkml:trace contextRef="#ctx0" brushRef="#br0" timeOffset="39449.31">8877 5525 1120 0 0,'0'0'7021'0'0,"0"0"-4472"0"0,0 0-1309 0 0,0 0-125 0 0,0 0 45 0 0,0 0-115 0 0,-9-1-57 0 0,-203-12 1742 0 0,64 13-4676 0 0,137 0 1581 0 0,27-4-8836 0 0,6 0 2265 0 0</inkml:trace>
  <inkml:trace contextRef="#ctx0" brushRef="#br0" timeOffset="39713.1">8848 5467 5989 0 0,'0'0'5279'0'0,"0"0"-3150"0"0,0 0-1711 0 0,0 0-321 0 0,-8-1 194 0 0,-117-3 941 0 0,-41-1-4037 0 0,165 4 2627 0 0,-9-1-1489 0 0,9-3-4094 0 0,6-1 737 0 0</inkml:trace>
  <inkml:trace contextRef="#ctx0" brushRef="#br0" timeOffset="39959.97">8917 5418 4332 0 0,'0'0'2853'0'0,"46"23"-957"0"0,-32-9-1056 0 0,1 3-64 0 0,-1 2-32 0 0,-8 1 180 0 0,-5 0-104 0 0,-2 0-360 0 0,-9 0-92 0 0,-5 0-64 0 0,-4 0-64 0 0,-3 1-240 0 0,-7-3-420 0 0,-2-1-508 0 0,-2-2-596 0 0,8-5-1536 0 0,-11-6-4717 0 0</inkml:trace>
  <inkml:trace contextRef="#ctx0" brushRef="#br0" timeOffset="44640.9">10710 5371 3420 0 0,'0'0'7448'0'0,"0"0"-4796"0"0,0 0-1737 0 0,0 0-187 0 0,0 0 110 0 0,0 0-95 0 0,0 0-321 0 0,0 0-253 0 0,0 0-76 0 0,-9-15 125 0 0,17 15-254 0 0,1 0 1 0 0,0 1-1 0 0,-1 0 1 0 0,1 0-1 0 0,0 1 1 0 0,-1 0-1 0 0,0 1 1 0 0,1 0-1 0 0,-1 0 1 0 0,0 1-1 0 0,0 0 1 0 0,-1 0-1 0 0,1 1 1 0 0,-1-1-1 0 0,0 2 1 0 0,0-1-1 0 0,-1 1 1 0 0,0 0-1 0 0,0 1 1 0 0,0-1-1 0 0,-1 1 1 0 0,1 0-1 0 0,-2 1 1 0 0,2 1 35 0 0,-5-6 27 0 0,0 0 1 0 0,0 1 0 0 0,0-1-1 0 0,-1 0 1 0 0,1 1 0 0 0,-1-1 0 0 0,0 0-1 0 0,0 1 1 0 0,0-1 0 0 0,0 1 0 0 0,-1-1-1 0 0,1 0 1 0 0,-1 1 0 0 0,0-1-1 0 0,0 0 1 0 0,0 0 0 0 0,-1 0 0 0 0,1 0-1 0 0,-1 0 1 0 0,1 0 0 0 0,-1 0 0 0 0,0 0-1 0 0,0 0 1 0 0,0-1 0 0 0,-1 1-1 0 0,1-1 1 0 0,0 0 0 0 0,-1 1 0 0 0,0-1-1 0 0,1 0 1 0 0,-1-1 0 0 0,0 1 0 0 0,0 0-1 0 0,0-1 1 0 0,0 0 0 0 0,-1 0-1 0 0,1 0 1 0 0,0 0 0 0 0,-3 1-28 0 0,-53 11-2859 0 0,46-14-815 0 0,6-3-3788 0 0</inkml:trace>
  <inkml:trace contextRef="#ctx0" brushRef="#br0" timeOffset="44889.17">10989 5403 11657 0 0,'0'0'2374'0'0,"0"0"-1386"0"0,0 0-744 0 0,0 0 8 0 0,-4 7 22 0 0,-30 82 576 0 0,33-87-937 0 0,1 1 0 0 0,-1-1 1 0 0,1 0-1 0 0,-1 0 0 0 0,1 1 0 0 0,0-1 1 0 0,0 0-1 0 0,0 1 0 0 0,0-1 0 0 0,0 0 0 0 0,0 1 1 0 0,1-1-1 0 0,-1 0 0 0 0,1 1 0 0 0,0-1 0 0 0,0 0 1 0 0,0 0-1 0 0,0 0 0 0 0,0 0 0 0 0,0 0 1 0 0,0 0-1 0 0,1 0 0 0 0,-1 0 0 0 0,1 0 0 0 0,-1 0 1 0 0,1-1-1 0 0,0 1 0 0 0,-1-1 0 0 0,1 1 0 0 0,0-1 1 0 0,0 0-1 0 0,0 0 0 0 0,0 0 0 0 0,1 0 0 0 0,-1 0 1 0 0,0 0-1 0 0,0 0 0 0 0,1-1 0 0 0,-1 1 1 0 0,0-1-1 0 0,0 0 0 0 0,1 1 0 0 0,0-1 87 0 0,9-1-4580 0 0,1-6-3063 0 0</inkml:trace>
  <inkml:trace contextRef="#ctx0" brushRef="#br0" timeOffset="45135.92">11084 5262 2720 0 0,'0'0'8045'0'0,"6"-2"-5927"0"0,73-4-831 0 0,-77 5-1247 0 0,0 1 1 0 0,-1 0 0 0 0,1 0-1 0 0,0 0 1 0 0,0 1 0 0 0,-1-1 0 0 0,1 0-1 0 0,0 1 1 0 0,-1-1 0 0 0,1 1-1 0 0,0-1 1 0 0,-1 1 0 0 0,1 0-1 0 0,-1 0 1 0 0,1-1 0 0 0,-1 1-1 0 0,1 0 1 0 0,-1 1 0 0 0,0-1-1 0 0,1 0 1 0 0,-1 0 0 0 0,0 0 0 0 0,0 1-1 0 0,0-1 1 0 0,0 1 0 0 0,0-1-1 0 0,0 1 1 0 0,0-1 0 0 0,-1 1-1 0 0,1-1 1 0 0,-1 1 0 0 0,1 0-1 0 0,-1-1 1 0 0,1 1 0 0 0,-1 0 0 0 0,0 0-1 0 0,0-1 1 0 0,0 1 0 0 0,0 0-1 0 0,0 0 1 0 0,0-1 0 0 0,0 1-1 0 0,-1 0 1 0 0,1-1 0 0 0,-1 1-1 0 0,1 0 1 0 0,-1-1 0 0 0,1 1-1 0 0,-2 0-40 0 0,-31 45 1134 0 0,29-43-1131 0 0,1-1 1 0 0,-1 1 0 0 0,1-1-1 0 0,0 1 1 0 0,0 0 0 0 0,0 0 0 0 0,1 0-1 0 0,-1 0 1 0 0,1 1 0 0 0,0-1 0 0 0,0 1-1 0 0,0 0 1 0 0,1-1 0 0 0,0 1 0 0 0,-1 0-1 0 0,2 0 1 0 0,-1 0 0 0 0,1 0 0 0 0,-1 4-4 0 0,60 25 213 0 0,-11-30-7522 0 0,-29-4-347 0 0</inkml:trace>
  <inkml:trace contextRef="#ctx0" brushRef="#br0" timeOffset="45383.9">11647 5610 7689 0 0,'0'0'8192'0'0,"0"0"-8192"0"0,0 0-116 0 0,0 0 116 0 0,-41-4 152 0 0,24-1 48 0 0,-5 1-188 0 0,-1-1-12 0 0,-2 1 0 0 0,0 0-608 0 0,1-1-392 0 0,0-2-664 0 0,10 2-2320 0 0,-4-6-2757 0 0</inkml:trace>
  <inkml:trace contextRef="#ctx0" brushRef="#br0" timeOffset="45538.94">11523 5548 7401 0 0,'0'0'6688'0'0,"0"0"-6260"0"0,18 38-412 0 0,-14-25 348 0 0,-1 1 368 0 0,-3-1-112 0 0,0 0-223 0 0,-3 0-169 0 0,-1-1-104 0 0,2-2-124 0 0,-2-2-312 0 0,1-1-369 0 0,-1-3-439 0 0,4-2-812 0 0,-1-1-2804 0 0,2-7-3461 0 0</inkml:trace>
  <inkml:trace contextRef="#ctx0" brushRef="#br0" timeOffset="45786.17">11863 5404 10709 0 0,'0'0'2356'0'0,"0"0"-1684"0"0,0 0-366 0 0,0 6 47 0 0,0 8 94 0 0,12 95 677 0 0,-12-107-1115 0 0,1 0 0 0 0,-1 0 0 0 0,0 0 0 0 0,1 0 0 0 0,0 0 1 0 0,-1 0-1 0 0,1 0 0 0 0,0-1 0 0 0,0 1 0 0 0,0 0 0 0 0,0 0 0 0 0,0-1 0 0 0,1 1 0 0 0,-1 0 0 0 0,0-1 0 0 0,1 0 0 0 0,-1 1 0 0 0,1-1 0 0 0,0 0 1 0 0,-1 0-1 0 0,1 1 0 0 0,0-1 0 0 0,0-1 0 0 0,-1 1 0 0 0,1 0 0 0 0,0 0 0 0 0,0-1 0 0 0,0 1 0 0 0,0-1 0 0 0,0 1 0 0 0,0-1 0 0 0,0 0 0 0 0,0 0 0 0 0,0 0 1 0 0,0 0-1 0 0,1 0 0 0 0,-1-1 0 0 0,0 1 0 0 0,0 0 0 0 0,-1-1 0 0 0,1 0 0 0 0,0 1 0 0 0,0-1 0 0 0,0 0 0 0 0,0 0 0 0 0,0 0 0 0 0,-1 0 0 0 0,1 0 1 0 0,0-1-10 0 0,34-39-63 0 0,-20 84 684 0 0,-14-32-491 0 0,-1-1 0 0 0,1 1-1 0 0,-2-1 1 0 0,1 1-1 0 0,-2-1 1 0 0,1 1 0 0 0,-1-1-1 0 0,-1 1 1 0 0,0-1 0 0 0,0 0-1 0 0,-1 0 1 0 0,-1 0 0 0 0,0 0-1 0 0,0 0 1 0 0,-1-1-130 0 0,3-4-126 0 0,0-1 0 0 0,0-1-1 0 0,-1 1 1 0 0,1 0 0 0 0,-1 0 0 0 0,0-1 0 0 0,-1 0 0 0 0,1 0-1 0 0,0 1 1 0 0,-1-2 0 0 0,0 1 0 0 0,1 0 0 0 0,-1-1-1 0 0,0 0 1 0 0,-1 0 0 0 0,1 0 0 0 0,0 0 0 0 0,0-1 0 0 0,-1 1-1 0 0,1-1 1 0 0,-1-1 0 0 0,1 1 0 0 0,-1 0 0 0 0,0-1-1 0 0,1 0 1 0 0,-1 0 0 0 0,1 0 0 0 0,-1-1 0 0 0,1 0 0 0 0,-1 1-1 0 0,1-2 1 0 0,-1 1 0 0 0,1 0 0 0 0,0-1 0 0 0,-1 0 126 0 0,-11-8-5734 0 0,0-10-3031 0 0</inkml:trace>
  <inkml:trace contextRef="#ctx0" brushRef="#br0" timeOffset="46141.87">12196 5265 8945 0 0,'0'0'5753'0'0,"0"0"-4282"0"0,0 0-1515 0 0,0 0-33 0 0,0 0 1 0 0,0 0-69 0 0,0 0-8 0 0,6 2 13 0 0,-3-1 160 0 0,-1 0 0 0 0,0 0 0 0 0,0 0 0 0 0,0 0 0 0 0,0 0 0 0 0,0 0 0 0 0,0 0 0 0 0,0 1 0 0 0,0-1 0 0 0,0 1 0 0 0,-1-1 1 0 0,1 1-1 0 0,-1 0 0 0 0,1 0 0 0 0,-1 0 0 0 0,1 0 0 0 0,-1 0 0 0 0,0 0 0 0 0,0 0 0 0 0,0 0 0 0 0,0 0 0 0 0,-1 0 0 0 0,1 1 0 0 0,0-1 0 0 0,-1 0 0 0 0,0 0 0 0 0,1 1 0 0 0,-1-1 0 0 0,0 0 0 0 0,0 1 0 0 0,0-1 0 0 0,-1 0 0 0 0,1 1 0 0 0,-1-1 0 0 0,1 0 0 0 0,-1 1 0 0 0,0-1 0 0 0,1 0 0 0 0,-1 0 0 0 0,0 0 1 0 0,-1 1-22 0 0,-60 107 578 0 0,64-108-531 0 0,0 0 1 0 0,0 0 0 0 0,1-1-1 0 0,-1 1 1 0 0,1 0 0 0 0,-1-1-1 0 0,1 0 1 0 0,0 1 0 0 0,0-1 0 0 0,-1 0-1 0 0,1-1 1 0 0,0 1 0 0 0,0 0-1 0 0,0-1 1 0 0,0 1 0 0 0,0-1-1 0 0,0 0 1 0 0,0 0 0 0 0,0 0-1 0 0,0-1 1 0 0,0 1 0 0 0,0-1 0 0 0,0 1-1 0 0,-1-1 1 0 0,1 0 0 0 0,0 0-1 0 0,1-1-46 0 0,-3 2-26 0 0,35-9-1464 0 0,-12 6-4610 0 0,-16 3 76 0 0</inkml:trace>
  <inkml:trace contextRef="#ctx0" brushRef="#br0" timeOffset="46393.32">12652 5786 7977 0 0,'0'0'7760'0'0,"0"0"-7372"0"0,0 0-312 0 0,0 0-76 0 0,0 0 156 0 0,0 0 145 0 0,0 0-53 0 0,-42 1-124 0 0,22-4-124 0 0,-4-1-116 0 0,-1-1-509 0 0,3-1-283 0 0,0-2-468 0 0,8-2-1388 0 0,2 2-3729 0 0</inkml:trace>
  <inkml:trace contextRef="#ctx0" brushRef="#br0" timeOffset="46548.88">12640 5688 5825 0 0,'0'0'9092'0'0,"0"0"-7912"0"0,0 0-1040 0 0,0 0 213 0 0,0 0-153 0 0,0 0 48 0 0,0 0 0 0 0,-46-6-184 0 0,21 0-64 0 0,-3 0-1025 0 0,2-3-739 0 0,6 3-2824 0 0,-5-6-4945 0 0</inkml:trace>
  <inkml:trace contextRef="#ctx0" brushRef="#br0" timeOffset="47233.27">12979 5668 3980 0 0,'0'0'5772'0'0,"0"0"-4194"0"0,0 0-1482 0 0,0 0-36 0 0,0 0-17 0 0,0 0 125 0 0,0 0 295 0 0,3 2 192 0 0,0 0-590 0 0,0-1 0 0 0,0 1 0 0 0,0-1-1 0 0,1 0 1 0 0,-1 0 0 0 0,0 0 0 0 0,0-1 0 0 0,1 1 0 0 0,-1-1-1 0 0,1 0 1 0 0,-1 0 0 0 0,0 0 0 0 0,1 0 0 0 0,-1-1-1 0 0,1 1 1 0 0,-1-1 0 0 0,0 0 0 0 0,1 0 0 0 0,-1 0 0 0 0,0 0-1 0 0,0 0 1 0 0,0-1 0 0 0,0 0 0 0 0,0 1 0 0 0,0-1 0 0 0,-1 0-1 0 0,1-1 1 0 0,0 1 0 0 0,-1 0 0 0 0,0-1 0 0 0,1 1-1 0 0,-1-1 1 0 0,0 0 0 0 0,0 0 0 0 0,-1 0 0 0 0,1 0 0 0 0,-1 0-1 0 0,1 0 1 0 0,-1 0 0 0 0,0 0 0 0 0,0 0 0 0 0,0-1-1 0 0,-1 1 1 0 0,1-1 0 0 0,-1 0-65 0 0,-3 0-40 0 0,0-1-1 0 0,-1 1 0 0 0,1 0 1 0 0,-1 0-1 0 0,0 0 1 0 0,0 1-1 0 0,0 0 0 0 0,-1-1 1 0 0,1 1-1 0 0,-1 1 0 0 0,0-1 1 0 0,0 1-1 0 0,0 0 1 0 0,0 0-1 0 0,0 0 0 0 0,0 1 1 0 0,-1-1-1 0 0,1 1 1 0 0,-1 1-1 0 0,1-1 0 0 0,0 1 1 0 0,-1 0-1 0 0,1 0 1 0 0,-1 0-1 0 0,1 1 0 0 0,0 0 1 0 0,-1 0-1 0 0,1 1 1 0 0,-3 0 40 0 0,6-1-11 0 0,0 0 1 0 0,0 0 0 0 0,0 0 0 0 0,0 0 0 0 0,0 1 0 0 0,0-1-1 0 0,0 1 1 0 0,1-1 0 0 0,-1 1 0 0 0,0-1 0 0 0,1 1-1 0 0,-1 0 1 0 0,1 0 0 0 0,0 0 0 0 0,0 0 0 0 0,0 0-1 0 0,0 0 1 0 0,0 0 0 0 0,0 0 0 0 0,0 1 0 0 0,1-1 0 0 0,-1 0-1 0 0,1 0 1 0 0,-1 1 0 0 0,1-1 0 0 0,0 0 0 0 0,0 1-1 0 0,0-1 1 0 0,0 0 0 0 0,1 1 0 0 0,-1-1 0 0 0,0 0-1 0 0,1 0 1 0 0,0 1 0 0 0,0-1 0 0 0,-1 0 0 0 0,1 0-1 0 0,0 0 1 0 0,1 0 0 0 0,-1 0 0 0 0,0 0 10 0 0,56 83 834 0 0,-55-83-776 0 0,13 15 475 0 0,-11-14-428 0 0,0 0 1 0 0,0 1 0 0 0,-1 0-1 0 0,1 0 1 0 0,-1 0-1 0 0,0 0 1 0 0,0 1-1 0 0,0-1 1 0 0,0 1-1 0 0,-1 0 1 0 0,0 0-1 0 0,0 0 1 0 0,0 0-1 0 0,0 0 1 0 0,-1 0-1 0 0,0 0 1 0 0,0 0-1 0 0,-1 1 1 0 0,1 3-106 0 0,-4-7 40 0 0,-1 1 1 0 0,1-1-1 0 0,-1 0 1 0 0,1 0-1 0 0,-1 0 1 0 0,0-1-1 0 0,1 1 1 0 0,-1-1-1 0 0,0 0 0 0 0,0 0 1 0 0,0 0-1 0 0,0-1 1 0 0,0 1-1 0 0,0-1 1 0 0,0 0-1 0 0,-1 0 1 0 0,1 0-1 0 0,0-1 0 0 0,0 0 1 0 0,0 1-1 0 0,0-1 1 0 0,0-1-1 0 0,1 1 1 0 0,-3-1-41 0 0,3 2-3 0 0,0-1 0 0 0,-1 1 0 0 0,1-1 0 0 0,0 0 0 0 0,0 0 0 0 0,0 0 0 0 0,0 0 1 0 0,0-1-1 0 0,0 1 0 0 0,0-1 0 0 0,0 0 0 0 0,0 0 0 0 0,1 0 0 0 0,-1 0 0 0 0,1 0 0 0 0,0 0 1 0 0,-1-1-1 0 0,1 1 0 0 0,0-1 0 0 0,0 0 0 0 0,1 0 0 0 0,-1 1 0 0 0,0-1 0 0 0,1 0 0 0 0,0 0 0 0 0,0-1 1 0 0,0 1-1 0 0,0 0 0 0 0,0 0 0 0 0,1 0 0 0 0,-1-1 0 0 0,1 1 0 0 0,0 0 0 0 0,0 0 0 0 0,0-1 1 0 0,0 1-1 0 0,1 0 0 0 0,-1-1 0 0 0,1 1 0 0 0,0 0 0 0 0,0 0 0 0 0,0 0 0 0 0,0 0 0 0 0,1 0 1 0 0,-1 0-1 0 0,1 0 0 0 0,0 0 0 0 0,0 0 0 0 0,0 1 0 0 0,0-1 0 0 0,0 1 0 0 0,0 0 0 0 0,1-1 1 0 0,-1 1-1 0 0,1 0 0 0 0,0 0 0 0 0,-1 1 0 0 0,1-1 0 0 0,0 0 0 0 0,0 1 0 0 0,0 0 0 0 0,2-1 3 0 0,64-16-2334 0 0,-40 13-1934 0 0,-17 2-1255 0 0</inkml:trace>
  <inkml:trace contextRef="#ctx0" brushRef="#br0" timeOffset="48116.68">10252 2402 9533 0 0,'0'0'636'0'0,"-4"6"-326"0"0,-37 112 1037 0 0,58 244 1202 0 0,-1-195-921 0 0,-8-118-1516 0 0,-3 1 0 0 0,-1 0 1 0 0,-3 1-1 0 0,-2-1 0 0 0,-3 0 1 0 0,-1 0-1 0 0,-3-1 0 0 0,-1 1 0 0 0,-3-1 1 0 0,-2-1-1 0 0,-3-1 0 0 0,-1 0 1 0 0,-2-1-1 0 0,-5 5-112 0 0,16-40 50 0 0,0-1 0 0 0,-1 0 0 0 0,0 0 0 0 0,-1-1 0 0 0,0 0 0 0 0,0-1 0 0 0,-1 0 0 0 0,0 0 0 0 0,-1-2 0 0 0,1 0 0 0 0,-1 0 0 0 0,0-1 0 0 0,-1 0-50 0 0,-46 21-282 0 0,81 16-370 0 0,-16-37 619 0 0,14 14 23 0 0,-1 2 1 0 0,-1 0 0 0 0,0 2 0 0 0,-2-1 0 0 0,-1 2 0 0 0,-1 0 0 0 0,-1 1 0 0 0,-1 0-1 0 0,-1 0 1 0 0,-1 1 0 0 0,-1 1 0 0 0,-2-1 0 0 0,4 28 9 0 0,-3 14 136 0 0,-3 1-1 0 0,-3-1 1 0 0,-3 1-1 0 0,-2-1 1 0 0,-4 3-136 0 0,-29 636 1311 0 0,37-673-1483 0 0,2 138 684 0 0,9-60-3596 0 0,-6-96-1029 0 0,3 0-2561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0:02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84 6885 0 0,'0'0'3715'0'0,"0"0"-2647"0"0,0 0-764 0 0,0 0 122 0 0,0 0 11 0 0,0 0-179 0 0,0 0-159 0 0,-5 6 192 0 0,-6 15 64 0 0,1 1 0 0 0,0 0 0 0 0,2 0 1 0 0,1 1-1 0 0,1 1 0 0 0,1-1 0 0 0,0 1 1 0 0,1 16-356 0 0,-3-1 455 0 0,1-8-266 0 0,0 1 1 0 0,2-1 0 0 0,2 0 0 0 0,1 1 0 0 0,1 0 0 0 0,1-1-1 0 0,2 1 1 0 0,3 4-190 0 0,-5-28-57 0 0,1 0 0 0 0,1 0-1 0 0,-1 1 1 0 0,1-2-1 0 0,1 1 1 0 0,-1 0 0 0 0,2-1-1 0 0,-1 0 1 0 0,1 0 0 0 0,0 0-1 0 0,0 0 1 0 0,0-1-1 0 0,1 0 1 0 0,0 0 0 0 0,1 0-1 0 0,-1-1 1 0 0,1 0 0 0 0,0 0-1 0 0,5 2 58 0 0,4-9-6449 0 0,-7-11-750 0 0</inkml:trace>
  <inkml:trace contextRef="#ctx0" brushRef="#br0" timeOffset="404.23">340 193 1508 0 0,'0'0'6686'0'0,"0"0"-4162"0"0,0 0-1279 0 0,0 0-344 0 0,0 0-688 0 0,0 0-78 0 0,1 7 142 0 0,3 22 268 0 0,-4-18-351 0 0,0 1 0 0 0,1-1 0 0 0,1 0 0 0 0,0 0 0 0 0,1 0 0 0 0,0 0 0 0 0,0 0 0 0 0,1 0 0 0 0,1-1 0 0 0,0 0 0 0 0,0 0 0 0 0,1 0 0 0 0,0-1 0 0 0,1 1-194 0 0,-5-9 25 0 0,0 0 0 0 0,0 0 0 0 0,0 0 0 0 0,0 0-1 0 0,0 0 1 0 0,0 0 0 0 0,0-1 0 0 0,0 1 0 0 0,1-1 0 0 0,-1 1-1 0 0,0-1 1 0 0,0 0 0 0 0,0 0 0 0 0,1 0 0 0 0,-1 0 0 0 0,0 0 0 0 0,0-1-1 0 0,1 1 1 0 0,-1-1 0 0 0,0 1 0 0 0,0-1 0 0 0,0 0 0 0 0,0 0-1 0 0,0 0 1 0 0,0 0 0 0 0,0 0 0 0 0,0 0 0 0 0,0-1 0 0 0,-1 1 0 0 0,1-1-1 0 0,0 1 1 0 0,-1-1 0 0 0,1 1 0 0 0,-1-1 0 0 0,0 0 0 0 0,1 0-1 0 0,-1 0 1 0 0,0 0 0 0 0,0 0 0 0 0,0 0 0 0 0,0 0 0 0 0,-1 0 0 0 0,1 0-1 0 0,-1 0 1 0 0,1-1 0 0 0,-1 1 0 0 0,0 0 0 0 0,1 0 0 0 0,-1 0-1 0 0,0-1 1 0 0,-1 1 0 0 0,1 0 0 0 0,0 0 0 0 0,-1-1 0 0 0,1 1 0 0 0,-1 0-1 0 0,0-1-24 0 0,1 2-116 0 0,10 35-1085 0 0,-8-30 1239 0 0,1 0 1 0 0,-1 1-1 0 0,1-1 1 0 0,-1 1-1 0 0,0 0 1 0 0,-1 0-1 0 0,1 0 1 0 0,-1 0-1 0 0,0 0 1 0 0,-1 0-1 0 0,1 0 1 0 0,-1 0-1 0 0,0 0 0 0 0,0 0 1 0 0,0 0-1 0 0,-1 0 1 0 0,1 0-1 0 0,-2 0 1 0 0,1 0-1 0 0,0 0 1 0 0,-1 0-1 0 0,0-1 1 0 0,0 1-1 0 0,0 0 1 0 0,0-1-1 0 0,-1 0 1 0 0,0 1-1 0 0,0-1 0 0 0,0 0 1 0 0,-1-1-1 0 0,1 1 1 0 0,-1 0-1 0 0,0-1 1 0 0,0 0-1 0 0,0 0 1 0 0,0 0-1 0 0,0-1 1 0 0,-1 1-1 0 0,1-1 1 0 0,-1 0-1 0 0,0 0 1 0 0,0 0-1 0 0,-3 0-38 0 0,-68-4-636 0 0,31-19-7605 0 0,33 7-885 0 0</inkml:trace>
  <inkml:trace contextRef="#ctx0" brushRef="#br0" timeOffset="1108.9">664 701 2660 0 0,'0'0'6122'0'0,"0"0"-3858"0"0,0 0-1398 0 0,0 0-68 0 0,0 0-11 0 0,0 0 34 0 0,-9 0 62 0 0,-398-29 970 0 0,400 28-2061 0 0,-51-3 687 0 0,21-3-4230 0 0,34 6-1446 0 0,6-2-3096 0 0</inkml:trace>
  <inkml:trace contextRef="#ctx0" brushRef="#br0" timeOffset="1387.24">286 817 7341 0 0,'0'0'5428'0'0,"0"0"-4297"0"0,0 0-932 0 0,0 0 297 0 0,0 0 186 0 0,0 0-215 0 0,0 0-289 0 0,0 0-189 0 0,36-1-2089 0 0,-33 1 2154 0 0,0 0-1 0 0,1 0 1 0 0,-1 0-1 0 0,1 0 1 0 0,-1 1-1 0 0,0-1 1 0 0,1 1-1 0 0,-1 0 1 0 0,0 0-1 0 0,0 0 1 0 0,0 0-1 0 0,1 0 1 0 0,-1 1-1 0 0,0 0 1 0 0,-1-1-1 0 0,1 1 0 0 0,0 0 1 0 0,0 1-1 0 0,-1-1 1 0 0,1 0-1 0 0,-1 1 1 0 0,0-1-1 0 0,0 1 1 0 0,0 0-1 0 0,0-1 1 0 0,0 1-1 0 0,-1 0 1 0 0,1 0-1 0 0,-1 1 1 0 0,0-1-1 0 0,0 0 1 0 0,0 0-1 0 0,0 0 1 0 0,0 1-1 0 0,-1-1 1 0 0,1 1-1 0 0,-1-1 1 0 0,0 0-1 0 0,0 1 1 0 0,-1-1-1 0 0,1 0 1 0 0,0 1-1 0 0,-1-1 1 0 0,0 0-1 0 0,0 1 1 0 0,0-1-1 0 0,0 0 0 0 0,-1 0 1 0 0,1 0-1 0 0,-1 0 1 0 0,0 0-1 0 0,0 0 1 0 0,0-1-1 0 0,0 1 1 0 0,-2 1-54 0 0,-87 34 553 0 0,51-34-3359 0 0,31-5-1340 0 0,4-4-5076 0 0</inkml:trace>
  <inkml:trace contextRef="#ctx0" brushRef="#br0" timeOffset="1885.16">319 989 1812 0 0,'0'0'590'0'0,"0"0"1498"0"0,0 0 1681 0 0,0 0-1801 0 0,0 0-833 0 0,0 0-167 0 0,0 0-307 0 0,0 0-347 0 0,37 14 102 0 0,117 3 3151 0 0,-173-17-9083 0 0,10-3-723 0 0</inkml:trace>
  <inkml:trace contextRef="#ctx0" brushRef="#br0" timeOffset="2167.21">633 930 7445 0 0,'0'0'5225'0'0,"0"0"-3645"0"0,0 0-1397 0 0,0 0-126 0 0,0 0 135 0 0,0 0-11 0 0,0 0-169 0 0,0 0-133 0 0,21-1-396 0 0,-15 1 553 0 0,0 1 0 0 0,-1 0 0 0 0,1 1 0 0 0,-1-1 0 0 0,1 1 1 0 0,-1 0-1 0 0,0 1 0 0 0,0-1 0 0 0,0 1 0 0 0,0 0 0 0 0,0 0 1 0 0,-1 1-1 0 0,1-1 0 0 0,-1 1 0 0 0,0 0 0 0 0,0 0 0 0 0,0 0 0 0 0,-1 1 1 0 0,1 0-1 0 0,-1-1 0 0 0,0 1 0 0 0,-1 0 0 0 0,1 0 0 0 0,-1 1 1 0 0,0-1-1 0 0,1 3-36 0 0,-5-5 40 0 0,1 1 0 0 0,-1-2 0 0 0,0 1 0 0 0,0 0 0 0 0,0 0 1 0 0,0-1-1 0 0,0 1 0 0 0,-1-1 0 0 0,1 1 0 0 0,-1-1 0 0 0,0 0 0 0 0,0 0 0 0 0,0 0 1 0 0,0-1-1 0 0,0 1 0 0 0,0-1 0 0 0,0 1 0 0 0,0-1 0 0 0,0 0 0 0 0,-1 0 1 0 0,1-1-1 0 0,-1 1 0 0 0,1-1-40 0 0,-29-1-4754 0 0,24-5-1504 0 0</inkml:trace>
  <inkml:trace contextRef="#ctx0" brushRef="#br0" timeOffset="2351.9">848 945 4304 0 0,'0'0'7725'0'0,"0"0"-6063"0"0,0 0-1345 0 0,-4 6 211 0 0,-2 2-343 0 0,3-5-146 0 0,0-1-1 0 0,1 0 1 0 0,-1 1 0 0 0,1-1 0 0 0,0 1 0 0 0,0 0 0 0 0,0 0 0 0 0,0 0 0 0 0,0 0 0 0 0,0 0 0 0 0,1 0 0 0 0,0 1 0 0 0,0-1 0 0 0,-1 0 0 0 0,2 1 0 0 0,-1-1 0 0 0,0 1 0 0 0,1-1-1 0 0,0 1 1 0 0,0-1 0 0 0,0 1 0 0 0,0-1 0 0 0,0 1 0 0 0,1-1 0 0 0,-1 1 0 0 0,1-1 0 0 0,0 1 0 0 0,0-1 0 0 0,0 0 0 0 0,1 0 0 0 0,-1 1 0 0 0,1-1 0 0 0,0 0 0 0 0,0 0-1 0 0,1 2-38 0 0,32 14-1816 0 0,-7-14-4344 0 0,-9-5-1275 0 0</inkml:trace>
  <inkml:trace contextRef="#ctx0" brushRef="#br0" timeOffset="23160.69">465 80 28 0 0,'0'0'288'0'0,"0"0"89"0"0,-6-6-73 0 0,-96-67 3857 0 0,108 97-2078 0 0,297 374 1006 0 0,-256-305-3869 0 0,-8-14-5585 0 0,-34-71 4996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0:07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108 1 132 0 0,'0'0'8877'0'0,"0"0"-6676"0"0,-3 8-1827 0 0,-21 61 943 0 0,2 1 0 0 0,4 0-1 0 0,3 2 1 0 0,2 0 0 0 0,1 43-1317 0 0,12-108 25 0 0,1-1 1 0 0,0 1-1 0 0,0 0 1 0 0,1-1-1 0 0,-1 1 0 0 0,2 0 1 0 0,-1-1-1 0 0,1 0 1 0 0,0 0-1 0 0,0 0 1 0 0,0 0-1 0 0,1 0 1 0 0,0-1-1 0 0,0 1 1 0 0,1-1-1 0 0,-1 0 1 0 0,1 0-1 0 0,0-1 1 0 0,3 2-26 0 0,41 16-4338 0 0,-38-24-1360 0 0,0-9-2910 0 0</inkml:trace>
  <inkml:trace contextRef="#ctx0" brushRef="#br0" timeOffset="512.96">340 136 3572 0 0,'0'0'7640'0'0,"0"0"-5307"0"0,0 0-1656 0 0,0 0 238 0 0,0 0 357 0 0,0 0-187 0 0,0 0-483 0 0,0 0-397 0 0,5-1-172 0 0,-3 2-51 0 0,0-1-1 0 0,0 0 1 0 0,0 1-1 0 0,0-1 1 0 0,0 0-1 0 0,0 0 0 0 0,0 0 1 0 0,0-1-1 0 0,0 1 1 0 0,1 0-1 0 0,-1-1 1 0 0,0 0-1 0 0,0 1 1 0 0,0-1-1 0 0,-1 0 0 0 0,1 0 1 0 0,0 0-1 0 0,0 0 1 0 0,0 0-1 0 0,-1 0 1 0 0,1-1-1 0 0,0 1 1 0 0,-1-1-1 0 0,0 1 0 0 0,1-1 1 0 0,-1 1-1 0 0,0-1 1 0 0,1 0-1 0 0,-1 0 1 0 0,0 1-1 0 0,0-1 0 0 0,-1 0 1 0 0,1 0-1 0 0,0 0 1 0 0,-1 0-1 0 0,1 0 1 0 0,-1 0-1 0 0,0 0 1 0 0,1-1-1 0 0,-1 1 0 0 0,0 0 1 0 0,0 0-1 0 0,0 0 1 0 0,-1 0-1 0 0,1 0 1 0 0,0 0-1 0 0,-1 0 1 0 0,0 0-1 0 0,1 0 0 0 0,-1 0 1 0 0,0 0-1 0 0,0 0 1 0 0,0 0-1 0 0,0 0 1 0 0,0 1-1 0 0,0-1 1 0 0,-1 0-1 0 0,1 1 0 0 0,-1-1 1 0 0,1 1-1 0 0,-1 0 1 0 0,1-1-1 0 0,-1 1 1 0 0,0 0-1 0 0,0 0 1 0 0,1 0-1 0 0,-2 0 19 0 0,1 0-30 0 0,0 0 0 0 0,-1 0 0 0 0,1 1 0 0 0,0-1 0 0 0,-1 1 0 0 0,1 0 0 0 0,-1 0 1 0 0,1-1-1 0 0,0 2 0 0 0,-1-1 0 0 0,1 0 0 0 0,-1 0 0 0 0,1 1 0 0 0,0-1 0 0 0,-1 1 0 0 0,1 0 0 0 0,0 0 0 0 0,0 0 0 0 0,0 0 1 0 0,-1 0-1 0 0,1 0 0 0 0,0 1 0 0 0,0-1 0 0 0,1 0 0 0 0,-1 1 0 0 0,0 0 0 0 0,0-1 0 0 0,1 1 0 0 0,-1 0 0 0 0,1 0 0 0 0,-1 0 1 0 0,1 0-1 0 0,0 0 0 0 0,0 0 0 0 0,0 1 0 0 0,0-1 0 0 0,0 0 0 0 0,1 1 0 0 0,-1-1 0 0 0,1 0 0 0 0,-1 1 0 0 0,1-1 0 0 0,0 0 1 0 0,0 1-1 0 0,0 0 30 0 0,22 109 271 0 0,2-82 49 0 0,22 57 793 0 0,-48-85-1136 0 0,-1 0 0 0 0,1 0 0 0 0,-1-1-1 0 0,1 1 1 0 0,-1-1 0 0 0,1 0 0 0 0,-1 0 0 0 0,0 0 0 0 0,1 0 0 0 0,-1 0-1 0 0,0 0 1 0 0,0-1 0 0 0,0 1 0 0 0,0-1 0 0 0,0 0 0 0 0,0 0 0 0 0,1 0 0 0 0,-1 0-1 0 0,0 0 1 0 0,0-1 0 0 0,0 0 0 0 0,0 1 0 0 0,0-1 0 0 0,1 0 0 0 0,-1 0 0 0 0,0 0-1 0 0,1-1 1 0 0,-1 1 0 0 0,1-1 0 0 0,-1 1 0 0 0,1-1 0 0 0,0 0 0 0 0,0 0-1 0 0,-1 0 1 0 0,2 0 0 0 0,-2-1 23 0 0,2 2-12 0 0,0 0 0 0 0,-1 0 0 0 0,1 0 0 0 0,0 0 0 0 0,0-1 0 0 0,0 1-1 0 0,0-1 1 0 0,0 1 0 0 0,1 0 0 0 0,-1-1 0 0 0,0 1 0 0 0,1-1 0 0 0,-1 0 0 0 0,1 1 0 0 0,-1-1 0 0 0,1 1-1 0 0,0-1 1 0 0,0 0 0 0 0,0 1 0 0 0,-1-1 0 0 0,2 0 0 0 0,-1 1 0 0 0,0-1 0 0 0,0 0 0 0 0,0 1 0 0 0,1-1-1 0 0,-1 1 1 0 0,1-1 0 0 0,-1 1 0 0 0,1-1 0 0 0,0 1 0 0 0,0-1 0 0 0,0 1 0 0 0,-1-1 0 0 0,1 1 0 0 0,0 0-1 0 0,1-1 1 0 0,-1 1 0 0 0,0 0 0 0 0,0 0 0 0 0,0 0 0 0 0,1 0 0 0 0,-1 0 0 0 0,1 0 0 0 0,-1 1 0 0 0,1-1-1 0 0,-1 0 1 0 0,1 1 0 0 0,-1-1 0 0 0,1 1 0 0 0,-1-1 0 0 0,2 1 12 0 0,89-12-1175 0 0,-62 26-3085 0 0,-19-7-475 0 0</inkml:trace>
  <inkml:trace contextRef="#ctx0" brushRef="#br0" timeOffset="683.57">569 496 14765 0 0,'0'0'2225'0'0,"0"0"-2225"0"0,0 0-312 0 0,0 0 312 0 0,0 0 484 0 0,-45-3-172 0 0,21-2-200 0 0,0 1-112 0 0,-6-2-8 0 0,-3 2 4 0 0,2-1 0 0 0,0-1 0 0 0,-1 3-320 0 0,2 0-717 0 0,6 0-887 0 0,5 1-4040 0 0,6-3-2337 0 0</inkml:trace>
  <inkml:trace contextRef="#ctx0" brushRef="#br0" timeOffset="1026.51">331 584 7749 0 0,'0'0'4549'0'0,"0"8"-3024"0"0,-1-4-1448 0 0,0 1 0 0 0,0 0 0 0 0,1 0 0 0 0,0 0 0 0 0,0-1 0 0 0,0 1 0 0 0,0 0 0 0 0,1 0 0 0 0,-1 0 0 0 0,1 0 0 0 0,0-1 0 0 0,1 1 0 0 0,-1 0 0 0 0,1-1 0 0 0,0 1 0 0 0,0-1 0 0 0,1 0 0 0 0,-1 0 0 0 0,1 0 0 0 0,0 0 0 0 0,0 0 0 0 0,0 0 0 0 0,1-1 0 0 0,-1 1 0 0 0,1-1 0 0 0,0 0 0 0 0,-1 0 0 0 0,2-1 0 0 0,-1 1 0 0 0,0-1 0 0 0,0 0 0 0 0,1 0 0 0 0,-1 0 0 0 0,1 0 0 0 0,0-1 0 0 0,-1 0 0 0 0,2 0-77 0 0,-4 0-23 0 0,0-1-1 0 0,0 1 1 0 0,0-1-1 0 0,0 0 1 0 0,1 1-1 0 0,-1-1 1 0 0,0 0-1 0 0,0 0 1 0 0,0-1-1 0 0,0 1 1 0 0,0 0-1 0 0,1-1 1 0 0,-1 1 0 0 0,0-1-1 0 0,0 0 1 0 0,0 0-1 0 0,0 0 1 0 0,0 0-1 0 0,-1 0 1 0 0,1 0-1 0 0,0 0 1 0 0,0 0-1 0 0,-1-1 1 0 0,1 1-1 0 0,0-1 1 0 0,-1 1-1 0 0,0-1 1 0 0,1 0-1 0 0,-1 0 1 0 0,0 0-1 0 0,0 1 1 0 0,0-1 0 0 0,0 0-1 0 0,0 0 1 0 0,0 0-1 0 0,-1 0 1 0 0,1 0-1 0 0,-1-1 1 0 0,1 1-1 0 0,-1 0 1 0 0,0 0-1 0 0,0 0 1 0 0,0-2 23 0 0,2 45 397 0 0,0-35-339 0 0,-1-1-1 0 0,1 1 0 0 0,-1-1 1 0 0,1 1-1 0 0,-2 0 0 0 0,1-1 0 0 0,-1 1 1 0 0,0 0-1 0 0,0 0 0 0 0,0-1 0 0 0,-1 1 1 0 0,0 0-1 0 0,0-1 0 0 0,0 1 1 0 0,-1 0-1 0 0,0-1 0 0 0,0 0 0 0 0,0 1 1 0 0,-1-1-1 0 0,1 0 0 0 0,-1 0 1 0 0,-1-1-1 0 0,1 1 0 0 0,-1 0 0 0 0,1-1 1 0 0,-1 0-1 0 0,0 0 0 0 0,-1 0 0 0 0,1-1 1 0 0,-1 1-1 0 0,0-1 0 0 0,0 0 1 0 0,0 0-1 0 0,0-1 0 0 0,0 0 0 0 0,0 1 1 0 0,-6 0-58 0 0,-57-3-853 0 0,27-18-6614 0 0,22-4-2249 0 0</inkml:trace>
  <inkml:trace contextRef="#ctx0" brushRef="#br0" timeOffset="1289.34">896 147 14765 0 0,'2'6'776'0'0,"6"16"-674"0"0,0 1 0 0 0,-2 0 0 0 0,0 1 0 0 0,-2-1 0 0 0,-1 1 0 0 0,0 0 0 0 0,-2 0 0 0 0,-1 0 0 0 0,-1 1 0 0 0,-1-1 0 0 0,0-1 0 0 0,-2 1 0 0 0,-1 0-1 0 0,-1-1 1 0 0,-1 0 0 0 0,-2 0 0 0 0,0-1 0 0 0,-1 0 0 0 0,0 0 0 0 0,-2-1 0 0 0,-1-1 0 0 0,-1 0 0 0 0,-12 13-102 0 0,-45 24-378 0 0,16-33-3871 0 0,33-22-2313 0 0</inkml:trace>
  <inkml:trace contextRef="#ctx0" brushRef="#br0" timeOffset="2787.61">438 305 1472 0 0,'0'0'580'0'0,"0"0"-227"0"0,0 0-180 0 0,0 0 381 0 0,0 0 1306 0 0,0 0-596 0 0,0 0-530 0 0,0 0 11 0 0,0 0 110 0 0,0 0 57 0 0,-4-24 3981 0 0,21-7-4105 0 0,-13 16-4684 0 0,0 7-1258 0 0</inkml:trace>
  <inkml:trace contextRef="#ctx0" brushRef="#br0" timeOffset="17456.5">209 488 1268 0 0,'0'0'195'0'0,"0"0"-110"0"0,0 0-12 0 0,0 0 10 0 0,0 0 8 0 0,0 0 77 0 0,0 0 324 0 0,7 19-737 0 0,-7-19-509 0 0</inkml:trace>
  <inkml:trace contextRef="#ctx0" brushRef="#br0" timeOffset="18094.15">240 558 604 0 0,'0'0'493'0'0,"0"0"-222"0"0,0 0-73 0 0,0 0-19 0 0,0 0 244 0 0,0 0 993 0 0,0 0-150 0 0,5 10-435 0 0,39 66-291 0 0,4-1 0 0 0,4-3 0 0 0,2-2 0 0 0,30 27-540 0 0,14 21 476 0 0,58 81 1616 0 0,-190-227-7056 0 0,22 13 2314 0 0,-7-11-145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0:56.0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1356 521 9745 0 0,'0'0'1349'0'0,"0"0"-1017"0"0,0 0-254 0 0,0 0 224 0 0,0 0 82 0 0,0 0 15 0 0,0 0 7 0 0,0 0-62 0 0,-2-3-155 0 0,9-13-230 0 0,31 29 59 0 0,-24-7 77 0 0,-12-6-71 0 0,1 1 0 0 0,-1-1 0 0 0,1 1 0 0 0,-1-1 0 0 0,1 1 0 0 0,-1 0 0 0 0,0 0 0 0 0,1 0 0 0 0,-1 0 0 0 0,0 0 0 0 0,0 1 0 0 0,0-1 0 0 0,0 1 0 0 0,0-1 0 0 0,0 1 0 0 0,-1 0 0 0 0,1 0 0 0 0,0 0 0 0 0,-1 0 0 0 0,1 0 0 0 0,-1 0 0 0 0,0 0 0 0 0,0 0 0 0 0,0 1 1 0 0,0-1-1 0 0,0 0 0 0 0,0 1 0 0 0,-1-1 0 0 0,1 0 0 0 0,-1 1 0 0 0,1-1 0 0 0,-1 1 0 0 0,0-1 0 0 0,0 1 0 0 0,0-1 0 0 0,0 1 0 0 0,-1-1 0 0 0,1 1 0 0 0,-1-1 0 0 0,0 1 0 0 0,1-1 0 0 0,-1 0 0 0 0,0 1 0 0 0,0-1 0 0 0,0 0 0 0 0,-1 0 0 0 0,1 0 0 0 0,-1 0 0 0 0,1 0 0 0 0,-1 0 0 0 0,1 0 0 0 0,-1 0 0 0 0,0 0 0 0 0,0-1 0 0 0,0 1 0 0 0,0-1 0 0 0,0 0 0 0 0,0 1 0 0 0,-1-1 0 0 0,1 0 0 0 0,0 0-24 0 0,-44 51 142 0 0,46-51-212 0 0,-1 0 0 0 0,1 1-1 0 0,-1-1 1 0 0,1 0 0 0 0,0 1-1 0 0,0-1 1 0 0,0 0-1 0 0,0 1 1 0 0,0-1 0 0 0,0 1-1 0 0,0-1 1 0 0,0 0 0 0 0,1 1-1 0 0,-1-1 1 0 0,0 1 0 0 0,1-1-1 0 0,-1 0 1 0 0,1 0 0 0 0,0 1-1 0 0,-1-1 1 0 0,1 0 0 0 0,0 0-1 0 0,0 0 1 0 0,0 0 0 0 0,-1 1-1 0 0,1-1 1 0 0,0-1-1 0 0,1 1 1 0 0,-1 0 0 0 0,0 0-1 0 0,0 0 1 0 0,0 0 0 0 0,0-1-1 0 0,1 1 1 0 0,-1-1 0 0 0,0 1-1 0 0,1-1 1 0 0,-1 1 0 0 0,0-1-1 0 0,1 0 1 0 0,-1 0 0 0 0,0 1-1 0 0,1-1 1 0 0,-1 0-1 0 0,1 0 1 0 0,0-1 70 0 0,14 4-2283 0 0,-3-1-1932 0 0</inkml:trace>
  <inkml:trace contextRef="#ctx0" brushRef="#br0" timeOffset="246.9">1494 674 2492 0 0,'0'0'872'0'0,"0"0"3673"0"0,-47-2-3509 0 0,22-1-272 0 0,-5-1-104 0 0,0 0-660 0 0,5 2-868 0 0,-11-7-6353 0 0</inkml:trace>
  <inkml:trace contextRef="#ctx0" brushRef="#br0" timeOffset="-948.67">695 523 4136 0 0,'0'0'516'0'0,"0"0"294"0"0,0 0 1079 0 0,0 0-349 0 0,0 0-327 0 0,0 0-119 0 0,0 0-271 0 0,0 0-222 0 0,0 0-202 0 0,0 0-188 0 0,17-17-72 0 0,-13 18-140 0 0,0 0 1 0 0,1 1-1 0 0,-1-1 0 0 0,0 1 1 0 0,0 0-1 0 0,0 0 1 0 0,0 0-1 0 0,-1 1 1 0 0,1-1-1 0 0,0 1 1 0 0,-1 0-1 0 0,0 0 1 0 0,0 0-1 0 0,0 1 1 0 0,0-1-1 0 0,0 1 1 0 0,0-1-1 0 0,-1 1 1 0 0,0 0-1 0 0,0 0 1 0 0,0 0-1 0 0,0 0 1 0 0,-1 0-1 0 0,1 1 1 0 0,-1-1-1 0 0,0 0 1 0 0,-1 1-1 0 0,1-1 1 0 0,-1 1-1 0 0,0-1 1 0 0,0 0-1 0 0,0 1 0 0 0,0-1 1 0 0,-1 1-1 0 0,0-1 1 0 0,0 1-1 0 0,0-1 1 0 0,0 0-1 0 0,-1 0 1 0 0,1 0-1 0 0,-1 0 1 0 0,0 0-1 0 0,-1 0 1 0 0,1 0-1 0 0,-1 0 1 0 0,1-1-1 0 0,-1 1 1 0 0,0-1-1 0 0,-2 1 1 0 0,2-2-275 0 0,-10 4-1159 0 0,3-2-2614 0 0,4-4-1208 0 0</inkml:trace>
  <inkml:trace contextRef="#ctx0" brushRef="#br0" timeOffset="-748.64">866 580 7777 0 0,'0'0'1459'0'0,"0"0"-497"0"0,0 0-348 0 0,0 0-319 0 0,0 0-150 0 0,0 0 175 0 0,0 0 116 0 0,-4 7-32 0 0,4-7-403 0 0,-3 2 1 0 0,1 1 0 0 0,-1 0 0 0 0,1-1 0 0 0,0 1 0 0 0,0 0 0 0 0,0 0 0 0 0,1 0-1 0 0,-1 0 1 0 0,0 1 0 0 0,1-1 0 0 0,0 0 0 0 0,0 1 0 0 0,0-1 0 0 0,0 1 0 0 0,1-1-1 0 0,-1 1 1 0 0,1-1 0 0 0,0 1 0 0 0,0-1 0 0 0,0 1 0 0 0,1-1 0 0 0,-1 1 0 0 0,1-1-1 0 0,0 1 1 0 0,0-1 0 0 0,0 1 0 0 0,0-1 0 0 0,0 0 0 0 0,1 0 0 0 0,0 1 0 0 0,-1-1-1 0 0,1 0 1 0 0,0-1 0 0 0,1 1 0 0 0,-1 0 0 0 0,0-1 0 0 0,1 1 0 0 0,0-1 0 0 0,-1 1-1 0 0,4 0-1 0 0,25 7-2310 0 0,-8-7-2430 0 0,-1-2-698 0 0</inkml:trace>
  <inkml:trace contextRef="#ctx0" brushRef="#br0" timeOffset="-391.51">983 531 3648 0 0,'0'0'5486'0'0,"0"0"-3678"0"0,0 0-1247 0 0,3 6-166 0 0,35 84 169 0 0,-36-91-534 0 0,1 1 0 0 0,-1 0 1 0 0,1 0-1 0 0,-1-1 0 0 0,1 1 0 0 0,-1-1 1 0 0,1 0-1 0 0,-1 0 0 0 0,0 0 1 0 0,1 0-1 0 0,-1 0 0 0 0,0 0 0 0 0,0-1 1 0 0,0 1-1 0 0,1-1 0 0 0,-2 0 0 0 0,1 1 1 0 0,0-1-1 0 0,0 0 0 0 0,-1 0 1 0 0,1 0-1 0 0,-1 0 0 0 0,1 0 0 0 0,-1-1 1 0 0,0 1-1 0 0,0 0 0 0 0,0-1 1 0 0,0 1-1 0 0,0-1 0 0 0,-1 1 0 0 0,1-1 1 0 0,-1 1-1 0 0,1-1 0 0 0,-1 1 0 0 0,0-1 1 0 0,0-1-31 0 0,2-2 83 0 0,11 48 245 0 0,-11-36-217 0 0,-1 1 1 0 0,1-1-1 0 0,-1 0 1 0 0,0 1-1 0 0,-1-1 1 0 0,1 1-1 0 0,-1 0 1 0 0,-1-1-1 0 0,1 1 1 0 0,-1-1-1 0 0,0 1 1 0 0,-1-1-1 0 0,1 0 0 0 0,-1 0 1 0 0,-1 1-1 0 0,1-1 1 0 0,-1 0-1 0 0,-1 1-111 0 0,-48 15-3890 0 0,34-23-1292 0 0</inkml:trace>
  <inkml:trace contextRef="#ctx0" brushRef="#br0" timeOffset="21717.52">8284 751 2780 0 0,'0'0'1488'0'0,"0"0"497"0"0,0 7-1412 0 0,21 560 1781 0 0,0-460-2797 0 0,-18-113-1943 0 0,-2-2-429 0 0</inkml:trace>
  <inkml:trace contextRef="#ctx0" brushRef="#br0" timeOffset="22745.16">8207 647 132 0 0,'0'0'2692'0'0,"0"0"454"0"0,-5-7-2119 0 0,-115-76-1119 0 0,18 53-231 0 0,0 5 0 0 0,-2 4 0 0 0,0 4 0 0 0,-96-1 323 0 0,-59-11 417 0 0,-1433-186 2138 0 0,1405 187-2711 0 0,-1834-133 1938 0 0,1039 148-3188 0 0,-580 85 1406 0 0,1381-41 360 0 0,277-31-329 0 0,1 0 1 0 0,-1 0-1 0 0,0 1 1 0 0,1-1-1 0 0,-1 1 1 0 0,0 0-1 0 0,1 0 1 0 0,-1 0-1 0 0,1 1 1 0 0,0-1-1 0 0,-1 1 1 0 0,1 0-1 0 0,0 0 1 0 0,0 0-1 0 0,0 0 1 0 0,0 1-1 0 0,1-1 1 0 0,-1 1-1 0 0,0-1 1 0 0,1 1-1 0 0,0 0 0 0 0,0 0 1 0 0,0 0-1 0 0,0 1 1 0 0,0-1-1 0 0,1 0 1 0 0,-1 1-1 0 0,1-1 1 0 0,0 1-1 0 0,0-1 1 0 0,0 1-1 0 0,0 1-31 0 0,27 119 1025 0 0,22-5-796 0 0,98 306 71 0 0,-138-390-268 0 0,-4-5 6 0 0,1 0 0 0 0,2-1 0 0 0,1 0 0 0 0,1 0 0 0 0,1-1 0 0 0,2-1 0 0 0,0 1 0 0 0,2-2 0 0 0,1 0 0 0 0,1-1 0 0 0,1 0 0 0 0,2-1 0 0 0,0-1 0 0 0,4 2-38 0 0,10 1 100 0 0,2-1 1 0 0,0-1-1 0 0,1-2 0 0 0,1-1 1 0 0,2-3-1 0 0,-1 0 0 0 0,2-3 1 0 0,0-1-1 0 0,1-2 0 0 0,21 2-100 0 0,429 52-781 0 0,-431-61 641 0 0,2288 138-334 0 0,1642 317-55 0 0,-3755-427-1251 0 0,-3-9-4581 0 0,-168-19 3133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5T02:02:45.3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 11 364 0 0,'0'0'404'0'0,"0"0"-404"0"0,0 0-168 0 0,0 0 52 0 0,0 0-16 0 0,0 0-64 0 0,0 0 184 0 0,0 0 4 0 0,-38-10-72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5T02:51:23.373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06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 0 0,'0'0'876'0'0,"0"0"-524"0"0,0 0-248 0 0,0 0-52 0 0,0 0 224 0 0,0 0-276 0 0,0 0-248 0 0,0 0-264 0 0,0 0-388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07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4 5825 0 0,'0'0'527'0'0,"0"0"694"0"0,0 0-89 0 0,0 0-43 0 0,0 0-15 0 0,0 0-45 0 0,0 0 9 0 0,0 0-138 0 0,0 0-270 0 0,-2-3-393 0 0,6 5-158 0 0,5 5 22 0 0,1 0-1 0 0,-1 1 0 0 0,0-1 0 0 0,0 2 0 0 0,-1-1 0 0 0,0 1 0 0 0,0 1 0 0 0,-1-1 0 0 0,-1 1 1 0 0,1 1-1 0 0,-2-1 0 0 0,1 1 0 0 0,-2 0 0 0 0,1 0 0 0 0,-1 0 0 0 0,-1 1 0 0 0,0-1 1 0 0,0 6-101 0 0,-6-11 52 0 0,0-1 0 0 0,-1 0 1 0 0,1 0-1 0 0,-1 0 1 0 0,0-1-1 0 0,0 1 1 0 0,-1-1-1 0 0,1 0 1 0 0,-1 0-1 0 0,0 0 1 0 0,0-1-1 0 0,0 0 1 0 0,-1 0-1 0 0,1 0 1 0 0,-1-1-1 0 0,0 1 1 0 0,1-1-1 0 0,-1-1 1 0 0,0 1-1 0 0,0-1 1 0 0,0 0-1 0 0,0 0 1 0 0,-1-1-1 0 0,1 0 1 0 0,0 0-1 0 0,0 0 1 0 0,0-1-1 0 0,0 0 1 0 0,-5-1-53 0 0,9 1-8 0 0,0 0 1 0 0,0-1-1 0 0,0 1 1 0 0,0 0-1 0 0,0-1 1 0 0,0 1-1 0 0,0-1 1 0 0,0 0-1 0 0,1 0 1 0 0,-1 0-1 0 0,1 1 1 0 0,-1-2-1 0 0,1 1 1 0 0,0 0 0 0 0,0 0-1 0 0,0 0 1 0 0,0 0-1 0 0,0-1 1 0 0,0 1-1 0 0,0 0 1 0 0,1-1-1 0 0,-1 1 1 0 0,1-1-1 0 0,0 1 1 0 0,0-1-1 0 0,0 1 1 0 0,0-1-1 0 0,0 1 1 0 0,0 0-1 0 0,1-1 1 0 0,-1 1-1 0 0,1-1 1 0 0,0 1-1 0 0,0 0 1 0 0,0-1 0 0 0,0 1-1 0 0,0 0 1 0 0,0 0-1 0 0,0 0 1 0 0,1 0-1 0 0,-1 0 1 0 0,1 0-1 0 0,-1 0 1 0 0,1 0-1 0 0,0 1 1 0 0,0-1-1 0 0,0 1 1 0 0,0-1-1 0 0,0 1 1 0 0,0 0-1 0 0,0 0 1 0 0,1 0-1 0 0,-1 0 1 0 0,0 0-1 0 0,0 0 1 0 0,3 0 7 0 0,32-16-1178 0 0,-21 17-3869 0 0,-13 2-1035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08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99 6889 0 0,'0'0'1082'0'0,"0"0"-134"0"0,0 0-33 0 0,0 0-216 0 0,0 0-172 0 0,0 0-116 0 0,-6-1-22 0 0,3 0-371 0 0,-1 1 0 0 0,1 0 0 0 0,-1 0 0 0 0,1 0 0 0 0,0 0 0 0 0,-1 1 0 0 0,1-1 0 0 0,0 1 0 0 0,-1 0 0 0 0,1 0 0 0 0,0 0 0 0 0,0 0 0 0 0,0 1 0 0 0,0-1 0 0 0,0 1 0 0 0,0 0 0 0 0,0 0 0 0 0,0 0 0 0 0,1 0 0 0 0,-1 0 0 0 0,1 1 0 0 0,-1-1 0 0 0,1 1 0 0 0,0-1 0 0 0,0 1 0 0 0,0 0 0 0 0,0 0 0 0 0,1 0 0 0 0,-1 0 0 0 0,0 3-18 0 0,0-4 58 0 0,1 0 0 0 0,-1 0 0 0 0,0 0 0 0 0,1 0 0 0 0,0 0 1 0 0,0 0-1 0 0,-1 1 0 0 0,1-1 0 0 0,0 0 0 0 0,1 1 0 0 0,-1-1 0 0 0,0 0 1 0 0,1 1-1 0 0,-1-1 0 0 0,1 1 0 0 0,0-1 0 0 0,0 1 0 0 0,0-1 0 0 0,0 1 0 0 0,0 0 1 0 0,1-1-1 0 0,-1 0 0 0 0,1 1 0 0 0,0-1 0 0 0,-1 1 0 0 0,1-1 0 0 0,0 0 1 0 0,0 1-1 0 0,1-1 0 0 0,-1 0 0 0 0,0 0 0 0 0,1 0 0 0 0,-1 0 0 0 0,1 0 0 0 0,0 0 1 0 0,0 0-1 0 0,-1-1 0 0 0,1 1 0 0 0,0-1 0 0 0,1 1 0 0 0,-1-1 0 0 0,0 0 1 0 0,0 0-1 0 0,0 0 0 0 0,1 0 0 0 0,-1 0 0 0 0,3 0-58 0 0,58-7 1753 0 0,-34 2-2698 0 0,0 2-4749 0 0,-26 2 708 0 0</inkml:trace>
  <inkml:trace contextRef="#ctx0" brushRef="#br0" timeOffset="278.22">385 0 12057 0 0,'0'0'1358'0'0,"0"0"-894"0"0,0 0-519 0 0,0 0 34 0 0,-5 6 224 0 0,-3 5-168 0 0,0-1 0 0 0,1 1 0 0 0,1 0 0 0 0,-1 1 1 0 0,2-1-1 0 0,0 1 0 0 0,0 1 0 0 0,1-1 0 0 0,1 0 0 0 0,0 1 0 0 0,0 0 1 0 0,2 0-1 0 0,-1 0 0 0 0,2-1 0 0 0,0 1 0 0 0,0 0 0 0 0,1 0 0 0 0,1 0 1 0 0,0 0-1 0 0,3 9-35 0 0,28 22 464 0 0,-15-35-5636 0 0,-14-9 291 0 0</inkml:trace>
  <inkml:trace contextRef="#ctx0" brushRef="#br0" timeOffset="542.47">498 156 2612 0 0,'0'0'9820'0'0,"0"0"-7686"0"0,0 0-2108 0 0,0 0 118 0 0,0 0-29 0 0,0 0-85 0 0,26-10-1584 0 0,-23 10 1564 0 0,1 1 1 0 0,-1 0 0 0 0,0-1 0 0 0,0 1 0 0 0,0 0 0 0 0,0 1 0 0 0,-1-1 0 0 0,1 0 0 0 0,0 1 0 0 0,0 0 0 0 0,-1-1 0 0 0,1 1-1 0 0,-1 0 1 0 0,0 0 0 0 0,1 1 0 0 0,-1-1 0 0 0,0 0 0 0 0,0 1 0 0 0,0-1 0 0 0,-1 1 0 0 0,1 0 0 0 0,-1-1 0 0 0,1 1 0 0 0,-1 0-1 0 0,0 0 1 0 0,0 0 0 0 0,0 0 0 0 0,0 0 0 0 0,-1 0 0 0 0,1 1 0 0 0,-1-1 0 0 0,0 0 0 0 0,0 0 0 0 0,0 0 0 0 0,0 0 0 0 0,-1 0-1 0 0,1 0 1 0 0,-1 1 0 0 0,0-1 0 0 0,0 0 0 0 0,0 0 0 0 0,0-1 0 0 0,0 1 0 0 0,-1 0 0 0 0,1 0 0 0 0,-1 0 0 0 0,0-1 0 0 0,0 1-1 0 0,0-1 1 0 0,0 0 0 0 0,0 1 0 0 0,0-1 0 0 0,-1 0 0 0 0,1 0 0 0 0,-1 0 0 0 0,1-1 0 0 0,-1 1 0 0 0,0-1 0 0 0,-1 1-11 0 0,4-2-38 0 0,-20 15-972 0 0,7-11-5743 0 0,11-7 583 0 0</inkml:trace>
  <inkml:trace contextRef="#ctx0" brushRef="#br0" timeOffset="792.95">703 160 12613 0 0,'0'0'-12'0'0,"0"0"509"0"0,-8 6 56 0 0,0 1-434 0 0,-76 89-37 0 0,116-69-1714 0 0,-12-26-1763 0 0,-1-1-2410 0 0</inkml:trace>
  <inkml:trace contextRef="#ctx0" brushRef="#br0" timeOffset="1040.8">920 290 13685 0 0,'0'0'64'0'0,"0"0"0"0"0,0 0 796 0 0,-47 26-140 0 0,29-19-316 0 0,-3 2-228 0 0,0-1-176 0 0,2-1-100 0 0,-1 1-492 0 0,3 0-432 0 0,4-2-364 0 0,1-2-1324 0 0,5-4-4677 0 0</inkml:trace>
  <inkml:trace contextRef="#ctx0" brushRef="#br0" timeOffset="1258.48">1015 177 9837 0 0,'0'0'4317'0'0,"0"0"-3646"0"0,0 0-1084 0 0,0 0 412 0 0,-1 6 69 0 0,-1-4-50 0 0,1-1 0 0 0,-1 1 0 0 0,1-1 0 0 0,0 1 0 0 0,-1 0 0 0 0,1-1 0 0 0,0 1 0 0 0,0 0 0 0 0,0 0 0 0 0,1 0 0 0 0,-1 0 0 0 0,0 0 0 0 0,1 0 0 0 0,-1 0 0 0 0,1 0 0 0 0,0 0 0 0 0,-1 0 0 0 0,1 0 0 0 0,0 0 0 0 0,0 0 0 0 0,1 0 0 0 0,-1 0 0 0 0,0 0 0 0 0,1 1 0 0 0,-1-1 0 0 0,1 0 0 0 0,0-1 0 0 0,-1 1 0 0 0,1 0 0 0 0,0 0 0 0 0,0 0 0 0 0,0 0 0 0 0,1-1 0 0 0,-1 1 0 0 0,0 0 0 0 0,1-1 0 0 0,-1 1 0 0 0,1-1 0 0 0,-1 0 0 0 0,1 1 0 0 0,0-1-1 0 0,-1 0 1 0 0,1 0 0 0 0,0 0 0 0 0,0 0 0 0 0,0 0 0 0 0,0-1 0 0 0,0 1 0 0 0,0 0 0 0 0,0-1 0 0 0,0 0 0 0 0,0 1 0 0 0,0-1 0 0 0,0 0 0 0 0,0 0 0 0 0,0 0 0 0 0,0 0 0 0 0,0-1 0 0 0,0 1 0 0 0,1-1 0 0 0,-1 1 0 0 0,0-1-18 0 0,79-72 171 0 0,-76 111-767 0 0,-6-27 685 0 0,1-1-1 0 0,-1 1 1 0 0,-1-1 0 0 0,0 1 0 0 0,-1-1 0 0 0,0 0 0 0 0,0 0-1 0 0,-1 0 1 0 0,0 0 0 0 0,-1-1 0 0 0,0 1 0 0 0,-1-1 0 0 0,0 0-1 0 0,-6 7-88 0 0,-52 9-7458 0 0,49-28-248 0 0</inkml:trace>
  <inkml:trace contextRef="#ctx0" brushRef="#br0" timeOffset="1507.09">1312 93 14409 0 0,'0'0'12'0'0,"0"0"-12"0"0,0 0-988 0 0,0 0 988 0 0,8 40 164 0 0,-6-22 216 0 0,0 4-12 0 0,-2 1 36 0 0,-2 3-148 0 0,-4 1-44 0 0,-3-1-172 0 0,-4 0-40 0 0,-4-1-432 0 0,-1 0-504 0 0,1-5-660 0 0,2-6-1432 0 0,1-2-4001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26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581 108 1728 0 0,'0'0'490'0'0,"0"0"1698"0"0,0 0-789 0 0,0 0-851 0 0,0 0-304 0 0,0 0 8 0 0,0 0 43 0 0,0 0 60 0 0,5 2-3 0 0,-2 0-212 0 0,0 0 0 0 0,1 0 0 0 0,-1 0 0 0 0,1-1 0 0 0,0 0 0 0 0,0 0 0 0 0,-1 0 0 0 0,1 0 0 0 0,0 0 0 0 0,0-1 0 0 0,0 1 0 0 0,0-1 0 0 0,0 0 0 0 0,0-1 0 0 0,0 1 0 0 0,0-1 0 0 0,-1 1 0 0 0,1-1 0 0 0,0-1 0 0 0,0 1 0 0 0,-1 0 0 0 0,1-1 0 0 0,0 1 0 0 0,-1-1 0 0 0,0 0 0 0 0,1-1 0 0 0,-1 1 0 0 0,0 0 0 0 0,0-1 0 0 0,0 0 0 0 0,-1 1 0 0 0,1-1 0 0 0,-1 0 0 0 0,1-1 0 0 0,-1 1 0 0 0,0 0 0 0 0,0-1 0 0 0,0 1 0 0 0,-1-1 0 0 0,1 1 0 0 0,-1-1 0 0 0,0-2-140 0 0,-4 2-115 0 0,-1-1 1 0 0,0 1-1 0 0,-1-1 1 0 0,1 1-1 0 0,-1 0 1 0 0,0 1-1 0 0,0-1 1 0 0,0 1 0 0 0,0 0-1 0 0,-1 0 1 0 0,1 1-1 0 0,-1-1 1 0 0,1 1-1 0 0,-1 1 1 0 0,0-1-1 0 0,0 1 1 0 0,0 0 0 0 0,0 0-1 0 0,0 1 1 0 0,-3-1 114 0 0,7 3 77 0 0,1 0 1 0 0,-1 0-1 0 0,1 0 1 0 0,-1 1 0 0 0,1-1-1 0 0,0 0 1 0 0,-1 1-1 0 0,1-1 1 0 0,1 0-1 0 0,-1 1 1 0 0,0-1 0 0 0,1 1-1 0 0,-1-1 1 0 0,1 1-1 0 0,-1 0 1 0 0,1-1-1 0 0,0 1 1 0 0,0-1 0 0 0,1 1-1 0 0,-1-1 1 0 0,0 1-1 0 0,1 0 1 0 0,0-1-1 0 0,-1 0 1 0 0,2 3-78 0 0,-1 3-162 0 0,-24 203 1183 0 0,28-214-6431 0 0,-1-5-508 0 0</inkml:trace>
  <inkml:trace contextRef="#ctx0" brushRef="#br0" timeOffset="268.95">684 223 4060 0 0,'0'0'1901'0'0,"0"0"2475"0"0,0 0-3860 0 0,0 0-412 0 0,0 0 232 0 0,0 0-104 0 0,-36 1 48 0 0,19-1-112 0 0,-5-1-64 0 0,3 1-100 0 0,0-1-4 0 0,1 1-888 0 0,2-2-428 0 0,3 1-860 0 0,5-1-2521 0 0,4-4 1693 0 0</inkml:trace>
  <inkml:trace contextRef="#ctx0" brushRef="#br0" timeOffset="269.95">881 59 992 0 0,'0'0'1659'0'0,"0"0"1449"0"0,0 0-1475 0 0,0 0-413 0 0,-3 7-110 0 0,-8 15-102 0 0,4-12-762 0 0,0 1-1 0 0,1 1 0 0 0,1-1 1 0 0,0 1-1 0 0,0 0 0 0 0,1 0 1 0 0,1 0-1 0 0,0 1 1 0 0,1-1-1 0 0,0 1 0 0 0,1 0 1 0 0,0 0-1 0 0,1-1 0 0 0,0 1 1 0 0,1 1-246 0 0,10-2-1465 0 0,-1-11-5431 0 0,-2-4 846 0 0</inkml:trace>
  <inkml:trace contextRef="#ctx0" brushRef="#br0" timeOffset="270.95">951 149 952 0 0,'0'0'541'0'0,"0"0"-166"0"0,0 0 461 0 0,0 0 822 0 0,0 0-780 0 0,6 1-310 0 0,-3-1-420 0 0,0 0 0 0 0,0 0 1 0 0,-1 0-1 0 0,1 1 0 0 0,0-1 1 0 0,0 1-1 0 0,-1-1 0 0 0,1 1 0 0 0,0 0 1 0 0,-1 0-1 0 0,1 0 0 0 0,-1 0 1 0 0,1 1-1 0 0,-1-1 0 0 0,0 1 1 0 0,1-1-1 0 0,-1 1 0 0 0,0 0 0 0 0,0 0 1 0 0,0 0-1 0 0,0 0 0 0 0,-1 0 1 0 0,1 0-1 0 0,-1 0 0 0 0,1 1 0 0 0,-1-1 1 0 0,0 1-1 0 0,1-1 0 0 0,-1 1 1 0 0,0-1-1 0 0,-1 1 0 0 0,1 0 1 0 0,0-1-1 0 0,-1 1 0 0 0,0 0 0 0 0,0 0 1 0 0,1-1-1 0 0,-2 1 0 0 0,1 0 1 0 0,0 0-1 0 0,0-1 0 0 0,-1 1 0 0 0,0 0 1 0 0,1-1-1 0 0,-1 1 0 0 0,0 0 1 0 0,0-1-1 0 0,-1 1 0 0 0,1-1 0 0 0,0 1 1 0 0,-1-1-1 0 0,0 0 0 0 0,1 0 1 0 0,-1 0-1 0 0,0 0-148 0 0,-4 2-144 0 0,-20 15 911 0 0,8-14-6908 0 0,16-5 1219 0 0</inkml:trace>
  <inkml:trace contextRef="#ctx0" brushRef="#br0" timeOffset="271.95">1120 163 4272 0 0,'0'0'2100'0'0,"0"0"853"0"0,0 0-2257 0 0,0 0-567 0 0,0 0 77 0 0,0 0 13 0 0,-3 7 126 0 0,0-4-241 0 0,1 0-1 0 0,0 0 0 0 0,-1 0 0 0 0,1 0 0 0 0,1 0 1 0 0,-1 1-1 0 0,0-1 0 0 0,1 1 0 0 0,0-1 1 0 0,0 1-1 0 0,0 0 0 0 0,0-1 0 0 0,0 1 0 0 0,1 0 1 0 0,0 0-1 0 0,-1-1 0 0 0,2 1 0 0 0,-1 0 1 0 0,0 0-1 0 0,1-1 0 0 0,-1 1 0 0 0,1 0 1 0 0,0 0-1 0 0,1-1 0 0 0,-1 1 0 0 0,0-1 0 0 0,1 1 1 0 0,0-1-1 0 0,0 0 0 0 0,0 0 0 0 0,0 0 1 0 0,0 0-1 0 0,1 0 0 0 0,2 2-103 0 0,-3-3-110 0 0,6 2-1768 0 0,-4-3-2303 0 0,-3-1-1340 0 0</inkml:trace>
  <inkml:trace contextRef="#ctx0" brushRef="#br0" timeOffset="2856.17">2089 176 828 0 0,'0'0'4344'0'0,"0"0"-355"0"0,0 0-2536 0 0,0 0-985 0 0,0 0-88 0 0,0 0-53 0 0,0 0-14 0 0,2 5-65 0 0,-3-1-169 0 0,1 0 0 0 0,0-1 0 0 0,0 1 0 0 0,1-1 0 0 0,-1 1 0 0 0,1-1 0 0 0,-1 1 0 0 0,1-1 0 0 0,0 1 0 0 0,1-1 0 0 0,-1 0 0 0 0,0 0 0 0 0,1 1 0 0 0,0-1 0 0 0,0 0 0 0 0,0 0 0 0 0,0-1 0 0 0,0 1 0 0 0,1 0 0 0 0,-1-1 0 0 0,1 1 0 0 0,-1-1 0 0 0,1 0 0 0 0,0 0 0 0 0,0 0 0 0 0,0 0 0 0 0,0 0 0 0 0,1-1 0 0 0,-1 1 0 0 0,0-1 0 0 0,1 0 0 0 0,-1 0 0 0 0,1 0 0 0 0,-1-1 0 0 0,1 1 0 0 0,-1-1 0 0 0,1 0 0 0 0,-1 0-1 0 0,1 0 1 0 0,-1 0 0 0 0,1-1 0 0 0,1 0-79 0 0,14-49-615 0 0,-19 50 309 0 0,8 41 302 0 0,-8 95 766 0 0,-47-86-1577 0 0,-12-54-3129 0 0,46-1-404 0 0</inkml:trace>
  <inkml:trace contextRef="#ctx0" brushRef="#br0" timeOffset="3356.12">2454 116 1280 0 0,'0'0'2806'0'0,"0"0"-1135"0"0,0 0-1119 0 0,0 0-236 0 0,0 0 394 0 0,0 0 296 0 0,0 0-3 0 0,0 0-343 0 0,0 0-368 0 0,8-5-135 0 0,41 174 3979 0 0,-63-84-3649 0 0,-46-22-3319 0 0,51-59-1748 0 0,1-5-3084 0 0</inkml:trace>
  <inkml:trace contextRef="#ctx0" brushRef="#br0" timeOffset="1344.55">1522 264 1804 0 0,'0'0'1208'0'0,"0"0"1814"0"0,0 0-534 0 0,0 0-1290 0 0,0 0-714 0 0,0 0-47 0 0,0 0 38 0 0,0 0-62 0 0,-6 1 74 0 0,-164 8 199 0 0,150-19-6113 0 0,15 1-1780 0 0</inkml:trace>
  <inkml:trace contextRef="#ctx0" brushRef="#br0" timeOffset="1593.99">1432 240 992 0 0,'0'0'4875'0'0,"0"0"-3417"0"0,0 0-756 0 0,1 7 192 0 0,0-6-948 0 0,0 3 201 0 0,0 0 0 0 0,1 0 0 0 0,-1 0 1 0 0,-1 0-1 0 0,1 0 0 0 0,0 1 1 0 0,-1-1-1 0 0,0 0 0 0 0,0 0 0 0 0,0 0 1 0 0,-1 1-1 0 0,0-1 0 0 0,1 0 0 0 0,-1 0 1 0 0,-1 0-1 0 0,1 0 0 0 0,0 0 0 0 0,-1 0 1 0 0,0 0-1 0 0,0-1 0 0 0,0 1 1 0 0,-1-1-1 0 0,-1 3-147 0 0,4-5-1290 0 0,0-1-727 0 0,0-2-1308 0 0,4-3-2241 0 0</inkml:trace>
  <inkml:trace contextRef="#ctx0" brushRef="#br0" timeOffset="2000.04">1615 95 716 0 0,'0'0'6089'0'0,"0"0"-3909"0"0,0 0-1851 0 0,0 0-204 0 0,0 0 252 0 0,2 6 251 0 0,-1 204 3188 0 0,40-269-7599 0 0,-39 57 3833 0 0,0 1 0 0 0,1 0-1 0 0,-1 0 1 0 0,0 1-1 0 0,1-1 1 0 0,-1 0 0 0 0,1 1-1 0 0,-1-1 1 0 0,0 1 0 0 0,1 0-1 0 0,-1 0 1 0 0,1 0-1 0 0,-1 0 1 0 0,1 0 0 0 0,-1 1-1 0 0,1-1 1 0 0,-1 1 0 0 0,0-1-1 0 0,1 1 1 0 0,-1 0 0 0 0,0 0-1 0 0,1 0 1 0 0,-1 0-1 0 0,0 1 1 0 0,0-1 0 0 0,0 0-1 0 0,0 1 1 0 0,0 0 0 0 0,-1-1-1 0 0,1 1 1 0 0,0 0 0 0 0,-1 0-1 0 0,1 0 1 0 0,-1 0-1 0 0,1 0 1 0 0,-1 0 0 0 0,0 0-1 0 0,0 1 1 0 0,0-1 0 0 0,0 0-1 0 0,-1 1 1 0 0,1-1-50 0 0,0 44 1459 0 0,-12-31-6554 0 0,11-15-659 0 0</inkml:trace>
  <inkml:trace contextRef="#ctx0" brushRef="#br0" timeOffset="2311.94">1933 349 1644 0 0,'0'0'1550'0'0,"0"0"3351"0"0,0 0-2502 0 0,0 0-1249 0 0,0 0-124 0 0,0 0-163 0 0,0 0-365 0 0,-26 36 390 0 0,0-9-1574 0 0,16-17-6706 0 0,10-11 551 0 0</inkml:trace>
  <inkml:trace contextRef="#ctx0" brushRef="#br0" timeOffset="6421.16">3024 306 1136 0 0,'0'0'314'0'0,"0"0"259"0"0,0 0 1401 0 0,0 0 1329 0 0,0 0-1704 0 0,0 0-798 0 0,0 0-167 0 0,0 0 3 0 0,-29 4 1565 0 0,-146 3-1154 0 0,162-12-6579 0 0,13 2 113 0 0</inkml:trace>
  <inkml:trace contextRef="#ctx0" brushRef="#br0" timeOffset="8177.39">4172 325 1108 0 0,'0'0'862'0'0,"0"0"663"0"0,0 0-103 0 0,0 0-893 0 0,0 0-168 0 0,0 0 353 0 0,0 0 544 0 0,0 0 71 0 0,-7 0-259 0 0,-61 4 1258 0 0,6 0-1720 0 0,24-3-3619 0 0,34-2 573 0 0,2-1-2155 0 0</inkml:trace>
  <inkml:trace contextRef="#ctx0" brushRef="#br0" timeOffset="8817.04">4112 312 836 0 0,'0'0'695'0'0,"0"0"8"0"0,0 0 965 0 0,0 0-486 0 0,0 0-635 0 0,0 0-81 0 0,0 0-13 0 0,0 0-34 0 0,-6-1-24 0 0,-31-2 1504 0 0,60-31-1037 0 0,-20 35-758 0 0,0-1 1 0 0,1 1-1 0 0,-1 0 0 0 0,0 1 1 0 0,0-1-1 0 0,1 0 1 0 0,-1 1-1 0 0,0 0 0 0 0,0-1 1 0 0,-1 1-1 0 0,1 1 0 0 0,0-1 1 0 0,-1 0-1 0 0,1 1 0 0 0,-1-1 1 0 0,0 1-1 0 0,0-1 1 0 0,0 1-1 0 0,0 0 0 0 0,0 0 1 0 0,0 0-1 0 0,-1 0 0 0 0,0 1 1 0 0,1-1-1 0 0,-1 0 1 0 0,0 0-1 0 0,-1 1 0 0 0,1-1 1 0 0,-1 1-1 0 0,1-1 0 0 0,-1 1 1 0 0,0-1-1 0 0,0 1 0 0 0,-1-1 1 0 0,1 0-1 0 0,-1 1 1 0 0,1-1-1 0 0,-1 1 0 0 0,0-1 1 0 0,0 0-1 0 0,-1 0 0 0 0,1 0 1 0 0,-1 0-1 0 0,0 0 1 0 0,1 0-1 0 0,-1 0 0 0 0,0 0 1 0 0,-1 0-1 0 0,1-1 0 0 0,0 1 1 0 0,-1-1-1 0 0,-1 2-104 0 0,-52 20 158 0 0,18-25-5602 0 0,30-3 2 0 0</inkml:trace>
  <inkml:trace contextRef="#ctx0" brushRef="#br0" timeOffset="7526.11">3659 202 640 0 0,'0'0'2754'0'0,"6"2"829"0"0,-3-2-3442 0 0,0 0 1 0 0,1 1-1 0 0,-1-1 1 0 0,1 1-1 0 0,-1 0 1 0 0,0 0-1 0 0,1 0 1 0 0,-1 0 0 0 0,0 1-1 0 0,0-1 1 0 0,0 1-1 0 0,0 0 1 0 0,0 0-1 0 0,-1 0 1 0 0,1 0-1 0 0,0 0 1 0 0,-1 1 0 0 0,0-1-1 0 0,1 1 1 0 0,-1-1-1 0 0,0 1 1 0 0,0 0-1 0 0,-1 0 1 0 0,1 0-1 0 0,-1 0 1 0 0,1 0-1 0 0,-1 1 1 0 0,0-1 0 0 0,0 0-1 0 0,0 1 1 0 0,-1-1-1 0 0,1 0 1 0 0,-1 1-1 0 0,0-1 1 0 0,0 1-1 0 0,0-1 1 0 0,0 1 0 0 0,-1-1-1 0 0,1 0 1 0 0,-1 1-1 0 0,0-1 1 0 0,0 0-1 0 0,0 1 1 0 0,0-1-1 0 0,-1 0 1 0 0,1 0 0 0 0,-1 0-1 0 0,0 0 1 0 0,-1 1-142 0 0,-46 27 1107 0 0,17-33-6422 0 0,31-3 1279 0 0,1-6-1633 0 0</inkml:trace>
  <inkml:trace contextRef="#ctx0" brushRef="#br0" timeOffset="7712.98">3820 215 3452 0 0,'0'0'1702'0'0,"0"0"503"0"0,0 0-1425 0 0,0 0-354 0 0,0 0 214 0 0,-3 6 53 0 0,0 0-480 0 0,0 0-1 0 0,1 0 1 0 0,0 0 0 0 0,0 0 0 0 0,0 1 0 0 0,0 0 0 0 0,1-1 0 0 0,0 1 0 0 0,1-1 0 0 0,-1 1 0 0 0,1 0 0 0 0,1 0 0 0 0,-1-1 0 0 0,1 1 0 0 0,0-1 0 0 0,1 1 0 0 0,0 1-213 0 0,47 21-5562 0 0,-35-28-134 0 0</inkml:trace>
  <inkml:trace contextRef="#ctx0" brushRef="#br0" timeOffset="6857.45">3217 139 1188 0 0,'0'0'511'0'0,"0"0"-80"0"0,0 0 1062 0 0,0 0-288 0 0,0 0-405 0 0,0 0-57 0 0,0 0 238 0 0,0 0 270 0 0,0 0-274 0 0,1 5 553 0 0,5-2-1312 0 0,0-1-1 0 0,0 0 0 0 0,0 0 0 0 0,1 0 1 0 0,-1-1-1 0 0,1 0 0 0 0,-1 0 1 0 0,1-1-1 0 0,-1 1 0 0 0,1-1 0 0 0,0-1 1 0 0,-1 1-1 0 0,1-1 0 0 0,-1-1 0 0 0,0 1 1 0 0,1-1-1 0 0,0 0-217 0 0,-7-1-90 0 0,0 0-1 0 0,0 0 1 0 0,0 0 0 0 0,0 0-1 0 0,0 0 1 0 0,-1 0 0 0 0,1 0-1 0 0,-1 0 1 0 0,0 0 0 0 0,0 0-1 0 0,0 0 1 0 0,-1 0 0 0 0,1 1-1 0 0,0-1 1 0 0,-1 1 0 0 0,0-1-1 0 0,0 1 1 0 0,0-1 0 0 0,0 1-1 0 0,0 0 1 0 0,0 0 0 0 0,0 0-1 0 0,-1 0 1 0 0,1 0 0 0 0,-1 1-1 0 0,1-1 1 0 0,-1 1 0 0 0,0 0-1 0 0,-2-2 91 0 0,5 4 11 0 0,0 0-1 0 0,0 0 0 0 0,1 0 0 0 0,-1 0 0 0 0,0 0 0 0 0,0 0 0 0 0,0 0 0 0 0,0 0 1 0 0,0 0-1 0 0,-1 0 0 0 0,1 0 0 0 0,0 0 0 0 0,0 0 0 0 0,-1 0 0 0 0,1 0 1 0 0,-1 0-1 0 0,1 0 0 0 0,0 0 0 0 0,-1 0 0 0 0,0-1 0 0 0,1 1 0 0 0,-1 0 0 0 0,1 0 1 0 0,-1-1-1 0 0,0 1 0 0 0,0 0 0 0 0,1-1 0 0 0,-1 1 0 0 0,0-1 0 0 0,0 1 0 0 0,0-1 1 0 0,0 1-1 0 0,0-1 0 0 0,0 1 0 0 0,0-1 0 0 0,0 0 0 0 0,0 0 0 0 0,0 1 0 0 0,1-1 1 0 0,-1 0-1 0 0,0 0 0 0 0,0 0 0 0 0,0 0 0 0 0,0 0 0 0 0,0 0 0 0 0,0-1 0 0 0,0 1 1 0 0,0 0-1 0 0,0 0 0 0 0,0-1 0 0 0,0 1 0 0 0,0 0 0 0 0,0-1 0 0 0,0 1 1 0 0,0-1-1 0 0,0 0 0 0 0,1 1 0 0 0,-1-1 0 0 0,0 1 0 0 0,0-1 0 0 0,1 0 0 0 0,-1 0 1 0 0,0 1-1 0 0,1-1 0 0 0,-1 0 0 0 0,1 0 0 0 0,-1 0 0 0 0,1 0-10 0 0,4 127 2270 0 0,-2-64-3183 0 0,-1 0-8209 0 0,-1-68 4014 0 0</inkml:trace>
  <inkml:trace contextRef="#ctx0" brushRef="#br0" timeOffset="7107.08">3363 277 3452 0 0,'0'0'9389'0'0,"0"0"-9173"0"0,0 0-216 0 0,0 0 0 0 0,0 0 88 0 0,0 0 552 0 0,0 0-172 0 0,0 0-216 0 0,0 0 80 0 0,-36 4-120 0 0,19-2-212 0 0,-3-1-188 0 0,3-1-536 0 0,2 0-484 0 0,2 0-316 0 0,6-1-1204 0 0,6-5-3577 0 0</inkml:trace>
  <inkml:trace contextRef="#ctx0" brushRef="#br0" timeOffset="7356.02">3512 141 5769 0 0,'0'0'3765'0'0,"0"0"-2533"0"0,-3 7-488 0 0,-2 8-471 0 0,0-1 0 0 0,1 1 0 0 0,0 0 0 0 0,1 0 0 0 0,1 0 0 0 0,1 1 0 0 0,0-1 0 0 0,1 0 1 0 0,0 1-1 0 0,3 10-273 0 0,-3-26-238 0 0,3 5-235 0 0,0-5-6068 0 0,0-5 772 0 0</inkml:trace>
  <inkml:trace contextRef="#ctx0" brushRef="#br0" timeOffset="9383.53">4326 171 796 0 0,'0'0'8928'0'0,"0"0"-6184"0"0,0 0-2422 0 0,0 0-466 0 0,1 6 355 0 0,27 109 811 0 0,-26-114-967 0 0,1-1-1 0 0,-1 1 1 0 0,1-1-1 0 0,0 0 1 0 0,-1 0-1 0 0,1 0 0 0 0,-1 0 1 0 0,1 0-1 0 0,-1-1 1 0 0,1 1-1 0 0,0-1 1 0 0,-1 0-1 0 0,0 0 1 0 0,1 0-1 0 0,-1 0 1 0 0,1 0-1 0 0,-1 0 0 0 0,0-1 1 0 0,0 1-1 0 0,0-1 1 0 0,0 1-1 0 0,0-1 1 0 0,0 0-1 0 0,0 0 1 0 0,-1 0-1 0 0,1 0 1 0 0,0 0-1 0 0,-1 0 1 0 0,0 0-1 0 0,0-1 0 0 0,1 1 1 0 0,-1 0-1 0 0,-1-1 1 0 0,2-2-55 0 0,19 93-259 0 0,-22-83 262 0 0,0 0-1 0 0,0 0 1 0 0,0 0 0 0 0,0 0 0 0 0,-1 0-1 0 0,0-1 1 0 0,0 1 0 0 0,0 0-1 0 0,-1-1 1 0 0,1 0 0 0 0,-1 1-1 0 0,0-1 1 0 0,0 0 0 0 0,-1-1-1 0 0,1 1 1 0 0,-1 0 0 0 0,0-1-1 0 0,0 0 1 0 0,0 0 0 0 0,-4 2-3 0 0,-36 8-4500 0 0,31-13-317 0 0</inkml:trace>
  <inkml:trace contextRef="#ctx0" brushRef="#br0" timeOffset="9625.38">4682 158 8129 0 0,'0'0'6700'0'0,"0"0"-6700"0"0,11 37-604 0 0,-7-16 312 0 0,-3 3 292 0 0,2 2 316 0 0,-3 0-36 0 0,-4 0-16 0 0,-4 0-136 0 0,-5 1-128 0 0,-3-2-40 0 0,-5-1-820 0 0,-2-4-1352 0 0,6-6-3420 0 0</inkml:trace>
  <inkml:trace contextRef="#ctx0" brushRef="#br0" timeOffset="11200.8">4679 598 872 0 0,'0'0'6605'0'0,"0"0"-4557"0"0,0 0-2064 0 0,-6 0 121 0 0,-507-21 2845 0 0,-374 37-1187 0 0,-36-15-28 0 0,291 3-1772 0 0,105-29-85 0 0,236 24-913 0 0,287 1 786 0 0,2 0-4176 0 0,6 0-737 0 0</inkml:trace>
  <inkml:trace contextRef="#ctx0" brushRef="#br0" timeOffset="12367.49">2405 774 5288 0 0,'0'0'5760'0'0,"0"0"-4200"0"0,0 0-1869 0 0,1 8 618 0 0,4 13 86 0 0,-1 1-1 0 0,-1 0 1 0 0,-1 0 0 0 0,-1 0 0 0 0,0 0 0 0 0,-2 0-1 0 0,-1 0 1 0 0,-3 15-395 0 0,6-40-24 0 0,-1 0 0 0 0,1 0 0 0 0,1 1 0 0 0,-1-1 0 0 0,0 0 0 0 0,1 0 0 0 0,-1 1 1 0 0,1-1-1 0 0,0 1 0 0 0,0-1 0 0 0,0 1 0 0 0,0 0 0 0 0,0 0 0 0 0,0 0 0 0 0,1 0 0 0 0,-1 0 0 0 0,1 0 0 0 0,-1 1 0 0 0,1-1 0 0 0,0 1 0 0 0,0 0 0 0 0,-1 0 0 0 0,1 0 0 0 0,0 0 0 0 0,0 0 0 0 0,0 0 1 0 0,0 1-1 0 0,0 0 0 0 0,0-1 0 0 0,0 1 0 0 0,0 0 0 0 0,1 1 0 0 0,-1-1 0 0 0,0 0 0 0 0,0 1 0 0 0,0 0 0 0 0,2 0 24 0 0,-1 1 68 0 0,0 1 0 0 0,0-1 0 0 0,0 1 0 0 0,0-1 0 0 0,0 1 1 0 0,-1 0-1 0 0,1 1 0 0 0,-1-1 0 0 0,0 0 0 0 0,1 1 0 0 0,-2 0 0 0 0,1 0 0 0 0,0 0 0 0 0,-1 0 0 0 0,0 0 0 0 0,0 0 1 0 0,0 1-1 0 0,-1-1 0 0 0,1 1 0 0 0,-1-1-68 0 0,3 42-4802 0 0,-4-46-2010 0 0</inkml:trace>
  <inkml:trace contextRef="#ctx0" brushRef="#br0" timeOffset="13522.51">0 458 3696 0 0,'0'0'2020'0'0,"0"0"55"0"0,0 0-1565 0 0,0 0-338 0 0,0 0 310 0 0,0 0 59 0 0,0 0 71 0 0,0 0 101 0 0,3 3 42 0 0,-2-2-689 0 0,1 0 1 0 0,-1 0 0 0 0,0 0-1 0 0,1 0 1 0 0,-1 0 0 0 0,1 0-1 0 0,-1-1 1 0 0,1 1-1 0 0,-1-1 1 0 0,1 1 0 0 0,0-1-1 0 0,-1 1 1 0 0,1-1 0 0 0,0 0-1 0 0,-1 0 1 0 0,1 0 0 0 0,0 0-1 0 0,-1 0 1 0 0,1 0-1 0 0,0 0 1 0 0,-1-1 0 0 0,1 1-1 0 0,-1-1 1 0 0,1 1 0 0 0,0-1-1 0 0,-1 0 1 0 0,1 1 0 0 0,-1-1-1 0 0,1 0 1 0 0,-1 0 0 0 0,0 0-1 0 0,1 0 1 0 0,-1 0-1 0 0,0 0 1 0 0,0 0 0 0 0,0-1-1 0 0,0 1 1 0 0,0 0 0 0 0,1-2-67 0 0,5-5-56 0 0,0 0 0 0 0,0 0 0 0 0,-1-1 0 0 0,0 0 1 0 0,0 0-1 0 0,-1 0 0 0 0,0-1 0 0 0,-1 0 1 0 0,0 0-1 0 0,-1 0 0 0 0,0 0 0 0 0,0 0 0 0 0,-1-1 1 0 0,-1 0-1 0 0,0 1 0 0 0,0-1 0 0 0,-1 0 0 0 0,0 1 1 0 0,-1-1-1 0 0,0 0 0 0 0,-1 1 0 0 0,0-1 0 0 0,0 1 1 0 0,-1 0-1 0 0,-1-1 0 0 0,0 1 0 0 0,0 1 0 0 0,-4-7 56 0 0,8 17-16 0 0,1 0 0 0 0,-1-1-1 0 0,0 1 1 0 0,0 0 0 0 0,0 0-1 0 0,1 0 1 0 0,-1-1-1 0 0,0 1 1 0 0,0 0 0 0 0,0 0-1 0 0,0 0 1 0 0,0-1 0 0 0,-1 1-1 0 0,1 0 1 0 0,0 0-1 0 0,0 0 1 0 0,0-1 0 0 0,-1 1-1 0 0,1 0 1 0 0,0 0-1 0 0,-1-1 1 0 0,1 1 0 0 0,-1 0-1 0 0,1 0 1 0 0,-1-1 0 0 0,1 1-1 0 0,-1-1 1 0 0,1 1-1 0 0,-1 0 1 0 0,0-1 0 0 0,1 1-1 0 0,-1-1 1 0 0,0 0 0 0 0,1 1-1 0 0,-1-1 1 0 0,0 0-1 0 0,0 1 1 0 0,1-1 0 0 0,-1 0-1 0 0,0 0 1 0 0,0 1-1 0 0,0-1 1 0 0,1 0 0 0 0,-1 0-1 0 0,0 0 1 0 0,0 0 0 0 0,0 0-1 0 0,0 0 1 0 0,1 0-1 0 0,-1 0 1 0 0,0-1 0 0 0,0 1-1 0 0,0 0 1 0 0,1 0 0 0 0,-1-1-1 0 0,0 1 1 0 0,0-1-1 0 0,1 1 1 0 0,-1 0 0 0 0,0-1-1 0 0,1 1 1 0 0,-1-1-1 0 0,1 0 1 0 0,-1 1 0 0 0,0-1-1 0 0,1 1 1 0 0,-1-1 0 0 0,1 0-1 0 0,0 1 1 0 0,-1-2 16 0 0,-5 67 1082 0 0,4-16-468 0 0,0-26-447 0 0,1 0-1 0 0,1 1 1 0 0,1-1 0 0 0,1 1-1 0 0,0-1 1 0 0,2 0 0 0 0,1 0-1 0 0,1 0 1 0 0,2 1-167 0 0,-8-22 40 0 0,0-1-1 0 0,0 0 1 0 0,1 1 0 0 0,-1-1-1 0 0,0 0 1 0 0,1 0 0 0 0,-1 1-1 0 0,1-1 1 0 0,0 0 0 0 0,-1 0-1 0 0,1 0 1 0 0,0 0 0 0 0,0 0-1 0 0,-1 0 1 0 0,1 0 0 0 0,0 0 0 0 0,0 0-1 0 0,0 0 1 0 0,0 0 0 0 0,0 0-1 0 0,1-1 1 0 0,-1 1 0 0 0,0 0-1 0 0,0-1 1 0 0,0 1 0 0 0,1-1-1 0 0,-1 1 1 0 0,0-1 0 0 0,0 0-1 0 0,1 0 1 0 0,-1 1 0 0 0,0-1-1 0 0,1 0 1 0 0,-1 0 0 0 0,0 0-1 0 0,1 0 1 0 0,-1-1 0 0 0,0 1-1 0 0,1 0 1 0 0,-1 0 0 0 0,0-1-1 0 0,0 1 1 0 0,1-1 0 0 0,-1 1-1 0 0,0-1 1 0 0,0 0 0 0 0,0 1 0 0 0,0-1-1 0 0,1 0 1 0 0,-1 0-40 0 0,45-58-338 0 0,-38 46-214 0 0,-6 12 554 0 0,1 0 0 0 0,0 0 0 0 0,-1 0 0 0 0,1 0-1 0 0,0 1 1 0 0,-1 0 0 0 0,1-1 0 0 0,0 1 0 0 0,0 0 0 0 0,0 0-1 0 0,-1 0 1 0 0,1 1 0 0 0,0-1 0 0 0,0 1 0 0 0,-1-1 0 0 0,1 1 0 0 0,0 0-1 0 0,-1 0 1 0 0,1 0 0 0 0,0 0 0 0 0,-1 1 0 0 0,0-1 0 0 0,1 1 0 0 0,-1-1-1 0 0,0 1 1 0 0,0 0 0 0 0,0 0 0 0 0,0 0 0 0 0,0 0 0 0 0,0 0 0 0 0,0 0-1 0 0,-1 1 1 0 0,1-1 0 0 0,-1 1 0 0 0,0-1 0 0 0,0 1 0 0 0,0-1 0 0 0,0 1-1 0 0,0 0 1 0 0,0-1 0 0 0,-1 3-2 0 0,0-5 209 0 0,0 0 89 0 0,24-43-1309 0 0,28 79 1738 0 0,-52-36-555 0 0,0 0 17 0 0,0-9-1387 0 0,13-8 1709 0 0,31 58-506 0 0,-44-41-1032 0 0,0-4-4713 0 0,-4-7-1927 0 0</inkml:trace>
  <inkml:trace contextRef="#ctx0" brushRef="#br0" timeOffset="13711.2">352 240 15029 0 0,'0'0'1897'0'0,"0"0"-1897"0"0,0 0-312 0 0,0 0 140 0 0,0 0 95 0 0,0 0-11 0 0,0 0-468 0 0,0 0-780 0 0,0 0-1500 0 0,0 0-1084 0 0,0 4-1509 0 0</inkml:trace>
  <inkml:trace contextRef="#ctx0" brushRef="#br0" timeOffset="14691.15">756 849 5665 0 0,'0'0'4355'0'0,"0"0"-3116"0"0,0 6-624 0 0,8 62 1828 0 0,-8-67-2391 0 0,0 0 0 0 0,0 0 1 0 0,0 0-1 0 0,0 0 0 0 0,0 1 0 0 0,1-1 1 0 0,-1 0-1 0 0,0 0 0 0 0,1 0 0 0 0,-1 0 1 0 0,1 0-1 0 0,-1 0 0 0 0,1 0 0 0 0,-1 0 1 0 0,1 0-1 0 0,0 0 0 0 0,-1-1 0 0 0,1 1 1 0 0,0 0-1 0 0,0 0 0 0 0,0 0 0 0 0,-1-1 1 0 0,1 1-1 0 0,0 0 0 0 0,0-1 0 0 0,0 1 1 0 0,0-1-1 0 0,0 1 0 0 0,0-1 0 0 0,0 0 1 0 0,0 1-1 0 0,1-1 0 0 0,-1 0 0 0 0,0 0 1 0 0,0 0-1 0 0,0 0 0 0 0,0 0 0 0 0,0 0 1 0 0,0 0-1 0 0,1 0 0 0 0,-1 0 1 0 0,0 0-1 0 0,0-1 0 0 0,0 1 0 0 0,0 0 1 0 0,0-1-1 0 0,0 1 0 0 0,0-1 0 0 0,0 1 1 0 0,0-1-1 0 0,0 0 0 0 0,0 1 0 0 0,0-1 1 0 0,-1 0-1 0 0,1 0 0 0 0,0 1 0 0 0,0-1 1 0 0,-1 0-1 0 0,1 0 0 0 0,0 0 0 0 0,-1 0 1 0 0,1 0-1 0 0,-1 0 0 0 0,1 0 0 0 0,-1 0 1 0 0,1-1-53 0 0,0 1-6 0 0,0 0-1 0 0,0-1 1 0 0,0 1 0 0 0,-1 0 0 0 0,1 0 0 0 0,0-1 0 0 0,0 1 0 0 0,-1-1 0 0 0,1 1 0 0 0,-1-1 0 0 0,1 1 0 0 0,-1-1 0 0 0,0 1 0 0 0,1-1 0 0 0,-1 1 0 0 0,0-1-1 0 0,0 1 1 0 0,0-1 0 0 0,0 1 0 0 0,-1-1 0 0 0,1 0 0 0 0,0 1 0 0 0,0-1 0 0 0,-1 1 0 0 0,1-1 0 0 0,-1 1 0 0 0,0 0 0 0 0,1-1 0 0 0,-1 1 0 0 0,0-1-1 0 0,0 1 1 0 0,0 0 0 0 0,0 0 0 0 0,0 0 0 0 0,0-1 0 0 0,0 1 0 0 0,0 0 0 0 0,0 0 0 0 0,-1 0 0 0 0,1 0 6 0 0,-18-11-2791 0 0,0 4-3514 0 0,7 3-2122 0 0</inkml:trace>
  <inkml:trace contextRef="#ctx0" brushRef="#br0" timeOffset="14100.99">161 610 5521 0 0,'0'0'5546'0'0,"0"6"-4315"0"0,3 197 1580 0 0,-1-215-2768 0 0,-2 10-59 0 0,-1 0 1 0 0,0 1-1 0 0,1-1 1 0 0,0 0-1 0 0,-1 0 1 0 0,1 0-1 0 0,0 0 1 0 0,0 0-1 0 0,0 1 1 0 0,0-1-1 0 0,1 0 1 0 0,-1 0-1 0 0,0 0 1 0 0,1 0-1 0 0,-1 1 0 0 0,1-1 1 0 0,0 0-1 0 0,-1 0 1 0 0,1 1-1 0 0,0-1 1 0 0,0 0-1 0 0,0 1 1 0 0,0-1-1 0 0,0 1 1 0 0,1-1-1 0 0,-1 1 1 0 0,0 0-1 0 0,1 0 1 0 0,-1-1-1 0 0,1 1 1 0 0,-1 0-1 0 0,1 0 1 0 0,0 0-1 0 0,-1 1 1 0 0,1-1-1 0 0,0 0 0 0 0,0 1 1 0 0,-1-1-1 0 0,1 1 1 0 0,0-1-1 0 0,0 1 1 0 0,0 0-1 0 0,0 0 1 0 0,0 0-1 0 0,-1 0 1 0 0,1 0-1 0 0,0 0 1 0 0,0 0-1 0 0,0 1 1 0 0,0-1-1 0 0,-1 1 1 0 0,1 0-1 0 0,0-1 1 0 0,0 1-1 0 0,0 0 16 0 0,3 2 12 0 0,-1 1-1 0 0,0-1 1 0 0,-1 1-1 0 0,1 0 1 0 0,0 0-1 0 0,-1 0 1 0 0,0 0-1 0 0,0 1 1 0 0,0-1-1 0 0,-1 1 1 0 0,1 0-1 0 0,-1-1 1 0 0,0 1-1 0 0,0 0 1 0 0,-1 1 0 0 0,0-1-1 0 0,0 0 1 0 0,0 0-1 0 0,0 1 1 0 0,-1 0-12 0 0,1-4-4721 0 0,-1-2-799 0 0</inkml:trace>
  <inkml:trace contextRef="#ctx0" brushRef="#br0" timeOffset="14441.17">418 798 4348 0 0,'0'0'7236'0'0,"0"0"-5514"0"0,0 0-1631 0 0,6 2 169 0 0,99 23 2212 0 0,-110-66-6875 0 0,6 40 4486 0 0,1 1 0 0 0,-1-1 0 0 0,1 1 0 0 0,-1-1 0 0 0,1 1 0 0 0,-1 0 0 0 0,0 0 0 0 0,1-1 0 0 0,-1 1 0 0 0,1 0 0 0 0,-1 0 0 0 0,1 0 0 0 0,-1 1 0 0 0,1-1 0 0 0,-1 0 0 0 0,1 0 0 0 0,-1 1 0 0 0,1-1 0 0 0,-1 1-1 0 0,0 0 1 0 0,1-1 0 0 0,-1 1 0 0 0,0 0 0 0 0,1-1 0 0 0,-1 1 0 0 0,0 0 0 0 0,0 0 0 0 0,0 0 0 0 0,0 0 0 0 0,0 1 0 0 0,0-1 0 0 0,0 0 0 0 0,0 0 0 0 0,0 2-83 0 0,1-1 64 0 0,0 0 0 0 0,0 1 0 0 0,0-1 0 0 0,0 1 0 0 0,0-1 0 0 0,-1 1 0 0 0,0 0 0 0 0,1 0 0 0 0,-1 0 0 0 0,0 0 1 0 0,0 0-1 0 0,-1 0 0 0 0,1 0 0 0 0,-1 0 0 0 0,1 0 0 0 0,-1 0 0 0 0,0 0 0 0 0,0 0 0 0 0,0 0 0 0 0,-1 1 0 0 0,1-1 0 0 0,-1 0 0 0 0,1 0 0 0 0,-1 0 0 0 0,0 0 0 0 0,0 0 0 0 0,-1-1 0 0 0,1 1 0 0 0,-1 0 0 0 0,1 0 0 0 0,-1-1 0 0 0,0 1 0 0 0,0-1 0 0 0,0 0 0 0 0,0 1 0 0 0,-1-1-64 0 0,-46 12-4964 0 0,43-15-199 0 0</inkml:trace>
  <inkml:trace contextRef="#ctx0" brushRef="#br0" timeOffset="16312.44">2450 471 736 0 0,'0'0'424'0'0,"0"0"23"0"0,0 0 552 0 0,1-6 1247 0 0,-23-216-2737 0 0,18 202 613 0 0,2 10-291 0 0,-1 0 0 0 0,0 0 0 0 0,0 0-1 0 0,-1 0 1 0 0,-1 1 0 0 0,0 0 0 0 0,0-1 0 0 0,-1 2 0 0 0,0-1-1 0 0,0 1 1 0 0,-1 0 0 0 0,0 0 0 0 0,0 0 0 0 0,-1 1 0 0 0,0 0-1 0 0,0 1 1 0 0,-1 0 0 0 0,-1-1 169 0 0,-17-8-738 0 0</inkml:trace>
  <inkml:trace contextRef="#ctx0" brushRef="#br0" timeOffset="16563.41">2084 7 156 0 0,'0'0'514'0'0,"0"0"-116"0"0,0 0-104 0 0,0 0 55 0 0,-5 7-137 0 0,-24 128-253 0 0,18-63 13 0 0,5 87 1072 0 0,11-152-798 0 0,1 1 1 0 0,-1-1 0 0 0,2 0-1 0 0,-1 0 1 0 0,1-1 0 0 0,0 0-1 0 0,0 0 1 0 0,1-1 0 0 0,-1 0-1 0 0,1 0 1 0 0,1-1 0 0 0,-1 0 0 0 0,0 0-1 0 0,1-1 1 0 0,0 0 0 0 0,0 0-1 0 0,0-1 1 0 0,0 0 0 0 0,0-1-1 0 0,0 0 1 0 0,1-1 0 0 0,-1 1-1 0 0,0-2 1 0 0,1 1 0 0 0,-1-1 0 0 0,7-2-247 0 0,17-11-3345 0 0,-27 7-858 0 0</inkml:trace>
  <inkml:trace contextRef="#ctx0" brushRef="#br0" timeOffset="17946.45">4572 491 1016 0 0,'0'0'417'0'0,"0"0"238"0"0,0 0 1012 0 0,0 0 163 0 0,6-6-755 0 0,2-6-833 0 0,0-1 0 0 0,0 0 1 0 0,-1-1-1 0 0,-1 1 0 0 0,0-1 0 0 0,-1 0 0 0 0,-1-1 1 0 0,0 1-1 0 0,0-1 0 0 0,-1-3-242 0 0,-2 7-73 0 0,0 0 0 0 0,0 1 0 0 0,-1-1 0 0 0,-1 0 1 0 0,1 0-1 0 0,-2 0 0 0 0,1 1 0 0 0,-2-1 0 0 0,1 0 0 0 0,-2 1 0 0 0,1 0 0 0 0,-1 0 0 0 0,-1 0 0 0 0,0 0 0 0 0,0 1 0 0 0,-1-1 0 0 0,0 1 0 0 0,0 1 1 0 0,-1-1-1 0 0,-1 1 0 0 0,1 0 0 0 0,-1 1 0 0 0,0 0 0 0 0,-1 0 0 0 0,0 1 0 0 0,0 0 0 0 0,0 0 0 0 0,-1 1 0 0 0,0 1 0 0 0,0-1 0 0 0,0 1 0 0 0,0 1 0 0 0,-1 0 1 0 0,1 1-1 0 0,-1 0 0 0 0,0 0 0 0 0,0 1 0 0 0,1 1 0 0 0,-2-1 73 0 0,4 6 2 0 0,-1 0-1 0 0,1 0 1 0 0,1 1-1 0 0,-1 0 1 0 0,1 0 0 0 0,0 1-1 0 0,0-1 1 0 0,1 2 0 0 0,0-1-1 0 0,0 1 1 0 0,0 0 0 0 0,1 0-1 0 0,1 0 1 0 0,-1 1-1 0 0,1-1 1 0 0,1 1 0 0 0,0 0-1 0 0,0 1 1 0 0,1-1 0 0 0,0 0-1 0 0,0 1 1 0 0,1-1 0 0 0,0 1-1 0 0,1 8-1 0 0,-2-11 40 0 0,0 0-1 0 0,0-1 0 0 0,1 1 1 0 0,0 0-1 0 0,0 0 1 0 0,1 0-1 0 0,0 0 1 0 0,0 0-1 0 0,0 0 0 0 0,1 0 1 0 0,0 0-1 0 0,1 0 1 0 0,-1 0-1 0 0,1-1 0 0 0,1 1 1 0 0,-1 0-1 0 0,1-1 1 0 0,0 0-1 0 0,1 0 1 0 0,-1 0-1 0 0,1 0 0 0 0,0 0 1 0 0,1-1-1 0 0,-1 0 1 0 0,1 1-1 0 0,0-2 0 0 0,1 1 1 0 0,-1-1-1 0 0,1 0 1 0 0,0 0-1 0 0,0 0 0 0 0,0-1 1 0 0,0 0-1 0 0,1 0 1 0 0,3 1-40 0 0,69 2-2078 0 0,-66-9-1557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0:37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1405 1039 4000 0 0,'0'0'5058'0'0,"0"0"-3124"0"0,0 0-1153 0 0,0 0 216 0 0,7 0 72 0 0,-3 1-994 0 0,0-1 1 0 0,0 0 0 0 0,0 0-1 0 0,0-1 1 0 0,0 1 0 0 0,0-1-1 0 0,0 0 1 0 0,0 0 0 0 0,0 0 0 0 0,0-1-1 0 0,0 1 1 0 0,0-1 0 0 0,-1 0-1 0 0,1 0 1 0 0,0 0 0 0 0,-1-1-1 0 0,0 1 1 0 0,0-1 0 0 0,0 0-1 0 0,0 0 1 0 0,0 0 0 0 0,0 0 0 0 0,-1 0-1 0 0,1 0 1 0 0,-1-1 0 0 0,0 1-1 0 0,0-1 1 0 0,0 0 0 0 0,-1 0-1 0 0,1 0 1 0 0,-1 0 0 0 0,0-1-76 0 0,-2 2-33 0 0,0 0 0 0 0,0 0 0 0 0,0 0 0 0 0,-1 1 0 0 0,1-1 0 0 0,-1 1 0 0 0,0-1 0 0 0,0 1 0 0 0,0-1 0 0 0,0 1 0 0 0,0 0 0 0 0,0 0 0 0 0,-1 0 1 0 0,1 0-1 0 0,-1 0 0 0 0,1 1 0 0 0,-1-1 0 0 0,0 1 0 0 0,0-1 0 0 0,1 1 0 0 0,-1 0 0 0 0,0 0 0 0 0,0 0 0 0 0,0 1 0 0 0,0-1 0 0 0,0 1 0 0 0,0 0 0 0 0,-1 0 0 0 0,1 0 0 0 0,0 0 0 0 0,0 0 0 0 0,0 0 1 0 0,0 1-1 0 0,0 0 0 0 0,0 0 0 0 0,0-1 0 0 0,0 2 0 0 0,0-1 0 0 0,1 0 0 0 0,-1 1 0 0 0,0-1 0 0 0,1 1 0 0 0,-1 0 0 0 0,1-1 0 0 0,-1 1 0 0 0,1 1 0 0 0,0-1 0 0 0,0 0 0 0 0,0 0 0 0 0,0 1 0 0 0,0-1 1 0 0,1 1-1 0 0,-1 0 0 0 0,1-1 0 0 0,-1 3 33 0 0,1-3 52 0 0,0 1 1 0 0,0-1-1 0 0,0 1 1 0 0,1 0-1 0 0,-1 0 1 0 0,1-1-1 0 0,-1 1 1 0 0,1 0-1 0 0,0 0 1 0 0,0-1-1 0 0,1 1 1 0 0,-1 0-1 0 0,0 0 1 0 0,1 0-1 0 0,0-1 1 0 0,-1 1-1 0 0,1 0 1 0 0,0-1-1 0 0,1 1 1 0 0,-1-1-1 0 0,0 1 1 0 0,1-1-1 0 0,-1 0 1 0 0,1 1-1 0 0,0-1 1 0 0,0 0-1 0 0,0 0 1 0 0,0 0-1 0 0,0-1 1 0 0,0 1-1 0 0,0 0 1 0 0,1-1-1 0 0,-1 1 1 0 0,0-1-1 0 0,1 0 1 0 0,-1 0-1 0 0,1 0 1 0 0,0 0-1 0 0,-1 0 1 0 0,1 0-1 0 0,0-1 1 0 0,0 1-1 0 0,-1-1 1 0 0,1 0-1 0 0,0 0 1 0 0,0 0-1 0 0,0 0 1 0 0,-1-1-1 0 0,1 1 1 0 0,0-1-1 0 0,0 1 1 0 0,-1-1-1 0 0,1 0 1 0 0,-1 0-1 0 0,1 0 1 0 0,-1-1-1 0 0,1 1 1 0 0,-1 0-1 0 0,1-1 1 0 0,-1 0-1 0 0,0 1 1 0 0,0-1-1 0 0,0 0 1 0 0,0-1-53 0 0,-2 4-26 0 0,-1 0 0 0 0,1-1-1 0 0,0 1 1 0 0,-1 0 0 0 0,1-1 0 0 0,0 1 0 0 0,0 0-1 0 0,-1-1 1 0 0,1 1 0 0 0,0 0 0 0 0,0 0 0 0 0,0-1-1 0 0,0 1 1 0 0,0 0 0 0 0,0-1 0 0 0,0 1-1 0 0,0 0 1 0 0,0 0 0 0 0,0-1 0 0 0,1 1 0 0 0,-1 0-1 0 0,0-1 1 0 0,0 1 0 0 0,1 0 0 0 0,-1-1 0 0 0,0 1-1 0 0,1 0 1 0 0,-1-1 0 0 0,1 1 0 0 0,-1-1 0 0 0,0 1-1 0 0,1-1 1 0 0,0 1 0 0 0,-1-1 0 0 0,1 1 0 0 0,-1-1-1 0 0,1 1 1 0 0,0-1 0 0 0,-1 0 0 0 0,1 1 0 0 0,-1-1-1 0 0,1 0 1 0 0,0 0 0 0 0,0 0 0 0 0,-1 1 0 0 0,1-1-1 0 0,0 0 1 0 0,-1 0 0 0 0,1 0 0 0 0,0 0 0 0 0,0 0-1 0 0,-1 0 1 0 0,1 0 0 0 0,0 0 0 0 0,-1-1 0 0 0,1 1-1 0 0,0 0 1 0 0,0 0 0 0 0,-1 0 0 0 0,1-1 0 0 0,0 1-1 0 0,-1 0 1 0 0,1-1 26 0 0,-2 18 539 0 0,-15 96-2302 0 0,12-107-1630 0 0,-1-5-4412 0 0</inkml:trace>
  <inkml:trace contextRef="#ctx0" brushRef="#br0" timeOffset="999.59">1772 1438 5885 0 0,'0'0'6072'0'0,"-39"-3"-5344"0"0,-4-6-624 0 0,-25-4 636 0 0,-11-3 96 0 0,-2 2-316 0 0,6 0-128 0 0,6 5-40 0 0,0-1-116 0 0,2 1-84 0 0,5 2-12 0 0,4 0-92 0 0,14 1-32 0 0,11 2-16 0 0,15 1-580 0 0,10-1-1100 0 0,2 2-3296 0 0,16-7-3989 0 0</inkml:trace>
  <inkml:trace contextRef="#ctx0" brushRef="#br0" timeOffset="1187.81">1650 1471 9533 0 0,'0'0'7477'0'0,"-71"1"-7477"0"0,11-11 0 0 0,-14-3 12 0 0,-4-2 336 0 0,4 0-200 0 0,0 3-148 0 0,1 1-224 0 0,4 1-572 0 0,6-3-1209 0 0,18 2-4167 0 0,7-1-2149 0 0</inkml:trace>
  <inkml:trace contextRef="#ctx0" brushRef="#br0" timeOffset="-481.49">1121 892 6445 0 0,'0'0'5086'0'0,"0"0"-3224"0"0,0 0-1560 0 0,0 0 40 0 0,0 0 594 0 0,0 0 230 0 0,0 0-296 0 0,0 0-451 0 0,0 0-299 0 0,4 0-102 0 0,53-23 317 0 0,-56 22-368 0 0,-1 0 1 0 0,1 0-1 0 0,0 0 1 0 0,-1 0-1 0 0,1 1 1 0 0,-1-1-1 0 0,1 0 1 0 0,-1 0-1 0 0,1 0 1 0 0,-1 0-1 0 0,0 0 1 0 0,0 0-1 0 0,1 0 1 0 0,-1 0-1 0 0,0 0 0 0 0,0 0 1 0 0,0 0-1 0 0,0-1 1 0 0,0 1-1 0 0,0 0 1 0 0,0 0-1 0 0,0 0 1 0 0,-1 0-1 0 0,1 0 1 0 0,0 0-1 0 0,-1 0 1 0 0,1 0-1 0 0,-1 0 1 0 0,1 0-1 0 0,-1 1 0 0 0,1-1 1 0 0,-1 0-1 0 0,0 0 1 0 0,1 0-1 0 0,-1 0 1 0 0,0 1-1 0 0,1-1 1 0 0,-1 0-1 0 0,0 1 1 0 0,0-1-1 0 0,0 1 1 0 0,0-1-1 0 0,0 1 1 0 0,0-1-1 0 0,0 1 1 0 0,0-1-1 0 0,0 1 0 0 0,0 0 1 0 0,0 0-1 0 0,0-1 1 0 0,0 1-1 0 0,0 0 1 0 0,0 0-1 0 0,0 0 1 0 0,0 0-1 0 0,0 0 1 0 0,0 1-1 0 0,-1-1 33 0 0,1-1-10 0 0,0 0 0 0 0,0 0-1 0 0,-1 0 1 0 0,1 0 0 0 0,0 0-1 0 0,-1 1 1 0 0,1-1 0 0 0,-1 0 0 0 0,1 1-1 0 0,-1-1 1 0 0,1 1 0 0 0,-1 0 0 0 0,1-1-1 0 0,-1 1 1 0 0,1 0 0 0 0,-1 0-1 0 0,0 0 1 0 0,1 0 0 0 0,-1 0 0 0 0,1 0-1 0 0,-1 1 1 0 0,0-1 0 0 0,1 0 0 0 0,-1 1-1 0 0,1-1 1 0 0,-1 1 0 0 0,1 0 0 0 0,0-1-1 0 0,-1 1 1 0 0,1 0 0 0 0,0 0-1 0 0,-1 0 1 0 0,1 0 0 0 0,0 0 0 0 0,0 0-1 0 0,0 0 1 0 0,0 1 0 0 0,0-1 0 0 0,0 0-1 0 0,0 0 1 0 0,0 1 0 0 0,1-1-1 0 0,-1 1 1 0 0,0-1 0 0 0,1 1 0 0 0,-1-1-1 0 0,1 1 1 0 0,0-1 0 0 0,-1 1 0 0 0,1-1-1 0 0,0 1 1 0 0,0 0 0 0 0,0-1-1 0 0,0 1 1 0 0,0-1 0 0 0,0 1 0 0 0,1-1-1 0 0,-1 1 11 0 0,35 88 1208 0 0,-32-88-1204 0 0,0 0-1 0 0,0 0 0 0 0,-1 0 1 0 0,1 1-1 0 0,-1-1 0 0 0,1 1 1 0 0,-1 0-1 0 0,0-1 0 0 0,0 1 1 0 0,0 0-1 0 0,0 0 0 0 0,-1 0 1 0 0,1 0-1 0 0,-1 1 0 0 0,0-1 1 0 0,0 0-1 0 0,0 0 0 0 0,0 1 1 0 0,-1-1-1 0 0,1 1 0 0 0,-1-1 1 0 0,0 1-1 0 0,0-1 1 0 0,0 1-1 0 0,-1-1 0 0 0,1 0 1 0 0,-1 1-1 0 0,1-1 0 0 0,-1 1 1 0 0,0-1-1 0 0,-1 0 0 0 0,1 0 1 0 0,-1 0-1 0 0,1 1 0 0 0,-1-2 1 0 0,0 1-1 0 0,0 0 0 0 0,0 0 1 0 0,0 0-1 0 0,-1-1 0 0 0,1 1 1 0 0,-1-1-1 0 0,1 0 0 0 0,-1 0 1 0 0,0 0-1 0 0,0 0 1 0 0,-1 0-4 0 0,1 0 29 0 0,1-1 0 0 0,0 0 0 0 0,0 0 0 0 0,-1 0 0 0 0,1 0 0 0 0,0 0 0 0 0,-1-1 0 0 0,1 1 0 0 0,-1-1 0 0 0,1 1 0 0 0,-1-1 0 0 0,1 0 0 0 0,-1 0 0 0 0,1 0 0 0 0,-1-1 0 0 0,1 1 0 0 0,-1 0 0 0 0,1-1 0 0 0,0 0 0 0 0,-1 1 0 0 0,1-1 0 0 0,0 0 0 0 0,-1 0 0 0 0,1 0 0 0 0,0-1 0 0 0,0 1 0 0 0,0 0 0 0 0,0-1 0 0 0,0 0 0 0 0,0 1 0 0 0,0-1 0 0 0,1 0 0 0 0,-1 0 0 0 0,1 0 0 0 0,-1 0 0 0 0,1 0 0 0 0,0 0 0 0 0,-1 0 0 0 0,1-1 1 0 0,1 1-1 0 0,-1 0 0 0 0,0-1 0 0 0,0 1 0 0 0,1-1 0 0 0,-1 1 0 0 0,1-1 0 0 0,0 1 0 0 0,0-1 0 0 0,0 1 0 0 0,0-1 0 0 0,0 1 0 0 0,1-1 0 0 0,-1 1 0 0 0,1 0 0 0 0,-1-1 0 0 0,1 1 0 0 0,0-1 0 0 0,0 1 0 0 0,0 0 0 0 0,0 0 0 0 0,0 0 0 0 0,1-1-29 0 0,81-45-1832 0 0,-42 50-7631 0 0,-33 0 2815 0 0</inkml:trace>
  <inkml:trace contextRef="#ctx0" brushRef="#br0" timeOffset="483.31">963 543 5288 0 0,'0'0'669'0'0,"0"0"1237"0"0,0 0 1442 0 0,0 0-1693 0 0,0 0-835 0 0,0 0-259 0 0,-6-2-448 0 0,4 2-113 0 0,-3-3-47 0 0,-1 1-1 0 0,1 0 0 0 0,-1 0 1 0 0,0 1-1 0 0,0-1 0 0 0,1 1 1 0 0,-1 1-1 0 0,0-1 0 0 0,0 1 1 0 0,0 0-1 0 0,0 0 0 0 0,0 1 1 0 0,0 0-1 0 0,0 0 1 0 0,0 0-1 0 0,1 1 0 0 0,-1 0 1 0 0,0 0 47 0 0,6 1 53 0 0,0 1 1 0 0,1-1 0 0 0,-1 0 0 0 0,1 1 0 0 0,-1-1 0 0 0,1 0 0 0 0,0 0 0 0 0,0 1 0 0 0,1-1 0 0 0,-1 0-1 0 0,1 0 1 0 0,-1 0 0 0 0,1 0 0 0 0,0-1 0 0 0,0 1 0 0 0,0 0 0 0 0,1-1 0 0 0,-1 0 0 0 0,1 1 0 0 0,-1-1-1 0 0,1 0 1 0 0,2 2-54 0 0,4 5 23 0 0,29 68 399 0 0,-37-76-395 0 0,-1 1-1 0 0,0 0 1 0 0,0 0-1 0 0,0-1 1 0 0,0 1-1 0 0,0 0 1 0 0,0 0 0 0 0,0-1-1 0 0,-1 1 1 0 0,1 0-1 0 0,0-1 1 0 0,-1 1-1 0 0,0 0 1 0 0,1-1 0 0 0,-1 1-1 0 0,0 0 1 0 0,0-1-1 0 0,0 0 1 0 0,0 1-1 0 0,0-1 1 0 0,0 1-1 0 0,0-1 1 0 0,0 0 0 0 0,-1 0-1 0 0,1 0 1 0 0,-1 0-1 0 0,1 0 1 0 0,0 0-1 0 0,-1 0 1 0 0,0 0 0 0 0,1 0-1 0 0,-1-1 1 0 0,1 1-1 0 0,-1-1 1 0 0,0 1-1 0 0,0-1 1 0 0,1 0-1 0 0,-1 1 1 0 0,0-1 0 0 0,1 0-1 0 0,-1 0 1 0 0,0 0-1 0 0,0-1 1 0 0,1 1-1 0 0,-1 0 1 0 0,0-1 0 0 0,-1 1-27 0 0,-28-8-684 0 0,13-6-3793 0 0,10 1-1964 0 0</inkml:trace>
  <inkml:trace contextRef="#ctx0" brushRef="#br0" timeOffset="655.81">890 518 9081 0 0,'0'0'4164'0'0,"0"0"-3988"0"0,0 0-176 0 0,4 47 560 0 0,-6-27 24 0 0,0 2-140 0 0,-2 0-144 0 0,1 0-96 0 0,-3 3-200 0 0,2-2 108 0 0,-2 2-112 0 0,2 0-404 0 0,0-2-772 0 0,4-5-1596 0 0,3-1-6189 0 0</inkml:trace>
  <inkml:trace contextRef="#ctx0" brushRef="#br0" timeOffset="-1682.62">83 840 11281 0 0,'0'0'3616'0'0,"0"0"-2879"0"0,0 0-1086 0 0,0 0 273 0 0,0 0-98 0 0,-6 3-98 0 0,3-2 290 0 0,1 0 0 0 0,0 0 0 0 0,-1 0 1 0 0,1 1-1 0 0,0-1 0 0 0,0 1 0 0 0,0-1 1 0 0,0 1-1 0 0,0 0 0 0 0,1 0 0 0 0,-1 0 0 0 0,0 0 1 0 0,1 0-1 0 0,-1 0 0 0 0,1 0 0 0 0,0 1 1 0 0,0-1-1 0 0,0 0 0 0 0,0 1 0 0 0,0-1 1 0 0,0 1-1 0 0,1-1 0 0 0,-1 1 0 0 0,1-1 0 0 0,0 1 1 0 0,0 0-1 0 0,0-1 0 0 0,0 1 0 0 0,0-1 1 0 0,0 1-1 0 0,1 0 0 0 0,-1-1 0 0 0,1 1 1 0 0,0-1-1 0 0,0 0 0 0 0,0 1 0 0 0,0-1 0 0 0,1 2-18 0 0,20 85 687 0 0,-22-88-722 0 0,1 1-1 0 0,-1-1 1 0 0,0 1 0 0 0,1 0 0 0 0,-1-1 0 0 0,0 1 0 0 0,0-1-1 0 0,0 1 1 0 0,0 0 0 0 0,0-1 0 0 0,-1 1 0 0 0,1-1-1 0 0,0 1 1 0 0,-1 0 0 0 0,1-1 0 0 0,-1 1 0 0 0,1-1-1 0 0,-1 0 1 0 0,0 1 0 0 0,0-1 0 0 0,0 1 0 0 0,0-1-1 0 0,0 0 1 0 0,0 0 0 0 0,0 1 0 0 0,0-1 0 0 0,0 0-1 0 0,0 0 1 0 0,-1 0 0 0 0,1 0 0 0 0,0-1 0 0 0,-1 1-1 0 0,1 0 1 0 0,-1 0 0 0 0,1-1 0 0 0,-1 1 0 0 0,1-1-1 0 0,-1 1 1 0 0,1-1 0 0 0,-1 0 0 0 0,0 0 0 0 0,1 0-1 0 0,-1 0 1 0 0,1 0 0 0 0,-1 0 0 0 0,0 0 0 0 0,1 0 0 0 0,-1 0-1 0 0,1-1 1 0 0,-1 1 0 0 0,0-1 0 0 0,1 1 0 0 0,-1-1-1 0 0,1 0 36 0 0,-14-12-7481 0 0,14-1 721 0 0</inkml:trace>
  <inkml:trace contextRef="#ctx0" brushRef="#br0" timeOffset="-1448.1">324 848 12209 0 0,'0'0'5697'0'0,"0"0"-5697"0"0,0 0-904 0 0,0 0 904 0 0,0 0 136 0 0,-37-5 0 0 0,18 2-136 0 0,1 0-348 0 0,-6 0-265 0 0,1 0-131 0 0,1 0-188 0 0,-2-1-900 0 0,7 3-2636 0 0,0-7-3237 0 0</inkml:trace>
  <inkml:trace contextRef="#ctx0" brushRef="#br0" timeOffset="-1260.11">639 1117 8565 0 0,'0'0'9401'0'0,"0"0"-9401"0"0,0 0-856 0 0,0 0 856 0 0,0 0 184 0 0,-51-4-84 0 0,30-2-100 0 0,3-1-236 0 0,-3 1-348 0 0,-1-2-385 0 0,5 1-635 0 0,4-3-2228 0 0,4 3-2473 0 0</inkml:trace>
  <inkml:trace contextRef="#ctx0" brushRef="#br0" timeOffset="-1259.11">649 1022 13521 0 0,'0'0'2624'0'0,"0"0"-2624"0"0,0 0-828 0 0,0 0 828 0 0,0 0 744 0 0,-45 2-379 0 0,23-6-365 0 0,-3 1-717 0 0,-1-2-559 0 0,0-1-1416 0 0,5 0-3156 0 0</inkml:trace>
  <inkml:trace contextRef="#ctx0" brushRef="#br0" timeOffset="27478.53">1790 1302 64 0 0,'0'0'1597'0'0,"0"0"-937"0"0,0 0-215 0 0,6-1 580 0 0,2-1-811 0 0,0-1 1 0 0,-1-1-1 0 0,1 1 0 0 0,-1-1 1 0 0,0 0-1 0 0,0-1 0 0 0,0 0 1 0 0,-1 0-1 0 0,0 0 1 0 0,0-1-1 0 0,0 1 0 0 0,-1-2 1 0 0,1 1-1 0 0,-1-1 0 0 0,-1 1 1 0 0,1-1-1 0 0,-1 0 0 0 0,-1-1 1 0 0,1 1-1 0 0,1-8-214 0 0,48-168 945 0 0,-50 148-970 0 0,-1 0 0 0 0,-3 0 0 0 0,0 1 0 0 0,-3-1 0 0 0,0 0 0 0 0,-3 1 0 0 0,0 0 0 0 0,-3 0 0 0 0,0 0 0 0 0,-2 2 0 0 0,-2-1 0 0 0,-1 2 0 0 0,-1 0 0 0 0,-2 1 0 0 0,-18-25 25 0 0,8 16 103 0 0,-2 2 0 0 0,-1 0 0 0 0,-2 2 0 0 0,-1 2 0 0 0,-2 1 0 0 0,-1 1 0 0 0,-1 3 0 0 0,-2 0 0 0 0,-1 3 1 0 0,0 2-1 0 0,-18-7-103 0 0,35 19-29 0 0,0 1 1 0 0,0 1 0 0 0,-1 1-1 0 0,0 2 1 0 0,0 0 0 0 0,0 1-1 0 0,-1 2 1 0 0,0 0 0 0 0,0 2 0 0 0,0 1-1 0 0,0 1 1 0 0,0 1 0 0 0,1 2-1 0 0,-1 0 1 0 0,1 2 0 0 0,0 0 0 0 0,0 2-1 0 0,0 1 1 0 0,1 0 0 0 0,-6 6 28 0 0,-85 70-201 0 0,84-54 213 0 0,3 1 1 0 0,0 2-1 0 0,3 0 0 0 0,0 2 1 0 0,3 0-1 0 0,1 2 1 0 0,1 0-1 0 0,3 2 1 0 0,1 0-1 0 0,1 0 0 0 0,3 2 1 0 0,1-1-1 0 0,3 2 1 0 0,1-1-1 0 0,2 1 1 0 0,1 19-13 0 0,4-38 58 0 0,2 1 0 0 0,1 0 0 0 0,1-1 1 0 0,2 0-1 0 0,0 0 0 0 0,1 0 0 0 0,1-1 1 0 0,1 0-1 0 0,2 0 0 0 0,0-1 0 0 0,1 0 1 0 0,1-1-1 0 0,1-1 0 0 0,1 0 0 0 0,10 9-58 0 0,6 6 375 0 0,2-2-1 0 0,1-1 0 0 0,1-1 1 0 0,2-3-1 0 0,1 0 0 0 0,1-3 1 0 0,34 16-375 0 0,-15-10 377 0 0,1-3 1 0 0,1-3 0 0 0,2-3-1 0 0,0-2 1 0 0,1-2 0 0 0,53 6-378 0 0,-86-20-260 0 0,0-2 0 0 0,0 0 1 0 0,1-2-1 0 0,-1-2 0 0 0,0 0 1 0 0,0-2-1 0 0,0-1 0 0 0,0-2 1 0 0,-1-1-1 0 0,3-2 260 0 0,23-20-6313 0 0,-40 18 2465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1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10077 0 0,'0'0'1947'0'0,"0"0"-1264"0"0,7 8-270 0 0,70 118 1663 0 0,-76-124-2033 0 0,1 1 0 0 0,-1 0 0 0 0,0 0 1 0 0,0 0-1 0 0,0 0 0 0 0,-1 0 0 0 0,1 0 0 0 0,-1 0 0 0 0,0 0 0 0 0,1 0 0 0 0,-1 0 0 0 0,-1 0 1 0 0,1 0-1 0 0,0 0 0 0 0,-1 0 0 0 0,1 0 0 0 0,-1-1 0 0 0,0 1 0 0 0,0 0 0 0 0,0 0 0 0 0,-1 0 1 0 0,1-1-1 0 0,-1 1 0 0 0,1 0 0 0 0,-1-1 0 0 0,0 0 0 0 0,0 1 0 0 0,0-1 0 0 0,0 0 0 0 0,0 0 1 0 0,0 0-1 0 0,-1 0 0 0 0,1 0 0 0 0,-1-1 0 0 0,1 1 0 0 0,-1-1 0 0 0,0 0 0 0 0,0 1 0 0 0,1-1 1 0 0,-1 0-1 0 0,0-1 0 0 0,0 1 0 0 0,0-1 0 0 0,0 1 0 0 0,0-1 0 0 0,0 0 0 0 0,0 0 0 0 0,0 0 0 0 0,0 0 1 0 0,-1-1-44 0 0,1 1-24 0 0,0 0 0 0 0,1-1 1 0 0,-1 1-1 0 0,0-1 0 0 0,1 0 1 0 0,-1 0-1 0 0,0 0 0 0 0,1 0 0 0 0,-1 0 1 0 0,1 0-1 0 0,0-1 0 0 0,-1 0 1 0 0,1 1-1 0 0,0-1 0 0 0,0 0 1 0 0,0 0-1 0 0,0 0 0 0 0,0 0 1 0 0,0 0-1 0 0,1 0 0 0 0,-1-1 1 0 0,1 1-1 0 0,0 0 0 0 0,-1-1 1 0 0,1 0-1 0 0,0 1 0 0 0,1-1 1 0 0,-1 1-1 0 0,0-1 0 0 0,1 0 0 0 0,-1 0 1 0 0,1 1-1 0 0,0-1 0 0 0,0 0 1 0 0,0 0-1 0 0,0 0 0 0 0,0 1 1 0 0,1-1-1 0 0,-1 0 0 0 0,1 1 1 0 0,0-1-1 0 0,0 0 0 0 0,0 1 1 0 0,0-1-1 0 0,0 1 0 0 0,1-1 1 0 0,-1 1-1 0 0,1 0 0 0 0,-1-1 1 0 0,1 1-1 0 0,0 0 0 0 0,0 0 0 0 0,0 0 1 0 0,0 1-1 0 0,0-1 0 0 0,2-1 24 0 0,38-19-2795 0 0,-12 13-2396 0 0,-16 6-392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2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559 0 11429 0 0,'0'0'1988'0'0,"-3"6"-2104"0"0,1 0 170 0 0,-1-1 0 0 0,-1 1 0 0 0,1-1 0 0 0,-1 0 0 0 0,0 0 0 0 0,0-1 0 0 0,0 1 0 0 0,-1-1 1 0 0,1 0-1 0 0,-1 0 0 0 0,0-1 0 0 0,-1 1 0 0 0,1-1 0 0 0,0 0 0 0 0,-1 0 0 0 0,0-1 1 0 0,1 0-1 0 0,-3 1-54 0 0,-18 4-63 0 0,0-1 1 0 0,-1-2 0 0 0,1 0 0 0 0,-1-2-1 0 0,0 0 1 0 0,0-2 0 0 0,0-2 0 0 0,-14-2 62 0 0,-57 0-169 0 0,92 5 236 0 0,0 1 1 0 0,0-1 0 0 0,1 1-1 0 0,-1 0 1 0 0,0 0-1 0 0,1 0 1 0 0,-1 1 0 0 0,1 0-1 0 0,0 0 1 0 0,0 0-1 0 0,0 0 1 0 0,1 1-1 0 0,-1 0 1 0 0,1 0 0 0 0,0 1-1 0 0,0-1 1 0 0,0 1-1 0 0,1 0 1 0 0,-1-1 0 0 0,-1 5-68 0 0,-8 40-2562 0 0,17-42-670 0 0,10-2-1678 0 0</inkml:trace>
  <inkml:trace contextRef="#ctx0" brushRef="#br0" timeOffset="281.45">574 242 8917 0 0,'0'0'6409'0'0,"-6"6"-6074"0"0,-1-1-341 0 0,1 0 0 0 0,-2 0 0 0 0,1-1-1 0 0,0 0 1 0 0,-1 0 0 0 0,0-1-1 0 0,0 0 1 0 0,0 0 0 0 0,0-1 0 0 0,0 0-1 0 0,-1 0 1 0 0,1-1 0 0 0,-1 0-1 0 0,-6 0 7 0 0,-264-7-3214 0 0,272 6 3397 0 0,0 1 0 0 0,0 0 0 0 0,0 0-1 0 0,0 1 1 0 0,1 0 0 0 0,-1 0 0 0 0,0 0 0 0 0,1 1-1 0 0,-1 0 1 0 0,1 0 0 0 0,0 0 0 0 0,0 1 0 0 0,0 0-1 0 0,1 1 1 0 0,-2 0-183 0 0,-4 38-2805 0 0,16-36-1580 0 0,6-4-2586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2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48 12449 0 0,'0'0'3054'0'0,"0"0"-2662"0"0,0 0-334 0 0,0 0 155 0 0,0 0-188 0 0,0 0-389 0 0,5-2-280 0 0,1 0 630 0 0,0 0 1 0 0,0 1 0 0 0,0-1 0 0 0,0 1-1 0 0,1 1 1 0 0,-1-1 0 0 0,0 1-1 0 0,0 0 1 0 0,1 0 0 0 0,-1 1-1 0 0,0 0 1 0 0,0 0 0 0 0,1 0-1 0 0,-1 1 1 0 0,0 0 0 0 0,0 0 0 0 0,-1 0-1 0 0,1 1 1 0 0,0 0 0 0 0,-1 0-1 0 0,4 3 14 0 0,-9-3 15 0 0,1 0 0 0 0,-1 0-1 0 0,0 0 1 0 0,0 0 0 0 0,0 0 0 0 0,0 0-1 0 0,-1 0 1 0 0,1 1 0 0 0,-1-1-1 0 0,0 0 1 0 0,0 0 0 0 0,0-1 0 0 0,0 1-1 0 0,0 0 1 0 0,-1 0 0 0 0,1 0-1 0 0,-1-1 1 0 0,0 1 0 0 0,0-1-1 0 0,0 0 1 0 0,0 1 0 0 0,0-1 0 0 0,0 0-1 0 0,-1 0 1 0 0,1 0 0 0 0,-1 0-1 0 0,1-1 1 0 0,-1 1 0 0 0,0-1 0 0 0,0 1-1 0 0,1-1 1 0 0,-3 0-15 0 0,-33 16-7145 0 0,30-18-312 0 0</inkml:trace>
  <inkml:trace contextRef="#ctx0" brushRef="#br0" timeOffset="277.79">244 1 9713 0 0,'0'0'4971'0'0,"0"0"-4302"0"0,0 0-730 0 0,-6 5 138 0 0,-45 63-27 0 0,50-66-48 0 0,0 0 1 0 0,0 0-1 0 0,0 0 1 0 0,0 0-1 0 0,1 0 1 0 0,-1 0-1 0 0,0 0 1 0 0,1 0-1 0 0,-1 0 1 0 0,1 1-1 0 0,0-1 1 0 0,0 0-1 0 0,0 0 1 0 0,0 0-1 0 0,0 0 1 0 0,0 1-1 0 0,1-1 1 0 0,-1 0-1 0 0,1 0 1 0 0,-1 0-1 0 0,1 0 1 0 0,0 0-1 0 0,0 0 1 0 0,0 0-1 0 0,0 0 1 0 0,0 0-1 0 0,0 0 0 0 0,1 0 1 0 0,-1-1-1 0 0,1 1 1 0 0,-1-1-1 0 0,1 1 1 0 0,-1-1-1 0 0,1 1 1 0 0,0-1-1 0 0,0 0 1 0 0,0 0-1 0 0,0 0 1 0 0,0 0-1 0 0,0 0 1 0 0,0 0-1 0 0,1 0-2 0 0,31 7-3735 0 0,-11-9-3241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06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1004 0 0,'0'0'0'0'0,"0"0"-444"0"0</inkml:trace>
  <inkml:trace contextRef="#ctx0" brushRef="#br0" timeOffset="4706.26">1552 49 1172 0 0,'0'0'1110'0'0,"0"0"-928"0"0,0 0-180 0 0,0 0 55 0 0,0 0 22 0 0,0 0 87 0 0,0 0 417 0 0,1 1 1044 0 0,0-1-4338 0 0,-1 0 444 0 0</inkml:trace>
  <inkml:trace contextRef="#ctx0" brushRef="#br0" timeOffset="5204.96">1628 66 2784 0 0,'0'0'1460'0'0,"0"0"2238"0"0,0 0-2032 0 0,0 0-1369 0 0,-6 0-132 0 0,-425-7 4156 0 0,-636-11-2973 0 0,1053 19-2449 0 0,14-1-3697 0 0,5 0 222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4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5613 0 0,'0'0'7482'0'0,"5"8"-6923"0"0,3 8-765 0 0,3 3 234 0 0,-1 0 1 0 0,-1 0-1 0 0,0 1 1 0 0,-2 0-1 0 0,0 1 1 0 0,-1-1-1 0 0,-2 1 1 0 0,2 15-29 0 0,-14-66-9145 0 0,1 10 4953 0 0,3 2 3853 0 0</inkml:trace>
  <inkml:trace contextRef="#ctx0" brushRef="#br0" timeOffset="247.01">244 51 1200 0 0,'0'0'2596'0'0,"-1"-6"173"0"0,0-3-1703 0 0,-1-6 153 0 0,1-2 2905 0 0,-29 39-3021 0 0,-38 21-397 0 0,-66 60-628 0 0,133-102-103 0 0,0 0-1 0 0,1 1 0 0 0,-1-1 0 0 0,0 0 1 0 0,1 0-1 0 0,-1 1 0 0 0,1-1 0 0 0,0 1 1 0 0,-1-1-1 0 0,1 0 0 0 0,0 1 0 0 0,0-1 1 0 0,0 1-1 0 0,0-1 0 0 0,0 1 0 0 0,0-1 1 0 0,0 0-1 0 0,1 1 0 0 0,-1-1 0 0 0,0 1 1 0 0,1-1-1 0 0,-1 0 0 0 0,1 1 0 0 0,-1-1 1 0 0,1 0-1 0 0,0 0 0 0 0,0 1 0 0 0,-1-1 1 0 0,1 0-1 0 0,0 0 0 0 0,0 0 0 0 0,0 0 1 0 0,0 0-1 0 0,1 0 0 0 0,-1 0 0 0 0,0 0 1 0 0,0-1-1 0 0,0 1 0 0 0,1 0 0 0 0,-1-1 1 0 0,0 1-1 0 0,1-1 0 0 0,-1 1 0 0 0,0-1 1 0 0,1 0-1 0 0,-1 1 0 0 0,1-1 0 0 0,-1 0 1 0 0,0 0-1 0 0,1 0 0 0 0,-1 0 0 0 0,2-1 26 0 0,80 12 939 0 0,-32-8-810 0 0,5 0-6002 0 0,-33-3-372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7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41 104 2480 0 0,'0'0'10966'0'0,"0"0"-8739"0"0,0 0-2860 0 0,-4 6 502 0 0,-33 65 205 0 0,104-79-713 0 0,21-42 1440 0 0,-78 96-461 0 0,-11-37-207 0 0,0-1 1 0 0,0 1-1 0 0,-1-1 0 0 0,0 1 0 0 0,0-1 0 0 0,-1 0 0 0 0,-1 0 0 0 0,1 0 0 0 0,-1 0 0 0 0,0-1 0 0 0,-1 0 0 0 0,0 1 0 0 0,0-2 0 0 0,-4 6-133 0 0,-68 28-3059 0 0,69-41-500 0 0,2-6-3327 0 0</inkml:trace>
  <inkml:trace contextRef="#ctx0" brushRef="#br0" timeOffset="217.96">336 1 14661 0 0,'0'0'1716'0'0,"0"0"-1716"0"0,0 0-692 0 0,22 46 604 0 0,-20-25 88 0 0,0 0 160 0 0,-2 2-32 0 0,-5 0 20 0 0,-3 2-36 0 0,-4 0-4 0 0,-5 0 4 0 0,0 0-112 0 0,0-1-64 0 0,-2-3-404 0 0,-1-3-336 0 0,3 0-716 0 0,4-8-1612 0 0,-4-7-4753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5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98 1356 0 0,'0'0'9676'0'0,"0"0"-6964"0"0,-6-4-2165 0 0,2 2-523 0 0,-1 0 0 0 0,1 0 1 0 0,-1 0-1 0 0,0 1 0 0 0,0-1 1 0 0,1 1-1 0 0,-1 0 0 0 0,0 1 1 0 0,0-1-1 0 0,0 1 0 0 0,0 0 1 0 0,0 0-1 0 0,0 1 0 0 0,0-1 1 0 0,0 1-1 0 0,0 0 0 0 0,0 0 1 0 0,1 1-1 0 0,-1 0 0 0 0,0-1 1 0 0,1 2-1 0 0,-1-1 0 0 0,1 0 1 0 0,-2 2-25 0 0,-66 94-23 0 0,71-95 65 0 0,0 0 0 0 0,0 0 0 0 0,0 0 0 0 0,0 0 0 0 0,0 0-1 0 0,0 0 1 0 0,1 0 0 0 0,-1 1 0 0 0,1-1 0 0 0,0 0 0 0 0,0 0-1 0 0,0 1 1 0 0,1-1 0 0 0,-1 0 0 0 0,1 0 0 0 0,0 0 0 0 0,0 0 0 0 0,0 1-1 0 0,0-1 1 0 0,0 0 0 0 0,1-1 0 0 0,-1 1 0 0 0,1 0 0 0 0,0 0-1 0 0,0-1 1 0 0,0 1 0 0 0,0-1 0 0 0,0 1 0 0 0,0-1 0 0 0,1 0-1 0 0,-1 0 1 0 0,1 0 0 0 0,0 0 0 0 0,-1 0 0 0 0,2 0-42 0 0,115 25 765 0 0,-38-25-4681 0 0,-71-2 2792 0 0,9-2-3937 0 0,2-5-1920 0 0</inkml:trace>
  <inkml:trace contextRef="#ctx0" brushRef="#br0" timeOffset="480.11">570 1 3284 0 0,'0'0'7519'0'0,"0"0"-5369"0"0,0 0-2160 0 0,0 0-129 0 0,-5 6 156 0 0,-5 12 202 0 0,0 1 0 0 0,2 0 0 0 0,0 1 0 0 0,1 0 0 0 0,1 0 1 0 0,0 1-1 0 0,2-1 0 0 0,1 1 0 0 0,0 0 0 0 0,2 0 0 0 0,0 13-219 0 0,1-30 10 0 0,1-1-1 0 0,-1 1 1 0 0,1 0-1 0 0,0 0 0 0 0,0 0 1 0 0,1-1-1 0 0,-1 1 1 0 0,1-1-1 0 0,-1 1 1 0 0,1-1-1 0 0,0 1 0 0 0,1-1 1 0 0,-1 0-1 0 0,0 0 1 0 0,1 0-1 0 0,0 0 0 0 0,0-1 1 0 0,0 1-1 0 0,0-1 1 0 0,0 0-1 0 0,0 1 0 0 0,3 0-9 0 0,32 9-7415 0 0,-19-12-520 0 0</inkml:trace>
  <inkml:trace contextRef="#ctx0" brushRef="#br0" timeOffset="1647.44">234 401 1772 0 0,'0'0'2178'0'0,"0"0"1366"0"0,0 0-2103 0 0,0 0-1178 0 0,0 0 71 0 0,0 0 225 0 0,0 0 50 0 0,0 0-107 0 0,29 12-121 0 0,-27-12-344 0 0,0 0 0 0 0,0 0 0 0 0,0 0 0 0 0,0 0 1 0 0,0 0-1 0 0,1 0 0 0 0,-1 1 0 0 0,0-1 0 0 0,0 1 0 0 0,0-1 0 0 0,0 1 0 0 0,0 0 0 0 0,0 0 0 0 0,0 0 1 0 0,0 0-1 0 0,-1 0 0 0 0,1 0 0 0 0,0 1 0 0 0,-1-1 0 0 0,1 0 0 0 0,0 1 0 0 0,-1-1 0 0 0,0 1 0 0 0,1 0 0 0 0,-1-1 1 0 0,0 1-1 0 0,0 0 0 0 0,0 0 0 0 0,0 0 0 0 0,0 0 0 0 0,0 0 0 0 0,-1 0 0 0 0,1 0 0 0 0,-1 0 0 0 0,1 0 1 0 0,-1 0-1 0 0,0 0 0 0 0,0 1 0 0 0,0-1 0 0 0,0 0 0 0 0,0 0 0 0 0,0 0 0 0 0,-1 0 0 0 0,1 0 0 0 0,-1 0 1 0 0,1 0-1 0 0,-1 0 0 0 0,0 0 0 0 0,0 0 0 0 0,0 0 0 0 0,0 0 0 0 0,0 0 0 0 0,0 0 0 0 0,-1-1 0 0 0,1 1 0 0 0,0 0 1 0 0,-1-1-1 0 0,1 0 0 0 0,-1 1 0 0 0,0-1 0 0 0,0 1-37 0 0,-25 9-1053 0 0,10-10-4497 0 0,15-3-489 0 0</inkml:trace>
  <inkml:trace contextRef="#ctx0" brushRef="#br0" timeOffset="1865.56">359 413 3676 0 0,'0'0'8773'0'0,"0"0"-7235"0"0,0 0-1874 0 0,0 0 232 0 0,0 0 174 0 0,-5 7 124 0 0,-21 67 513 0 0,61-54-5073 0 0,-21-20-2754 0 0</inkml:trace>
  <inkml:trace contextRef="#ctx0" brushRef="#br0" timeOffset="2163.12">715 142 3160 0 0,'0'0'8717'0'0,"0"0"-6370"0"0,0 0-2121 0 0,0 0-55 0 0,0 0 60 0 0,0 0-218 0 0,0 0-285 0 0,20 4-1323 0 0,43 51 2136 0 0,-62-54-526 0 0,0 1 0 0 0,0-1 0 0 0,0 1 0 0 0,-1 0 0 0 0,1-1 0 0 0,0 1 0 0 0,-1 0 0 0 0,1-1 0 0 0,-1 1 0 0 0,0 0 0 0 0,0 0 1 0 0,0 0-1 0 0,0-1 0 0 0,0 1 0 0 0,0 0 0 0 0,0 0 0 0 0,0 0 0 0 0,-1-1 0 0 0,1 1 0 0 0,-1 0 0 0 0,1 0 0 0 0,-1-1 0 0 0,0 1 0 0 0,0-1 1 0 0,1 1-1 0 0,-1 0 0 0 0,0-1 0 0 0,-1 1 0 0 0,1-1 0 0 0,0 0 0 0 0,0 1 0 0 0,0-1 0 0 0,-1 0 0 0 0,1 0 0 0 0,-1 0 0 0 0,1 0 0 0 0,-1 0 1 0 0,1 0-1 0 0,-1 0 0 0 0,0-1 0 0 0,1 1 0 0 0,-1 0 0 0 0,0-1 0 0 0,0 0-15 0 0,1 1-51 0 0,-23 10-823 0 0,7-6-2960 0 0,6-4-3037 0 0</inkml:trace>
  <inkml:trace contextRef="#ctx0" brushRef="#br0" timeOffset="2411.64">887 175 15281 0 0,'0'0'1121'0'0,"0"0"-1121"0"0,0 0-1461 0 0,0 0 853 0 0,0 0 608 0 0,0 0 164 0 0,-13 34 164 0 0,6-21 52 0 0,-3-1-52 0 0,0 3-76 0 0,1-1-116 0 0,0-1-136 0 0,1-1-36 0 0,5-1-668 0 0,3-1-1020 0 0,4-4-1008 0 0,15-5-3325 0 0</inkml:trace>
  <inkml:trace contextRef="#ctx0" brushRef="#br0" timeOffset="2694.18">1046 332 8797 0 0,'0'0'5724'0'0,"0"0"-5608"0"0,0 0-116 0 0,-48 27 732 0 0,27-20-432 0 0,0 2-184 0 0,2-2-116 0 0,-2 1-512 0 0,4-1-384 0 0,1-2-416 0 0,5-1-1176 0 0,4-4-4229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19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45 3908 0 0,'0'0'9793'0'0,"0"0"-9069"0"0,0 0-392 0 0,0 0 308 0 0,0 0-348 0 0,0 0-32 0 0,-40-10-72 0 0,23 5-188 0 0,-5 2-12 0 0,-2-1-112 0 0,-2 1 0 0 0,3 1-620 0 0,3-2-1004 0 0,6 1-2228 0 0,3-7-4637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0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26 15545 0 0,'0'0'364'0'0,"0"0"-364"0"0,0 0-892 0 0,-53-9 764 0 0,17 5 116 0 0,-11 0-40 0 0,4 2-36 0 0,7 0-368 0 0,17 2-2276 0 0,0-5-5429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1:42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517 0 4820 0 0,'0'0'4636'0'0,"-8"0"-3503"0"0,-429 25 2460 0 0,410-21-3472 0 0,-1 0-649 0 0,12-3-3641 0 0,19-1-225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3:13.8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3175 90 1828 0 0,'0'0'888'0'0,"0"0"791"0"0,0 0-1699 0 0,0 0-254 0 0,0 0 196 0 0,-3 6 61 0 0,1-3 60 0 0,0 0 0 0 0,0 0 0 0 0,0 0 0 0 0,-1 0 1 0 0,1-1-1 0 0,-1 1 0 0 0,1-1 0 0 0,-1 1 0 0 0,0-1 0 0 0,0 0 0 0 0,0 0 0 0 0,-1 0 0 0 0,1 0 0 0 0,0-1 0 0 0,-1 0 0 0 0,1 1 0 0 0,-1-1 0 0 0,1 0 0 0 0,-1 0 0 0 0,1-1 0 0 0,-1 1 0 0 0,0-1 0 0 0,1 0 0 0 0,-1 0 0 0 0,0 0 0 0 0,0 0 0 0 0,1-1 0 0 0,-3 0-43 0 0,-256-87 1872 0 0,91 69-2094 0 0,165 19 191 0 0,1 1 1 0 0,0 0 0 0 0,0 0-1 0 0,0 0 1 0 0,0 1 0 0 0,0-1 0 0 0,0 1-1 0 0,0 1 1 0 0,0-1 0 0 0,1 1-1 0 0,-1-1 1 0 0,1 1 0 0 0,0 0-1 0 0,0 1 1 0 0,0-1 0 0 0,0 1-1 0 0,1 0 1 0 0,-1 0 0 0 0,1 0 0 0 0,0 0-1 0 0,0 1 1 0 0,0-1 0 0 0,1 1-1 0 0,-1-1 1 0 0,1 1 0 0 0,1 0-1 0 0,-1 0 1 0 0,1 0 0 0 0,-1 0 0 0 0,1 0-1 0 0,0 3 31 0 0,1 5 473 0 0,-3-12 737 0 0,-16-14-1817 0 0,-15-2 610 0 0,-1 2-1 0 0,-1 1 1 0 0,0 2 0 0 0,-1 1-1 0 0,1 2 1 0 0,-2 2-1 0 0,1 1 1 0 0,0 2-1 0 0,-1 2 1 0 0,0 1 0 0 0,-19 4-3 0 0,-172-9-601 0 0,-778-49 857 0 0,906 46-200 0 0,0 4 0 0 0,1 4-1 0 0,-1 6 1 0 0,-51 10-56 0 0,-94-23-5174 0 0,232 3 3580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0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1 14605 0 0,'0'0'932'0'0,"-6"0"-1474"0"0,0 0 542 0 0,0-1 0 0 0,-1 1 1 0 0,1 1-1 0 0,0-1 0 0 0,0 1 0 0 0,-1 1 1 0 0,1-1-1 0 0,0 1 0 0 0,0 0 1 0 0,1 0-1 0 0,-1 0 0 0 0,0 1 0 0 0,1 0 1 0 0,-1 0-1 0 0,1 1 0 0 0,0-1 1 0 0,0 1-1 0 0,0 0 0 0 0,1 0 0 0 0,0 1 1 0 0,-1 0-1 0 0,1-1 0 0 0,1 1 1 0 0,-1 1-1 0 0,1-1 0 0 0,0 0 0 0 0,0 1 1 0 0,0 0-1 0 0,1-1 0 0 0,0 1 1 0 0,0 0-1 0 0,1 0 0 0 0,-1 1 1 0 0,1-1-1 0 0,1 0 0 0 0,-1 0 0 0 0,1 1 0 0 0,4-1 84 0 0,-1-1-1 0 0,1-1 1 0 0,0 1-1 0 0,1 0 1 0 0,-1-1-1 0 0,1 0 1 0 0,0 0-1 0 0,0-1 1 0 0,0 1-1 0 0,0-1 1 0 0,1 0-1 0 0,0 0 1 0 0,-1-1-1 0 0,1 0 1 0 0,0 0 0 0 0,0 0-1 0 0,0 0 1 0 0,0-1-1 0 0,0 0 1 0 0,1-1-1 0 0,-1 1 1 0 0,0-1-1 0 0,0 0 1 0 0,1-1-1 0 0,-1 0 1 0 0,5-1-84 0 0,1 3 26 0 0,-2-1-557 0 0,30 1 1021 0 0,-28-4-3300 0 0,-4-3-3322 0 0,-5-2-1996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1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14749 0 0,'0'0'668'0'0,"0"0"-668"0"0,0 0 0 0 0,3 36 180 0 0,-3-23 20 0 0,0 1-24 0 0,0-1-40 0 0,0 0-8 0 0,-3 0-52 0 0,3-1-24 0 0,0 0-52 0 0,0-1-64 0 0,0-2-540 0 0,3 0-532 0 0,-2-3-1052 0 0,3-3-2028 0 0,1-3-3413 0 0</inkml:trace>
  <inkml:trace contextRef="#ctx0" brushRef="#br0" timeOffset="155.13">159 210 13341 0 0,'0'0'2792'0'0,"0"0"-2792"0"0,0 0-148 0 0,-17 40 148 0 0,3-29 240 0 0,-3-1-63 0 0,0 2-177 0 0,-2-1-113 0 0,0 1-731 0 0,0-2-1184 0 0,3-1-2412 0 0,-1-6-4401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3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7929 0 0,'0'0'4065'0'0,"0"0"-2648"0"0,0 0-1589 0 0,0 0-310 0 0,0 0 514 0 0,1 7 581 0 0,1 8-237 0 0,-2-12-324 0 0,-1 1-1 0 0,1 0 1 0 0,0 0 0 0 0,0 0 0 0 0,0 0 0 0 0,1 0 0 0 0,-1-1 0 0 0,1 1 0 0 0,0 0 0 0 0,0 0 0 0 0,1-1-1 0 0,-1 1 1 0 0,1 0 0 0 0,-1-1 0 0 0,1 0 0 0 0,0 1 0 0 0,1-1 0 0 0,-1 0 0 0 0,0 0 0 0 0,1 0 0 0 0,0 0-1 0 0,0-1 1 0 0,0 1 0 0 0,0-1 0 0 0,0 1 0 0 0,0-1 0 0 0,0 0 0 0 0,1 0 0 0 0,1 0-52 0 0,1-2 51 0 0,-1 0 1 0 0,0 0 0 0 0,0 0-1 0 0,1-1 1 0 0,-1 0 0 0 0,0 0 0 0 0,0 0-1 0 0,0 0 1 0 0,0-1 0 0 0,0 0-1 0 0,0 0 1 0 0,-1-1 0 0 0,1 1-1 0 0,0-1 1 0 0,-1 0 0 0 0,0 0-1 0 0,0 0 1 0 0,0-1 0 0 0,0 0-1 0 0,-1 1 1 0 0,1-1 0 0 0,-1-1-1 0 0,0 1 1 0 0,0 0 0 0 0,0-1 0 0 0,-1 1-1 0 0,1-2-51 0 0,-9 73-661 0 0,-17 100 1411 0 0,20-164-748 0 0,-1 1 1 0 0,1-1-1 0 0,-1 0 1 0 0,0 0-1 0 0,0 0 1 0 0,0-1-1 0 0,0 1 0 0 0,0-1 1 0 0,-1 0-1 0 0,1 0 1 0 0,-1-1-1 0 0,1 1 1 0 0,-1-1-1 0 0,0 0 0 0 0,1 0 1 0 0,-1-1-1 0 0,0 1 1 0 0,0-1-1 0 0,-4 0-2 0 0,-55-3-3296 0 0,41-3-1883 0 0,0-10-3123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3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0 15381 0 0,'0'0'920'0'0,"0"0"-920"0"0,0 0-756 0 0,0 0 668 0 0,19 38 88 0 0,-19-19 228 0 0,0 2-68 0 0,-3 2 40 0 0,-2 3-32 0 0,-3-1-16 0 0,-3 1-51 0 0,-2-2 11 0 0,-3 0-112 0 0,3-4-112 0 0,0-2-469 0 0,4-3-527 0 0,2-5-1348 0 0,3-5-2960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3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12 15029 0 0,'0'0'1132'0'0,"0"0"-1132"0"0,0 0-920 0 0,0 0 920 0 0,0 0 468 0 0,-58-1-56 0 0,19 1-412 0 0,6 0-48 0 0,-1 0-984 0 0,6-1-924 0 0,14 0-2428 0 0,-8-7-3669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7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179 235 8081 0 0,'0'0'3863'0'0,"0"0"-2786"0"0,0 0-568 0 0,0 0 181 0 0,0 0-289 0 0,0 0-391 0 0,-5-6-31 0 0,-7-11-164 0 0,1-1 0 0 0,1-1 1 0 0,0 0-1 0 0,1 0 0 0 0,1-1 0 0 0,1 0 0 0 0,1 0 0 0 0,1-1 1 0 0,0 0-1 0 0,0-13 185 0 0,41 52-490 0 0,8 69 2733 0 0,-81-143-3047 0 0,28 43 614 0 0,9 11 205 0 0,-1 0 0 0 0,1 1-1 0 0,-1-1 1 0 0,1 0-1 0 0,-1 1 1 0 0,0-1-1 0 0,1 1 1 0 0,-1-1-1 0 0,0 1 1 0 0,0-1-1 0 0,0 1 1 0 0,-1 0 0 0 0,1-1-1 0 0,0 1 1 0 0,0 0-1 0 0,-1 0 1 0 0,1 0-1 0 0,0 0 1 0 0,-1 0-1 0 0,1 0 1 0 0,-1 0-1 0 0,1 1 1 0 0,-1-1-1 0 0,0 1 1 0 0,1-1 0 0 0,-1 1-1 0 0,0-1 1 0 0,1 1-1 0 0,-1 0 1 0 0,0 0-1 0 0,0 0 1 0 0,1 0-1 0 0,-1 0 1 0 0,0 0-1 0 0,0 0 1 0 0,1 0-1 0 0,-1 1 1 0 0,0-1 0 0 0,1 1-1 0 0,-1-1 1 0 0,1 1-1 0 0,-1 0 1 0 0,0 0-1 0 0,0 0-14 0 0,-15 11-48 0 0,-6 4-648 0 0,9-8-2807 0 0,9-6-850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7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21 13953 0 0,'0'0'861'0'0,"0"0"-887"0"0,0 0-312 0 0,-6-3 1 0 0,-18-7 35 0 0,23 10 273 0 0,1 1-1 0 0,-1-1 1 0 0,0 0 0 0 0,0 0-1 0 0,1 1 1 0 0,-1-1-1 0 0,1 0 1 0 0,-1 1 0 0 0,0-1-1 0 0,1 0 1 0 0,-1 1-1 0 0,1-1 1 0 0,-1 1 0 0 0,1-1-1 0 0,-1 1 1 0 0,1 0-1 0 0,-1-1 1 0 0,1 1 0 0 0,-1-1-1 0 0,1 1 1 0 0,0 0-1 0 0,-1-1 1 0 0,1 1 0 0 0,0 0-1 0 0,0-1 1 0 0,-1 1-1 0 0,1 0 1 0 0,0 0-1 0 0,0-1 1 0 0,0 1 0 0 0,0 0-1 0 0,0 0 1 0 0,0-1-1 0 0,0 1 1 0 0,0 0 0 0 0,0-1-1 0 0,1 1 1 0 0,-1 0-1 0 0,0 0 1 0 0,0-1 0 0 0,1 1-1 0 0,-1 0 1 0 0,0-1-1 0 0,1 1 1 0 0,-1-1 0 0 0,1 1-1 0 0,-1 0 1 0 0,1-1-1 0 0,-1 1 1 0 0,1-1 0 0 0,-1 1-1 0 0,1-1 1 0 0,-1 1-1 0 0,1-1 1 0 0,0 0 0 0 0,-1 1-1 0 0,1-1 30 0 0,18 21 755 0 0,36 46 305 0 0,-54-66-1045 0 0,-1 1-1 0 0,1-1 1 0 0,0 1-1 0 0,-1-1 0 0 0,1 1 1 0 0,-1-1-1 0 0,0 1 0 0 0,1-1 1 0 0,-1 1-1 0 0,0 0 0 0 0,0-1 1 0 0,0 1-1 0 0,0-1 0 0 0,0 1 1 0 0,0 0-1 0 0,-1-1 1 0 0,1 1-1 0 0,-1-1 0 0 0,1 1 1 0 0,-1-1-1 0 0,1 1 0 0 0,-1-1 1 0 0,0 1-1 0 0,1-1 0 0 0,-1 0 1 0 0,0 1-1 0 0,0-1 1 0 0,0 0-1 0 0,0 0 0 0 0,0 0 1 0 0,-1 0-1 0 0,1 0 0 0 0,0 0 1 0 0,0 0-1 0 0,-1 0 0 0 0,1 0 1 0 0,-1 0-1 0 0,1-1 0 0 0,-1 1 1 0 0,1 0-1 0 0,-1-1 1 0 0,1 0-1 0 0,-1 1 0 0 0,1-1 1 0 0,-1 0-1 0 0,1 0 0 0 0,-2 0-14 0 0,-23 4-1207 0 0,10-7-2873 0 0,10-4-1858 0 0</inkml:trace>
  <inkml:trace contextRef="#ctx0" brushRef="#br0" timeOffset="250.07">177 20 14113 0 0,'0'0'1048'0'0,"0"0"-1048"0"0,0 0-452 0 0,0 0 452 0 0,0 0 316 0 0,-51-7-252 0 0,26 4-64 0 0,2 1-648 0 0,-2-1-980 0 0,8 2-1624 0 0,0-2-4097 0 0</inkml:trace>
  <inkml:trace contextRef="#ctx0" brushRef="#br0" timeOffset="511.12">355 174 10497 0 0,'0'0'3582'0'0,"0"0"-3538"0"0,0 0-224 0 0,0 0 579 0 0,0 0 251 0 0,0 0 44 0 0,0 0-157 0 0,-8-28-1806 0 0,8 30 1262 0 0,1 0 0 0 0,-1-1 0 0 0,0 1 1 0 0,0 0-1 0 0,0 0 0 0 0,0 0 0 0 0,-1 0 0 0 0,1-1 0 0 0,0 1 0 0 0,-1 0 0 0 0,0 0 0 0 0,1-1 1 0 0,-1 1-1 0 0,0 0 0 0 0,0-1 0 0 0,0 1 0 0 0,0-1 0 0 0,0 1 0 0 0,0-1 0 0 0,0 1 1 0 0,0-1-1 0 0,0 0 0 0 0,-1 0 0 0 0,1 1 0 0 0,-1-1 0 0 0,1 0 0 0 0,-1 0 0 0 0,1 0 0 0 0,-1-1 1 0 0,0 1-1 0 0,1 0 0 0 0,-1-1 0 0 0,0 1 0 0 0,0-1 0 0 0,1 1 0 0 0,-1-1 0 0 0,0 0 0 0 0,0 0 1 0 0,0 0-1 0 0,0 0 0 0 0,1 0 0 0 0,-1 0 0 0 0,0 0 0 0 0,0-1 0 0 0,0 1 0 0 0,1 0 1 0 0,-1-1-1 0 0,0 0 0 0 0,1 1 0 0 0,-1-1 0 0 0,0 0 0 0 0,1 0 0 0 0,-1 0 0 0 0,1 0 0 0 0,-1 0 1 0 0,1 0-1 0 0,0-1 0 0 0,-1 1 0 0 0,1 0 0 0 0,0-1 0 0 0,0 1 0 0 0,0-1 0 0 0,0 1 1 0 0,0-1-1 0 0,0 1 0 0 0,0-1 0 0 0,1 0 0 0 0,-1 0 7 0 0,13 30-16 0 0,1-10-3316 0 0,-2-8-2666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0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114 516 14869 0 0,'0'0'2895'0'0,"0"0"-3533"0"0,-7 7 40 0 0,-6 7 675 0 0,0 1 1 0 0,2 0-1 0 0,0 1 1 0 0,0 1-1 0 0,2-1 1 0 0,0 2-1 0 0,1-1 1 0 0,1 1-1 0 0,-3 9-77 0 0,5 75-677 0 0,7-97 453 0 0,0-1-1 0 0,0 1 0 0 0,0 0 1 0 0,0-1-1 0 0,0 1 1 0 0,1-1-1 0 0,0 0 1 0 0,0 0-1 0 0,0 0 0 0 0,1 0 1 0 0,-1 0-1 0 0,1-1 1 0 0,0 1-1 0 0,0-1 0 0 0,0 0 1 0 0,1-1-1 0 0,-1 1 1 0 0,0-1-1 0 0,4 2 225 0 0,4 0-5458 0 0,5-3-1365 0 0</inkml:trace>
  <inkml:trace contextRef="#ctx0" brushRef="#br0" timeOffset="247.48">222 710 11957 0 0,'0'0'2942'0'0,"0"0"-2370"0"0,0 0-629 0 0,0 0-46 0 0,0 0 49 0 0,0 0-107 0 0,7-5-167 0 0,-5 4 345 0 0,1-1-1 0 0,-1 1 1 0 0,1-1-1 0 0,-1 1 1 0 0,1 0 0 0 0,0 0-1 0 0,0 0 1 0 0,0 1 0 0 0,-1-1-1 0 0,1 1 1 0 0,0-1-1 0 0,0 1 1 0 0,0 0 0 0 0,0 0-1 0 0,0 0 1 0 0,0 1-1 0 0,0-1 1 0 0,0 1 0 0 0,-1-1-1 0 0,1 1 1 0 0,0 0 0 0 0,0 0-1 0 0,-1 0 1 0 0,1 1-1 0 0,-1-1 1 0 0,1 1 0 0 0,-1-1-1 0 0,1 1 1 0 0,-1 0-1 0 0,0 0 1 0 0,0 0 0 0 0,0 0-1 0 0,0 0 1 0 0,0 0 0 0 0,0 1-1 0 0,-1-1 1 0 0,1 0-1 0 0,0 3-16 0 0,0-2 33 0 0,-1 0 0 0 0,0 1 0 0 0,0-1 0 0 0,0 0 0 0 0,-1 0 0 0 0,1 1-1 0 0,-1-1 1 0 0,1 0 0 0 0,-1 1 0 0 0,0-1 0 0 0,-1 0 0 0 0,1 1 0 0 0,-1-1-1 0 0,1 0 1 0 0,-1 1 0 0 0,0-1 0 0 0,0 0 0 0 0,0 0 0 0 0,-1 0 0 0 0,1 0-1 0 0,-1 0 1 0 0,0 0 0 0 0,1 0 0 0 0,-1-1 0 0 0,0 1 0 0 0,-1 0 0 0 0,1-1-1 0 0,0 0 1 0 0,-1 1 0 0 0,0-1 0 0 0,1 0 0 0 0,-1-1 0 0 0,-2 2-33 0 0,-37 21-8367 0 0,41-24 2110 0 0</inkml:trace>
  <inkml:trace contextRef="#ctx0" brushRef="#br0" timeOffset="416.34">440 719 6521 0 0,'0'0'6348'0'0,"0"0"-5640"0"0,0 0-557 0 0,-6 5 126 0 0,3-4-278 0 0,0 0 1 0 0,0 1-1 0 0,0-1 1 0 0,0 1-1 0 0,1 0 1 0 0,-1 0-1 0 0,1 0 1 0 0,-1 0-1 0 0,1 0 1 0 0,0 1-1 0 0,-1-1 1 0 0,1 1-1 0 0,1-1 1 0 0,-1 1-1 0 0,0 0 1 0 0,1 0 0 0 0,-1 0-1 0 0,1 0 1 0 0,0 0-1 0 0,0 0 1 0 0,0 0-1 0 0,0 0 1 0 0,0 1-1 0 0,1-1 1 0 0,0 0-1 0 0,-1 0 1 0 0,1 1-1 0 0,1-1 1 0 0,-1 0-1 0 0,0 0 1 0 0,1 1-1 0 0,-1-1 1 0 0,1 0-1 0 0,0 0 1 0 0,0 0-1 0 0,0 0 1 0 0,1 0 0 0 0,-1 0-1 0 0,1 0 1 0 0,0 0-1 0 0,-1 0 1 0 0,3 1 0 0 0,24 10-2816 0 0,-15-9-1588 0 0</inkml:trace>
  <inkml:trace contextRef="#ctx0" brushRef="#br0" timeOffset="572.32">772 848 14381 0 0,'0'0'2765'0'0,"0"0"-2765"0"0,0 0-300 0 0,0 0 264 0 0,-41-4 36 0 0,25 0 148 0 0,-5 0-148 0 0,0 1-44 0 0,1-1-468 0 0,2-1-561 0 0,1 0-547 0 0,2 0-668 0 0,5 0-2332 0 0,3-6-1573 0 0</inkml:trace>
  <inkml:trace contextRef="#ctx0" brushRef="#br0" timeOffset="778.14">677 750 1460 0 0,'0'0'9705'0'0,"0"0"-9141"0"0,0 0-192 0 0,30 44 268 0 0,-24-27 36 0 0,-4 1-76 0 0,-2 1-4 0 0,-2-3-104 0 0,-2 0-116 0 0,-2-3-124 0 0,3 0-64 0 0,-3-3-76 0 0,2-2-112 0 0,2-1-136 0 0,2-2-744 0 0,0-2-704 0 0,2-3-864 0 0,2 0-1996 0 0</inkml:trace>
  <inkml:trace contextRef="#ctx0" brushRef="#br0" timeOffset="5382.11">358 583 4468 0 0,'0'0'5310'0'0,"0"0"-4214"0"0,0 0-1058 0 0,0 0 82 0 0,0 0 66 0 0,0 0 34 0 0,0 0 122 0 0,0 0 248 0 0,2 3 176 0 0,8 0 2694 0 0,-11-29-2576 0 0,-15-55-2056 0 0,12 60 1249 0 0,-21-127 24 0 0,27 148-140 0 0,-1-1 0 0 0,0 1 1 0 0,0 0-1 0 0,0-1 0 0 0,0 1 0 0 0,0 0 0 0 0,1 0 0 0 0,-1 0 0 0 0,0 0 1 0 0,0 0-1 0 0,0 1 0 0 0,0-1 0 0 0,0 0 0 0 0,1 0 0 0 0,-1 1 0 0 0,0-1 1 0 0,0 1-1 0 0,0-1 0 0 0,0 1 0 0 0,0-1 0 0 0,0 1 0 0 0,0-1 0 0 0,0 1 1 0 0,0 0-1 0 0,0 0 0 0 0,-1 0 0 0 0,1-1 0 0 0,0 1 0 0 0,0 0 0 0 0,-1 0 0 0 0,1 0 1 0 0,-1 0-1 0 0,1 0 0 0 0,-1 0 0 0 0,1 0 0 0 0,-1 0 0 0 0,1 1 0 0 0,-1-1 1 0 0,0 0-1 0 0,0 0 0 0 0,1 0 0 0 0,-1 0 0 0 0,0 0 0 0 0,0 1 0 0 0,0-1 1 0 0,0 0-1 0 0,-1 0 0 0 0,1 0 0 0 0,0 1 39 0 0,17 64 1074 0 0,-17-66-827 0 0,0 0 107 0 0,0 0 57 0 0,-20-35 631 0 0,12 21-1241 0 0,8 13 155 0 0,0 0 0 0 0,0 0 0 0 0,0 0 1 0 0,0 0-1 0 0,0 0 0 0 0,-1 0 0 0 0,1 1 0 0 0,0-1 0 0 0,0 0 0 0 0,-1 0 1 0 0,1 0-1 0 0,0 0 0 0 0,-1 1 0 0 0,1-1 0 0 0,-1 0 0 0 0,1 0 0 0 0,-1 1 0 0 0,1-1 1 0 0,-1 0-1 0 0,0 1 0 0 0,1-1 0 0 0,-1 1 0 0 0,0-1 0 0 0,1 1 0 0 0,-1-1 1 0 0,0 1-1 0 0,0-1 0 0 0,1 1 0 0 0,-1 0 0 0 0,0-1 0 0 0,0 1 0 0 0,0 0 0 0 0,0 0 1 0 0,0-1-1 0 0,1 1 0 0 0,-1 0 0 0 0,0 0 0 0 0,0 0 0 0 0,0 0 0 0 0,0 0 0 0 0,0 1 1 0 0,0-1-1 0 0,1 0 0 0 0,-1 0 0 0 0,0 0 0 0 0,0 1 0 0 0,0-1 0 0 0,0 0 1 0 0,1 1-1 0 0,-1-1 0 0 0,0 1 0 0 0,0-1 0 0 0,0 1 44 0 0,-45 40 358 0 0,22-32-4606 0 0,12-10-1191 0 0</inkml:trace>
  <inkml:trace contextRef="#ctx0" brushRef="#br0" timeOffset="5645.01">246 1 15485 0 0,'0'0'1097'0'0,"0"0"-1097"0"0,0 0-1121 0 0,0 0 161 0 0,0 0 960 0 0,0 0 280 0 0,4 35-116 0 0,-4-15 24 0 0,0 0 28 0 0,0 2-28 0 0,0-2-24 0 0,0 2-164 0 0,0-4-52 0 0,3-1-464 0 0,3-1-812 0 0,0-3-860 0 0,-1-4-1944 0 0,8-3-2393 0 0</inkml:trace>
  <inkml:trace contextRef="#ctx0" brushRef="#br0" timeOffset="5910.17">427 209 8897 0 0,'0'0'4989'0'0,"0"0"-4501"0"0,0 0-799 0 0,0 0 537 0 0,0 0 225 0 0,0 0 75 0 0,0 0-94 0 0,22-22 60 0 0,-20 20-514 0 0,-1 0 0 0 0,0-1 0 0 0,1 1 0 0 0,-1-1 0 0 0,0 1 0 0 0,-1-1 0 0 0,1 1 0 0 0,0-1-1 0 0,-1 0 1 0 0,1 1 0 0 0,-1-1 0 0 0,0 0 0 0 0,0 1 0 0 0,0-1 0 0 0,0 0 0 0 0,-1 0 0 0 0,1 1 0 0 0,0-1 0 0 0,-1 1 0 0 0,0-1 0 0 0,0 0 0 0 0,0 1-1 0 0,0-1 1 0 0,0 1 0 0 0,0 0 0 0 0,-1-1 0 0 0,1 1 0 0 0,-1 0 0 0 0,0 0 0 0 0,0 0 0 0 0,1 0 0 0 0,-1 0 0 0 0,0 0 0 0 0,-1 1 0 0 0,1-1-1 0 0,0 1 1 0 0,-2-2 22 0 0,-22 62-1412 0 0,47 0-528 0 0,21-41-6807 0 0,-23-17 5473 0 0</inkml:trace>
  <inkml:trace contextRef="#ctx0" brushRef="#br0" timeOffset="6159.28">672 234 9957 0 0,'0'0'1646'0'0,"0"0"-817"0"0,0 0 137 0 0,0 0 303 0 0,0 0-316 0 0,0 0-497 0 0,0 0-301 0 0,1-6-103 0 0,5-79 205 0 0,-6 83-282 0 0,0 0-1 0 0,0 0 1 0 0,0 0-1 0 0,0 0 1 0 0,0 0-1 0 0,-1 1 1 0 0,1-1-1 0 0,0 0 1 0 0,-1 0-1 0 0,0 0 1 0 0,1 1-1 0 0,-1-1 0 0 0,0 0 1 0 0,0 0-1 0 0,0 1 1 0 0,0-1-1 0 0,0 1 1 0 0,0-1-1 0 0,-1 1 1 0 0,1-1-1 0 0,0 1 1 0 0,-1 0-1 0 0,1 0 1 0 0,-1 0-1 0 0,0 0 1 0 0,1 0-1 0 0,-1 0 1 0 0,0 0-1 0 0,1 0 1 0 0,-1 1-1 0 0,0-1 1 0 0,0 0-1 0 0,0 1 1 0 0,0 0-1 0 0,1-1 0 0 0,-1 1 1 0 0,0 0-1 0 0,0 0 1 0 0,0 0-1 0 0,0 0 1 0 0,0 1-1 0 0,0-1 1 0 0,0 0-1 0 0,1 1 1 0 0,-1-1-1 0 0,0 1 1 0 0,0 0 25 0 0,-1 2-77 0 0,0 0 1 0 0,1 0-1 0 0,-1 0 1 0 0,1 1-1 0 0,0-1 1 0 0,0 1-1 0 0,0-1 1 0 0,0 1 0 0 0,0 0-1 0 0,1 0 1 0 0,0 0-1 0 0,0 0 1 0 0,0 0-1 0 0,0 0 1 0 0,1 0-1 0 0,-1 0 1 0 0,1 0-1 0 0,0 0 1 0 0,0 1-1 0 0,1-1 1 0 0,-1 0-1 0 0,1 0 1 0 0,0 0-1 0 0,0 0 1 0 0,0 0 0 0 0,1 0-1 0 0,-1 0 1 0 0,1-1-1 0 0,0 1 1 0 0,0-1-1 0 0,0 1 1 0 0,1-1-1 0 0,-1 1 1 0 0,1-1-1 0 0,0 0 1 0 0,1 0 76 0 0,8 12-2643 0 0,0-4-2446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5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15705 0 0,'0'0'850'0'0,"0"0"-1702"0"0,-4 8 433 0 0,0 1 392 0 0,-23 93 633 0 0,29-101-554 0 0,1 0 1 0 0,-1 0-1 0 0,0 0 1 0 0,1 0-1 0 0,-1-1 1 0 0,1 1-1 0 0,-1-1 1 0 0,1 1-1 0 0,0-1 1 0 0,-1 0-1 0 0,1 0 1 0 0,-1 0 0 0 0,1 0-1 0 0,-1-1 1 0 0,1 1-1 0 0,-1-1 1 0 0,1 1-1 0 0,-1-1 1 0 0,1 0-1 0 0,-1 0 1 0 0,1 0-1 0 0,-1 0 1 0 0,0 0-1 0 0,0-1 1 0 0,0 1-1 0 0,0-1 1 0 0,0 1-1 0 0,0-1 1 0 0,0 0-1 0 0,0 0 1 0 0,0 0-1 0 0,-1 0 1 0 0,1 0-1 0 0,-1 0 1 0 0,0 0-1 0 0,0-1 1 0 0,1 1-1 0 0,-1 0 1 0 0,0-3-53 0 0,-1 6-33 0 0,0 0-1 0 0,0 0 1 0 0,0-1-1 0 0,0 1 1 0 0,0 0 0 0 0,0 0-1 0 0,0 0 1 0 0,0 0-1 0 0,0 0 1 0 0,0 0 0 0 0,0-1-1 0 0,1 1 1 0 0,-1 0-1 0 0,0 0 1 0 0,1 0-1 0 0,-1 0 1 0 0,0-1 0 0 0,1 1-1 0 0,-1 0 1 0 0,1-1-1 0 0,-1 1 1 0 0,1 0 0 0 0,0-1-1 0 0,-1 1 1 0 0,1 0-1 0 0,0-1 1 0 0,-1 1 0 0 0,1-1-1 0 0,0 1 1 0 0,0-1-1 0 0,-1 0 1 0 0,1 1 0 0 0,0-1-1 0 0,0 0 1 0 0,0 0-1 0 0,0 1 1 0 0,-1-1 0 0 0,1 0-1 0 0,0 0 1 0 0,0 0-1 0 0,0 0 1 0 0,0 0 0 0 0,0 0-1 0 0,0 0 1 0 0,-1 0-1 0 0,1 0 1 0 0,0-1 0 0 0,0 1-1 0 0,0 0 1 0 0,0-1-1 0 0,-1 1 1 0 0,1 0-1 0 0,0-1 1 0 0,0 1 0 0 0,-1-1-1 0 0,1 1 1 0 0,0-1-1 0 0,0 1 1 0 0,-1-1 0 0 0,1 0-1 0 0,-1 1 1 0 0,1-1-1 0 0,-1 0 1 0 0,1 0 0 0 0,-1 1-1 0 0,1-1 1 0 0,-1 0 33 0 0,24 152 1522 0 0,-53-87-1990 0 0,-43-46-4153 0 0,57-23-270 0 0,2-9-2324 0 0</inkml:trace>
  <inkml:trace contextRef="#ctx0" brushRef="#br0" timeOffset="203.62">310 31 9733 0 0,'0'0'6212'0'0,"0"0"-6212"0"0,22 48-640 0 0,-22-23 640 0 0,0 3 100 0 0,-7 3 92 0 0,-2-2-32 0 0,-8 1-84 0 0,-2-3 36 0 0,-5 1-72 0 0,0-3-40 0 0,-5 2-364 0 0,-5 0-404 0 0,4-3-896 0 0,4-7-1304 0 0,-9-5-4249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23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75 6917 0 0,'0'0'6466'0'0,"0"0"-5649"0"0,-8-4-1199 0 0,4 2 408 0 0,0 0-1 0 0,0 0 1 0 0,0 0 0 0 0,0 1-1 0 0,-1-1 1 0 0,1 1 0 0 0,0 0-1 0 0,-1 1 1 0 0,1-1 0 0 0,-1 1-1 0 0,1 0 1 0 0,0 0 0 0 0,-1 0-1 0 0,1 0 1 0 0,-1 1-1 0 0,1 0 1 0 0,0 0 0 0 0,-1 0-1 0 0,1 0 1 0 0,0 1 0 0 0,0-1-1 0 0,0 1 1 0 0,0 0 0 0 0,0 1-1 0 0,0-1 1 0 0,1 1 0 0 0,-1-1-1 0 0,1 1 1 0 0,-1 0 0 0 0,1 0-1 0 0,0 1 1 0 0,0-1 0 0 0,1 1-26 0 0,-1-1 37 0 0,0 0 0 0 0,0 0 1 0 0,1 0-1 0 0,-1 1 0 0 0,1-1 1 0 0,0 1-1 0 0,0-1 0 0 0,1 1 1 0 0,-1 0-1 0 0,1 0 0 0 0,-1 0 1 0 0,1 0-1 0 0,1 0 0 0 0,-1 0 1 0 0,0 0-1 0 0,1 0 0 0 0,0 0 1 0 0,0 0-1 0 0,0 0 0 0 0,0 0 1 0 0,1 0-1 0 0,0 0 0 0 0,0 0 1 0 0,0 0-1 0 0,0 0 0 0 0,0 0 1 0 0,1 0-1 0 0,0-1 0 0 0,-1 1 1 0 0,2 0-1 0 0,-1-1 0 0 0,0 0 1 0 0,1 1-1 0 0,-1-1 0 0 0,1 0 1 0 0,0 0-1 0 0,0-1 0 0 0,0 1 1 0 0,0-1-1 0 0,1 1 0 0 0,-1-1 1 0 0,1 0-1 0 0,2 1-37 0 0,141 17-238 0 0,-85-37-8573 0 0,-46 9 1590 0 0</inkml:trace>
  <inkml:trace contextRef="#ctx0" brushRef="#br0" timeOffset="233.43">449 1 13773 0 0,'0'0'2717'0'0,"0"0"-3151"0"0,-6 7 308 0 0,-3 5 190 0 0,1 0-1 0 0,0 0 1 0 0,1 1-1 0 0,0 0 1 0 0,0 0-1 0 0,2 0 1 0 0,0 1-1 0 0,0 0 1 0 0,1 0-1 0 0,1 0 1 0 0,0 1-1 0 0,1-1 1 0 0,1 1 0 0 0,0 13-64 0 0,35 24-663 0 0,1-29-8015 0 0,-20-19 1591 0 0</inkml:trace>
  <inkml:trace contextRef="#ctx0" brushRef="#br0" timeOffset="417.71">548 166 5288 0 0,'0'0'8605'0'0,"0"0"-6650"0"0,0 0-1850 0 0,0 0-277 0 0,0 0-228 0 0,0 0-8 0 0,7-5 174 0 0,-5 3 192 0 0,1 0 0 0 0,-1 0 0 0 0,1 0 0 0 0,0 0 0 0 0,0 1 0 0 0,0-1 0 0 0,0 1 0 0 0,0-1 0 0 0,0 1 0 0 0,1 0 0 0 0,-1 0 0 0 0,0 1 0 0 0,0-1 0 0 0,1 1 0 0 0,-1-1 0 0 0,0 1 0 0 0,1 0 0 0 0,-1 0 0 0 0,1 1 0 0 0,-1-1 0 0 0,0 1 0 0 0,1-1 0 0 0,-1 1 0 0 0,0 0 0 0 0,0 1 0 0 0,0-1 0 0 0,0 0 0 0 0,0 1 0 0 0,0 0 0 0 0,0-1 0 0 0,1 2 42 0 0,-1-1 17 0 0,0-1 1 0 0,0 1-1 0 0,0 0 0 0 0,0 0 0 0 0,-1 0 1 0 0,1 1-1 0 0,-1-1 0 0 0,1 1 0 0 0,-1-1 1 0 0,0 1-1 0 0,0 0 0 0 0,0 0 0 0 0,0 0 1 0 0,0 0-1 0 0,-1 0 0 0 0,1 0 0 0 0,-1 1 0 0 0,0-1 1 0 0,0 0-1 0 0,0 1 0 0 0,-1-1 0 0 0,1 1 1 0 0,-1-1-1 0 0,0 1 0 0 0,0-1 0 0 0,0 1 1 0 0,0-1-1 0 0,0 1 0 0 0,-1-1 0 0 0,0 0 0 0 0,0 1 1 0 0,0-1-1 0 0,0 1 0 0 0,0-1 0 0 0,-1 0 1 0 0,1 0-1 0 0,-1 0 0 0 0,0 0 0 0 0,0 0 1 0 0,0 0-1 0 0,0 0 0 0 0,0-1 0 0 0,-1 1 1 0 0,1-1-1 0 0,-1 0 0 0 0,0 0 0 0 0,0 1 0 0 0,1-2 1 0 0,-1 1-1 0 0,-1 0 0 0 0,1-1 0 0 0,0 1 1 0 0,-1-1-18 0 0,3 0-76 0 0,-3 1-2199 0 0,2-1-3599 0 0,3-2 888 0 0</inkml:trace>
  <inkml:trace contextRef="#ctx0" brushRef="#br0" timeOffset="587.76">737 198 12897 0 0,'0'0'232'0'0,"0"0"-303"0"0,0 0 510 0 0,0 0 253 0 0,-5 6-34 0 0,-4 3-880 0 0,-37 55 1468 0 0,45-20-7138 0 0,4-39 1117 0 0</inkml:trace>
  <inkml:trace contextRef="#ctx0" brushRef="#br0" timeOffset="805.1">991 269 116 0 0,'0'0'13701'0'0,"0"0"-13701"0"0,0 0-396 0 0,0 0 396 0 0,0 0 700 0 0,-16 37-80 0 0,7-24-76 0 0,-3 0-116 0 0,-1 1-164 0 0,-2 0-116 0 0,-2-1 20 0 0,0-1-168 0 0,0-2-264 0 0,1 0-248 0 0,3-1-360 0 0,1-5-884 0 0,5-1-2740 0 0,5-3-3729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3:32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613 376 728 0 0,'0'0'871'0'0,"0"0"810"0"0,0 0-984 0 0,0 0-874 0 0,0 0-112 0 0,0 0 17 0 0,0 0-115 0 0,0 0-184 0 0,9 3-202 0 0,-63 19 5363 0 0,-41-30-4895 0 0,94 4-353 0 0,29 9-961 0 0,-18-2 171 0 0</inkml:trace>
  <inkml:trace contextRef="#ctx0" brushRef="#br0" timeOffset="1979.18">285 366 716 0 0,'0'0'129'0'0,"5"-2"-71"0"0,1 2 59 0 0,-1-1-1 0 0,0 0 0 0 0,1-1 0 0 0,-1 1 0 0 0,0-1 0 0 0,0 0 1 0 0,0 0-1 0 0,0-1 0 0 0,-1 1 0 0 0,1-1 0 0 0,-1 0 0 0 0,1 0 1 0 0,-1-1-1 0 0,0 1 0 0 0,0-1 0 0 0,0 0 0 0 0,-1 0 0 0 0,0 0 1 0 0,1-1-1 0 0,-1 1 0 0 0,-1-1 0 0 0,1 1 0 0 0,-1-1 0 0 0,0 0 1 0 0,0 0-1 0 0,0 0 0 0 0,0-1 0 0 0,-1 1 0 0 0,0 0 0 0 0,0 0 1 0 0,-1-1-1 0 0,1 1 0 0 0,-1-1 0 0 0,0 1 0 0 0,-1 0 0 0 0,1-1 1 0 0,-1 1-1 0 0,-1-4-116 0 0,-2-3-11 0 0,0 0-1 0 0,-1 0 1 0 0,-1 1 0 0 0,1-1-1 0 0,-2 2 1 0 0,1-1 0 0 0,-2 0 0 0 0,1 1-1 0 0,-1 1 1 0 0,-1-1 0 0 0,0 1-1 0 0,0 1 1 0 0,-1 0 0 0 0,0 0 0 0 0,0 1-1 0 0,-1 0 1 0 0,0 1 0 0 0,0 0-1 0 0,0 0 1 0 0,-1 2 0 0 0,0-1 0 0 0,0 1-1 0 0,0 1 1 0 0,-1 0 0 0 0,1 1-1 0 0,-1 1 1 0 0,1-1 0 0 0,-5 2 11 0 0,9 5-21 0 0,-1 0 1 0 0,0 1-1 0 0,1 0 0 0 0,0 1 1 0 0,1 0-1 0 0,0 0 0 0 0,0 0 1 0 0,0 1-1 0 0,1 0 0 0 0,0 1 1 0 0,0-1-1 0 0,1 1 0 0 0,0 0 1 0 0,1 0-1 0 0,0 1 1 0 0,0-1-1 0 0,1 1 0 0 0,0 0 1 0 0,1 0-1 0 0,0 0 0 0 0,1 0 1 0 0,0 0-1 0 0,0 1 0 0 0,1 3 21 0 0,2-8 44 0 0,0 1 0 0 0,1 0-1 0 0,0-1 1 0 0,0 1 0 0 0,0-1 0 0 0,1 0-1 0 0,0 0 1 0 0,0 0 0 0 0,0-1-1 0 0,1 1 1 0 0,0-1 0 0 0,0 0-1 0 0,0 0 1 0 0,0-1 0 0 0,1 1 0 0 0,0-1-1 0 0,0-1 1 0 0,0 1 0 0 0,1-1-1 0 0,-1 0 1 0 0,1 0 0 0 0,-1-1-1 0 0,1 0 1 0 0,0 0 0 0 0,0-1-1 0 0,0 1 1 0 0,0-2 0 0 0,0 1 0 0 0,0-1-1 0 0,0 0 1 0 0,1 0-44 0 0,14 4-326 0 0,-9-2-2327 0 0,-10-3-197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40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11457 0 0,'0'0'2114'0'0,"0"0"-1331"0"0,8 9-246 0 0,-1-2-437 0 0,1 0-2 0 0,0 1 0 0 0,0 0 0 0 0,-1 0 0 0 0,0 1 0 0 0,-1 0 0 0 0,0 0 0 0 0,0 0 0 0 0,-1 1 0 0 0,0 0 0 0 0,0 0 0 0 0,-2 0 0 0 0,1 0 0 0 0,-1 1 0 0 0,2 10-98 0 0,-6-20 10 0 0,0 0 0 0 0,0 1-1 0 0,1-1 1 0 0,-1 0-1 0 0,0 0 1 0 0,0 0-1 0 0,0 0 1 0 0,0 0-1 0 0,0 0 1 0 0,-1 0-1 0 0,1 0 1 0 0,0-1 0 0 0,0 1-1 0 0,-1 0 1 0 0,1-1-1 0 0,0 1 1 0 0,-1-1-1 0 0,1 1 1 0 0,0-1-1 0 0,-1 0 1 0 0,1 1-1 0 0,-1-1 1 0 0,1 0-1 0 0,0 0 1 0 0,-1 0 0 0 0,1 0-1 0 0,-1 0 1 0 0,1 0-1 0 0,-1-1 1 0 0,1 1-1 0 0,0 0 1 0 0,-1-1-1 0 0,1 1 1 0 0,0-1-1 0 0,-1 0 1 0 0,1 1 0 0 0,0-1-1 0 0,0 0 1 0 0,-1 0-1 0 0,1 1 1 0 0,0-1-1 0 0,0 0 1 0 0,0 0-1 0 0,0-1 1 0 0,0 1-1 0 0,0 0 1 0 0,1 0-1 0 0,-1 0 1 0 0,0 0 0 0 0,1-1-1 0 0,-1 1 1 0 0,0 0-1 0 0,1-1 1 0 0,0 1-1 0 0,-1 0 1 0 0,1-1-1 0 0,0 1 1 0 0,-1-1-10 0 0,0 0-8 0 0,-1 0 0 0 0,1 0 0 0 0,0-1 0 0 0,0 1 0 0 0,0-1 0 0 0,0 1 0 0 0,0-1-1 0 0,0 1 1 0 0,0-1 0 0 0,1 1 0 0 0,0-1 0 0 0,-1 0 0 0 0,1 1 0 0 0,0-1 0 0 0,0 0 0 0 0,0 1 0 0 0,1-1 0 0 0,-1 1 0 0 0,1-1 0 0 0,-1 0 0 0 0,1 1 0 0 0,0-1 0 0 0,0 1 0 0 0,0-1 0 0 0,0 1-1 0 0,0 0 1 0 0,1 0 0 0 0,-1-1 0 0 0,1 1 0 0 0,0 0 0 0 0,-1 0 0 0 0,1 0 0 0 0,0 0 0 0 0,0 1 0 0 0,0-1 0 0 0,0 1 0 0 0,0-1 0 0 0,1 1 0 0 0,-1-1 0 0 0,3 0 8 0 0,47 1-3272 0 0,-43 2 145 0 0,3 0-3089 0 0</inkml:trace>
  <inkml:trace contextRef="#ctx0" brushRef="#br0" timeOffset="342.83">372 2 7705 0 0,'0'0'6220'0'0,"0"0"-4576"0"0,1 6-1442 0 0,11 105 987 0 0,-11-109-1171 0 0,-1 0 0 0 0,1 0-1 0 0,0-1 1 0 0,0 1 0 0 0,-1 0 0 0 0,1-1-1 0 0,0 1 1 0 0,1-1 0 0 0,-1 1-1 0 0,0-1 1 0 0,0 1 0 0 0,1-1 0 0 0,-1 0-1 0 0,0 0 1 0 0,1 0 0 0 0,-1 0-1 0 0,1 0 1 0 0,0 0 0 0 0,-1 0 0 0 0,1 0-1 0 0,0 0 1 0 0,0-1 0 0 0,-1 1-1 0 0,1-1 1 0 0,0 1 0 0 0,0-1 0 0 0,0 0-1 0 0,0 0 1 0 0,-1 0 0 0 0,1 0-1 0 0,0 0 1 0 0,0 0 0 0 0,0 0 0 0 0,0-1-1 0 0,0 1 1 0 0,-1-1 0 0 0,1 1 0 0 0,0-1-1 0 0,0 0 1 0 0,-1 0 0 0 0,1 0-1 0 0,0 1 1 0 0,-1-2 0 0 0,1 1 0 0 0,-1 0-1 0 0,0 0 1 0 0,1 0 0 0 0,-1-1-1 0 0,0 1 1 0 0,1-1 0 0 0,-1 1 0 0 0,0-1-1 0 0,0 1 1 0 0,0-1 0 0 0,-1 1-1 0 0,1-1 1 0 0,0 0 0 0 0,-1 0 0 0 0,1 0-1 0 0,-1 1 1 0 0,1-1 0 0 0,-1 0-1 0 0,0 0 1 0 0,0 0 0 0 0,0 0 0 0 0,0 0-18 0 0,4-19-307 0 0,2 30-340 0 0,17 54 1217 0 0,-18-55-481 0 0,-1 1 1 0 0,0 0-1 0 0,-1 0 1 0 0,0 0-1 0 0,0 1 0 0 0,-1-1 1 0 0,0 1-1 0 0,-1-1 1 0 0,0 1-1 0 0,0 0 1 0 0,-1 0-1 0 0,-1-1 0 0 0,0 6-89 0 0,-3-9-19 0 0,-1-1 0 0 0,0 0-1 0 0,0-1 1 0 0,0 1 0 0 0,-1-1-1 0 0,1 0 1 0 0,-1 0-1 0 0,0-1 1 0 0,0 1 0 0 0,-1-1-1 0 0,1-1 1 0 0,-1 1 0 0 0,1-1-1 0 0,-1 0 1 0 0,0-1 0 0 0,0 1-1 0 0,1-1 1 0 0,-1-1-1 0 0,0 0 1 0 0,0 1 0 0 0,0-2-1 0 0,0 1 1 0 0,0-1 0 0 0,0 0-1 0 0,-4-2 20 0 0,9 3-41 0 0,-8 0-548 0 0,-28-4-519 0 0,13-7-6034 0 0,6-4-2246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36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347 170 3756 0 0,'0'0'7319'0'0,"-6"-1"-5024"0"0,-26-1-952 0 0,-260-21 1041 0 0,275 15-3657 0 0,51 1-5425 0 0,-32 7 6041 0 0,14-3-5396 0 0</inkml:trace>
  <inkml:trace contextRef="#ctx0" brushRef="#br0" timeOffset="252.02">271 81 156 0 0,'0'0'2909'0'0,"0"0"3187"0"0,0 0-3394 0 0,0 0-1595 0 0,0 0-354 0 0,0 0 23 0 0,-7-1-67 0 0,-207-23-640 0 0,205 15-2094 0 0,11 1-3885 0 0,9-1-64 0 0</inkml:trace>
  <inkml:trace contextRef="#ctx0" brushRef="#br0" timeOffset="500.75">266 1 1540 0 0,'0'0'5922'0'0,"0"0"-1894"0"0,0 0-3026 0 0,0 0-824 0 0,0 0 143 0 0,0 0 165 0 0,4 6-121 0 0,3 3-252 0 0,0-1 1 0 0,1 1-1 0 0,0-1 0 0 0,1-1 0 0 0,0 0 1 0 0,0 0-1 0 0,1 0 0 0 0,-1-1 1 0 0,1-1-1 0 0,0 0 0 0 0,1 0 1 0 0,-1-1-1 0 0,1 0 0 0 0,0-1 0 0 0,0 0 1 0 0,0-1-1 0 0,12 1-113 0 0,-22-2-14 0 0,1-1 0 0 0,-1 0 0 0 0,0 1 0 0 0,0-1 0 0 0,1 1 0 0 0,-1-1 0 0 0,0 1 0 0 0,0 0 0 0 0,0-1 0 0 0,0 1 0 0 0,0 0 0 0 0,0 0 0 0 0,0 0 0 0 0,0 0 0 0 0,0 0-1 0 0,0 0 1 0 0,0 0 0 0 0,0 0 0 0 0,-1 0 0 0 0,1 0 0 0 0,0 1 0 0 0,-1-1 0 0 0,1 0 0 0 0,-1 0 0 0 0,0 1 0 0 0,1-1 0 0 0,-1 0 0 0 0,0 1 0 0 0,0-1 0 0 0,0 0 0 0 0,0 1 0 0 0,0-1 0 0 0,0 0 0 0 0,0 1 0 0 0,0-1 0 0 0,0 0 0 0 0,-1 0 0 0 0,1 1 0 0 0,0-1 0 0 0,-1 0-1 0 0,1 1 1 0 0,-1-1 0 0 0,0 0 0 0 0,1 0 0 0 0,-1 0 0 0 0,0 0 0 0 0,0 0 0 0 0,1 0 0 0 0,-1 0 14 0 0,-41 59 607 0 0,38-57-647 0 0,-14 13-1101 0 0,5-8-2585 0 0,9-7-1049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42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44 4028 0 0,'0'0'9169'0'0,"0"0"-7177"0"0,0 0-1428 0 0,0 0-8 0 0,0 0-43 0 0,0 0-137 0 0,0 0-92 0 0,0 0-72 0 0,-41-5-132 0 0,17 2-80 0 0,2 2-12 0 0,-3-1 0 0 0,2 0-272 0 0,1-1-312 0 0,6 0-425 0 0,7-3-819 0 0,3 1-1360 0 0,9-8-4793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42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22 9069 0 0,'0'0'5464'0'0,"0"0"-5124"0"0,0 0-100 0 0,0 0-240 0 0,-38-2 416 0 0,17-1-268 0 0,-2 0-148 0 0,0 0-564 0 0,0-1-856 0 0,5 0-868 0 0,2 1-3052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43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131 111 6461 0 0,'0'0'5019'0'0,"0"0"-3215"0"0,0 0-1411 0 0,6 0 78 0 0,-4 0-423 0 0,0 0-1 0 0,0 1 1 0 0,0-1 0 0 0,0 0-1 0 0,0 0 1 0 0,0 0 0 0 0,0 0-1 0 0,0-1 1 0 0,0 1 0 0 0,0 0-1 0 0,0-1 1 0 0,0 0 0 0 0,0 1-1 0 0,0-1 1 0 0,0 0 0 0 0,0 0-1 0 0,0 0 1 0 0,-1 0 0 0 0,1 0-1 0 0,0-1 1 0 0,-1 1 0 0 0,1 0-1 0 0,-1-1 1 0 0,1 1 0 0 0,-1-1-1 0 0,0 1 1 0 0,0-1 0 0 0,0 0-1 0 0,0 0 1 0 0,0 0 0 0 0,0 1-1 0 0,0-1 1 0 0,0 0 0 0 0,-1 0-1 0 0,1 0 1 0 0,-1 0 0 0 0,1 0-1 0 0,-1 0 1 0 0,0 0 0 0 0,0 0-1 0 0,0 0 1 0 0,0 0 0 0 0,0 0-1 0 0,-1 0 1 0 0,1-1 0 0 0,0 1-1 0 0,-1 1 1 0 0,0-1 0 0 0,1 0-1 0 0,-1 0 1 0 0,0 0 0 0 0,0 0-1 0 0,0 0 1 0 0,0 1 0 0 0,-1-3-48 0 0,-105-30-758 0 0,105 34 747 0 0,-1 0 0 0 0,1 0 0 0 0,-1 0 0 0 0,1 0 0 0 0,-1 0 0 0 0,1 1 0 0 0,-1-1 0 0 0,1 1 0 0 0,-1-1 0 0 0,1 1 0 0 0,0 0 1 0 0,-1 0-1 0 0,1 0 0 0 0,0 1 0 0 0,0-1 0 0 0,0 0 0 0 0,0 1 0 0 0,0-1 0 0 0,0 1 0 0 0,0 0 0 0 0,0 0 0 0 0,1 0 0 0 0,-1 0 0 0 0,1 0 0 0 0,-1 0 0 0 0,1 0 0 0 0,0 0 0 0 0,0 0 0 0 0,0 1 0 0 0,0-1 0 0 0,0 1 0 0 0,0-1 0 0 0,1 0 0 0 0,-1 1 0 0 0,1-1 0 0 0,0 1 0 0 0,0-1 0 0 0,0 1 0 0 0,0-1 0 0 0,0 1 0 0 0,0-1 0 0 0,1 2 11 0 0,1 3 13 0 0,0 1 0 0 0,1 0 0 0 0,0-1 0 0 0,1 0 0 0 0,-1 0-1 0 0,2 0 1 0 0,-1 0 0 0 0,1-1 0 0 0,0 1 0 0 0,0-1 0 0 0,0 0-1 0 0,1-1 1 0 0,0 1 0 0 0,0-1 0 0 0,0-1 0 0 0,1 1 0 0 0,0-1-13 0 0,61 65 370 0 0,-67-68-355 0 0,0 0 1 0 0,0 0-1 0 0,0 0 0 0 0,-1 1 0 0 0,1-1 1 0 0,-1 0-1 0 0,1 0 0 0 0,0 1 0 0 0,-1-1 1 0 0,0 0-1 0 0,1 0 0 0 0,-1 1 0 0 0,0-1 1 0 0,0 1-1 0 0,0-1 0 0 0,0 0 0 0 0,0 1 1 0 0,0-1-1 0 0,0 0 0 0 0,0 1 0 0 0,0-1 1 0 0,-1 0-1 0 0,1 1 0 0 0,-1-1 0 0 0,1 0 1 0 0,-1 0-1 0 0,1 1 0 0 0,-1-1 0 0 0,0 0 1 0 0,1 0-1 0 0,-1 0 0 0 0,0 0 0 0 0,0 0 1 0 0,0 0-1 0 0,0 0 0 0 0,0 0 0 0 0,0 0 1 0 0,0 0-1 0 0,0-1 0 0 0,0 1 0 0 0,-1 0 1 0 0,1-1-1 0 0,0 1 0 0 0,0-1 0 0 0,-1 1 1 0 0,1-1-1 0 0,0 1 0 0 0,-1-1 0 0 0,1 0 1 0 0,0 0-1 0 0,-1 0 0 0 0,1 0 0 0 0,0 0 1 0 0,-1 0-16 0 0,-78-5 541 0 0,77 5-550 0 0,0-1-1 0 0,0 1 1 0 0,0-1 0 0 0,1 0-1 0 0,-1 0 1 0 0,0 0-1 0 0,0 0 1 0 0,1 0 0 0 0,-1-1-1 0 0,1 1 1 0 0,-1-1 0 0 0,1 0-1 0 0,0 0 1 0 0,0 0 0 0 0,0 0-1 0 0,0 0 1 0 0,0 0 0 0 0,0-1-1 0 0,0 1 1 0 0,1 0-1 0 0,-1-1 1 0 0,1 0 0 0 0,0 1-1 0 0,-1-1 1 0 0,1 0 0 0 0,1 0-1 0 0,-1 1 1 0 0,0-1 0 0 0,1 0-1 0 0,-1 0 1 0 0,1 0 0 0 0,0 0-1 0 0,0 0 1 0 0,0 0-1 0 0,0 0 1 0 0,1 0 0 0 0,-1 1-1 0 0,1-1 1 0 0,-1 0 0 0 0,1 0-1 0 0,0 0 1 0 0,0 1 0 0 0,1-1-1 0 0,-1 0 1 0 0,0 1 0 0 0,1-1-1 0 0,0 1 1 0 0,-1 0 0 0 0,1-1-1 0 0,0 1 1 0 0,0 0-1 0 0,1 0 1 0 0,-1 0 0 0 0,0 0-1 0 0,1 1 1 0 0,-1-1 0 0 0,1 1-1 0 0,-1-1 1 0 0,1 1 0 0 0,-1 0-1 0 0,4-1 10 0 0,49-8-1050 0 0,-18 12-3977 0 0,-29-1 191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37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 6565 0 0,'0'0'6608'0'0,"6"4"-5236"0"0,7 4-1276 0 0,0-1-1 0 0,-1 2 0 0 0,0 0 1 0 0,0 0-1 0 0,-1 1 0 0 0,0 0 1 0 0,-1 1-1 0 0,0 1 0 0 0,0-1 1 0 0,-2 1-1 0 0,1 1 0 0 0,-2 0 1 0 0,1 0-1 0 0,-2 0 0 0 0,0 1 1 0 0,3 10-96 0 0,-10-21 41 0 0,1 0 0 0 0,-1 0 1 0 0,0 0-1 0 0,0 0 0 0 0,-1 0 1 0 0,1 0-1 0 0,-1 0 1 0 0,1-1-1 0 0,-1 1 0 0 0,0-1 1 0 0,0 1-1 0 0,0-1 0 0 0,0 0 1 0 0,0 1-1 0 0,-1-1 0 0 0,1 0 1 0 0,-1-1-1 0 0,1 1 0 0 0,-1 0 1 0 0,0-1-1 0 0,1 1 0 0 0,-1-1 1 0 0,0 0-1 0 0,0 0 0 0 0,0 0 1 0 0,0 0-1 0 0,0-1 0 0 0,0 1 1 0 0,0-1-1 0 0,-1 0 0 0 0,1 0 1 0 0,0 0-1 0 0,0 0 0 0 0,0 0 1 0 0,0-1-1 0 0,0 0 0 0 0,0 1 1 0 0,0-1-1 0 0,0 0 0 0 0,0 0 1 0 0,0-1-1 0 0,0 1 0 0 0,1-1 1 0 0,-1 1-1 0 0,0-1 0 0 0,1 0 1 0 0,-1 0-1 0 0,1 0 0 0 0,0 0 1 0 0,0 0-1 0 0,0-1 0 0 0,0 1 1 0 0,0-1-1 0 0,0 1 0 0 0,0-1 1 0 0,1 0-1 0 0,0 1 0 0 0,-1-1 1 0 0,1 0-1 0 0,0 0 0 0 0,0-2-41 0 0,1 3-40 0 0,0-1 0 0 0,0 1-1 0 0,0-1 1 0 0,1 1 0 0 0,-1-1-1 0 0,1 1 1 0 0,0-1-1 0 0,-1 1 1 0 0,1-1 0 0 0,0 1-1 0 0,0 0 1 0 0,1-1 0 0 0,-1 1-1 0 0,0 0 1 0 0,1 0-1 0 0,0 0 1 0 0,-1 0 0 0 0,1 0-1 0 0,0 0 1 0 0,0 1 0 0 0,0-1-1 0 0,0 0 1 0 0,0 1-1 0 0,0 0 1 0 0,0-1 0 0 0,1 1-1 0 0,-1 0 1 0 0,1 0 0 0 0,-1 0-1 0 0,0 1 1 0 0,1-1-1 0 0,-1 0 1 0 0,1 1 0 0 0,0 0-1 0 0,-1 0 1 0 0,2 0 40 0 0,39 2-6355 0 0,-34 1 939 0 0</inkml:trace>
  <inkml:trace contextRef="#ctx0" brushRef="#br0" timeOffset="391.32">511 124 2916 0 0,'0'0'1160'0'0,"0"0"3389"0"0,0 0-2410 0 0,0 0-1381 0 0,0 0-104 0 0,-6-1 92 0 0,2 0-688 0 0,0 1 0 0 0,0-1 1 0 0,1 1-1 0 0,-1 0 0 0 0,0 0 0 0 0,0 1 1 0 0,1-1-1 0 0,-1 1 0 0 0,0 0 0 0 0,1 0 1 0 0,-1 0-1 0 0,1 0 0 0 0,-1 1 0 0 0,1-1 1 0 0,0 1-1 0 0,-1 0 0 0 0,1 0 0 0 0,0 0 1 0 0,0 0-1 0 0,0 1 0 0 0,0-1 0 0 0,1 1 1 0 0,-1 0-1 0 0,1-1 0 0 0,0 1 0 0 0,-1 1 1 0 0,1-1-1 0 0,1 0 0 0 0,-1 0 0 0 0,-1 2-58 0 0,2-2 32 0 0,0-1-1 0 0,0 0 1 0 0,1 0-1 0 0,-1 1 1 0 0,0-1 0 0 0,1 0-1 0 0,-1 1 1 0 0,1-1-1 0 0,0 0 1 0 0,0 1-1 0 0,0-1 1 0 0,0 1-1 0 0,0-1 1 0 0,1 0-1 0 0,-1 1 1 0 0,0-1-1 0 0,1 1 1 0 0,0-1-1 0 0,0 0 1 0 0,0 0-1 0 0,0 0 1 0 0,0 1-1 0 0,0-1 1 0 0,0 0 0 0 0,1 0-1 0 0,-1 0 1 0 0,1-1-1 0 0,-1 1 1 0 0,1 0-1 0 0,0 0 1 0 0,0-1-1 0 0,0 1 1 0 0,0-1-1 0 0,0 0 1 0 0,0 0-1 0 0,0 0 1 0 0,0 0-1 0 0,0 0 1 0 0,1 0-1 0 0,-1 0 1 0 0,0 0 0 0 0,1-1-1 0 0,-1 0 1 0 0,2 1-32 0 0,109-8 1117 0 0,-106-1-3385 0 0,-14 1-5344 0 0,1 2 362 0 0</inkml:trace>
  <inkml:trace contextRef="#ctx0" brushRef="#br0" timeOffset="672.26">788 0 7129 0 0,'0'0'6147'0'0,"0"0"-4795"0"0,-7 8-1050 0 0,5-4-245 0 0,-84 119 514 0 0,83-118-550 0 0,0 0 0 0 0,0 1 0 0 0,1-1 0 0 0,0 1 0 0 0,0-1 0 0 0,1 1-1 0 0,-1 0 1 0 0,1 0 0 0 0,0 0 0 0 0,1-1 0 0 0,-1 1 0 0 0,1 0 0 0 0,0 0 0 0 0,1 0-1 0 0,0 0 1 0 0,0 0 0 0 0,0 0 0 0 0,0 0 0 0 0,1-1 0 0 0,0 1 0 0 0,0-1 0 0 0,1 1-1 0 0,-1-1 1 0 0,1 0 0 0 0,2 3-21 0 0,39 23 185 0 0,-26-29-2915 0 0,-4-10-4043 0 0,-6-6 11 0 0</inkml:trace>
  <inkml:trace contextRef="#ctx0" brushRef="#br0" timeOffset="919.4">878 64 6689 0 0,'0'0'7204'0'0,"0"0"-7180"0"0,0 0 308 0 0,18 37-308 0 0,-11-24 472 0 0,-3 3-184 0 0,-2 0-184 0 0,1 1-52 0 0,-3 0-28 0 0,0-1 44 0 0,0 0 44 0 0,-4-1 16 0 0,3-2-152 0 0,1-1-64 0 0,-3-2-756 0 0,3-4-804 0 0,3-3-1508 0 0,6-5-5325 0 0</inkml:trace>
  <inkml:trace contextRef="#ctx0" brushRef="#br0" timeOffset="1187.24">1124 273 12925 0 0,'0'0'2580'0'0,"0"0"-2100"0"0,0 0-242 0 0,0 0 81 0 0,0 0 63 0 0,0 0-26 0 0,0 0-168 0 0,26-20-150 0 0,-23 17-81 0 0,-1 0 0 0 0,0 1-1 0 0,0-1 1 0 0,0 0 0 0 0,-1 0 0 0 0,1 0-1 0 0,-1 0 1 0 0,1 0 0 0 0,-1-1-1 0 0,0 1 1 0 0,0 0 0 0 0,0-1 0 0 0,-1 1-1 0 0,1 0 1 0 0,-1-1 0 0 0,0 1-1 0 0,0-1 1 0 0,0 1 0 0 0,0 0-1 0 0,-1-1 1 0 0,1 1 0 0 0,-1-1 0 0 0,0 1-1 0 0,0 0 1 0 0,0 0 0 0 0,-1-1-1 0 0,1 1 1 0 0,-1 0 0 0 0,1 0 0 0 0,-1 0-1 0 0,0 1 1 0 0,0-1 0 0 0,0 0-1 0 0,-1 1 1 0 0,1-1 0 0 0,-1 1 0 0 0,1 0-1 0 0,-1 0 1 0 0,0 0 0 0 0,0 0-1 0 0,0 0 1 0 0,0 1 0 0 0,0-1 0 0 0,0 1-1 0 0,0 0 1 0 0,-1 0 0 0 0,1 0-1 0 0,0 0 1 0 0,-1 0 0 0 0,1 1 0 0 0,0 0-1 0 0,-1-1 1 0 0,1 1 0 0 0,-1 1-1 0 0,-2-1 44 0 0,3 2 7 0 0,0 0 0 0 0,0-1-1 0 0,0 1 1 0 0,0 0-1 0 0,0 1 1 0 0,1-1 0 0 0,-1 0-1 0 0,1 1 1 0 0,-1 0-1 0 0,1-1 1 0 0,0 1-1 0 0,0 0 1 0 0,1 0 0 0 0,-1 0-1 0 0,0 0 1 0 0,1 1-1 0 0,0-1 1 0 0,0 0 0 0 0,0 0-1 0 0,0 1 1 0 0,0-1-1 0 0,1 1 1 0 0,-1-1 0 0 0,1 1-1 0 0,0-1 1 0 0,0 1-1 0 0,1-1 1 0 0,-1 1 0 0 0,0-1-1 0 0,1 0 1 0 0,0 1-1 0 0,0-1 1 0 0,0 1-1 0 0,0-1 1 0 0,1 0 0 0 0,-1 0-1 0 0,1 0 1 0 0,0 0-1 0 0,0 0 1 0 0,0 0 0 0 0,0-1-1 0 0,1 1 1 0 0,-1 0-1 0 0,1-1 1 0 0,-1 0 0 0 0,1 0-1 0 0,0 0 1 0 0,0 0-1 0 0,0 0 1 0 0,0 0 0 0 0,0-1-1 0 0,3 2-6 0 0,23 5-1512 0 0,-7-7-3090 0 0,0-1-2432 0 0</inkml:trace>
  <inkml:trace contextRef="#ctx0" brushRef="#br0" timeOffset="1455.27">1346 288 4788 0 0,'0'0'6336'0'0,"0"0"-3667"0"0,0 0-1721 0 0,0 0-104 0 0,0 0-188 0 0,0 0-392 0 0,0 0-163 0 0,0 0-5 0 0,0 0-11 0 0,6-5-59 0 0,-3 3-42 0 0,1 0 0 0 0,-1 0 0 0 0,1-1 0 0 0,-1 1 0 0 0,0-1 0 0 0,0 0 0 0 0,0 0 0 0 0,0 0 0 0 0,-1 0 0 0 0,1 0 0 0 0,-1-1 0 0 0,0 1 0 0 0,0-1 0 0 0,0 1 0 0 0,0-1 0 0 0,-1 0 0 0 0,0 0 0 0 0,1 0 0 0 0,-1 0 0 0 0,-1 0 0 0 0,1 0 0 0 0,0 0 0 0 0,-1 0 0 0 0,0 0 0 0 0,0 0 0 0 0,0 0 0 0 0,-1 0 0 0 0,1 0 0 0 0,-1-1 0 0 0,0 1 0 0 0,0 1 0 0 0,-2-5 16 0 0,3 9-27 0 0,0 1 0 0 0,0 0 0 0 0,-1-1 1 0 0,1 1-1 0 0,0-1 0 0 0,-1 1 0 0 0,1-1 0 0 0,-1 1 1 0 0,1-1-1 0 0,-1 1 0 0 0,0-1 0 0 0,0 0 0 0 0,1 1 0 0 0,-1-1 1 0 0,0 0-1 0 0,0 1 0 0 0,0-1 0 0 0,-1 0 0 0 0,1 0 1 0 0,0 0-1 0 0,0 0 0 0 0,-1 0 0 0 0,1 0 0 0 0,0-1 1 0 0,-1 1-1 0 0,1 0 0 0 0,-1-1 0 0 0,1 1 0 0 0,-1-1 0 0 0,1 1 1 0 0,-1-1-1 0 0,1 0 0 0 0,-1 1 0 0 0,1-1 0 0 0,-1 0 1 0 0,0 0-1 0 0,1 0 0 0 0,-1-1 0 0 0,1 1 0 0 0,-1 0 1 0 0,1 0-1 0 0,-1-1 0 0 0,1 1 0 0 0,-1-1 0 0 0,1 0 0 0 0,-1 1 1 0 0,1-1-1 0 0,-1 0 0 0 0,1 0 0 0 0,0 0 0 0 0,0 0 1 0 0,-1 0-1 0 0,1 0 0 0 0,0 0 0 0 0,0 0 0 0 0,0 0 1 0 0,0 0-1 0 0,0-1 0 0 0,0 1 0 0 0,1 0 0 0 0,-1-1 1 0 0,0 1-1 0 0,1-1 0 0 0,-1 1 0 0 0,1-1 0 0 0,-1 1 0 0 0,1-1 1 0 0,0 1-1 0 0,-1-1 0 0 0,1-1 27 0 0,-1 7-333 0 0,-7 80 1114 0 0,27-64-7692 0 0,-5-19 598 0 0</inkml:trace>
  <inkml:trace contextRef="#ctx0" brushRef="#br0" timeOffset="1611.65">1566 322 11409 0 0,'0'0'2036'0'0,"0"0"-1552"0"0,0 0-132 0 0,0 0 80 0 0,0 0-244 0 0,-42 28-36 0 0,30-24-64 0 0,-1 0-80 0 0,0 1-8 0 0,0 0-80 0 0,-1-1-524 0 0,3 0-400 0 0,0-2-404 0 0,3-1-960 0 0,3-1-3445 0 0</inkml:trace>
  <inkml:trace contextRef="#ctx0" brushRef="#br0" timeOffset="1923.25">1704 139 5533 0 0,'0'0'6338'0'0,"0"0"-4966"0"0,0 0-1508 0 0,0 0 66 0 0,-4 6 96 0 0,2-3-4 0 0,1-1-23 0 0,-1-1 0 0 0,1 1-1 0 0,0-1 1 0 0,0 1 0 0 0,1-1 0 0 0,-1 1 0 0 0,0 0 0 0 0,0-1-1 0 0,1 1 1 0 0,-1 0 0 0 0,1 0 0 0 0,-1-1 0 0 0,1 1-1 0 0,0 0 1 0 0,0 0 0 0 0,0 0 0 0 0,0-1 0 0 0,0 1-1 0 0,0 0 1 0 0,0 0 0 0 0,1 0 0 0 0,-1-1 0 0 0,0 1 0 0 0,1 0-1 0 0,0 0 1 0 0,-1-1 0 0 0,1 1 0 0 0,0-1 0 0 0,0 1-1 0 0,0-1 1 0 0,0 1 0 0 0,0-1 0 0 0,1 2 1 0 0,8 7 414 0 0,49 63 760 0 0,-58-71-1152 0 0,0-1 0 0 0,0 0 0 0 0,0 0 0 0 0,0 1 0 0 0,0-1 0 0 0,-1 0 0 0 0,1 1 0 0 0,-1-1 0 0 0,1 1 0 0 0,-1-1 0 0 0,1 1 0 0 0,-1-1 0 0 0,0 1 0 0 0,1-1 0 0 0,-1 1 0 0 0,0-1 0 0 0,0 1 0 0 0,0-1 0 0 0,-1 1 0 0 0,1-1 0 0 0,0 1 0 0 0,0-1 0 0 0,-1 1 0 0 0,1-1 0 0 0,-1 1 0 0 0,0-1 0 0 0,1 1 0 0 0,-1-1 0 0 0,0 0 0 0 0,0 1 0 0 0,0-1 0 0 0,1 0 0 0 0,-2 0 0 0 0,1 0 0 0 0,0 0 0 0 0,0 0 0 0 0,0 0 0 0 0,0 0 0 0 0,-1 0 0 0 0,1 0 0 0 0,0 0 0 0 0,-1-1 0 0 0,1 1 0 0 0,0 0 0 0 0,-1-1 0 0 0,1 0 0 0 0,-1 1 0 0 0,1-1 0 0 0,-1 0 0 0 0,1 1 0 0 0,-1-1 0 0 0,-1 0-22 0 0,-42-2-841 0 0,22-14-4346 0 0,17 7-483 0 0</inkml:trace>
  <inkml:trace contextRef="#ctx0" brushRef="#br0" timeOffset="2096.21">1909 166 7777 0 0,'0'0'6752'0'0,"0"0"-5796"0"0,0 0-956 0 0,-33-5 0 0 0,12-1 376 0 0,0 1-224 0 0,-3 1-152 0 0,1 1-100 0 0,1-1-604 0 0,1 4-968 0 0,2-2-1188 0 0,7 1-3469 0 0</inkml:trace>
  <inkml:trace contextRef="#ctx0" brushRef="#br0" timeOffset="2389.76">1986 341 5473 0 0,'0'0'7338'0'0,"0"0"-5396"0"0,0 0-1793 0 0,0 0-55 0 0,0 0-32 0 0,6-2 25 0 0,-4 2-74 0 0,0 0 1 0 0,0 0 0 0 0,0 0-1 0 0,0 0 1 0 0,0-1-1 0 0,0 1 1 0 0,0-1 0 0 0,-1 1-1 0 0,1-1 1 0 0,0 0 0 0 0,0 0-1 0 0,-1 0 1 0 0,1 0-1 0 0,0 0 1 0 0,-1 0 0 0 0,1 0-1 0 0,-1 0 1 0 0,1-1 0 0 0,-1 1-1 0 0,0 0 1 0 0,0-1-1 0 0,1 0 1 0 0,-1 1 0 0 0,0-1-1 0 0,0 1 1 0 0,-1-1 0 0 0,1 0-1 0 0,0 0 1 0 0,0 0-1 0 0,-1 1 1 0 0,1-1 0 0 0,-1 0-1 0 0,0 0 1 0 0,0 0 0 0 0,1 0-1 0 0,-1 0 1 0 0,0 0-1 0 0,0 0 1 0 0,-1 0 0 0 0,1 0-1 0 0,0 1 1 0 0,-1-1-1 0 0,1 0 1 0 0,-1 0 0 0 0,0 0-1 0 0,1 0 1 0 0,-1 1 0 0 0,0-1-1 0 0,0 0 1 0 0,0 1-1 0 0,0-1-13 0 0,0-1-25 0 0,-1 1-1 0 0,1-1 0 0 0,0 1 0 0 0,-1-1 0 0 0,1 1 0 0 0,-1 0 0 0 0,0 0 0 0 0,1-1 0 0 0,-1 1 1 0 0,0 0-1 0 0,-1 0 0 0 0,1 1 0 0 0,0-1 0 0 0,0 0 0 0 0,-1 1 0 0 0,1 0 0 0 0,-1-1 0 0 0,1 1 1 0 0,-1 0-1 0 0,0 0 0 0 0,1 0 0 0 0,-1 1 0 0 0,0-1 0 0 0,0 1 0 0 0,1-1 0 0 0,-1 1 0 0 0,0 0 1 0 0,0 0-1 0 0,0 0 0 0 0,0 1 0 0 0,1-1 0 0 0,-1 1 0 0 0,0-1 0 0 0,0 1 0 0 0,1 0 0 0 0,-1 0 1 0 0,1 0-1 0 0,-1 0 0 0 0,1 1 0 0 0,-1-1 0 0 0,1 1 0 0 0,-1-1 0 0 0,1 1 0 0 0,0 0 0 0 0,0 0 1 0 0,0 0-1 0 0,0 0 0 0 0,0 0 0 0 0,1 0 0 0 0,-1 1 0 0 0,1-1 0 0 0,-1 1 0 0 0,1-1 0 0 0,0 1 1 0 0,0-1-1 0 0,0 1 0 0 0,0 0 0 0 0,0-1 0 0 0,0 4 26 0 0,23 39-237 0 0,16-37-5605 0 0,-22-9-35 0 0</inkml:trace>
  <inkml:trace contextRef="#ctx0" brushRef="#br0" timeOffset="2643.26">2188 164 8433 0 0,'0'0'4600'0'0,"0"0"-3436"0"0,6 7-952 0 0,0 0-131 0 0,-1-1 1 0 0,0 1 0 0 0,0 0 0 0 0,0 0 0 0 0,-1 0 0 0 0,0 1-1 0 0,-1 0 1 0 0,1 0 0 0 0,-2 0 0 0 0,1 0 0 0 0,-1 0-1 0 0,0 0 1 0 0,-1 1 0 0 0,1 7-82 0 0,-3-7 32 0 0,1 0-1 0 0,-2 0 0 0 0,1 0 1 0 0,-1-1-1 0 0,0 1 1 0 0,-1 0-1 0 0,0-1 1 0 0,-1 0-1 0 0,1 0 0 0 0,-2 0 1 0 0,1 0-1 0 0,-1-1 1 0 0,0 1-1 0 0,0-1 1 0 0,-1 0-1 0 0,0-1 0 0 0,-6 6-31 0 0,-51 22-7122 0 0,45-31-1640 0 0</inkml:trace>
  <inkml:trace contextRef="#ctx0" brushRef="#br0" timeOffset="2896.14">2196 556 6809 0 0,'0'0'7604'0'0,"0"0"-5763"0"0,-10-1-1694 0 0,-485-37 458 0 0,-974 38-1073 0 0,1464 0 536 0 0,-29 0-1872 0 0,55-5-7211 0 0,1 2 3228 0 0</inkml:trace>
  <inkml:trace contextRef="#ctx0" brushRef="#br0" timeOffset="6397.07">1408 221 888 0 0,'0'0'1719'0'0,"0"0"-851"0"0,0 0-221 0 0,0 0 854 0 0,0 0 181 0 0,0 0-720 0 0,0 0-522 0 0,0 0-37 0 0,0 0-113 0 0,4 5 921 0 0,-2-6-1062 0 0,0 0 0 0 0,0-1 0 0 0,0 1 0 0 0,-1-1 0 0 0,1 1 1 0 0,0-1-1 0 0,-1 0 0 0 0,1 0 0 0 0,-1 1 0 0 0,0-1 0 0 0,0 0 0 0 0,0 0 0 0 0,0 0 0 0 0,0-1 0 0 0,0 1 0 0 0,0 0 1 0 0,-1 0-1 0 0,1 0 0 0 0,-1-1 0 0 0,1 1 0 0 0,-1 0 0 0 0,0 0 0 0 0,0-1 0 0 0,0 1 0 0 0,0 0 0 0 0,0-1 0 0 0,-1 1 0 0 0,1 0 1 0 0,-1 0-1 0 0,1-1 0 0 0,-1 1 0 0 0,0 0 0 0 0,0 0 0 0 0,0 0 0 0 0,0 0 0 0 0,0 0 0 0 0,-1 0 0 0 0,1 0 0 0 0,-1 0-148 0 0,0 1-29 0 0,1 0 0 0 0,-1 0 0 0 0,1 0 0 0 0,-1 0 0 0 0,0 0 0 0 0,1 1 0 0 0,-1-1 0 0 0,0 1 0 0 0,0-1 0 0 0,0 1 0 0 0,1 0 0 0 0,-1 0 0 0 0,0-1 0 0 0,0 1 0 0 0,0 0 0 0 0,0 1 0 0 0,0-1 0 0 0,1 0 0 0 0,-1 1 0 0 0,0-1 0 0 0,0 1 0 0 0,0-1 1 0 0,1 1-1 0 0,-1 0 0 0 0,0 0 0 0 0,1-1 0 0 0,-1 1 0 0 0,1 0 0 0 0,-1 1 0 0 0,1-1 0 0 0,-1 0 0 0 0,1 0 0 0 0,0 1 0 0 0,0-1 0 0 0,-1 1 0 0 0,1-1 0 0 0,0 1 0 0 0,0-1 0 0 0,0 1 0 0 0,1 0 0 0 0,-1-1 0 0 0,0 2 28 0 0,-27 76-1706 0 0,31-74-2818 0 0,2-5-1705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1:43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12 6233 0 0,'0'0'6067'0'0,"0"0"-4550"0"0,0 0-1227 0 0,0 0-5 0 0,-7-2 174 0 0,5 1-462 0 0,0-1 1 0 0,1 1-1 0 0,-1 0 1 0 0,0 0 0 0 0,0 1-1 0 0,0-1 1 0 0,-1 0-1 0 0,1 1 1 0 0,0-1 0 0 0,0 1-1 0 0,0 0 1 0 0,0-1-1 0 0,0 1 1 0 0,-1 0 0 0 0,1 0-1 0 0,0 1 1 0 0,0-1-1 0 0,0 0 1 0 0,0 1 0 0 0,-1-1-1 0 0,1 1 1 0 0,0 0-1 0 0,0 0 1 0 0,0-1 0 0 0,0 1-1 0 0,1 1 1 0 0,-1-1-1 0 0,0 0 1 0 0,0 0 0 0 0,1 1-1 0 0,-1-1 1 0 0,0 1-1 0 0,1-1 1 0 0,0 1 0 0 0,-1 0-1 0 0,1 0 1 0 0,0-1-1 0 0,0 1 1 0 0,0 0 0 0 0,0 0-1 0 0,0 0 1 0 0,0 0-1 0 0,1 0 1 0 0,-1 0 0 0 0,1 1-1 0 0,-1-1 1 0 0,1 0-1 0 0,0 1 3 0 0,43 91 714 0 0,-39-89-673 0 0,0 0 0 0 0,0 0 0 0 0,0 0 1 0 0,0 0-1 0 0,-1 1 0 0 0,0 0 0 0 0,0-1 0 0 0,-1 1 0 0 0,1 0 1 0 0,-1 0-1 0 0,-1 1 0 0 0,1-1 0 0 0,-1 0 0 0 0,0 1 0 0 0,0-1 1 0 0,-1 0-1 0 0,0 5-41 0 0,-1-9 30 0 0,-1 1 1 0 0,1 0-1 0 0,-1-1 0 0 0,0 1 1 0 0,0-1-1 0 0,0 0 0 0 0,0 0 1 0 0,0 1-1 0 0,0-1 0 0 0,0 0 1 0 0,-1-1-1 0 0,1 1 0 0 0,-1 0 1 0 0,0-1-1 0 0,1 0 1 0 0,-1 1-1 0 0,0-1 0 0 0,0 0 1 0 0,0 0-1 0 0,1-1 0 0 0,-1 1 1 0 0,0-1-1 0 0,0 1 0 0 0,0-1 1 0 0,0 0-1 0 0,0 0 0 0 0,-3 0-30 0 0,-42-23-6232 0 0,45 8-404 0 0</inkml:trace>
  <inkml:trace contextRef="#ctx0" brushRef="#br0" timeOffset="281.17">317 66 5945 0 0,'0'0'9512'0'0,"0"0"-9084"0"0,0 0-368 0 0,-40 0-60 0 0,10-3 292 0 0,-12-1-292 0 0,-14 1-64 0 0,1-2-1016 0 0,-1 0-1372 0 0,18-1-3444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9:55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403 774 4548 0 0,'0'0'8248'0'0,"0"0"-5751"0"0,0 0-1796 0 0,0 0 107 0 0,0 0-87 0 0,0 0-278 0 0,0 0-276 0 0,6-2-128 0 0,-2 2-53 0 0,-1 0-1 0 0,1 0 1 0 0,-1 0-1 0 0,1-1 1 0 0,-1 0-1 0 0,1 1 1 0 0,-1-1-1 0 0,1-1 1 0 0,-1 1-1 0 0,0 0 1 0 0,1-1-1 0 0,-1 0 1 0 0,0 1-1 0 0,0-1 1 0 0,0 0-1 0 0,0-1 1 0 0,-1 1-1 0 0,1 0 1 0 0,-1-1-1 0 0,1 0 1 0 0,-1 0-1 0 0,0 1 1 0 0,0-1-1 0 0,0 0 1 0 0,0-1-1 0 0,-1 1 1 0 0,1 0-1 0 0,-1 0 1 0 0,0-1-1 0 0,0 1 1 0 0,0-1-1 0 0,0 1 1 0 0,0-1-1 0 0,-1 1 1 0 0,0-1-1 0 0,0 1 1 0 0,0-1-1 0 0,0 0 1 0 0,0 1-1 0 0,-1-1 1 0 0,1 1-1 0 0,-1-1 1 0 0,0 1-1 0 0,0-1 1 0 0,-1 1-1 0 0,1 0 1 0 0,-1 0-1 0 0,1-1 1 0 0,-2 0 14 0 0,0 1-16 0 0,0-1 0 0 0,0 1 0 0 0,0 0 0 0 0,0 0 0 0 0,-1 0 0 0 0,1 1 1 0 0,-1-1-1 0 0,0 1 0 0 0,1 0 0 0 0,-1 0 0 0 0,0 0 0 0 0,0 0 1 0 0,-1 1-1 0 0,1 0 0 0 0,0 0 0 0 0,0 0 0 0 0,-1 0 0 0 0,1 1 0 0 0,0-1 1 0 0,-1 1-1 0 0,1 0 0 0 0,-1 1 0 0 0,1-1 0 0 0,0 1 0 0 0,-1 0 0 0 0,1 0 1 0 0,0 0-1 0 0,0 0 0 0 0,0 1 0 0 0,0 0 0 0 0,0-1 0 0 0,0 2 1 0 0,0-1-1 0 0,0 0 0 0 0,1 1 0 0 0,-1 0 0 0 0,1-1 0 0 0,0 1 0 0 0,0 1 1 0 0,0-1-1 0 0,0 0 0 0 0,0 1 0 0 0,1-1 0 0 0,0 1 0 0 0,0 0 0 0 0,0 0 1 0 0,0 0-1 0 0,0 0 0 0 0,1 0 0 0 0,0 0 0 0 0,-1 1 0 0 0,2-1 0 0 0,-1 0 1 0 0,0 1-1 0 0,1-1 0 0 0,0 1 0 0 0,0-1 0 0 0,1 3 16 0 0,-2-4 43 0 0,1-1 1 0 0,0 1-1 0 0,1 0 0 0 0,-1 0 1 0 0,0 0-1 0 0,1 0 0 0 0,0 0 0 0 0,0 0 1 0 0,0 0-1 0 0,0-1 0 0 0,0 1 1 0 0,0 0-1 0 0,1-1 0 0 0,-1 1 0 0 0,1-1 1 0 0,0 0-1 0 0,0 1 0 0 0,0-1 1 0 0,0 0-1 0 0,0 0 0 0 0,0 0 0 0 0,0 0 1 0 0,1-1-1 0 0,-1 1 0 0 0,1 0-43 0 0,47 11-4423 0 0,-35-12-1317 0 0</inkml:trace>
  <inkml:trace contextRef="#ctx0" brushRef="#br0" timeOffset="264.4">621 794 13389 0 0,'0'0'4469'0'0,"0"0"-4469"0"0,0 0-336 0 0,0 0 336 0 0,0 0 396 0 0,0 0-172 0 0,0 0-124 0 0,0 0-100 0 0,0 0-584 0 0,0 0-172 0 0,-11 24-137 0 0,11-21-883 0 0,3 0-2128 0 0,1-1-2157 0 0</inkml:trace>
  <inkml:trace contextRef="#ctx0" brushRef="#br0" timeOffset="3770.96">2616 781 6281 0 0,'0'0'6192'0'0,"0"0"-4666"0"0,-6 0-1401 0 0,4-1-127 0 0,1 1 0 0 0,-1-1 0 0 0,1 1 0 0 0,-1-1 0 0 0,1 1 0 0 0,-1-1 0 0 0,1 1 0 0 0,-1 0 0 0 0,1 0 0 0 0,-1 0 0 0 0,0 0 0 0 0,1 0 0 0 0,-1 0 0 0 0,1 0 0 0 0,-1 0 0 0 0,1 1 0 0 0,-1-1 0 0 0,1 0 0 0 0,-1 1 0 0 0,1 0 0 0 0,-1-1 0 0 0,1 1 0 0 0,-1 0 0 0 0,1 0 0 0 0,0 0 0 0 0,-1-1 0 0 0,1 2 0 0 0,0-1 0 0 0,0 0 0 0 0,0 0 0 0 0,0 0 0 0 0,0 0 0 0 0,0 1 0 0 0,0-1 0 0 0,0 0 0 0 0,0 1 0 0 0,1-1 0 0 0,-1 1 0 0 0,1-1 0 0 0,-1 1 0 0 0,1-1 0 0 0,-1 1 0 0 0,1-1 0 0 0,0 1 0 0 0,0-1 0 0 0,0 1 0 0 0,0 0 0 0 0,0-1 0 0 0,0 1 1 0 0,0-1-1 0 0,0 1 0 0 0,1 0 0 0 0,-1-1 0 0 0,0 1 0 0 0,1-1 0 0 0,0 1 0 0 0,-1-1 0 0 0,1 0 0 0 0,0 1 2 0 0,36 40 1184 0 0,-32-37-1055 0 0,0-1 0 0 0,-1 0 0 0 0,1 1 1 0 0,-1 0-1 0 0,0 0 0 0 0,0 0 0 0 0,0 1 0 0 0,-1-1 1 0 0,0 1-1 0 0,0 0 0 0 0,0 0 0 0 0,-1 0 0 0 0,0 0 1 0 0,0 0-1 0 0,1 7-129 0 0,-6-10-67 0 0,1-1 0 0 0,-1 0 0 0 0,1 1 0 0 0,-1-1 0 0 0,0 0 0 0 0,0 0 0 0 0,0 0-1 0 0,0-1 1 0 0,0 1 0 0 0,0-1 0 0 0,-1 0 0 0 0,1 0 0 0 0,0 0 0 0 0,-1 0 0 0 0,1 0 0 0 0,-1-1 0 0 0,1 1 0 0 0,-1-1 0 0 0,1 0 0 0 0,-1 0 0 0 0,1 0 0 0 0,-1-1 0 0 0,1 1 0 0 0,-1-1 0 0 0,1 0 0 0 0,-1 0 0 0 0,1 0-1 0 0,0-1 1 0 0,0 1 0 0 0,-1-1 67 0 0,-11-4-3348 0 0,2-5-3269 0 0</inkml:trace>
  <inkml:trace contextRef="#ctx0" brushRef="#br0" timeOffset="4022.45">2826 791 10877 0 0,'0'0'6149'0'0,"0"0"-6149"0"0,0 0-412 0 0,0 0 412 0 0,-50-11 312 0 0,27 5-176 0 0,-6 0-132 0 0,-5 2-4 0 0,-4 1-1001 0 0,1-1-703 0 0,8 2-2508 0 0,0-5-4133 0 0</inkml:trace>
  <inkml:trace contextRef="#ctx0" brushRef="#br0" timeOffset="2397.02">1435 708 8521 0 0,'0'0'5996'0'0,"0"0"-4526"0"0,0 0-1369 0 0,0 0-160 0 0,6-3-87 0 0,-1 2 135 0 0,-1 0 0 0 0,1 0 1 0 0,0 0-1 0 0,0 0 0 0 0,0 1 0 0 0,0-1 0 0 0,0 2 1 0 0,0-1-1 0 0,0 0 0 0 0,0 1 0 0 0,0 0 1 0 0,-1 0-1 0 0,1 0 0 0 0,0 1 0 0 0,0-1 1 0 0,-1 1-1 0 0,1 0 0 0 0,-1 1 0 0 0,0-1 1 0 0,0 1-1 0 0,1 0 11 0 0,71 78 478 0 0,-75-79-464 0 0,0 0-1 0 0,0 0 1 0 0,-1 0-1 0 0,1 1 0 0 0,0-1 1 0 0,-1 0-1 0 0,1 0 1 0 0,-1 0-1 0 0,0 1 1 0 0,0-1-1 0 0,0 0 1 0 0,0 1-1 0 0,0-1 0 0 0,0 0 1 0 0,-1 0-1 0 0,1 1 1 0 0,-1-1-1 0 0,1 0 1 0 0,-1 0-1 0 0,0 0 1 0 0,0 0-1 0 0,0 0 0 0 0,0 0 1 0 0,0 0-1 0 0,-1 0 1 0 0,1 0-1 0 0,0 0 1 0 0,-1-1-1 0 0,0 1 1 0 0,1 0-1 0 0,-1-1 0 0 0,0 1 1 0 0,0-1-1 0 0,0 0 1 0 0,0 0-1 0 0,0 0 1 0 0,0 0-1 0 0,0 0 1 0 0,0 0-1 0 0,0 0 0 0 0,0-1 1 0 0,0 1-1 0 0,-1-1 1 0 0,1 1-1 0 0,-2-1-13 0 0,-36 6-4374 0 0,31-6-899 0 0</inkml:trace>
  <inkml:trace contextRef="#ctx0" brushRef="#br0" timeOffset="2663.67">1721 730 5777 0 0,'0'0'5345'0'0,"0"0"-4131"0"0,-7 4-830 0 0,-53 57 799 0 0,59-60-1155 0 0,-1 1 1 0 0,1 0-1 0 0,0 0 0 0 0,0 0 1 0 0,0 0-1 0 0,0 0 0 0 0,1 1 1 0 0,-1-1-1 0 0,0 0 0 0 0,1 0 1 0 0,-1 1-1 0 0,1-1 0 0 0,0 0 0 0 0,0 0 1 0 0,0 1-1 0 0,0-1 0 0 0,0 0 1 0 0,1 1-1 0 0,-1-1 0 0 0,1 0 1 0 0,-1 0-1 0 0,1 0 0 0 0,0 1 1 0 0,0-1-1 0 0,0 0 0 0 0,0 0 0 0 0,0 0 1 0 0,0 0-1 0 0,0-1 0 0 0,1 1 1 0 0,-1 0-1 0 0,1 0 0 0 0,-1-1 1 0 0,1 1-1 0 0,0-1 0 0 0,0 1 1 0 0,0-1-1 0 0,0 0 0 0 0,0 0 0 0 0,0 0 1 0 0,0 0-1 0 0,0 0-28 0 0,24 11-1417 0 0,-5-8-2778 0 0,-2-3-2845 0 0</inkml:trace>
  <inkml:trace contextRef="#ctx0" brushRef="#br0" timeOffset="2930.03">2071 868 8249 0 0,'0'0'8120'0'0,"0"0"-8120"0"0,0 0-64 0 0,0 0 64 0 0,-33 3 449 0 0,13-5-249 0 0,2-1-136 0 0,-6 0-64 0 0,2 0-40 0 0,-2 0-685 0 0,0-1-123 0 0,3 0-136 0 0,4-1-1132 0 0,3 1-2420 0 0,4-6-2533 0 0</inkml:trace>
  <inkml:trace contextRef="#ctx0" brushRef="#br0" timeOffset="2931.03">1979 822 11957 0 0,'0'0'2180'0'0,"0"0"-1952"0"0,10 36 316 0 0,-10-24 100 0 0,0 0-168 0 0,-2-1-7 0 0,-2-2-45 0 0,0 1-164 0 0,-3-2-120 0 0,4-2-140 0 0,-3 0-200 0 0,2-1-400 0 0,3-1-245 0 0,-1-2-667 0 0,0-1-2484 0 0,4-2-3513 0 0</inkml:trace>
  <inkml:trace contextRef="#ctx0" brushRef="#br0" timeOffset="3270.95">2181 690 4288 0 0,'0'0'8579'0'0,"0"0"-5928"0"0,0 0-2368 0 0,0 0-223 0 0,0 0 31 0 0,0 0-352 0 0,0 0-197 0 0,7-1-2 0 0,1 1 468 0 0,1-1 0 0 0,-1 1 0 0 0,1 1 0 0 0,-1 0 0 0 0,1 0 0 0 0,-1 0 0 0 0,1 1 0 0 0,-1 1 0 0 0,0-1 0 0 0,0 1 0 0 0,0 1 0 0 0,0-1 0 0 0,0 1 0 0 0,-1 1 0 0 0,6 3-8 0 0,-12-1 153 0 0,1-1-1 0 0,-1 1 0 0 0,-1 0 0 0 0,1 0 0 0 0,-1-1 0 0 0,0 1 1 0 0,0 0-1 0 0,-1 0 0 0 0,0-1 0 0 0,0 1 0 0 0,-1-1 0 0 0,0 1 1 0 0,0-1-1 0 0,0 1 0 0 0,-1-1 0 0 0,0 0 0 0 0,0 0 0 0 0,-1 0 1 0 0,-2 2-153 0 0,2 1 245 0 0,0-2-143 0 0,1-3-148 0 0,1 0 0 0 0,-1 1 0 0 0,1-1 1 0 0,0 0-1 0 0,0 1 0 0 0,0 0 0 0 0,0-1 0 0 0,1 1 0 0 0,0 0 0 0 0,0 0 1 0 0,0 0-1 0 0,0 0 0 0 0,1-1 0 0 0,0 1 0 0 0,0 0 0 0 0,1 0 1 0 0,-1 0-1 0 0,1 0 0 0 0,1 4 46 0 0,-1-8-660 0 0,3 3-765 0 0,0-5-5210 0 0,3-3-966 0 0</inkml:trace>
  <inkml:trace contextRef="#ctx0" brushRef="#br0" timeOffset="3521.47">2370 903 4180 0 0,'0'0'10765'0'0,"0"0"-9997"0"0,0 0-468 0 0,0 0-188 0 0,-37-2 469 0 0,22 0-357 0 0,0 0-224 0 0,-4 0-312 0 0,3 0-909 0 0,-1 1-663 0 0,5 0-2408 0 0,-1-3-2737 0 0</inkml:trace>
  <inkml:trace contextRef="#ctx0" brushRef="#br0" timeOffset="1491.61">872 594 7733 0 0,'0'0'3945'0'0,"0"0"-2410"0"0,0 0-1027 0 0,0 0-143 0 0,0 0-84 0 0,0 0 90 0 0,1 8 88 0 0,8 179 1080 0 0,-9-175-2224 0 0,11-9-4911 0 0,-6-6 429 0 0</inkml:trace>
  <inkml:trace contextRef="#ctx0" brushRef="#br0" timeOffset="1868.06">1119 624 6837 0 0,'0'0'4975'0'0,"0"0"-3296"0"0,0 0-1383 0 0,0 0-28 0 0,0 0 245 0 0,0 0 70 0 0,-4 7-139 0 0,-8 7-294 0 0,-50 97 91 0 0,64-108-225 0 0,0-1 0 0 0,0 1 1 0 0,1-1-1 0 0,-1 0 0 0 0,1 1 0 0 0,-1-1 0 0 0,1-1 0 0 0,-1 1 0 0 0,1 0 0 0 0,0-1 1 0 0,0 1-1 0 0,0-1 0 0 0,0 0 0 0 0,0 0 0 0 0,0 0 0 0 0,1 0 0 0 0,-1 0 1 0 0,0-1-1 0 0,0 0 0 0 0,0 1 0 0 0,1-1 0 0 0,-1 0 0 0 0,0-1 0 0 0,0 1 1 0 0,1-1-1 0 0,-1 1 0 0 0,1-1-16 0 0,2 1 4 0 0,-3 0-4 0 0,0 1 0 0 0,0-1 0 0 0,-1 0 0 0 0,1 1 1 0 0,0-1-1 0 0,0 0 0 0 0,0-1 0 0 0,-1 1 0 0 0,1 0 0 0 0,0-1 0 0 0,0 0 0 0 0,-1 0 0 0 0,1 0 0 0 0,0 0 0 0 0,-1 0 0 0 0,1 0 1 0 0,-1 0-1 0 0,1-1 0 0 0,-1 0 0 0 0,0 1 0 0 0,1-1 0 0 0,-1 0 0 0 0,0 0 0 0 0,0 0 0 0 0,-1 0 0 0 0,1 0 0 0 0,0-1 0 0 0,-1 1 1 0 0,1 0-1 0 0,-1-1 0 0 0,0 0 0 0 0,0 1 0 0 0,0-1 0 0 0,0 1 0 0 0,0-1 0 0 0,0 0 0 0 0,-1 0 0 0 0,1 0 0 0 0,-1 1 0 0 0,0-1 1 0 0,0 0-1 0 0,0 0 0 0 0,0 0 0 0 0,-1 1 0 0 0,1-1 0 0 0,-1 0 0 0 0,1 0 0 0 0,-1 1 0 0 0,0-2 0 0 0,-7 61 510 0 0,6-23-329 0 0,2 24 263 0 0,8-22-3563 0 0,-4-31-1722 0 0,0-4-4224 0 0</inkml:trace>
  <inkml:trace contextRef="#ctx0" brushRef="#br0" timeOffset="28182.4">3587 1035 2768 0 0,'0'0'1388'0'0,"0"0"2123"0"0,0 0-1100 0 0,0 0-876 0 0,0 0-255 0 0,0 0-23 0 0,0 0-165 0 0,0 0-272 0 0,-6-3-214 0 0,-188-36 876 0 0,137 38-7024 0 0,71 0 2207 0 0,-2 0-1986 0 0</inkml:trace>
  <inkml:trace contextRef="#ctx0" brushRef="#br0" timeOffset="28443.67">3617 931 1580 0 0,'0'0'7549'0'0,"0"0"-5293"0"0,0 0-704 0 0,0 0-1256 0 0,-33-3 84 0 0,9 2 40 0 0,-5-1-28 0 0,1 1-228 0 0,-2 1-72 0 0,-3 0-88 0 0,6 0-4 0 0,-2 1-104 0 0,5 0-772 0 0,5 0-720 0 0,4-1-1108 0 0,7 0-2089 0 0</inkml:trace>
  <inkml:trace contextRef="#ctx0" brushRef="#br0" timeOffset="28693.65">3539 840 1212 0 0,'0'0'1796'0'0,"0"0"2789"0"0,0 0-2759 0 0,0 0-1308 0 0,0 0 66 0 0,0 0 111 0 0,7 5-46 0 0,135 91 1303 0 0,-25-74-1502 0 0,-169 23 162 0 0,-70 56-218 0 0,120-94-4925 0 0,2-4-1383 0 0</inkml:trace>
  <inkml:trace contextRef="#ctx0" brushRef="#br0" timeOffset="136300.79">2719 1261 2704 0 0,'0'0'322'0'0,"0"0"-286"0"0,0 0-105 0 0,0 0-30 0 0,0 0 73 0 0,-7 0 23 0 0,-395 26 982 0 0,171-24-443 0 0,-247 2-46 0 0,-381-48-490 0 0,796 38 63 0 0,1-3 0 0 0,0-3 1 0 0,1-3-1 0 0,0-2 0 0 0,1-3 0 0 0,1-2 0 0 0,-54-30-63 0 0,98 43 65 0 0,0-2 0 0 0,0 0 0 0 0,1-1 0 0 0,1-1 0 0 0,0 0 0 0 0,1 0 0 0 0,0-2 0 0 0,1 1 0 0 0,0-1 0 0 0,2-1 0 0 0,-1 0 0 0 0,2 0 0 0 0,0-1 0 0 0,1 0 0 0 0,1 0 0 0 0,1-1 0 0 0,0 0 0 0 0,1 0 0 0 0,1 0 0 0 0,1 0 0 0 0,0 0 0 0 0,2-1 0 0 0,0 1 0 0 0,1-1 0 0 0,0 1 0 0 0,2 0 0 0 0,0 0 0 0 0,1 0 0 0 0,1 0 0 0 0,1 1 0 0 0,0-1 0 0 0,1 1 0 0 0,1 1 0 0 0,1-1 0 0 0,0 1-65 0 0,20-23-89 0 0,0 2-1 0 0,3 1 1 0 0,1 2 0 0 0,1 1 0 0 0,2 2 0 0 0,1 1 0 0 0,1 2 0 0 0,2 1 0 0 0,0 3 0 0 0,2 1 0 0 0,1 2-1 0 0,0 2 1 0 0,2 1 0 0 0,0 3 0 0 0,0 2 0 0 0,2 1 0 0 0,26-1 89 0 0,74-12-342 0 0,2 6 0 0 0,0 6-1 0 0,1 7 1 0 0,42 8 342 0 0,-182-2 5 0 0,104-1 155 0 0,-1 5 1 0 0,0 4 0 0 0,0 6-1 0 0,-1 4 1 0 0,-1 5-1 0 0,-1 5 1 0 0,54 24-161 0 0,-114-30-125 0 0,-1 2 1 0 0,-1 2 0 0 0,-2 2-1 0 0,-1 2 1 0 0,-1 3-1 0 0,-1 1 1 0 0,-2 1 0 0 0,-2 3-1 0 0,-1 1 1 0 0,-3 2-1 0 0,-1 2 1 0 0,29 45 124 0 0,-53-73 96 0 0,0 0-1 0 0,-1 1 1 0 0,-1 1 0 0 0,0-1-1 0 0,-1 1 1 0 0,-1 0-1 0 0,0 1 1 0 0,-1-1 0 0 0,-1 1-1 0 0,-1 0 1 0 0,-1 0 0 0 0,0 0-1 0 0,-2 1 1 0 0,0-1 0 0 0,0 0-1 0 0,-2 0 1 0 0,0 1-1 0 0,-2-1 1 0 0,0-1 0 0 0,0 1-1 0 0,-2 0 1 0 0,0-1 0 0 0,-1 0-1 0 0,-1-1 1 0 0,0 0-1 0 0,-1 0 1 0 0,-1 0 0 0 0,-1-1-1 0 0,0-1 1 0 0,-10 11-96 0 0,-132 94-214 0 0,101-83-2586 0 0,37-26 762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35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802 83 1460 0 0,'0'0'179'0'0,"0"0"228"0"0,0 0 877 0 0,0 0-250 0 0,0 0-548 0 0,0 0-474 0 0,0 0 72 0 0,-4 1 133 0 0,-13 2-165 0 0,1 0 0 0 0,-1-1 1 0 0,1-1-1 0 0,-1-1 0 0 0,0 0 0 0 0,1-1 0 0 0,-1-1 0 0 0,1 0 0 0 0,-1-1 0 0 0,1-1 1 0 0,-11-4-53 0 0,22 6 77 0 0,2 1-78 0 0,1-1-1 0 0,0 1 1 0 0,-1 0-1 0 0,1 0 0 0 0,-1 0 1 0 0,1 0-1 0 0,-1 0 1 0 0,0 1-1 0 0,1-1 1 0 0,-1 1-1 0 0,0 0 0 0 0,0 0 1 0 0,1 0-1 0 0,-1 0 1 0 0,0 0-1 0 0,1 1 0 0 0,-1-1 1 0 0,0 1-1 0 0,1 0 1 0 0,-1-1-1 0 0,1 1 1 0 0,-1 0-1 0 0,1 1 0 0 0,-1-1 1 0 0,1 0-1 0 0,-1 1 2 0 0,-2 0 104 0 0,0 0 0 0 0,0 0 1 0 0,-1 0-1 0 0,1-1 0 0 0,-1 0 0 0 0,1 0 0 0 0,-1 0 0 0 0,1 0 0 0 0,-1-1 0 0 0,1 0 0 0 0,-1-1 1 0 0,0 1-1 0 0,1-1 0 0 0,-1 0 0 0 0,1 0 0 0 0,-1-1 0 0 0,1 1 0 0 0,0-1 0 0 0,-2-1-104 0 0,6 2 15 0 0,-3 0 6 0 0,-21-7 168 0 0,-1 1 1 0 0,0 1-1 0 0,-1 2 1 0 0,0 0-1 0 0,1 2 0 0 0,-1 0 1 0 0,-10 3-190 0 0,-91-16 709 0 0,79-6-5426 0 0,48 18 824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43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3560 0 0,'0'0'145'0'0,"0"0"16"0"0,0 0-111 0 0,0 0 293 0 0,0 0 993 0 0,0 0-282 0 0,0 0-281 0 0,0 0-171 0 0,-3 3 3848 0 0,28 16-3925 0 0,-18-16-436 0 0,-1 1 1 0 0,1-1 0 0 0,-1 1-1 0 0,0 0 1 0 0,0 1 0 0 0,-1 0-1 0 0,1 0 1 0 0,-1 0 0 0 0,0 0-1 0 0,0 1 1 0 0,-1 0 0 0 0,1 0-1 0 0,-1 0 1 0 0,-1 1-1 0 0,1-1 1 0 0,-1 1 0 0 0,0 0-1 0 0,-1 0 1 0 0,1 0 0 0 0,-1 0-1 0 0,-1 0 1 0 0,1 1 0 0 0,-1-1-1 0 0,-1 0 1 0 0,1 3-90 0 0,-2-7 54 0 0,0 0 1 0 0,0 0-1 0 0,0-1 1 0 0,0 1-1 0 0,-1-1 1 0 0,1 1-1 0 0,-1-1 1 0 0,1 1-1 0 0,-1-1 0 0 0,0 0 1 0 0,0 0-1 0 0,0 0 1 0 0,0 0-1 0 0,0 0 1 0 0,-1 0-1 0 0,1 0 0 0 0,0-1 1 0 0,-1 1-1 0 0,0-1 1 0 0,1 0-1 0 0,-1 0 1 0 0,0 0-1 0 0,1 0 0 0 0,-1 0 1 0 0,0 0-1 0 0,0-1 1 0 0,0 1-1 0 0,0-1 1 0 0,1 0-1 0 0,-1 0 0 0 0,0 0 1 0 0,0 0-1 0 0,0-1 1 0 0,0 1-1 0 0,0-1 1 0 0,1 0-1 0 0,-1 0 0 0 0,0 0 1 0 0,0 0-1 0 0,1 0 1 0 0,-1 0-1 0 0,1-1 1 0 0,-1 1-1 0 0,1-1 0 0 0,0 0 1 0 0,-1 1-1 0 0,1-1 1 0 0,0 0-1 0 0,0-1 1 0 0,0 1-1 0 0,1 0 1 0 0,-1 0-1 0 0,0-1 0 0 0,1 1 1 0 0,-1-1-1 0 0,1 0 1 0 0,0 1-1 0 0,0-1 1 0 0,0 0-1 0 0,1 0 0 0 0,-1 1 1 0 0,0-1-1 0 0,1 0 1 0 0,0-2-55 0 0,1 1-44 0 0,0-1 1 0 0,0 1 0 0 0,1 0 0 0 0,-1 0 0 0 0,1 0-1 0 0,0 0 1 0 0,0 0 0 0 0,1 1 0 0 0,-1-1-1 0 0,1 1 1 0 0,0-1 0 0 0,0 1 0 0 0,0 0-1 0 0,0 0 1 0 0,1 0 0 0 0,-1 1 0 0 0,1-1 0 0 0,-1 1-1 0 0,1-1 1 0 0,0 1 0 0 0,2 0 43 0 0,31-9-5664 0 0,-34 11-3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3:31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1310 413 496 0 0,'0'0'299'0'0,"0"0"-181"0"0,0 0-85 0 0,0 0 44 0 0,0 0 21 0 0,0 0-36 0 0,0 0-41 0 0,0 0-8 0 0,8 8 2714 0 0,-8-8-2494 0 0,0 0-9 0 0,0 0-51 0 0,0 0-20 0 0,-37 8 1641 0 0,5 0-1698 0 0,-1-2 1 0 0,0-1 0 0 0,0-2 0 0 0,0-1 0 0 0,0-1 0 0 0,-1-2 0 0 0,1-1 0 0 0,-23-6-97 0 0,-92-1-2455 0 0,63-15 592 0 0,85 24 712 0 0,0 0-8 0 0</inkml:trace>
  <inkml:trace contextRef="#ctx0" brushRef="#br0" timeOffset="1894.9">232 386 240 0 0,'0'0'483'0'0,"0"0"-260"0"0,0 0-61 0 0,0 0-23 0 0,0 0 47 0 0,0 0 399 0 0,7 1 235 0 0,-2 0-667 0 0,1-1-1 0 0,0 0 0 0 0,0 0 0 0 0,0 0 1 0 0,-1-1-1 0 0,1 0 0 0 0,0 0 1 0 0,-1 0-1 0 0,1-1 0 0 0,0 0 1 0 0,-1 0-1 0 0,0 0 0 0 0,1-1 0 0 0,-1 0 1 0 0,0 0-1 0 0,-1 0 0 0 0,1 0 1 0 0,0-1-1 0 0,2-3-152 0 0,-1 3 25 0 0,0 0 1 0 0,-1 0-1 0 0,1-1 0 0 0,-1 0 1 0 0,0-1-1 0 0,0 1 0 0 0,-1-1 1 0 0,1 1-1 0 0,-1-1 0 0 0,-1-1 1 0 0,1 1-1 0 0,-1-1 0 0 0,0 1 1 0 0,0-1-1 0 0,-1 0 1 0 0,0 0-1 0 0,0 0 0 0 0,-1 0 1 0 0,0 0-1 0 0,0 0 0 0 0,0-1 1 0 0,-1 1-1 0 0,0 0 0 0 0,-1 0 1 0 0,0 0-1 0 0,0-1 0 0 0,0 1 1 0 0,-1 0-1 0 0,0 0 0 0 0,0 0 1 0 0,-1 1-1 0 0,0-1 1 0 0,0 1-1 0 0,-1-1 0 0 0,1 1 1 0 0,-2 0-26 0 0,1-2-26 0 0,0 0 0 0 0,-1 0 1 0 0,-1 1-1 0 0,1 0 1 0 0,-1 0-1 0 0,0 0 0 0 0,-1 1 1 0 0,0 0-1 0 0,0 0 1 0 0,0 0-1 0 0,-1 1 0 0 0,1 1 1 0 0,-1-1-1 0 0,0 1 1 0 0,-1 0-1 0 0,1 1 0 0 0,-1 0 1 0 0,1 0-1 0 0,-1 1 0 0 0,0 0 1 0 0,0 1-1 0 0,0-1 1 0 0,0 2-1 0 0,0-1 0 0 0,0 2 1 0 0,0-1-1 0 0,0 1 1 0 0,0 0-1 0 0,0 1 0 0 0,0 0 1 0 0,0 0-1 0 0,1 1 1 0 0,-1 0-1 0 0,1 1 0 0 0,-1 0 1 0 0,1 0-1 0 0,-7 6 26 0 0,10-6-8 0 0,-1-1-72 0 0,1 0 0 0 0,-1 0 0 0 0,1 1 0 0 0,0-1-1 0 0,-1 1 1 0 0,2 1 0 0 0,-1-1 0 0 0,0 1 0 0 0,1 0 0 0 0,0 0 0 0 0,0 0-1 0 0,0 0 1 0 0,1 1 0 0 0,0-1 0 0 0,0 1 0 0 0,0 0 0 0 0,1 0-1 0 0,0 0 1 0 0,0 0 0 0 0,0 0 0 0 0,1 1 0 0 0,0-1 0 0 0,0 1 0 0 0,1-1-1 0 0,-1 0 1 0 0,1 1 0 0 0,1-1 0 0 0,-1 1 0 0 0,1-1 0 0 0,1 1 0 0 0,-1-1-1 0 0,1 0 1 0 0,0 0 80 0 0,134 164-1347 0 0,-123-159 530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44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62 2784 0 0,'0'0'605'0'0,"0"0"209"0"0,0 0 1058 0 0,0 0-45 0 0,0 0-291 0 0,0 0-158 0 0,0 0-208 0 0,0 0-388 0 0,0 0-536 0 0,-5 19 1023 0 0,0 133 1020 0 0,10-141-3727 0 0,0-21-4972 0 0,-5 4 1262 0 0</inkml:trace>
  <inkml:trace contextRef="#ctx0" brushRef="#br0" timeOffset="248.58">2 11 2672 0 0,'0'0'4245'0'0,"0"0"-2537"0"0,0 0-580 0 0,0 0 77 0 0,0 0-98 0 0,7-2-368 0 0,-3 0-686 0 0,0 1 1 0 0,0-1-1 0 0,1 1 1 0 0,-1 0-1 0 0,0 1 1 0 0,1-1-1 0 0,-1 1 1 0 0,1 0-1 0 0,-1 0 1 0 0,0 0-1 0 0,1 1 1 0 0,-1 0-1 0 0,1-1 1 0 0,-1 2-1 0 0,0-1 1 0 0,0 0-1 0 0,0 1 1 0 0,0 0-1 0 0,0 0 1 0 0,0 0-1 0 0,0 0 1 0 0,0 1-1 0 0,-1-1 1 0 0,1 1-1 0 0,-1 0 1 0 0,0 0-1 0 0,0 0 1 0 0,0 0-1 0 0,0 1 1 0 0,-1-1-1 0 0,1 1 1 0 0,0 1-54 0 0,-3-3 65 0 0,0 1 0 0 0,0 0 0 0 0,-1 0-1 0 0,1 0 1 0 0,-1-1 0 0 0,1 1 0 0 0,-1 0 0 0 0,0 0 0 0 0,0-1 0 0 0,0 1-1 0 0,0-1 1 0 0,0 1 0 0 0,-1-1 0 0 0,1 1 0 0 0,-1-1 0 0 0,0 0 0 0 0,0 0-1 0 0,1 1 1 0 0,-1-1 0 0 0,-1-1 0 0 0,1 1 0 0 0,0 0 0 0 0,0 0 0 0 0,-1-1 0 0 0,1 1-1 0 0,-1-1 1 0 0,1 0 0 0 0,-1 0 0 0 0,0 0 0 0 0,1 0 0 0 0,-1 0 0 0 0,0-1-1 0 0,0 1 1 0 0,1-1 0 0 0,-1 0 0 0 0,0 0 0 0 0,-2 0-65 0 0,-39 5-4637 0 0,35-6-598 0 0,2-5-1809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48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2204 0 0,'0'0'1060'0'0,"0"0"-680"0"0,0 0-184 0 0,0 0 92 0 0,0 0 562 0 0,0 0 1654 0 0,0 0-630 0 0,0 0-1007 0 0,0 0-471 0 0,0 0 109 0 0,-20 33 2698 0 0,15-16-2949 0 0,1 0 0 0 0,1 1 0 0 0,0 0 1 0 0,1-1-1 0 0,1 1 0 0 0,1 0 1 0 0,0 0-1 0 0,1 0 0 0 0,1 0 0 0 0,1-1 1 0 0,4 17-255 0 0,30 1-339 0 0,-17-28-5518 0 0,-14-6-307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51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1520 47 1368 0 0,'0'0'1401'0'0,"0"0"4067"0"0,0 0-3636 0 0,0 0-1485 0 0,-8 0 383 0 0,-225-10 4248 0 0,24 0-4168 0 0,-112-4-243 0 0,21 1-736 0 0,-135 17 169 0 0,422-3-1024 0 0,25-2-5781 0 0,4-2 254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51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 3192 0 0,'0'0'1058'0'0,"0"0"3057"0"0,0 0-1964 0 0,0 0-965 0 0,0 0-106 0 0,0 0-110 0 0,0 0-285 0 0,0 0-477 0 0,0 0-140 0 0,5 4 158 0 0,74 91 762 0 0,-77-92-954 0 0,0-1 0 0 0,0 0 1 0 0,-1 1-1 0 0,0-1 0 0 0,1 1 1 0 0,-1-1-1 0 0,0 1 1 0 0,0 0-1 0 0,0-1 0 0 0,-1 1 1 0 0,1 0-1 0 0,-1 0 0 0 0,1 0 1 0 0,-1-1-1 0 0,0 1 1 0 0,0 0-1 0 0,0 0 0 0 0,-1 0 1 0 0,1 0-1 0 0,-1-1 0 0 0,1 1 1 0 0,-1 0-1 0 0,0 0 1 0 0,0-1-1 0 0,0 1 0 0 0,0-1 1 0 0,-1 1-1 0 0,1-1 0 0 0,-1 1 1 0 0,1-1-1 0 0,-1 0 0 0 0,0 0 1 0 0,0 1-1 0 0,0-1 1 0 0,0-1-1 0 0,0 1 0 0 0,-1 0 1 0 0,1 0-1 0 0,0-1 0 0 0,-1 0 1 0 0,0 1-1 0 0,1-1 1 0 0,-1 0-1 0 0,-1 0-34 0 0,1 0 18 0 0,0 0 1 0 0,1-1-1 0 0,-1 0 1 0 0,0 0-1 0 0,1 0 0 0 0,-1 0 1 0 0,1 0-1 0 0,-1 0 1 0 0,0 0-1 0 0,1-1 0 0 0,-1 0 1 0 0,1 1-1 0 0,-1-1 1 0 0,1 0-1 0 0,-1 0 0 0 0,1 0 1 0 0,-1-1-1 0 0,1 1 1 0 0,0 0-1 0 0,0-1 1 0 0,0 0-1 0 0,0 1 0 0 0,0-1 1 0 0,0 0-1 0 0,0 0 1 0 0,1 0-1 0 0,-1 0 0 0 0,1-1 1 0 0,-1 1-1 0 0,1 0 1 0 0,0-1-1 0 0,0 1 0 0 0,0 0 1 0 0,0-1-1 0 0,0 1 1 0 0,0-1-1 0 0,1 0 0 0 0,0 1 1 0 0,-1-1-1 0 0,1 0 1 0 0,0 1-1 0 0,0-1 1 0 0,0 1-1 0 0,1-1 0 0 0,-1 0 1 0 0,0 1-1 0 0,1-1 1 0 0,0 1-1 0 0,0-1 0 0 0,0 1 1 0 0,0-1-1 0 0,0 1 1 0 0,0-1-1 0 0,1 1 0 0 0,-1 0 1 0 0,1 0-1 0 0,-1 0 1 0 0,1 0-1 0 0,0 0 1 0 0,0 0-1 0 0,0 0 0 0 0,0 1 1 0 0,0-1-1 0 0,0 1 1 0 0,0-1-1 0 0,1 1 0 0 0,-1 0-18 0 0,59-27-4495 0 0,-34 19-1769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50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34 8981 0 0,'0'0'2543'0'0,"0"0"-1557"0"0,0 0-581 0 0,1 6 151 0 0,2 8-357 0 0,-1-1 1 0 0,0 1 0 0 0,-1 0 0 0 0,-1-1-1 0 0,0 1 1 0 0,-1 0 0 0 0,-1-1 0 0 0,0 1 0 0 0,0-1-1 0 0,-1 1 1 0 0,-5 9-200 0 0,5-10-409 0 0,3-7-5673 0 0,6-8-51 0 0</inkml:trace>
  <inkml:trace contextRef="#ctx0" brushRef="#br0" timeOffset="249.51">192 92 9537 0 0,'0'0'3232'0'0,"0"0"-2399"0"0,-6 1-401 0 0,-2 0-342 0 0,0 0 1 0 0,0 0-1 0 0,0 1 1 0 0,0 0-1 0 0,0 0 1 0 0,1 1-1 0 0,-1 0 1 0 0,1 1-1 0 0,-1-1 1 0 0,1 1-1 0 0,0 1 1 0 0,1-1-1 0 0,-1 1 0 0 0,1 0 1 0 0,0 1-1 0 0,-4 4-90 0 0,10-8 4 0 0,1 0-1 0 0,-1 0 0 0 0,1 0 0 0 0,-1 0 0 0 0,1 0 0 0 0,0 0 0 0 0,0-1 0 0 0,0 1 0 0 0,0 0 0 0 0,0-1 0 0 0,0 1 1 0 0,1 0-1 0 0,-1-1 0 0 0,0 0 0 0 0,1 1 0 0 0,-1-1 0 0 0,1 0 0 0 0,0 0 0 0 0,-1 1 0 0 0,1-1 0 0 0,0-1 1 0 0,0 1-1 0 0,0 0 0 0 0,-1 0 0 0 0,1-1 0 0 0,0 1 0 0 0,0-1 0 0 0,0 1 0 0 0,0-1 0 0 0,0 0 0 0 0,0 0 0 0 0,0 0 1 0 0,0 0-1 0 0,0 0 0 0 0,0 0 0 0 0,0-1 0 0 0,0 1 0 0 0,0-1-3 0 0,5 2-32 0 0,7 2-254 0 0,36 6 120 0 0,-24-13-6608 0 0,-23 2 1501 0 0</inkml:trace>
  <inkml:trace contextRef="#ctx0" brushRef="#br0" timeOffset="497.83">287 0 3192 0 0,'0'0'6491'0'0,"0"0"-4139"0"0,0 0-1712 0 0,0 0-399 0 0,0 0 121 0 0,7 5 136 0 0,-3-1-426 0 0,0 0 0 0 0,0-1 0 0 0,-1 1 0 0 0,1 1-1 0 0,-1-1 1 0 0,0 0 0 0 0,0 1 0 0 0,0-1 0 0 0,-1 1 0 0 0,1 0 0 0 0,-1 0 0 0 0,0 0 0 0 0,-1 0 0 0 0,1 1 0 0 0,-1-1-1 0 0,0 0 1 0 0,-1 1 0 0 0,1-1 0 0 0,-1 0 0 0 0,0 1 0 0 0,0-1 0 0 0,-1 1 0 0 0,1-1 0 0 0,-1 0 0 0 0,0 1 0 0 0,-1-1-1 0 0,0 3-71 0 0,-55 89 28 0 0,24-66-8200 0 0,24-27 599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49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1 234 2860 0 0,'0'0'264'0'0,"0"0"286"0"0,0 0 318 0 0,0 0 1243 0 0,0 0-654 0 0,0 0-666 0 0,0 0-220 0 0,0 0-125 0 0,0 0-82 0 0,4 2 14 0 0,-1-2-232 0 0,0 0-1 0 0,1 0 1 0 0,-1 0 0 0 0,0 0 0 0 0,0 0 0 0 0,0-1 0 0 0,0 1 0 0 0,0-1 0 0 0,0 0 0 0 0,0 0 0 0 0,0 0 0 0 0,0-1 0 0 0,0 1 0 0 0,-1-1-1 0 0,1 1 1 0 0,0-1 0 0 0,-1 0 0 0 0,1 0 0 0 0,-1 0 0 0 0,0 0 0 0 0,0 0 0 0 0,0-1 0 0 0,0 1 0 0 0,0-1 0 0 0,0 1 0 0 0,0-1 0 0 0,-1 0-1 0 0,0 0 1 0 0,1-2-146 0 0,2 0 29 0 0,0 0 0 0 0,0-1 0 0 0,-1 0 0 0 0,0 0 0 0 0,-1 0-1 0 0,1 0 1 0 0,-1 0 0 0 0,0-1 0 0 0,-1 1 0 0 0,1 0-1 0 0,-1-1 1 0 0,0 0 0 0 0,-1 1 0 0 0,0-1 0 0 0,0 0 0 0 0,0 1-1 0 0,-1-1 1 0 0,0 1 0 0 0,0-1 0 0 0,-1 1 0 0 0,0-1 0 0 0,0 1-1 0 0,0 0 1 0 0,-1 0 0 0 0,0 0 0 0 0,0 0 0 0 0,0 0 0 0 0,-1 1-1 0 0,-1-2-28 0 0,4 7 2 0 0,0-1 0 0 0,-1 1 0 0 0,1-1-1 0 0,-1 1 1 0 0,1 0 0 0 0,-1-1-1 0 0,1 1 1 0 0,-1 0 0 0 0,1 0-1 0 0,-1 0 1 0 0,1 0 0 0 0,0 1 0 0 0,-1-1-1 0 0,1 0 1 0 0,-1 1 0 0 0,1-1-1 0 0,-1 0 1 0 0,1 1 0 0 0,0 0 0 0 0,-1-1-1 0 0,1 1 1 0 0,0 0 0 0 0,0 0-1 0 0,-1 0 1 0 0,1 0 0 0 0,0 0-1 0 0,0 0 1 0 0,0 0 0 0 0,0 0 0 0 0,0 0-1 0 0,0 0 1 0 0,1 0 0 0 0,-1 1-1 0 0,0-1 1 0 0,1 0 0 0 0,-1 1-1 0 0,0-1 1 0 0,1 1 0 0 0,0-1 0 0 0,-1 0-1 0 0,1 1 1 0 0,0-1 0 0 0,0 1-1 0 0,0-1 1 0 0,0 1-2 0 0,-18 70-8 0 0,17-67 34 0 0,0 0-1 0 0,1 0 1 0 0,-1 1 0 0 0,1-1-1 0 0,0 0 1 0 0,0 0 0 0 0,1 1-1 0 0,-1-1 1 0 0,1 0 0 0 0,0 0-1 0 0,1 0 1 0 0,-1 0-1 0 0,1 0 1 0 0,0 0 0 0 0,0 0-1 0 0,1-1 1 0 0,-1 1 0 0 0,1-1-1 0 0,0 1 1 0 0,1-1 0 0 0,-1 0-1 0 0,3 3-25 0 0,18 6-2960 0 0,7-8-3507 0 0,-21-5 74 0 0</inkml:trace>
  <inkml:trace contextRef="#ctx0" brushRef="#br0" timeOffset="171.08">266 245 4760 0 0,'0'0'6765'0'0,"0"0"-6573"0"0,0 0 52 0 0,0 0 396 0 0,0 0 140 0 0,-2 37 8 0 0,-6-30-116 0 0,1 1-220 0 0,0 2-224 0 0,-4-1-152 0 0,2 2-16 0 0,1-3-8 0 0,0 1-52 0 0,3-1-440 0 0,0-1-712 0 0,1-3-852 0 0,1-1-2744 0 0,3-3-2617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53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0 242 1592 0 0,'0'0'722'0'0,"0"0"-177"0"0,0 0 221 0 0,0 0 1441 0 0,0 0-316 0 0,0 0-827 0 0,0 0-383 0 0,0 0-98 0 0,0 0-31 0 0,3 7 2702 0 0,3-9-3150 0 0,1-1 1 0 0,-1 0-1 0 0,0-1 1 0 0,0 0-1 0 0,0 0 1 0 0,0 0 0 0 0,-1 0-1 0 0,0-1 1 0 0,0 0-1 0 0,0 0 1 0 0,0-1 0 0 0,-1 1-1 0 0,0-1 1 0 0,0 0-1 0 0,-1 0 1 0 0,1 0-1 0 0,-1 0 1 0 0,0-1 0 0 0,-1 0-1 0 0,0 1 1 0 0,0-1-1 0 0,0 0 1 0 0,-1 0-1 0 0,0 0 1 0 0,0 0 0 0 0,-1 0-1 0 0,0-2-104 0 0,-18-57-232 0 0,18 64 210 0 0,0 1 0 0 0,-1 0 0 0 0,1-1-1 0 0,-1 1 1 0 0,1 0 0 0 0,-1-1 0 0 0,0 1-1 0 0,1 0 1 0 0,-1 0 0 0 0,0 0 0 0 0,0-1-1 0 0,0 1 1 0 0,0 0 0 0 0,0 0 0 0 0,0 1-1 0 0,0-1 1 0 0,0 0 0 0 0,0 0 0 0 0,0 0-1 0 0,-1 1 1 0 0,1-1 0 0 0,0 0 0 0 0,0 1-1 0 0,-1-1 1 0 0,1 1 0 0 0,0 0 0 0 0,-1-1-1 0 0,1 1 1 0 0,-1 0 0 0 0,1 0 0 0 0,0 0-1 0 0,-1 0 1 0 0,1 0 0 0 0,-1 0 0 0 0,1 0-1 0 0,0 1 1 0 0,-1-1 0 0 0,1 0 0 0 0,-1 1-1 0 0,1-1 1 0 0,0 1 0 0 0,0 0 0 0 0,-1-1-1 0 0,1 1 1 0 0,0 0 0 0 0,-1 0 22 0 0,-3 6-14 0 0,1-1 1 0 0,0 1 0 0 0,0 0-1 0 0,1 0 1 0 0,0 0-1 0 0,0 0 1 0 0,1 1 0 0 0,0-1-1 0 0,0 1 1 0 0,1-1-1 0 0,0 1 1 0 0,0 0 0 0 0,1 0-1 0 0,0-1 1 0 0,0 1-1 0 0,0 0 1 0 0,1 0 0 0 0,1-1-1 0 0,-1 1 1 0 0,1-1-1 0 0,1 2 14 0 0,0-3 52 0 0,0-1-1 0 0,0 0 0 0 0,1 1 0 0 0,-1-1 1 0 0,1-1-1 0 0,1 1 0 0 0,-1 0 0 0 0,1-1 1 0 0,-1 0-1 0 0,1 0 0 0 0,0 0 1 0 0,1-1-1 0 0,-1 0 0 0 0,1 0 0 0 0,-1 0 1 0 0,1-1-1 0 0,0 1 0 0 0,0-1 0 0 0,0-1 1 0 0,0 1-1 0 0,0-1 0 0 0,1 0-51 0 0,53-5-3921 0 0,-47-3-1680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4:39.8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12 3268 0 0,'0'0'7757'0'0,"0"0"-6997"0"0,0 0-760 0 0,0 0-244 0 0,0 0 232 0 0,0 0 12 0 0,0 0 296 0 0,0 0-132 0 0,0 0-164 0 0,0 0-188 0 0,-20-5-1032 0 0,20 4-1708 0 0,0-5-4053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4:55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0 1264 0 0,'0'0'664'0'0,"0"0"-528"0"0,0 0-119 0 0,0 0 48 0 0,0 0 11 0 0,0 0 23 0 0,0 0-34 0 0,0 0 0 0 0,0 1 5610 0 0,0 1-5825 0 0,-2 2 291 0 0,1 0 0 0 0,0 0 0 0 0,0 0 0 0 0,0 1 0 0 0,1-1 0 0 0,0 0 0 0 0,0 0 0 0 0,0 0 0 0 0,0 1 0 0 0,0-1 0 0 0,1 0 0 0 0,0 0 0 0 0,0 0 0 0 0,0 0 0 0 0,0 0 0 0 0,1 0 0 0 0,-1 0 0 0 0,1 0-1 0 0,0-1 1 0 0,0 1 0 0 0,1-1 0 0 0,-1 1 0 0 0,1-1 0 0 0,0 0 0 0 0,0 0 0 0 0,0 0 0 0 0,0 0 0 0 0,0 0 0 0 0,0-1 0 0 0,1 1 0 0 0,-1-1 0 0 0,1 0 0 0 0,0 0 0 0 0,0-1 0 0 0,0 1 0 0 0,0-1 0 0 0,0 0 0 0 0,0 0 0 0 0,0 0 0 0 0,0 0 0 0 0,0-1 0 0 0,0 1 0 0 0,0-1 0 0 0,1 0 0 0 0,-1-1 0 0 0,1 1-141 0 0,-2-2 98 0 0,-1 0 0 0 0,1 0 0 0 0,-1 0 0 0 0,1 0 0 0 0,-1 0 0 0 0,0-1 0 0 0,1 1 0 0 0,-1-1 0 0 0,-1 1 0 0 0,1-1 0 0 0,0 0 0 0 0,-1 0 0 0 0,1 0 0 0 0,-1 0 0 0 0,0 0 0 0 0,0 0 0 0 0,0 0 0 0 0,0 0 0 0 0,-1-1 0 0 0,1 1 0 0 0,-1 0 0 0 0,0-3-98 0 0,14-36-149 0 0,-11 49-2416 0 0,6 21 2634 0 0,-1-3-155 0 0,17 36 1269 0 0,17-30-6351 0 0,-19-22-3129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14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140 1 3816 0 0,'0'0'3106'0'0,"0"0"-629"0"0,0 0-1275 0 0,0 0-519 0 0,0 0-71 0 0,0 0-163 0 0,0 0-280 0 0,0 0-4 0 0,0 0 266 0 0,-3 7 249 0 0,6 122 635 0 0,-2-122-1311 0 0,-1 0 0 0 0,1 0 1 0 0,-1 0-1 0 0,0 1 1 0 0,-1-1-1 0 0,0 0 0 0 0,0 0 1 0 0,-1 0-1 0 0,1 0 1 0 0,-2 0-1 0 0,1 0 0 0 0,-1 0 1 0 0,0-1-1 0 0,0 1 0 0 0,-1-1 1 0 0,1 0-1 0 0,-2 0 1 0 0,1 0-1 0 0,-1-1 0 0 0,1 1 1 0 0,-2-1-1 0 0,1 0 0 0 0,0 0 1 0 0,-1-1-1 0 0,0 0 1 0 0,0 0-1 0 0,0 0 0 0 0,-1-1 1 0 0,1 0-1 0 0,-1 0 1 0 0,0 0-1 0 0,1-1 0 0 0,-1 0 1 0 0,-1-1-1 0 0,-1 1-4 0 0,15 1-7 0 0,0-1 0 0 0,0 1 0 0 0,0 1 0 0 0,-1-1-1 0 0,1 1 1 0 0,-1 0 0 0 0,0 1 0 0 0,0-1 0 0 0,-1 1 0 0 0,1 0 0 0 0,-1 0 0 0 0,0 0-1 0 0,0 0 1 0 0,-1 1 0 0 0,0 0 0 0 0,2 3 7 0 0,1 4 77 0 0,0 0 1 0 0,0 0-1 0 0,-1 1 1 0 0,-1-1-1 0 0,-1 1 0 0 0,0 0 1 0 0,0 1-1 0 0,-1-1 0 0 0,-1 0 1 0 0,-1 1-1 0 0,0-1 0 0 0,-1 0 1 0 0,0 1-1 0 0,-1 0-77 0 0,0 72 218 0 0,26-27-295 0 0,12-33-4431 0 0,-15-19-2020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3:52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0 379 4484 0 0,'0'0'1777'0'0,"0"0"769"0"0,0 0-1220 0 0,0 0-883 0 0,0 0 212 0 0,3 7 11 0 0,2 8-428 0 0,-1-1 1 0 0,0 1-1 0 0,-1 0 0 0 0,0 0 1 0 0,-2 0-1 0 0,0 1 0 0 0,0-1 0 0 0,-1 0 1 0 0,-1 0-1 0 0,-1 0 0 0 0,0 0 1 0 0,-3 11-239 0 0,3 7-1288 0 0,22-44-8662 0 0,-11 0 6431 0 0</inkml:trace>
  <inkml:trace contextRef="#ctx0" brushRef="#br0" timeOffset="374">29 373 6961 0 0,'0'0'1026'0'0,"0"0"-537"0"0,0 0 181 0 0,0 0 129 0 0,0 0-323 0 0,0 0-297 0 0,6-4-104 0 0,-2 2-13 0 0,1 0 0 0 0,0 0 0 0 0,-1 0 0 0 0,1 1 0 0 0,0 0-1 0 0,0 0 1 0 0,0 0 0 0 0,0 0 0 0 0,1 1 0 0 0,-1 0 0 0 0,0 0 0 0 0,0 0 0 0 0,0 0 0 0 0,0 1 0 0 0,0 0 0 0 0,0 0 0 0 0,0 1-1 0 0,0-1 1 0 0,0 1 0 0 0,-1 0 0 0 0,1 0 0 0 0,2 2-62 0 0,-3-3 51 0 0,-1-1 1 0 0,0 1-1 0 0,0 0 1 0 0,0 0-1 0 0,0 0 0 0 0,0 1 1 0 0,0-1-1 0 0,0 1 0 0 0,0-1 1 0 0,-1 1-1 0 0,1 0 1 0 0,-1 0-1 0 0,1 0 0 0 0,-1 0 1 0 0,0 1-1 0 0,1-1 1 0 0,-1 1-1 0 0,0-1 0 0 0,-1 1 1 0 0,1 0-1 0 0,0-1 0 0 0,-1 1 1 0 0,0 0-1 0 0,1 0 1 0 0,-1 0-1 0 0,0 0 0 0 0,-1 1 1 0 0,1-1-1 0 0,-1 0 0 0 0,1 0 1 0 0,-1 0-1 0 0,0 1 1 0 0,0-1-1 0 0,0 0 0 0 0,-1 0 1 0 0,1 1-1 0 0,-1-1 0 0 0,1 0 1 0 0,-1 0-1 0 0,0 0 1 0 0,0 0-1 0 0,-1 0 0 0 0,1 0 1 0 0,-1 0-1 0 0,1-1 0 0 0,-1 1 1 0 0,0 0-1 0 0,0-1 1 0 0,0 1-1 0 0,0-1 0 0 0,-1 0 1 0 0,0 1-52 0 0,-67 8-88 0 0,88 0 317 0 0,1 1-1 0 0,-2 1 1 0 0,0 0-1 0 0,0 1 0 0 0,-1 1 1 0 0,-1 0-1 0 0,-1 1 0 0 0,0 1 1 0 0,8 14-229 0 0,-17-23-1019 0 0,-5-5-2407 0 0,0-3-2137 0 0</inkml:trace>
  <inkml:trace contextRef="#ctx0" brushRef="#br0" timeOffset="1247.76">521 301 3436 0 0,'0'0'123'0'0,"0"0"430"0"0,0 0 1430 0 0,0 0-434 0 0,0 0-424 0 0,0 0-64 0 0,0 0-249 0 0,0 0-308 0 0,0 0-215 0 0,-27 21 1475 0 0,19-6-1668 0 0,0 0 1 0 0,1 0 0 0 0,0 0 0 0 0,2 1 0 0 0,0 0-1 0 0,0 0 1 0 0,2 0 0 0 0,0 1 0 0 0,1 0 0 0 0,0-1-1 0 0,1 1 1 0 0,1 0 0 0 0,1-1 0 0 0,1 1-1 0 0,0 0 1 0 0,1-1 0 0 0,0 0 0 0 0,2 1 0 0 0,0-1-1 0 0,0-1 1 0 0,2 1 0 0 0,1 1-97 0 0,69 59 1483 0 0,-76-75-1987 0 0,-1-1-1167 0 0,-1-2-2635 0 0,-5-3-3596 0 0</inkml:trace>
  <inkml:trace contextRef="#ctx0" brushRef="#br0" timeOffset="2550.26">760 447 804 0 0,'0'0'1538'0'0,"0"0"-836"0"0,0 0-196 0 0,0 0 142 0 0,0 0 935 0 0,0 0 431 0 0,0 0-867 0 0,0 0-494 0 0,0 0 102 0 0,0 0 9 0 0,-10-3 314 0 0,52 217 2382 0 0,-44-203-3917 0 0,2-14-4916 0 0,2-3-513 0 0</inkml:trace>
  <inkml:trace contextRef="#ctx0" brushRef="#br0" timeOffset="2830.07">788 414 2568 0 0,'0'0'2268'0'0,"0"0"-1385"0"0,0 0-475 0 0,0 0 448 0 0,0 0 121 0 0,6-5-30 0 0,-3 4-835 0 0,-1-1 1 0 0,0 0 0 0 0,0 1-1 0 0,0 0 1 0 0,1-1-1 0 0,-1 1 1 0 0,1 0 0 0 0,-1 0-1 0 0,1 0 1 0 0,-1 0-1 0 0,1 1 1 0 0,0-1 0 0 0,-1 1-1 0 0,1 0 1 0 0,0 0-1 0 0,-1-1 1 0 0,1 2-1 0 0,0-1 1 0 0,-1 0 0 0 0,1 0-1 0 0,0 1 1 0 0,-1 0-1 0 0,1-1 1 0 0,-1 1 0 0 0,1 0-1 0 0,-1 0 1 0 0,1 1-1 0 0,-1-1 1 0 0,0 0 0 0 0,1 1-1 0 0,-1-1 1 0 0,0 1-1 0 0,0 0 1 0 0,0 0 0 0 0,0 0-1 0 0,-1 0 1 0 0,1 0-1 0 0,0 0 1 0 0,-1 1-113 0 0,1-1 80 0 0,0 0 1 0 0,-1 0 0 0 0,1 1-1 0 0,-1-1 1 0 0,0 1-1 0 0,1-1 1 0 0,-1 1 0 0 0,-1-1-1 0 0,1 1 1 0 0,0 0-1 0 0,0-1 1 0 0,-1 1 0 0 0,0 0-1 0 0,0-1 1 0 0,1 1-1 0 0,-1 0 1 0 0,-1 0 0 0 0,1-1-1 0 0,0 1 1 0 0,-1 0-1 0 0,1 0 1 0 0,-1-1 0 0 0,0 1-1 0 0,0-1 1 0 0,0 1-1 0 0,0-1 1 0 0,-1 1 0 0 0,1-1-1 0 0,-1 0 1 0 0,1 1-1 0 0,-1-1 1 0 0,0 0 0 0 0,0 0-1 0 0,1 0 1 0 0,-2 0-1 0 0,1-1 1 0 0,0 1 0 0 0,0 0-1 0 0,0-1 1 0 0,-1 0-1 0 0,1 1 1 0 0,-1-1 0 0 0,1 0-1 0 0,-1 0 1 0 0,0 0-1 0 0,0-1-80 0 0,-54 7-5285 0 0,53-9 236 0 0,3-2-1622 0 0</inkml:trace>
  <inkml:trace contextRef="#ctx0" brushRef="#br0" timeOffset="3091.64">1038 650 3404 0 0,'0'0'2893'0'0,"0"0"-1593"0"0,0 0-56 0 0,0 0 64 0 0,0 0-172 0 0,-11 35-136 0 0,4-29-132 0 0,1 2-128 0 0,-2-1-332 0 0,-4 0-244 0 0,4-2 12 0 0,-1-1 12 0 0,-1 0-188 0 0,3-1-1140 0 0,0-3-904 0 0,0 0-2544 0 0,7-7-2469 0 0</inkml:trace>
  <inkml:trace contextRef="#ctx0" brushRef="#br0" timeOffset="3697.62">1360 649 2072 0 0,'0'0'1093'0'0,"0"0"690"0"0,0 0 843 0 0,0 0-779 0 0,0 0-624 0 0,0 0-139 0 0,0 0-66 0 0,0 0-178 0 0,0 0-103 0 0,-1 1 1948 0 0,0-16-2806 0 0,-1 0 0 0 0,0-1 0 0 0,-1 1 0 0 0,-1 0 0 0 0,0 0 0 0 0,-1 1 0 0 0,0-1 0 0 0,-1 1 0 0 0,-1 0 0 0 0,0 1 0 0 0,-6-8 121 0 0,-13-26-48 0 0,-3 91-899 0 0,2 4 1396 0 0,-24 73 169 0 0,65-114-3477 0 0,-2-10-1846 0 0,1-4-1360 0 0</inkml:trace>
  <inkml:trace contextRef="#ctx0" brushRef="#br0" timeOffset="3955.92">1367 556 3368 0 0,'0'0'508'0'0,"0"0"4921"0"0,0 0-3929 0 0,0 0-1076 0 0,0 0 140 0 0,0 0 500 0 0,-37 2-148 0 0,20-3-456 0 0,-2 0-336 0 0,-1 1-124 0 0,2 0-124 0 0,-2 0-652 0 0,3 0-504 0 0,1-1-776 0 0,4-1-2809 0 0</inkml:trace>
  <inkml:trace contextRef="#ctx0" brushRef="#br0" timeOffset="4206.81">1528 370 7549 0 0,'0'0'2512'0'0,"4"5"-1845"0"0,1 2-513 0 0,0-1 1 0 0,0 1 0 0 0,-1 0-1 0 0,0 1 1 0 0,0-1 0 0 0,-1 1 0 0 0,0 0-1 0 0,0 0 1 0 0,-1 0 0 0 0,0 0-1 0 0,0 0 1 0 0,-1 0 0 0 0,0 0 0 0 0,0 1-1 0 0,-1-1 1 0 0,0 1 0 0 0,-1-1-1 0 0,0 0 1 0 0,0 0 0 0 0,0 1-1 0 0,-1-1 1 0 0,-1 0 0 0 0,1 0 0 0 0,-1 0-1 0 0,-1-1 1 0 0,-3 7-155 0 0,-47 55-273 0 0,24-46-4453 0 0,12-15-2229 0 0</inkml:trace>
  <inkml:trace contextRef="#ctx0" brushRef="#br0" timeOffset="6471.02">1421 811 980 0 0,'0'0'717'0'0,"0"0"-552"0"0,0 0-265 0 0,0 0-119 0 0,0 0-214 0 0,0 0-38 0 0,0 0 225 0 0,-8 0 3886 0 0,-31 1-5655 0 0,28-1 1080 0 0,-1 0-148 0 0</inkml:trace>
  <inkml:trace contextRef="#ctx0" brushRef="#br0" timeOffset="7233.98">851 756 4320 0 0,'0'0'540'0'0,"0"0"-6"0"0,0 0-118 0 0,0 0-5 0 0,6-6 533 0 0,10-10-795 0 0,-1-2 0 0 0,-1 0 0 0 0,0 0 0 0 0,-1-1 0 0 0,-1-1 0 0 0,-1 0 0 0 0,-1-1 0 0 0,0 0-1 0 0,-1-2-148 0 0,-10 12-35 0 0,0 0 0 0 0,0 1 0 0 0,-1-1 0 0 0,-1 0 0 0 0,0 1 0 0 0,0 0-1 0 0,-1-1 1 0 0,0 1 0 0 0,0 1 0 0 0,-1-1 0 0 0,-1 1 0 0 0,0 0 0 0 0,0 0-1 0 0,0 0 1 0 0,-1 1 0 0 0,-1 0 0 0 0,1 0 0 0 0,-1 1 0 0 0,-1 0 0 0 0,1 1-1 0 0,-1 0 1 0 0,0 0 0 0 0,-1 0 0 0 0,-6-2 35 0 0,10 6 5 0 0,0-1-1 0 0,0 1 1 0 0,0 0-1 0 0,0 0 1 0 0,0 1 0 0 0,-1 0-1 0 0,1 0 1 0 0,0 0-1 0 0,-1 1 1 0 0,1 0-1 0 0,-1 0 1 0 0,1 1 0 0 0,-1 0-1 0 0,1 0 1 0 0,0 0-1 0 0,0 1 1 0 0,-1 0 0 0 0,1 0-1 0 0,0 1 1 0 0,1-1-1 0 0,-1 1 1 0 0,0 0-1 0 0,1 1 1 0 0,0 0 0 0 0,-1 0-1 0 0,1 0 1 0 0,1 0-1 0 0,-1 1 1 0 0,1-1 0 0 0,0 1-1 0 0,0 0 1 0 0,0 1-1 0 0,1-1 1 0 0,-1 1-1 0 0,1-1 1 0 0,1 1 0 0 0,-1 0-1 0 0,1 0 1 0 0,0 0-1 0 0,0 1 1 0 0,1-1 0 0 0,0 0-1 0 0,0 1 1 0 0,0-1-1 0 0,1 1 1 0 0,0-1-1 0 0,0 0 1 0 0,1 1 0 0 0,0-1-1 0 0,0 1 1 0 0,0-1-1 0 0,1 0 1 0 0,0 0 0 0 0,0 0-1 0 0,1 0 1 0 0,2 5-5 0 0,2 1-32 0 0,1 0 0 0 0,0 0 1 0 0,1-1-1 0 0,0 0 0 0 0,1 0 1 0 0,1-1-1 0 0,-1-1 0 0 0,1 1 0 0 0,1-2 1 0 0,0 0-1 0 0,0 0 0 0 0,0-1 1 0 0,1-1-1 0 0,0 0 0 0 0,1 0 1 0 0,-1-1-1 0 0,1-1 0 0 0,0-1 0 0 0,0 0 1 0 0,0 0-1 0 0,0-2 0 0 0,9 1 32 0 0,7-12-2900 0 0,-17-3-1421 0 0</inkml:trace>
  <inkml:trace contextRef="#ctx0" brushRef="#br0" timeOffset="7484.61">908 1 5493 0 0,'0'0'0'0'0,"0"0"-209"0"0,0 0 1 0 0,0 0 208 0 0,0 0 601 0 0,-17 42-161 0 0,8-26-20 0 0,-1 5-188 0 0,-3-2-64 0 0,1 2 16 0 0,-1-4-184 0 0,-3-1-988 0 0,5-4-409 0 0,2-5-855 0 0,-3-5-232 0 0</inkml:trace>
  <inkml:trace contextRef="#ctx0" brushRef="#br0" timeOffset="7736.79">807 36 5681 0 0,'0'0'196'0'0,"0"0"-28"0"0,0 0 224 0 0,44 43 180 0 0,-28-27 104 0 0,-5 1-196 0 0,-2-1-184 0 0,1-1-88 0 0,-4 0-208 0 0,1-1-128 0 0,0 1-716 0 0,-3-5-1096 0 0,7 0-2713 0 0</inkml:trace>
  <inkml:trace contextRef="#ctx0" brushRef="#br0" timeOffset="8159.04">1363 836 3980 0 0,'0'0'1491'0'0,"0"0"-749"0"0,0 0-88 0 0,0 0-28 0 0,6-3-158 0 0,2 1-409 0 0,0 0-1 0 0,0-1 0 0 0,-1 0 0 0 0,1 0 1 0 0,-1-1-1 0 0,0 0 0 0 0,0 0 0 0 0,0-1 1 0 0,0 0-1 0 0,-1 0 0 0 0,0 0 0 0 0,0-1 1 0 0,0 0-1 0 0,-1 0 0 0 0,0-1 0 0 0,0 1 0 0 0,0-1 1 0 0,-1 0-1 0 0,0 0 0 0 0,0-1 0 0 0,-1 1 1 0 0,0-1-1 0 0,-1 0 0 0 0,1 0 0 0 0,-1 0 1 0 0,-1 0-1 0 0,0 0 0 0 0,0 0 0 0 0,0-1 1 0 0,-1 1-1 0 0,0 0 0 0 0,-1 0 0 0 0,0 0 1 0 0,-1-3-59 0 0,-3-3-41 0 0,0 0 0 0 0,-1 1 0 0 0,-1-1 0 0 0,-1 1 0 0 0,1 1 0 0 0,-2-1 0 0 0,0 2 0 0 0,0-1 0 0 0,-1 1 0 0 0,-1 0 0 0 0,0 1 0 0 0,0 0 0 0 0,-1 1 0 0 0,0 1 0 0 0,0-1 0 0 0,-1 2 0 0 0,0 0 0 0 0,-1 1 0 0 0,1 0 1 0 0,-1 0-1 0 0,-1 2 0 0 0,1 0 0 0 0,0 0 0 0 0,-1 2 0 0 0,0 0 0 0 0,-8 0 41 0 0,19 2-5 0 0,1 0 0 0 0,-1 1 1 0 0,1 0-1 0 0,-1-1 0 0 0,1 1 0 0 0,0 0 1 0 0,-1 1-1 0 0,1-1 0 0 0,0 1 0 0 0,0-1 1 0 0,0 1-1 0 0,0 0 0 0 0,0 0 0 0 0,0 0 1 0 0,1 1-1 0 0,-1-1 0 0 0,1 1 0 0 0,-1-1 1 0 0,1 1-1 0 0,0 0 0 0 0,0 0 0 0 0,0 0 1 0 0,1 0-1 0 0,-1 0 0 0 0,1 0 0 0 0,-1 1 1 0 0,1-1-1 0 0,0 0 0 0 0,0 1 0 0 0,1-1 1 0 0,-1 1-1 0 0,1-1 0 0 0,-1 1 0 0 0,1-1 1 0 0,0 1-1 0 0,1-1 0 0 0,-1 1 0 0 0,0-1 1 0 0,1 1-1 0 0,0-1 5 0 0,40 141-138 0 0,-39-138 126 0 0,0 1-1 0 0,1-1 1 0 0,0 1 0 0 0,0-1 0 0 0,0 0 0 0 0,1 0-1 0 0,0 0 1 0 0,0 0 0 0 0,1-1 0 0 0,-1 0 0 0 0,1 0-1 0 0,0 0 1 0 0,1 0 0 0 0,-1-1 0 0 0,1 0 0 0 0,0 0-1 0 0,0-1 1 0 0,0 1 0 0 0,0-1 0 0 0,1 0 0 0 0,-1-1-1 0 0,1 0 1 0 0,0 0 0 0 0,0 0 0 0 0,0-1 0 0 0,0 0-1 0 0,0 0 1 0 0,0-1 0 0 0,0 0 0 0 0,0 0-1 0 0,0-1 1 0 0,0 1 0 0 0,0-2 12 0 0,4-3-2573 0 0</inkml:trace>
  <inkml:trace contextRef="#ctx0" brushRef="#br0" timeOffset="8422.69">1302 93 52 0 0,'0'0'1316'0'0,"0"0"-388"0"0,0 0-328 0 0,0 0-600 0 0,0 0-132 0 0,0 0-676 0 0,0 0-612 0 0</inkml:trace>
  <inkml:trace contextRef="#ctx0" brushRef="#br0" timeOffset="8798.32">1246 89 468 0 0,'0'0'4294'0'0,"0"0"-3782"0"0,0 0-486 0 0,4 7 387 0 0,48 84 667 0 0,-34-90 2332 0 0,9-55-3028 0 0,-27 54-397 0 0,0 1 0 0 0,1-1 0 0 0,-1 0-1 0 0,0 1 1 0 0,0-1 0 0 0,0 1 0 0 0,0-1 0 0 0,1 0 0 0 0,-1 1 0 0 0,0-1-1 0 0,1 0 1 0 0,-1 1 0 0 0,0-1 0 0 0,0 0 0 0 0,1 0 0 0 0,-1 1 0 0 0,0-1-1 0 0,1 0 1 0 0,-1 0 0 0 0,1 0 0 0 0,-1 1 0 0 0,0-1 0 0 0,1 0 0 0 0,-1 0-1 0 0,1 0 1 0 0,-1 0 0 0 0,0 0 0 0 0,1 0 0 0 0,-1 0 0 0 0,1 0 0 0 0,-1 0-1 0 0,1 0 1 0 0,-1 0 0 0 0,0 0 0 0 0,1 0 0 0 0,-1 0 0 0 0,1 0-1 0 0,-1 0 1 0 0,0 0 0 0 0,1-1 13 0 0,15 48 930 0 0,-15-41-850 0 0,0-1 0 0 0,-1 1 0 0 0,1 0 0 0 0,-1 0 0 0 0,0 0 0 0 0,-1 0-1 0 0,1 0 1 0 0,-1 0 0 0 0,-1 0 0 0 0,1 0 0 0 0,-1-1 0 0 0,0 1 0 0 0,0 0 0 0 0,0-1 0 0 0,-1 0 0 0 0,0 1 0 0 0,0-1 0 0 0,0 0 0 0 0,-1-1-1 0 0,0 1 1 0 0,0 0 0 0 0,0-1 0 0 0,0 0 0 0 0,-1 0 0 0 0,-3 2-80 0 0,-62 8-4637 0 0,45-20-2369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3.4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116 35 10257 0 0,'0'0'6777'0'0,"0"0"-6777"0"0,0 0-1857 0 0,0 0 1301 0 0,-50-13 468 0 0,32 7-612 0 0,-1 1-1384 0 0,2 0-584 0 0,5-1-2389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3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201 42 11669 0 0,'0'0'4432'0'0,"0"0"-4356"0"0,0 0-76 0 0,0 0-76 0 0,0 0 76 0 0,0 0 156 0 0,-41-10-108 0 0,19 5-48 0 0,-5 2-168 0 0,-2-3-1048 0 0,1 2-996 0 0,5 0-2440 0 0,-8-6-2645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4.2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 5260 0 0,'0'0'5626'0'0,"0"0"-4184"0"0,0 0-1689 0 0,0 0 331 0 0,0 0 293 0 0,-1 7 57 0 0,1 4-699 0 0,2 83 1802 0 0,25-44-7024 0 0,-15-45-854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4.4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293 12 3008 0 0,'0'0'8181'0'0,"0"0"-7757"0"0,0 0 0 0 0,0 0-424 0 0,0 0 984 0 0,-42 6-204 0 0,21-8-288 0 0,-4-2-236 0 0,1 1-132 0 0,-8 0-124 0 0,4 1 0 0 0,-2 1-352 0 0,1-1-1100 0 0,4 2-600 0 0,8 0-2200 0 0,-2-1-2313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4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 4760 0 0,'0'0'6006'0'0,"0"0"-4693"0"0,0 0-887 0 0,0 0 136 0 0,0 0-136 0 0,0 0-195 0 0,0 0-126 0 0,33 12 282 0 0,-31-12-371 0 0,0 0 0 0 0,0 0 0 0 0,0 0 1 0 0,0 0-1 0 0,0 0 0 0 0,0 1 0 0 0,0-1 0 0 0,0 1 0 0 0,0 0 0 0 0,0-1 1 0 0,0 1-1 0 0,0 0 0 0 0,-1 0 0 0 0,1 0 0 0 0,0 0 0 0 0,-1 1 0 0 0,1-1 1 0 0,-1 0-1 0 0,1 1 0 0 0,-1-1 0 0 0,0 1 0 0 0,1-1 0 0 0,-1 1 0 0 0,0 0 0 0 0,0-1 1 0 0,0 1-1 0 0,0 0 0 0 0,-1 0 0 0 0,1 0 0 0 0,0-1 0 0 0,-1 1 0 0 0,1 0 1 0 0,-1 0-1 0 0,0 0 0 0 0,0 0 0 0 0,0 0 0 0 0,0 0 0 0 0,0 0 0 0 0,0 0 1 0 0,0 0-1 0 0,0 0 0 0 0,-1 0 0 0 0,1 0 0 0 0,-1 0 0 0 0,0 0 0 0 0,1 0 1 0 0,-1 0-1 0 0,0-1 0 0 0,0 1 0 0 0,0 0 0 0 0,0-1 0 0 0,-1 1 0 0 0,1 0 1 0 0,0-1-1 0 0,-1 1 0 0 0,1-1 0 0 0,-1 0 0 0 0,1 0 0 0 0,-1 1 0 0 0,1-1 1 0 0,-1 0-1 0 0,0 0 0 0 0,0-1 0 0 0,0 1 0 0 0,0 0 0 0 0,1-1 0 0 0,-2 1-16 0 0,-55 35 354 0 0,113-27 459 0 0,-36-8-1005 0 0,58 2 555 0 0,-31-10-4765 0 0,-39 3-354 0 0,2-5-2721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6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0 116 0 0,'0'0'14529'0'0,"0"0"-14337"0"0,0 0-192 0 0,10 47 0 0 0,-10-32 100 0 0,0 0 0 0 0,0-1-24 0 0,-1-1-64 0 0,-2 1-4 0 0,0 1 132 0 0,3 3-140 0 0,0-3-444 0 0,0-2-2164 0 0,11-5-7249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7.3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172 112 2480 0 0,'0'0'9913'0'0,"0"0"-8549"0"0,0 0-892 0 0,0 0 8 0 0,0 0 88 0 0,0 0-92 0 0,0 0-176 0 0,0 0-212 0 0,-40-10-88 0 0,19 4-48 0 0,-2 0-4 0 0,1 0-916 0 0,2-1-820 0 0,7 1-2776 0 0,5-8-4157 0 0</inkml:trace>
  <inkml:trace contextRef="#ctx0" brushRef="#br0" timeOffset="248">212 28 12585 0 0,'0'0'3196'0'0,"0"0"-3196"0"0,0 0-872 0 0,0 0 872 0 0,0 0 316 0 0,-47 1 64 0 0,23-3-244 0 0,-8-1-136 0 0,-1-1-596 0 0,3-1-1052 0 0,5 1-3716 0 0,5-7-2769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35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13 396 4940 0 0,'0'0'7008'0'0,"0"6"-6124"0"0,-2 29-265 0 0,0-30-550 0 0,1-1 0 0 0,-1 1 1 0 0,1-1-1 0 0,0 1 0 0 0,0-1 0 0 0,0 1 0 0 0,0 0 1 0 0,1 0-1 0 0,0 0 0 0 0,0-1 0 0 0,0 1 0 0 0,1 0 0 0 0,0 0 1 0 0,0-1-1 0 0,0 1 0 0 0,0 0 0 0 0,1-1 0 0 0,-1 1 0 0 0,1-1 1 0 0,0 0-1 0 0,1 0 0 0 0,-1 1 0 0 0,1-1 0 0 0,0-1 0 0 0,0 1 1 0 0,0 0-1 0 0,0-1 0 0 0,1 0 0 0 0,-1 1 0 0 0,1-1 0 0 0,0-1 1 0 0,0 1-1 0 0,0 0 0 0 0,0-1 0 0 0,0 0 0 0 0,1 0 0 0 0,-1 0 1 0 0,1-1-1 0 0,1 1-69 0 0,-3-2 32 0 0,0 1 0 0 0,0-1 0 0 0,0 0 0 0 0,1 0-1 0 0,-1-1 1 0 0,0 1 0 0 0,0-1 0 0 0,0 0 0 0 0,0 1 0 0 0,0-1 0 0 0,0-1 0 0 0,0 1 0 0 0,0 0 0 0 0,0-1 0 0 0,0 1 0 0 0,0-1 0 0 0,-1 0 0 0 0,1 0 0 0 0,-1 0-1 0 0,0 0 1 0 0,1 0 0 0 0,-1-1 0 0 0,0 1 0 0 0,0-1 0 0 0,0 1 0 0 0,-1-1 0 0 0,1 0 0 0 0,-1 0 0 0 0,1 0 0 0 0,-1 0 0 0 0,0 0-32 0 0,8-64-2256 0 0,19 182 2963 0 0,1-78-3302 0 0,-23-33-2305 0 0,-1-5-3195 0 0</inkml:trace>
  <inkml:trace contextRef="#ctx0" brushRef="#br0" timeOffset="657.41">399 0 5368 0 0,'0'0'5253'0'0,"0"0"-4657"0"0,0 0-596 0 0,0 0 0 0 0,0 0 448 0 0,0 0 308 0 0,0 38-128 0 0,0-25-156 0 0,0 2-192 0 0,0-1-76 0 0,0 0-92 0 0,0-1 16 0 0,-3 0-28 0 0,3-1-100 0 0,0-2-76 0 0,4 1-1376 0 0,0-4-1684 0 0,8-6-5673 0 0</inkml:trace>
  <inkml:trace contextRef="#ctx0" brushRef="#br0" timeOffset="814.99">534 192 7537 0 0,'0'0'7080'0'0,"0"0"-7080"0"0,0 0-852 0 0,0 0 852 0 0,-40 5 636 0 0,23-6-180 0 0,-1-1-156 0 0,-1 0-60 0 0,-1 2-240 0 0,-1 0-4 0 0,-1 0-1156 0 0,7 0-1024 0 0,-4-3-3944 0 0</inkml:trace>
  <inkml:trace contextRef="#ctx0" brushRef="#br0" timeOffset="1123.24">434 267 3180 0 0,'0'0'7211'0'0,"0"0"-5319"0"0,0 0-1462 0 0,0 0 260 0 0,0 0-278 0 0,0 0-348 0 0,37 18-904 0 0,-36-17 865 0 0,0 1 1 0 0,-1-1-1 0 0,1 0 1 0 0,0 0-1 0 0,0 0 1 0 0,0 1-1 0 0,-1-1 1 0 0,1 1-1 0 0,-1-1 1 0 0,1 0 0 0 0,-1 1-1 0 0,0-1 1 0 0,1 1-1 0 0,-1-1 1 0 0,0 1-1 0 0,0-1 1 0 0,0 1-1 0 0,0-1 1 0 0,0 1 0 0 0,0-1-1 0 0,0 1 1 0 0,-1-1-1 0 0,1 1 1 0 0,-1-1-1 0 0,1 0 1 0 0,-1 1-1 0 0,1-1 1 0 0,-1 1 0 0 0,0-1-1 0 0,0 0 1 0 0,1 0-1 0 0,-1 0 1 0 0,0 1-1 0 0,0-1 1 0 0,0 0-1 0 0,0 0 1 0 0,-1 0 0 0 0,1 0-1 0 0,0 0 1 0 0,0-1-1 0 0,0 1 1 0 0,-1 0-1 0 0,1-1 1 0 0,-1 1-1 0 0,1 0 1 0 0,0-1-1 0 0,-1 0 1 0 0,1 1 0 0 0,-1-1-26 0 0,-24 25 170 0 0,74-12 1298 0 0,-3-14-1897 0 0,-16-7-4205 0 0,-24 4-139 0 0</inkml:trace>
  <inkml:trace contextRef="#ctx0" brushRef="#br0" timeOffset="1324.71">830 239 8977 0 0,'0'0'7585'0'0,"0"0"-7585"0"0,0 0-393 0 0,0 0 393 0 0,0 0 253 0 0,-35-1 99 0 0,16-1-236 0 0,1 1-116 0 0,0-1-100 0 0,-3-1-493 0 0,2 0-323 0 0,3-1-668 0 0,3 1-2340 0 0,5-6-3997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41.4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6817 0 0,'0'0'8'0'0,"0"0"5176"0"0,0 0-5184 0 0,0 0 0 0 0,0 0 412 0 0,10 40 164 0 0,-7-26-116 0 0,-1 0-144 0 0,0 1-112 0 0,0-1-36 0 0,-2 2-56 0 0,0-1-24 0 0,0 0 40 0 0,0-1-128 0 0,0 1-228 0 0,4-2-932 0 0,-1-2-1148 0 0,9 0-4541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41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585 13 11537 0 0,'0'0'759'0'0,"0"0"-546"0"0,-6 0 489 0 0,-469-7 1556 0 0,419 5-2847 0 0,19 0-3917 0 0,26 1-464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4:27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174 262 860 0 0,'0'0'319'0'0,"0"0"-187"0"0,0 0-18 0 0,0 0 18 0 0,0 0 303 0 0,0 0 1059 0 0,0 0-645 0 0,0 0-403 0 0,0 0-2 0 0,5-4 48 0 0,0-1-366 0 0,0-1 1 0 0,0 0 0 0 0,0-1 0 0 0,-1 1 0 0 0,0-1-1 0 0,0 0 1 0 0,-1 0 0 0 0,0 0 0 0 0,0 0 0 0 0,0-1 0 0 0,-1 1-1 0 0,0-1 1 0 0,-1 0 0 0 0,1 1 0 0 0,-2-1 0 0 0,1 0 0 0 0,-1 0-1 0 0,0 0 1 0 0,-1 1 0 0 0,0-1 0 0 0,0 0 0 0 0,0 0-1 0 0,-1 1 1 0 0,0-1 0 0 0,-1 1 0 0 0,0-1 0 0 0,0 1 0 0 0,0 0-1 0 0,-1 0 1 0 0,0 1 0 0 0,-1-1 0 0 0,0 0-127 0 0,1 4-91 0 0,0 1 1 0 0,-1-1-1 0 0,0 1 1 0 0,1 0-1 0 0,-1 0 0 0 0,0 1 1 0 0,0-1-1 0 0,0 1 1 0 0,0 0-1 0 0,0 1 1 0 0,0-1-1 0 0,0 1 0 0 0,0 0 1 0 0,0 0-1 0 0,-1 0 1 0 0,1 1-1 0 0,0 0 1 0 0,0 0-1 0 0,0 0 0 0 0,0 0 1 0 0,1 1-1 0 0,-1 0 1 0 0,0 0-1 0 0,1 0 1 0 0,-1 1-1 0 0,1 0 0 0 0,0 0 1 0 0,0 0-1 0 0,0 0 1 0 0,0 0-1 0 0,0 1 0 0 0,1 0 1 0 0,-1-1-1 0 0,1 1 1 0 0,0 1-1 0 0,0-1 1 0 0,1 0-1 0 0,-1 1 0 0 0,1-1 1 0 0,-1 4 90 0 0,1-4-3 0 0,0-1 0 0 0,0 0-1 0 0,0 1 1 0 0,1-1 0 0 0,-1 1 0 0 0,1-1 0 0 0,0 1 0 0 0,0 0-1 0 0,0-1 1 0 0,1 1 0 0 0,-1 0 0 0 0,1 0 0 0 0,0 0 0 0 0,0-1-1 0 0,0 1 1 0 0,1 0 0 0 0,-1 0 0 0 0,1-1 0 0 0,0 1-1 0 0,0 0 1 0 0,0-1 0 0 0,1 1 0 0 0,-1-1 0 0 0,1 1 0 0 0,0-1-1 0 0,0 0 1 0 0,0 1 0 0 0,0-1 0 0 0,0 0 0 0 0,1 0 0 0 0,-1-1-1 0 0,1 1 1 0 0,0-1 0 0 0,0 1 0 0 0,0-1 0 0 0,0 0 0 0 0,0 0-1 0 0,1 0 1 0 0,-1 0 0 0 0,1-1 0 0 0,0 1 3 0 0,73 13-392 0 0,-69-15-1682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42.0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59 4440 0 0,'0'0'5343'0'0,"0"0"-4012"0"0,0 0-1227 0 0,0 0 60 0 0,0 0 69 0 0,0 0-17 0 0,0 0 34 0 0,0 0-129 0 0,-4-1-617 0 0,5 0 473 0 0,-1 1-1 0 0,0 0 0 0 0,1 0 0 0 0,-1 0 0 0 0,0-1 1 0 0,1 1-1 0 0,-1 0 0 0 0,0 0 0 0 0,1 0 0 0 0,-1-1 0 0 0,0 1 1 0 0,0 0-1 0 0,0-1 0 0 0,1 1 0 0 0,-1 0 0 0 0,0-1 1 0 0,0 1-1 0 0,0 0 0 0 0,0-1 0 0 0,1 1 0 0 0,-1 0 1 0 0,0-1-1 0 0,0 1 0 0 0,0 0 0 0 0,0-1 0 0 0,0 1 0 0 0,0 0 1 0 0,0-1-1 0 0,0 1 0 0 0,0-1 0 0 0,0 1 0 0 0,0 0 1 0 0,0-1-1 0 0,0 1 0 0 0,-1 0 0 0 0,1-1 0 0 0,0 1 0 0 0,0 0 1 0 0,0-1 23 0 0,48 12 1395 0 0,-45-9-1328 0 0,0 0 1 0 0,0 0-1 0 0,-1 0 0 0 0,1 1 0 0 0,-1-1 0 0 0,0 0 1 0 0,0 1-1 0 0,0 0 0 0 0,0-1 0 0 0,0 1 0 0 0,0 0 1 0 0,-1 0-1 0 0,1 0 0 0 0,-1 0 0 0 0,0 0 0 0 0,0 1 1 0 0,0-1-1 0 0,0 0 0 0 0,-1 0 0 0 0,1 1 0 0 0,-1-1 1 0 0,0 0-1 0 0,0 1 0 0 0,0-1 0 0 0,0 1 1 0 0,-1-1-1 0 0,1 0 0 0 0,-1 0 0 0 0,0 1 0 0 0,0-1 1 0 0,0 0-1 0 0,0 0 0 0 0,-1 0 0 0 0,1 0 0 0 0,-1 0 1 0 0,0 0-1 0 0,0 0 0 0 0,0-1 0 0 0,0 1 0 0 0,0-1 1 0 0,-1 1-1 0 0,1-1 0 0 0,-1 0 0 0 0,1 0 1 0 0,-1 0-1 0 0,0 0 0 0 0,0-1 0 0 0,0 1 0 0 0,0-1 1 0 0,0 1-1 0 0,-2 0-67 0 0,-39 31 68 0 0,102-19 414 0 0,-31-11-798 0 0,58 3 1064 0 0,-31-11-5614 0 0,-48 2-22 0 0,3-3-1941 0 0</inkml:trace>
  <inkml:trace contextRef="#ctx0" brushRef="#br0" timeOffset="356.7">323 187 612 0 0,'0'0'8006'0'0,"0"0"-4716"0"0,0 0-2476 0 0,7 7-229 0 0,66 105 2118 0 0,-46-144-271 0 0,2-241-3244 0 0,40 274 322 0 0,-50 5 700 0 0,35-3 417 0 0,-5-1-1592 0 0,-18 5-6368 0 0,-24-5-1066 0 0</inkml:trace>
  <inkml:trace contextRef="#ctx0" brushRef="#br0" timeOffset="682.47">639 168 13537 0 0,'0'0'872'0'0,"0"0"-534"0"0,0 0-68 0 0,0 0-314 0 0,-5 6-18 0 0,3-1 109 0 0,-1 0 1 0 0,0 0 0 0 0,1 0-1 0 0,0 0 1 0 0,0 0-1 0 0,0 0 1 0 0,1 1 0 0 0,0-1-1 0 0,0 1 1 0 0,0-1-1 0 0,1 1 1 0 0,-1-1 0 0 0,1 1-1 0 0,1-1 1 0 0,-1 1-1 0 0,1-1 1 0 0,0 1 0 0 0,0-1-1 0 0,0 0 1 0 0,1 1-1 0 0,0-1 1 0 0,0 0 0 0 0,0 0-1 0 0,1 0 1 0 0,0-1 0 0 0,0 1-1 0 0,1 0-47 0 0,-3-3 34 0 0,0 0 0 0 0,1 0 0 0 0,-1-1 0 0 0,1 1 0 0 0,0-1 0 0 0,-1 1 0 0 0,1-1 0 0 0,0 0 0 0 0,0 1-1 0 0,0-1 1 0 0,0 0 0 0 0,0 0 0 0 0,0-1 0 0 0,0 1 0 0 0,1 0 0 0 0,-1-1 0 0 0,0 1 0 0 0,0-1 0 0 0,0 0 0 0 0,1 0 0 0 0,-1 1 0 0 0,0-2 0 0 0,0 1-1 0 0,1 0 1 0 0,-1 0 0 0 0,0-1 0 0 0,0 1 0 0 0,0-1 0 0 0,1 0 0 0 0,-1 1 0 0 0,0-1 0 0 0,0 0 0 0 0,0 0 0 0 0,0-1 0 0 0,0 1 0 0 0,-1 0 0 0 0,1-1-1 0 0,0 1 1 0 0,-1-1 0 0 0,1 1 0 0 0,-1-1 0 0 0,1 0 0 0 0,-1 1 0 0 0,0-1 0 0 0,1 0 0 0 0,-1 0 0 0 0,0 0 0 0 0,0 0 0 0 0,-1 0 0 0 0,1-1 0 0 0,0 1-1 0 0,-1 0 1 0 0,1 0 0 0 0,-1 0 0 0 0,0-1 0 0 0,1 1 0 0 0,-1 0 0 0 0,0 0 0 0 0,-1-1 0 0 0,1 1 0 0 0,0 0 0 0 0,-1-1-34 0 0,5-46-79 0 0,19 96-1974 0 0,17 46-86 0 0,-25-83-4013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49.7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4820 0 0,'0'0'2157'0'0,"0"0"-716"0"0,0 0 584 0 0,0 0-414 0 0,0 0-544 0 0,0 0-358 0 0,0 0-282 0 0,-6 55 289 0 0,11 29-818 0 0,17-33-6190 0 0,-13-38 373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52.1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 0 8233 0 0,'0'0'3317'0'0,"0"0"-2283"0"0,0 0-787 0 0,0 0-19 0 0,0 0 34 0 0,0 0-22 0 0,-3 6-130 0 0,-15 45 704 0 0,65-63 3147 0 0,-47 12-3993 0 0,1-1 1 0 0,-1 1-1 0 0,0-1 1 0 0,0 1-1 0 0,1-1 0 0 0,-1 0 1 0 0,0 1-1 0 0,0-1 1 0 0,0 1-1 0 0,1-1 1 0 0,-1 0-1 0 0,0 1 1 0 0,0-1-1 0 0,0 1 1 0 0,0-1-1 0 0,0 0 1 0 0,0 1-1 0 0,0-1 1 0 0,-1 1-1 0 0,1-1 1 0 0,0 0-1 0 0,0 1 0 0 0,0-1 1 0 0,0 1-1 0 0,-1-1 1 0 0,1 1-1 0 0,0-1 1 0 0,-1 1-1 0 0,1-1 1 0 0,0 1-1 0 0,-1-1 1 0 0,1 1-1 0 0,-1-1 1 0 0,1 1-1 0 0,-1 0 1 0 0,1-1-1 0 0,-1 1 0 0 0,1 0 1 0 0,-1-1-1 0 0,1 1 1 0 0,-1 0-1 0 0,1 0 1 0 0,-1-1-1 0 0,1 1 1 0 0,-1 0-1 0 0,0 0 1 0 0,1 0-1 0 0,-1 0 1 0 0,1 0-1 0 0,-1 0 1 0 0,0 0-1 0 0,1 0 0 0 0,-1 0 1 0 0,1 0-1 0 0,-1 0 1 0 0,0 0-1 0 0,1 0 1 0 0,-1 1-1 0 0,1-1 1 0 0,-1 0-1 0 0,1 0 1 0 0,-1 1-1 0 0,0-1 32 0 0,-26 1-7806 0 0,12 2-743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50.0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374 45 1564 0 0,'0'0'7068'0'0,"0"0"-4807"0"0,0 0-1338 0 0,0 0 215 0 0,0 0 131 0 0,0 0-265 0 0,0 0-359 0 0,0 0-237 0 0,0 0-133 0 0,-8 0-79 0 0,-191-1 533 0 0,121 0-2557 0 0,1 0-4472 0 0,65 1-504 0 0</inkml:trace>
  <inkml:trace contextRef="#ctx0" brushRef="#br0" timeOffset="1433.13">672 8 6249 0 0,'0'0'3571'0'0,"0"0"-2595"0"0,0 0-154 0 0,0 0 172 0 0,-8 1-179 0 0,-148-5 860 0 0,94 1-3337 0 0,2 1-4192 0 0,57 2 1064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5:50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27 8597 0 0,'0'0'1891'0'0,"0"0"-1261"0"0,0 0 191 0 0,0 0 291 0 0,0 0-381 0 0,0 0-473 0 0,0 0-237 0 0,0 0-157 0 0,-3 1-862 0 0,5-2 1006 0 0,0 0 1 0 0,0 0 0 0 0,1 0-1 0 0,-1 1 1 0 0,1-1 0 0 0,-1 0-1 0 0,1 1 1 0 0,-1 0 0 0 0,1-1-1 0 0,-1 1 1 0 0,1 0 0 0 0,-1 0-1 0 0,1 1 1 0 0,-1-1 0 0 0,1 0 0 0 0,-1 1-1 0 0,1 0 1 0 0,-1-1 0 0 0,1 1-1 0 0,-1 0 1 0 0,0 0 0 0 0,0 1-1 0 0,1-1 1 0 0,-1 0 0 0 0,0 1-1 0 0,0-1 1 0 0,0 1 0 0 0,0 0 0 0 0,-1-1-1 0 0,1 1 1 0 0,0 0 0 0 0,-1 0-1 0 0,1 0 1 0 0,-1 0 0 0 0,0 1-1 0 0,0-1 1 0 0,0 0 0 0 0,0 1-1 0 0,0-1 1 0 0,0 0 0 0 0,0 1 0 0 0,-1-1-1 0 0,1 1 1 0 0,-1-1 0 0 0,0 1-1 0 0,0-1 1 0 0,0 1 0 0 0,0-1-1 0 0,0 1 1 0 0,0-1 0 0 0,-1 1-1 0 0,1-1 1 0 0,-1 1 0 0 0,0-1-1 0 0,0 1 1 0 0,0-1 0 0 0,0 0 0 0 0,-1 2-9 0 0,-70 106 675 0 0,74-108-619 0 0,0 1 1 0 0,0-1-1 0 0,0 0 1 0 0,1 0-1 0 0,-1 0 1 0 0,1 0-1 0 0,-1 0 1 0 0,1 0-1 0 0,0-1 0 0 0,0 1 1 0 0,0-1-1 0 0,0 0 1 0 0,0 0-1 0 0,0 0 1 0 0,0 0-1 0 0,0 0 1 0 0,0-1-1 0 0,0 1 0 0 0,0-1 1 0 0,0 0-1 0 0,1 0 1 0 0,-1 0-1 0 0,0-1 1 0 0,0 1-1 0 0,0-1 0 0 0,0 1 1 0 0,0-1-1 0 0,1 0-56 0 0,6 0 41 0 0,-2 1-290 0 0,49-2 226 0 0,-22-8-8498 0 0,-28 6 2831 0 0</inkml:trace>
  <inkml:trace contextRef="#ctx0" brushRef="#br0" timeOffset="359.84">263 168 1148 0 0,'0'0'7211'0'0,"0"0"-5235"0"0,0 0-1555 0 0,0 0 143 0 0,7 5 180 0 0,74 99 2086 0 0,-70-112 651 0 0,2-30-3319 0 0,0-169-733 0 0,-11 205 538 0 0,0 0-1 0 0,0-1 1 0 0,1 1 0 0 0,-1 1 0 0 0,1-1 0 0 0,0 0 0 0 0,-1 1 0 0 0,1-1 0 0 0,0 1-1 0 0,0 0 1 0 0,0 0 0 0 0,0 0 0 0 0,0 0 0 0 0,0 1 0 0 0,0-1 0 0 0,0 1 0 0 0,1 0 0 0 0,-1 0-1 0 0,0 0 1 0 0,0 0 0 0 0,0 0 0 0 0,0 1 0 0 0,0-1 0 0 0,0 1 0 0 0,0 0 0 0 0,0 0 0 0 0,0 0-1 0 0,0 0 1 0 0,0 1 0 0 0,0-1 0 0 0,0 1 0 0 0,1 1 33 0 0,26 4 386 0 0,44 4-1731 0 0,-74-11 807 0 0,1 2-511 0 0,-1 0-5142 0 0,0 0-730 0 0</inkml:trace>
  <inkml:trace contextRef="#ctx0" brushRef="#br0" timeOffset="702.68">564 166 8233 0 0,'0'0'1968'0'0,"0"0"-1411"0"0,0 0 32 0 0,0 6 206 0 0,0-1-588 0 0,7 84 1895 0 0,-7-87-2049 0 0,1-1 0 0 0,-1 1 1 0 0,1 0-1 0 0,-1 0 0 0 0,1 0 0 0 0,0-1 0 0 0,0 1 0 0 0,0 0 1 0 0,0-1-1 0 0,0 1 0 0 0,0-1 0 0 0,1 1 0 0 0,-1-1 0 0 0,0 0 0 0 0,1 1 1 0 0,-1-1-1 0 0,1 0 0 0 0,-1 0 0 0 0,1 0 0 0 0,0 0 0 0 0,0 0 1 0 0,-1-1-1 0 0,1 1 0 0 0,0 0 0 0 0,0-1 0 0 0,0 1 0 0 0,-1-1 1 0 0,1 0-1 0 0,0 0 0 0 0,0 0 0 0 0,0 0 0 0 0,0 0 0 0 0,0 0 0 0 0,0 0 1 0 0,0 0-1 0 0,0-1 0 0 0,-1 1 0 0 0,1-1 0 0 0,0 1 0 0 0,0-1 1 0 0,-1 0-1 0 0,1 0 0 0 0,0 0 0 0 0,-1 0 0 0 0,1 0 0 0 0,0 0 1 0 0,-1 0-54 0 0,43-61 625 0 0,-41 42-3177 0 0,13 121 2856 0 0,11-73-6094 0 0,-20-28-3195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04.2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14 6537 0 0,'0'0'5940'0'0,"0"0"-5084"0"0,0 0-676 0 0,0 0-168 0 0,0 0 560 0 0,0 0 24 0 0,0 0-396 0 0,0 0-112 0 0,-32 0-80 0 0,9 0-8 0 0,-2 0 0 0 0,-4 0-296 0 0,2-2-656 0 0,2 0-1028 0 0,8-1-2384 0 0,2-4-2993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04.5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26 6445 0 0,'0'0'6808'0'0,"0"0"-6032"0"0,0 0-776 0 0,0 0-228 0 0,0 0 228 0 0,-46-15 196 0 0,20 13-196 0 0,0-2-116 0 0,-3 4 40 0 0,1-2-536 0 0,-2 0-1580 0 0,6 2-2696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03.2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4 1292 0 0,'0'0'2743'0'0,"0"0"-1342"0"0,0 0-696 0 0,0 0 166 0 0,0 0 844 0 0,0 0 670 0 0,0 0-903 0 0,0 0-512 0 0,-1-4-361 0 0,35 144 773 0 0,-45-48-804 0 0,22-105-10524 0 0,-4 5 3759 0 0</inkml:trace>
  <inkml:trace contextRef="#ctx0" brushRef="#br0" timeOffset="297.1">188 64 8809 0 0,'0'0'1871'0'0,"0"0"-981"0"0,0 0-132 0 0,0 0 206 0 0,0 0-263 0 0,0 0-459 0 0,0 0-138 0 0,-6 1 100 0 0,0 0-146 0 0,-94 36-285 0 0,154 12 684 0 0,45 28 224 0 0,-92-73-5097 0 0,-4-3-1464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11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173 44 6521 0 0,'0'0'2080'0'0,"0"0"-1289"0"0,0 0-215 0 0,0 0 375 0 0,0 0-73 0 0,0 0-350 0 0,0 0-92 0 0,0 0-129 0 0,0 0 26 0 0,-7-2-81 0 0,-24-2-300 0 0,-45-9 322 0 0,31-3-5543 0 0,32 7-317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11.3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157 14 5501 0 0,'0'0'6876'0'0,"0"0"-6252"0"0,0 0-560 0 0,0 0 0 0 0,0 0 180 0 0,0 0-180 0 0,0 0 380 0 0,-51-4-252 0 0,25 1-192 0 0,0 1-652 0 0,-4 0-1432 0 0,7-1-3348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4:35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1229 4545 1188 0 0,'0'0'154'0'0,"0"0"-59"0"0,0 0 189 0 0,0 0 813 0 0,0 0-95 0 0,0 0-487 0 0,0 0-275 0 0,0 0 41 0 0,-30 14 1698 0 0,-199-31-1124 0 0,103 19 186 0 0,-80-4-1379 0 0,115-16-971 0 0,91 18-1147 0 0</inkml:trace>
  <inkml:trace contextRef="#ctx0" brushRef="#br0" timeOffset="23130.23">1015 4663 260 0 0,'0'0'417'0'0,"0"0"-153"0"0,0 0-28 0 0,-5 3-10 0 0,-131 36 4679 0 0,-6-31-3594 0 0,110-4-1172 0 0,1-1 0 0 0,0-1 0 0 0,-1-2 0 0 0,1-1 0 0 0,-1-2 0 0 0,1-1 0 0 0,0-1 0 0 0,0-2 0 0 0,1-1 0 0 0,-7-3-139 0 0,6-2 59 0 0,1 0 0 0 0,0-2-1 0 0,1-2 1 0 0,1 0 0 0 0,0-2 0 0 0,2-1 0 0 0,0-1 0 0 0,1-1 0 0 0,1-1-1 0 0,2-1 1 0 0,-13-18-59 0 0,26 24-43 0 0,1-1 0 0 0,1 1-1 0 0,1-1 1 0 0,1 0 0 0 0,1-1 0 0 0,0 0-1 0 0,1 1 1 0 0,1-1 0 0 0,1 0 0 0 0,2-17 43 0 0,3 24 61 0 0,1 1 0 0 0,0 0 0 0 0,1 0 0 0 0,1 0 0 0 0,0 1 0 0 0,0 0 0 0 0,1 0 0 0 0,0 1 0 0 0,1 0 0 0 0,1 1 1 0 0,-1-1-1 0 0,1 2 0 0 0,1-1 0 0 0,-1 2 0 0 0,1-1 0 0 0,1 2 0 0 0,-1-1 0 0 0,1 1 0 0 0,0 1 0 0 0,1 0 1 0 0,-1 1-1 0 0,7-1-61 0 0,39-15-554 0 0,2 2 1 0 0,0 3 0 0 0,0 3 0 0 0,2 2 0 0 0,-1 3-1 0 0,1 3 1 0 0,0 2 0 0 0,23 4 553 0 0,-52-3-11 0 0,1 2 0 0 0,-1 1 0 0 0,0 2 0 0 0,0 1 0 0 0,0 2 0 0 0,0 1 0 0 0,-1 1 0 0 0,-1 2 0 0 0,1 1 0 0 0,-2 1 0 0 0,0 2 0 0 0,-1 1 0 0 0,0 1 0 0 0,9 9 11 0 0,-25-11 59 0 0,0 0 0 0 0,-1 1 1 0 0,-1 0-1 0 0,-1 1 0 0 0,0 0 0 0 0,-1 1 1 0 0,-1 0-1 0 0,0 1 0 0 0,-1-1 0 0 0,-2 1 1 0 0,0 1-1 0 0,-1-1 0 0 0,0 1 0 0 0,-2-1 1 0 0,0 16-60 0 0,-2-22 84 0 0,0 0-1 0 0,-1 1 1 0 0,-1-1 0 0 0,0 0 0 0 0,0 0 0 0 0,-2 0 0 0 0,0 0 0 0 0,0-1 0 0 0,-1 1-1 0 0,0-1 1 0 0,-1 0 0 0 0,-1-1 0 0 0,0 0 0 0 0,0 0 0 0 0,-1 0 0 0 0,-1-1-1 0 0,0 0 1 0 0,0 0 0 0 0,-1-1 0 0 0,0 0 0 0 0,0-1 0 0 0,-1 0 0 0 0,0-1 0 0 0,-1 0-1 0 0,1-1 1 0 0,-1 0 0 0 0,-1-1 0 0 0,1 0 0 0 0,-1-1 0 0 0,0-1 0 0 0,0 1 0 0 0,0-2-1 0 0,0 0 1 0 0,0-1 0 0 0,-5 0-84 0 0,-115-2 642 0 0,39-1-3947 0 0,87 2 681 0 0,-1-3-1901 0 0</inkml:trace>
  <inkml:trace contextRef="#ctx0" brushRef="#br0" timeOffset="48498.75">1361 813 5184 0 0,'0'0'985'0'0,"0"0"-443"0"0,0 0 111 0 0,0 0 162 0 0,0 0 125 0 0,0 0-101 0 0,6 3-289 0 0,-1-1-476 0 0,0-1 1 0 0,0 1-1 0 0,0-1 0 0 0,0 0 0 0 0,0-1 1 0 0,1 1-1 0 0,-1-1 0 0 0,0 0 0 0 0,0-1 0 0 0,0 1 1 0 0,0-1-1 0 0,0 0 0 0 0,1 0 0 0 0,-1-1 0 0 0,-1 1 1 0 0,1-1-1 0 0,0 0 0 0 0,0 0 0 0 0,-1-1 0 0 0,1 1 1 0 0,-1-1-1 0 0,0 0 0 0 0,0 0 0 0 0,3-3-74 0 0,-2 2 41 0 0,0 0 1 0 0,0-1-1 0 0,0 1 0 0 0,0-1 0 0 0,-1-1 1 0 0,0 1-1 0 0,0 0 0 0 0,0-1 1 0 0,-1 0-1 0 0,1 0 0 0 0,-1 0 0 0 0,-1 0 1 0 0,1 0-1 0 0,-1-1 0 0 0,0 1 0 0 0,-1-1 1 0 0,0 0-1 0 0,0 1 0 0 0,0-1 1 0 0,-1 0-1 0 0,0 1 0 0 0,0-1 0 0 0,0 0 1 0 0,-1 0-1 0 0,0 1 0 0 0,-1-1 0 0 0,1 0 1 0 0,-1 1-1 0 0,-1 0 0 0 0,1-1 1 0 0,-1 1-1 0 0,0 0 0 0 0,0 0 0 0 0,-1 0 1 0 0,0 1-1 0 0,0-1 0 0 0,0 1 0 0 0,0 0 1 0 0,-1 0-1 0 0,-5-4-41 0 0,9 9-28 0 0,-1-1 0 0 0,1 1 0 0 0,0-1 0 0 0,0 1 0 0 0,-1-1 0 0 0,1 1 0 0 0,0 0 0 0 0,0 0 0 0 0,-1-1 0 0 0,1 1 0 0 0,0 0 0 0 0,-1 0 0 0 0,1 1 0 0 0,0-1 0 0 0,-1 0 0 0 0,1 0-1 0 0,0 0 1 0 0,-1 1 0 0 0,1-1 0 0 0,0 1 0 0 0,0-1 0 0 0,0 1 0 0 0,-1 0 0 0 0,1-1 0 0 0,0 1 0 0 0,0 0 0 0 0,0 0 0 0 0,0-1 0 0 0,0 1 0 0 0,0 0 0 0 0,0 0 0 0 0,1 0 0 0 0,-1 0 0 0 0,0 1 0 0 0,0-1 0 0 0,1 0 0 0 0,-1 0 0 0 0,1 0 0 0 0,-1 1 0 0 0,1-1 0 0 0,-1 0 0 0 0,1 0 0 0 0,0 1 0 0 0,0-1 0 0 0,-1 0 0 0 0,1 1 0 0 0,0-1 0 0 0,0 0 0 0 0,1 2 28 0 0,-4 75 115 0 0,3-72-89 0 0,-1 10 120 0 0,1 1-1 0 0,1-1 0 0 0,0 1 1 0 0,1-1-1 0 0,0 1 0 0 0,2-1 0 0 0,0 0 1 0 0,1 0-1 0 0,0 0 0 0 0,1-1 0 0 0,1 0 1 0 0,1 0-1 0 0,0-1 0 0 0,1 0 0 0 0,2 3-145 0 0,-10-16 11 0 0,1 0 0 0 0,0 0 0 0 0,-1 0 0 0 0,1 0 0 0 0,0 0-1 0 0,0 0 1 0 0,-1 0 0 0 0,1-1 0 0 0,0 1 0 0 0,0-1 0 0 0,0 1 0 0 0,0-1-1 0 0,0 0 1 0 0,0 0 0 0 0,0 1 0 0 0,0-2 0 0 0,0 1 0 0 0,0 0-1 0 0,0 0 1 0 0,0 0 0 0 0,0-1 0 0 0,0 1 0 0 0,-1-1 0 0 0,1 0-1 0 0,0 0 1 0 0,0 1 0 0 0,0-1 0 0 0,-1 0 0 0 0,1 0 0 0 0,0-1 0 0 0,-1 1-1 0 0,1 0 1 0 0,-1 0 0 0 0,0-1 0 0 0,1 1 0 0 0,-1-1 0 0 0,0 1-1 0 0,0-1 1 0 0,0 0 0 0 0,0 1 0 0 0,0-1 0 0 0,0 0 0 0 0,0 0 0 0 0,-1 0-1 0 0,1 0 1 0 0,-1 0 0 0 0,1-1-11 0 0,0 0-32 0 0,1 0 0 0 0,-1 0 0 0 0,1 0 0 0 0,-1 1-1 0 0,1-1 1 0 0,0 1 0 0 0,0-1 0 0 0,0 1 0 0 0,0 0 0 0 0,1-1 0 0 0,-1 1-1 0 0,1 0 1 0 0,-1 1 0 0 0,1-1 0 0 0,0 0 0 0 0,-1 1 0 0 0,1-1 0 0 0,0 1 0 0 0,0 0-1 0 0,0 0 1 0 0,0 0 0 0 0,0 1 0 0 0,2-1 32 0 0,3 2 72 0 0,0 1 1 0 0,0 1-1 0 0,-1 0 1 0 0,1 0-1 0 0,0 0 1 0 0,-1 1-1 0 0,0 0 1 0 0,0 0-1 0 0,0 1 1 0 0,-1-1-1 0 0,1 2 1 0 0,-1-1-1 0 0,0 1 0 0 0,5 6-72 0 0,13 10 221 0 0,7-64-769 0 0,-24 42 594 0 0,-1 0-1 0 0,0 0 1 0 0,1 1 0 0 0,-1 0 0 0 0,0 0 0 0 0,1 0-1 0 0,-1 1 1 0 0,0 0 0 0 0,0 0 0 0 0,0 1 0 0 0,0-1 0 0 0,-1 1-1 0 0,1 1 1 0 0,-1-1 0 0 0,0 1 0 0 0,0 0 0 0 0,0 0-1 0 0,0 0 1 0 0,-1 1 0 0 0,1 0 0 0 0,0 2-46 0 0,-4-7-768 0 0,-1-3-2755 0 0,0-8-1792 0 0</inkml:trace>
  <inkml:trace contextRef="#ctx0" brushRef="#br0" timeOffset="48655.03">1954 655 6977 0 0,'0'0'9024'0'0,"0"0"-8295"0"0,0 0-729 0 0,0 0-272 0 0,0 0 208 0 0,0 0 56 0 0,0 0-69 0 0,0 0-179 0 0,0 0-1632 0 0,0 0-964 0 0,21 2-2528 0 0</inkml:trace>
  <inkml:trace contextRef="#ctx0" brushRef="#br0" timeOffset="41057.5">2279 486 5244 0 0,'0'0'1110'0'0,"0"0"-501"0"0,0 0-145 0 0,0 0 578 0 0,0 0 223 0 0,0 0-743 0 0,28 12 24 0 0,49 2 929 0 0,-75-14-1440 0 0,0 0-1 0 0,-1 0 1 0 0,1 0 0 0 0,-1 0 0 0 0,1-1 0 0 0,-1 1 0 0 0,1 0 0 0 0,-1-1 0 0 0,1 1 0 0 0,-1-1 0 0 0,1 1 0 0 0,-1-1-1 0 0,0 0 1 0 0,1 1 0 0 0,-1-1 0 0 0,0 0 0 0 0,0 0 0 0 0,1 0 0 0 0,-1 0 0 0 0,0 0 0 0 0,0 0 0 0 0,0 0 0 0 0,0-1-1 0 0,0 1 1 0 0,0 0 0 0 0,-1-1 0 0 0,1 1 0 0 0,0 0 0 0 0,-1-1 0 0 0,1 1 0 0 0,-1-1 0 0 0,1 1 0 0 0,-1-1 0 0 0,0 1 0 0 0,0-1-1 0 0,1 1 1 0 0,-1-1 0 0 0,0 1 0 0 0,-1-1 0 0 0,1 1 0 0 0,0-1 0 0 0,0 0 0 0 0,0 1 0 0 0,-1-1 0 0 0,1 1 0 0 0,-1 0-1 0 0,1-1 1 0 0,-1 1 0 0 0,0-1-35 0 0,-3-4-86 0 0,0 0-1 0 0,0 1 1 0 0,-1-1-1 0 0,1 1 1 0 0,-1 0-1 0 0,0 0 1 0 0,-1 1-1 0 0,1-1 1 0 0,-1 1-1 0 0,0 0 1 0 0,0 1-1 0 0,0-1 1 0 0,-1 1-1 0 0,1 1 1 0 0,-1-1-1 0 0,0 1 1 0 0,1 0-1 0 0,-1 1 0 0 0,0-1 1 0 0,0 1-1 0 0,-4 1 87 0 0,9 2 31 0 0,-1 1 0 0 0,1 1-1 0 0,0-1 1 0 0,0 0-1 0 0,0 0 1 0 0,0 1 0 0 0,1-1-1 0 0,-1 1 1 0 0,1 0-1 0 0,0-1 1 0 0,0 1 0 0 0,0 0-1 0 0,1 0 1 0 0,-1-1-1 0 0,1 1 1 0 0,0 0-1 0 0,0 0 1 0 0,0 0 0 0 0,1 0-1 0 0,-1-1 1 0 0,1 1-1 0 0,0 0 1 0 0,0 1-31 0 0,0 6 197 0 0,17 155 1319 0 0,-16-155-3065 0 0,3-6-4814 0 0,0-4 808 0 0</inkml:trace>
  <inkml:trace contextRef="#ctx0" brushRef="#br0" timeOffset="41214.92">2402 624 9313 0 0,'0'0'1832'0'0,"0"0"-1316"0"0,0 0-220 0 0,0 0 268 0 0,0 0 240 0 0,0 0-220 0 0,0 0-176 0 0,-45-3-232 0 0,25 2-176 0 0,-2-1-8 0 0,1 0-80 0 0,-2 0-980 0 0,2-1-392 0 0,4-1-964 0 0,5 2-3509 0 0</inkml:trace>
  <inkml:trace contextRef="#ctx0" brushRef="#br0" timeOffset="41449.25">2574 439 5156 0 0,'0'0'3288'0'0,"0"0"-2824"0"0,0 0 128 0 0,0 7 268 0 0,-25 204 3587 0 0,38-192-8996 0 0,-6-16 184 0 0</inkml:trace>
  <inkml:trace contextRef="#ctx0" brushRef="#br0" timeOffset="41685.12">2762 638 3284 0 0,'0'0'2148'0'0,"0"0"-1171"0"0,0 0-457 0 0,0 0-272 0 0,0 0-204 0 0,0 0-44 0 0,0 0-480 0 0,0 0-1293 0 0,0 0-1015 0 0,0 0 608 0 0</inkml:trace>
  <inkml:trace contextRef="#ctx0" brushRef="#br0" timeOffset="42172.45">2762 638 1032 0 0,'11'9'7259'0'0,"0"-12"-3678"0"0,20-61-3784 0 0,-32 61 192 0 0,1 0 1 0 0,-1 0-1 0 0,0 1 0 0 0,0-1 1 0 0,0 0-1 0 0,-1 1 0 0 0,1-1 1 0 0,0 1-1 0 0,-1 0 0 0 0,0-1 1 0 0,0 1-1 0 0,1 0 0 0 0,-1 0 1 0 0,-1 0-1 0 0,1 0 0 0 0,0 0 1 0 0,0 1-1 0 0,-1-1 0 0 0,1 1 0 0 0,-1-1 1 0 0,1 1-1 0 0,-1 0 0 0 0,1 0 1 0 0,-1 0-1 0 0,0 0 0 0 0,0 0 1 0 0,1 1-1 0 0,-1-1 0 0 0,0 1 1 0 0,0 0-1 0 0,0 0 0 0 0,0 0 1 0 0,0 0-1 0 0,1 1 0 0 0,-1-1 1 0 0,0 1-1 0 0,0-1 0 0 0,1 1 1 0 0,-1 0-1 0 0,0 0 0 0 0,1 0 1 0 0,-1 1-1 0 0,1-1 0 0 0,-1 0 0 0 0,1 1 1 0 0,-1 0-1 0 0,1-1 0 0 0,0 1 1 0 0,0 0-1 0 0,0 0 0 0 0,0 1 1 0 0,0-1-1 0 0,1 0 0 0 0,-1 1 1 0 0,0 0 10 0 0,0-2 37 0 0,1 1 1 0 0,-1 0 0 0 0,0 1 0 0 0,1-1 0 0 0,0 0-1 0 0,-1 0 1 0 0,1 1 0 0 0,0-1 0 0 0,0 0-1 0 0,0 1 1 0 0,0-1 0 0 0,1 1 0 0 0,-1 0 0 0 0,1-1-1 0 0,-1 1 1 0 0,1-1 0 0 0,0 1 0 0 0,0 0 0 0 0,0-1-1 0 0,0 1 1 0 0,1-1 0 0 0,-1 1 0 0 0,1 0-1 0 0,0-1 1 0 0,-1 1 0 0 0,1-1 0 0 0,0 1 0 0 0,0-1-1 0 0,1 0 1 0 0,-1 1 0 0 0,0-1 0 0 0,1 0-1 0 0,0 0 1 0 0,-1 0 0 0 0,1 0 0 0 0,0 0 0 0 0,0 0-1 0 0,0-1 1 0 0,0 1 0 0 0,0-1 0 0 0,0 1-1 0 0,1-1 1 0 0,-1 0 0 0 0,0 0 0 0 0,1 0 0 0 0,-1 0-1 0 0,1 0 1 0 0,-1 0 0 0 0,1-1 0 0 0,0 1 0 0 0,-1-1-1 0 0,1 0 1 0 0,0 0 0 0 0,-1 0 0 0 0,1 0-1 0 0,-1 0 1 0 0,3-1-38 0 0,-1 0 44 0 0,0 0 1 0 0,0 0-1 0 0,0 0 0 0 0,0-1 0 0 0,0 0 0 0 0,-1 1 0 0 0,1-1 1 0 0,0-1-1 0 0,-1 1 0 0 0,1 0 0 0 0,-1-1 0 0 0,0 0 0 0 0,0 0 0 0 0,0 0 1 0 0,0 0-1 0 0,0 0 0 0 0,-1-1 0 0 0,0 1 0 0 0,1-1 0 0 0,-1 0 1 0 0,1-3-45 0 0,23 47-515 0 0,-22-20 507 0 0,4 18 279 0 0,5-25-7679 0 0,-1-13 2197 0 0</inkml:trace>
  <inkml:trace contextRef="#ctx0" brushRef="#br0" timeOffset="42424.49">3090 664 4592 0 0,'0'0'4973'0'0,"0"0"-4433"0"0,0 0-540 0 0,0 0 0 0 0,0 0 632 0 0,0 0 296 0 0,0 0-68 0 0,-49-2-504 0 0,29 2-276 0 0,1-2-80 0 0,0-1-588 0 0,0 1-388 0 0,2-2-148 0 0,4-1-504 0 0,1-1-828 0 0,4 1-1893 0 0</inkml:trace>
  <inkml:trace contextRef="#ctx0" brushRef="#br0" timeOffset="42672.59">2943 580 4444 0 0,'0'0'1415'0'0,"0"0"-266"0"0,6 3-54 0 0,-2-1-934 0 0,0 0 0 0 0,0 0 0 0 0,0 1 0 0 0,0-1 0 0 0,-1 1 0 0 0,1 0 0 0 0,-1 1 0 0 0,1-1 0 0 0,-1 0 0 0 0,0 1 0 0 0,0 0 0 0 0,-1 0 0 0 0,1 0 0 0 0,-1 0 0 0 0,0 0-1 0 0,0 0 1 0 0,0 1 0 0 0,-1-1 0 0 0,1 0 0 0 0,-1 1 0 0 0,0 0 0 0 0,0-1 0 0 0,-1 1 0 0 0,1 0 0 0 0,-1-1 0 0 0,0 1 0 0 0,-1 0 0 0 0,1-1 0 0 0,-1 1 0 0 0,0 0 0 0 0,0 1-161 0 0,0-5 21 0 0,-2 15-646 0 0,5-6-3432 0 0,1-7 21 0 0</inkml:trace>
  <inkml:trace contextRef="#ctx0" brushRef="#br0" timeOffset="42890.6">3210 495 8053 0 0,'0'0'1265'0'0,"0"0"-984"0"0,0 0-94 0 0,3 7 360 0 0,4 7-152 0 0,-2 0 0 0 0,0 0 0 0 0,0 1 0 0 0,-1 0 0 0 0,-1 0 0 0 0,0 0 0 0 0,-2 0 0 0 0,1 0 1 0 0,-2 1-1 0 0,0-1 0 0 0,-1 9-395 0 0,2-27-86 0 0,0 0 1 0 0,0 1 0 0 0,0-1 0 0 0,0 0 0 0 0,1 1 0 0 0,-1-1-1 0 0,1 1 1 0 0,0 0 0 0 0,0 0 0 0 0,0-1 0 0 0,0 1-1 0 0,0 0 1 0 0,0 1 0 0 0,0-1 0 0 0,1 0 0 0 0,-1 1-1 0 0,1-1 1 0 0,-1 1 0 0 0,1 0 0 0 0,0 0 0 0 0,-1 0-1 0 0,1 0 1 0 0,0 0 0 0 0,0 0 0 0 0,0 1 0 0 0,-1 0-1 0 0,1-1 1 0 0,0 1 0 0 0,0 0 0 0 0,0 0 0 0 0,0 1-1 0 0,2-1 86 0 0,-2 1 22 0 0,0 0-1 0 0,0 1 0 0 0,0-1 0 0 0,0 1 1 0 0,0-1-1 0 0,0 1 0 0 0,-1 0 0 0 0,1 0 1 0 0,-1 0-1 0 0,1 0 0 0 0,-1 1 0 0 0,0-1 0 0 0,1 0 1 0 0,-1 1-1 0 0,-1 0 0 0 0,1 0 0 0 0,0-1 1 0 0,-1 1-1 0 0,1 0 0 0 0,-1 0 0 0 0,0 0 1 0 0,0 0-1 0 0,0 1 0 0 0,0-1 0 0 0,-1 0 1 0 0,1 0-1 0 0,-1 1 0 0 0,0-1 0 0 0,0 0 0 0 0,0 0 1 0 0,0 1-1 0 0,-1-1 0 0 0,1 0 0 0 0,-1 0 1 0 0,0 1-1 0 0,0-1 0 0 0,0 0 0 0 0,0 0 1 0 0,-1 0-1 0 0,-1 2-21 0 0,3-4-643 0 0,-1 0-295 0 0,1 0-2702 0 0,0-1-1569 0 0</inkml:trace>
  <inkml:trace contextRef="#ctx0" brushRef="#br0" timeOffset="43139.08">3513 759 9005 0 0,'0'0'1092'0'0,"0"0"-1084"0"0,0 0 464 0 0,0 0-36 0 0,0 0 144 0 0,2 38 176 0 0,-11-30-92 0 0,-1-1-292 0 0,-3 2-232 0 0,-1-1-140 0 0,1-2-280 0 0,0 0-820 0 0,1-2-740 0 0,7-1-1412 0 0,-1-3-2617 0 0</inkml:trace>
  <inkml:trace contextRef="#ctx0" brushRef="#br0" timeOffset="43856.53">3723 539 7645 0 0,'0'0'1790'0'0,"0"0"-1229"0"0,0 0-785 0 0,1 6 318 0 0,22 189 4688 0 0,16-217-6232 0 0,-38 21 1479 0 0,0 0 0 0 0,0 0 0 0 0,1 0 0 0 0,-1 0 0 0 0,0 0 0 0 0,1 0 0 0 0,-1 1 0 0 0,1-1 0 0 0,-1 1 1 0 0,1-1-1 0 0,-1 1 0 0 0,1-1 0 0 0,-1 1 0 0 0,1 0 0 0 0,-1 0 0 0 0,1 0 0 0 0,-1 0 0 0 0,1 0 0 0 0,-1 0 0 0 0,1 0 0 0 0,0 0 0 0 0,-1 1 0 0 0,1-1 0 0 0,-1 1 0 0 0,1-1 1 0 0,-1 1-1 0 0,0-1 0 0 0,1 1 0 0 0,-1 0 0 0 0,0 0 0 0 0,1 0 0 0 0,-1 0 0 0 0,0 0 0 0 0,0 0 0 0 0,0 0 0 0 0,0 0 0 0 0,0 0 0 0 0,0 0 0 0 0,0 1 0 0 0,0-1 0 0 0,0 0 1 0 0,0 1-1 0 0,-1-1 0 0 0,1 0 0 0 0,-1 1 0 0 0,1-1 0 0 0,-1 1 0 0 0,1-1 0 0 0,-1 2-29 0 0,-3 0 96 0 0,0 0 0 0 0,-1-1 0 0 0,1 0 1 0 0,-1 0-1 0 0,1 0 0 0 0,-1 0 0 0 0,0 0 0 0 0,0-1 0 0 0,1 0 1 0 0,-1 0-1 0 0,0 0 0 0 0,0 0 0 0 0,-1 0 0 0 0,1-1 0 0 0,0 0 0 0 0,0 0 1 0 0,0 0-1 0 0,0 0 0 0 0,0-1 0 0 0,-1 0-96 0 0,1 1 9 0 0,-3 0-263 0 0,-46-3-721 0 0,25-11-7108 0 0,25 4 841 0 0</inkml:trace>
  <inkml:trace contextRef="#ctx0" brushRef="#br0" timeOffset="44107.32">4000 517 7673 0 0,'5'7'2551'0'0,"0"1"-2413"0"0,0-1-1 0 0,-1 1 1 0 0,1 0-1 0 0,-1 0 0 0 0,-1 1 1 0 0,0-1-1 0 0,0 1 1 0 0,-1 0-1 0 0,0-1 1 0 0,0 1-1 0 0,-1 0 0 0 0,0 0 1 0 0,0 0-1 0 0,-1 1 1 0 0,-1-1-1 0 0,1 0 1 0 0,-2 0-1 0 0,1 0 1 0 0,-1 0-1 0 0,0-1 0 0 0,-1 1 1 0 0,0 0-1 0 0,0-1 1 0 0,-1 0-1 0 0,0 0 1 0 0,-1 0-1 0 0,0 0 0 0 0,0-1 1 0 0,0 1-1 0 0,-3 0-137 0 0,-41 22-4506 0 0,36-24-227 0 0</inkml:trace>
  <inkml:trace contextRef="#ctx0" brushRef="#br0" timeOffset="44354.75">4395 768 15721 0 0,'0'0'2125'0'0,"0"0"-2125"0"0,0 0-1096 0 0,0 0 347 0 0,0 0 749 0 0,-35 1 216 0 0,14-1-216 0 0,-11-1-40 0 0,-6-2-1192 0 0,0-1-1544 0 0,7 1-2380 0 0,2-5-1857 0 0</inkml:trace>
  <inkml:trace contextRef="#ctx0" brushRef="#br0" timeOffset="44915.58">4700 545 13489 0 0,'0'0'2'0'0,"0"0"-339"0"0,0 0 248 0 0,0 0 325 0 0,0 0 92 0 0,6 3-117 0 0,5 1-144 0 0,0 0 1 0 0,0-1-1 0 0,0 0 0 0 0,1-1 1 0 0,-1 0-1 0 0,1 0 1 0 0,-1-2-1 0 0,1 1 0 0 0,0-1 1 0 0,-1-1-1 0 0,1 0 1 0 0,0-1-1 0 0,-1 0 0 0 0,2-1-67 0 0,-12 2-32 0 0,0 1 1 0 0,0-1-1 0 0,0 0 0 0 0,0 1 0 0 0,0-1 0 0 0,0 0 0 0 0,0 0 0 0 0,0 0 0 0 0,-1 0 0 0 0,1 0 0 0 0,0 0 1 0 0,0 0-1 0 0,-1 0 0 0 0,1 0 0 0 0,-1 0 0 0 0,1 0 0 0 0,-1 0 0 0 0,1 0 0 0 0,-1-1 0 0 0,0 1 1 0 0,0 0-1 0 0,0 0 0 0 0,1 0 0 0 0,-1-1 0 0 0,0 1 0 0 0,0 0 0 0 0,-1 0 0 0 0,1-1 0 0 0,0 1 0 0 0,0 0 1 0 0,0 0-1 0 0,-1 0 0 0 0,1 0 0 0 0,-1-1 0 0 0,1 1 0 0 0,-1 0 0 0 0,1 0 0 0 0,-1 0 0 0 0,0 0 0 0 0,1 0 1 0 0,-1 0-1 0 0,0 0 0 0 0,0 0 0 0 0,0 1 0 0 0,0-1 0 0 0,0 0 0 0 0,0 0 0 0 0,0 1 0 0 0,0-1 0 0 0,0 0 1 0 0,-1 1 31 0 0,-54-39-873 0 0,53 37 871 0 0,2 1-28 0 0,-1-1 1 0 0,1 1-1 0 0,0-1 0 0 0,-1 1 1 0 0,1 0-1 0 0,-1 0 0 0 0,0-1 1 0 0,1 1-1 0 0,-1 0 0 0 0,0 0 1 0 0,1 1-1 0 0,-1-1 0 0 0,0 0 1 0 0,0 1-1 0 0,0-1 0 0 0,0 1 1 0 0,0-1-1 0 0,0 1 0 0 0,0 0 1 0 0,1 0-1 0 0,-1 0 1 0 0,0 0-1 0 0,0 0 0 0 0,0 1 1 0 0,0-1-1 0 0,0 0 0 0 0,0 1 1 0 0,0-1-1 0 0,0 1 0 0 0,1 0 1 0 0,-1 0-1 0 0,0 0 0 0 0,0 0 1 0 0,1 0-1 0 0,-1 0 0 0 0,1 0 1 0 0,-1 0-1 0 0,1 1 1 0 0,-1-1-1 0 0,1 0 0 0 0,0 1 1 0 0,0 0-1 0 0,-1-1 0 0 0,1 1 1 0 0,0-1-1 0 0,0 1 0 0 0,0 1 30 0 0,4 255 4003 0 0,-6-247-4365 0 0,0-3-2170 0 0,2-3-3079 0 0,1-6-263 0 0</inkml:trace>
  <inkml:trace contextRef="#ctx0" brushRef="#br0" timeOffset="45165.32">4846 711 9309 0 0,'0'0'5560'0'0,"0"0"-5560"0"0,0 0-632 0 0,0 0-16 0 0,0 0 648 0 0,0 0 228 0 0,0 0 64 0 0,-45 1-292 0 0,29-1-380 0 0,-5-3-1204 0 0,-1 0-1512 0 0,9 0-2609 0 0</inkml:trace>
  <inkml:trace contextRef="#ctx0" brushRef="#br0" timeOffset="45416.5">5078 556 10429 0 0,'0'0'-138'0'0,"-8"3"561"0"0,2 1-241 0 0,-1-1 0 0 0,1 1 0 0 0,0 1 0 0 0,0-1 1 0 0,0 1-1 0 0,0 0 0 0 0,1 1 0 0 0,0-1 0 0 0,0 1 1 0 0,0 0-1 0 0,1 0 0 0 0,0 1 0 0 0,0-1 0 0 0,0 1 1 0 0,1 0-1 0 0,0 0 0 0 0,1 0 0 0 0,-2 4-182 0 0,2-3-141 0 0,-12 70 741 0 0,37-34-6085 0 0,-14-39 706 0 0</inkml:trace>
  <inkml:trace contextRef="#ctx0" brushRef="#br0" timeOffset="45728.73">5220 723 9581 0 0,'0'0'276'0'0,"0"0"-516"0"0,0 0 416 0 0,0 0 207 0 0,0 0-53 0 0,0 0-102 0 0,0 0-52 0 0,18-17 1484 0 0,-17 14-1695 0 0,0 0 0 0 0,0 0 0 0 0,-1 0 1 0 0,1 0-1 0 0,-1 0 0 0 0,0 0 0 0 0,0 0 0 0 0,0 0 0 0 0,0 0 1 0 0,0 0-1 0 0,-1 0 0 0 0,1-1 0 0 0,-1 1 0 0 0,0 0 1 0 0,0 1-1 0 0,0-1 0 0 0,0 0 0 0 0,-1 0 0 0 0,1 0 1 0 0,-1 1-1 0 0,0-1 0 0 0,1 0 0 0 0,-1 1 0 0 0,0 0 0 0 0,-1-1 1 0 0,1 1-1 0 0,0 0 0 0 0,-1 0 0 0 0,1 0 0 0 0,-1 1 1 0 0,1-1-1 0 0,-1 1 0 0 0,0-1 0 0 0,0 1 0 0 0,0 0 1 0 0,0 0-1 0 0,-2-1 35 0 0,1 6 40 0 0,0 0 1 0 0,1 1 0 0 0,0-1 0 0 0,0 1-1 0 0,0-1 1 0 0,0 1 0 0 0,1 0 0 0 0,0 0 0 0 0,0 0-1 0 0,0 1 1 0 0,0-1 0 0 0,1 0 0 0 0,0 1-1 0 0,0-1 1 0 0,1 1 0 0 0,-1-1 0 0 0,1 1-1 0 0,0-1 1 0 0,1 1 0 0 0,-1-1 0 0 0,1 1-1 0 0,0-1 1 0 0,1 3-41 0 0,2-6-79 0 0,-1 0 0 0 0,1 0-1 0 0,-1 0 1 0 0,1-1 0 0 0,-1 1-1 0 0,1-1 1 0 0,0 0 0 0 0,0 0 0 0 0,0-1-1 0 0,-1 1 1 0 0,1-1 0 0 0,0 1-1 0 0,0-1 1 0 0,0 0 0 0 0,0-1 0 0 0,0 1-1 0 0,0-1 1 0 0,0 0 0 0 0,-1 0 0 0 0,1 0-1 0 0,0 0 1 0 0,-1-1 0 0 0,1 1-1 0 0,0-1 1 0 0,-1 0 0 0 0,0 0 0 0 0,0 0-1 0 0,1-1 1 0 0,-1 1 0 0 0,0-1-1 0 0,-1 1 1 0 0,1-1 0 0 0,2-3 79 0 0,-3 7 95 0 0,-1 0-1 0 0,1 0 1 0 0,0 1-1 0 0,-1-1 1 0 0,1 0 0 0 0,-1 1-1 0 0,1 0 1 0 0,-1-1-1 0 0,0 1 1 0 0,0 0 0 0 0,0-1-1 0 0,0 1 1 0 0,0 0 0 0 0,0 0-1 0 0,0 0 1 0 0,0 0-1 0 0,-1 0 1 0 0,1 0 0 0 0,-1 0-1 0 0,0 0 1 0 0,1 0 0 0 0,-1 0-1 0 0,0 0 1 0 0,0 1-1 0 0,0-1 1 0 0,-1 0 0 0 0,1 0-1 0 0,0 0 1 0 0,-1 0-1 0 0,0 0 1 0 0,1 0 0 0 0,-1 0-1 0 0,0 0 1 0 0,0 0 0 0 0,0-1-1 0 0,0 2-94 0 0,-1 0-204 0 0,-4 13-497 0 0,7-7-4467 0 0,2-6 596 0 0</inkml:trace>
  <inkml:trace contextRef="#ctx0" brushRef="#br0" timeOffset="46010.57">5479 844 12537 0 0,'0'0'0'0'0,"0"0"-276"0"0,0 0 276 0 0,0 0 384 0 0,0 0 100 0 0,0 0-100 0 0,-42 22-68 0 0,28-20-112 0 0,1-1-104 0 0,0-1-100 0 0,0 0-124 0 0,-2 0-960 0 0,6 0-468 0 0,4 0-1564 0 0,1-2-3781 0 0</inkml:trace>
  <inkml:trace contextRef="#ctx0" brushRef="#br0" timeOffset="46306.51">5613 636 14497 0 0,'0'0'135'0'0,"2"7"-356"0"0,1 1 296 0 0,0 1 1 0 0,-1-1 0 0 0,0 0 0 0 0,-1 1-1 0 0,0-1 1 0 0,0 1 0 0 0,0 0 0 0 0,-1-1-1 0 0,-1 1 1 0 0,1-1 0 0 0,-1 1 0 0 0,-1 0-1 0 0,0 2-75 0 0,45-19-3328 0 0,-42 6 3378 0 0,0 1-1 0 0,0 0 0 0 0,0 1 1 0 0,0-1-1 0 0,0 0 1 0 0,0 0-1 0 0,0 0 1 0 0,1 1-1 0 0,-1-1 1 0 0,0 0-1 0 0,0 1 1 0 0,1-1-1 0 0,-1 1 0 0 0,0 0 1 0 0,1-1-1 0 0,-1 1 1 0 0,0 0-1 0 0,1 0 1 0 0,-1 0-1 0 0,0 0 1 0 0,1 0-1 0 0,-1 0 1 0 0,1 0-1 0 0,-1 0 0 0 0,0 1 1 0 0,1-1-1 0 0,-1 1 1 0 0,0-1-1 0 0,1 1 1 0 0,-1-1-1 0 0,0 1 1 0 0,0-1-1 0 0,0 1 0 0 0,0 0 1 0 0,1 0-1 0 0,-1 0 1 0 0,0 0-1 0 0,0 0 1 0 0,0 0-1 0 0,-1 0 1 0 0,1 0-1 0 0,0 0 1 0 0,0 0-1 0 0,-1 0 0 0 0,1 1 1 0 0,0-1-1 0 0,-1 0 1 0 0,1 0-1 0 0,-1 1 1 0 0,0-1-1 0 0,1 0 1 0 0,-1 1-1 0 0,0-1 1 0 0,0 1-1 0 0,0-1 0 0 0,0 0 1 0 0,0 1-1 0 0,0-1 1 0 0,0 0-1 0 0,0 1 1 0 0,-1-1-1 0 0,1 1 1 0 0,0-1-1 0 0,-1 1-49 0 0,-57 39 656 0 0,30-37-6168 0 0,24-5 953 0 0</inkml:trace>
  <inkml:trace contextRef="#ctx0" brushRef="#br0" timeOffset="46554.73">5881 661 11997 0 0,'0'0'692'0'0,"0"0"-524"0"0,25 41-168 0 0,-21-22 536 0 0,0 5-28 0 0,-3-1-164 0 0,-1 0-104 0 0,-3 1-36 0 0,-4-1-68 0 0,-5-1-72 0 0,-1-2-64 0 0,-3-1-608 0 0,3-3-752 0 0,1-3-1248 0 0,-1-2-3697 0 0</inkml:trace>
  <inkml:trace contextRef="#ctx0" brushRef="#br0" timeOffset="46883.88">5958 1069 7201 0 0,'0'0'3793'0'0,"-7"0"-3329"0"0,-414-40 1162 0 0,-738-58 1888 0 0,521 76-3437 0 0,-85 30-77 0 0,293-1-517 0 0,412-10-913 0 0,30-3-5451 0 0,17 1 790 0 0</inkml:trace>
  <inkml:trace contextRef="#ctx0" brushRef="#br0" timeOffset="47244.22">3521 998 11701 0 0,'0'0'2283'0'0,"3"8"-2405"0"0,35 197 2029 0 0,-27-212-525 0 0,-11 5-1384 0 0,1 0 0 0 0,-1 0 0 0 0,0 0 0 0 0,1 0 1 0 0,0 0-1 0 0,-1 1 0 0 0,1-1 0 0 0,0 0 0 0 0,0 0 0 0 0,0 1 0 0 0,0-1 0 0 0,0 0 0 0 0,0 1 0 0 0,1-1 0 0 0,-1 1 0 0 0,0 0 0 0 0,1-1 0 0 0,-1 1 0 0 0,1 0 0 0 0,-1 0 0 0 0,1 0 0 0 0,0 0 0 0 0,0 0 0 0 0,-1 0 0 0 0,1 0 0 0 0,0 1 0 0 0,0-1 0 0 0,0 1 0 0 0,0-1 0 0 0,0 1 0 0 0,0 0 0 0 0,0 0 0 0 0,0 0 0 0 0,0 0 0 0 0,0 0 0 0 0,-1 0 0 0 0,1 0 0 0 0,0 1 0 0 0,0-1 0 0 0,0 1 0 0 0,0-1 0 0 0,0 1 2 0 0,47 74 41 0 0,-40-39-3721 0 0,-8-33-1782 0 0,-1-5-2505 0 0</inkml:trace>
  <inkml:trace contextRef="#ctx0" brushRef="#br0" timeOffset="49124.01">2844 734 3876 0 0,'0'0'862'0'0,"0"0"-406"0"0,6 1 369 0 0,-2-1-621 0 0,0 0 0 0 0,-1 0 0 0 0,1 0 1 0 0,0 0-1 0 0,-1 0 0 0 0,1-1 1 0 0,-1 0-1 0 0,1 0 0 0 0,0 0 0 0 0,-1 0 1 0 0,0 0-1 0 0,1-1 0 0 0,-1 1 1 0 0,0-1-1 0 0,0 0 0 0 0,0 0 0 0 0,0 0 1 0 0,0-1-1 0 0,0 1 0 0 0,0-1 1 0 0,-1 1-1 0 0,1-1-204 0 0,9-40-661 0 0,-13 26 108 0 0,-1 0 0 0 0,0 1 1 0 0,-1-1-1 0 0,-1 1 0 0 0,0-1 0 0 0,-1 1 0 0 0,-1 1 0 0 0,-1-1 0 0 0,-7-12 553 0 0,-31-33 437 0 0,40 58-370 0 0,0-1 0 0 0,0 1 0 0 0,0 1 0 0 0,-1-1 0 0 0,1 1 0 0 0,-1 0 0 0 0,1 0 0 0 0,-1 0 0 0 0,0 1 0 0 0,0 0 0 0 0,0 0 0 0 0,1 1 0 0 0,-1-1 0 0 0,0 1 0 0 0,0 0 0 0 0,0 1 0 0 0,0 0 0 0 0,0 0 0 0 0,0 0 0 0 0,1 0 0 0 0,-1 1 0 0 0,0 0 0 0 0,1 0 0 0 0,0 1 1 0 0,-1-1-1 0 0,1 1 0 0 0,0 0 0 0 0,0 1 0 0 0,1-1 0 0 0,-1 1 0 0 0,1 0 0 0 0,-1 0 0 0 0,1 1 0 0 0,1-1 0 0 0,-1 1 0 0 0,1 0 0 0 0,-1 0 0 0 0,1 0 0 0 0,1 0 0 0 0,-1 0 0 0 0,1 1 0 0 0,0-1 0 0 0,-1 5-67 0 0,0-5 11 0 0,0 1 0 0 0,0-1 0 0 0,0 1 0 0 0,1 0 0 0 0,0 0 0 0 0,0 0 0 0 0,1 0 0 0 0,0 1 1 0 0,0-1-1 0 0,0 0 0 0 0,1 0 0 0 0,0 1 0 0 0,0-1 0 0 0,0 0 0 0 0,1 1 0 0 0,0-1 0 0 0,0 0 0 0 0,1 0 0 0 0,0 0 0 0 0,0 0 1 0 0,0 0-1 0 0,1 0 0 0 0,-1 0 0 0 0,2-1 0 0 0,-1 1 0 0 0,0-1 0 0 0,1 0 0 0 0,0 0 0 0 0,0 0 0 0 0,1-1 0 0 0,-1 0 0 0 0,3 2-11 0 0,75 35-3267 0 0,-50-31-2015 0 0</inkml:trace>
  <inkml:trace contextRef="#ctx0" brushRef="#br0" timeOffset="50168.04">2731 136 5428 0 0,'0'0'1337'0'0,"0"0"-521"0"0,0 0-78 0 0,0 0-75 0 0,0 0-93 0 0,0 0-216 0 0,0 0-238 0 0,20-3-623 0 0,-19 3 538 0 0,1 1 1 0 0,0 0-1 0 0,0 0 0 0 0,-1 0 1 0 0,1 1-1 0 0,-1-1 1 0 0,1 0-1 0 0,-1 1 0 0 0,1-1 1 0 0,-1 1-1 0 0,0-1 1 0 0,1 1-1 0 0,-1-1 0 0 0,0 1 1 0 0,0 0-1 0 0,-1 0 1 0 0,1 0-1 0 0,0-1 0 0 0,0 1 1 0 0,-1 0-1 0 0,1 0 0 0 0,-1 0 1 0 0,0 0-1 0 0,0 0 1 0 0,1 0-1 0 0,-1 0 0 0 0,-1 0 1 0 0,1 0-1 0 0,0 0 1 0 0,0 0-1 0 0,-1 0 0 0 0,1 0 1 0 0,-1 0-1 0 0,1 0 1 0 0,-1 0-1 0 0,0 0 0 0 0,0-1 1 0 0,0 1-1 0 0,0 0 1 0 0,0-1-1 0 0,0 1 0 0 0,0 0 1 0 0,-1-1-1 0 0,1 0 0 0 0,-1 1 1 0 0,1-1-1 0 0,-1 0 1 0 0,-1 1-32 0 0,-38 21-1797 0 0,35-20-2328 0 0</inkml:trace>
  <inkml:trace contextRef="#ctx0" brushRef="#br0" timeOffset="50370.76">2972 173 9765 0 0,'0'0'0'0'0,"0"0"-296"0"0,0 0 296 0 0,0 0 684 0 0,0 0 52 0 0,-25 38-68 0 0,17-26-36 0 0,3 1-236 0 0,-2 0-104 0 0,6 0-136 0 0,1-1-44 0 0,1-2-20 0 0,7-1-44 0 0,4-2-48 0 0,1-1-572 0 0,4 0-672 0 0,-3-3-1120 0 0,11-2-3693 0 0</inkml:trace>
  <inkml:trace contextRef="#ctx0" brushRef="#br0" timeOffset="51083.76">3868 843 1592 0 0,'0'0'1303'0'0,"0"0"-142"0"0,0 0-191 0 0,6 0-79 0 0,0 1-774 0 0,1 0 0 0 0,-1-1 0 0 0,1 0 0 0 0,-1 0 0 0 0,1 0 0 0 0,0-1 0 0 0,-1 0 0 0 0,1 0 0 0 0,-1 0 0 0 0,0-1 0 0 0,1 0 0 0 0,-1-1 0 0 0,0 1 0 0 0,0-1 0 0 0,0 0 0 0 0,-1-1 0 0 0,1 1 0 0 0,-1-1 0 0 0,0 0 0 0 0,0-1 0 0 0,0 1 0 0 0,0-1 0 0 0,-1 0 0 0 0,0 0-1 0 0,0 0 1 0 0,0-1 0 0 0,-1 1 0 0 0,1-1 0 0 0,-1 0 0 0 0,-1 0 0 0 0,1 0 0 0 0,-1 0 0 0 0,0-1 0 0 0,1-4-117 0 0,-3 0-8 0 0,1 1 0 0 0,-1-1 0 0 0,-1 0 0 0 0,1 1 0 0 0,-2-1 0 0 0,0 0-1 0 0,0 1 1 0 0,-1 0 0 0 0,0-1 0 0 0,-1 1 0 0 0,0 0 0 0 0,0 1 0 0 0,-1-1 0 0 0,-1 1 0 0 0,1 0-1 0 0,-2 0 1 0 0,1 1 0 0 0,-1-1 0 0 0,0 1 0 0 0,-1 1 0 0 0,0 0 0 0 0,0 0 0 0 0,0 0-1 0 0,-1 1 1 0 0,0 0 0 0 0,0 1 0 0 0,-1 0 0 0 0,0 1 0 0 0,0-1 0 0 0,0 2 0 0 0,0 0 0 0 0,0 0-1 0 0,-1 0 1 0 0,1 2 0 0 0,-1-1 0 0 0,0 1 0 0 0,1 1 0 0 0,-1 0 0 0 0,0 0 0 0 0,1 1-1 0 0,-1 1 1 0 0,0-1 0 0 0,1 2 0 0 0,0 0 0 0 0,-1 0 0 0 0,1 0 0 0 0,1 2 0 0 0,-1-1 0 0 0,0 1-1 0 0,1 0 1 0 0,0 1 0 0 0,0 1 8 0 0,0 0-5 0 0,1 2-1 0 0,0-1 0 0 0,1 1 1 0 0,0 0-1 0 0,0 0 0 0 0,1 1 1 0 0,0 0-1 0 0,0 0 0 0 0,2 1 1 0 0,-1-1-1 0 0,1 1 0 0 0,1 0 1 0 0,0 0-1 0 0,0 1 0 0 0,1-1 1 0 0,0 0-1 0 0,1 2 6 0 0,4-5 27 0 0,0-1 0 0 0,0 0 0 0 0,1-1 0 0 0,0 1 0 0 0,0 0-1 0 0,0-1 1 0 0,1 0 0 0 0,0 0 0 0 0,0-1 0 0 0,1 1 0 0 0,-1-1 0 0 0,1 0-1 0 0,0-1 1 0 0,1 1 0 0 0,-1-1 0 0 0,1 0 0 0 0,0-1 0 0 0,0 0 0 0 0,0 0 0 0 0,0 0-1 0 0,0-1 1 0 0,1 0 0 0 0,-1 0 0 0 0,1-1 0 0 0,0 0 0 0 0,-1-1 0 0 0,1 1 0 0 0,0-1-1 0 0,-1-1 1 0 0,2 0-27 0 0,12 0-1593 0 0,-6-2-2180 0 0</inkml:trace>
  <inkml:trace contextRef="#ctx0" brushRef="#br0" timeOffset="51487.54">3719 1 3724 0 0,'0'0'4407'0'0,"0"0"-4147"0"0,2 7-202 0 0,-1 0 115 0 0,0 1 0 0 0,0-1 0 0 0,1 0-1 0 0,0 0 1 0 0,0 0 0 0 0,1 0 0 0 0,-1 0-1 0 0,2 0 1 0 0,-1-1 0 0 0,1 0 0 0 0,0 1-1 0 0,0-1 1 0 0,1-1 0 0 0,0 1 0 0 0,0-1-1 0 0,0 1 1 0 0,0-1 0 0 0,1-1 0 0 0,0 1-1 0 0,0-1 1 0 0,0 0 0 0 0,2 0-173 0 0,6-37 1732 0 0,-1 43-2815 0 0,-10-6 1151 0 0,0 0-1 0 0,-1-1 1 0 0,1 1 0 0 0,-1 0-1 0 0,0 0 1 0 0,0 0 0 0 0,0 0-1 0 0,-1 0 1 0 0,1 1 0 0 0,-1-1-1 0 0,0 1 1 0 0,0-1-1 0 0,-1 0 1 0 0,1 1 0 0 0,-1-1-1 0 0,0 1 1 0 0,0 0 0 0 0,-1-1-1 0 0,1 1 1 0 0,-1-1 0 0 0,0 0-1 0 0,0 1 1 0 0,-1-1-1 0 0,1 0 1 0 0,-1 0 0 0 0,0 1-1 0 0,0-1 1 0 0,0-1 0 0 0,-1 1-1 0 0,1 0 1 0 0,-1 0 0 0 0,0-1-1 0 0,0 0 1 0 0,0 1-1 0 0,-1-1 1 0 0,1-1 0 0 0,-1 1-1 0 0,-1 1-67 0 0,-105 23-336 0 0,34-28-4779 0 0,41-2-2563 0 0</inkml:trace>
  <inkml:trace contextRef="#ctx0" brushRef="#br0" timeOffset="51970.88">2754 186 980 0 0,'0'0'1252'0'0,"0"0"244"0"0,0 0-58 0 0,0 0-107 0 0,0 0-228 0 0,0 0-386 0 0,0 0-337 0 0,4-4-190 0 0,-1 2-141 0 0,0 0 0 0 0,0 0 0 0 0,0 1 0 0 0,0-1 0 0 0,0 0 0 0 0,0 1 0 0 0,0 0 0 0 0,0 0 0 0 0,1 0 0 0 0,-1 0 0 0 0,0 0 0 0 0,1 1 0 0 0,-1 0 0 0 0,1-1 0 0 0,-1 1 0 0 0,1 0 0 0 0,-1 1-1 0 0,0-1 1 0 0,1 1 0 0 0,-1-1 0 0 0,1 1 0 0 0,-1 0 0 0 0,0 0 0 0 0,0 1 0 0 0,0-1 0 0 0,1 1 0 0 0,-1-1 0 0 0,0 1 0 0 0,-1 0 0 0 0,3 1-49 0 0,0 0 86 0 0,0 0 0 0 0,1 0-1 0 0,-1 1 1 0 0,0-1 0 0 0,-1 1-1 0 0,1 0 1 0 0,-1 1 0 0 0,0-1-1 0 0,0 1 1 0 0,0-1 0 0 0,0 1 0 0 0,-1 1-1 0 0,0-1 1 0 0,0 0 0 0 0,0 1-1 0 0,-1-1 1 0 0,0 1 0 0 0,0 0-1 0 0,0 0 1 0 0,-1-1 0 0 0,0 1-1 0 0,0 1 1 0 0,0 0-86 0 0,-6-3 111 0 0,0 0 1 0 0,-1 0-1 0 0,1 0 0 0 0,-1-1 0 0 0,1 0 1 0 0,-1 0-1 0 0,0-1 0 0 0,0 1 0 0 0,0-1 0 0 0,-1-1 1 0 0,1 1-1 0 0,0-1 0 0 0,-1 0 0 0 0,1 0 1 0 0,-1-1-1 0 0,1 0 0 0 0,0 0 0 0 0,-1-1 1 0 0,-6-1-113 0 0,6 2-155 0 0,1 1-376 0 0,-16-3-1016 0 0,14-5-3714 0 0,7 3 680 0 0</inkml:trace>
  <inkml:trace contextRef="#ctx0" brushRef="#br0" timeOffset="52221.89">2969 173 4624 0 0,'0'0'1213'0'0,"0"0"69"0"0,0 0 73 0 0,0 0-233 0 0,0 0-631 0 0,0 0-126 0 0,-1 7 203 0 0,0 9-229 0 0,-1-12-259 0 0,1 0 0 0 0,0 1 0 0 0,0-1-1 0 0,0 1 1 0 0,1 0 0 0 0,-1-1-1 0 0,1 1 1 0 0,0 0 0 0 0,0-1 0 0 0,1 1-1 0 0,0-1 1 0 0,0 1 0 0 0,0 0-1 0 0,0-1 1 0 0,0 0 0 0 0,1 1 0 0 0,0-1-1 0 0,0 0 1 0 0,0 0 0 0 0,1 0-1 0 0,-1 0 1 0 0,1 0 0 0 0,0-1 0 0 0,0 1-1 0 0,0-1 1 0 0,0 1 0 0 0,1-1-1 0 0,0 0 1 0 0,-1-1 0 0 0,1 1 0 0 0,0 0-80 0 0,66 19-3584 0 0,-49-18-702 0 0</inkml:trace>
  <inkml:trace contextRef="#ctx0" brushRef="#br0" timeOffset="53669.98">2212 1347 11521 0 0,'0'0'1032'0'0,"1"7"-933"0"0,4 68 1256 0 0,38-97 187 0 0,-38 9-3480 0 0,-11 4-3830 0 0,-8 1-2075 0 0</inkml:trace>
  <inkml:trace contextRef="#ctx0" brushRef="#br0" timeOffset="53106.54">1458 1112 7949 0 0,'0'0'885'0'0,"0"0"-173"0"0,0 0-270 0 0,5 6-292 0 0,4 8 242 0 0,-1 0 0 0 0,0 0 1 0 0,-1 1-1 0 0,-1 0 1 0 0,0 0-1 0 0,-1 1 1 0 0,0-1-1 0 0,-2 1 0 0 0,0 0 1 0 0,0 0-1 0 0,-2 1 1 0 0,1 7-393 0 0,-2-26-22 0 0,0-1 1 0 0,0 1-1 0 0,1 0 1 0 0,-1-1-1 0 0,1 1 0 0 0,-1-1 1 0 0,1 1-1 0 0,0 0 1 0 0,0-1-1 0 0,0 1 1 0 0,0 0-1 0 0,1 0 1 0 0,-1 0-1 0 0,1 0 1 0 0,-1 0-1 0 0,1 0 1 0 0,-1 0-1 0 0,1 1 1 0 0,0-1-1 0 0,0 0 1 0 0,0 1-1 0 0,0 0 0 0 0,0-1 1 0 0,1 1-1 0 0,-1 0 1 0 0,0 0-1 0 0,0 0 1 0 0,1 0-1 0 0,-1 1 1 0 0,1-1-1 0 0,-1 1 1 0 0,0-1-1 0 0,1 1 1 0 0,-1 0-1 0 0,1 0 1 0 0,-1 0-1 0 0,1 0 0 0 0,-1 0 1 0 0,1 1-1 0 0,-1-1 1 0 0,1 1-1 0 0,-1 0 1 0 0,0-1-1 0 0,2 2 22 0 0,41 64 283 0 0,-33-34-2815 0 0,-9-28-917 0 0,4-1-2336 0 0</inkml:trace>
  <inkml:trace contextRef="#ctx0" brushRef="#br0" timeOffset="53417.83">1792 1297 10169 0 0,'0'0'989'0'0,"0"0"-594"0"0,0 0 14 0 0,8 0 77 0 0,215 38 2214 0 0,-249-73-4871 0 0,11 18 2144 0 0,26 19 519 0 0,26 35 99 0 0,-36-34-572 0 0,-1-1-1 0 0,1 1 1 0 0,-1-1-1 0 0,0 1 0 0 0,0-1 1 0 0,0 1-1 0 0,0-1 1 0 0,-1 1-1 0 0,1-1 0 0 0,-1 1 1 0 0,1-1-1 0 0,-1 1 1 0 0,0-1-1 0 0,0 0 1 0 0,0 1-1 0 0,0-1 0 0 0,0 0 1 0 0,-1 0-1 0 0,1 0 1 0 0,-1 1-1 0 0,1-2 0 0 0,-1 1 1 0 0,0 0-1 0 0,0 0 1 0 0,1 0-1 0 0,-1-1 0 0 0,-1 1 1 0 0,1-1-1 0 0,0 0 1 0 0,0 0-1 0 0,0 1 1 0 0,-1-1-1 0 0,1-1 0 0 0,-1 1 1 0 0,1 0-1 0 0,0-1 1 0 0,-1 1-1 0 0,1-1 0 0 0,-2 1-18 0 0,-37 4-7036 0 0,31-6-667 0 0</inkml:trace>
  <inkml:trace contextRef="#ctx0" brushRef="#br0" timeOffset="12104.22">3892 2388 612 0 0,'-494'222'755'0'0,"-74"156"-847"0"0,546-363-443 0 0</inkml:trace>
  <inkml:trace contextRef="#ctx0" brushRef="#br0" timeOffset="11402.6">5196 1620 264 0 0,'0'0'370'0'0,"0"0"-92"0"0,0 0-17 0 0,-2 6 30 0 0,-10 49 151 0 0,2 1 0 0 0,3 0 0 0 0,2 0 0 0 0,3 0 0 0 0,2 1 0 0 0,6 38-442 0 0,-3 29 498 0 0,-18 364 1551 0 0,11-443-2224 0 0,7 87-4726 0 0,0-127 4286 0 0,1-4-357 0 0</inkml:trace>
  <inkml:trace contextRef="#ctx0" brushRef="#br0" timeOffset="11853.23">5088 1599 588 0 0,'0'0'255'0'0,"0"0"-401"0"0,0 0 66 0 0,0 0 199 0 0,0 0-5 0 0,0 0-14 0 0,0 0 19 0 0,-6 1 0 0 0,0-1-112 0 0,0 0 1 0 0,-1 1-1 0 0,1-1 1 0 0,0 2-1 0 0,0-1 0 0 0,0 1 1 0 0,0 0-1 0 0,0 0 0 0 0,0 0 1 0 0,1 1-1 0 0,-1 0 1 0 0,1 0-1 0 0,-1 1 0 0 0,1 0 1 0 0,0-1-1 0 0,1 2 0 0 0,-4 2-7 0 0,-28 35 76 0 0,24-25-51 0 0,-2 0 0 0 0,0-1 0 0 0,-1-1 0 0 0,0-1 0 0 0,-1 0 0 0 0,-1-1 0 0 0,0-1 0 0 0,-18 10-25 0 0,-157 109 670 0 0,-39 17-897 0 0,119-105-474 0 0,80-32-246 0 0</inkml:trace>
  <inkml:trace contextRef="#ctx0" brushRef="#br0" timeOffset="16486.67">4706 2781 108 0 0,'0'0'380'0'0,"0"0"-107"0"0,0 0-75 0 0,0 0-79 0 0,-6 0-148 0 0,-181 39 432 0 0,160-29-546 0 0,-118 12 167 0 0,27 46-109 0 0,27-37-1004 0 0,81-27 930 0 0</inkml:trace>
  <inkml:trace contextRef="#ctx0" brushRef="#br0" timeOffset="5874.26">5188 6307 960 0 0,'0'0'317'0'0,"0"0"-193"0"0,0 0-8 0 0,0 0 44 0 0,0 0 260 0 0,0 0 987 0 0,0 0-97 0 0,0 0-700 0 0,-21 6 1501 0 0,22-5-2056 0 0,-1-1 0 0 0,1 1 1 0 0,0 0-1 0 0,-1 0 0 0 0,1-1 0 0 0,-1 1 1 0 0,1 0-1 0 0,0-1 0 0 0,0 1 1 0 0,-1-1-1 0 0,1 1 0 0 0,0-1 1 0 0,0 1-1 0 0,0-1 0 0 0,0 0 0 0 0,-1 1 1 0 0,1-1-1 0 0,0 0 0 0 0,0 0 1 0 0,0 0-1 0 0,0 0 0 0 0,0 0 0 0 0,0 0 1 0 0,0 0-1 0 0,0 0 0 0 0,0 0 1 0 0,0 0-1 0 0,0 0 0 0 0,-1 0 0 0 0,1-1 1 0 0,0 1-1 0 0,0 0 0 0 0,0-1 1 0 0,0 1-1 0 0,0 0 0 0 0,-1-1 1 0 0,1 1-1 0 0,0-1 0 0 0,0 0 0 0 0,-1 1 1 0 0,1-1-1 0 0,0 1 0 0 0,-1-1 1 0 0,1 0-1 0 0,-1 0 0 0 0,1 1 0 0 0,-1-1 1 0 0,1 0-1 0 0,-1 0 0 0 0,1 0 1 0 0,-1 0-1 0 0,0 1 0 0 0,0-1 1 0 0,1 0-1 0 0,-1 0 0 0 0,0 0 0 0 0,0 0 1 0 0,0 0-1 0 0,0-1-55 0 0,0 4 6 0 0,0-1 0 0 0,0 0 0 0 0,0 1 0 0 0,-1-1 0 0 0,1 0 0 0 0,0 0 0 0 0,-1 1 0 0 0,1-1 0 0 0,-1 0-1 0 0,1 0 1 0 0,-1 0 0 0 0,0 0 0 0 0,0 1 0 0 0,1-1 0 0 0,-1 0 0 0 0,0 0 0 0 0,0 0 0 0 0,0-1 0 0 0,0 1 0 0 0,0 0 0 0 0,0 0 0 0 0,0 0 0 0 0,0-1 0 0 0,0 1 0 0 0,-1 0 0 0 0,1-1 0 0 0,0 1 0 0 0,0-1 0 0 0,-1 0-1 0 0,1 1 1 0 0,0-1 0 0 0,-1 0 0 0 0,1 0 0 0 0,0 0 0 0 0,0 0 0 0 0,-1 0 0 0 0,1 0 0 0 0,0 0 0 0 0,-1 0 0 0 0,1-1 0 0 0,0 1 0 0 0,-1 0 0 0 0,1-1 0 0 0,0 1 0 0 0,0-1 0 0 0,0 1 0 0 0,-1-1 0 0 0,1 0 0 0 0,0 1-1 0 0,0-1 1 0 0,0 0 0 0 0,0 0 0 0 0,0 0 0 0 0,0 0 0 0 0,0 0 0 0 0,1 0 0 0 0,-1 0 0 0 0,0 0 0 0 0,0 0 0 0 0,1 0 0 0 0,-1-1 0 0 0,1 1 0 0 0,-1 0 0 0 0,1 0 0 0 0,-1 0 0 0 0,1-2-6 0 0,0 3 45 0 0,0-1 0 0 0,0 0 0 0 0,0 0 0 0 0,0 0-1 0 0,1 0 1 0 0,-1 0 0 0 0,0 1 0 0 0,0-1 0 0 0,1 0 0 0 0,-1 0 0 0 0,0 0 0 0 0,1 1 0 0 0,-1-1 0 0 0,1 0 0 0 0,-1 0 0 0 0,1 1 0 0 0,-1-1 0 0 0,1 0 0 0 0,0 1 0 0 0,-1-1 0 0 0,1 1 0 0 0,0-1 0 0 0,0 1 0 0 0,-1-1 0 0 0,1 1-1 0 0,0-1 1 0 0,0 1 0 0 0,0 0 0 0 0,-1 0 0 0 0,1-1 0 0 0,0 1 0 0 0,0 0 0 0 0,0 0 0 0 0,0 0 0 0 0,0 0 0 0 0,-1 0 0 0 0,1 0 0 0 0,0 0 0 0 0,0 0 0 0 0,0 0 0 0 0,0 0 0 0 0,0 0 0 0 0,-1 1 0 0 0,1-1 0 0 0,0 0 0 0 0,0 1-1 0 0,0-1 1 0 0,-1 1 0 0 0,1-1 0 0 0,0 1 0 0 0,0-1 0 0 0,0 1-45 0 0,-25-8-2174 0 0,19 17 4535 0 0,5-10-2234 0 0,-1 0-59 0 0,0 0-175 0 0,1 0-198 0 0,0 0-118 0 0,0 0 22 0 0,0 0-12 0 0,0 0-39 0 0,0 0-8 0 0,0 0-445 0 0,-1 0-7104 0 0,2 0 5575 0 0</inkml:trace>
  <inkml:trace contextRef="#ctx0" brushRef="#br0" timeOffset="9604.72">5233 6295 156 0 0,'0'0'826'0'0,"0"0"-471"0"0,0 0 65 0 0,0 0 564 0 0,0 0 955 0 0,0 0-832 0 0,0 0-587 0 0,0 0-74 0 0,0 0 50 0 0,-46 35 2317 0 0,-134 97-363 0 0,12-14-1541 0 0,127-83-822 0 0,-1-2-1 0 0,-1-2 0 0 0,-2-1 1 0 0,-1-3-1 0 0,-12 4-86 0 0,-99 62 173 0 0,-218 142 1346 0 0,70-28-1387 0 0,63-15-95 0 0,-78 51-34 0 0,-13-8 111 0 0,298-213-179 0 0,-48 22-2332 0 0,78-43-356 0 0,-3-3-2362 0 0</inkml:trace>
  <inkml:trace contextRef="#ctx0" brushRef="#br0" timeOffset="13020.67">2745 3232 192 0 0,'0'0'216'0'0,"0"0"-5"0"0,0 0 39 0 0,0 6-10 0 0,-39 274 3261 0 0,-8 309-3544 0 0,33 32-562 0 0,-16 165-2921 0 0,39-491 5246 0 0,35 195-1720 0 0,4-32 1512 0 0,-20 2 0 0 0,-27 343-1512 0 0,-15-637-2624 0 0,14-145 1276 0 0</inkml:trace>
  <inkml:trace contextRef="#ctx0" brushRef="#br0" timeOffset="14705.07">2903 4119 80 0 0,'0'0'245'0'0,"0"0"-33"0"0,0 0-112 0 0,0 0-80 0 0,0 0-12 0 0,0 0 15 0 0,0 0 46 0 0,-2 4 64 0 0,-12 31-88 0 0,14-35-712 0 0</inkml:trace>
  <inkml:trace contextRef="#ctx0" brushRef="#br0" timeOffset="15142.37">2890 4177 416 0 0,'0'0'469'0'0,"0"0"-238"0"0,0 0-146 0 0,0 0-57 0 0,0 0 30 0 0,-7-21 1310 0 0,88-151-903 0 0,-33 101-3264 0 0,-47 68 2478 0 0</inkml:trace>
  <inkml:trace contextRef="#ctx0" brushRef="#br0" timeOffset="15407.39">3030 3891 84 0 0,'0'0'156'0'0,"0"0"-80"0"0,0 0 56 0 0,0 0-16 0 0,0 0-116 0 0,0 0 4 0 0,35-37-4 0 0,-33 31 52 0 0,2 1-40 0 0,-2-1-4 0 0,-1 0-8 0 0,3 0 8 0 0,-2 1 44 0 0,0 0-52 0 0,2 0-52 0 0,-2 0-64 0 0,0-1-328 0 0</inkml:trace>
  <inkml:trace contextRef="#ctx0" brushRef="#br0" timeOffset="17562.99">3529 3384 120 0 0,'0'0'348'0'0,"0"0"-95"0"0,0 0-95 0 0,-5 6-79 0 0,-71 52 453 0 0,-95 89 1721 0 0,55-30-942 0 0,21 8-298 0 0,21 13 541 0 0,25 16-401 0 0,18-57-1112 0 0,22-84-1608 0 0,6-8-4800 0 0,9-13 5486 0 0</inkml:trace>
  <inkml:trace contextRef="#ctx0" brushRef="#br0" timeOffset="17856.57">2880 4144 992 0 0,'0'0'500'0'0,"0"0"138"0"0,0 0 338 0 0,0 0-540 0 0,0 0-275 0 0,0 0 224 0 0,0 0 126 0 0,0 0-52 0 0,0 0-43 0 0,-14 3-152 0 0,0-1-4329 0 0,24-33 3054 0 0,-7 27 465 0 0</inkml:trace>
  <inkml:trace contextRef="#ctx0" brushRef="#br0" timeOffset="18044.61">2965 3981 108 0 0,'0'0'0'0'0,"0"0"-108"0"0</inkml:trace>
  <inkml:trace contextRef="#ctx0" brushRef="#br0" timeOffset="18230.67">2965 3981 312 0 0,'-9'26'248'0'0,"5"-20"-40"0"0,0 0-24 0 0,-1 1-120 0 0,1-1 4 0 0,0 0 100 0 0,0 3-24 0 0,0 0-136 0 0,-1-2 84 0 0,-1 3-40 0 0,0-4 0 0 0,1 0-104 0 0,-3-2 40 0 0,4-1-40 0 0,-2 0-380 0 0,5-1-508 0 0</inkml:trace>
  <inkml:trace contextRef="#ctx0" brushRef="#br0" timeOffset="18231.67">2878 4139 300 0 0,'0'0'236'0'0,"0"0"-120"0"0,0 0 0 0 0,0 0-12 0 0,0 0-104 0 0,0 0 0 0 0,0 0-4 0 0,0 0 4 0 0,0 0-64 0 0,0 0-260 0 0,0 14 100 0 0,0-9 132 0 0,0-2-72 0 0</inkml:trace>
  <inkml:trace contextRef="#ctx0" brushRef="#br0" timeOffset="27639.44">5282 6252 744 0 0,'0'0'335'0'0,"0"0"-196"0"0,0 0 57 0 0,0 0 328 0 0,6 3 1156 0 0,2 0-1332 0 0,0 0 1 0 0,1-1-1 0 0,-1 0 1 0 0,0 0-1 0 0,1-1 1 0 0,0 0 0 0 0,-1 0-1 0 0,1-1 1 0 0,-1 0-1 0 0,1-1 1 0 0,0 0-1 0 0,-1 0 1 0 0,0-1 0 0 0,1 0-1 0 0,3-2-348 0 0,-5 2 71 0 0,1-1 0 0 0,-1 1-1 0 0,1-2 1 0 0,-1 1 0 0 0,0-1 0 0 0,0 0-1 0 0,-1-1 1 0 0,1 0 0 0 0,-1 0 0 0 0,0 0-1 0 0,-1-1 1 0 0,1 1 0 0 0,-1-1 0 0 0,0-1-1 0 0,0 1 1 0 0,-1-1 0 0 0,0 0 0 0 0,0 0-1 0 0,-1 0 1 0 0,1 0 0 0 0,-2-1 0 0 0,1 1-1 0 0,-1-1 1 0 0,0 0 0 0 0,0 1 0 0 0,-1-7-71 0 0,1 4 28 0 0,-2 0 1 0 0,1-1 0 0 0,-1 1 0 0 0,-1 0-1 0 0,0-1 1 0 0,0 1 0 0 0,-1 0 0 0 0,-1 0-1 0 0,1 0 1 0 0,-1 0 0 0 0,-1 0 0 0 0,0 1-1 0 0,-1-1 1 0 0,1 1 0 0 0,-2 0 0 0 0,1 0-1 0 0,-1 1 1 0 0,-1 0 0 0 0,0 0 0 0 0,0 0-1 0 0,0 1 1 0 0,-1 0 0 0 0,0 0-1 0 0,0 1 1 0 0,-1 0 0 0 0,1 1 0 0 0,-1 0-1 0 0,-1 0 1 0 0,1 1 0 0 0,-1 0 0 0 0,1 0-1 0 0,-1 1 1 0 0,0 1 0 0 0,-1-1 0 0 0,1 2-1 0 0,-9-1-28 0 0,6 2-8 0 0,1 1 0 0 0,0 0 0 0 0,0 1-1 0 0,0 0 1 0 0,0 1 0 0 0,0 0-1 0 0,1 1 1 0 0,-1 0 0 0 0,1 1 0 0 0,0 1-1 0 0,0-1 1 0 0,1 2 0 0 0,0-1-1 0 0,0 2 1 0 0,0-1 0 0 0,1 1 0 0 0,0 0-1 0 0,1 1 1 0 0,0 0 0 0 0,0 1-1 0 0,1 0 1 0 0,0 0 0 0 0,0 0 0 0 0,1 1-1 0 0,1 0 1 0 0,0 0 0 0 0,0 0-1 0 0,1 1 1 0 0,1-1 0 0 0,0 1 0 0 0,0 0-1 0 0,2 0 1 0 0,-1 0 0 0 0,1 1-1 0 0,1 7 9 0 0,3-11 68 0 0,0 1-1 0 0,1-1 0 0 0,1 0 0 0 0,-1 0 0 0 0,1 0 1 0 0,1 0-1 0 0,-1-1 0 0 0,1 0 0 0 0,1 0 1 0 0,0-1-1 0 0,0 0 0 0 0,0 0 0 0 0,1 0 1 0 0,0-1-1 0 0,0 0 0 0 0,1-1 0 0 0,-1 0 0 0 0,1 0 1 0 0,8 2-68 0 0,63 26-5807 0 0,-72-30 1098 0 0</inkml:trace>
  <inkml:trace contextRef="#ctx0" brushRef="#br0" timeOffset="34843.48">3727 3329 312 0 0,'0'0'342'0'0,"0"0"-200"0"0,0 0-41 0 0,0 0 33 0 0,0 0-14 0 0,0 0-63 0 0,0 0 70 0 0,0 0 0 0 0,-17-8 1465 0 0,0 2 3282 0 0,17 6-4784 0 0,0 1 1 0 0,0 0-1 0 0,-1 0 1 0 0,1 0-1 0 0,0 0 0 0 0,0 0 1 0 0,0 0-1 0 0,1 0 0 0 0,-1 0 1 0 0,0 0-1 0 0,0 0 1 0 0,0 0-1 0 0,1 0 0 0 0,-1 0 1 0 0,1 0-1 0 0,-1 0 0 0 0,1 0 1 0 0,-1 0-1 0 0,1-1 1 0 0,-1 1-1 0 0,1 0 0 0 0,-1 0 1 0 0,1 0-1 0 0,0-1 0 0 0,0 1 1 0 0,-1-1-1 0 0,1 1 1 0 0,0 0-1 0 0,0-1 0 0 0,0 1 1 0 0,0-1-1 0 0,0 0 1 0 0,0 1-1 0 0,-1-1 0 0 0,1 0 1 0 0,0 1-1 0 0,0-1 0 0 0,0 0 1 0 0,0 0-1 0 0,0 0 1 0 0,0 0-1 0 0,0 0 0 0 0,0 0 1 0 0,0 0-1 0 0,0 0 0 0 0,0 0 1 0 0,0-1-1 0 0,0 1 1 0 0,0 0-1 0 0,0-1 0 0 0,0 1 1 0 0,0-1-1 0 0,0 1 0 0 0,0-1 1 0 0,-1 1-1 0 0,1-1-90 0 0,-1-1-24 0 0,0 1 0 0 0,-1-1 0 0 0,1 0 1 0 0,-1 0-1 0 0,1 1 0 0 0,-1-1 0 0 0,0 1 0 0 0,0-1 0 0 0,0 0 0 0 0,0 1 0 0 0,0-1 0 0 0,0 1 0 0 0,0 0 1 0 0,0-1-1 0 0,0 1 0 0 0,-1 0 0 0 0,1 0 0 0 0,0 0 0 0 0,-1 0 0 0 0,1 0 0 0 0,-1 0 0 0 0,0 0 0 0 0,1 0 1 0 0,-1 1-1 0 0,0-1 0 0 0,1 1 0 0 0,-1-1 0 0 0,0 1 0 0 0,0 0 0 0 0,1-1 0 0 0,-1 1 0 0 0,0 0 0 0 0,0 0 24 0 0,0 0-1 0 0,1 0 0 0 0,-1-1 0 0 0,0 1 0 0 0,1 0-1 0 0,-1 0 1 0 0,0 0 0 0 0,1 1 0 0 0,-1-1-1 0 0,0 0 1 0 0,1 1 0 0 0,-1-1 0 0 0,1 1-1 0 0,-1-1 1 0 0,1 1 0 0 0,-1 0 0 0 0,1-1-1 0 0,-1 1 1 0 0,1 0 0 0 0,-1 0 0 0 0,1 0-1 0 0,0 0 1 0 0,0 0 0 0 0,0 1 0 0 0,-1-1 0 0 0,1 0-1 0 0,0 1 1 0 0,1-1 0 0 0,-1 0 0 0 0,0 1-1 0 0,0-1 1 0 0,0 1 0 0 0,1-1 0 0 0,-1 1-1 0 0,1-1 1 0 0,-1 1 0 0 0,1 0 0 0 0,0-1-1 0 0,0 1 1 0 0,0 0 0 0 0,0-1 0 0 0,0 1 0 0 0,0 0-1 0 0,0-1 1 0 0,0 1 0 0 0,0 0 0 0 0,1-1-1 0 0,-1 1 1 0 0,1 1 1 0 0,60 8 3790 0 0,-76-51-4526 0 0,15 41 704 0 0,0 0 0 0 0,1 0-1 0 0,-1 1 1 0 0,0-1-1 0 0,0 0 1 0 0,0 0-1 0 0,0 0 1 0 0,0 0 0 0 0,0 0-1 0 0,0 0 1 0 0,0 0-1 0 0,0 0 1 0 0,0 0-1 0 0,-1 0 1 0 0,1 1 0 0 0,0-1-1 0 0,-1 0 1 0 0,1 0-1 0 0,-1 0 1 0 0,1 0-1 0 0,-1-1 1 0 0,1 1 0 0 0,-1 0-1 0 0,0 0 1 0 0,0 0-1 0 0,1 0 1 0 0,-1-1-1 0 0,0 1 1 0 0,0 0 0 0 0,0-1-1 0 0,0 1 1 0 0,0 0-1 0 0,0-1 1 0 0,0 1-1 0 0,0-1 1 0 0,0 0-1 0 0,0 1 1 0 0,0-1 0 0 0,0 0-1 0 0,0 0 1 0 0,0 1-1 0 0,0-1 1 0 0,0 0-1 0 0,0 0 1 0 0,0 0 0 0 0,-1 0-1 0 0,1-1 1 0 0,0 1-1 0 0,0 0 1 0 0,0 0-1 0 0,0-1 1 0 0,0 1 0 0 0,0 0-1 0 0,0-1 1 0 0,0 1-1 0 0,0-1 1 0 0,0 1-1 0 0,0-1 1 0 0,0 0 0 0 0,1 1-1 0 0,-1-1 1 0 0,0 0-1 0 0,0 0 1 0 0,0 0 32 0 0,1 1 57 0 0,0-1 0 0 0,0 0 1 0 0,0 1-1 0 0,1-1 0 0 0,-1 0 0 0 0,0 1 0 0 0,0-1 1 0 0,0 0-1 0 0,0 1 0 0 0,1-1 0 0 0,-1 1 1 0 0,0-1-1 0 0,1 0 0 0 0,-1 1 0 0 0,0-1 1 0 0,1 1-1 0 0,-1-1 0 0 0,1 1 0 0 0,-1-1 0 0 0,1 1 1 0 0,-1 0-1 0 0,1-1 0 0 0,-1 1 0 0 0,1-1 1 0 0,-1 1-1 0 0,1 0 0 0 0,-1 0 0 0 0,1-1 1 0 0,0 1-1 0 0,-1 0 0 0 0,1 0 0 0 0,0 0 0 0 0,-1 0 1 0 0,1-1-1 0 0,0 1 0 0 0,-1 0 0 0 0,1 0 1 0 0,-1 0-1 0 0,1 0 0 0 0,0 1 0 0 0,-1-1 0 0 0,1 0 1 0 0,0 0-1 0 0,-1 0 0 0 0,1 0 0 0 0,0 1 1 0 0,-1-1-1 0 0,1 0 0 0 0,-1 1 0 0 0,1-1 1 0 0,-1 0-1 0 0,1 1 0 0 0,-1-1 0 0 0,1 1 0 0 0,-1-1 1 0 0,1 1-1 0 0,-1-1 0 0 0,1 1 0 0 0,-1-1 1 0 0,0 1-1 0 0,1-1 0 0 0,-1 1-57 0 0,1-2-30 0 0,-1 1 0 0 0,1-1 0 0 0,-1 0 0 0 0,0 0 0 0 0,1 0 0 0 0,-1 0-1 0 0,0 0 1 0 0,0 0 0 0 0,1 1 0 0 0,-1-1 0 0 0,0 0 0 0 0,0 0 0 0 0,0 0 0 0 0,0 0 0 0 0,0 0 0 0 0,0 0 0 0 0,0 0 0 0 0,0 0-1 0 0,-1 0 1 0 0,1 0 0 0 0,0 0 0 0 0,-1 0 0 0 0,1 1 0 0 0,0-1 0 0 0,-1 0 0 0 0,1 0 0 0 0,-1 0 0 0 0,1 1 0 0 0,-1-1 0 0 0,0 0-1 0 0,1 0 1 0 0,-1 1 0 0 0,0-1 0 0 0,1 1 0 0 0,-1-1 0 0 0,0 0 0 0 0,0 1 0 0 0,0-1 0 0 0,1 1 0 0 0,-1 0 0 0 0,0-1 0 0 0,0 1 0 0 0,0 0-1 0 0,0 0 1 0 0,0-1 0 0 0,0 1 0 0 0,0 0 0 0 0,0 0 0 0 0,0 0 0 0 0,0 0 0 0 0,1 0 0 0 0,-1 0 0 0 0,0 0 0 0 0,0 0 0 0 0,0 1-1 0 0,0-1 1 0 0,0 0 30 0 0,2 0 28 0 0,0-1 0 0 0,0 1 0 0 0,0 0 0 0 0,0-1 0 0 0,0 1 0 0 0,0 0 1 0 0,0 0-1 0 0,0 0 0 0 0,0 0 0 0 0,0 0 0 0 0,1 0 0 0 0,-1 0 0 0 0,0 0 0 0 0,0 0 0 0 0,0 0 0 0 0,0 0 0 0 0,0 1 0 0 0,0-1 0 0 0,0 0 0 0 0,0 1 0 0 0,0-1 0 0 0,0 1 0 0 0,0-1 0 0 0,0 1 0 0 0,0 0 0 0 0,0-1 0 0 0,-1 1 0 0 0,1 0 0 0 0,0 0 0 0 0,0 0 0 0 0,-1-1 0 0 0,1 1 0 0 0,0 0 0 0 0,-1 0 0 0 0,1 0 0 0 0,-1 0 0 0 0,1 0 0 0 0,-1 0 0 0 0,0 0 0 0 0,1 0 0 0 0,-1 0 0 0 0,0 0 0 0 0,0 0 0 0 0,0 1 0 0 0,0-1 0 0 0,0 0 0 0 0,0 0 0 0 0,0 0 0 0 0,0 0 0 0 0,0 0 0 0 0,0 0 0 0 0,0 0 1 0 0,-1 0-1 0 0,1 0 0 0 0,0 0 0 0 0,-1 0 0 0 0,1 0 0 0 0,-1 0 0 0 0,0 0 0 0 0,1 0 0 0 0,-1 0 0 0 0,1 0 0 0 0,-1 0 0 0 0,0-1 0 0 0,0 1 0 0 0,0 0 0 0 0,1 0 0 0 0,-1-1 0 0 0,0 1 0 0 0,-1 0-28 0 0,14-17 628 0 0,-18 3-5112 0 0,-2 6-1354 0 0</inkml:trace>
  <inkml:trace contextRef="#ctx0" brushRef="#br0" timeOffset="63101.45">5615 6264 1160 0 0,'0'0'0'0'0,"0"0"-976"0"0</inkml:trace>
  <inkml:trace contextRef="#ctx0" brushRef="#br0" timeOffset="63356.3">5188 5775 588 0 0,'-38'10'392'0'0,"5"4"-316"0"0,-4 2 68 0 0,12-1-144 0 0,6 1-372 0 0,11-5-388 0 0</inkml:trace>
  <inkml:trace contextRef="#ctx0" brushRef="#br0" timeOffset="63526.5">5259 6319 3812 0 0,'0'0'40'0'0,"46"3"-40"0"0,-23-3-132 0 0,1 0-740 0 0,5-2-16 0 0,-8 1-64 0 0</inkml:trace>
  <inkml:trace contextRef="#ctx0" brushRef="#br0" timeOffset="69717.21">3679 3321 4168 0 0,'0'0'116'0'0,"0"0"544"0"0,0 0 1681 0 0,0 0-900 0 0,0 0-675 0 0,0 0-294 0 0,0 0-279 0 0,-2 9-848 0 0,60 9 3493 0 0,-100-58-2762 0 0,40 90-1386 0 0,13-58 7277 0 0,-8-2-10065 0 0,-3 8-7856 0 0,-11 29 10933 0 0</inkml:trace>
  <inkml:trace contextRef="#ctx0" brushRef="#br0" timeOffset="-136667.16">3661 3351 280 0 0,'0'0'576'0'0,"0"0"-85"0"0,0 0-29 0 0,0 0-209 0 0,0 0-143 0 0,5 2 272 0 0,-4-1-324 0 0,0 0 0 0 0,-1-1 1 0 0,1 1-1 0 0,0 0 0 0 0,0-1 1 0 0,0 1-1 0 0,-1-1 0 0 0,1 1 1 0 0,0-1-1 0 0,0 1 1 0 0,0-1-1 0 0,0 0 0 0 0,0 0 1 0 0,0 1-1 0 0,0-1 0 0 0,0 0 1 0 0,0 0-1 0 0,0 0 0 0 0,0 0 1 0 0,0 0-1 0 0,0 0 0 0 0,0 0 1 0 0,0 0-1 0 0,0-1 1 0 0,0 1-1 0 0,0 0 0 0 0,0-1 1 0 0,0 1-1 0 0,0 0 0 0 0,0-1 1 0 0,0 1-1 0 0,-1-1 0 0 0,1 1 1 0 0,0-1-1 0 0,0 0 0 0 0,0 1 1 0 0,-1-1-1 0 0,1 0 1 0 0,0 0-1 0 0,-1 1 0 0 0,1-1 1 0 0,-1 0-1 0 0,1 0 0 0 0,-1 0 1 0 0,1 0-1 0 0,-1 0 0 0 0,0 0 1 0 0,1 0-1 0 0,-1 0 1 0 0,0 0-1 0 0,0 0 0 0 0,0 0 1 0 0,1 0-1 0 0,-1 0 0 0 0,0 0 1 0 0,0 0-1 0 0,-1 0 0 0 0,1 0 1 0 0,0 0-1 0 0,0 0 0 0 0,0 0 1 0 0,-1 0-1 0 0,1 1 1 0 0,0-1-1 0 0,-1 0 0 0 0,1 0-58 0 0,-1 0-17 0 0,1-1-1 0 0,0 1 0 0 0,-1 0 1 0 0,1 0-1 0 0,0 0 0 0 0,-1 0 1 0 0,1 0-1 0 0,-1 0 0 0 0,0 1 1 0 0,1-1-1 0 0,-1 0 0 0 0,0 0 0 0 0,1 0 1 0 0,-1 0-1 0 0,0 1 0 0 0,0-1 1 0 0,0 0-1 0 0,0 1 0 0 0,0-1 1 0 0,0 1-1 0 0,0-1 0 0 0,0 1 1 0 0,0-1-1 0 0,0 1 0 0 0,0 0 1 0 0,0-1-1 0 0,0 1 0 0 0,0 0 1 0 0,0 0-1 0 0,0 0 0 0 0,0 0 1 0 0,0 0-1 0 0,0 0 0 0 0,0 0 1 0 0,0 0-1 0 0,-1 0 0 0 0,1 1 1 0 0,0-1-1 0 0,0 0 0 0 0,0 1 1 0 0,0-1-1 0 0,0 1 0 0 0,0-1 1 0 0,0 1-1 0 0,1-1 0 0 0,-1 1 1 0 0,0 0-1 0 0,0-1 0 0 0,0 1 1 0 0,0 0-1 0 0,1 0 0 0 0,-1 0 1 0 0,0-1-1 0 0,1 1 0 0 0,-1 0 1 0 0,1 0-1 0 0,-1 0 0 0 0,1 0 0 0 0,-1 0 1 0 0,1 0-1 0 0,0 0 0 0 0,-1 0 1 0 0,1 1 17 0 0,37 14-115 0 0,-37-16-2502 0 0</inkml:trace>
  <inkml:trace contextRef="#ctx0" brushRef="#br0" timeOffset="-136044.27">3679 3299 1252 0 0,'0'0'1149'0'0,"0"0"21"0"0,0 0-456 0 0,0 0-510 0 0,0 0 49 0 0,0 0 237 0 0,0 0 172 0 0,-7-6 61 0 0,-28-16-399 0 0,-1 2 0 0 0,-1 1 1 0 0,-1 2-1 0 0,0 1 0 0 0,-1 2 1 0 0,-1 2-1 0 0,0 2 0 0 0,0 1 1 0 0,-1 2-1 0 0,0 2 1 0 0,-2 2-325 0 0,-25-8 216 0 0,-342-60 88 0 0,470 25-933 0 0,-58 45 628 0 0,23-13-199 0 0,-47 10 93 0 0,21 4 107 0 0,-1 0 0 0 0,0-1 0 0 0,0 1 0 0 0,0 0 0 0 0,0 0 0 0 0,0 0 0 0 0,1 1 0 0 0,-1-1 0 0 0,0 0 0 0 0,0 1 0 0 0,0-1 0 0 0,0 1 0 0 0,1-1 0 0 0,-1 1 1 0 0,0 0-1 0 0,1 0 0 0 0,-1 0 0 0 0,0 0 0 0 0,1 0 0 0 0,-1 0 0 0 0,1 0 0 0 0,0 1 0 0 0,-1-1 0 0 0,1 0 0 0 0,0 1 0 0 0,0-1 0 0 0,0 1 0 0 0,0-1 0 0 0,0 1 0 0 0,0 0 1 0 0,0-1-1 0 0,0 1 0 0 0,1 0 0 0 0,-1 0 0 0 0,1 0 0 0 0,-1-1 0 0 0,1 1 0 0 0,0 0 0 0 0,0 0 0 0 0,0 0 0 0 0,0 0 0 0 0,0 0 0 0 0,30 74-2555 0 0,-30-76 2533 0 0,6 11-2803 0 0</inkml:trace>
  <inkml:trace contextRef="#ctx0" brushRef="#br0" timeOffset="-117601.36">5475 2580 80 0 0,'0'0'386'0'0,"0"5"-90"0"0,4 400 3844 0 0,-32 79-2254 0 0,0-8-3320 0 0,-36 742 2771 0 0,-10-7 1700 0 0,56-943-1571 0 0,-1-16-2092 0 0,10 1 1 0 0,23 224 625 0 0,14-375-2271 0 0,-13-104-1175 0 0,-4-20-440 0 0</inkml:trace>
  <inkml:trace contextRef="#ctx0" brushRef="#br0" timeOffset="-116982.78">5437 2647 456 0 0,'0'0'417'0'0,"-7"-5"609"0"0,-424-311 3082 0 0,66 111-2359 0 0,-8 16 1 0 0,-366-128-1750 0 0,622 268 408 0 0,-976-366 1005 0 0,908 348-3903 0 0,66 16-2331 0 0,85 36 2237 0 0</inkml:trace>
  <inkml:trace contextRef="#ctx0" brushRef="#br0" timeOffset="-116500.54">1770 951 640 0 0,'0'0'499'0'0,"0"6"-330"0"0,-61 358 3630 0 0,52-309-3236 0 0,-31 172 614 0 0,9 2 0 0 0,8 52-1177 0 0,30 1103 685 0 0,6-669 913 0 0,-2-208-604 0 0,2-90-733 0 0,-19 1-1 0 0,-31 161-260 0 0,-125 455-1282 0 0,120-851 211 0 0,8-65-3404 0 0,26-96 853 0 0</inkml:trace>
  <inkml:trace contextRef="#ctx0" brushRef="#br0" timeOffset="-115472.53">5318 4433 980 0 0,'0'0'727'0'0,"0"0"-167"0"0,0 0-69 0 0,0 0 467 0 0,0 0-490 0 0,-6-1-114 0 0,-96-70 2387 0 0,-297-340 1214 0 0,209 251-3158 0 0,-7 7 0 0 0,-172-99-797 0 0,78 81 353 0 0,-178-72-353 0 0,310 179 364 0 0,-2 7-1 0 0,-3 6 0 0 0,-2 8 1 0 0,-30 3-364 0 0,-8-2 456 0 0,-1 9 0 0 0,-2 9 0 0 0,-172 4-456 0 0,288 23 388 0 0,22-1-2179 0 0,24-3-4818 0 0,32 0-442 0 0</inkml:trace>
  <inkml:trace contextRef="#ctx0" brushRef="#br0" timeOffset="-114474.57">3489 3032 1564 0 0,'0'0'394'0'0,"0"0"-182"0"0,0 0-10 0 0,-6-1 8 0 0,4 1-182 0 0,-1-1 30 0 0,0 0 0 0 0,-1 1 0 0 0,1-1 0 0 0,0 1 0 0 0,0 0-1 0 0,0 0 1 0 0,0 0 0 0 0,0 0 0 0 0,-1 0 0 0 0,1 1 0 0 0,0-1 0 0 0,0 1 0 0 0,0 0 0 0 0,0 0 0 0 0,0 0 0 0 0,0 1-1 0 0,1-1 1 0 0,-1 1 0 0 0,0-1 0 0 0,1 1 0 0 0,-1 0 0 0 0,1 0 0 0 0,-1 0 0 0 0,1 0 0 0 0,-2 2-58 0 0,55 17 3133 0 0,-52-22-3099 0 0,1 0-1 0 0,0 1 1 0 0,0-1-1 0 0,0 0 1 0 0,-1 1 0 0 0,1-1-1 0 0,0 0 1 0 0,0 1-1 0 0,0-1 1 0 0,0 0-1 0 0,0 1 1 0 0,1-1-1 0 0,-1 0 1 0 0,0 1-1 0 0,0-1 1 0 0,0 0-1 0 0,0 1 1 0 0,1-1 0 0 0,-1 1-1 0 0,0-1 1 0 0,1 0-1 0 0,-1 1 1 0 0,0-1-1 0 0,1 1 1 0 0,-1-1-1 0 0,1 1 1 0 0,-1-1-1 0 0,1 1 1 0 0,-1 0-1 0 0,1-1 1 0 0,-1 1 0 0 0,1-1-1 0 0,-1 1 1 0 0,1 0-1 0 0,0-1 1 0 0,-1 1-1 0 0,1 0 1 0 0,-1 0-1 0 0,1 0 1 0 0,0-1-1 0 0,-1 1 1 0 0,1 0-1 0 0,0 0 1 0 0,-1 0-1 0 0,1 0 1 0 0,0 0 0 0 0,-1 0-1 0 0,1 0 1 0 0,0 1-1 0 0,-1-1 1 0 0,1 0-1 0 0,0 0 1 0 0,-1 0-1 0 0,1 1 1 0 0,-1-1-1 0 0,1 0 1 0 0,0 0-1 0 0,-1 1 1 0 0,1-1 0 0 0,-1 1-1 0 0,1-1 1 0 0,-1 1-1 0 0,1-1 1 0 0,-1 0-1 0 0,1 1 1 0 0,-1 0-1 0 0,0-1 1 0 0,1 1-34 0 0,-46-27 150 0 0,6 25-1228 0 0,31 12-4026 0 0,8-7 2224 0 0</inkml:trace>
  <inkml:trace contextRef="#ctx0" brushRef="#br0" timeOffset="-114055.66">3757 3164 1896 0 0,'0'0'1428'0'0,"0"0"-461"0"0,0 0 27 0 0,0 0 82 0 0,0 0-78 0 0,0 0-290 0 0,0 0-104 0 0,0 0-262 0 0,-9-8 22 0 0,-110-77 361 0 0,-3 5 0 0 0,-3 6 1 0 0,-4 5-1 0 0,-62-20-725 0 0,66 29 244 0 0,-993-520-1169 0 0,1006 519 163 0 0,64 36-3031 0 0,45 23 3349 0 0,-6-3-2386 0 0</inkml:trace>
  <inkml:trace contextRef="#ctx0" brushRef="#br0" timeOffset="-113542.47">3176 2804 896 0 0,'0'0'492'0'0,"0"0"-94"0"0,6 5 2 0 0,111 73 588 0 0,3-5 1 0 0,4-5-1 0 0,42 12-988 0 0,122 68 472 0 0,-285-147-477 0 0,473 265 3855 0 0,240 188-3850 0 0,-260-149 122 0 0,-420-287-2242 0 0,-36-18-570 0 0</inkml:trace>
  <inkml:trace contextRef="#ctx0" brushRef="#br0" timeOffset="-112949.64">3580 3022 1212 0 0,'0'0'682'0'0,"0"0"-418"0"0,0 0 162 0 0,-2 6-148 0 0,0 0 78 0 0,-9 47-36 0 0,32-33 4332 0 0,-40-53-4717 0 0,18 31 62 0 0,-1 0 0 0 0,1 0 1 0 0,-1 0-1 0 0,1 0 0 0 0,-1 1 0 0 0,0-1 1 0 0,0 1-1 0 0,0-1 0 0 0,0 1 0 0 0,0 0 1 0 0,0 0-1 0 0,0 0 0 0 0,0 0 0 0 0,0 0 1 0 0,0 0-1 0 0,-1 0 0 0 0,1 1 1 0 0,0-1-1 0 0,0 1 0 0 0,-1 0 0 0 0,1-1 1 0 0,-1 1-1 0 0,1 0 0 0 0,0 0 0 0 0,-1 1 1 0 0,1-1-1 0 0,0 0 0 0 0,0 1 0 0 0,-1 0 1 0 0,1-1-1 0 0,0 1 0 0 0,0 0 0 0 0,0 0 1 0 0,-1 0-1 0 0,1 0 0 0 0,0 1 1 0 0,1-1-1 0 0,-1 1 0 0 0,-2 0 3 0 0,74 34 3654 0 0,-70-36-3578 0 0,0-1 0 0 0,0 1 0 0 0,1-1 0 0 0,-1 1 0 0 0,0-1 0 0 0,0 1 0 0 0,0-1 0 0 0,1 1 0 0 0,-1-1 0 0 0,0 1 0 0 0,0-1 1 0 0,1 1-1 0 0,-1-1 0 0 0,0 1 0 0 0,1-1 0 0 0,-1 1 0 0 0,1 0 0 0 0,-1-1 0 0 0,1 1 0 0 0,-1 0 0 0 0,1-1 0 0 0,-1 1 0 0 0,1 0 0 0 0,-1 0 0 0 0,1-1 0 0 0,-1 1 0 0 0,1 0 1 0 0,-1 0-1 0 0,1 0 0 0 0,-1 0 0 0 0,1 0 0 0 0,-1 0 0 0 0,1 0 0 0 0,0 0 0 0 0,-1 0-76 0 0,-48-30-989 0 0,10 15-2078 0 0,17 8-1903 0 0,8 2-338 0 0</inkml:trace>
  <inkml:trace contextRef="#ctx0" brushRef="#br0" timeOffset="-111423.6">2735 2597 1120 0 0,'-69'-32'0'0'0,"6"3"-76"0"0,6 2-460 0 0</inkml:trace>
  <inkml:trace contextRef="#ctx0" brushRef="#br0" timeOffset="-111172.68">1753 2077 820 0 0,'0'0'160'0'0,"0"0"-160"0"0,65 24-340 0 0,-34-10-300 0 0</inkml:trace>
  <inkml:trace contextRef="#ctx0" brushRef="#br0" timeOffset="-110830.72">3641 3100 1296 0 0,'0'0'0'0'0,"0"0"-1280"0"0</inkml:trace>
  <inkml:trace contextRef="#ctx0" brushRef="#br0" timeOffset="-110564.51">3559 3097 332 0 0,'0'0'584'0'0,"0"0"72"0"0,6 4-102 0 0,-4-3-401 0 0,1 2 7 0 0,-1-1 0 0 0,1 0-1 0 0,0 0 1 0 0,0 0-1 0 0,1 0 1 0 0,-1-1 0 0 0,0 1-1 0 0,1-1 1 0 0,-1 1-1 0 0,0-1 1 0 0,1-1 0 0 0,0 1-1 0 0,-1 0 1 0 0,1-1 0 0 0,-1 1-1 0 0,1-1 1 0 0,0 0-1 0 0,-1-1 1 0 0,1 1 0 0 0,0 0-1 0 0,2-2-159 0 0,-5 1 38 0 0,0 1 0 0 0,0-1 0 0 0,-1 0-1 0 0,1 0 1 0 0,-1 0 0 0 0,1 1 0 0 0,-1-1 0 0 0,1 0-1 0 0,-1 0 1 0 0,1 0 0 0 0,-1 0 0 0 0,0 0 0 0 0,1 0-1 0 0,-1 0 1 0 0,0 0 0 0 0,0 0 0 0 0,0 0 0 0 0,0 0-1 0 0,0 0 1 0 0,0 0 0 0 0,0-1 0 0 0,0 1 0 0 0,0 0-1 0 0,0 0 1 0 0,-1 0 0 0 0,1 0 0 0 0,0 0 0 0 0,-1 0-1 0 0,1 0 1 0 0,-1 1 0 0 0,1-1 0 0 0,-1 0 0 0 0,1 0-1 0 0,-1 0 1 0 0,0 0 0 0 0,1 0 0 0 0,-1 1 0 0 0,0-1-1 0 0,0 0 1 0 0,1 1 0 0 0,-1-1 0 0 0,0 1 0 0 0,0-1-1 0 0,0 1 1 0 0,-1-1-38 0 0,-42-23-3666 0 0,35 22 1400 0 0</inkml:trace>
  <inkml:trace contextRef="#ctx0" brushRef="#br0" timeOffset="-110115.59">3715 3168 940 0 0,'0'0'312'0'0,"0"0"-312"0"0,0 0-508 0 0,0 0-92 0 0,0 0 456 0 0</inkml:trace>
  <inkml:trace contextRef="#ctx0" brushRef="#br0" timeOffset="-109770.28">3654 3107 516 0 0,'0'0'767'0'0,"0"0"-90"0"0,0 0-162 0 0,0 0-262 0 0,0 0 243 0 0,-3-6 873 0 0,-10-18-174 0 0,-10 54-128 0 0,20-24-1119 0 0,2-5 101 0 0,0 0-1 0 0,0-1 0 0 0,0 1 1 0 0,0 0-1 0 0,0-1 0 0 0,1 1 1 0 0,-1 0-1 0 0,0 0 0 0 0,1 0 1 0 0,-1 0-1 0 0,0 0 0 0 0,1 0 1 0 0,-1 0-1 0 0,1 0 0 0 0,0 0 1 0 0,-1 0-1 0 0,1 0 0 0 0,0 0 1 0 0,0 0-1 0 0,-1 0 0 0 0,1 0 1 0 0,0 1-1 0 0,0-1 0 0 0,0 0 1 0 0,0 0-1 0 0,1 0 0 0 0,-1 0 1 0 0,0 0-1 0 0,0 0 0 0 0,1 0 1 0 0,-1 0-1 0 0,1 0 0 0 0,-1 0 1 0 0,1 0-1 0 0,-1 0 0 0 0,1 0 1 0 0,-1 0-1 0 0,1 0 0 0 0,0 0 1 0 0,-1 0-1 0 0,1 0 0 0 0,0-1 1 0 0,0 1-1 0 0,0 0 0 0 0,0-1 1 0 0,0 1-1 0 0,0-1 0 0 0,0 1 1 0 0,0-1-1 0 0,0 1 0 0 0,0-1 1 0 0,0 1-1 0 0,0-1 0 0 0,0 0 1 0 0,0 0-1 0 0,0 0 0 0 0,0 1 1 0 0,0-1-1 0 0,1 0 0 0 0,-1 0 1 0 0,1-1-49 0 0,0 2 24 0 0,0-1 0 0 0,1 0 0 0 0,-1 0 0 0 0,0-1 0 0 0,0 1 1 0 0,1 0-1 0 0,-1-1 0 0 0,0 1 0 0 0,0-1 0 0 0,1 0 0 0 0,-1 0 1 0 0,0 0-1 0 0,0 0 0 0 0,0 0 0 0 0,0 0 0 0 0,0 0 0 0 0,0-1 1 0 0,-1 1-1 0 0,1-1 0 0 0,0 1 0 0 0,-1-1 0 0 0,1 0 0 0 0,-1 0 1 0 0,0 1-1 0 0,1-1 0 0 0,-1 0 0 0 0,0 0 0 0 0,0-1 0 0 0,0 1 1 0 0,0 0-1 0 0,-1 0 0 0 0,1 0 0 0 0,0 0 0 0 0,-1-1 0 0 0,0 1 1 0 0,0 0-1 0 0,1-1 0 0 0,-1 1 0 0 0,0 0 0 0 0,-1 0 0 0 0,1-1 1 0 0,0 1-1 0 0,-1 0 0 0 0,1-1 0 0 0,-1 1 0 0 0,0 0 0 0 0,0 0 1 0 0,0 0-1 0 0,0 0 0 0 0,0 0 0 0 0,0 0 0 0 0,0 0 0 0 0,-1 0 1 0 0,1 0-1 0 0,-1 1 0 0 0,1-1 0 0 0,-2 0-24 0 0,3-1-13 0 0,-1 1 0 0 0,0-1 0 0 0,-1 1-1 0 0,1-1 1 0 0,0 1 0 0 0,-1 0 0 0 0,1-1 0 0 0,-1 1 0 0 0,0 0-1 0 0,0 0 1 0 0,0 0 0 0 0,0 0 0 0 0,0 1 0 0 0,0-1 0 0 0,0 0-1 0 0,0 1 1 0 0,-1 0 0 0 0,1-1 0 0 0,-1 1 0 0 0,1 0 0 0 0,-1 0 0 0 0,1 0-1 0 0,-1 1 1 0 0,0-1 0 0 0,0 1 0 0 0,1-1 0 0 0,-1 1 0 0 0,0 0-1 0 0,1 0 1 0 0,-1 0 0 0 0,0 0 0 0 0,0 1 0 0 0,1-1 0 0 0,-1 1-1 0 0,0-1 1 0 0,1 1 0 0 0,-1 0 0 0 0,1 0 0 0 0,-1 0 0 0 0,1 1-1 0 0,-1-1 1 0 0,1 1 0 0 0,0-1 0 0 0,0 1 0 0 0,-1 0 0 0 0,1-1 0 0 0,1 1-1 0 0,-1 0 1 0 0,0 1 0 0 0,0-1 0 0 0,1 0 0 0 0,-1 0 0 0 0,1 1-1 0 0,0-1 1 0 0,-1 1 0 0 0,1-1 0 0 0,0 1 0 0 0,1-1 0 0 0,-1 1-1 0 0,0 0 1 0 0,1 0 13 0 0,0 0 88 0 0,-1 0 0 0 0,1 0 0 0 0,1 0 0 0 0,-1 0 0 0 0,0 0 0 0 0,1 0 0 0 0,-1 0 0 0 0,1 0 1 0 0,0 0-1 0 0,0 0 0 0 0,0 0 0 0 0,0-1 0 0 0,1 1 0 0 0,-1 0 0 0 0,1-1 0 0 0,0 1 0 0 0,0-1 0 0 0,0 0 0 0 0,0 1 0 0 0,0-1 0 0 0,0 0 0 0 0,0 0 0 0 0,1 0 0 0 0,-1 0 0 0 0,1-1 0 0 0,-1 1 0 0 0,1-1 0 0 0,0 0 0 0 0,0 1 0 0 0,-1-1 0 0 0,1 0 0 0 0,0-1 0 0 0,0 1 0 0 0,0 0 0 0 0,0-1 0 0 0,0 0 0 0 0,0 0 0 0 0,0 0 0 0 0,0 0 0 0 0,0 0 0 0 0,3-1-88 0 0,-4-33-1636 0 0,-24-4-4674 0 0,6 16 625 0 0</inkml:trace>
  <inkml:trace contextRef="#ctx0" brushRef="#br0" timeOffset="-186305.49">3800 3325 64 0 0,'0'0'2584'0'0,"0"0"-1617"0"0,0 0-614 0 0,0 0-144 0 0,0 0 511 0 0,0 0 1749 0 0,0 0-899 0 0,0 0-846 0 0,-16-27 2304 0 0,14 26-2983 0 0,0 1 0 0 0,-1-1 0 0 0,1 1 0 0 0,0-1 1 0 0,-1 1-1 0 0,1 0 0 0 0,0 0 0 0 0,-1-1 0 0 0,1 2 0 0 0,-1-1 1 0 0,1 0-1 0 0,0 1 0 0 0,-1-1 0 0 0,1 1 0 0 0,0-1 0 0 0,-1 1 0 0 0,1 0 1 0 0,0 0-1 0 0,0 0 0 0 0,0 0 0 0 0,0 1 0 0 0,0-1 0 0 0,0 1 1 0 0,0-1-1 0 0,0 1 0 0 0,1-1 0 0 0,-1 1 0 0 0,1 0 0 0 0,-1 0 0 0 0,1 0 1 0 0,-1 0-1 0 0,1 0 0 0 0,0 0 0 0 0,0 0 0 0 0,0 0 0 0 0,0 1 1 0 0,1-1-1 0 0,-1 0 0 0 0,1 1 0 0 0,-1-1-45 0 0,2 0 91 0 0,1 0 1 0 0,-1 0-1 0 0,1 0 0 0 0,-1 0 0 0 0,1-1 1 0 0,0 1-1 0 0,-1-1 0 0 0,1 1 0 0 0,0-1 1 0 0,0 1-1 0 0,0-1 0 0 0,0 0 1 0 0,0 0-1 0 0,0 0 0 0 0,1 0 0 0 0,-1-1 1 0 0,0 1-1 0 0,0-1 0 0 0,1 1 0 0 0,-1-1 1 0 0,0 0-1 0 0,1 0 0 0 0,-1 0 1 0 0,0 0-1 0 0,1 0 0 0 0,-1 0 0 0 0,0-1 1 0 0,1 1-1 0 0,-1-1 0 0 0,0 1 0 0 0,0-1 1 0 0,1 0-1 0 0,-1 0 0 0 0,0 0 1 0 0,0 0-1 0 0,0 0 0 0 0,0-1 0 0 0,0 1 1 0 0,0-1-92 0 0,-1-2-55 0 0,0 0 1 0 0,-1 0 0 0 0,1 0 0 0 0,-1 1 0 0 0,0-1 0 0 0,0 0-1 0 0,0 0 1 0 0,0 0 0 0 0,-1 0 0 0 0,0 0 0 0 0,0 0-1 0 0,0 1 1 0 0,0-1 0 0 0,0 0 0 0 0,-1 1 0 0 0,0-1 0 0 0,1 1-1 0 0,-1-1 1 0 0,0 1 0 0 0,-1 0 0 0 0,1 0 0 0 0,-1 0-1 0 0,1 0 1 0 0,-1 0 0 0 0,0 0 0 0 0,0 1 0 0 0,0 0 0 0 0,-1-1-1 0 0,1 1 1 0 0,0 0 0 0 0,-1 1 0 0 0,1-1 0 0 0,-1 1-1 0 0,0-1 1 0 0,1 1 0 0 0,-1 0 0 0 0,0 0 0 0 0,0 1-1 0 0,0-1 1 0 0,0 1 0 0 0,0 0 0 0 0,0 0 0 0 0,0 0 0 0 0,1 1-1 0 0,-1-1 1 0 0,0 1 0 0 0,0 0 0 0 0,0 0 0 0 0,1 0-1 0 0,-1 0 1 0 0,0 1 0 0 0,1 0 0 0 0,-1-1 0 0 0,1 1 0 0 0,0 1-1 0 0,-1-1 55 0 0,2 1 79 0 0,1 1-1 0 0,0-1 1 0 0,0 0-1 0 0,0 1 1 0 0,1-1-1 0 0,-1 0 1 0 0,1 1-1 0 0,0-1 1 0 0,0 1-1 0 0,0-1 1 0 0,0 0-1 0 0,0 1 1 0 0,1-1-1 0 0,-1 1 1 0 0,1-1-1 0 0,0 0 1 0 0,0 0-1 0 0,1 1 0 0 0,-1-1 1 0 0,0 0-1 0 0,1 0 1 0 0,0 0-1 0 0,0 0 1 0 0,0-1-1 0 0,0 1 1 0 0,0 0-1 0 0,1-1 1 0 0,-1 0-1 0 0,1 1 1 0 0,-1-1-1 0 0,1 0 1 0 0,0 0-1 0 0,0 0 1 0 0,0-1-1 0 0,0 1 1 0 0,0-1-1 0 0,0 0 1 0 0,1 0-1 0 0,-1 0 1 0 0,0 0-1 0 0,1 0 1 0 0,-1-1-1 0 0,0 1 0 0 0,1-1 1 0 0,-1 0-1 0 0,1 0 1 0 0,-1 0-1 0 0,3-1-78 0 0,-4-3-24 0 0,1 1-1 0 0,-1-1 1 0 0,0 0-1 0 0,0 1 1 0 0,0-1-1 0 0,-1 0 1 0 0,1 0-1 0 0,-1-1 1 0 0,0 1-1 0 0,0 0 0 0 0,-1 0 1 0 0,1-1-1 0 0,-1 1 1 0 0,0 0-1 0 0,0-1 1 0 0,0 1-1 0 0,-1 0 1 0 0,1 0-1 0 0,-1-1 1 0 0,-1-2 24 0 0,2 9-18 0 0,0 0 1 0 0,0 0-1 0 0,0 0 1 0 0,0-1-1 0 0,0 1 1 0 0,0 0 0 0 0,-1 0-1 0 0,1 0 1 0 0,-1 0-1 0 0,1-1 1 0 0,-1 1-1 0 0,0 0 1 0 0,0 0-1 0 0,0-1 1 0 0,0 1-1 0 0,0-1 1 0 0,0 1 0 0 0,0-1-1 0 0,0 1 1 0 0,-1-1-1 0 0,1 0 1 0 0,0 1-1 0 0,-1-1 1 0 0,1 0-1 0 0,-1 0 1 0 0,0 0-1 0 0,1 0 1 0 0,-1 0 0 0 0,0-1-1 0 0,0 1 1 0 0,1 0-1 0 0,-1-1 1 0 0,0 1-1 0 0,0-1 1 0 0,0 0-1 0 0,0 0 1 0 0,1 0-1 0 0,-1 0 1 0 0,0 0 0 0 0,0 0-1 0 0,0 0 1 0 0,0 0-1 0 0,0-1 1 0 0,0 1-1 0 0,1-1 1 0 0,-1 1-1 0 0,0-1 1 0 0,0 0-1 0 0,1 0 1 0 0,-1 0 0 0 0,0 0-1 0 0,1 0 1 0 0,-1 0-1 0 0,1 0 1 0 0,0 0-1 0 0,-1-1 1 0 0,1 1-1 0 0,0 0 1 0 0,0-1 0 0 0,-1 1-1 0 0,1-1 1 0 0,0 0-1 0 0,1 1 1 0 0,-1-1-1 0 0,0 0 1 0 0,0 1-1 0 0,1-1 1 0 0,-1 0 17 0 0,2 3 34 0 0,-1 1 1 0 0,1-1-1 0 0,0 0 1 0 0,-1 1-1 0 0,1-1 1 0 0,0 0-1 0 0,0 0 1 0 0,0 0-1 0 0,0 0 1 0 0,0 0-1 0 0,0 0 0 0 0,0 0 1 0 0,1 0-1 0 0,-1 0 1 0 0,0 0-1 0 0,1-1 1 0 0,-1 1-1 0 0,0 0 1 0 0,1-1-1 0 0,-1 1 1 0 0,0-1-1 0 0,1 1 1 0 0,-1-1-1 0 0,1 0 1 0 0,-1 0-1 0 0,1 0 0 0 0,-1 0 1 0 0,1 0-1 0 0,-1 0 1 0 0,1 0-1 0 0,-1 0 1 0 0,1-1-1 0 0,-1 1 1 0 0,0 0-1 0 0,1-1 1 0 0,-1 1-1 0 0,1-1 1 0 0,-1 0-1 0 0,0 1 1 0 0,1-1-1 0 0,-1 0 0 0 0,0 0 1 0 0,0 0-1 0 0,0 0 1 0 0,0 0-1 0 0,0 0 1 0 0,0 0-1 0 0,0 0 1 0 0,0 0-1 0 0,0-1 1 0 0,0 1-1 0 0,-1 0 1 0 0,1 0-1 0 0,0-1 1 0 0,-1 1-1 0 0,1-1 0 0 0,-1 1 1 0 0,0 0-1 0 0,1-1 1 0 0,-1 1-1 0 0,0-1 1 0 0,0 0-35 0 0,0 2-50 0 0,0 1 0 0 0,0-1 0 0 0,1 1 0 0 0,-1 0 1 0 0,0-1-1 0 0,0 1 0 0 0,-1-1 0 0 0,1 1 0 0 0,0-1 0 0 0,0 1 1 0 0,0 0-1 0 0,0-1 0 0 0,0 1 0 0 0,-1-1 0 0 0,1 1 0 0 0,0-1 1 0 0,0 1-1 0 0,-1-1 0 0 0,1 1 0 0 0,0-1 0 0 0,-1 1 0 0 0,1-1 0 0 0,-1 0 1 0 0,1 1-1 0 0,0-1 0 0 0,-1 0 0 0 0,1 1 0 0 0,-1-1 0 0 0,1 0 1 0 0,-1 1-1 0 0,1-1 0 0 0,-1 0 0 0 0,1 0 0 0 0,-1 0 0 0 0,0 1 1 0 0,1-1-1 0 0,-1 0 0 0 0,1 0 0 0 0,-1 0 0 0 0,1 0 0 0 0,-1 0 1 0 0,0 0-1 0 0,1 0 0 0 0,-1 0 0 0 0,1 0 0 0 0,-1 0 0 0 0,1-1 1 0 0,-1 1-1 0 0,0 0 0 0 0,1 0 0 0 0,-1 0 0 0 0,1-1 0 0 0,-1 1 0 0 0,1 0 1 0 0,-1-1-1 0 0,1 1 0 0 0,0 0 0 0 0,-1-1 0 0 0,1 1 0 0 0,-1-1 50 0 0,-6 20-7268 0 0,7-10-1487 0 0</inkml:trace>
  <inkml:trace contextRef="#ctx0" brushRef="#br0" timeOffset="-185761.36">3757 3387 860 0 0,'0'0'-525'0'0,"0"0"280"0"0,0 0 176 0 0,0 0 131 0 0,0 0 293 0 0,0 0 138 0 0,0 6 5 0 0,-2 43-490 0 0,1-49-1077 0 0</inkml:trace>
  <inkml:trace contextRef="#ctx0" brushRef="#br0" timeOffset="-185009.54">3765 3427 352 0 0,'0'0'155'0'0,"0"0"-96"0"0,0 0 90 0 0,0 0 241 0 0,0 0 182 0 0,0 0-17 0 0,0-2-1041 0 0,1-2 8265 0 0,1 5-6945 0 0,212 150 186 0 0,169 119 429 0 0,190 185-1449 0 0,37 104 2716 0 0,-586-541-1609 0 0,-22-34-638 0 0,-76-161-3378 0 0,97 190 3031 0 0,-20-10-123 0 0,0 1 0 0 0,0 0 1 0 0,0-1-1 0 0,-1 1 1 0 0,1 0-1 0 0,-1 1 0 0 0,0-1 1 0 0,0 0-1 0 0,-1 0 1 0 0,1 1-1 0 0,-1-1 0 0 0,0 1 1 0 0,0 0-1 0 0,0-1 1 0 0,-1 1-1 0 0,0 0 0 0 0,0-1 1 0 0,0 1-1 0 0,0 0 1 0 0,-1-1-1 0 0,0 1 0 0 0,1 0 1 0 0,-2-1-1 0 0,1 1 1 0 0,-1-1-1 0 0,1 0 0 0 0,-1 1 1 0 0,0-1-1 0 0,-1 0 1 0 0,1 0-1 0 0,-1 0 0 0 0,0 0 1 0 0,0-1-1 0 0,0 1 0 0 0,0-1 1 0 0,-1 0-1 0 0,1 0 1 0 0,-1 0-1 0 0,0 0 0 0 0,0-1 1 0 0,0 1-1 0 0,0-1 1 0 0,0 0 0 0 0,-47 3-1300 0 0,15-8-5102 0 0,9-5-203 0 0</inkml:trace>
  <inkml:trace contextRef="#ctx0" brushRef="#br0" timeOffset="-183588.1">5994 4950 4076 0 0,'0'0'2216'0'0,"0"0"956"0"0,0 0-1938 0 0,0 0-1020 0 0,0 0 168 0 0,0 0 236 0 0,0 0 26 0 0,0 0-415 0 0,7 6-236 0 0,-6-5-2 0 0,4 6 179 0 0,1-1 0 0 0,-1 0 0 0 0,2-1 1 0 0,-1 1-1 0 0,0-1 0 0 0,1-1 0 0 0,0 1 1 0 0,0-1-1 0 0,0 0 0 0 0,1 0 1 0 0,-1-1-1 0 0,1 0 0 0 0,0-1 0 0 0,0 0 1 0 0,0 0-1 0 0,0 0 0 0 0,0-1 0 0 0,3 0-170 0 0,-10-3-38 0 0,0-1-1 0 0,0 1 1 0 0,-1 0-1 0 0,1-1 1 0 0,0 1-1 0 0,-1 0 1 0 0,1-1-1 0 0,-1 1 1 0 0,0-1-1 0 0,0 1 1 0 0,0-1-1 0 0,0 1 1 0 0,0-1-1 0 0,-1 1 1 0 0,1 0 0 0 0,-1-1-1 0 0,1 1 1 0 0,-1-1-1 0 0,0 1 1 0 0,0 0-1 0 0,0 0 1 0 0,0-1-1 0 0,0 1 1 0 0,-1 0-1 0 0,1 0 1 0 0,-1 0-1 0 0,-1-1 39 0 0,2 1-49 0 0,-1-3-16 0 0,-1 0 0 0 0,1 0 0 0 0,-1 0 0 0 0,0 0 0 0 0,-1 1 0 0 0,1-1 0 0 0,-1 1 0 0 0,0 0-1 0 0,0 0 1 0 0,0 0 0 0 0,-1 1 0 0 0,1 0 0 0 0,-1-1 0 0 0,0 1 0 0 0,0 1 0 0 0,0-1 0 0 0,0 1 0 0 0,-2-1 65 0 0,-31 78-561 0 0,7 157 2873 0 0,29-130-8226 0 0,2-100 711 0 0</inkml:trace>
  <inkml:trace contextRef="#ctx0" brushRef="#br0" timeOffset="-183327.42">6091 5262 9625 0 0,'0'0'1392'0'0,"0"0"-1392"0"0,0 0-116 0 0,0 0 116 0 0,0 0 556 0 0,0 0-32 0 0,-42-15-152 0 0,21 5-180 0 0,0-1-192 0 0,1 0-1448 0 0,4 2-1684 0 0,-4-5-4365 0 0</inkml:trace>
  <inkml:trace contextRef="#ctx0" brushRef="#br0" timeOffset="-183109.64">6379 5113 10785 0 0,'0'0'73'0'0,"-7"-1"201"0"0,1 0-139 0 0,0 1-1 0 0,1 0 0 0 0,-1 1 1 0 0,1-1-1 0 0,-1 1 0 0 0,1 0 1 0 0,-1 0-1 0 0,1 1 0 0 0,-1 0 0 0 0,1 0 1 0 0,0 0-1 0 0,0 0 0 0 0,0 1 1 0 0,0 0-1 0 0,0 0 0 0 0,1 0 1 0 0,-1 1-1 0 0,1-1 0 0 0,0 1 1 0 0,-3 4-135 0 0,-1-2 31 0 0,1 1 1 0 0,1 0 0 0 0,0 1 0 0 0,0-1-1 0 0,0 1 1 0 0,1 0 0 0 0,0 1 0 0 0,0-1-1 0 0,1 1 1 0 0,0 0 0 0 0,1 0 0 0 0,0 0-1 0 0,0 0 1 0 0,1 1 0 0 0,0-1 0 0 0,1 1-1 0 0,-1 1-31 0 0,28 62-7727 0 0,-15-59 2348 0 0</inkml:trace>
  <inkml:trace contextRef="#ctx0" brushRef="#br0" timeOffset="-182843.34">6324 5322 352 0 0,'0'0'7876'0'0,"0"0"-5726"0"0,0 0-1857 0 0,6-2-220 0 0,-3 0-134 0 0,0 1 0 0 0,0 0 1 0 0,0 0-1 0 0,1 0 0 0 0,-1 0 0 0 0,0 0 1 0 0,1 1-1 0 0,-1 0 0 0 0,1 0 1 0 0,-1 0-1 0 0,1 0 0 0 0,-1 0 0 0 0,0 0 1 0 0,1 1-1 0 0,-1 0 0 0 0,0 0 0 0 0,1 0 1 0 0,-1 0-1 0 0,0 0 0 0 0,0 0 1 0 0,0 1-1 0 0,0 0 0 0 0,0 0 0 0 0,0 0 1 0 0,0 0-1 0 0,-1 0 0 0 0,1 0 1 0 0,-1 1-1 0 0,1-1 0 0 0,-1 1 0 0 0,1 1 61 0 0,0-3 51 0 0,-1 1-1 0 0,1 0 0 0 0,0 0 0 0 0,-1 0 0 0 0,0 0 0 0 0,1 0 1 0 0,-1 1-1 0 0,0-1 0 0 0,0 1 0 0 0,0-1 0 0 0,-1 1 0 0 0,1 0 1 0 0,-1 0-1 0 0,1-1 0 0 0,-1 1 0 0 0,0 0 0 0 0,0 1 0 0 0,0-1 1 0 0,0 0-1 0 0,-1 0 0 0 0,1 0 0 0 0,-1 0 0 0 0,0 0 0 0 0,0 1 1 0 0,0-1-1 0 0,0 0 0 0 0,-1 0 0 0 0,1 0 0 0 0,-1 0 0 0 0,0 1 0 0 0,0-1 1 0 0,0 0-1 0 0,0 0 0 0 0,-1-1 0 0 0,1 1 0 0 0,-1 0 0 0 0,1 0 1 0 0,-1-1-1 0 0,0 1 0 0 0,0-1 0 0 0,0 1 0 0 0,-1-1 0 0 0,1 0 1 0 0,0 0-1 0 0,-1 0 0 0 0,0 0 0 0 0,1 0 0 0 0,-1-1 0 0 0,0 1 1 0 0,0-1-1 0 0,-1 1-50 0 0,-78-13 1615 0 0,56-10-6710 0 0,23 15-485 0 0</inkml:trace>
  <inkml:trace contextRef="#ctx0" brushRef="#br0" timeOffset="-182655.52">6526 5445 9601 0 0,'0'0'206'0'0,"0"0"436"0"0,-7 4 21 0 0,-9 6-887 0 0,-65 53 3006 0 0,80-61-2981 0 0,-1 0 1 0 0,1-1 0 0 0,0 1-1 0 0,1 0 1 0 0,-1 0 0 0 0,0 0 0 0 0,0 0-1 0 0,1 0 1 0 0,-1 0 0 0 0,1 0-1 0 0,0 0 1 0 0,0 0 0 0 0,-1 0-1 0 0,1 0 1 0 0,0 0 0 0 0,1 0 0 0 0,-1 0-1 0 0,0 0 1 0 0,1 0 0 0 0,-1 0-1 0 0,1 0 1 0 0,-1 0 0 0 0,1 0-1 0 0,0 0 1 0 0,0 0 0 0 0,0 0 0 0 0,0-1-1 0 0,0 1 1 0 0,1 0 0 0 0,0 1 198 0 0,4 4-5261 0 0</inkml:trace>
  <inkml:trace contextRef="#ctx0" brushRef="#br0" timeOffset="-182498.31">6530 5625 8837 0 0,'0'0'2608'0'0,"0"0"-2596"0"0,0 0 140 0 0,0 0 336 0 0,-38 33 12 0 0,22-29 24 0 0,-2-3-52 0 0,-5 1-244 0 0,2-2-24 0 0,1 2-204 0 0,2-2-508 0 0,2 0-784 0 0,5 0-728 0 0,3 0-2448 0 0</inkml:trace>
  <inkml:trace contextRef="#ctx0" brushRef="#br0" timeOffset="-182266.25">6719 5610 11969 0 0,'0'0'189'0'0,"-7"5"179"0"0,-1 1-212 0 0,5-6-130 0 0,0 1 0 0 0,0 0 0 0 0,0-1 0 0 0,1 1 0 0 0,-1 1 0 0 0,0-1 0 0 0,1 0 0 0 0,-1 1 0 0 0,1-1 0 0 0,-1 1 0 0 0,1 0 0 0 0,0 0 0 0 0,-1 0 0 0 0,1 0 0 0 0,0 0 0 0 0,1 0 0 0 0,-1 1 0 0 0,0-1 0 0 0,0 1 0 0 0,1-1 0 0 0,0 1 0 0 0,-1 0 0 0 0,1-1 0 0 0,0 1 0 0 0,0 0 0 0 0,1 0 0 0 0,-1 0 0 0 0,1 0 0 0 0,-1-1 0 0 0,1 1 0 0 0,0 0-1 0 0,0 0 1 0 0,0 0 0 0 0,0 0 0 0 0,1 0 0 0 0,-1 0 0 0 0,1 0 0 0 0,0 0 0 0 0,0 0 0 0 0,0-1 0 0 0,0 1 0 0 0,0 0 0 0 0,0-1 0 0 0,2 3-26 0 0,2-2 69 0 0,0 1 1 0 0,1-1-1 0 0,-1 0 0 0 0,1-1 0 0 0,-1 1 1 0 0,1-1-1 0 0,0 0 0 0 0,0-1 0 0 0,0 1 0 0 0,0-1 1 0 0,0 0-1 0 0,0-1 0 0 0,0 1 0 0 0,0-1 1 0 0,0 0-1 0 0,0-1 0 0 0,1 0 0 0 0,-1 0 0 0 0,0 0 1 0 0,-1-1-1 0 0,1 1 0 0 0,3-2-69 0 0,-34 41-63 0 0,18-28 85 0 0,-83 82 1507 0 0,88-90-1740 0 0,-1-1-1 0 0,0 0 1 0 0,1 0-1 0 0,-1 0 1 0 0,0 0 0 0 0,0 0-1 0 0,0 0 1 0 0,0-1-1 0 0,1 0 1 0 0,-1 1 0 0 0,0-1-1 0 0,0 0 1 0 0,0 0-1 0 0,0 0 1 0 0,0-1 0 0 0,0 1-1 0 0,0-1 1 0 0,0 0-1 0 0,1 0 1 0 0,-1 0 0 0 0,0 0-1 0 0,0 0 1 0 0,1 0-1 0 0,-1-1 1 0 0,1 1 0 0 0,-2-2 211 0 0,-7-6-5403 0 0</inkml:trace>
  <inkml:trace contextRef="#ctx0" brushRef="#br0" timeOffset="-182078.03">6944 5726 14233 0 0,'0'0'592'0'0,"2"37"-592"0"0,-8-15-88 0 0,-6 3 88 0 0,2 2 544 0 0,-8-3 60 0 0,-3-1-176 0 0,-1-3-275 0 0,-6-4-153 0 0,-2 0-52 0 0,-1-4 3 0 0,-2-1-231 0 0,4-3-296 0 0,-1-3-488 0 0,-2-4-640 0 0,10 0-1048 0 0,-6-6-3449 0 0</inkml:trace>
  <inkml:trace contextRef="#ctx0" brushRef="#br0" timeOffset="-180599.44">3698 3269 2820 0 0,'0'0'83'0'0,"0"0"107"0"0,0 0 210 0 0,0 0 753 0 0,0 0-581 0 0,0 0-311 0 0,0 0 139 0 0,0 0-59 0 0,7-12-354 0 0,-6 9 7255 0 0,-100 50-7455 0 0,-188 102 2725 0 0,51 6-1606 0 0,545-329-897 0 0,-248 140 174 0 0,-1-3 0 0 0,-2-3 0 0 0,-2-1 0 0 0,-2-4 0 0 0,36-38-183 0 0,-138 125-150 0 0,-2-2 1 0 0,-2-3 0 0 0,-2-2 0 0 0,-1-3 0 0 0,-1-2-1 0 0,-1-2 1 0 0,-23 6 149 0 0,-182 96 61 0 0,177-68-572 0 0,96-53-1902 0 0,3-12-5473 0 0,-7-1 2498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06.2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76 5545 0 0,'0'0'1587'0'0,"0"0"-217"0"0,0 0-123 0 0,0 0-233 0 0,0 0-289 0 0,0 0-296 0 0,0 0-301 0 0,0 0-34 0 0,0 0 131 0 0,-2-17 338 0 0,5 15-533 0 0,0 1 0 0 0,0-1-1 0 0,1 1 1 0 0,-1 0 0 0 0,0 0-1 0 0,1 0 1 0 0,-1 0 0 0 0,1 0-1 0 0,-1 1 1 0 0,1-1 0 0 0,-1 1 0 0 0,1 0-1 0 0,-1 0 1 0 0,1 1 0 0 0,0-1-1 0 0,-1 1 1 0 0,1-1 0 0 0,-1 1-1 0 0,0 0 1 0 0,1 1 0 0 0,-1-1-1 0 0,0 0 1 0 0,1 1 0 0 0,-1 0 0 0 0,0 0-1 0 0,0 0 1 0 0,-1 0 0 0 0,1 0-1 0 0,0 1 1 0 0,-1-1 0 0 0,1 1-1 0 0,-1-1 1 0 0,0 1 0 0 0,0 0-1 0 0,0 0 1 0 0,0 0 0 0 0,0 0 0 0 0,-1 1-1 0 0,1-1 1 0 0,-1 0 0 0 0,1 4-30 0 0,-3-3 20 0 0,1 1 1 0 0,-1-1 0 0 0,-1 0-1 0 0,1 1 1 0 0,0-1-1 0 0,-1 0 1 0 0,0 0 0 0 0,0 0-1 0 0,0 0 1 0 0,-1 0 0 0 0,1-1-1 0 0,-1 1 1 0 0,0-1 0 0 0,0 1-1 0 0,0-1 1 0 0,0 0-1 0 0,-1 0 1 0 0,1 0 0 0 0,-1-1-1 0 0,0 1 1 0 0,0-1 0 0 0,0 0-1 0 0,0 0 1 0 0,-2 0-21 0 0,-35 28 311 0 0,84-24 738 0 0,-11-4-1079 0 0,61 4 1814 0 0,-33-11-9557 0 0,-56 3 2004 0 0</inkml:trace>
  <inkml:trace contextRef="#ctx0" brushRef="#br0" timeOffset="482.1">377 221 11117 0 0,'0'0'396'0'0,"0"0"168"0"0,4 7 129 0 0,83 149 3198 0 0,-86-155-3835 0 0,0-1 0 0 0,0 1 0 0 0,0-1 0 0 0,0 1 0 0 0,0-1 0 0 0,0 1 0 0 0,0-1 0 0 0,0 0 0 0 0,0 0 0 0 0,0 1 0 0 0,0-1 0 0 0,0 0 1 0 0,0 0-1 0 0,0 0 0 0 0,0 0 0 0 0,0 0 0 0 0,0 0 0 0 0,0-1 0 0 0,0 1 0 0 0,0 0 0 0 0,0-1 0 0 0,0 1 0 0 0,0 0 0 0 0,0-1 0 0 0,0 1 0 0 0,0-1 0 0 0,0 1 0 0 0,0-1 0 0 0,-1 0 0 0 0,1 1 1 0 0,0-1-1 0 0,0 0 0 0 0,-1 0 0 0 0,1 1 0 0 0,0-1 0 0 0,-1 0 0 0 0,1 0 0 0 0,-1 0 0 0 0,1 0 0 0 0,-1 0 0 0 0,1 0 0 0 0,-1 0 0 0 0,0 0 0 0 0,1 0 0 0 0,-1 0 0 0 0,0 0 0 0 0,0 0 0 0 0,0 0 0 0 0,0 0 1 0 0,0 0-1 0 0,0 0 0 0 0,0 0 0 0 0,0 0 0 0 0,0 0-56 0 0,3-72-115 0 0,-3 63 223 0 0,0-208-691 0 0,0 216 565 0 0,0 0 0 0 0,-1 0 0 0 0,1-1 0 0 0,0 1 0 0 0,0 0 0 0 0,1 0 0 0 0,-1 0 0 0 0,0 0 0 0 0,1 0 0 0 0,-1 0 0 0 0,1 0 0 0 0,-1 0 0 0 0,1 0 0 0 0,0 0 0 0 0,0 0 0 0 0,0 0 0 0 0,0 1 0 0 0,0-1 0 0 0,0 0 0 0 0,1 1 0 0 0,-1-1 0 0 0,1 1 0 0 0,-1-1 0 0 0,1 1 0 0 0,-1 0 0 0 0,1-1 0 0 0,0 1 0 0 0,0 0 0 0 0,-1 0 0 0 0,1 0 0 0 0,0 0 0 0 0,0 1 0 0 0,0-1 0 0 0,0 1 0 0 0,0-1 0 0 0,0 1 0 0 0,0-1 0 0 0,0 1 0 0 0,1 0 0 0 0,-1 0 0 0 0,0 0 0 0 0,0 0 0 0 0,0 0 0 0 0,0 1 0 0 0,0-1 0 0 0,0 1 0 0 0,0-1 0 0 0,0 1 0 0 0,0 0 0 0 0,0 0 0 0 0,0 0 18 0 0,341 22 1468 0 0,-342-23-2209 0 0,-6 3-7955 0 0,-3-1 2073 0 0</inkml:trace>
  <inkml:trace contextRef="#ctx0" brushRef="#br0" timeOffset="4130.5">768 365 1408 0 0,'0'0'4109'0'0,"0"0"-3133"0"0,0 0-441 0 0,0 0 266 0 0,0 0 81 0 0,0 0-83 0 0,0 0-221 0 0,20 7 4253 0 0,-17-8-4776 0 0,0 0-1 0 0,1 1 0 0 0,-1-1 0 0 0,0 0 0 0 0,0 0 0 0 0,1-1 0 0 0,-1 1 1 0 0,0-1-1 0 0,0 1 0 0 0,0-1 0 0 0,-1 0 0 0 0,1 0 0 0 0,0 0 1 0 0,-1-1-1 0 0,1 1 0 0 0,-1-1 0 0 0,0 1 0 0 0,0-1 0 0 0,0 0 0 0 0,0 0 1 0 0,0 1-1 0 0,-1-1 0 0 0,1-1 0 0 0,-1 1 0 0 0,0 0 0 0 0,0 0 1 0 0,0 0-1 0 0,0-1 0 0 0,0 1 0 0 0,-1-1 0 0 0,0 1 0 0 0,1 0 0 0 0,-1-1 1 0 0,0 1-1 0 0,-1-1 0 0 0,1 1 0 0 0,-1 0 0 0 0,0-2-54 0 0,-1-5-196 0 0,0 0-1 0 0,-1 1 1 0 0,0-1-1 0 0,0 1 1 0 0,-1 0-1 0 0,-1 0 0 0 0,1 0 1 0 0,-2 0-1 0 0,1 1 1 0 0,-1 0-1 0 0,0 0 1 0 0,-5-4 196 0 0,11 11-38 0 0,-1 1 0 0 0,1-1 0 0 0,0 1 1 0 0,-1-1-1 0 0,1 1 0 0 0,-1-1 0 0 0,0 1 1 0 0,1-1-1 0 0,-1 1 0 0 0,1 0 0 0 0,-1-1 0 0 0,1 1 1 0 0,-1 0-1 0 0,0 0 0 0 0,1 0 0 0 0,-1-1 1 0 0,0 1-1 0 0,1 0 0 0 0,-1 0 0 0 0,0 0 1 0 0,1 0-1 0 0,-1 0 0 0 0,0 0 0 0 0,1 0 1 0 0,-1 0-1 0 0,0 0 0 0 0,1 0 0 0 0,-1 1 0 0 0,1-1 1 0 0,-1 0-1 0 0,0 0 0 0 0,1 1 0 0 0,-1-1 1 0 0,1 0-1 0 0,-1 1 0 0 0,0-1 0 0 0,1 0 1 0 0,-1 1-1 0 0,1-1 0 0 0,-1 1 0 0 0,1-1 1 0 0,0 1-1 0 0,-1-1 0 0 0,1 1 0 0 0,-1-1 0 0 0,1 1 1 0 0,0 0-1 0 0,0-1 0 0 0,-1 1 0 0 0,1 0 1 0 0,0-1-1 0 0,0 1 0 0 0,0-1 0 0 0,-1 1 1 0 0,1 0-1 0 0,0-1 0 0 0,0 1 0 0 0,0 0 1 0 0,0-1-1 0 0,0 1 0 0 0,1 0 0 0 0,-1-1 0 0 0,0 1 1 0 0,0 0-1 0 0,0-1 0 0 0,0 1 0 0 0,1 0 38 0 0,-2 51 365 0 0,1-52-358 0 0,0 10 165 0 0,1 0 1 0 0,-1 0-1 0 0,2-1 1 0 0,-1 1 0 0 0,2 0-1 0 0,-1-1 1 0 0,1 1-1 0 0,0-1 1 0 0,1 0-1 0 0,0 0 1 0 0,1 0 0 0 0,0-1-1 0 0,0 0 1 0 0,1 1-173 0 0,53 6-3259 0 0,-51-18-794 0 0,-1-3-1811 0 0</inkml:trace>
  <inkml:trace contextRef="#ctx0" brushRef="#br0" timeOffset="4397.14">1034 193 8249 0 0,'0'0'2015'0'0,"0"0"-1190"0"0,0 0-608 0 0,0 0 34 0 0,1 7 409 0 0,14 178 1512 0 0,-6-183-9923 0 0,-1-7 2141 0 0</inkml:trace>
  <inkml:trace contextRef="#ctx0" brushRef="#br0" timeOffset="4599.71">1211 238 8689 0 0,'0'0'2307'0'0,"0"0"-1114"0"0,0 0-371 0 0,0 0-196 0 0,0 0-425 0 0,-6-2-55 0 0,3 1-154 0 0,0-1 1 0 0,0 1-1 0 0,0-1 0 0 0,0 1 1 0 0,-1 0-1 0 0,1 1 1 0 0,0-1-1 0 0,0 0 0 0 0,-1 1 1 0 0,1 0-1 0 0,0 0 1 0 0,-1 0-1 0 0,1 0 0 0 0,0 0 1 0 0,0 1-1 0 0,-1-1 1 0 0,1 1-1 0 0,0 0 0 0 0,0 0 1 0 0,0 0-1 0 0,0 0 0 0 0,0 1 1 0 0,0-1-1 0 0,0 1 1 0 0,0 0-1 0 0,0 0 0 0 0,1 0 1 0 0,-1 0-1 0 0,1 0 1 0 0,0 1-1 0 0,-1-1 0 0 0,1 1 1 0 0,0-1-1 0 0,0 1 0 0 0,1 0 1 0 0,-1 0-1 0 0,1 0 1 0 0,-1 0-1 0 0,1 0 0 0 0,0 0 1 0 0,0 0-1 0 0,0 0 1 0 0,0 3 7 0 0,2-3 55 0 0,0 0 1 0 0,1 0 0 0 0,-1 0-1 0 0,1 0 1 0 0,0 0 0 0 0,0 0 0 0 0,0-1-1 0 0,0 1 1 0 0,0-1 0 0 0,1 1 0 0 0,-1-1-1 0 0,1 0 1 0 0,-1 1 0 0 0,1-1-1 0 0,0-1 1 0 0,0 1 0 0 0,0 0 0 0 0,0-1-1 0 0,0 0 1 0 0,0 1 0 0 0,0-1 0 0 0,1 0-1 0 0,-1-1 1 0 0,0 1 0 0 0,1-1-1 0 0,2 1-55 0 0,55 9-2797 0 0,-42-9-2590 0 0,-13-1-74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13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393 421 9521 0 0,'0'0'1157'0'0,"0"0"-920"0"0,0 0-232 0 0,0 0 424 0 0,1 7 364 0 0,14 165 1636 0 0,-9-150-4411 0 0,4-9-2954 0 0,2-3-1761 0 0</inkml:trace>
  <inkml:trace contextRef="#ctx0" brushRef="#br0" timeOffset="249.32">628 745 10289 0 0,'0'0'552'0'0,"0"0"-552"0"0,0 0 0 0 0,0 0 220 0 0,0 0 924 0 0,-43 0-416 0 0,23-2-368 0 0,-6-1-172 0 0,-3 1-124 0 0,-2 1-56 0 0,1 0 68 0 0,-3-1-16 0 0,5 1-60 0 0,-1 1-980 0 0,5-2-1284 0 0,7 2-2853 0 0</inkml:trace>
  <inkml:trace contextRef="#ctx0" brushRef="#br0" timeOffset="570.78">438 874 6005 0 0,'0'0'2593'0'0,"0"0"-1864"0"0,0 0-351 0 0,0 0-36 0 0,0 0-83 0 0,0 0 64 0 0,0 0 84 0 0,1 7-207 0 0,2-8-150 0 0,1 1 0 0 0,-1-1 0 0 0,1 1 1 0 0,-1 0-1 0 0,1-1 0 0 0,0 2 0 0 0,-1-1 0 0 0,1 0 0 0 0,-1 1 0 0 0,1-1 0 0 0,-1 1 0 0 0,0 0 0 0 0,1 0 0 0 0,-1 1 0 0 0,0-1 0 0 0,1 1 0 0 0,-1-1 0 0 0,0 1 0 0 0,0 0 0 0 0,-1 0 0 0 0,1 0 0 0 0,0 1 0 0 0,-1-1 0 0 0,1 1 0 0 0,-1-1 0 0 0,1 1 1 0 0,-1 0-1 0 0,0 0 0 0 0,-1 0 0 0 0,1 0 0 0 0,0 0 0 0 0,-1 0 0 0 0,1 1 0 0 0,-1-1 0 0 0,0 0 0 0 0,0 1 0 0 0,-1-1 0 0 0,1 1 0 0 0,-1-1 0 0 0,0 1 0 0 0,1-1 0 0 0,-2 1 0 0 0,1-1 0 0 0,0 1 0 0 0,-1-1 0 0 0,1 1 0 0 0,-1-1 0 0 0,0 1 0 0 0,0-1 1 0 0,-1 0-1 0 0,1 1 0 0 0,-1 0-50 0 0,-60 75 152 0 0,125-70 2656 0 0,21-12-1491 0 0,-40 0-2289 0 0,-1 2-5392 0 0,-36 1-468 0 0</inkml:trace>
  <inkml:trace contextRef="#ctx0" brushRef="#br0" timeOffset="1550.24">1000 786 8053 0 0,'0'0'1203'0'0,"0"0"-876"0"0,2 7 423 0 0,93 216 4815 0 0,-80-218-647 0 0,-1-36-3953 0 0,3-46-1375 0 0,-6-420-1197 0 0,-18 419 881 0 0,59 82 860 0 0,321 20-1105 0 0,-343-22-5019 0 0,-18 2-829 0 0</inkml:trace>
  <inkml:trace contextRef="#ctx0" brushRef="#br0" timeOffset="2077.71">1332 498 328 0 0,'0'0'5929'0'0,"0"0"-4052"0"0,0 0-860 0 0,0 0 140 0 0,0 0-513 0 0,0 0-467 0 0,4 6 188 0 0,1 5-221 0 0,0-1 0 0 0,-1 1 0 0 0,0 0 0 0 0,-1 0-1 0 0,0 0 1 0 0,0 1 0 0 0,-1-1 0 0 0,-1 0 0 0 0,0 1-1 0 0,-1 0 1 0 0,0-1 0 0 0,0 1 0 0 0,-2 7-144 0 0,0-14 265 0 0,1 9-1540 0 0,9-13-3106 0 0,-2-3-656 0 0</inkml:trace>
  <inkml:trace contextRef="#ctx0" brushRef="#br0" timeOffset="2326.76">1527 589 9521 0 0,'0'0'1171'0'0,"0"0"-1235"0"0,-6-1 343 0 0,1 0-251 0 0,1 1 1 0 0,-1-1-1 0 0,0 1 1 0 0,1-1-1 0 0,-1 2 1 0 0,0-1-1 0 0,1 0 0 0 0,-1 1 1 0 0,0 0-1 0 0,1 0 1 0 0,-1 0-1 0 0,1 0 0 0 0,-1 1 1 0 0,1 0-1 0 0,0 0 1 0 0,0 0-1 0 0,-1 1 1 0 0,2-1-1 0 0,-1 1 0 0 0,0 0 1 0 0,0 0-1 0 0,1 0 1 0 0,0 0-1 0 0,-1 1 1 0 0,1-1-1 0 0,1 1 0 0 0,-2 2-28 0 0,59 28 3139 0 0,-46-31-3017 0 0,14 6-603 0 0,19 7-5105 0 0,-32-13 1318 0 0</inkml:trace>
  <inkml:trace contextRef="#ctx0" brushRef="#br0" timeOffset="2596.21">1776 832 11941 0 0,'0'0'910'0'0,"0"0"-1251"0"0,0 0 293 0 0,-7 0 717 0 0,-222-10 2029 0 0,45-3-5707 0 0,183 13 477 0 0,2 0-2173 0 0,2 0-878 0 0</inkml:trace>
  <inkml:trace contextRef="#ctx0" brushRef="#br0" timeOffset="3032.54">1495 1121 13489 0 0,'0'0'1314'0'0,"0"0"-584"0"0,0 0-154 0 0,0 0-116 0 0,0 0-208 0 0,28-4 676 0 0,-23 3-977 0 0,0-1-1 0 0,0 0 1 0 0,0 0 0 0 0,0 0-1 0 0,0 0 1 0 0,-1-1 0 0 0,1 0 0 0 0,-1 0-1 0 0,1 0 1 0 0,-1 0 0 0 0,0-1-1 0 0,-1 1 1 0 0,1-1 0 0 0,0 0-1 0 0,-1 0 1 0 0,0-1 0 0 0,0 1-1 0 0,0-1 1 0 0,-1 1 0 0 0,0-1 0 0 0,0 0-1 0 0,0 0 1 0 0,0 0 0 0 0,-1 0-1 0 0,1 0 1 0 0,-1-1 0 0 0,-1 1-1 0 0,1 0 1 0 0,-1 0 0 0 0,0-1-1 0 0,0 1 1 0 0,0 0 0 0 0,-1-1 0 0 0,0 1-1 0 0,0 0 1 0 0,0 0 0 0 0,-1 0-1 0 0,1 0 1 0 0,-1 0 0 0 0,-1 0-1 0 0,1 0 1 0 0,-1 0 0 0 0,1 1-1 0 0,-2-2 50 0 0,3 5-38 0 0,0-1 1 0 0,-1 1-1 0 0,1 0 0 0 0,0 0 0 0 0,0 0 0 0 0,0 0 0 0 0,-1 0 0 0 0,1 0 0 0 0,-1 0 0 0 0,1 0 0 0 0,-1 0 0 0 0,1 1 0 0 0,-1-1 0 0 0,1 1 0 0 0,-1-1 0 0 0,1 1 0 0 0,-1-1 1 0 0,0 1-1 0 0,1 0 0 0 0,-1 0 0 0 0,0 0 0 0 0,1 0 0 0 0,-1 0 0 0 0,0 0 0 0 0,1 0 0 0 0,-1 1 0 0 0,1-1 0 0 0,-1 0 0 0 0,0 1 0 0 0,1 0 0 0 0,-1-1 0 0 0,1 1 0 0 0,-1 0 0 0 0,1 0 1 0 0,0 0-1 0 0,-1 0 0 0 0,1 0 0 0 0,0 0 0 0 0,-1 0 0 0 0,1 0 0 0 0,0 0 0 0 0,0 1 0 0 0,0-1 0 0 0,0 0 0 0 0,0 1 0 0 0,1-1 0 0 0,-1 1 0 0 0,0-1 0 0 0,1 1 0 0 0,-1-1 0 0 0,1 1 1 0 0,-1 0 37 0 0,-20 88 780 0 0,23-85-707 0 0,-1 1 1 0 0,1-1 0 0 0,0 1 0 0 0,0-1-1 0 0,0 1 1 0 0,1-1 0 0 0,0 0 0 0 0,0 0-1 0 0,0 0 1 0 0,1-1 0 0 0,-1 1 0 0 0,1-1-1 0 0,0 0 1 0 0,1 0 0 0 0,-1 0 0 0 0,1-1-1 0 0,4 4-73 0 0,32 17-3466 0 0,-17-14-2107 0 0</inkml:trace>
  <inkml:trace contextRef="#ctx0" brushRef="#br0" timeOffset="3957.07">2156 202 9149 0 0,'1'12'-777'0'0,"84"551"4479"0"0,-36-97-3044 0 0,-50-553-8103 0 0,-3 51 2930 0 0</inkml:trace>
  <inkml:trace contextRef="#ctx0" brushRef="#br0" timeOffset="4522.59">2030 240 5461 0 0,'-7'-4'3720'0'0,"-52"-19"-3549"0"0,-1 3 0 0 0,0 2 1 0 0,-2 3-1 0 0,0 3 0 0 0,0 2 1 0 0,-18 2-172 0 0,78 8 13 0 0,-1014-110 489 0 0,990 108-499 0 0,-55-8-109 0 0,-1 5 0 0 0,1 3 1 0 0,-1 3-1 0 0,-31 7 106 0 0,109-7-53 0 0,-1 0-1 0 0,1 0 0 0 0,-1 0 0 0 0,1 0 0 0 0,-1 1 1 0 0,1 0-1 0 0,0 0 0 0 0,-1 0 0 0 0,1 0 1 0 0,1 1-1 0 0,-1 0 0 0 0,0-1 0 0 0,0 1 0 0 0,1 1 1 0 0,0-1-1 0 0,0 0 0 0 0,0 1 0 0 0,0 0 1 0 0,0 0-1 0 0,1 0 0 0 0,-1 0 0 0 0,1 0 0 0 0,0 0 1 0 0,0 0-1 0 0,1 1 0 0 0,-1-1 0 0 0,1 1 1 0 0,0-1-1 0 0,0 1 0 0 0,1 0 0 0 0,-1 0 54 0 0,10 156 173 0 0,-4-128-13 0 0,29 493 1326 0 0,-34-486-1325 0 0,1 0 0 0 0,3 0 0 0 0,1 0 0 0 0,2-1 0 0 0,1 0 0 0 0,2 0 0 0 0,2-1 0 0 0,2 0 0 0 0,11 22-161 0 0,-15-49 205 0 0,1 0 1 0 0,1 0-1 0 0,-1-1 0 0 0,2-1 0 0 0,-1 0 0 0 0,1 0 1 0 0,1-1-1 0 0,-1-1 0 0 0,1 0 0 0 0,1-1 1 0 0,-1-1-1 0 0,1 0 0 0 0,0-1 0 0 0,0-1 0 0 0,0 0 1 0 0,0-1-1 0 0,1 0 0 0 0,-1-1 0 0 0,1-1 1 0 0,-1-1-1 0 0,1 0 0 0 0,-1-1 0 0 0,10-2-205 0 0,-8 3 3 0 0,855-7 1523 0 0,-752 14-1979 0 0,6-1-1046 0 0,-43-3-4487 0 0,-71-2 42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22.9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131 42 6433 0 0,'0'0'6508'0'0,"0"0"-5832"0"0,0 0-676 0 0,0 0 64 0 0,0 0 736 0 0,0 0-104 0 0,0 0-444 0 0,-43-5-192 0 0,29 2-60 0 0,-6 1-288 0 0,1-1-420 0 0,6-2-332 0 0,0 1-700 0 0,7-2-1152 0 0,4-3-1769 0 0,2 4 501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23.2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171 32 2864 0 0,'6'-2'1890'0'0,"6"-1"-1302"0"0,52-17 8213 0 0,-102 17-6735 0 0,-20 4-2037 0 0,-19 0-1855 0 0,24-4-5401 0 0,26 0 1426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22.4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36 6521 0 0,'0'0'1204'0'0,"0"0"1313"0"0,0 0-880 0 0,3 6-1553 0 0,6 14 124 0 0,-2 1 0 0 0,0 0-1 0 0,-1 0 1 0 0,-1 1 0 0 0,-1 0 0 0 0,0 0 0 0 0,-2 0-1 0 0,-1 0 1 0 0,-1 0 0 0 0,0 0 0 0 0,-2 0 0 0 0,-2 6-208 0 0,6-19-1522 0 0,4-23-5654 0 0,-4 0 1417 0 0</inkml:trace>
  <inkml:trace contextRef="#ctx0" brushRef="#br0" timeOffset="250.66">48 36 2508 0 0,'0'0'4988'0'0,"0"0"-3276"0"0,0 0-1086 0 0,3-6-14 0 0,-2 4-571 0 0,0 1 1 0 0,0-1-1 0 0,0 0 0 0 0,0 0 0 0 0,0 1 0 0 0,0-1 1 0 0,0 1-1 0 0,0-1 0 0 0,1 1 0 0 0,-1 0 0 0 0,1-1 1 0 0,-1 1-1 0 0,1 0 0 0 0,-1 0 0 0 0,1 0 0 0 0,0 0 1 0 0,-1 0-1 0 0,1 0 0 0 0,0 0 0 0 0,0 1 0 0 0,0-1 1 0 0,0 1-1 0 0,-1-1 0 0 0,1 1 0 0 0,0 0 0 0 0,0 0 1 0 0,0 0-1 0 0,0 0 0 0 0,0 0 0 0 0,0 0 0 0 0,0 0 1 0 0,0 1-1 0 0,0-1 0 0 0,0 1 0 0 0,-1-1 0 0 0,1 1 0 0 0,0 0 1 0 0,0 0-1 0 0,-1 0 0 0 0,1 0 0 0 0,0 0 0 0 0,0 0-41 0 0,1 1 123 0 0,88 48 639 0 0,-90-50-754 0 0,1 1 1 0 0,0 0-1 0 0,-1 0 1 0 0,1 0-1 0 0,-1 0 1 0 0,1 0 0 0 0,-1 0-1 0 0,1 1 1 0 0,-1-1-1 0 0,0 1 1 0 0,1-1-1 0 0,-1 1 1 0 0,0-1-1 0 0,0 1 1 0 0,0-1-1 0 0,0 1 1 0 0,-1 0-1 0 0,1 0 1 0 0,0-1-1 0 0,-1 1 1 0 0,1 0-1 0 0,-1 0 1 0 0,0 0-1 0 0,1 0 1 0 0,-1-1-1 0 0,0 1 1 0 0,0 0 0 0 0,0 0-1 0 0,0 0 1 0 0,-1 0-1 0 0,1 0 1 0 0,0 0-1 0 0,-1-1 1 0 0,0 1-1 0 0,1 0 1 0 0,-1 0-1 0 0,0 0 1 0 0,0-1-1 0 0,0 1 1 0 0,0-1-1 0 0,0 1 1 0 0,0-1-1 0 0,0 1 1 0 0,0-1-1 0 0,-1 1 1 0 0,1-1 0 0 0,-1 0-1 0 0,1 0 1 0 0,-2 1-9 0 0,-96 28 3025 0 0,62-28-5405 0 0,4-2-4500 0 0,31 0 6180 0 0,-10 0-5528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36.8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29 168 0 0,'0'0'2251'0'0,"0"0"-816"0"0,0 0-347 0 0,0 0 213 0 0,0 0-143 0 0,0 0-252 0 0,0 0-47 0 0,0 0 43 0 0,-4-6-34 0 0,-11-17-142 0 0,51 50 978 0 0,87 153 954 0 0,-123-181-2585 0 0,0 1-1 0 0,0 0 1 0 0,1 0-1 0 0,-1-1 1 0 0,0 1-1 0 0,0 0 1 0 0,1 0-1 0 0,-1-1 1 0 0,0 1-1 0 0,0 0 1 0 0,1 0 0 0 0,-1 0-1 0 0,0 0 1 0 0,1-1-1 0 0,-1 1 1 0 0,0 0-1 0 0,1 0 1 0 0,-1 0-1 0 0,0 0 1 0 0,1 0-1 0 0,-1 0 1 0 0,0 0-1 0 0,1 0 1 0 0,-1 0 0 0 0,1 0-1 0 0,-1 0 1 0 0,0 0-1 0 0,1 0 1 0 0,-1 0-1 0 0,0 1 1 0 0,1-1-1 0 0,-1 0 1 0 0,0 0-1 0 0,0 0 1 0 0,1 0-1 0 0,-1 1 1 0 0,0-1-1 0 0,1 0 1 0 0,-1 0 0 0 0,0 0-1 0 0,0 1 1 0 0,1-1-1 0 0,-1 0 1 0 0,0 1-1 0 0,0-1 1 0 0,0 0-1 0 0,1 0 1 0 0,-1 1-1 0 0,0-1 1 0 0,0 1-73 0 0,1-40 393 0 0,-1 35-475 0 0,0 4 21 0 0,0 0-48 0 0,0 0-37 0 0,0 0-24 0 0,0 0-8 0 0,-1-1-3135 0 0,-3-1-10726 0 0,4 1 12550 0 0,5 4 1032 0 0</inkml:trace>
  <inkml:trace contextRef="#ctx0" brushRef="#br0" timeOffset="155.77">155 138 2668 0 0,'0'0'796'0'0,"0"0"-612"0"0,0 0-184 0 0,0 0-132 0 0,0 0-532 0 0,0 0-772 0 0</inkml:trace>
  <inkml:trace contextRef="#ctx0" brushRef="#br0" timeOffset="404.72">89 53 5396 0 0,'0'0'1499'0'0,"0"0"31"0"0,0 0 299 0 0,0 0-247 0 0,0 0-840 0 0,7 2-494 0 0,134 103 2512 0 0,-209-130-3251 0 0,-100-50-1334 0 0,168 76 1841 0 0,0-1 0 0 0,1 0 1 0 0,-1 0-1 0 0,0 1 0 0 0,1-1 0 0 0,-1 0 1 0 0,0 1-1 0 0,0-1 0 0 0,1 0 0 0 0,-1 1 1 0 0,0-1-1 0 0,0 0 0 0 0,1 1 1 0 0,-1-1-1 0 0,0 1 0 0 0,0-1 0 0 0,0 0 1 0 0,0 1-1 0 0,0-1 0 0 0,0 1 0 0 0,0-1 1 0 0,0 0-1 0 0,0 1 0 0 0,0-1 0 0 0,0 1 1 0 0,0-1-1 0 0,0 1 0 0 0,0-1 0 0 0,0 0 1 0 0,0 1-1 0 0,0-1 0 0 0,0 1 1 0 0,-1-1-1 0 0,1 0 0 0 0,0 1 0 0 0,0-1 1 0 0,0 0-1 0 0,-1 1 0 0 0,1-1 0 0 0,0 0 1 0 0,-1 1-1 0 0,1-1 0 0 0,0 0 0 0 0,0 0 1 0 0,-1 1-17 0 0,40 26 685 0 0,71 23-867 0 0,-106-44-1081 0 0,-3-1-2729 0 0,-1-2-1518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1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234 116 11837 0 0,'0'0'4609'0'0,"0"0"-4609"0"0,0 0-433 0 0,0 0 257 0 0,0 0 176 0 0,-46-7 152 0 0,29 4-72 0 0,-2 1-80 0 0,-1-1-16 0 0,2 0-760 0 0,1 0-960 0 0,5-1-2612 0 0,2-5-2181 0 0</inkml:trace>
  <inkml:trace contextRef="#ctx0" brushRef="#br0" timeOffset="263.59">238 24 5184 0 0,'0'0'9465'0'0,"0"0"-9337"0"0,0 0-128 0 0,0 0-292 0 0,-50-6 292 0 0,16 2 76 0 0,-10-1-72 0 0,-2 2-4 0 0,7 0-1444 0 0,15 0-4640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38.4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313 101 3392 0 0,'0'0'2152'0'0,"0"0"1139"0"0,0 0-1276 0 0,0 0-1090 0 0,0 0-590 0 0,0 0 87 0 0,0 0 191 0 0,-2 6 96 0 0,-16 267 1211 0 0,26-277-7132 0 0,-3-2-890 0 0</inkml:trace>
  <inkml:trace contextRef="#ctx0" brushRef="#br0" timeOffset="854.3">339 100 2552 0 0,'0'0'638'0'0,"0"0"-464"0"0,0 0-246 0 0,0 0 36 0 0,0 0 194 0 0,0 0 55 0 0,0-1-1578 0 0,4-11 12795 0 0,-2 9-10779 0 0,1 1-680 0 0,1 1 0 0 0,-1-1-1 0 0,1 1 1 0 0,0 0 0 0 0,-1 0 0 0 0,1 0-1 0 0,0 1 1 0 0,0-1 0 0 0,-1 1 0 0 0,1 0-1 0 0,0 0 1 0 0,0 0 0 0 0,0 1-1 0 0,-1-1 1 0 0,1 1 0 0 0,0 0 0 0 0,0 0-1 0 0,-1 0 1 0 0,1 0 0 0 0,-1 1 0 0 0,1 0-1 0 0,-1-1 1 0 0,0 1 0 0 0,0 0-1 0 0,1 1 1 0 0,-1-1 0 0 0,-1 1 0 0 0,1-1-1 0 0,0 1 1 0 0,-1 0 0 0 0,1 0 0 0 0,-1 0-1 0 0,1 1 30 0 0,-4 0 92 0 0,-1 0 0 0 0,0 0 0 0 0,0-1 0 0 0,0 1 0 0 0,0-1 0 0 0,0 1 0 0 0,-1-1 0 0 0,0 0-1 0 0,1 0 1 0 0,-1 0 0 0 0,0 0 0 0 0,-1-1 0 0 0,1 1 0 0 0,0-1 0 0 0,-1 0 0 0 0,1 0 0 0 0,-1 0 0 0 0,0 0 0 0 0,1 0 0 0 0,-1-1-1 0 0,0 0 1 0 0,0 0 0 0 0,0 0 0 0 0,0 0 0 0 0,-2-1-92 0 0,-35-1-5873 0 0,32-5-1741 0 0</inkml:trace>
  <inkml:trace contextRef="#ctx0" brushRef="#br0" timeOffset="1867.57">107 1 7917 0 0,'0'0'2434'0'0,"0"0"-1845"0"0,0 0-306 0 0,4 6 331 0 0,17 29 179 0 0,-14-28-687 0 0,-1 1 1 0 0,0 0-1 0 0,0 1 1 0 0,-1-1-1 0 0,0 1 1 0 0,-1 0-1 0 0,0 1 1 0 0,0-1-1 0 0,-1 1 1 0 0,0-1-1 0 0,-1 1 1 0 0,0 0-1 0 0,0 0 1 0 0,-1 0-1 0 0,0 0 1 0 0,-1 0-1 0 0,-1 8-106 0 0,-1-15 28 0 0,0 0 1 0 0,0 0-1 0 0,0-1 1 0 0,0 1-1 0 0,-1 0 1 0 0,1-1-1 0 0,-1 0 1 0 0,0 1-1 0 0,0-1 1 0 0,1 0-1 0 0,-1 0 1 0 0,-1-1-1 0 0,1 1 1 0 0,0-1-1 0 0,0 1 1 0 0,-1-1-1 0 0,1 0 1 0 0,0 0-1 0 0,-1-1 1 0 0,1 1-1 0 0,-1-1 1 0 0,1 1-1 0 0,-1-1 1 0 0,1 0-1 0 0,-1-1 1 0 0,1 1-1 0 0,-1 0 1 0 0,1-1-1 0 0,-1 0 1 0 0,1 0-1 0 0,-1 0 1 0 0,1 0-1 0 0,0-1 1 0 0,0 1-1 0 0,0-1 1 0 0,0 0-1 0 0,0 0 1 0 0,0 0-1 0 0,0 0 1 0 0,0 0-1 0 0,1-1 1 0 0,-1 1-1 0 0,1-1 1 0 0,0 0-1 0 0,0 1 1 0 0,0-1-1 0 0,0 0 0 0 0,0 0 1 0 0,1-1-1 0 0,-1 1 1 0 0,1 0-1 0 0,-1-3-28 0 0,3 4 3 0 0,0-1 0 0 0,0 0-1 0 0,0 1 1 0 0,0-1-1 0 0,1 1 1 0 0,-1-1-1 0 0,1 1 1 0 0,0 0-1 0 0,0 0 1 0 0,-1 0-1 0 0,1 0 1 0 0,1 0-1 0 0,-1 0 1 0 0,0 0-1 0 0,0 1 1 0 0,1-1-1 0 0,-1 1 1 0 0,1 0-1 0 0,-1-1 1 0 0,1 1-1 0 0,-1 0 1 0 0,1 1-1 0 0,0-1 1 0 0,-1 0-1 0 0,1 1 1 0 0,0 0 0 0 0,0-1-1 0 0,0 1 1 0 0,2 0-3 0 0,49 14-6029 0 0,-47-7 547 0 0</inkml:trace>
  <inkml:trace contextRef="#ctx0" brushRef="#br0" timeOffset="2150.39">616 501 4408 0 0,'0'0'6799'0'0,"0"0"-5003"0"0,0 0-1550 0 0,0 0-14 0 0,-6-2 82 0 0,-336-34 1154 0 0,273 32-1223 0 0,-53-5 433 0 0,48-8-6335 0 0,71 16 625 0 0</inkml:trace>
  <inkml:trace contextRef="#ctx0" brushRef="#br0" timeOffset="2432.41">115 536 10453 0 0,'0'0'1036'0'0,"0"0"-641"0"0,3 7 59 0 0,12 23 62 0 0,-10-22-363 0 0,1-1 1 0 0,-2 2-1 0 0,1-1 1 0 0,-1 0-1 0 0,-1 1 1 0 0,1 0-1 0 0,-2 0 1 0 0,1 0 0 0 0,-1 0-1 0 0,0 0 1 0 0,-1 1-1 0 0,0-1 1 0 0,-1 0-1 0 0,0 1 1 0 0,-1 7-154 0 0,-1-14 52 0 0,0-1-1 0 0,-1 0 1 0 0,0 0 0 0 0,1 0 0 0 0,-1 0 0 0 0,0 0 0 0 0,0-1-1 0 0,0 1 1 0 0,0-1 0 0 0,0 0 0 0 0,0 0 0 0 0,0 0 0 0 0,0 0 0 0 0,-1 0-1 0 0,1-1 1 0 0,0 1 0 0 0,-1-1 0 0 0,1 0 0 0 0,0 0 0 0 0,-1 0-1 0 0,1-1 1 0 0,0 1 0 0 0,0-1 0 0 0,-1 1 0 0 0,1-1 0 0 0,0 0-1 0 0,0-1 1 0 0,0 1 0 0 0,0 0 0 0 0,0-1 0 0 0,0 0 0 0 0,0 0 0 0 0,1 0-1 0 0,-1 0 1 0 0,0 0 0 0 0,1 0 0 0 0,0 0 0 0 0,0-1 0 0 0,-1 0-1 0 0,2 1 1 0 0,-1-1 0 0 0,0 0 0 0 0,0 0 0 0 0,1 0 0 0 0,-2-3-52 0 0,3 4-16 0 0,-1 1 0 0 0,0-1 1 0 0,1 0-1 0 0,0 0 0 0 0,-1-1 1 0 0,1 1-1 0 0,0 0 1 0 0,0 0-1 0 0,0 0 0 0 0,0 0 1 0 0,0 0-1 0 0,1 0 0 0 0,-1 0 1 0 0,1 0-1 0 0,-1 0 0 0 0,1 0 1 0 0,0 0-1 0 0,0 0 1 0 0,-1 1-1 0 0,1-1 0 0 0,1 0 1 0 0,-1 0-1 0 0,0 1 0 0 0,0-1 1 0 0,1 1-1 0 0,-1-1 1 0 0,1 1-1 0 0,-1-1 0 0 0,1 1 1 0 0,-1 0-1 0 0,1 0 0 0 0,0 0 1 0 0,0 0-1 0 0,0 0 0 0 0,-1 0 1 0 0,3 0 15 0 0,49-8-5127 0 0,-41 9-8 0 0</inkml:trace>
  <inkml:trace contextRef="#ctx0" brushRef="#br0" timeOffset="2963.17">388 791 3156 0 0,'0'0'1446'0'0,"0"0"3742"0"0,0 0-3130 0 0,0 0-1587 0 0,0 0-254 0 0,0 0 57 0 0,0 0 49 0 0,0 0 42 0 0,0 0 3 0 0,4 1-104 0 0,3 1-148 0 0,0-1 1 0 0,0 0-1 0 0,0-1 1 0 0,0 1-1 0 0,0-1 0 0 0,0-1 1 0 0,0 1-1 0 0,0-1 1 0 0,0 0-1 0 0,0-1 0 0 0,0 0 1 0 0,0 0-1 0 0,0 0 1 0 0,-1-1-1 0 0,0 0 0 0 0,1 0 1 0 0,1-2-117 0 0,-5 3-4 0 0,-1 1 1 0 0,1-1 0 0 0,0 1 0 0 0,-1-1-1 0 0,0 0 1 0 0,1 0 0 0 0,-1 0 0 0 0,0-1-1 0 0,0 1 1 0 0,0 0 0 0 0,-1-1 0 0 0,1 0-1 0 0,0 1 1 0 0,-1-1 0 0 0,0 0-1 0 0,0 1 1 0 0,0-1 0 0 0,0 0 0 0 0,0 0-1 0 0,0 0 1 0 0,-1 0 0 0 0,1 0 0 0 0,-1 0-1 0 0,0 0 1 0 0,0 0 0 0 0,0 0 0 0 0,0 0-1 0 0,-1 0 1 0 0,1 0 0 0 0,-1 0-1 0 0,1 0 1 0 0,-1 0 0 0 0,0 0 0 0 0,-1 0-1 0 0,1 0 1 0 0,0 1 0 0 0,-1-1 0 0 0,1 0-1 0 0,-1 1 1 0 0,0-1 0 0 0,-1 0 3 0 0,-75-61-1700 0 0,76 66 1692 0 0,1 0 0 0 0,-1-1 0 0 0,0 1 1 0 0,0 0-1 0 0,1 0 0 0 0,0 0 0 0 0,-1 0 0 0 0,1 0 0 0 0,0 1 0 0 0,0-1 0 0 0,0 0 0 0 0,0 1 0 0 0,0-1 0 0 0,0 0 0 0 0,1 1 0 0 0,-1-1 0 0 0,1 1 0 0 0,0-1 0 0 0,0 1 0 0 0,0-1 1 0 0,0 1-1 0 0,0-1 0 0 0,0 1 0 0 0,1-1 0 0 0,-1 1 0 0 0,1-1 0 0 0,0 0 0 0 0,0 2 8 0 0,0 1 42 0 0,-1 4 40 0 0,1-1 1 0 0,0 0 0 0 0,1 0 0 0 0,0 0-1 0 0,1 0 1 0 0,-1 0 0 0 0,1 0 0 0 0,1-1-1 0 0,-1 0 1 0 0,1 1 0 0 0,1-1 0 0 0,-1 0 0 0 0,1-1-1 0 0,1 1 1 0 0,-1-1 0 0 0,1 0 0 0 0,4 3-83 0 0,54 10-6012 0 0,-46-21-270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5.2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19702 0 0,'0'0'2048'0'0,"0"0"-2048"0"0,0 0-720 0 0,0 0 88 0 0,0 0 92 0 0,0 0 16 0 0,0 0-164 0 0,0 0-664 0 0,0 0-1537 0 0,0 0-7980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27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200 400 5625 0 0,'0'0'672'0'0,"0"0"821"0"0,0 0-67 0 0,0 0-366 0 0,0 0 102 0 0,0 0-376 0 0,0 0-551 0 0,3 6-73 0 0,76 167 1664 0 0,-79-174-1738 0 0,0 1-1 0 0,0-1 1 0 0,0 1 0 0 0,0-1 0 0 0,0 1 0 0 0,1-1 0 0 0,-1 1 0 0 0,0-1 0 0 0,0 1 0 0 0,1-1 0 0 0,-1 1-1 0 0,0-1 1 0 0,1 1 0 0 0,-1 0 0 0 0,1-1 0 0 0,-1 1 0 0 0,0 0 0 0 0,1-1 0 0 0,-1 1 0 0 0,1 0 0 0 0,-1-1-1 0 0,1 1 1 0 0,-1 0 0 0 0,1 0 0 0 0,-1 0 0 0 0,1-1 0 0 0,-1 1 0 0 0,1 0 0 0 0,0 0 0 0 0,-1 0 0 0 0,1 0 0 0 0,-1 0-1 0 0,1 0 1 0 0,-1 0 0 0 0,1 0 0 0 0,-1 0 0 0 0,1 0 0 0 0,0 0 0 0 0,-1 1 0 0 0,1-1 0 0 0,-1 0 0 0 0,1 0-1 0 0,-1 0 1 0 0,1 1 0 0 0,-1-1 0 0 0,1 0 0 0 0,-1 1 0 0 0,0-1 0 0 0,1 1-88 0 0,4-60 98 0 0,-17-212-778 0 0,11 270 642 0 0,0 0 0 0 0,1 0 0 0 0,-1 0 0 0 0,0 0 0 0 0,1 0 0 0 0,-1-1 0 0 0,0 1 0 0 0,1 0 0 0 0,-1 0-1 0 0,1 0 1 0 0,0 0 0 0 0,-1-1 0 0 0,1 1 0 0 0,0 0 0 0 0,0 0 0 0 0,0-1 0 0 0,0 1 0 0 0,0 0 0 0 0,0 0 0 0 0,0-1-1 0 0,0 1 1 0 0,1 0 0 0 0,-1 0 0 0 0,0 0 0 0 0,1-1 0 0 0,-1 1 0 0 0,1 0 0 0 0,-1 0 0 0 0,1 0 0 0 0,0 0 0 0 0,-1 0-1 0 0,1 0 1 0 0,0 0 0 0 0,0 0 0 0 0,0 0 0 0 0,-1 0 0 0 0,1 0 0 0 0,0 0 0 0 0,0 1 0 0 0,0-1 0 0 0,1 0 0 0 0,-1 1-1 0 0,0-1 1 0 0,0 1 0 0 0,0-1 0 0 0,0 1 0 0 0,0 0 0 0 0,1-1 0 0 0,-1 1 0 0 0,0 0 0 0 0,0 0 0 0 0,1 0 0 0 0,-1 0-1 0 0,0 0 1 0 0,0 0 0 0 0,1 0 0 0 0,-1 0 0 0 0,0 1 0 0 0,0-1 0 0 0,1 0 0 0 0,-1 1 0 0 0,0-1 0 0 0,0 1 0 0 0,0-1-1 0 0,0 1 1 0 0,0-1 0 0 0,0 1 0 0 0,0 0 0 0 0,1 0 38 0 0,5 4 77 0 0,0 0 0 0 0,1 0 0 0 0,0-1 0 0 0,0 0 0 0 0,0 0 0 0 0,0-1 0 0 0,1 0 0 0 0,-1-1 0 0 0,1 0 0 0 0,0 0 0 0 0,0-1 0 0 0,0 0 0 0 0,-1 0 0 0 0,1-1 0 0 0,0 0 0 0 0,0-1 0 0 0,0 0 0 0 0,0 0 0 0 0,0-1 0 0 0,-1 0 0 0 0,1 0 0 0 0,-1-1 0 0 0,1-1 0 0 0,4-2-77 0 0,-13 7-9017 0 0,-3 2 4546 0 0</inkml:trace>
  <inkml:trace contextRef="#ctx0" brushRef="#br0" timeOffset="251.25">459 414 10213 0 0,'0'0'1927'0'0,"0"0"-1122"0"0,0 0-430 0 0,0 0-129 0 0,0 0-99 0 0,0 0-353 0 0,0 0 0 0 0,1 7 160 0 0,28 178 824 0 0,-37-186-6552 0 0,8-5 1487 0 0</inkml:trace>
  <inkml:trace contextRef="#ctx0" brushRef="#br0" timeOffset="482.44">594 453 5793 0 0,'0'0'2572'0'0,"0"0"-802"0"0,0 0-307 0 0,0 0-304 0 0,0 0-626 0 0,0 0-317 0 0,0 0 155 0 0,-7 0 48 0 0,3-1-427 0 0,0 1 0 0 0,0-1-1 0 0,0 1 1 0 0,-1 0 0 0 0,1 1 0 0 0,0-1 0 0 0,0 1 0 0 0,0 0-1 0 0,0 0 1 0 0,0 0 0 0 0,0 0 0 0 0,0 1 0 0 0,0-1 0 0 0,0 1-1 0 0,0 0 1 0 0,1 0 0 0 0,-1 1 0 0 0,1-1 0 0 0,0 1 0 0 0,0-1-1 0 0,0 1 1 0 0,0 0 0 0 0,0 1 0 0 0,0-1 0 0 0,1 0 0 0 0,-1 1-1 0 0,1-1 1 0 0,0 1 0 0 0,0 0 0 0 0,1 0 0 0 0,-1-1 0 0 0,0 5 8 0 0,5-5 35 0 0,0 1 1 0 0,1-1 0 0 0,-1 0 0 0 0,1 0 0 0 0,0 0-1 0 0,0 0 1 0 0,0-1 0 0 0,0 0 0 0 0,0 1 0 0 0,1-1 0 0 0,-1-1-1 0 0,1 1 1 0 0,-1-1 0 0 0,1 0 0 0 0,0 0 0 0 0,-1 0-1 0 0,1 0 1 0 0,0-1 0 0 0,0 0 0 0 0,-1 0 0 0 0,1 0-1 0 0,0-1 1 0 0,0 0-36 0 0,4 2-13 0 0,60 1-88 0 0,-41-1-6417 0 0,-27-1 1753 0 0,-1 0 1304 0 0</inkml:trace>
  <inkml:trace contextRef="#ctx0" brushRef="#br0" timeOffset="887.97">135 221 6433 0 0,'0'0'1042'0'0,"0"0"-518"0"0,0 0 72 0 0,0 0 335 0 0,-3 6 59 0 0,2-4-918 0 0,-6 9 84 0 0,0 1 0 0 0,0 0 0 0 0,2 0 0 0 0,-1 0 1 0 0,1 1-1 0 0,1 0 0 0 0,1 0 0 0 0,0 0 0 0 0,0 0 0 0 0,1 1 1 0 0,1-1-1 0 0,0 1 0 0 0,1-1 0 0 0,0 1 0 0 0,1-1 0 0 0,1 1 1 0 0,0-1-1 0 0,1 0 0 0 0,0 0 0 0 0,1 0 0 0 0,1 0 0 0 0,5 12-156 0 0,-4-16 94 0 0,0-1 0 0 0,1 1 0 0 0,0-1-1 0 0,1-1 1 0 0,-1 1 0 0 0,1-1 0 0 0,1 0 0 0 0,-1-1-1 0 0,1 0 1 0 0,0 0 0 0 0,1-1 0 0 0,-1 0 0 0 0,1-1-1 0 0,1 0-93 0 0,57 8-3367 0 0,-54-14-1716 0 0,6-7-1803 0 0</inkml:trace>
  <inkml:trace contextRef="#ctx0" brushRef="#br0" timeOffset="1183.42">808 242 5853 0 0,'0'0'7092'0'0,"0"0"-6378"0"0,6 8-1184 0 0,5 8 619 0 0,0 0-1 0 0,-1 1 0 0 0,-1 0 1 0 0,-1 0-1 0 0,0 1 0 0 0,-2 0 1 0 0,0 0-1 0 0,0 0 1 0 0,-2 1-1 0 0,0 0 0 0 0,-2 0 1 0 0,1 6-149 0 0,-3-15 45 0 0,1 0 0 0 0,-1 0 0 0 0,-1 0 1 0 0,0 0-1 0 0,-1 0 0 0 0,1 0 0 0 0,-2 0 1 0 0,0-1-1 0 0,0 1 0 0 0,0-1 0 0 0,-1 1 1 0 0,-1-1-1 0 0,0 0 0 0 0,0-1 0 0 0,0 1 1 0 0,-1-1-1 0 0,0 0 0 0 0,-1-1 0 0 0,0 1 1 0 0,0-1-1 0 0,-1 0 0 0 0,0-1 0 0 0,0 0 1 0 0,0 0-1 0 0,-2 0-45 0 0,-43 20-2502 0 0,25-20-3232 0 0</inkml:trace>
  <inkml:trace contextRef="#ctx0" brushRef="#br0" timeOffset="2163.67">758 829 4136 0 0,'0'0'4671'0'0,"0"0"-3430"0"0,0 0-1071 0 0,0 0-210 0 0,0 0 124 0 0,0 0 512 0 0,0 0 60 0 0,-5 3-120 0 0,-4 1-593 0 0,-1 0 1 0 0,1 0-1 0 0,-1-1 1 0 0,0 0-1 0 0,0-1 1 0 0,0 0 0 0 0,0-1-1 0 0,0 0 1 0 0,0-1-1 0 0,0 0 1 0 0,0 0-1 0 0,-1-1 1 0 0,1 0-1 0 0,0-1 1 0 0,0 0-1 0 0,0-1 57 0 0,10 3 408 0 0,0 0 195 0 0,-6 34 795 0 0,2-31-1384 0 0,-1 0 1 0 0,0 0-1 0 0,0-1 1 0 0,1 0 0 0 0,-2 0-1 0 0,1 0 1 0 0,0 0-1 0 0,0-1 1 0 0,0 0-1 0 0,-1 0 1 0 0,1 0 0 0 0,-1-1-1 0 0,1 0 1 0 0,-1 0-1 0 0,1 0 1 0 0,0-1 0 0 0,-1 1-1 0 0,1-1 1 0 0,-1-1-1 0 0,1 1 1 0 0,0-1-1 0 0,0 0 1 0 0,0 0 0 0 0,0 0-1 0 0,0-1 1 0 0,1 0-1 0 0,-1 1 1 0 0,1-2 0 0 0,-1 1-1 0 0,-2-3-14 0 0,-16-7 136 0 0,-25 35 701 0 0,42-22-780 0 0,-1 1 0 0 0,1-1 0 0 0,0-1 0 0 0,0 1-1 0 0,-1-1 1 0 0,1 0 0 0 0,0-1 0 0 0,0 1 0 0 0,0-1-1 0 0,0-1 1 0 0,0 1 0 0 0,1-1 0 0 0,-1 0-1 0 0,1 0 1 0 0,-1 0 0 0 0,1-1 0 0 0,0 0 0 0 0,1 0-1 0 0,-1 0 1 0 0,1 0 0 0 0,-1-1 0 0 0,-1-3-57 0 0,-51-71-5339 0 0,57 76 608 0 0</inkml:trace>
  <inkml:trace contextRef="#ctx0" brushRef="#br0" timeOffset="4232.49">1166 258 5156 0 0,'0'0'831'0'0,"0"0"30"0"0,0 0 1088 0 0,0 0-462 0 0,0 0-355 0 0,0 0-164 0 0,0 0-357 0 0,-5 3-247 0 0,-5 7-274 0 0,0 0 0 0 0,1 1 0 0 0,0 0 0 0 0,1 1 0 0 0,0 0 0 0 0,1 0 0 0 0,0 0 0 0 0,1 1 0 0 0,0 0 0 0 0,1 1 0 0 0,1-1 0 0 0,0 1 0 0 0,1 0 0 0 0,0 0 0 0 0,1 0 0 0 0,1 0 0 0 0,0 0 0 0 0,1 11-90 0 0,2-17 37 0 0,0 0 0 0 0,1 1 1 0 0,0-1-1 0 0,1-1 0 0 0,-1 1 0 0 0,1 0 1 0 0,1-1-1 0 0,-1 0 0 0 0,1 0 1 0 0,1 0-1 0 0,-1-1 0 0 0,1 0 0 0 0,0 0 1 0 0,1 0-1 0 0,-1 0 0 0 0,1-1 0 0 0,0-1 1 0 0,1 1-1 0 0,-1-1 0 0 0,1 0 1 0 0,-1-1-1 0 0,1 1 0 0 0,1-2 0 0 0,0 1-37 0 0,-1-1-1260 0 0,-3-4-5868 0 0,-3-4 1359 0 0</inkml:trace>
  <inkml:trace contextRef="#ctx0" brushRef="#br0" timeOffset="4622.68">1260 479 12637 0 0,'5'5'162'0'0,"96"131"1926"0"0,-87-142 1093 0 0,-8-38-3219 0 0,-16-66-345 0 0,7-72 205 0 0,5 179 123 0 0,1 1 0 0 0,0-1 0 0 0,0 1 0 0 0,0 0-1 0 0,0-1 1 0 0,0 2 0 0 0,0-1 0 0 0,1 0 0 0 0,-1 1 0 0 0,1-1 0 0 0,-1 1 0 0 0,1 0 0 0 0,0 0-1 0 0,-1 0 1 0 0,1 1 0 0 0,0-1 0 0 0,-1 1 0 0 0,1 0 0 0 0,0 0 0 0 0,0 0 0 0 0,-1 1 0 0 0,1-1-1 0 0,0 1 1 0 0,-1 0 0 0 0,1 0 0 0 0,-1 0 0 0 0,1 1 0 0 0,-1-1 0 0 0,1 1 0 0 0,-1 0 0 0 0,0 0-1 0 0,0 0 1 0 0,0 0 0 0 0,0 0 0 0 0,1 2 55 0 0,23 6 267 0 0,71 16-440 0 0,-94-21-3898 0 0,-4-2-1051 0 0</inkml:trace>
  <inkml:trace contextRef="#ctx0" brushRef="#br0" timeOffset="5054.22">1550 627 9005 0 0,'0'0'455'0'0,"0"0"-663"0"0,0 0 474 0 0,0 0 437 0 0,0 0 219 0 0,0 0-189 0 0,6 0-305 0 0,2-1-311 0 0,-1 1-1 0 0,0-2 0 0 0,1 1 1 0 0,-1-1-1 0 0,0 0 0 0 0,0-1 0 0 0,0 1 1 0 0,-1-2-1 0 0,1 1 0 0 0,0-1 0 0 0,-1 1 1 0 0,0-2-1 0 0,0 1 0 0 0,0-1 1 0 0,4-4-117 0 0,-8 7-4 0 0,0 0 0 0 0,0 0 0 0 0,0 0 0 0 0,0 0 1 0 0,-1 0-1 0 0,1 0 0 0 0,0-1 0 0 0,-1 1 1 0 0,0 0-1 0 0,1-1 0 0 0,-1 1 0 0 0,0-1 0 0 0,-1 0 1 0 0,1 1-1 0 0,0-1 0 0 0,-1 0 0 0 0,1 1 1 0 0,-1-1-1 0 0,0 0 0 0 0,0 0 0 0 0,0 1 0 0 0,0-1 1 0 0,0 0-1 0 0,-1 0 0 0 0,1 1 0 0 0,-1-1 1 0 0,0 0-1 0 0,0 1 0 0 0,0-1 0 0 0,0 1 1 0 0,0-1-1 0 0,0 1 0 0 0,-1-1 0 0 0,1 1 0 0 0,-1 0 1 0 0,0 0-1 0 0,1 0 0 0 0,-1 0 0 0 0,0 0 1 0 0,0 0-1 0 0,-1 0 0 0 0,1 1 0 0 0,0-1 0 0 0,0 1 1 0 0,-2-1 3 0 0,3 1-7 0 0,0 0 0 0 0,0 0 0 0 0,0-1 0 0 0,0 2 0 0 0,-1-1 0 0 0,1 0 0 0 0,0 0 0 0 0,0 0 0 0 0,-1 0 0 0 0,1 1 0 0 0,-1-1 0 0 0,1 1 0 0 0,0-1 0 0 0,-1 1 1 0 0,1-1-1 0 0,-1 1 0 0 0,1 0 0 0 0,-1 0 0 0 0,0 0 0 0 0,1 0 0 0 0,-1 0 0 0 0,1 0 0 0 0,-1 0 0 0 0,1 0 0 0 0,-1 1 0 0 0,1-1 0 0 0,-1 1 0 0 0,1-1 0 0 0,0 1 0 0 0,-1-1 1 0 0,1 1-1 0 0,0 0 0 0 0,-1 0 0 0 0,1 0 0 0 0,0-1 0 0 0,0 1 0 0 0,-1 1 0 0 0,1-1 0 0 0,0 0 0 0 0,0 0 0 0 0,0 0 0 0 0,1 0 0 0 0,-1 1 0 0 0,0-1 0 0 0,0 0 0 0 0,1 1 1 0 0,-1-1-1 0 0,0 1 0 0 0,1-1 0 0 0,0 0 0 0 0,-1 1 0 0 0,1-1 0 0 0,0 1 0 0 0,0 0 0 0 0,0-1 0 0 0,0 1 0 0 0,0-1 0 0 0,0 1 0 0 0,0-1 0 0 0,0 1 7 0 0,6 97 821 0 0,-4-93-704 0 0,1 0 0 0 0,-1 0-1 0 0,1 0 1 0 0,0-1-1 0 0,0 0 1 0 0,0 1 0 0 0,1-1-1 0 0,0 0 1 0 0,0-1-1 0 0,1 1 1 0 0,-1-1 0 0 0,1 0-1 0 0,0 0 1 0 0,0 0-1 0 0,0 0 1 0 0,4 1-117 0 0,35-7-4523 0 0,-38-3-632 0 0,3-5-1316 0 0</inkml:trace>
  <inkml:trace contextRef="#ctx0" brushRef="#br0" timeOffset="5316.4">1842 303 11249 0 0,'0'0'463'0'0,"4"7"-584"0"0,5 8 329 0 0,-1 0-1 0 0,0 1 1 0 0,-1 0 0 0 0,-1 1-1 0 0,0-1 1 0 0,-2 1 0 0 0,0 0-1 0 0,-1 0 1 0 0,0 0-1 0 0,-1 1 1 0 0,-1-1 0 0 0,-1 1-1 0 0,-1-1 1 0 0,-2 16-208 0 0,1-22-169 0 0,0-1 1 0 0,0 0-1 0 0,-1 0 0 0 0,0-1 0 0 0,-1 1 1 0 0,0-1-1 0 0,-1 1 0 0 0,0-1 1 0 0,-1 0-1 0 0,1-1 0 0 0,-2 1 0 0 0,1-1 1 0 0,-1-1-1 0 0,0 1 0 0 0,-1-1 0 0 0,1 0 1 0 0,-4 1 168 0 0,-2-1-4236 0 0,0-5-2374 0 0</inkml:trace>
  <inkml:trace contextRef="#ctx0" brushRef="#br0" timeOffset="5578.56">2243 745 6613 0 0,'0'0'10249'0'0,"0"0"-10073"0"0,0 0-176 0 0,0 0-725 0 0,0 0 485 0 0,-39-8 188 0 0,22 4-72 0 0,-4 2-392 0 0,0-2-684 0 0,6 1-2672 0 0,-2-4-3133 0 0</inkml:trace>
  <inkml:trace contextRef="#ctx0" brushRef="#br0" timeOffset="5579.56">2248 636 13133 0 0,'0'0'1552'0'0,"0"0"-1476"0"0,0 0 72 0 0,0 0-148 0 0,0 0 0 0 0,0 0 192 0 0,-57-6 20 0 0,17 6-212 0 0,-10-1-1072 0 0,6-1-3524 0 0,6-4-4897 0 0</inkml:trace>
  <inkml:trace contextRef="#ctx0" brushRef="#br0" timeOffset="6050.14">963 611 272 0 0,'0'0'16'0'0,"0"0"-16"0"0</inkml:trace>
  <inkml:trace contextRef="#ctx0" brushRef="#br0" timeOffset="6267.92">1014 334 756 0 0,'-12'-45'876'0'0,"-6"11"-604"0"0,-6-6-48 0 0,3 9-224 0 0,1 5-112 0 0,-9 0-524 0 0,8 7-744 0 0</inkml:trace>
  <inkml:trace contextRef="#ctx0" brushRef="#br0" timeOffset="6532.55">338 1 3860 0 0,'-17'9'-122'0'0,"0"1"-1"0"0,1 0 1 0 0,0 1-1 0 0,1 1 1 0 0,0 0-1 0 0,1 1 1 0 0,0 1-1 0 0,1 0 1 0 0,1 1-1 0 0,0 0 1 0 0,1 1-1 0 0,0 0 1 0 0,2 1-1 0 0,0 0 1 0 0,1 0-1 0 0,0 1 1 0 0,2 0-1 0 0,0 1 1 0 0,-3 18 122 0 0,8-25 113 0 0,0 0 1 0 0,2-1-1 0 0,-1 1 0 0 0,1 0 1 0 0,1-1-1 0 0,0 1 0 0 0,1-1 1 0 0,0 1-1 0 0,0-1 0 0 0,1 0 1 0 0,1 0-1 0 0,0-1 0 0 0,0 1 1 0 0,3 0-114 0 0,7 13 510 0 0,1-1 0 0 0,1-1 1 0 0,1-1-1 0 0,2-1 1 0 0,0 0-1 0 0,0-2 0 0 0,2 0 1 0 0,18 11-511 0 0,-26-19-14 0 0,1-1 0 0 0,0 0 1 0 0,1-1-1 0 0,-1-1 1 0 0,2 0-1 0 0,-1-1 0 0 0,1-1 1 0 0,0 0-1 0 0,0-2 0 0 0,0 0 1 0 0,1 0-1 0 0,-1-2 1 0 0,1 0-1 0 0,10-2 14 0 0,22-11-1590 0 0,-37 6-1224 0 0</inkml:trace>
  <inkml:trace contextRef="#ctx0" brushRef="#br0" timeOffset="10511.56">2321 548 5497 0 0,'0'0'1315'0'0,"0"0"-388"0"0,0 0 39 0 0,0 0 108 0 0,0 0-124 0 0,0 0-326 0 0,0 0-31 0 0,0 0 199 0 0,3 6-149 0 0,2 3-545 0 0,1-1 0 0 0,0 0 0 0 0,1 0 0 0 0,-1 0 0 0 0,2-1 0 0 0,-1 0 0 0 0,1 0 0 0 0,0-1 0 0 0,0 0 0 0 0,1 0 0 0 0,0-1 0 0 0,0 0 0 0 0,0-1 0 0 0,0 0 0 0 0,1 0 0 0 0,0-1 0 0 0,0 0 0 0 0,3 0-98 0 0,-38 31 256 0 0,-27 8 1322 0 0,13-12-3421 0 0,17-8-6532 0 0,21-19 1614 0 0</inkml:trace>
  <inkml:trace contextRef="#ctx0" brushRef="#br0" timeOffset="16241.12">0 359 1308 0 0,'0'-38'1476'0'0,"10"-2"-840"0"0,9-2-100 0 0,8 5-536 0 0,6 5-64 0 0,6 0-356 0 0,5 4-256 0 0,1 3-200 0 0,-12 7-400 0 0</inkml:trace>
  <inkml:trace contextRef="#ctx0" brushRef="#br0" timeOffset="16491.57">390 7 228 0 0,'7'-2'1063'0'0,"14"0"-862"0"0,0 1 0 0 0,1 0 0 0 0,-1 1 1 0 0,0 2-1 0 0,0 0 0 0 0,0 1 0 0 0,-1 1 0 0 0,1 1 1 0 0,-1 1-1 0 0,0 0 0 0 0,0 2 0 0 0,-1 0 0 0 0,0 2 1 0 0,0 0-1 0 0,-1 1 0 0 0,-1 0 0 0 0,16 14-201 0 0,-12-9-79 0 0,0 1-1 0 0,-2 1 1 0 0,0 0-1 0 0,-1 1 1 0 0,-1 1-1 0 0,-1 1 0 0 0,-1 1 1 0 0,-1 0-1 0 0,-1 0 1 0 0,0 2-1 0 0,-2-1 1 0 0,-1 2-1 0 0,-1-1 1 0 0,4 17 79 0 0,-11-30 53 0 0,0 1 1 0 0,-1-1-1 0 0,0 1 1 0 0,-1 0 0 0 0,0-1-1 0 0,-1 1 1 0 0,0-1-1 0 0,-1 1 1 0 0,0-1 0 0 0,-1 0-1 0 0,0 0 1 0 0,-1 0-1 0 0,0 0 1 0 0,-1 0 0 0 0,0-1-1 0 0,0 0 1 0 0,-1 0-1 0 0,-1 0 1 0 0,0-1 0 0 0,0 0-1 0 0,-1 0 1 0 0,0-1-1 0 0,0 1 1 0 0,-1-2 0 0 0,0 0-1 0 0,0 0 1 0 0,-1 0-1 0 0,-4 1-53 0 0,-7 7-163 0 0,0-2-1 0 0,-1 0 0 0 0,0-2 0 0 0,-1 0 0 0 0,0-2 0 0 0,-1 0 0 0 0,0-1 0 0 0,0-2 0 0 0,-1-1 0 0 0,0 0 0 0 0,0-2 0 0 0,0-1 0 0 0,0-1 1 0 0,0-1-1 0 0,-11-2 164 0 0,16 0-1212 0 0</inkml:trace>
  <inkml:trace contextRef="#ctx0" brushRef="#br0" timeOffset="18601.1">1662 827 1096 0 0,'0'0'0'0'0,"37"3"-1096"0"0,-22-3 1096 0 0,0 0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39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92 10473 0 0,'0'0'1324'0'0,"0"0"-1180"0"0,0 0 176 0 0,0 0 408 0 0,-36-1-344 0 0,20-1-220 0 0,1 1-164 0 0,-2 1-148 0 0,0-2-940 0 0,0 1-1008 0 0,5-1-2292 0 0</inkml:trace>
  <inkml:trace contextRef="#ctx0" brushRef="#br0" timeOffset="1">173 10 5641 0 0,'0'0'6376'0'0,"0"0"-5380"0"0,0 0-804 0 0,0 0-40 0 0,-33-3 348 0 0,13 2-132 0 0,-3-1-192 0 0,0 2-176 0 0,-1 0-944 0 0,4 0-3000 0 0,-10-4-4925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4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1 272 4320 0 0,'0'0'4277'0'0,"0"0"-2138"0"0,0 0-1141 0 0,0 0-736 0 0,0 0 17 0 0,6 7 533 0 0,117 158 2316 0 0,-122-164-3088 0 0,0-1 0 0 0,0 1-1 0 0,-1-1 1 0 0,1 1 0 0 0,0-1 0 0 0,0 1 0 0 0,0-1 0 0 0,0 1 0 0 0,0-1 0 0 0,0 0 0 0 0,-1 0 0 0 0,1 1-1 0 0,0-1 1 0 0,0 0 0 0 0,0 0 0 0 0,0 0 0 0 0,0 0 0 0 0,0 0 0 0 0,0 0 0 0 0,0 0 0 0 0,0-1-1 0 0,0 1 1 0 0,0 0 0 0 0,0 0 0 0 0,0-1 0 0 0,-1 1 0 0 0,1 0 0 0 0,0-1 0 0 0,0 1 0 0 0,0-1-1 0 0,0 1 1 0 0,-1-1 0 0 0,1 0 0 0 0,0 1 0 0 0,-1-1 0 0 0,1 0 0 0 0,0 1 0 0 0,-1-1 0 0 0,1 0-1 0 0,-1 0 1 0 0,1 0 0 0 0,-1 1 0 0 0,1-1 0 0 0,-1 0 0 0 0,0 0 0 0 0,1 0 0 0 0,-1 0 0 0 0,0 0-1 0 0,0 0 1 0 0,0 0 0 0 0,0 0 0 0 0,0 0 0 0 0,0 0 0 0 0,0 0 0 0 0,0 0 0 0 0,0 1 0 0 0,0-1 0 0 0,0 0-1 0 0,-1 0 1 0 0,1-1-40 0 0,1-64-594 0 0,-1 65 596 0 0,-40-304-634 0 0,40 303 626 0 0,-1 0 0 0 0,1 1 0 0 0,0-1 0 0 0,0 0 0 0 0,0 1 0 0 0,0-1 0 0 0,0 0 0 0 0,1 1 0 0 0,-1-1 0 0 0,0 0 0 0 0,1 1 0 0 0,-1-1 0 0 0,1 1 0 0 0,0-1 0 0 0,-1 1 0 0 0,1-1 0 0 0,0 1 0 0 0,0-1 0 0 0,0 1 0 0 0,0 0 0 0 0,0-1 0 0 0,0 1 0 0 0,1 0 1 0 0,-1 0-1 0 0,0 0 0 0 0,1 0 0 0 0,-1 0 0 0 0,0 0 0 0 0,1 0 0 0 0,-1 0 0 0 0,1 1 0 0 0,-1-1 0 0 0,1 1 0 0 0,0-1 0 0 0,-1 1 0 0 0,1-1 0 0 0,0 1 0 0 0,-1 0 0 0 0,1 0 0 0 0,0 0 0 0 0,-1 0 0 0 0,2 0 6 0 0,80 24-914 0 0,-44-10 1589 0 0,85 2-1445 0 0,-122-11-5443 0 0,-2-4 514 0 0</inkml:trace>
  <inkml:trace contextRef="#ctx0" brushRef="#br0" timeOffset="264.25">339 279 8597 0 0,'0'0'1253'0'0,"0"0"-676"0"0,0 0-120 0 0,0 0 85 0 0,0 0-100 0 0,6 8-107 0 0,-3-6-256 0 0,-1 1 0 0 0,1 1-1 0 0,-1-1 1 0 0,1 0 0 0 0,-1 1 0 0 0,0-1 0 0 0,0 1-1 0 0,-1-1 1 0 0,1 1 0 0 0,-1 0 0 0 0,0 0 0 0 0,0 0-1 0 0,0 0 1 0 0,0 0 0 0 0,-1 0 0 0 0,0 0-1 0 0,0 0 1 0 0,0 0 0 0 0,0 0 0 0 0,0 0 0 0 0,-1 0-1 0 0,0 0 1 0 0,1-1 0 0 0,-2 1 0 0 0,1 0 0 0 0,0 0-1 0 0,-1 0 1 0 0,0-1 0 0 0,1 1 0 0 0,-2 0-79 0 0,0 0-182 0 0,-10 17 819 0 0,18-19-5791 0 0,-1-5 414 0 0</inkml:trace>
  <inkml:trace contextRef="#ctx0" brushRef="#br0" timeOffset="527.29">484 303 10557 0 0,'0'0'1292'0'0,"0"0"-709"0"0,0 0-343 0 0,0 0 84 0 0,0 0 79 0 0,-6 2 42 0 0,-2 0-378 0 0,0 1 0 0 0,0 0 0 0 0,0 0 0 0 0,1 1-1 0 0,-1 0 1 0 0,1 1 0 0 0,0-1 0 0 0,0 1 0 0 0,1 0 0 0 0,0 1 0 0 0,0 0 0 0 0,0 0 0 0 0,0 0 0 0 0,1 1 0 0 0,0-1-1 0 0,1 1 1 0 0,-1 1-67 0 0,6-5 48 0 0,0-1 0 0 0,1 1 0 0 0,-1-1 0 0 0,1 0 0 0 0,0 1 0 0 0,0-1-1 0 0,0 0 1 0 0,0 0 0 0 0,0 0 0 0 0,0-1 0 0 0,0 1 0 0 0,1 0 0 0 0,-1-1-1 0 0,1 0 1 0 0,-1 1 0 0 0,1-1 0 0 0,-1 0 0 0 0,1 0 0 0 0,0-1 0 0 0,-1 1-1 0 0,1 0 1 0 0,0-1 0 0 0,0 0 0 0 0,0 1 0 0 0,-1-1 0 0 0,1 0 0 0 0,0-1 0 0 0,0 1-1 0 0,0 0-47 0 0,1 0-116 0 0,78 7-1577 0 0,-46-7-3237 0 0,-19 0-1008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7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0 9609 0 0,'0'0'4070'0'0,"0"0"-3374"0"0,1 6-1408 0 0,3 6 823 0 0,-1 0-1 0 0,0 0 0 0 0,-1 0 1 0 0,0 0-1 0 0,-1 0 1 0 0,-1 1-1 0 0,0-1 0 0 0,0 0 1 0 0,-1 1-1 0 0,-1-1 1 0 0,0 0-1 0 0,-1 0 0 0 0,0 0 1 0 0,-5 11-111 0 0,8-22-171 0 0,-10 37 221 0 0,11-26-2339 0 0,7-4-3297 0 0,9-5-1627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7.2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623 21 11417 0 0,'0'0'1988'0'0,"-7"0"-1816"0"0,-364-16 2737 0 0,272 14-2553 0 0,18 0-1331 0 0,27 2-4326 0 0,44 1 260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7.6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 0 10237 0 0,'0'0'1027'0'0,"0"0"-669"0"0,-7 3-135 0 0,-34 13-144 0 0,57-17-949 0 0,-8-1 1032 0 0,1 1 0 0 0,-1 0-1 0 0,0 0 1 0 0,0 1 0 0 0,1 0-1 0 0,-1 0 1 0 0,0 1 0 0 0,1 0-1 0 0,-1 0 1 0 0,0 1-1 0 0,0 0 1 0 0,0 1 0 0 0,0 0-1 0 0,-1 0 1 0 0,1 0 0 0 0,-1 1-1 0 0,0 0 1 0 0,0 1-162 0 0,-6-2 79 0 0,0 1 0 0 0,-1-1 0 0 0,1 1 1 0 0,-1-1-1 0 0,0 1 0 0 0,0-1 0 0 0,-1 1 0 0 0,1-1 0 0 0,-1 1 0 0 0,1-1 1 0 0,-1 1-1 0 0,0-1 0 0 0,0 0 0 0 0,-1 1 0 0 0,1-1 0 0 0,-1 0 1 0 0,0 0-1 0 0,1 0 0 0 0,-1 0 0 0 0,-1 0 0 0 0,1-1 0 0 0,0 1 0 0 0,-1-1 1 0 0,1 1-1 0 0,-1-1 0 0 0,0 0 0 0 0,0 0 0 0 0,1 0 0 0 0,-2 0 1 0 0,1 0-1 0 0,0-1 0 0 0,0 0 0 0 0,0 1 0 0 0,-1-1 0 0 0,1 0 0 0 0,0-1 1 0 0,-3 1-80 0 0,-15 13-161 0 0,20-14 164 0 0,1 1 0 0 0,-1-1 0 0 0,1 0 0 0 0,-1 1 0 0 0,1-1 0 0 0,-1 1 0 0 0,1-1 0 0 0,0 1 1 0 0,-1-1-1 0 0,1 1 0 0 0,0-1 0 0 0,-1 1 0 0 0,1 0 0 0 0,0-1 0 0 0,0 1 0 0 0,-1-1 0 0 0,1 1 1 0 0,0 0-1 0 0,0-1 0 0 0,0 1 0 0 0,0 0 0 0 0,0-1 0 0 0,0 1 0 0 0,0 0 0 0 0,0-1 0 0 0,0 1 1 0 0,0-1-1 0 0,0 1 0 0 0,0 0 0 0 0,1-1 0 0 0,-1 1 0 0 0,0-1 0 0 0,0 1 0 0 0,1 0 0 0 0,-1-1 1 0 0,0 1-1 0 0,1-1 0 0 0,-1 1 0 0 0,0-1 0 0 0,1 1 0 0 0,-1-1 0 0 0,1 1 0 0 0,-1-1 1 0 0,1 0-1 0 0,-1 1 0 0 0,1-1 0 0 0,-1 0 0 0 0,1 1 0 0 0,0-1 0 0 0,-1 0 0 0 0,1 0 0 0 0,-1 1 1 0 0,1-1-1 0 0,0 0 0 0 0,-1 0 0 0 0,1 0 0 0 0,0 0 0 0 0,-1 0 0 0 0,1 0 0 0 0,0 0 0 0 0,-1 0 1 0 0,1 0-1 0 0,-1 0 0 0 0,1 0 0 0 0,0 0 0 0 0,0-1-3 0 0,61 11 858 0 0,-52-9-1071 0 0,11 2-205 0 0,42 5-580 0 0,-20-5-5557 0 0,-26-2-188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8.5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174 36 14437 0 0,'0'0'2793'0'0,"0"0"-2793"0"0,0 0-1301 0 0,-34-1 1165 0 0,12-2 136 0 0,1 0 48 0 0,0-1-48 0 0,3-1-88 0 0,-2 1-680 0 0,3-2-956 0 0,4 0-1424 0 0,5 3-2213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8.8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212 30 12377 0 0,'0'0'1644'0'0,"0"0"-1164"0"0,0 0 140 0 0,0 0-52 0 0,0 0-360 0 0,0 0-204 0 0,-40-16 28 0 0,19 13-32 0 0,-4 0-60 0 0,1 1-4 0 0,-4 0-552 0 0,0 1-712 0 0,2 0-1760 0 0,6-1-3001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47.9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1 300 8689 0 0,'0'0'4192'0'0,"3"6"-3365"0"0,-1 0-734 0 0,-1-2 39 0 0,0 1 0 0 0,1-1 0 0 0,-1 0 1 0 0,1 0-1 0 0,0 1 0 0 0,0-1 0 0 0,0 0 0 0 0,0-1 0 0 0,1 1 1 0 0,-1 0-1 0 0,1-1 0 0 0,0 1 0 0 0,0-1 0 0 0,1 0 0 0 0,-1 0 1 0 0,1 0-1 0 0,-1-1 0 0 0,1 1 0 0 0,0-1 0 0 0,1 0-132 0 0,-3-4 27 0 0,0-1-1 0 0,1 0 0 0 0,-1-1 1 0 0,0 1-1 0 0,0 0 0 0 0,-1 0 1 0 0,1-1-1 0 0,-1 1 0 0 0,1-1 1 0 0,-1 0-1 0 0,0 1 0 0 0,0-1 1 0 0,-1 0-1 0 0,1 0 1 0 0,-1 1-1 0 0,0-1 0 0 0,0 0 1 0 0,0 0-1 0 0,-1 0 0 0 0,1 1 1 0 0,-1-2-27 0 0,1 1 7 0 0,-22-251-737 0 0,22 253 733 0 0,0 0 1 0 0,1 0-1 0 0,-1-1 1 0 0,1 1 0 0 0,0 0-1 0 0,0 0 1 0 0,-1 0-1 0 0,1 0 1 0 0,0 0-1 0 0,1 0 1 0 0,-1 0-1 0 0,0 0 1 0 0,1 0-1 0 0,-1 1 1 0 0,1-1 0 0 0,-1 0-1 0 0,1 1 1 0 0,0-1-1 0 0,0 1 1 0 0,-1 0-1 0 0,1 0 1 0 0,0 0-1 0 0,0-1 1 0 0,0 2-1 0 0,1-1 1 0 0,-1 0-1 0 0,0 0 1 0 0,0 1 0 0 0,0-1-1 0 0,0 1 1 0 0,1 0-1 0 0,-1 0 1 0 0,0-1-1 0 0,1 1 1 0 0,-1 1-1 0 0,0-1 1 0 0,0 0-1 0 0,1 1 1 0 0,-1-1 0 0 0,0 1-1 0 0,0-1 1 0 0,0 1-1 0 0,0 0 1 0 0,0 0-1 0 0,0 0 1 0 0,0 0-1 0 0,0 1 1 0 0,0-1-1 0 0,0 0 1 0 0,-1 1 0 0 0,1-1-1 0 0,0 1-3 0 0,30 7 301 0 0,64 4-668 0 0,-57-9-8130 0 0,-28-3 621 0 0</inkml:trace>
  <inkml:trace contextRef="#ctx0" brushRef="#br0" timeOffset="371.79">273 276 8009 0 0,'0'0'3291'0'0,"0"0"-2630"0"0,0 0-584 0 0,0 0 267 0 0,0 0-20 0 0,0 6 90 0 0,0-3-337 0 0,0-1 0 0 0,1 1 0 0 0,-1 0 0 0 0,1-1 0 0 0,0 1 0 0 0,0 0 1 0 0,0-1-1 0 0,0 1 0 0 0,0-1 0 0 0,0 1 0 0 0,1-1 0 0 0,-1 0 0 0 0,1 1 0 0 0,0-1 0 0 0,0 0 1 0 0,-1 0-1 0 0,1 0 0 0 0,1 0 0 0 0,-1-1 0 0 0,0 1 0 0 0,0 0 0 0 0,1-1 0 0 0,-1 0 0 0 0,0 1 0 0 0,1-1 1 0 0,0 0-1 0 0,-1 0 0 0 0,1-1 0 0 0,0 1 0 0 0,-1 0 0 0 0,1-1 0 0 0,0 0 0 0 0,0 0 0 0 0,1 0-77 0 0,0 1 22 0 0,-1 0 0 0 0,1 0 0 0 0,-1-1 0 0 0,1 0 0 0 0,-1 0 0 0 0,1 0-1 0 0,-1 0 1 0 0,1 0 0 0 0,-1-1 0 0 0,1 1 0 0 0,-1-1 0 0 0,1 0-1 0 0,-1 0 1 0 0,0-1 0 0 0,1 1 0 0 0,-1 0 0 0 0,0-1 0 0 0,0 0 0 0 0,0 0-1 0 0,0 0 1 0 0,0 0 0 0 0,-1 0 0 0 0,1-1 0 0 0,-1 1 0 0 0,1-1-1 0 0,-1 0 1 0 0,0 0 0 0 0,0 0 0 0 0,1-2-22 0 0,-1 1-106 0 0,-1 1-1 0 0,0-1 1 0 0,0 0 0 0 0,0 1-1 0 0,0-1 1 0 0,-1 0 0 0 0,1 0-1 0 0,-1 0 1 0 0,0 0 0 0 0,0 0-1 0 0,0 1 1 0 0,-1-1-1 0 0,0 0 1 0 0,1 0 0 0 0,-1 0-1 0 0,0 1 1 0 0,-1-1 0 0 0,1 0-1 0 0,-1 1 1 0 0,0-1 0 0 0,1 1-1 0 0,-2 0 1 0 0,1 0 0 0 0,0 0-1 0 0,0 0 1 0 0,-3-3 106 0 0,4 5-4 0 0,1-1-1 0 0,-1 1 1 0 0,0-1 0 0 0,1 1 0 0 0,-1-1-1 0 0,0 1 1 0 0,0 0 0 0 0,0-1-1 0 0,0 1 1 0 0,0 0 0 0 0,0 0 0 0 0,0 0-1 0 0,0-1 1 0 0,-1 1 0 0 0,1 0-1 0 0,0 1 1 0 0,-1-1 0 0 0,1 0 0 0 0,-1 0-1 0 0,1 1 1 0 0,-1-1 0 0 0,1 1-1 0 0,-1-1 1 0 0,1 1 0 0 0,-1-1 0 0 0,1 1-1 0 0,-1 0 1 0 0,0 0 0 0 0,1 0 0 0 0,-1 0-1 0 0,1 0 1 0 0,-1 0 0 0 0,0 0-1 0 0,1 1 1 0 0,-1-1 0 0 0,1 1 0 0 0,-1-1-1 0 0,1 1 1 0 0,-1-1 0 0 0,1 1-1 0 0,-1 0 1 0 0,1 0 0 0 0,-1 0 0 0 0,1-1-1 0 0,0 1 1 0 0,0 1 0 0 0,0-1 0 0 0,-1 0-1 0 0,1 0 1 0 0,0 0 0 0 0,0 1-1 0 0,1-1 1 0 0,-1 0 0 0 0,0 1 0 0 0,0-1-1 0 0,1 1 1 0 0,-1-1 0 0 0,0 1-1 0 0,1-1 1 0 0,0 1 0 0 0,-1-1 0 0 0,1 1-1 0 0,0 0 1 0 0,0-1 0 0 0,0 1-1 0 0,0-1 1 0 0,0 2 4 0 0,-1 5 101 0 0,1-1 0 0 0,0 1 0 0 0,0-1-1 0 0,0 1 1 0 0,1-1 0 0 0,0 0 0 0 0,1 0-1 0 0,0 1 1 0 0,0-1 0 0 0,0 0 0 0 0,1 0-1 0 0,0-1 1 0 0,0 1 0 0 0,1 0 0 0 0,0-1 0 0 0,0 0-1 0 0,0 0 1 0 0,1 0 0 0 0,0-1 0 0 0,0 1-1 0 0,3 1-100 0 0,62 21-6313 0 0,-46-28-897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50.8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7053 0 0,'0'0'3573'0'0,"0"0"-1619"0"0,0 0-641 0 0,0 0-796 0 0,4 6-809 0 0,40 173 969 0 0,-28-130-3901 0 0,-11-39-2050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51.0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334 0 3436 0 0,'0'0'11093'0'0,"0"0"-11093"0"0,0 0-596 0 0,0 0 596 0 0,-34 9 188 0 0,8-9 296 0 0,-10 0-132 0 0,-10 0 52 0 0,-2 0-180 0 0,10 0-224 0 0,7 0-60 0 0,10 1-496 0 0,4 0-852 0 0,4 0-1784 0 0,-10-1-3009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51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 12613 0 0,'0'0'849'0'0,"0"0"-1160"0"0,0 0-31 0 0,0 0 550 0 0,0 0 248 0 0,0 0 19 0 0,-7 14-325 0 0,9-15-130 0 0,1 1 1 0 0,0-1 0 0 0,0 1-1 0 0,0-1 1 0 0,0 1-1 0 0,0 0 1 0 0,0 0-1 0 0,0 1 1 0 0,-1-1-1 0 0,1 0 1 0 0,0 1-1 0 0,0 0 1 0 0,0 0-1 0 0,-1 0 1 0 0,1 0 0 0 0,0 0-1 0 0,-1 0 1 0 0,1 1-1 0 0,-1-1 1 0 0,1 1-1 0 0,-1 0 1 0 0,0 0-1 0 0,1-1 1 0 0,-1 2-1 0 0,0-1 1 0 0,-1 0-1 0 0,1 0 1 0 0,0 1-1 0 0,-1-1 1 0 0,1 1 0 0 0,-1-1-1 0 0,1 1 1 0 0,-1-1-1 0 0,0 1 1 0 0,0 0-1 0 0,-1 0 1 0 0,1 0-1 0 0,0-1 1 0 0,-1 1-1 0 0,0 0 1 0 0,0 0-1 0 0,0 0 1 0 0,0 0 0 0 0,0 0-1 0 0,0 0 1 0 0,-1 0-1 0 0,1-1 1 0 0,-1 1-1 0 0,0 0 1 0 0,0 0-1 0 0,0 0 1 0 0,0-1-1 0 0,-1 1 1 0 0,1-1-1 0 0,-2 2-20 0 0,-47 48 577 0 0,86-48 999 0 0,30-1-1528 0 0,-11 1-1746 0 0,-19-5-3169 0 0,-18-1-1476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39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4224 0 0,'0'0'3547'0'0,"0"0"-1775"0"0,0 0-1100 0 0,0 0-191 0 0,7 6 229 0 0,13 10-22 0 0,-10-10-464 0 0,-1 1 0 0 0,0 0-1 0 0,0 0 1 0 0,-1 0-1 0 0,0 1 1 0 0,0 1 0 0 0,-1-1-1 0 0,0 1 1 0 0,0 0-1 0 0,-1 1 1 0 0,-1 0 0 0 0,1 0-1 0 0,-1 0 1 0 0,-1 0-1 0 0,0 1 1 0 0,2 8-224 0 0,-8-14 31 0 0,0-1 1 0 0,0 0-1 0 0,0 0 1 0 0,-1-1-1 0 0,1 1 0 0 0,-1 0 1 0 0,0-1-1 0 0,0 0 0 0 0,0 1 1 0 0,-1-1-1 0 0,1 0 0 0 0,-1-1 1 0 0,0 1-1 0 0,0-1 0 0 0,0 1 1 0 0,0-1-1 0 0,0 0 1 0 0,0-1-1 0 0,0 1 0 0 0,-1-1 1 0 0,1 0-1 0 0,0 0 0 0 0,-1 0 1 0 0,1-1-1 0 0,-1 1 0 0 0,0-1 1 0 0,1 0-1 0 0,-1 0 0 0 0,1-1 1 0 0,-1 1-1 0 0,1-1 1 0 0,-1 0-1 0 0,1 0-31 0 0,2 0-19 0 0,0 0 0 0 0,1 0 0 0 0,-1 0 0 0 0,1 0 0 0 0,-1 0 0 0 0,1-1 0 0 0,0 1 0 0 0,0 0 0 0 0,-1-1-1 0 0,1 1 1 0 0,0-1 0 0 0,0 1 0 0 0,0-1 0 0 0,0 1 0 0 0,1-1 0 0 0,-1 0 0 0 0,0 1 0 0 0,1-1 0 0 0,-1 0 0 0 0,1 1 0 0 0,-1-1 0 0 0,1 0 0 0 0,0 0 0 0 0,0 0 0 0 0,0 0 0 0 0,0 1 0 0 0,0-1 0 0 0,0 0 0 0 0,0 0 0 0 0,1 0 0 0 0,-1 1 0 0 0,1-1 0 0 0,-1 0 0 0 0,1 0 0 0 0,0 1 0 0 0,-1-1 0 0 0,1 0-1 0 0,0 1 1 0 0,0-1 0 0 0,0 1 0 0 0,1 0 0 0 0,-1-1 0 0 0,0 1 0 0 0,0 0 0 0 0,1-1 0 0 0,-1 1 0 0 0,1 0 0 0 0,-1 0 0 0 0,1 0 0 0 0,-1 0 0 0 0,1 1 0 0 0,0-1 0 0 0,-1 0 0 0 0,1 1 0 0 0,0-1 0 0 0,0 1 0 0 0,-1-1 0 0 0,2 1 19 0 0,79-27-1588 0 0,-45 23-5741 0 0,-30 4 2059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51.8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0 508 13253 0 0,'4'6'144'0'0,"95"178"724"0"0,-99-182-817 0 0,0-1 0 0 0,1 0-1 0 0,-1 0 1 0 0,0 0 0 0 0,0 0-1 0 0,0 0 1 0 0,1 0 0 0 0,-1 0-1 0 0,1 0 1 0 0,-1 0 0 0 0,0 0 0 0 0,1 0-1 0 0,0 0 1 0 0,-1 0 0 0 0,1-1-1 0 0,0 1 1 0 0,-1 0 0 0 0,1 0-1 0 0,0-1 1 0 0,0 1 0 0 0,0 0-1 0 0,-1-1 1 0 0,1 1 0 0 0,0-1-1 0 0,0 1 1 0 0,0-1 0 0 0,0 1-1 0 0,0-1 1 0 0,0 1 0 0 0,0-1-1 0 0,0 0 1 0 0,0 0 0 0 0,0 0 0 0 0,1 0-1 0 0,-1 0 1 0 0,0 0 0 0 0,0 0-1 0 0,0 0 1 0 0,0 0 0 0 0,0 0-1 0 0,0 0 1 0 0,0-1 0 0 0,0 1-1 0 0,0 0 1 0 0,0-1 0 0 0,0 1-1 0 0,0-1 1 0 0,0 1 0 0 0,0-1-1 0 0,0 1 1 0 0,0-1 0 0 0,-1 0-1 0 0,1 0 1 0 0,0 1 0 0 0,0-1 0 0 0,-1 0-1 0 0,1 0 1 0 0,0 0 0 0 0,-1 0-1 0 0,1 1 1 0 0,-1-1 0 0 0,1-1-51 0 0,18-67 1066 0 0,-57-442-1504 0 0,38 506 423 0 0,0 1 0 0 0,0-1 0 0 0,1 1 0 0 0,0-1 0 0 0,0 1 0 0 0,0-1 0 0 0,0 1 0 0 0,1 0 0 0 0,-1 0 0 0 0,1-1 1 0 0,0 1-1 0 0,0 0 0 0 0,1 1 0 0 0,-1-1 0 0 0,1 0 0 0 0,0 1 0 0 0,0-1 0 0 0,0 1 0 0 0,1 0 0 0 0,-1 0 0 0 0,1 0 0 0 0,-1 1 1 0 0,1-1-1 0 0,0 1 0 0 0,0 0 0 0 0,0 0 0 0 0,0 0 0 0 0,1 0 0 0 0,-1 1 0 0 0,0 0 0 0 0,1 0 0 0 0,1 0 15 0 0,161-9-401 0 0,-120 11 483 0 0,198-13-175 0 0,-277 26-10548 0 0,19-9 4728 0 0</inkml:trace>
  <inkml:trace contextRef="#ctx0" brushRef="#br0" timeOffset="266.69">375 196 11117 0 0,'0'0'1133'0'0,"0"0"-985"0"0,4 6-57 0 0,4 11 91 0 0,0 1 1 0 0,-2-1-1 0 0,0 1 1 0 0,-1 1-1 0 0,-1-1 0 0 0,0 1 1 0 0,-2-1-1 0 0,0 1 0 0 0,-1 0 1 0 0,-1 10-183 0 0,25-38-9156 0 0,-18 2 5755 0 0</inkml:trace>
  <inkml:trace contextRef="#ctx0" brushRef="#br0" timeOffset="528.31">529 297 1332 0 0,'0'0'1889'0'0,"0"0"226"0"0,0 0 76 0 0,4-6-220 0 0,17-23 552 0 0,-56 37-2186 0 0,-33 46-418 0 0,67-52 108 0 0,0-1 0 0 0,1 1 0 0 0,-1-1-1 0 0,0 1 1 0 0,0-1 0 0 0,1 1 0 0 0,-1 0-1 0 0,1-1 1 0 0,-1 1 0 0 0,1 0 0 0 0,0-1 0 0 0,0 1-1 0 0,0 0 1 0 0,0-1 0 0 0,0 1 0 0 0,0 0 0 0 0,0 0-1 0 0,0-1 1 0 0,1 1 0 0 0,-1 0 0 0 0,0-1 0 0 0,1 1-1 0 0,0-1 1 0 0,-1 1 0 0 0,1 0 0 0 0,0-1 0 0 0,0 0-1 0 0,0 1 1 0 0,0-1 0 0 0,0 1 0 0 0,0-1 0 0 0,0 0-1 0 0,1 0 1 0 0,-1 0 0 0 0,0 0 0 0 0,1 0 0 0 0,-1 0-1 0 0,1 0 1 0 0,-1 0 0 0 0,1 0 0 0 0,-1 0 0 0 0,1-1-1 0 0,-1 1 1 0 0,1-1 0 0 0,0 1 0 0 0,-1-1 0 0 0,3 0-27 0 0,94 24 918 0 0,-55-21-7572 0 0,-37-3 1117 0 0</inkml:trace>
  <inkml:trace contextRef="#ctx0" brushRef="#br0" timeOffset="810.24">796 558 9865 0 0,'0'0'1999'0'0,"-6"1"-1909"0"0,-358-36 2592 0 0,315 32-3880 0 0,17 2-6098 0 0,27 1 1566 0 0</inkml:trace>
  <inkml:trace contextRef="#ctx0" brushRef="#br0" timeOffset="1385.5">400 832 1048 0 0,'0'0'1075'0'0,"0"0"-460"0"0,0 0 566 0 0,0 0 2220 0 0,6 3-1760 0 0,110 1 2555 0 0,-113-5-4174 0 0,0 0-1 0 0,-1 0 1 0 0,1 0-1 0 0,0-1 1 0 0,-1 1-1 0 0,1-1 1 0 0,-1 1-1 0 0,1-1 1 0 0,-1 0-1 0 0,0 0 0 0 0,0 0 1 0 0,0 0-1 0 0,0 0 1 0 0,0 0-1 0 0,0-1 1 0 0,0 1-1 0 0,-1-1 1 0 0,1 1-1 0 0,-1-1 1 0 0,0 0-1 0 0,0 1 1 0 0,0-1-1 0 0,0 0 1 0 0,0 0-1 0 0,-1 0 1 0 0,1 0-1 0 0,-1 0 1 0 0,0 1-1 0 0,0-1 1 0 0,0 0-1 0 0,0 0 1 0 0,0 0-1 0 0,-1 0 1 0 0,1 0-1 0 0,-1 0 1 0 0,0 0-1 0 0,0 0 1 0 0,0 1-1 0 0,0-1 1 0 0,-1-2-22 0 0,1 1-91 0 0,-1-1 0 0 0,1 1 1 0 0,-1 0-1 0 0,0-1 1 0 0,0 1-1 0 0,0 0 0 0 0,-1 0 1 0 0,1 0-1 0 0,-1 1 1 0 0,0-1-1 0 0,0 1 0 0 0,-1-1 1 0 0,1 1-1 0 0,0 0 1 0 0,-1 0-1 0 0,0 1 0 0 0,0-1 1 0 0,0 1-1 0 0,0 0 1 0 0,0 0-1 0 0,0 0 0 0 0,-1 0 1 0 0,1 1-1 0 0,-1 0 1 0 0,1 0-1 0 0,-3-1 91 0 0,4 7 65 0 0,1-1 0 0 0,0 1-1 0 0,1 0 1 0 0,-1 0 0 0 0,1-1 0 0 0,0 1-1 0 0,0 0 1 0 0,0 0 0 0 0,1 0-1 0 0,0 0 1 0 0,0 0 0 0 0,0 0 0 0 0,0 0-1 0 0,1 0 1 0 0,0 0 0 0 0,0 0 0 0 0,0 0-1 0 0,1 0 1 0 0,0 0 0 0 0,1 2-65 0 0,61 99 1500 0 0,-19-86-7011 0 0,-33-22-1906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04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4 10697 0 0,'0'0'2917'0'0,"0"0"-1445"0"0,0 0-950 0 0,0 0-213 0 0,0 0 56 0 0,0 0-45 0 0,-7 0-64 0 0,-154 12-404 0 0,159-12-239 0 0,-6-1-1054 0 0,6-5-5690 0 0,2-2-620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05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4 8537 0 0,'0'0'4940'0'0,"0"0"-4024"0"0,0 0-728 0 0,0 0 16 0 0,0 0 324 0 0,-41-3-136 0 0,17 3-216 0 0,-1 0-176 0 0,-1 0 0 0 0,-1 0-416 0 0,2 0-896 0 0,2 1-576 0 0,6-1-2652 0 0,0 0-2601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05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6021 0 0,'0'0'3855'0'0,"0"0"-1931"0"0,0 0-1502 0 0,0 0-180 0 0,0 0 180 0 0,1 6 191 0 0,0 26-552 0 0,11 68 1336 0 0,18-49-7241 0 0,-17-44-809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05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12 5076 0 0,'0'0'5513'0'0,"0"0"-4445"0"0,0 0 84 0 0,-46 0 124 0 0,24-3-204 0 0,-3 1-404 0 0,-1-2-264 0 0,-1 4-175 0 0,-2-1-169 0 0,0 1-60 0 0,1 0-8 0 0,3 0 4 0 0,0 0-217 0 0,3 0-459 0 0,3 0-636 0 0,6 0-1388 0 0,3-2-4273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06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3876 0 0,'0'0'2181'0'0,"0"0"-169"0"0,0 0-903 0 0,0 0-188 0 0,0 0 2 0 0,0 0-228 0 0,0 0-254 0 0,0 0-121 0 0,-6 4-88 0 0,-37 18 490 0 0,76-28-184 0 0,-30 7-512 0 0,1 1 0 0 0,-1-1 0 0 0,0 1 0 0 0,0 0 0 0 0,1 0 0 0 0,-1 0 0 0 0,0 0 0 0 0,-1 0 0 0 0,1 1-1 0 0,0-1 1 0 0,-1 1 0 0 0,1 0 0 0 0,-1 0 0 0 0,0 0 0 0 0,0 0 0 0 0,0 0 0 0 0,0 0 0 0 0,0 1 0 0 0,-1-1 0 0 0,0 1 0 0 0,0-1 0 0 0,0 1 0 0 0,0-1 0 0 0,0 1 0 0 0,-1 0 0 0 0,1-1 0 0 0,-1 1 0 0 0,0 0 0 0 0,0 0 0 0 0,0-1 0 0 0,-1 1-1 0 0,1 0 1 0 0,-1-1 0 0 0,0 1 0 0 0,0-1 0 0 0,0 1 0 0 0,-1-1 0 0 0,1 1 0 0 0,-1-1 0 0 0,0 0 0 0 0,0 0 0 0 0,-1 2-26 0 0,-50 51 645 0 0,92-57 358 0 0,-29 0-1216 0 0,45-7 725 0 0,-18 4-3723 0 0,-33 3-435 0 0,0-3-3240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06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0 565 1496 0 0,'0'0'1458'0'0,"0"0"1661"0"0,0 0-899 0 0,0 0-945 0 0,0 0-334 0 0,0 0 136 0 0,4 7-83 0 0,120 205 2542 0 0,-125-213-3487 0 0,0 1 1 0 0,1 0-1 0 0,-1-1 0 0 0,1 1 1 0 0,-1-1-1 0 0,1 1 0 0 0,-1-1 1 0 0,1 0-1 0 0,-1 1 0 0 0,1-1 0 0 0,-1 1 1 0 0,1-1-1 0 0,0 0 0 0 0,0 1 1 0 0,-1-1-1 0 0,1 0 0 0 0,0 0 1 0 0,0 1-1 0 0,0-1 0 0 0,-1 0 0 0 0,1 1 1 0 0,0-1-1 0 0,0 0 0 0 0,0 0 1 0 0,0 1-1 0 0,1-1 0 0 0,-1 0 1 0 0,0 0-1 0 0,0 1 0 0 0,0-1 0 0 0,1 0 1 0 0,-1 1-1 0 0,0-1 0 0 0,0 0 1 0 0,1 1-1 0 0,-1-1 0 0 0,1 0 1 0 0,-1 1-1 0 0,1-1 0 0 0,-1 1 0 0 0,1-1 1 0 0,-1 1-1 0 0,1-1 0 0 0,-1 1 1 0 0,1-1-1 0 0,-1 1 0 0 0,1 0 1 0 0,0-1-1 0 0,-1 1 0 0 0,1 0 0 0 0,0-1 1 0 0,0 1-1 0 0,-1 0 0 0 0,1 0 1 0 0,0 0-1 0 0,-1 0 0 0 0,1-1 1 0 0,0 1-1 0 0,0 0 0 0 0,-1 0 0 0 0,1 1 1 0 0,0-1-1 0 0,0 0 0 0 0,-1 0 1 0 0,1 0-1 0 0,0 0 0 0 0,-1 1 1 0 0,1-1-1 0 0,0 0 0 0 0,0 1-49 0 0,-2-76-326 0 0,-23-460-424 0 0,43 439 612 0 0,-18 101-8740 0 0,2-5 2427 0 0</inkml:trace>
  <inkml:trace contextRef="#ctx0" brushRef="#br0" timeOffset="269.26">145 16 4760 0 0,'0'0'2405'0'0,"0"0"-1477"0"0,0 0-742 0 0,0 0 182 0 0,6 2 306 0 0,22 5-183 0 0,0-2 0 0 0,0 0 0 0 0,1-2-1 0 0,0-2 1 0 0,-1 0 0 0 0,1-2 0 0 0,0-1 0 0 0,-1-1 0 0 0,1-2 0 0 0,-1 0 0 0 0,1-3-491 0 0,61-6 1088 0 0,-88 13-618 0 0,2 1-2102 0 0,-6 1-5872 0 0,-7 2 457 0 0</inkml:trace>
  <inkml:trace contextRef="#ctx0" brushRef="#br0" timeOffset="1094.06">723 582 8113 0 0,'0'0'4183'0'0,"0"0"-3183"0"0,-8-1-499 0 0,-152-14 2253 0 0,-9 18-5455 0 0,160-3-718 0 0,7 0 725 0 0,1 0-3563 0 0</inkml:trace>
  <inkml:trace contextRef="#ctx0" brushRef="#br0" timeOffset="1480.84">447 839 6037 0 0,'0'0'3428'0'0,"0"0"-2559"0"0,0 0-699 0 0,0 0 446 0 0,0 0 242 0 0,0 0 3 0 0,4 5-177 0 0,-3-2-599 0 0,1-1 0 0 0,-1 0 0 0 0,1 0 0 0 0,0 0 0 0 0,0 0 0 0 0,0 0 0 0 0,0 0 0 0 0,0 0 0 0 0,0-1 0 0 0,0 1 0 0 0,1-1 0 0 0,-1 1 0 0 0,0-1 0 0 0,1 0 0 0 0,0 0 0 0 0,-1 0 0 0 0,1 0 0 0 0,-1-1 0 0 0,1 1 0 0 0,0-1-1 0 0,0 0 1 0 0,-1 1 0 0 0,1-1 0 0 0,0 0 0 0 0,0-1 0 0 0,-1 1 0 0 0,1 0 0 0 0,0-1 0 0 0,-1 1 0 0 0,1-1 0 0 0,0 0 0 0 0,-1 0 0 0 0,1 0 0 0 0,-1 0 0 0 0,0-1 0 0 0,1 1 0 0 0,0-1-85 0 0,0 0-44 0 0,1 0 0 0 0,-1-1-1 0 0,0 1 1 0 0,0-1 0 0 0,0 0 0 0 0,-1 1 0 0 0,1-1 0 0 0,0 0-1 0 0,-1-1 1 0 0,0 1 0 0 0,0 0 0 0 0,0-1 0 0 0,0 1 0 0 0,-1-1-1 0 0,1 1 1 0 0,-1-1 0 0 0,0 0 0 0 0,0 0 0 0 0,0 0 0 0 0,0 0-1 0 0,-1 1 1 0 0,0-1 0 0 0,0 0 0 0 0,0 0 0 0 0,0 0 0 0 0,0 0-1 0 0,-1 0 1 0 0,0 0 0 0 0,0 0 0 0 0,0 1 0 0 0,0-1 0 0 0,0 0-1 0 0,-1 1 1 0 0,0-1 0 0 0,1 1 0 0 0,-2-1 0 0 0,1 1 0 0 0,0 0-1 0 0,0 0 1 0 0,-1 0 0 0 0,0 0 0 0 0,0 0 0 0 0,0 0 0 0 0,0 1-1 0 0,0 0 1 0 0,0-1 0 0 0,0 1 0 0 0,-1 0 0 0 0,1 1 0 0 0,-4-2 44 0 0,5 2-21 0 0,-1 1 1 0 0,1 0-1 0 0,0-1 1 0 0,-1 1-1 0 0,1 0 1 0 0,0 0-1 0 0,-1 1 1 0 0,1-1 0 0 0,0 0-1 0 0,-1 1 1 0 0,1-1-1 0 0,0 1 1 0 0,0 0-1 0 0,-1 0 1 0 0,1 0-1 0 0,0 0 1 0 0,0 0-1 0 0,0 0 1 0 0,0 1-1 0 0,0-1 1 0 0,0 1 0 0 0,1-1-1 0 0,-1 1 1 0 0,0-1-1 0 0,1 1 1 0 0,-1 0-1 0 0,1 0 1 0 0,0 0-1 0 0,0 0 1 0 0,-1 0-1 0 0,1 0 1 0 0,1 1 0 0 0,-1-1-1 0 0,0 0 1 0 0,0 0-1 0 0,1 1 1 0 0,-1 1 20 0 0,-14 91 781 0 0,16-90-686 0 0,1 0-1 0 0,-1 0 1 0 0,1 0-1 0 0,0 0 1 0 0,1-1-1 0 0,-1 1 0 0 0,1-1 1 0 0,0 1-1 0 0,0-1 1 0 0,0 0-1 0 0,0 0 1 0 0,1 0-1 0 0,0-1 1 0 0,0 1-1 0 0,0-1 1 0 0,0 0-1 0 0,0 0 0 0 0,1 0 1 0 0,-1-1-1 0 0,1 0 1 0 0,0 1-1 0 0,-1-2 1 0 0,1 1-1 0 0,0 0 1 0 0,0-1-1 0 0,1 0 1 0 0,3 0-95 0 0,53 3-1371 0 0,-56-8-5647 0 0,-6-4-1559 0 0</inkml:trace>
  <inkml:trace contextRef="#ctx0" brushRef="#br0" timeOffset="594.78">408 200 4456 0 0,'0'0'5842'0'0,"0"0"-3885"0"0,0 0-1000 0 0,0 0-81 0 0,0 0-627 0 0,0 6-222 0 0,-10 170 914 0 0,18-155-2337 0 0,25-31-7525 0 0,-21 3 5501 0 0</inkml:trace>
  <inkml:trace contextRef="#ctx0" brushRef="#br0" timeOffset="844.5">572 282 4432 0 0,'0'0'1777'0'0,"0"0"-63"0"0,0 0 186 0 0,0 0-455 0 0,0 0-745 0 0,0 0-236 0 0,-7-2-34 0 0,4 2-431 0 0,-1-1 0 0 0,0 0 0 0 0,0 1 0 0 0,1 0 0 0 0,-1 0 0 0 0,0 0 0 0 0,0 0 0 0 0,1 1 0 0 0,-1-1 0 0 0,0 1 0 0 0,1 0 0 0 0,-1 0 0 0 0,0 0 0 0 0,1 1 0 0 0,-1-1 0 0 0,1 1 0 0 0,0 0 0 0 0,0 0 0 0 0,-1 0 0 0 0,1 0 1 0 0,1 1-1 0 0,-1-1 0 0 0,0 1 0 0 0,0-1 0 0 0,1 1 0 0 0,0 0 0 0 0,-1 0 0 0 0,1 1 0 0 0,0-1 0 0 0,1 0 0 0 0,-2 3 1 0 0,6-3 40 0 0,-1 0 0 0 0,1-1 0 0 0,0 1 0 0 0,0-1 0 0 0,0 1 0 0 0,0-1 0 0 0,0 0 0 0 0,1 0 0 0 0,-1 0 0 0 0,0-1 0 0 0,1 1 0 0 0,0-1 0 0 0,-1 0 1 0 0,1 0-1 0 0,0 0 0 0 0,0-1 0 0 0,-1 1 0 0 0,1-1 0 0 0,0 0 0 0 0,0 0 0 0 0,0 0 0 0 0,0 0 0 0 0,-1-1 0 0 0,1 0 0 0 0,0 0-40 0 0,-1 1 5 0 0,47 0-144 0 0,-16 0-4935 0 0,-26 0 897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18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3376 0 0,'0'0'5341'0'0,"0"0"-3258"0"0,0 0-925 0 0,0 0-47 0 0,0 0-45 0 0,0 0-153 0 0,0 0-436 0 0,3 5-791 0 0,32 26 586 0 0,-26-26-234 0 0,-1 1-1 0 0,1 0 0 0 0,-1 1 1 0 0,0 0-1 0 0,-1 0 1 0 0,1 1-1 0 0,-2 0 0 0 0,1 0 1 0 0,-1 0-1 0 0,0 1 1 0 0,-1 0-1 0 0,0 0 1 0 0,0 1-1 0 0,-1-1 0 0 0,0 1 1 0 0,-1 0-1 0 0,0 0 1 0 0,-1 0-1 0 0,0 1 0 0 0,1 7-37 0 0,-4-15 38 0 0,0 1-1 0 0,0-1 1 0 0,0 1-1 0 0,0-1 0 0 0,-1 1 1 0 0,1-1-1 0 0,-1 0 1 0 0,0 0-1 0 0,0 0 0 0 0,0 0 1 0 0,0 0-1 0 0,-1 0 0 0 0,1 0 1 0 0,-1-1-1 0 0,0 1 1 0 0,0-1-1 0 0,1 0 0 0 0,-2 0 1 0 0,1 0-1 0 0,0 0 1 0 0,0 0-1 0 0,0-1 0 0 0,-1 0 1 0 0,1 1-1 0 0,-1-1 0 0 0,1 0 1 0 0,-1-1-1 0 0,0 1 1 0 0,1-1-1 0 0,-1 1 0 0 0,1-1 1 0 0,-1 0-1 0 0,0-1 1 0 0,1 1-1 0 0,-1 0 0 0 0,0-1 1 0 0,1 0-1 0 0,-1 0 0 0 0,1 0 1 0 0,-1 0-1 0 0,1-1 1 0 0,0 1-1 0 0,-1-2-37 0 0,3-1-53 0 0,0 0 0 0 0,0 0 0 0 0,0 0 0 0 0,0-1 0 0 0,1 1-1 0 0,0 0 1 0 0,0-1 0 0 0,0 1 0 0 0,0 0 0 0 0,1-1 0 0 0,0 1 0 0 0,0 0 0 0 0,0 0 0 0 0,0 0 0 0 0,1 0 0 0 0,-1 0 0 0 0,1 0 0 0 0,0 0-1 0 0,0 0 1 0 0,1 1 0 0 0,-1-1 0 0 0,1 1 0 0 0,0-1 0 0 0,-1 1 0 0 0,2 0 0 0 0,-1 0 0 0 0,0 0 0 0 0,1 1 0 0 0,-1-1 0 0 0,1 1 0 0 0,-1 0-1 0 0,1 0 1 0 0,0 0 0 0 0,0 0 0 0 0,0 1 0 0 0,2-1 53 0 0,-1 2-2369 0 0,-3 4-2651 0 0,-1 1-367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2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32 5348 0 0,'0'0'8217'0'0,"0"0"-6493"0"0,0 0-1084 0 0,0 0 117 0 0,0 0-85 0 0,0 0-288 0 0,0 0-12 0 0,0 0-16 0 0,-53-3-292 0 0,28 1-64 0 0,-1 2-160 0 0,0-2-112 0 0,5 0-176 0 0,0-1-232 0 0,6 0-353 0 0,6-2-783 0 0,5-1-2460 0 0,1 0-1533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2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6 3636 0 0,'0'0'8381'0'0,"0"0"-7117"0"0,0 0-472 0 0,0 0-440 0 0,0 0 608 0 0,0 0-220 0 0,-45-4-307 0 0,19 4-433 0 0,-2 0 0 0 0,-1 0-885 0 0,-4 0-515 0 0,10 0-2468 0 0,-10-2-3261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0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650 25 4304 0 0,'0'0'2521'0'0,"0"0"-648"0"0,0 0-1329 0 0,0 0-190 0 0,0 0 552 0 0,-8 1 242 0 0,-430-13 2571 0 0,286 2-4286 0 0,100 7-9432 0 0,60 3 6196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0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5260 0 0,'0'0'7485'0'0,"0"0"-7485"0"0,0 0 204 0 0,12 35-204 0 0,-12-20 500 0 0,0 1-16 0 0,-4-1 48 0 0,-2 1-128 0 0,-1 1-192 0 0,0-2-108 0 0,-1 1-28 0 0,6-3-76 0 0,-2-2-380 0 0,4-3-492 0 0,0-2-392 0 0,4-3-1396 0 0,5-3-3737 0 0</inkml:trace>
  <inkml:trace contextRef="#ctx0" brushRef="#br0" timeOffset="247.36">130 53 3284 0 0,'0'0'6351'0'0,"0"0"-4496"0"0,0 0-1365 0 0,0 0 281 0 0,-7 2 170 0 0,4-1-919 0 0,0-1 1 0 0,1 0-1 0 0,-1 1 1 0 0,0 0-1 0 0,0 0 0 0 0,0 0 1 0 0,0 0-1 0 0,1 0 1 0 0,-1 0-1 0 0,0 1 1 0 0,1-1-1 0 0,-1 1 0 0 0,1 0 1 0 0,0 0-1 0 0,-1 0 1 0 0,1 0-1 0 0,0 0 1 0 0,0 0-1 0 0,0 1 0 0 0,1-1 1 0 0,-1 1-1 0 0,1-1 1 0 0,-1 1-1 0 0,1 0 1 0 0,0-1-1 0 0,0 1 0 0 0,0 0 1 0 0,0 0-1 0 0,0 0 1 0 0,1 0-1 0 0,-1 0 1 0 0,1 0-1 0 0,0 0 0 0 0,0 0 1 0 0,0 0-1 0 0,0 0 1 0 0,1 0-1 0 0,-1 0 1 0 0,1-1-1 0 0,-1 1 0 0 0,1 0 1 0 0,0 0-1 0 0,0 0 1 0 0,1 0-1 0 0,-1-1 1 0 0,1 1-1 0 0,0 1-22 0 0,67 25 733 0 0,-20-25-5940 0 0,-43-4 892 0 0</inkml:trace>
  <inkml:trace contextRef="#ctx0" brushRef="#br0" timeOffset="402.26">298 13 6233 0 0,'0'0'6948'0'0,"0"0"-6948"0"0,0 0-204 0 0,28 36 204 0 0,-19-20 332 0 0,-1 1-116 0 0,-4 4 24 0 0,0-1-48 0 0,-4 2-104 0 0,0 0-12 0 0,-4 0-12 0 0,-1 0 24 0 0,-7 2 52 0 0,3-2-140 0 0,-1-2-292 0 0,1-2-800 0 0,3-5-1400 0 0,3-3-3889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19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1 253 3268 0 0,'0'0'229'0'0,"0"0"616"0"0,0 0 1781 0 0,0 0-391 0 0,0 0-624 0 0,0 0-398 0 0,0 0-282 0 0,0 0-337 0 0,0 0-227 0 0,27-5 1706 0 0,-21 2-2082 0 0,-1-1 1 0 0,0 0-1 0 0,0 0 0 0 0,-1 0 1 0 0,1 0-1 0 0,-1-1 0 0 0,0 0 0 0 0,0 1 1 0 0,0-2-1 0 0,-1 1 0 0 0,0 0 1 0 0,0-1-1 0 0,0 1 0 0 0,-1-1 0 0 0,1 0 1 0 0,-1 0-1 0 0,-1 0 0 0 0,1 0 1 0 0,-1 0-1 0 0,0 0 0 0 0,-1-1 0 0 0,1 1 1 0 0,-1 0-1 0 0,0-1 0 0 0,-1 1 1 0 0,0 0-1 0 0,0 0 0 0 0,0 0 0 0 0,0 0 1 0 0,-1 0-1 0 0,0 0 0 0 0,-1 0 1 0 0,1 0-1 0 0,-1 1 0 0 0,0-1 0 0 0,0 1 1 0 0,-1 0-1 0 0,0 0 0 0 0,0 0 1 0 0,0 0-1 0 0,0 1 0 0 0,-1-1 0 0 0,0 1 1 0 0,-1-1 8 0 0,5 4-25 0 0,1 1 0 0 0,-1-1 1 0 0,0 0-1 0 0,1 1 0 0 0,-1-1 0 0 0,0 1 0 0 0,0-1 1 0 0,0 1-1 0 0,0-1 0 0 0,1 1 0 0 0,-1 0 1 0 0,0-1-1 0 0,0 1 0 0 0,0 0 0 0 0,0 0 1 0 0,0 0-1 0 0,0-1 0 0 0,0 1 0 0 0,0 0 1 0 0,0 0-1 0 0,0 0 0 0 0,0 1 0 0 0,0-1 1 0 0,0 0-1 0 0,0 0 0 0 0,1 0 0 0 0,-1 1 1 0 0,0-1-1 0 0,0 0 0 0 0,0 1 0 0 0,0-1 1 0 0,0 1-1 0 0,1-1 0 0 0,-1 1 0 0 0,0-1 1 0 0,0 1-1 0 0,1 0 0 0 0,-1-1 0 0 0,0 1 1 0 0,1 0-1 0 0,-1 0 0 0 0,1 0 0 0 0,-1-1 1 0 0,1 1-1 0 0,-1 0 0 0 0,1 0 0 0 0,0 0 1 0 0,-1 0-1 0 0,1 0 0 0 0,0 0 0 0 0,0-1 1 0 0,-1 1-1 0 0,1 0 0 0 0,0 0 0 0 0,0 0 1 0 0,0 0-1 0 0,0 0 0 0 0,0 0 0 0 0,1 0 1 0 0,-1 0-1 0 0,0 0 0 0 0,0 0 0 0 0,1 0 1 0 0,-1 0 24 0 0,5 68 24 0 0,-5-64-251 0 0,2 8 362 0 0,-1 0-1 0 0,2-1 0 0 0,0 0 0 0 0,0 1 0 0 0,1-1 0 0 0,0 0 0 0 0,1-1 1 0 0,1 1-1 0 0,0-1 0 0 0,0 0 0 0 0,4 4-134 0 0,48 10-7486 0 0,-46-25 270 0 0</inkml:trace>
  <inkml:trace contextRef="#ctx0" brushRef="#br0" timeOffset="249.15">303 285 10637 0 0,'0'0'2068'0'0,"0"0"-1992"0"0,0 0 88 0 0,0 0 476 0 0,0 0 96 0 0,-3 40-40 0 0,-2-30-244 0 0,-3-1-236 0 0,-1 1-116 0 0,-1 1-28 0 0,1-2-20 0 0,0-1-52 0 0,1-1-340 0 0,-1-3-480 0 0,2-1-384 0 0,3-3-1356 0 0,3 0-2844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18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0 150 6749 0 0,'0'0'5021'0'0,"0"0"-3833"0"0,0 0-1078 0 0,2 5 244 0 0,3 14-82 0 0,-1 1 0 0 0,-1-1 0 0 0,0 0 0 0 0,-2 1 0 0 0,0-1 0 0 0,-1 1 1 0 0,-1 0-1 0 0,-1-1 0 0 0,-1 6-272 0 0,1-35-8530 0 0,2 2 3529 0 0</inkml:trace>
  <inkml:trace contextRef="#ctx0" brushRef="#br0" timeOffset="263.77">37 124 5396 0 0,'0'0'1361'0'0,"0"0"-100"0"0,7-4 177 0 0,-5 2-1352 0 0,1 0-1 0 0,-1 0 0 0 0,1 1 0 0 0,0-1 1 0 0,0 0-1 0 0,0 1 0 0 0,0 0 1 0 0,0 0-1 0 0,0 0 0 0 0,1 0 1 0 0,-1 0-1 0 0,0 0 0 0 0,0 1 1 0 0,1 0-1 0 0,-1 0 0 0 0,0 0 0 0 0,0 0 1 0 0,1 0-1 0 0,-1 0 0 0 0,0 1 1 0 0,0 0-1 0 0,1 0 0 0 0,-1-1 1 0 0,0 2-1 0 0,0-1 0 0 0,0 0 1 0 0,0 1-1 0 0,0-1 0 0 0,0 1 1 0 0,-1 0-1 0 0,1 0 0 0 0,-1 0 0 0 0,1 0 1 0 0,-1 1-1 0 0,0-1 0 0 0,0 1 1 0 0,1-1-1 0 0,-2 1 0 0 0,1 0 1 0 0,0 0-1 0 0,-1 0 0 0 0,1 0 1 0 0,-1 0-1 0 0,0 0 0 0 0,1 2-85 0 0,-2-2 16 0 0,0 0 0 0 0,-1 0 0 0 0,1 0 0 0 0,-1 0 0 0 0,1 0 0 0 0,-1 0 0 0 0,0 0 0 0 0,0 0 0 0 0,0 0 0 0 0,0 0 0 0 0,-1 0 0 0 0,1-1 0 0 0,-1 1 0 0 0,0-1 0 0 0,0 1 0 0 0,0-1 0 0 0,0 1 0 0 0,0-1 0 0 0,0 0 0 0 0,-1 0 0 0 0,1 0 0 0 0,0 0 0 0 0,-1-1 0 0 0,0 1 0 0 0,1-1 0 0 0,-1 1 0 0 0,0-1 0 0 0,0 0 0 0 0,0 0 0 0 0,0 0 0 0 0,0-1-16 0 0,-38 8-4954 0 0,28-8-131 0 0</inkml:trace>
  <inkml:trace contextRef="#ctx0" brushRef="#br0" timeOffset="418.75">308 1 11401 0 0,'0'0'2158'0'0,"0"0"-1723"0"0,-5 7 4 0 0,-3 8-312 0 0,-1 0-1 0 0,2 1 0 0 0,0 0 0 0 0,1 0 1 0 0,1 1-1 0 0,0 0 0 0 0,1 0 0 0 0,1 0 0 0 0,0 0 1 0 0,2 0-1 0 0,0 11-126 0 0,1-21-166 0 0,0-1 1 0 0,1 1 0 0 0,0 0-1 0 0,1 0 1 0 0,0 0-1 0 0,0-1 1 0 0,0 1-1 0 0,1-1 1 0 0,0 1 0 0 0,0-1-1 0 0,0 0 1 0 0,1 0-1 0 0,0-1 1 0 0,0 1-1 0 0,0-1 1 0 0,1 0-1 0 0,0 0 1 0 0,0 0 0 0 0,0 0-1 0 0,4 1 166 0 0,-2-2-3422 0 0,0-3-2665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4:10.88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436 270 652 0 0,'0'0'387'0'0,"0"0"-81"0"0,0 0-77 0 0,0 0-69 0 0,0-7 24 0 0,1 0-198 0 0,0 0 0 0 0,-1 1 0 0 0,0-1 0 0 0,0 0 0 0 0,0 0 1 0 0,-1 0-1 0 0,0 0 0 0 0,0 1 0 0 0,-1-1 0 0 0,0 0 0 0 0,0 1 0 0 0,-1 0 0 0 0,1-1 0 0 0,-1 1 0 0 0,-1 0 0 0 0,1 0 0 0 0,-1 0 0 0 0,0 1 0 0 0,0 0 0 0 0,-1-1 0 0 0,0 1 0 0 0,1 1 0 0 0,-2-1 1 0 0,1 1-1 0 0,0 0 0 0 0,-1 0 0 0 0,0 0 0 0 0,0 1 0 0 0,0 0 0 0 0,0 0 0 0 0,-1 1 0 0 0,1-1 0 0 0,-1 1 0 0 0,-3 0 14 0 0,-9 2-541 0 0,11 0-122 0 0</inkml:trace>
  <inkml:trace contextRef="#ctx0" brushRef="#br1" timeOffset="38189.35">305 419 1212 0 0,'0'0'423'0'0,"0"0"-254"0"0,0 0-91 0 0,0 0-8 0 0,0 0-5 0 0,0 0 44 0 0,0 0 105 0 0,0 0 225 0 0,50-22 2367 0 0,36-49-678 0 0,-45-12 453 0 0,-41 73-2563 0 0,-1 0 0 0 0,0 0 0 0 0,0-1 0 0 0,-1 2 1 0 0,-1-1-1 0 0,1 0 0 0 0,-2 0 0 0 0,1 1 0 0 0,-1-1 1 0 0,-1 1-1 0 0,0 0 0 0 0,0 1 0 0 0,-1-1 0 0 0,0 1 1 0 0,0 0-1 0 0,-1 0 0 0 0,0 1 0 0 0,0 0 0 0 0,-1 0 1 0 0,-7-5-19 0 0,8 6-43 0 0,-1 1 0 0 0,1 0 0 0 0,-1 0 0 0 0,0 0 0 0 0,0 1 0 0 0,-1 0 1 0 0,1 1-1 0 0,-1-1 0 0 0,0 2 0 0 0,0-1 0 0 0,0 1 0 0 0,0 1 0 0 0,0 0 0 0 0,-1 0 1 0 0,1 1-1 0 0,0 0 0 0 0,0 0 0 0 0,-1 1 0 0 0,1 1 0 0 0,0-1 0 0 0,0 1 0 0 0,0 1 0 0 0,0 0 1 0 0,0 0-1 0 0,1 1 0 0 0,-2 1 43 0 0,-100 96-99 0 0,106-95 103 0 0,0-1 0 0 0,0 1-1 0 0,0 0 1 0 0,1 0 0 0 0,0 0-1 0 0,0 0 1 0 0,0 1 0 0 0,1-1-1 0 0,0 1 1 0 0,0 0 0 0 0,1 0 0 0 0,0-1-1 0 0,0 1 1 0 0,0 0 0 0 0,1 0-1 0 0,0 0 1 0 0,1 0 0 0 0,-1 0-1 0 0,1 0 1 0 0,1 0 0 0 0,-1-1 0 0 0,2 4-4 0 0,62 110 192 0 0,-57-114 15 0 0,1-1 0 0 0,0 0-1 0 0,-1 0 1 0 0,2-1 0 0 0,-1 0-1 0 0,0-1 1 0 0,1 0 0 0 0,-1-1 0 0 0,1 0-1 0 0,0 0 1 0 0,0-1 0 0 0,0 0-1 0 0,0-1 1 0 0,0 0 0 0 0,0 0 0 0 0,4-2-207 0 0,58-5-2435 0 0,-70 6-185 0 0,-1-3-2519 0 0</inkml:trace>
  <inkml:trace contextRef="#ctx0" brushRef="#br0" timeOffset="194368.49">132 312 488 0 0,'0'0'848'0'0,"0"0"-484"0"0,0 0-64 0 0,0 0 104 0 0,0 0 52 0 0,0 0-260 0 0,0 0-196 0 0,0 0-248 0 0,0 0-64 0 0,0 0 168 0 0,0 0 136 0 0,4-1 4 0 0,-5 2 4 0 0,1 0-12 0 0,0 0-276 0 0,0 1-168 0 0,0-2-536 0 0</inkml:trace>
  <inkml:trace contextRef="#ctx0" brushRef="#br0" timeOffset="194617.35">132 312 1748 0 0</inkml:trace>
  <inkml:trace contextRef="#ctx0" brushRef="#br0" timeOffset="194866.54">132 312 1748 0 0,'10'7'5615'0'0,"-42"-13"-4969"0"0,-11-2-949 0 0,38 7 554 0 0,10 2-5128 0 0,-1 1 3129 0 0</inkml:trace>
  <inkml:trace contextRef="#ctx0" brushRef="#br0" timeOffset="195053.83">182 348 1448 0 0,'0'0'1552'0'0,"0"0"-1552"0"0,0 0 196 0 0,0 0 496 0 0,0 0 572 0 0,0 0 65 0 0,0 0-341 0 0,-38 0-404 0 0,26-2-352 0 0,-1-1-232 0 0,2 2 0 0 0,1-1 0 0 0,3 0-4 0 0,0 0-456 0 0,2 2-344 0 0,4 0-524 0 0,1 0-573 0 0,0 0-251 0 0</inkml:trace>
  <inkml:trace contextRef="#ctx0" brushRef="#br0" timeOffset="195318.37">367 385 4440 0 0,'0'0'896'0'0,"0"0"-479"0"0,0 0-181 0 0,0 0-28 0 0,0 0-12 0 0,0 0-92 0 0,-41-15-104 0 0,28 13-92 0 0,0 1-676 0 0,0 0-445 0 0,-2 0-639 0 0,6 1 300 0 0</inkml:trace>
  <inkml:trace contextRef="#ctx0" brushRef="#br0" timeOffset="195319.37">330 377 3556 0 0,'0'0'676'0'0,"0"0"-676"0"0,0 0-36 0 0,0 0 36 0 0,0 0 180 0 0,0 0 264 0 0,-45 0-208 0 0,26 0-236 0 0,4 0-1892 0 0,-9-2-1272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8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11 10601 0 0,'0'0'969'0'0,"0"0"-651"0"0,0 0-47 0 0,0 0 391 0 0,0 0-250 0 0,0 0-294 0 0,-5-1-100 0 0,-11-5 51 0 0,29 3-650 0 0,-10 2 627 0 0,0 1 0 0 0,1 0 0 0 0,-1 0 1 0 0,0 0-1 0 0,0 1 0 0 0,0-1 1 0 0,0 1-1 0 0,0-1 0 0 0,0 1 1 0 0,0 0-1 0 0,0 0 0 0 0,0 1 1 0 0,0-1-1 0 0,0 1 0 0 0,-1-1 1 0 0,1 1-1 0 0,0 0 0 0 0,-1 0 0 0 0,0 0 1 0 0,1 0-1 0 0,-1 0 0 0 0,0 1 1 0 0,0-1-1 0 0,0 1 0 0 0,0-1 1 0 0,-1 1-1 0 0,1 0 0 0 0,-1 0 1 0 0,0-1-1 0 0,1 1 0 0 0,-1 0 0 0 0,0 0 1 0 0,-1 0-1 0 0,1 0 0 0 0,-1 1 1 0 0,1-1-1 0 0,-1 0 0 0 0,0 0 1 0 0,0 0-1 0 0,0 0 0 0 0,-1 0 1 0 0,1 1-1 0 0,-1-1 0 0 0,1 0 1 0 0,-1 0-1 0 0,0 0 0 0 0,0 0 0 0 0,-1 0 1 0 0,1-1-1 0 0,-1 1 0 0 0,1 0 1 0 0,-3 2-47 0 0,-50 52 376 0 0,99-55 181 0 0,-22-4-825 0 0,64-3 1247 0 0,-34 11-5387 0 0,-50-5-932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8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 7189 0 0,'0'0'2961'0'0,"0"0"-1057"0"0,0 0-857 0 0,0 0-295 0 0,0 0-260 0 0,0 0-180 0 0,0 0 70 0 0,0 0-30 0 0,-1 7-32 0 0,-7 219 151 0 0,13-212-4277 0 0,-1-11-1793 0 0</inkml:trace>
  <inkml:trace contextRef="#ctx0" brushRef="#br0" timeOffset="247.01">361 306 7313 0 0,'0'0'4303'0'0,"0"0"-3080"0"0,0 0-576 0 0,-6 1 428 0 0,-193 5 1891 0 0,130-8-5268 0 0,1-2-3869 0 0,63 4 5422 0 0,-8-1-4988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31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435 20 5685 0 0,'0'0'931'0'0,"0"0"-577"0"0,0 0-233 0 0,0 0 129 0 0,0 0 314 0 0,-7 0 332 0 0,-181-10 3243 0 0,-19 0-6083 0 0,190 10-879 0 0,2 0-1862 0 0</inkml:trace>
  <inkml:trace contextRef="#ctx0" brushRef="#br0" timeOffset="249.76">311 46 3088 0 0,'0'0'7817'0'0,"0"0"-7817"0"0,0 0-64 0 0,0 0-204 0 0,-52 3 268 0 0,14-1 0 0 0,-12-1-700 0 0,-6 2-880 0 0,14-1-1228 0 0,2-1-2229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30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13 952 0 0,'0'0'2832'0'0,"0"0"-1908"0"0,-38-6 1 0 0,15 5-365 0 0,-3-1-12 0 0,-3 1-172 0 0,-2 1 64 0 0,2-2-152 0 0,3 2-200 0 0,3 0-88 0 0,3 0-8 0 0,6 0 8 0 0,2 0-4 0 0,8 0-88 0 0,4 0-620 0 0,5 0-316 0 0,10 0-445 0 0,-6 2-887 0 0</inkml:trace>
  <inkml:trace contextRef="#ctx0" brushRef="#br0" timeOffset="158.87">327 56 4924 0 0,'0'0'1017'0'0,"0"0"-53"0"0,0 0-484 0 0,-52-3-208 0 0,22 1 68 0 0,-10 2-148 0 0,-1 0-36 0 0,7 0-92 0 0,2 3-64 0 0,8 1-60 0 0,-2 1-420 0 0,-1 0-1404 0 0,7 0-1401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56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0 124 4972 0 0,'0'0'5737'0'0,"0"0"-3692"0"0,0 0-1664 0 0,0 0-263 0 0,2 5 263 0 0,14 170 1880 0 0,-12-163-4124 0 0,3-8-3378 0 0,-3-4-278 0 0</inkml:trace>
  <inkml:trace contextRef="#ctx0" brushRef="#br0" timeOffset="266.49">25 75 6021 0 0,'0'0'2608'0'0,"0"0"-1086"0"0,0 0-407 0 0,0 0 42 0 0,0 0-280 0 0,6-3-375 0 0,-3 2-503 0 0,1 0 0 0 0,-1 0 0 0 0,0 1 0 0 0,1-1 0 0 0,-1 1 0 0 0,0 0 0 0 0,1 0 0 0 0,-1 0 0 0 0,1 0 0 0 0,-1 0 0 0 0,0 1 0 0 0,1-1 0 0 0,-1 1 0 0 0,0 0 0 0 0,1 0 0 0 0,-1 1 0 0 0,0-1 1 0 0,0 0-1 0 0,0 1 0 0 0,0 0 0 0 0,0 0 0 0 0,-1 0 0 0 0,1 0 0 0 0,0 0 0 0 0,-1 0 0 0 0,0 1 0 0 0,1 0 0 0 0,-1-1 0 0 0,0 1 0 0 0,0 0 0 0 0,0 1 1 0 0,0-3 26 0 0,-1 0 0 0 0,1 0 0 0 0,-1 1 1 0 0,0-1-1 0 0,0 0 0 0 0,0 1 0 0 0,1-1 0 0 0,-1 0 0 0 0,0 1 1 0 0,-1 0-1 0 0,1-1 0 0 0,0 1 0 0 0,0-1 0 0 0,-1 1 0 0 0,1 0 1 0 0,-1-1-1 0 0,1 1 0 0 0,-1 0 0 0 0,0 0 0 0 0,1-1 0 0 0,-1 1 1 0 0,0 0-1 0 0,0 0 0 0 0,-1 0 0 0 0,1-1 0 0 0,0 1 0 0 0,-1 0 1 0 0,1 0-1 0 0,0-1 0 0 0,-1 1 0 0 0,0 0 0 0 0,0-1 0 0 0,1 1 1 0 0,-1-1-1 0 0,0 1 0 0 0,0-1 0 0 0,0 1 0 0 0,0-1 0 0 0,-1 0 1 0 0,1 1-1 0 0,0-1 0 0 0,-1 0 0 0 0,1 0 0 0 0,0 0 0 0 0,-1 0 1 0 0,1 0-1 0 0,-1 0 0 0 0,0 0 0 0 0,0 0-26 0 0,-55 14-613 0 0,20-15-3631 0 0,22-3-1541 0 0</inkml:trace>
  <inkml:trace contextRef="#ctx0" brushRef="#br0" timeOffset="496.96">326 1 4668 0 0,'0'0'6484'0'0,"0"0"-4179"0"0,0 0-1882 0 0,0 0-58 0 0,0 0 3 0 0,-6 5-52 0 0,-1 2-309 0 0,1 1 1 0 0,0 0 0 0 0,0 0-1 0 0,1 0 1 0 0,0 1 0 0 0,0 0-1 0 0,1 0 1 0 0,0 0-1 0 0,1 0 1 0 0,0 1 0 0 0,0-1-1 0 0,1 1 1 0 0,0 0 0 0 0,1-1-1 0 0,0 1 1 0 0,1 0 0 0 0,0 0-1 0 0,0 0 1 0 0,1 0-1 0 0,0 0 1 0 0,1 0 0 0 0,0-1-1 0 0,0 1 1 0 0,1-1 0 0 0,1 1-1 0 0,0-1 1 0 0,0 0 0 0 0,0 0-1 0 0,1-1 1 0 0,0 1-1 0 0,1-1 1 0 0,0 0 0 0 0,4 4-8 0 0,-5-8-1095 0 0,6 5-5426 0 0,-3-7-1044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54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303 164 260 0 0,'0'0'2328'0'0,"0"0"1047"0"0,0 0-811 0 0,0 0-1179 0 0,0 0-491 0 0,0 0 329 0 0,-7 0-5 0 0,-288-16 1945 0 0,331 10-10654 0 0,-17 6 2804 0 0</inkml:trace>
  <inkml:trace contextRef="#ctx0" brushRef="#br0" timeOffset="189.94">326 97 8553 0 0,'0'0'1470'0'0,"0"0"-754"0"0,-6-1 60 0 0,-165-13 4209 0 0,121 12-6821 0 0,20 3-4403 0 0,39-3 1066 0 0</inkml:trace>
  <inkml:trace contextRef="#ctx0" brushRef="#br0" timeOffset="783.95">381 0 5673 0 0,'0'0'2146'0'0,"0"0"-762"0"0,0 0-97 0 0,0 0 179 0 0,0 0-237 0 0,0 0-323 0 0,0 0-525 0 0,6 10-694 0 0,8 6 391 0 0,1 0 1 0 0,0-2-1 0 0,1 0 0 0 0,1 0 0 0 0,0-2 0 0 0,1 0 1 0 0,0-1-1 0 0,1-1 0 0 0,0-1 0 0 0,0 0 0 0 0,5 0-78 0 0,-126 29 51 0 0,95-34-473 0 0,-45 32 1163 0 0,33-6-8057 0 0,19-23 1399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1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260 132 15441 0 0,'0'0'1457'0'0,"0"0"-1457"0"0,0 0-601 0 0,0 0 601 0 0,-50-3 201 0 0,31 1-101 0 0,-4 0-100 0 0,3-1-517 0 0,-3 0-727 0 0,3-2-1048 0 0,7 1-2572 0 0,0-7-2801 0 0</inkml:trace>
  <inkml:trace contextRef="#ctx0" brushRef="#br0" timeOffset="1">198 35 4376 0 0,'0'0'9545'0'0,"0"0"-8329"0"0,0 0-512 0 0,0 0-236 0 0,0 0-303 0 0,0 0 47 0 0,-37-8 48 0 0,13 5-232 0 0,-8-2-28 0 0,-8-1-1397 0 0,4 0-1291 0 0,7-1-3548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56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5489 0 0,'0'0'2999'0'0,"0"0"-823"0"0,0 0-948 0 0,0 0-403 0 0,0 0 17 0 0,0 0-90 0 0,0 0-326 0 0,9 15-492 0 0,19 25 574 0 0,-23-35-444 0 0,1 1-1 0 0,-1 0 1 0 0,-1 1 0 0 0,1-1 0 0 0,-1 1 0 0 0,0 0 0 0 0,-1 0-1 0 0,1 0 1 0 0,-2 0 0 0 0,1 1 0 0 0,-1-1 0 0 0,0 1 0 0 0,0 0-1 0 0,-1 0 1 0 0,0-1 0 0 0,0 6-64 0 0,-1-15 44 0 0,0 0 0 0 0,0 0 0 0 0,0 0 0 0 0,0 0 0 0 0,0 1 0 0 0,-1-1 0 0 0,1 0 0 0 0,-1 0 0 0 0,1 0 0 0 0,-1 0 0 0 0,0 1 0 0 0,1-1 0 0 0,-1 0 0 0 0,0 1 0 0 0,0-1 0 0 0,0 1 0 0 0,0-1 0 0 0,-1 1 0 0 0,1-1 0 0 0,0 1 0 0 0,-1 0 0 0 0,1-1 0 0 0,0 1 1 0 0,-1 0-1 0 0,0 0 0 0 0,1 0 0 0 0,-1 0 0 0 0,0 1 0 0 0,1-1 0 0 0,-1 0 0 0 0,0 1 0 0 0,0-1 0 0 0,0 1 0 0 0,1-1 0 0 0,-1 1 0 0 0,0 0 0 0 0,0 0 0 0 0,0 0 0 0 0,0 0 0 0 0,0 0 0 0 0,0 0 0 0 0,1 1 0 0 0,-1-1 0 0 0,0 1 0 0 0,0-1 0 0 0,0 1 0 0 0,1-1 0 0 0,-1 1 0 0 0,0 0 0 0 0,1 0 0 0 0,-1 0 0 0 0,0 0 0 0 0,1 0 0 0 0,-1 1 0 0 0,1-1 0 0 0,0 0 0 0 0,-1 1 0 0 0,1-1 0 0 0,0 0 0 0 0,0 1 0 0 0,0 0 0 0 0,0-1 0 0 0,0 2-44 0 0,50-52-1684 0 0,-20 43-8750 0 0,-24 6 3579 0 0</inkml:trace>
  <inkml:trace contextRef="#ctx0" brushRef="#br0" timeOffset="3323.92">16 154 904 0 0,'0'0'1671'0'0,"0"0"100"0"0,0 0-235 0 0,0 0-284 0 0,0 0-137 0 0,0 0-226 0 0,0 0-295 0 0,0 0-132 0 0,0 0 46 0 0,-10 7 1832 0 0,8 13-1844 0 0,1-17-422 0 0,0-1-1 0 0,1 1 0 0 0,-1-1 1 0 0,1 1-1 0 0,-1-1 1 0 0,1 1-1 0 0,0 0 0 0 0,0-1 1 0 0,0 1-1 0 0,0 0 1 0 0,1-1-1 0 0,-1 1 1 0 0,1-1-1 0 0,0 1 0 0 0,-1-1 1 0 0,1 1-1 0 0,0-1 1 0 0,0 1-1 0 0,1-1 0 0 0,-1 0 1 0 0,0 0-1 0 0,1 1 1 0 0,0-1-1 0 0,-1 0 0 0 0,3 1-73 0 0,19-2 3159 0 0,20-8-3817 0 0,-38 6 931 0 0,-4 0-415 0 0,19-6 588 0 0,-16-6-4886 0 0,-6 3-1306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2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 1120 0 0,'0'0'2202'0'0,"0"0"4086"0"0,0 0-3138 0 0,0 0-1928 0 0,0 0-489 0 0,0 0-412 0 0,0 0-238 0 0,0 0 40 0 0,-2 5-2 0 0,-57 86 539 0 0,19-62-4561 0 0,40-29-1408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2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6765 0 0,'0'0'5162'0'0,"0"0"-3522"0"0,0 0-1213 0 0,2 7 142 0 0,20 160 1288 0 0,-18-152-2225 0 0,4-8-4154 0 0,-3-7-1055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3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2339 8 7717 0 0,'-7'0'3517'0'0,"-609"8"119"0"0,-662-7-2213 0 0,851-14-1391 0 0,417 12-1098 0 0,23-1-2945 0 0,-4 1-1184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4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1 210 716 0 0,'0'0'1445'0'0,"0"0"525"0"0,0 0 1552 0 0,0 0-1323 0 0,0 0-930 0 0,0 0-33 0 0,0 0-167 0 0,0 0-243 0 0,0 0-179 0 0,25 18 1166 0 0,-20-19-1787 0 0,0 0 0 0 0,1 0 0 0 0,-1 0 0 0 0,0-1 0 0 0,0 0 0 0 0,0 0 0 0 0,0 0 0 0 0,0-1 0 0 0,0 1 0 0 0,-1-1 0 0 0,1 0 0 0 0,-1-1 1 0 0,0 1-1 0 0,0-1 0 0 0,0 1 0 0 0,0-1 0 0 0,-1-1 0 0 0,1 1 0 0 0,-1 0 0 0 0,0-1 0 0 0,-1 1 0 0 0,1-1 0 0 0,-1 0 0 0 0,0 0 1 0 0,0 0-1 0 0,0 0 0 0 0,-1-1 0 0 0,1 1 0 0 0,-1 0 0 0 0,-1-1 0 0 0,1 1 0 0 0,-1-1 0 0 0,0 1 0 0 0,0 0 0 0 0,-1-1 0 0 0,1 1 0 0 0,-1 0 1 0 0,0-1-1 0 0,-1 1 0 0 0,1 0 0 0 0,-1 0 0 0 0,0 0 0 0 0,-3-5-26 0 0,5 8-31 0 0,-1 0 1 0 0,1-1-1 0 0,-1 1 0 0 0,1 0 1 0 0,-1 0-1 0 0,0 0 0 0 0,0 0 1 0 0,0 0-1 0 0,0 0 0 0 0,0 0 0 0 0,0 1 1 0 0,-1-1-1 0 0,1 0 0 0 0,-1 1 1 0 0,1-1-1 0 0,-1 1 0 0 0,0-1 1 0 0,1 1-1 0 0,-1 0 0 0 0,0-1 1 0 0,0 1-1 0 0,0 0 0 0 0,0 0 1 0 0,0 1-1 0 0,0-1 0 0 0,0 0 1 0 0,0 1-1 0 0,-1-1 0 0 0,1 1 1 0 0,0 0-1 0 0,0-1 0 0 0,0 1 1 0 0,0 0-1 0 0,-1 0 0 0 0,1 1 0 0 0,0-1 1 0 0,0 0-1 0 0,0 1 0 0 0,-1-1 1 0 0,1 1-1 0 0,0 0 0 0 0,0 0 1 0 0,0 0-1 0 0,0 0 0 0 0,0 0 1 0 0,1 0-1 0 0,-1 0 0 0 0,0 1 1 0 0,0-1-1 0 0,1 1 0 0 0,-1-1 1 0 0,1 1-1 0 0,-1 0 0 0 0,1-1 1 0 0,0 1-1 0 0,0 0 0 0 0,0 0 0 0 0,0 0 1 0 0,0 0-1 0 0,0 0 0 0 0,0 0 1 0 0,0 1 30 0 0,-1 2 28 0 0,-1 0-1 0 0,1 0 1 0 0,0 1 0 0 0,0-1 0 0 0,0 0-1 0 0,1 1 1 0 0,0 0 0 0 0,0-1 0 0 0,1 1-1 0 0,-1 0 1 0 0,1-1 0 0 0,1 1 0 0 0,-1 0 0 0 0,1-1-1 0 0,0 1 1 0 0,0 0 0 0 0,0-1 0 0 0,1 1-1 0 0,0-1 1 0 0,0 0 0 0 0,0 0 0 0 0,1 1-1 0 0,0-1 1 0 0,0-1 0 0 0,0 1 0 0 0,0 0-1 0 0,1-1 1 0 0,0 0 0 0 0,0 0 0 0 0,0 0 0 0 0,0 0-1 0 0,1-1 1 0 0,-1 1 0 0 0,1-1 0 0 0,0 0-1 0 0,0 0 1 0 0,0-1 0 0 0,1 0 0 0 0,-1 0-1 0 0,0 0 1 0 0,1 0 0 0 0,-1-1 0 0 0,1 0-1 0 0,0 0 1 0 0,2-1-28 0 0,21 5-4875 0 0,-17-4-1297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4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0 7901 0 0,'0'0'4846'0'0,"0"0"-3518"0"0,0 0-1133 0 0,0 0 38 0 0,0 0 251 0 0,6 6 73 0 0,-4-4-518 0 0,6 5 54 0 0,-1 0 1 0 0,1 1-1 0 0,-1-1 1 0 0,-1 2-1 0 0,1-1 1 0 0,-1 1-1 0 0,-1 0 1 0 0,0 0-1 0 0,0 1 1 0 0,-1-1-1 0 0,0 1 1 0 0,0 0-1 0 0,-1 0 1 0 0,-1 1-1 0 0,0-1 1 0 0,1 7-94 0 0,-2-20 26 0 0,0 1 0 0 0,-1-1 0 0 0,1 0 0 0 0,0 0 0 0 0,-1 0 0 0 0,0 1 0 0 0,1-1 0 0 0,-1 0 0 0 0,0 0 0 0 0,-1 0 0 0 0,1 0 0 0 0,0 1 1 0 0,-1-1-1 0 0,0 0 0 0 0,1 0 0 0 0,-1 1 0 0 0,0-1 0 0 0,-1 0 0 0 0,1 1 0 0 0,0-1 0 0 0,-1 1 0 0 0,1 0 0 0 0,-1-1 0 0 0,0 1 0 0 0,0 0 0 0 0,0 0 0 0 0,0 0 0 0 0,0 0 0 0 0,0 0 0 0 0,0 1 0 0 0,-1-1 0 0 0,1 0 1 0 0,-1 1-1 0 0,1 0 0 0 0,-1 0 0 0 0,1 0 0 0 0,-1 0 0 0 0,0 0 0 0 0,0 0 0 0 0,1 1 0 0 0,-1-1 0 0 0,0 1 0 0 0,0 0 0 0 0,0 0 0 0 0,0 0 0 0 0,1 0 0 0 0,-1 0 0 0 0,0 1 0 0 0,0-1 0 0 0,0 1 0 0 0,1 0 0 0 0,-1 0 1 0 0,0 0-1 0 0,1 0 0 0 0,-1 0 0 0 0,1 0 0 0 0,-1 1 0 0 0,1 0 0 0 0,0-1 0 0 0,-1 1 0 0 0,1 0 0 0 0,0 0 0 0 0,0 0 0 0 0,0 0 0 0 0,1 0 0 0 0,-1 1 0 0 0,0-1 0 0 0,1 0 0 0 0,-2 3-26 0 0,80-57-1169 0 0,-16 43-4706 0 0,-49 9 500 0 0</inkml:trace>
  <inkml:trace contextRef="#ctx0" brushRef="#br0" timeOffset="1147.25">32 137 1264 0 0,'0'0'1694'0'0,"0"0"282"0"0,0 0-485 0 0,0 0-455 0 0,0 0-152 0 0,0 0-215 0 0,0 0-197 0 0,0 0-80 0 0,0 0 43 0 0,-4 3 39 0 0,2-2-395 0 0,0 1 1 0 0,0-1-1 0 0,0 1 0 0 0,0-1 0 0 0,1 1 1 0 0,-1 0-1 0 0,0 0 0 0 0,1 0 0 0 0,-1 0 1 0 0,1 0-1 0 0,0 0 0 0 0,0 0 0 0 0,0 0 1 0 0,0 1-1 0 0,0-1 0 0 0,0 0 0 0 0,0 1 1 0 0,1-1-1 0 0,-1 1 0 0 0,1-1 0 0 0,0 1 1 0 0,0-1-1 0 0,0 0 0 0 0,0 1 0 0 0,0-1 1 0 0,0 1-1 0 0,1-1 0 0 0,-1 1 0 0 0,1-1 1 0 0,0 0-1 0 0,-1 1 0 0 0,1-1-79 0 0,17 1 3446 0 0,21-9-3493 0 0,-35 6 240 0 0,2-1-823 0 0,14-4 1683 0 0,-15 1-3536 0 0,-1-2-3332 0 0,-2 1-2681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2.8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45 4000 0 0,'0'0'8099'0'0,"0"0"-5921"0"0,0 0-1837 0 0,-6 2 18 0 0,-1 0-326 0 0,1 0 0 0 0,-1 1 0 0 0,1 0 0 0 0,-1 1 0 0 0,1-1-1 0 0,0 1 1 0 0,0 0 0 0 0,1 1 0 0 0,-1-1 0 0 0,1 1 0 0 0,0 0-1 0 0,1 1 1 0 0,-1-1 0 0 0,1 1 0 0 0,0 0 0 0 0,0 0 0 0 0,1 0 0 0 0,-1 1-1 0 0,1-1 1 0 0,1 1 0 0 0,-1-1 0 0 0,1 1 0 0 0,1 0 0 0 0,-1 0-1 0 0,1 0 1 0 0,0 0 0 0 0,1 0 0 0 0,-1 1 0 0 0,2-1 0 0 0,-1 0-1 0 0,1 5-32 0 0,3-8 58 0 0,-1-1-1 0 0,0 1 1 0 0,1-1-1 0 0,0 1 0 0 0,0-1 1 0 0,0 0-1 0 0,0-1 0 0 0,0 1 1 0 0,1-1-1 0 0,-1 1 0 0 0,1-2 1 0 0,0 1-1 0 0,0 0 1 0 0,-1-1-1 0 0,1 0 0 0 0,0 0 1 0 0,0 0-1 0 0,0-1 0 0 0,0 1 1 0 0,0-1-1 0 0,0-1 0 0 0,0 1 1 0 0,0-1-1 0 0,0 1 1 0 0,0-1-1 0 0,0-1 0 0 0,0 1 1 0 0,4-2-58 0 0,-9 0-62 0 0,0 0 1 0 0,1 0 0 0 0,-1 1 0 0 0,0-1 0 0 0,0 0 0 0 0,-1 0-1 0 0,1 0 1 0 0,-1 1 0 0 0,1-1 0 0 0,-1 0 0 0 0,0 1 0 0 0,0-1-1 0 0,0 0 1 0 0,0 1 0 0 0,0-1 0 0 0,-1 1 0 0 0,1 0 0 0 0,-1-1-1 0 0,1 1 1 0 0,-1 0 0 0 0,0 0 0 0 0,0 0 0 0 0,0 0 0 0 0,0 0-1 0 0,-1 1 1 0 0,1-1 0 0 0,0 1 0 0 0,-1-1 0 0 0,1 1 0 0 0,-1 0-1 0 0,1 0 1 0 0,-1 0 0 0 0,1 0 0 0 0,-1 0 0 0 0,0 1 0 0 0,0-1-1 0 0,1 1 1 0 0,-1 0 0 0 0,-1 0 61 0 0,2-1-289 0 0,-11 1-1498 0 0,5 4-3072 0 0,4-1-314 0 0</inkml:trace>
  <inkml:trace contextRef="#ctx0" brushRef="#br0" timeOffset="250.51">273 1 13013 0 0,'0'0'1951'0'0,"3"5"-1447"0"0,0 7-386 0 0,0 0 0 0 0,0-1 0 0 0,-1 1 0 0 0,0 0-1 0 0,-1 0 1 0 0,-1 1 0 0 0,0-1 0 0 0,-1 0 0 0 0,0 0 0 0 0,0 0 0 0 0,-1 0-1 0 0,-1 0 1 0 0,0-1 0 0 0,-1 1 0 0 0,-2 4-118 0 0,3-8-249 0 0,-1 0 0 0 0,0-1 1 0 0,0 1-1 0 0,0-1 0 0 0,-1 0 0 0 0,0 0 0 0 0,0-1 1 0 0,-1 1-1 0 0,0-1 0 0 0,0 0 0 0 0,-1-1 0 0 0,1 0 1 0 0,-1 0-1 0 0,0 0 0 0 0,-2 0 249 0 0,-11 2-5411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11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11461 0 0,'0'9'2187'0'0,"-19"548"340"0"0,17-513-3999 0 0,2-26-3243 0 0,0-18 119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06.7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352 369 1616 0 0,'0'0'6479'0'0,"0"0"-3313"0"0,0 0-2095 0 0,0 0-664 0 0,0 0 96 0 0,0 0 165 0 0,4 5-228 0 0,49 52-47 0 0,-43-51-262 0 0,-1 2-1 0 0,0-1 1 0 0,-1 1-1 0 0,0 0 1 0 0,0 1-1 0 0,-1 0 1 0 0,0 0-1 0 0,0 1 1 0 0,-1 0-1 0 0,-1 0 1 0 0,1 0-1 0 0,-2 1 1 0 0,1 0-1 0 0,-2 0 1 0 0,1 0 0 0 0,-1 0-1 0 0,-1 0 1 0 0,0 1-1 0 0,-1-1 1 0 0,0 7-131 0 0,-2-13 37 0 0,-1 0 0 0 0,0 0 0 0 0,-1 0 1 0 0,1-1-1 0 0,-1 1 0 0 0,0-1 0 0 0,0 0 1 0 0,0 0-1 0 0,-1 0 0 0 0,1 0 0 0 0,-1-1 1 0 0,0 1-1 0 0,0-1 0 0 0,0 0 0 0 0,0 0 1 0 0,-1 0-1 0 0,0-1 0 0 0,1 1 0 0 0,-1-1 1 0 0,0-1-1 0 0,0 1 0 0 0,0 0 0 0 0,0-1 1 0 0,0 0-1 0 0,0 0 0 0 0,0-1 0 0 0,0 1 1 0 0,-1-1-1 0 0,1 0 0 0 0,0-1 0 0 0,0 1 1 0 0,-4-2-38 0 0,6-1 10 0 0,0 0 0 0 0,0-1 1 0 0,1 1-1 0 0,-1-1 1 0 0,1 0-1 0 0,0 0 0 0 0,0 1 1 0 0,1-1-1 0 0,-1-1 0 0 0,1 1 1 0 0,-1 0-1 0 0,1 0 1 0 0,1 0-1 0 0,-1-1 0 0 0,1 1 1 0 0,-1 0-1 0 0,1-1 1 0 0,0 1-1 0 0,1 0 0 0 0,-1-1 1 0 0,1 1-1 0 0,0 0 0 0 0,0 0 1 0 0,0-1-1 0 0,1 1 1 0 0,-1 0-1 0 0,1 0 0 0 0,0 0 1 0 0,0 1-1 0 0,0-1 0 0 0,1 0 1 0 0,-1 1-1 0 0,1-1 1 0 0,0 1-1 0 0,0 0 0 0 0,0 0 1 0 0,3-2-11 0 0,29-25-525 0 0,-17 25-2781 0 0,-15 6-1264 0 0,0 5-2103 0 0</inkml:trace>
  <inkml:trace contextRef="#ctx0" brushRef="#br0" timeOffset="247.6">1146 781 4440 0 0,'0'0'7997'0'0,"0"0"-6669"0"0,0 0-1328 0 0,0 0-24 0 0,-43-6 24 0 0,11 3 380 0 0,-8 0-100 0 0,-6 2-104 0 0,2-1-60 0 0,9 2-40 0 0,11 0-68 0 0,5 0 40 0 0,1 0 4 0 0,-3-2-52 0 0,1 0-492 0 0,7-2-832 0 0,6 1-1400 0 0,8-5-4005 0 0</inkml:trace>
  <inkml:trace contextRef="#ctx0" brushRef="#br0" timeOffset="403.51">1165 684 13301 0 0,'0'0'1268'0'0,"0"0"-1268"0"0,0 0 0 0 0,-34-3 52 0 0,3 0 364 0 0,-7 0-164 0 0,-11 0-128 0 0,3 2-112 0 0,7 1-12 0 0,13-1-8 0 0,9-1-872 0 0,-2-1-776 0 0,2 0-820 0 0,1 0-1732 0 0,11-7-1989 0 0</inkml:trace>
  <inkml:trace contextRef="#ctx0" brushRef="#br0" timeOffset="591.44">1186 526 11041 0 0,'0'0'5721'0'0,"0"0"-5721"0"0,0 0-897 0 0,0 0 897 0 0,-57-7 76 0 0,15 5 100 0 0,-14 2-176 0 0,1 0-44 0 0,2 3-8 0 0,7 1-48 0 0,14-3-1132 0 0,8 0-1264 0 0,9-1-3120 0 0</inkml:trace>
  <inkml:trace contextRef="#ctx0" brushRef="#br0" timeOffset="1072.57">1621 429 4044 0 0,'0'0'7964'0'0,"3"8"-6510"0"0,5 6-1284 0 0,0 0 1 0 0,-2 1-1 0 0,0 0 1 0 0,0 0-1 0 0,-2 1 1 0 0,0 0-1 0 0,0 0 1 0 0,-2 0-1 0 0,0 0 1 0 0,-1 0-1 0 0,0 0 1 0 0,-2 0-1 0 0,1 1 1 0 0,-2-1-1 0 0,0 0 1 0 0,-1 0-1 0 0,-4 9-170 0 0,5-30-7222 0 0,2-9-1000 0 0</inkml:trace>
  <inkml:trace contextRef="#ctx0" brushRef="#br0" timeOffset="1322.63">1743 372 11297 0 0,'0'0'976'0'0,"8"-1"-701"0"0,-7 0-222 0 0,1 0-1 0 0,0 0 1 0 0,0 0-1 0 0,0 0 0 0 0,1 0 1 0 0,-1 0-1 0 0,0 1 1 0 0,0-1-1 0 0,0 1 0 0 0,1-1 1 0 0,-1 1-1 0 0,0 0 1 0 0,0 0-1 0 0,1 0 0 0 0,-1 0 1 0 0,0 1-1 0 0,0-1 1 0 0,1 0-1 0 0,-1 1 0 0 0,0 0 1 0 0,0-1-1 0 0,0 1 0 0 0,0 0 1 0 0,0 0-1 0 0,0 0 1 0 0,0 0-1 0 0,0 1 0 0 0,0-1 1 0 0,0 0-1 0 0,-1 1 1 0 0,1-1-1 0 0,0 1 0 0 0,-1 0 1 0 0,1 0-1 0 0,-1-1 1 0 0,0 1-1 0 0,0 0 0 0 0,0 0 1 0 0,0 0-1 0 0,0 0 1 0 0,0 0-1 0 0,0 1 0 0 0,-1-1 1 0 0,1 0-1 0 0,-1 0 0 0 0,1 0 1 0 0,-1 1-1 0 0,0-1 1 0 0,0 0-1 0 0,0 1 0 0 0,0-1 1 0 0,0 0-1 0 0,-1 0 1 0 0,1 1-1 0 0,-1-1 0 0 0,1 0 1 0 0,-1 0-53 0 0,-68 52 100 0 0,31-46-5467 0 0,23-8-1805 0 0</inkml:trace>
  <inkml:trace contextRef="#ctx0" brushRef="#br0" timeOffset="1726.49">1926 626 5380 0 0,'0'0'6332'0'0,"0"0"-5191"0"0,0 0-595 0 0,0 0 125 0 0,0 0-70 0 0,0 0-179 0 0,-17-30-901 0 0,14 27 470 0 0,1 1 0 0 0,0 0 1 0 0,-1 0-1 0 0,1 0 0 0 0,-1 0 0 0 0,1 1 0 0 0,-1-1 1 0 0,0 0-1 0 0,0 1 0 0 0,0 0 0 0 0,0 0 0 0 0,0 0 0 0 0,0 0 1 0 0,0 0-1 0 0,0 1 0 0 0,0 0 0 0 0,0-1 0 0 0,0 1 1 0 0,-1 0-1 0 0,1 0 0 0 0,0 1 0 0 0,0-1 0 0 0,0 1 1 0 0,0-1-1 0 0,0 1 0 0 0,0 0 0 0 0,0 0 0 0 0,0 0 0 0 0,0 1 1 0 0,0-1-1 0 0,0 1 0 0 0,1-1 0 0 0,-1 1 0 0 0,1 0 1 0 0,-1 0-1 0 0,1 0 0 0 0,0 1 0 0 0,0-1 0 0 0,0 0 1 0 0,0 1-1 0 0,0 0 0 0 0,0-1 0 0 0,1 1 0 0 0,-1 0 0 0 0,1 0 1 0 0,0 0-1 0 0,0 0 0 0 0,0 0 0 0 0,0 0 0 0 0,0 0 1 0 0,1 0-1 0 0,-1 0 0 0 0,1 0 0 0 0,0 0 0 0 0,0 0 1 0 0,0 1-1 0 0,0-1 0 0 0,1 0 0 0 0,-1 0 0 0 0,1 0 9 0 0,0-1 37 0 0,0 0-1 0 0,1 0 0 0 0,-1 0 1 0 0,1 0-1 0 0,0 0 0 0 0,-1 0 1 0 0,1-1-1 0 0,0 1 0 0 0,0-1 1 0 0,0 1-1 0 0,0-1 0 0 0,0 0 1 0 0,0 0-1 0 0,0 0 1 0 0,0 0-1 0 0,1 0 0 0 0,-1 0 1 0 0,0-1-1 0 0,1 1 0 0 0,-1-1 1 0 0,1 0-1 0 0,-1 1 0 0 0,0-1 1 0 0,1 0-1 0 0,-1 0 0 0 0,1-1 1 0 0,-1 1-1 0 0,0 0 0 0 0,1-1 1 0 0,-1 1-1 0 0,0-1 1 0 0,1 0-1 0 0,-1 0 0 0 0,0 0 1 0 0,0 0-1 0 0,0 0 0 0 0,0-1 1 0 0,0 1-1 0 0,0-1 0 0 0,0 1 1 0 0,0-1-1 0 0,-1 1 0 0 0,1-1 1 0 0,0 0-1 0 0,-1 0 0 0 0,1 0 1 0 0,-1 0-1 0 0,0 0 0 0 0,0 0 1 0 0,1-3-37 0 0,15-11-1037 0 0,-7 51 1131 0 0,-10-33 17 0 0,3 16-67 0 0,4 22 488 0 0,4-19-4270 0 0,-9-19-502 0 0,4-2-1949 0 0</inkml:trace>
  <inkml:trace contextRef="#ctx0" brushRef="#br0" timeOffset="2007.78">2083 670 3940 0 0,'0'0'7438'0'0,"0"0"-5692"0"0,0 0-1297 0 0,2 6 55 0 0,-1-4-471 0 0,0 0 35 0 0,0 1-1 0 0,0-1 1 0 0,0 0-1 0 0,0 1 0 0 0,-1-1 1 0 0,1 1-1 0 0,-1-1 1 0 0,1 1-1 0 0,-1-1 1 0 0,0 1-1 0 0,0-1 0 0 0,0 1 1 0 0,0-1-1 0 0,0 1 1 0 0,-1-1-1 0 0,1 1 1 0 0,-1-1-1 0 0,0 0 0 0 0,1 1 1 0 0,-1-1-1 0 0,0 0 1 0 0,-1 1-1 0 0,1-1 1 0 0,0 0-1 0 0,-1 0 0 0 0,1 0-67 0 0,13-41 1341 0 0,73-77-2368 0 0,-85 116 253 0 0,-1 0-6794 0 0,-4 1 645 0 0</inkml:trace>
  <inkml:trace contextRef="#ctx0" brushRef="#br0" timeOffset="2256.07">2361 341 16265 0 0,'3'7'487'0'0,"3"13"-385"0"0,-1 0 0 0 0,-1 0 0 0 0,-1 1 0 0 0,0-1 0 0 0,-2 1-1 0 0,0 0 1 0 0,-2 0 0 0 0,0 0 0 0 0,-1-1 0 0 0,-3 10-102 0 0,0 36 3 0 0,11-20-914 0 0,8-36-5386 0 0,-3-11 279 0 0</inkml:trace>
  <inkml:trace contextRef="#ctx0" brushRef="#br0" timeOffset="2443.95">2537 529 7565 0 0,'0'0'7300'0'0,"0"0"-7300"0"0,0 0-280 0 0,-51 1 280 0 0,27 1 356 0 0,0-2-244 0 0,-1 0-112 0 0,1 1-732 0 0,4-1-1412 0 0,5 1-3120 0 0,-3-1-1649 0 0</inkml:trace>
  <inkml:trace contextRef="#ctx0" brushRef="#br0" timeOffset="2724.98">2598 693 13937 0 0,'0'0'1240'0'0,"0"0"-1140"0"0,0 0 0 0 0,0 0 188 0 0,6 41-24 0 0,-6-35-24 0 0,-2-2-48 0 0,-2 0-31 0 0,2 0 27 0 0,-1-1-52 0 0,-1 0 28 0 0,0-2-164 0 0,1 1-376 0 0,-1-2-217 0 0,3-1-247 0 0,0-4-796 0 0,-2 0-4000 0 0,3-12-2293 0 0</inkml:trace>
  <inkml:trace contextRef="#ctx0" brushRef="#br0" timeOffset="2725.98">2639 503 16462 0 0,'0'0'1724'0'0,"0"0"-1488"0"0,0 0-52 0 0,0 0-184 0 0,0 0-24 0 0,0 0-892 0 0,0 0-489 0 0,0 0-1199 0 0,0 0-2788 0 0,0 0-2845 0 0</inkml:trace>
  <inkml:trace contextRef="#ctx0" brushRef="#br0" timeOffset="3343.51">2871 614 15205 0 0,'0'0'529'0'0,"0"0"-276"0"0,0 0-221 0 0,0 0-287 0 0,0 0 22 0 0,-6-3 149 0 0,4 1 71 0 0,0 0-1 0 0,-1 0 1 0 0,1 1 0 0 0,0-1 0 0 0,-1 1 0 0 0,1-1 0 0 0,-1 1 0 0 0,1 0-1 0 0,-1 0 1 0 0,0 0 0 0 0,1 1 0 0 0,-1-1 0 0 0,0 1 0 0 0,0-1 0 0 0,1 1 0 0 0,-1 0-1 0 0,0 0 1 0 0,0 0 0 0 0,0 0 0 0 0,1 1 0 0 0,-1-1 0 0 0,0 1 0 0 0,1-1-1 0 0,-1 1 1 0 0,0 0 0 0 0,1 0 0 0 0,-1 1 0 0 0,1-1 0 0 0,-1 0 0 0 0,1 1-1 0 0,0-1 1 0 0,-1 1 0 0 0,1 0 0 0 0,0 0 0 0 0,0 0 0 0 0,0 0 0 0 0,1 0-1 0 0,-1 0 1 0 0,0 0 0 0 0,1 1 0 0 0,-1 0 13 0 0,0-2 1 0 0,1 0-1 0 0,-1 0 1 0 0,1 0-1 0 0,-1 0 1 0 0,1 0-1 0 0,0 0 1 0 0,-1 0 0 0 0,1 1-1 0 0,0-1 1 0 0,0 1-1 0 0,0-1 1 0 0,0 0-1 0 0,0 1 1 0 0,0 0-1 0 0,0-1 1 0 0,0 1 0 0 0,1 0-1 0 0,-1-1 1 0 0,1 1-1 0 0,-1 0 1 0 0,1 0-1 0 0,0-1 1 0 0,0 1-1 0 0,-1 0 1 0 0,1 0 0 0 0,0 0-1 0 0,1 0 1 0 0,-1-1-1 0 0,0 1 1 0 0,0 0-1 0 0,1 0 1 0 0,-1-1 0 0 0,1 1-1 0 0,0 0 1 0 0,-1-1-1 0 0,1 1 1 0 0,0 0-1 0 0,0-1 1 0 0,0 1-1 0 0,0-1 1 0 0,0 0 0 0 0,1 1-1 0 0,-1-1 1 0 0,0 0-1 0 0,1 1 1 0 0,-1-1-1 0 0,0 0 1 0 0,1 0-1 0 0,0 0 1 0 0,-1 0 0 0 0,1-1-1 0 0,-1 1 1 0 0,1 0-1 0 0,0-1 1 0 0,0 1-1 0 0,-1-1 1 0 0,1 0 0 0 0,0 1-1 0 0,0-1 1 0 0,0 0-1 0 0,-1 0 1 0 0,1 0-1 0 0,1 0 0 0 0,81-57-1668 0 0,-66 124 4472 0 0,-17-66-2763 0 0,-1 1-1 0 0,0 0 1 0 0,1-1 0 0 0,-1 1 0 0 0,1-1 0 0 0,0 1-1 0 0,-1-1 1 0 0,1 1 0 0 0,0-1 0 0 0,0 0 0 0 0,0 1-1 0 0,0-1 1 0 0,0 0 0 0 0,0 0 0 0 0,0 0 0 0 0,1 0-1 0 0,-1 0 1 0 0,0 0 0 0 0,1 0 0 0 0,-1 0 0 0 0,1 0-1 0 0,-1 0 1 0 0,0-1 0 0 0,1 1 0 0 0,0-1 0 0 0,-1 1 0 0 0,1-1-1 0 0,-1 0 1 0 0,1 1 0 0 0,0-1 0 0 0,-1 0 0 0 0,1 0-1 0 0,0 0 1 0 0,-1 0 0 0 0,1-1 0 0 0,-1 1 0 0 0,1 0-1 0 0,0-1 1 0 0,-1 1 0 0 0,2-1-41 0 0,27 2-390 0 0,-20 1 462 0 0,-1-1-1 0 0,1 0 1 0 0,0-1 0 0 0,-1 0-1 0 0,1 0 1 0 0,0-1 0 0 0,-1-1-1 0 0,1 1 1 0 0,-1-2 0 0 0,0 1-1 0 0,1-1 1 0 0,-1 0 0 0 0,-1-1-1 0 0,1 0 1 0 0,0-1-1 0 0,-1 0 1 0 0,0 0 0 0 0,0 0-1 0 0,0-1 1 0 0,-1-1 0 0 0,0 1-1 0 0,0-1 1 0 0,-1 0 0 0 0,1-1-1 0 0,1-3-71 0 0,-3 5-70 0 0,-1-1 0 0 0,-1 1 0 0 0,1 0-1 0 0,-1-1 1 0 0,0 0 0 0 0,-1 0 0 0 0,0 0-1 0 0,0 0 1 0 0,0 0 0 0 0,-1 0 0 0 0,0-1-1 0 0,0 1 1 0 0,-1 0 0 0 0,0-1-1 0 0,0 1 1 0 0,-1 0 0 0 0,1-1 0 0 0,-2 1-1 0 0,1 0 1 0 0,-1 0 0 0 0,0 0 0 0 0,-1 0-1 0 0,0 0 1 0 0,0 0 0 0 0,0 1 0 0 0,-1-1-1 0 0,0 1 1 0 0,0 0 0 0 0,0 0 0 0 0,-1 1-1 0 0,0-1 1 0 0,0 1 0 0 0,0 0 0 0 0,-6-4 70 0 0,10 8-30 0 0,0 0 0 0 0,-1 0 0 0 0,1 0 0 0 0,0 0 1 0 0,0 0-1 0 0,-1 0 0 0 0,1 1 0 0 0,-1-1 0 0 0,1 0 1 0 0,-1 1-1 0 0,1-1 0 0 0,-1 1 0 0 0,1 0 1 0 0,-1-1-1 0 0,1 1 0 0 0,-1 0 0 0 0,0 0 0 0 0,1 0 1 0 0,-1 0-1 0 0,1 0 0 0 0,-1 0 0 0 0,0 1 1 0 0,1-1-1 0 0,-1 0 0 0 0,1 1 0 0 0,-1-1 0 0 0,1 1 1 0 0,-1 0-1 0 0,1-1 0 0 0,0 1 0 0 0,-1 0 0 0 0,1 0 1 0 0,0 0-1 0 0,-1 0 0 0 0,1 0 0 0 0,0 0 1 0 0,0 0-1 0 0,0 0 0 0 0,0 1 0 0 0,0-1 0 0 0,0 0 1 0 0,0 1-1 0 0,1-1 0 0 0,-1 1 0 0 0,0-1 1 0 0,1 1-1 0 0,-1-1 0 0 0,1 1 0 0 0,-1-1 0 0 0,1 1 1 0 0,0-1-1 0 0,0 1 0 0 0,0 0 30 0 0,-9 87-259 0 0,10-76 327 0 0,0-1 0 0 0,1 0 0 0 0,1 0 0 0 0,-1 0 0 0 0,2 0 0 0 0,0 0 0 0 0,0 0 0 0 0,1-1 0 0 0,1 0 0 0 0,-1 0 0 0 0,2 0 0 0 0,6 8-68 0 0,44 27-8293 0 0,-50-44 884 0 0</inkml:trace>
  <inkml:trace contextRef="#ctx0" brushRef="#br0" timeOffset="3610.07">2596 410 11897 0 0,'0'0'1100'0'0,"0"0"-756"0"0,0 0-344 0 0,0 0 916 0 0,0 0-68 0 0,0 0-268 0 0,0 0-580 0 0,0 0-104 0 0,0 0-248 0 0,0 0 24 0 0,-3 9 216 0 0,3-5-216 0 0,0 2-588 0 0,0-1-1016 0 0,0-1-2504 0 0,3-1-2741 0 0</inkml:trace>
  <inkml:trace contextRef="#ctx0" brushRef="#br0" timeOffset="4032.61">2578 402 7849 0 0,'0'0'462'0'0,"0"0"-270"0"0,0 0 42 0 0,0 0 359 0 0,0 0 188 0 0,0 0 133 0 0,0 0-113 0 0,0 0-341 0 0,-2-3-313 0 0,-8-9-142 0 0,8 9 56 0 0,2 3-40 0 0,15 0-609 0 0,-10 0-7052 0 0,-25 0 3348 0 0</inkml:trace>
  <inkml:trace contextRef="#ctx0" brushRef="#br0" timeOffset="4997.25">3315 284 7989 0 0,'-257'-59'6210'0'0,"-137"-4"-6704"0"0,175 30 874 0 0,134 20-344 0 0,-184-34 5 0 0,-2 12-1 0 0,-1 12 1 0 0,-234 12-41 0 0,236 32 123 0 0,137-7-426 0 0,-1-6-1 0 0,0-5 0 0 0,-104-14 304 0 0,121-10-78 0 0,137 66-404 0 0,-4 111 700 0 0,-38 87-205 0 0,12-158-12 0 0,4-35-9 0 0,1-23 20 0 0,1 1-1 0 0,1-1 1 0 0,2 1-1 0 0,0-1 1 0 0,2 1-1 0 0,1 0 1 0 0,2-1 0 0 0,0 0-1 0 0,4 8-11 0 0,0-20 71 0 0,0 0-1 0 0,2-1 1 0 0,0 0-1 0 0,1 0 1 0 0,0-1-1 0 0,1 0 1 0 0,0-1-1 0 0,1 0 1 0 0,0-1-1 0 0,1-1 1 0 0,0 0-1 0 0,1-1 1 0 0,0 0-1 0 0,0-2 1 0 0,1 1-1 0 0,0-2 1 0 0,7 2-71 0 0,33 8 270 0 0,1-3 1 0 0,0-2-1 0 0,1-3 0 0 0,0-2 1 0 0,0-3-1 0 0,1-2 1 0 0,16-4-271 0 0,-47 3 57 0 0,1470-59 2669 0 0,-1087 68-3025 0 0,-138 7-4147 0 0,-205-12-1334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18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0 6977 0 0,'0'0'4537'0'0,"0"0"-3580"0"0,0 0-502 0 0,0 0-58 0 0,0 0-217 0 0,0 0-258 0 0,-1 4 34 0 0,23 23 910 0 0,7-14 131 0 0,-29-10-944 0 0,1 0 0 0 0,-1 0 0 0 0,0 0 0 0 0,0 0 0 0 0,0 0 0 0 0,0 0 1 0 0,0 0-1 0 0,-1 0 0 0 0,1 0 0 0 0,-1 1 0 0 0,0-1 0 0 0,0-1 0 0 0,0 1 0 0 0,0 0 0 0 0,-1 0 0 0 0,1 0 0 0 0,-1-1 0 0 0,1 1 0 0 0,-1 0 0 0 0,0-1 0 0 0,0 0 0 0 0,0 1 1 0 0,-1-1-1 0 0,1 0 0 0 0,0 0 0 0 0,-1 0 0 0 0,1-1 0 0 0,-1 1 0 0 0,0 0 0 0 0,0-1-53 0 0,-3 5-50 0 0,-23 34 73 0 0,65-21 605 0 0,-5-18-758 0 0,35 0 1028 0 0,-24-7-8823 0 0,-36 4 73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1:41.5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1695 95 2988 0 0,'0'0'509'0'0,"0"0"930"0"0,0 0-448 0 0,0 0-280 0 0,0 0-197 0 0,0 0-205 0 0,0 0-71 0 0,0 0-3 0 0,-26 0 2012 0 0,-488-54 1325 0 0,-487 22-2473 0 0,978 29-2108 0 0,-1-2-2044 0 0,15 6-3835 0 0,17-3 2986 0 0</inkml:trace>
  <inkml:trace contextRef="#ctx0" brushRef="#br0" timeOffset="249.94">1138 145 3068 0 0,'0'0'3864'0'0,"-6"1"-3291"0"0,-33 3 101 0 0,-1-2 1 0 0,1-1-1 0 0,0-2 0 0 0,0-2 0 0 0,0-2 0 0 0,-1-2-674 0 0,-52-3 540 0 0,-423-29 418 0 0,296 34-5117 0 0,205 4 1153 0 0,-2-2-2877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0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3740 0 0,'0'0'2275'0'0,"0"0"-71"0"0,0 0-1207 0 0,7 8-255 0 0,4 3-480 0 0,-4-6-100 0 0,-1 0-1 0 0,0 0 0 0 0,0 0 0 0 0,0 1 1 0 0,-1 0-1 0 0,0 0 0 0 0,0 1 0 0 0,-1-1 1 0 0,1 1-1 0 0,-1 0 0 0 0,-1 1 0 0 0,1-1 1 0 0,-1 0-1 0 0,-1 1 0 0 0,1 0 0 0 0,-1-1 1 0 0,-1 1-1 0 0,1 0 0 0 0,-2 0 0 0 0,1 0 1 0 0,-1 3-162 0 0,2-12 7 0 0,-1-1 0 0 0,0 0 0 0 0,0 0 1 0 0,0 0-1 0 0,-1 0 0 0 0,1 0 0 0 0,0 0 1 0 0,-1 0-1 0 0,1 0 0 0 0,-1 0 1 0 0,0 0-1 0 0,1 0 0 0 0,-1 0 0 0 0,0 0 1 0 0,0 0-1 0 0,0 0 0 0 0,-1 0 0 0 0,1 0 1 0 0,-1-1-1 0 0,1 1 0 0 0,-1 0 1 0 0,1 0-1 0 0,-1 1 0 0 0,0-1 0 0 0,0 0 1 0 0,0 0-1 0 0,0 0 0 0 0,0 0 0 0 0,-1 1 1 0 0,1-1-1 0 0,0 1 0 0 0,-1-1 0 0 0,1 1 1 0 0,-1-1-1 0 0,0 1 0 0 0,1 0 1 0 0,-1 0-1 0 0,0 0 0 0 0,0 0 0 0 0,0 0 1 0 0,0 0-1 0 0,0 0 0 0 0,0 1 0 0 0,0-1 1 0 0,0 1-1 0 0,0-1 0 0 0,0 1 1 0 0,0 0-1 0 0,0 0 0 0 0,0 0 0 0 0,0 0 1 0 0,0 0-1 0 0,0 0 0 0 0,0 0 0 0 0,0 1 1 0 0,0-1-1 0 0,-1 1 0 0 0,2 0 0 0 0,-1-1 1 0 0,0 1-1 0 0,0 0 0 0 0,0 1-7 0 0,25-12-1480 0 0,-6 5-3322 0 0,-8 3-953 0 0</inkml:trace>
  <inkml:trace contextRef="#ctx0" brushRef="#br0" timeOffset="278.73">220 110 5945 0 0,'0'0'4262'0'0,"0"0"-2652"0"0,0 0-1233 0 0,0 0-220 0 0,0 0-60 0 0,0 0-26 0 0,0 0 0 0 0,0 0-61 0 0,24-10-1124 0 0,-21 9 1155 0 0,0 1 1 0 0,0 0-1 0 0,0 1 0 0 0,1-1 0 0 0,-1 1 0 0 0,0-1 0 0 0,0 1 0 0 0,0 0 0 0 0,0 0 0 0 0,-1 0 0 0 0,1 0 1 0 0,0 1-1 0 0,0-1 0 0 0,-1 1 0 0 0,1 0 0 0 0,-1-1 0 0 0,1 1 0 0 0,-1 0 0 0 0,0 1 0 0 0,0-1 0 0 0,0 0 1 0 0,0 1-1 0 0,0-1 0 0 0,0 1 0 0 0,0-1 0 0 0,-1 1 0 0 0,0 0 0 0 0,1 0 0 0 0,-1 0 0 0 0,0 0 0 0 0,-1 0 1 0 0,1 0-1 0 0,0 0 0 0 0,-1 0 0 0 0,1 0 0 0 0,-1 0 0 0 0,0 0 0 0 0,0 0 0 0 0,-1 0 0 0 0,1 0 0 0 0,0 0 1 0 0,-1 0-1 0 0,0 0 0 0 0,0 0 0 0 0,0 0 0 0 0,0 0 0 0 0,0 0 0 0 0,-1 0 0 0 0,1 0 0 0 0,-1-1 1 0 0,1 1-1 0 0,-1-1 0 0 0,0 1 0 0 0,0-1 0 0 0,0 0 0 0 0,-1 0 0 0 0,1 0 0 0 0,-1 0 0 0 0,1 0 0 0 0,-1 0 1 0 0,1-1-1 0 0,-2 1-41 0 0,-6 1-1782 0 0,8-5-4190 0 0,1-5-309 0 0</inkml:trace>
  <inkml:trace contextRef="#ctx0" brushRef="#br0" timeOffset="542.79">405 85 8401 0 0,'0'0'2726'0'0,"0"0"-1939"0"0,0 0-511 0 0,0 0 275 0 0,0 0 92 0 0,-6 5-39 0 0,3-3-552 0 0,1-1 0 0 0,0 1-1 0 0,0-1 1 0 0,0 1 0 0 0,0-1 0 0 0,0 1 0 0 0,0 0 0 0 0,0 0 0 0 0,0 0-1 0 0,1 0 1 0 0,-1 1 0 0 0,1-1 0 0 0,-1 0 0 0 0,1 1 0 0 0,0-1-1 0 0,0 0 1 0 0,0 1 0 0 0,0 0 0 0 0,1-1 0 0 0,-1 1 0 0 0,1-1 0 0 0,-1 1-1 0 0,1 0 1 0 0,0-1 0 0 0,0 1 0 0 0,0 0 0 0 0,0-1 0 0 0,1 1-1 0 0,-1 0 1 0 0,1-1 0 0 0,0 1 0 0 0,-1-1 0 0 0,1 1 0 0 0,0-1 0 0 0,1 1-1 0 0,-1-1 1 0 0,0 1 0 0 0,1-1 0 0 0,-1 0 0 0 0,1 0 0 0 0,0 0-1 0 0,-1 0 1 0 0,1 0 0 0 0,0 0 0 0 0,0-1 0 0 0,1 1 0 0 0,-1 0 0 0 0,0-1-1 0 0,0 0 1 0 0,3 1-52 0 0,48 13-683 0 0,-16-16-6861 0 0,-21-4 295 0 0</inkml:trace>
  <inkml:trace contextRef="#ctx0" brushRef="#br0" timeOffset="1570">100 164 696 0 0,'0'0'440'0'0,"0"0"-171"0"0,0 0-19 0 0,0 0 9 0 0,0 0 315 0 0,0 0 1324 0 0,0 0-619 0 0,0 0-553 0 0,0 0-106 0 0,2 4 48 0 0,-1-3-575 0 0,-1 0 1 0 0,1 0-1 0 0,0 0 1 0 0,-1 0-1 0 0,1 1 1 0 0,-1-1-1 0 0,1 0 1 0 0,-1 0 0 0 0,0 0-1 0 0,0 1 1 0 0,1-1-1 0 0,-1 0 1 0 0,0 0-1 0 0,0 0 1 0 0,0 1-1 0 0,0-1 1 0 0,0 0-1 0 0,-1 0 1 0 0,1 1 0 0 0,0-1-1 0 0,0 0 1 0 0,-1 0-1 0 0,1 0 1 0 0,-1 0-1 0 0,1 1 1 0 0,-1-1-1 0 0,1 0 1 0 0,-1 0-1 0 0,0 0 1 0 0,0 0 0 0 0,1 0-1 0 0,-1 0 1 0 0,0-1-1 0 0,0 1 1 0 0,0 0-1 0 0,0 0 1 0 0,0-1-1 0 0,0 1 1 0 0,0 0-1 0 0,0-1 1 0 0,0 1-1 0 0,-1-1 1 0 0,1 1 0 0 0,0-1-1 0 0,0 0 1 0 0,0 1-1 0 0,-1-1 1 0 0,1 0-1 0 0,0 0 1 0 0,0 0-1 0 0,-1 0 1 0 0,1 0-1 0 0,0 0 1 0 0,0 0 0 0 0,0-1-1 0 0,-1 1 1 0 0,1 0-1 0 0,0-1 1 0 0,0 1-1 0 0,-1-1-93 0 0,0 2 32 0 0,0 0 0 0 0,0-1 0 0 0,0 0 0 0 0,0 1 0 0 0,0-1 1 0 0,-1 0-1 0 0,1 0 0 0 0,0 0 0 0 0,0 0 0 0 0,0 0 0 0 0,-1-1 0 0 0,1 1 0 0 0,0-1 0 0 0,0 0 0 0 0,0 1 0 0 0,0-1 0 0 0,0 0 0 0 0,0 0 0 0 0,0 0 0 0 0,0 0 0 0 0,1-1 0 0 0,-1 1 0 0 0,0 0 1 0 0,1-1-1 0 0,-1 1 0 0 0,1-1 0 0 0,-1 0 0 0 0,1 1 0 0 0,-1-1 0 0 0,1 0 0 0 0,0 0 0 0 0,0 0 0 0 0,0 0 0 0 0,0 0 0 0 0,1 0 0 0 0,-1 0 0 0 0,0 0 0 0 0,1 0 0 0 0,0 0 0 0 0,-1 0 1 0 0,1-1-1 0 0,0 1 0 0 0,0 0 0 0 0,0 0 0 0 0,0 0 0 0 0,0 0 0 0 0,1-1 0 0 0,-1 1 0 0 0,1 0 0 0 0,0 0 0 0 0,-1 0-32 0 0,46-30-1363 0 0,-24 25-5520 0 0,-14 3 203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17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0 10785 0 0,'0'0'4220'0'0,"0"0"-3304"0"0,0 0-916 0 0,0 0 0 0 0,0 0-276 0 0,0 0 276 0 0,0 0 176 0 0,8 43-112 0 0,-4-23-64 0 0,-2 0 0 0 0,0 1-12 0 0,-2 1 12 0 0,0-1 48 0 0,2 1 44 0 0,0-1-92 0 0,1-1-1348 0 0,3-6-1712 0 0,5-1-5133 0 0</inkml:trace>
  <inkml:trace contextRef="#ctx0" brushRef="#br0" timeOffset="249.48">331 289 7929 0 0,'0'0'6892'0'0,"0"0"-6892"0"0,0 0 116 0 0,-40-6-116 0 0,18 3 504 0 0,-7-2-64 0 0,2 0-100 0 0,-3 2-63 0 0,-3 1-225 0 0,2 1-52 0 0,2 0-76 0 0,1 1-1173 0 0,2-2-959 0 0,9 2-3376 0 0,-2-3-1849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16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99 496 0 0,'0'0'7997'0'0,"0"0"-4652"0"0,0 0-1936 0 0,0 0-156 0 0,0 0 344 0 0,0 0-1 0 0,-6-1-618 0 0,-51-2-702 0 0,-54-9-2879 0 0,110 12 2227 0 0,-4-3-1616 0 0,3-1-3798 0 0,5-4-1624 0 0</inkml:trace>
  <inkml:trace contextRef="#ctx0" brushRef="#br0" timeOffset="152.75">222 17 9293 0 0,'0'0'3180'0'0,"0"0"-1624"0"0,0 0-1216 0 0,0 0-148 0 0,-46-2 340 0 0,12 1-132 0 0,0-1-196 0 0,3 1-204 0 0,1-1-684 0 0,14 2-1900 0 0,-15-8-5045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21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42 8797 0 0,'0'0'7408'0'0,"0"0"-7408"0"0,0 0-164 0 0,0 0 104 0 0,-46-2 60 0 0,25 0 200 0 0,-3-2-132 0 0,-1 1-64 0 0,0-1-4 0 0,-1-1-1140 0 0,5-1-956 0 0,8 2-2228 0 0,2-7-2937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21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41 10077 0 0,'0'0'4832'0'0,"0"0"-4756"0"0,0 0-76 0 0,0 0-248 0 0,-37-9 248 0 0,16 5 12 0 0,-9-2-12 0 0,-8 0-808 0 0,3 1-2072 0 0,-1-5-5045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4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1812 0 0,'0'0'7550'0'0,"0"0"-5069"0"0,0 0-2201 0 0,0 0-84 0 0,7 7 461 0 0,5 4-117 0 0,98 111 2238 0 0,-107-119-2732 0 0,-1 0 0 0 0,1 1 1 0 0,-1 0-1 0 0,0-1 0 0 0,0 1 1 0 0,0 0-1 0 0,-1 0 0 0 0,1 0 1 0 0,-1 0-1 0 0,0 0 0 0 0,0 1 0 0 0,0-1 1 0 0,-1 0-1 0 0,0 0 0 0 0,1 1 1 0 0,-1-1-1 0 0,-1 0 0 0 0,1 1 1 0 0,-1-1-1 0 0,0 0 0 0 0,1 0 1 0 0,-2 1-1 0 0,1-1 0 0 0,-1 0 1 0 0,1 0-1 0 0,-1-1 0 0 0,0 1 0 0 0,0 0 1 0 0,-1 0-1 0 0,1-1 0 0 0,-1 0 1 0 0,0 1-1 0 0,0-1 0 0 0,0 0 1 0 0,0 0-1 0 0,-1 0-46 0 0,3-1 5 0 0,0-1 1 0 0,0 1-1 0 0,-1 0 1 0 0,1-1-1 0 0,0 1 1 0 0,-1-1-1 0 0,0 0 1 0 0,1 1-1 0 0,-1-1 1 0 0,0 0-1 0 0,0 0 1 0 0,1 0-1 0 0,-1 0 1 0 0,0 0-1 0 0,0-1 1 0 0,0 1-1 0 0,0-1 1 0 0,0 1-1 0 0,0-1 1 0 0,0 1-1 0 0,0-1 0 0 0,0 0 1 0 0,-1 0-1 0 0,1 0 1 0 0,0 0-1 0 0,0-1 1 0 0,0 1-1 0 0,0-1 1 0 0,0 1-1 0 0,0-1 1 0 0,0 1-1 0 0,0-1 1 0 0,0 0-1 0 0,0 0 1 0 0,1 0-1 0 0,-1 0 1 0 0,0 0-1 0 0,1-1 1 0 0,-1 1-1 0 0,0-1 1 0 0,1 1-1 0 0,0-1 0 0 0,-1 1 1 0 0,1-1-1 0 0,0 0 1 0 0,0 1-1 0 0,0-1 1 0 0,0 0-1 0 0,0 0 1 0 0,0 0-1 0 0,0 0 1 0 0,1 0-1 0 0,-1 0 1 0 0,1 0-1 0 0,-1 0 1 0 0,1 0-1 0 0,0 0 1 0 0,0 0-1 0 0,0 0 1 0 0,0 0-1 0 0,0 0 1 0 0,0 0-1 0 0,1 0 0 0 0,-1 0 1 0 0,1 0-1 0 0,-1 0 1 0 0,1 0-1 0 0,0 0 1 0 0,0 0-1 0 0,0-1-5 0 0,67-60-1898 0 0,-29 54-2748 0 0,-25 9-645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7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12377 0 0,'0'0'2318'0'0,"0"0"-1747"0"0,1 8-197 0 0,0 168 1427 0 0,11-140-2107 0 0,7-22-6371 0 0,-9-16-441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7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0 11729 0 0,'0'0'1930'0'0,"0"0"-1408"0"0,0 0-433 0 0,0 0 38 0 0,-6 2 81 0 0,-1 3-147 0 0,-1 0 0 0 0,1 1 0 0 0,0 0 0 0 0,1 0 0 0 0,0 0 0 0 0,0 1 0 0 0,0-1 0 0 0,0 2 0 0 0,1-1 0 0 0,1 0 1 0 0,-1 1-1 0 0,1 0 0 0 0,0 0 0 0 0,1 1 0 0 0,0-1 0 0 0,0 1 0 0 0,1-1 0 0 0,0 1 0 0 0,1 0 0 0 0,-1 0 0 0 0,2 0 0 0 0,-1-1 0 0 0,2 7-61 0 0,0-13 48 0 0,0 0-1 0 0,0 0 1 0 0,0 0-1 0 0,1-1 0 0 0,-1 1 1 0 0,1-1-1 0 0,-1 1 1 0 0,1-1-1 0 0,0 1 0 0 0,0-1 1 0 0,-1 0-1 0 0,1 0 0 0 0,0 0 1 0 0,0 0-1 0 0,0 0 1 0 0,0 0-1 0 0,0 0 0 0 0,1-1 1 0 0,-1 1-1 0 0,0-1 1 0 0,0 0-1 0 0,0 1 0 0 0,0-1 1 0 0,1 0-1 0 0,-1 0 0 0 0,0 0 1 0 0,0-1-1 0 0,0 1 1 0 0,0 0-1 0 0,1-1 0 0 0,-1 0 1 0 0,0 1-1 0 0,0-1 1 0 0,0 0-1 0 0,0 0 0 0 0,0 0 1 0 0,0 0-1 0 0,-1-1 0 0 0,1 1 1 0 0,0 0-1 0 0,0-1 1 0 0,-1 1-1 0 0,1-1 0 0 0,-1 1 1 0 0,0-1-1 0 0,1 0 1 0 0,-1 0-1 0 0,0 0 0 0 0,0 0 1 0 0,0 0-1 0 0,0 0 1 0 0,0 0-1 0 0,-1 0 0 0 0,1 0 1 0 0,-1 0-1 0 0,1-1-47 0 0,-1 0-29 0 0,1 1 1 0 0,-1 0-1 0 0,0-1 1 0 0,0 1-1 0 0,0 0 0 0 0,0-1 1 0 0,-1 1-1 0 0,1 0 1 0 0,-1 0-1 0 0,1-1 0 0 0,-1 1 1 0 0,0 0-1 0 0,0 0 1 0 0,0 0-1 0 0,0 0 0 0 0,0-1 1 0 0,0 2-1 0 0,0-1 1 0 0,-1 0-1 0 0,1 0 1 0 0,-1 0-1 0 0,0 1 0 0 0,1-1 1 0 0,-1 1-1 0 0,0-1 1 0 0,0 1-1 0 0,0 0 0 0 0,0-1 1 0 0,0 1-1 0 0,0 0 1 0 0,0 0-1 0 0,0 1 0 0 0,-1-1 1 0 0,1 0-1 0 0,0 1 1 0 0,0-1-1 0 0,-1 1 0 0 0,1 0 1 0 0,0 0-1 0 0,-1 0 1 0 0,1 0-1 0 0,0 0 0 0 0,-2 1 29 0 0,-29 31-9685 0 0,32-28 3697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7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5533 0 0,'0'0'6676'0'0,"0"0"-5512"0"0,32 34-848 0 0,-20-16 420 0 0,0 3 12 0 0,-3 2-184 0 0,-4 1-176 0 0,-1 0-83 0 0,-1 0-117 0 0,-3 0-52 0 0,-4 0-48 0 0,-2-2-76 0 0,-1-2-12 0 0,-1 0-244 0 0,-1-2-485 0 0,-2-4-543 0 0,3-4-1228 0 0,-1-3-3800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8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2350 62 11325 0 0,'-6'1'3340'0'0,"-205"-17"-1008"0"0,-697 5-2271 0 0,199-25-75 0 0,236 47 0 0 0,436-8-313 0 0,32-2-2486 0 0,27-6-3458 0 0,-2 0-636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8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10033 0 0,'0'0'3924'0'0,"0"0"-2868"0"0,0 0-821 0 0,0 0 295 0 0,0 0-92 0 0,0 0-289 0 0,0 0-85 0 0,6 7 92 0 0,3 4-96 0 0,72 104 489 0 0,-80-113-522 0 0,1 1 1 0 0,0 0 0 0 0,-1-1-1 0 0,0 1 1 0 0,1 0 0 0 0,-1 0 0 0 0,0 0-1 0 0,-1 0 1 0 0,1 0 0 0 0,-1 1 0 0 0,1-1-1 0 0,-1 0 1 0 0,0 0 0 0 0,0 0-1 0 0,0 0 1 0 0,0 1 0 0 0,-1-1 0 0 0,1 0-1 0 0,-1 0 1 0 0,0 0 0 0 0,0 0 0 0 0,0 0-1 0 0,0 0 1 0 0,-1 0 0 0 0,1 0-1 0 0,-1-1 1 0 0,1 1 0 0 0,-1 0 0 0 0,0-1-1 0 0,0 0 1 0 0,0 1 0 0 0,-1-1 0 0 0,1 0-1 0 0,0 0 1 0 0,-1 0 0 0 0,0 0-1 0 0,1 0 1 0 0,-1-1 0 0 0,0 1 0 0 0,0-1-1 0 0,-1 1-27 0 0,2-1 3 0 0,-1 1-1 0 0,1 0 1 0 0,-1-1-1 0 0,1 1 1 0 0,-1-1-1 0 0,0 0 1 0 0,1 1-1 0 0,-1-1 1 0 0,0-1-1 0 0,0 1 1 0 0,0 0-1 0 0,0-1 1 0 0,1 1-1 0 0,-1-1 1 0 0,0 0-1 0 0,0 0 1 0 0,0 0-1 0 0,0-1 1 0 0,0 1-1 0 0,0-1 1 0 0,0 1-1 0 0,0-1 1 0 0,1 0-1 0 0,-1 0 1 0 0,0 0-1 0 0,0 0 1 0 0,1-1-1 0 0,-1 1 1 0 0,1-1-1 0 0,-1 0 1 0 0,1 1-1 0 0,0-1 1 0 0,0 0-1 0 0,0 0 1 0 0,0-1-1 0 0,0 1 1 0 0,0 0-1 0 0,0-1 1 0 0,1 1 0 0 0,-1-1-1 0 0,1 1 1 0 0,0-1-1 0 0,0 0 1 0 0,0 0-1 0 0,0 1 1 0 0,0-1-1 0 0,1 0 1 0 0,-1 0-1 0 0,1 0 1 0 0,0 0-1 0 0,-1 0 1 0 0,1 0-1 0 0,1 0 1 0 0,-1 0-1 0 0,0 0 1 0 0,1 1-1 0 0,0-2-2 0 0,2-2-104 0 0,0 0-1 0 0,1 1 1 0 0,0-1-1 0 0,0 1 1 0 0,0 0 0 0 0,1 0-1 0 0,0 0 1 0 0,0 0 0 0 0,0 1-1 0 0,0 0 1 0 0,1 0-1 0 0,0 1 1 0 0,0-1 0 0 0,0 1-1 0 0,0 0 1 0 0,0 1-1 0 0,0 0 1 0 0,2-1 104 0 0,45-10-5026 0 0,-39 11-177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0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89 536 0 0,'0'0'7402'0'0,"0"0"-5324"0"0,0 0-1530 0 0,0 0 128 0 0,6 2 110 0 0,7 3-163 0 0,-11-2-588 0 0,0-1-1 0 0,0 0 1 0 0,0 0-1 0 0,1 0 1 0 0,-1 0-1 0 0,0-1 1 0 0,1 1-1 0 0,-1-1 1 0 0,1 1-1 0 0,0-1 1 0 0,0 0-1 0 0,-1 0 1 0 0,1 0-1 0 0,0 0 1 0 0,0-1-1 0 0,0 1 1 0 0,0-1-1 0 0,0 0 1 0 0,-1 0-1 0 0,1 0 1 0 0,0 0-1 0 0,0 0 1 0 0,0-1-1 0 0,0 1 1 0 0,0-1-1 0 0,0 1 1 0 0,0-1-1 0 0,-1 0 1 0 0,1-1-1 0 0,0 1 1 0 0,-1 0-1 0 0,1-1 1 0 0,-1 1-1 0 0,1-1 0 0 0,-1 0 1 0 0,0 0-1 0 0,0 0 1 0 0,0 0-1 0 0,0 0 1 0 0,0 0-1 0 0,0-1 1 0 0,0 1-1 0 0,-1 0 1 0 0,1-1-1 0 0,-1 0 1 0 0,0 1-1 0 0,0-1 1 0 0,0 0-1 0 0,1-1-34 0 0,-3 1-32 0 0,1 0 0 0 0,-1-1 0 0 0,0 1 0 0 0,1 0-1 0 0,-1 0 1 0 0,-1 0 0 0 0,1 0 0 0 0,0 0 0 0 0,-1 0 0 0 0,0 0 0 0 0,1 0-1 0 0,-1 0 1 0 0,0 1 0 0 0,-1-1 0 0 0,1 1 0 0 0,0 0 0 0 0,-1-1-1 0 0,1 1 1 0 0,-1 0 0 0 0,0 0 0 0 0,1 1 0 0 0,-1-1 0 0 0,0 0-1 0 0,0 1 1 0 0,0 0 0 0 0,-1 0 0 0 0,1 0 0 0 0,0 0 0 0 0,0 0-1 0 0,-1 1 1 0 0,1-1 0 0 0,0 1 0 0 0,-2 0 32 0 0,-20 82 1822 0 0,8 112-1705 0 0,20-183-2454 0 0,2-9-2734 0 0,3-3-1610 0 0</inkml:trace>
  <inkml:trace contextRef="#ctx0" brushRef="#br0" timeOffset="250.26">183 213 11781 0 0,'0'0'680'0'0,"0"0"-616"0"0,-37 0-64 0 0,19 0 588 0 0,-7 1-348 0 0,2 0-240 0 0,1 2 0 0 0,-1-1-1084 0 0,9 1-1648 0 0,-7-1-4125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9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6989 0 0,'0'0'6571'0'0,"0"0"-4184"0"0,0 0-1840 0 0,0 0-455 0 0,0 0 12 0 0,3 8 124 0 0,3 177 796 0 0,-6-185-1043 0 0,0 17-899 0 0,9-16-5228 0 0,2-6-509 0 0</inkml:trace>
  <inkml:trace contextRef="#ctx0" brushRef="#br0" timeOffset="216.11">210 52 7673 0 0,'0'0'5208'0'0,"0"0"-3979"0"0,0 0-935 0 0,0 0-43 0 0,-6 4 189 0 0,-1-1-400 0 0,0 1 1 0 0,0 0-1 0 0,1 0 0 0 0,-1 1 0 0 0,1 0 0 0 0,0 0 0 0 0,0 0 0 0 0,1 1 0 0 0,0 0 1 0 0,0 0-1 0 0,0 0 0 0 0,0 0 0 0 0,1 1 0 0 0,0 0 0 0 0,1 0 0 0 0,-1 0 0 0 0,2 0 0 0 0,-2 3-40 0 0,6-7 40 0 0,1 0-1 0 0,-1-1 0 0 0,1 1 1 0 0,0 0-1 0 0,0-1 0 0 0,0 0 1 0 0,0 0-1 0 0,0 0 0 0 0,0 0 1 0 0,1 0-1 0 0,-1-1 0 0 0,1 1 1 0 0,-1-1-1 0 0,1 0 0 0 0,-1 0 1 0 0,1 0-1 0 0,0 0 0 0 0,-1-1 1 0 0,1 0-1 0 0,0 0 0 0 0,0 0 1 0 0,-1 0-1 0 0,2 0-39 0 0,2 0 18 0 0,13 3-442 0 0,42 3-464 0 0,-28-10-8001 0 0,-30 0 2350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5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40 0 0,'0'0'4752'0'0,"0"0"657"0"0,0 0-3531 0 0,0 0-1601 0 0,0 0 23 0 0,1 6 518 0 0,-13 213 3004 0 0,1-168-4025 0 0,11-46-8197 0 0,6-21 1539 0 0</inkml:trace>
  <inkml:trace contextRef="#ctx0" brushRef="#br0" timeOffset="248.84">14 9 5168 0 0,'0'0'4734'0'0,"0"0"-2887"0"0,0 0-1279 0 0,0 0-297 0 0,7-1-161 0 0,3 1 1 0 0,1 0 0 0 0,0 1 0 0 0,0 0 0 0 0,0 1 0 0 0,-1 0 0 0 0,1 1 0 0 0,-1 0 0 0 0,0 1 0 0 0,0 0 0 0 0,0 1 0 0 0,0 0 0 0 0,-1 0 0 0 0,0 1-1 0 0,0 0 1 0 0,0 1 0 0 0,0 0-111 0 0,-8-7 20 0 0,0 1-1 0 0,-1 0 1 0 0,1-1 0 0 0,0 1-1 0 0,0 0 1 0 0,-1 0-1 0 0,1-1 1 0 0,0 1-1 0 0,-1 0 1 0 0,1 0-1 0 0,-1 0 1 0 0,1 0 0 0 0,-1 0-1 0 0,0-1 1 0 0,1 1-1 0 0,-1 0 1 0 0,0 0-1 0 0,1 0 1 0 0,-1 0 0 0 0,0 0-1 0 0,0 0 1 0 0,0 0-1 0 0,0 0 1 0 0,0 0-1 0 0,0 0 1 0 0,0 0-1 0 0,0 0 1 0 0,-1 0 0 0 0,1 0-1 0 0,0 0 1 0 0,-1 0-1 0 0,1 0 1 0 0,0 0-1 0 0,-1 0 1 0 0,1 0-1 0 0,-1 0 1 0 0,0 0 0 0 0,1-1-1 0 0,-1 1 1 0 0,0 0-1 0 0,1 0 1 0 0,-1-1-1 0 0,0 1 1 0 0,0 0 0 0 0,1-1-1 0 0,-1 1 1 0 0,0-1-1 0 0,0 1 1 0 0,0-1-1 0 0,0 1 1 0 0,0-1-1 0 0,0 0 1 0 0,0 0 0 0 0,0 1-1 0 0,0-1 1 0 0,0 0-1 0 0,0 0 1 0 0,0 0-1 0 0,0 0 1 0 0,0 0-1 0 0,0 0 1 0 0,0 0 0 0 0,0 0-1 0 0,0-1 1 0 0,0 1-1 0 0,0 0-19 0 0,-72 7-2649 0 0,44-9-3595 0 0,16-2 369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2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226 180 1264 0 0,'0'0'4151'0'0,"0"0"-286"0"0,0 0-2025 0 0,0 0-712 0 0,0 0-22 0 0,0 0-211 0 0,0 0-358 0 0,0 0-194 0 0,-6 0-91 0 0,-16 2-589 0 0,-89 1 1387 0 0,47-23-7311 0 0,60 15 828 0 0</inkml:trace>
  <inkml:trace contextRef="#ctx0" brushRef="#br0" timeOffset="282.87">231 95 5216 0 0,'0'0'6321'0'0,"0"0"-4645"0"0,0 0-732 0 0,0 0-236 0 0,0 0-192 0 0,0 0-40 0 0,-49-3-160 0 0,28 3-164 0 0,-3 0-152 0 0,2 0-12 0 0,-1 0-64 0 0,1 0 24 0 0,3 0-336 0 0,1-1-644 0 0,4 1-596 0 0,3-2-1184 0 0,3 1-2933 0 0</inkml:trace>
  <inkml:trace contextRef="#ctx0" brushRef="#br0" timeOffset="1841.36">197 28 2884 0 0,'0'0'1331'0'0,"0"0"2341"0"0,0 0-1643 0 0,0 0-791 0 0,0 0-210 0 0,0 0-267 0 0,0 0-357 0 0,0 0-372 0 0,-2 0-44 0 0,-3-15 2500 0 0,-1 3-2557 0 0,13 21-666 0 0,9 10 853 0 0,1 0 0 0 0,0-2 1 0 0,1 0-1 0 0,1-2 0 0 0,0 1 1 0 0,1-2-1 0 0,1-1 0 0 0,0-1 1 0 0,1 0-1 0 0,0-2 0 0 0,0 0 1 0 0,1-2-1 0 0,1 0 1 0 0,4-1-119 0 0,-41-12 2559 0 0,-50 5-3632 0 0,-100 106 39 0 0,162-105 679 0 0,-2 2-722 0 0,2-1-4197 0 0,1-2-1808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9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51 8141 0 0,'0'0'8060'0'0,"0"0"-6859"0"0,0 0-1201 0 0,0 0 40 0 0,-33-7-40 0 0,7 1 12 0 0,-1 3-12 0 0,-3-3-8 0 0,-2 3-68 0 0,8-1-284 0 0,-5 0-697 0 0,7-1-427 0 0,5 2-1236 0 0,5-7-3657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40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19 13133 0 0,'0'0'3609'0'0,"0"0"-3609"0"0,0 0-641 0 0,-51-2 641 0 0,11 1 180 0 0,-13-1-132 0 0,-5-1-48 0 0,5 1-800 0 0,13-1-1568 0 0,7-2-4856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41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13105 0 0,'0'0'1376'0'0,"0"0"-1228"0"0,0 0 292 0 0,0 0 76 0 0,0 0-200 0 0,0 0-148 0 0,0 0-53 0 0,30 6 273 0 0,-28-7-382 0 0,0 1 0 0 0,-1 0-1 0 0,1 0 1 0 0,0 0 0 0 0,0 0 0 0 0,0 0-1 0 0,-1 0 1 0 0,1 0 0 0 0,0 1 0 0 0,0-1-1 0 0,-1 1 1 0 0,1-1 0 0 0,0 1-1 0 0,-1-1 1 0 0,1 1 0 0 0,0 0 0 0 0,-1 0-1 0 0,1 0 1 0 0,-1 0 0 0 0,0 0 0 0 0,1 0-1 0 0,-1 1 1 0 0,0-1 0 0 0,0 0 0 0 0,1 1-1 0 0,-1-1 1 0 0,0 1 0 0 0,0-1-1 0 0,-1 1 1 0 0,1-1 0 0 0,0 1 0 0 0,0 0-1 0 0,-1-1 1 0 0,1 1 0 0 0,-1 0 0 0 0,0-1-1 0 0,1 1 1 0 0,-1 0 0 0 0,0 0 0 0 0,0 0-1 0 0,0-1 1 0 0,0 1 0 0 0,0 0-1 0 0,-1 0 1 0 0,1-1 0 0 0,0 1 0 0 0,-1 0-1 0 0,1 0 1 0 0,-1-1 0 0 0,0 1 0 0 0,0 0-1 0 0,1-1 1 0 0,-1 1-6 0 0,-50 84 550 0 0,48-83-530 0 0,2-2-15 0 0,0-1 0 0 0,1 0 1 0 0,-1 0-1 0 0,0 1 0 0 0,0-1 1 0 0,0 0-1 0 0,1 1 0 0 0,-1-1 1 0 0,0 1-1 0 0,1-1 0 0 0,-1 1 1 0 0,0-1-1 0 0,1 1 1 0 0,-1 0-1 0 0,0-1 0 0 0,1 1 1 0 0,-1 0-1 0 0,1-1 0 0 0,0 1 1 0 0,-1 0-1 0 0,1 0 0 0 0,-1-1 1 0 0,1 1-1 0 0,0 0 0 0 0,0 0 1 0 0,-1 0-1 0 0,1 0 0 0 0,0-1 1 0 0,0 1-1 0 0,0 0 0 0 0,0 0 1 0 0,0 0-1 0 0,0 0 0 0 0,0 0 1 0 0,0-1-1 0 0,1 1 0 0 0,-1 0 1 0 0,0 0-1 0 0,0 0 0 0 0,1-1 1 0 0,-1 1-1 0 0,0 0 0 0 0,1 0 1 0 0,-1 0-1 0 0,1-1 0 0 0,-1 1 1 0 0,1 0-1 0 0,0-1 0 0 0,-1 1 1 0 0,1-1-1 0 0,-1 1 0 0 0,1-1 1 0 0,0 1-1 0 0,-1-1 1 0 0,1 1-1 0 0,0-1 0 0 0,0 1 1 0 0,0-1-1 0 0,-1 0 0 0 0,1 1 1 0 0,0-1-1 0 0,0 0 0 0 0,0 0 1 0 0,0 0-1 0 0,-1 0 0 0 0,1 0 1 0 0,0 0-1 0 0,0 0-5 0 0,152-8-1119 0 0,-145 2-5357 0 0,-4 0-1150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41.2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0 8825 0 0,'0'0'7060'0'0,"0"0"-6872"0"0,0 0-188 0 0,0 0 0 0 0,11 44 36 0 0,-5-25 281 0 0,2 2-77 0 0,0 1-4 0 0,-2 1-64 0 0,0 0-8 0 0,-3-1 8 0 0,1-1-60 0 0,-4-1-100 0 0,2 0-12 0 0,-2 1-216 0 0,0-2-608 0 0,0-6-1649 0 0,4-3-4715 0 0</inkml:trace>
  <inkml:trace contextRef="#ctx0" brushRef="#br0" timeOffset="250.52">364 352 16041 0 0,'0'0'1901'0'0,"0"0"-1901"0"0,-39-1-112 0 0,10-3 112 0 0,-1 0 136 0 0,-2 0-136 0 0,-1 2-56 0 0,5 2-4 0 0,-2 0-16 0 0,-3 0-60 0 0,6 1-396 0 0,-2 2-749 0 0,7-1-1211 0 0,4 0-3028 0 0,5-2-2293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6:05.753"/>
    </inkml:context>
    <inkml:brush xml:id="br0">
      <inkml:brushProperty name="width" value="0.05" units="cm"/>
      <inkml:brushProperty name="height" value="0.05" units="cm"/>
      <inkml:brushProperty name="color" value="#FF0066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941 645 9913 0 0,'0'0'505'0'0,"0"0"-548"0"0,-8 1 497 0 0,-176 7 1624 0 0,0-9 0 0 0,-177-24-2078 0 0,274 18 239 0 0,67 5-1099 0 0,28 1-4153 0 0,2 1 1058 0 0</inkml:trace>
  <inkml:trace contextRef="#ctx0" brushRef="#br0" timeOffset="-528.18">241 178 7385 0 0,'0'0'1001'0'0,"0"0"-246"0"0,0 0-146 0 0,0 0-427 0 0,2 6-28 0 0,13 62 2163 0 0,7 106-255 0 0,-33-150-1100 0 0,9-21-2331 0 0,5-6-4157 0 0,6-5-1214 0 0</inkml:trace>
  <inkml:trace contextRef="#ctx0" brushRef="#br0" timeOffset="-264.91">415 313 732 0 0,'0'0'7220'0'0,"0"0"-5061"0"0,0 0-1930 0 0,0 0-73 0 0,0 0 389 0 0,-8 0 116 0 0,6-1-668 0 0,-1 1 0 0 0,0 0-1 0 0,0-1 1 0 0,1 1 0 0 0,-1 0-1 0 0,0 1 1 0 0,0-1 0 0 0,1 0-1 0 0,-1 1 1 0 0,0 0 0 0 0,1-1-1 0 0,-1 1 1 0 0,0 0 0 0 0,1 0-1 0 0,-1 1 1 0 0,1-1 0 0 0,0 0-1 0 0,-1 1 1 0 0,1 0 0 0 0,0-1-1 0 0,0 1 1 0 0,0 0 0 0 0,0 0-1 0 0,0 0 1 0 0,0 0 0 0 0,1 0-1 0 0,-1 1 1 0 0,1-1 0 0 0,-1 1-1 0 0,1-1 1 0 0,0 1 0 0 0,0-1-1 0 0,0 1 1 0 0,0-1 0 0 0,1 1-1 0 0,-1 0 1 0 0,1 0 0 0 0,0-1-1 0 0,-1 1 1 0 0,1 0 0 0 0,0 0-1 0 0,1 2 8 0 0,2-2 176 0 0,-1 0-1 0 0,1 0 1 0 0,0-1-1 0 0,1 1 0 0 0,-1-1 1 0 0,0 0-1 0 0,1 0 1 0 0,-1 0-1 0 0,1 0 0 0 0,0 0 1 0 0,-1-1-1 0 0,1 0 0 0 0,0 1 1 0 0,0-1-1 0 0,0-1 1 0 0,0 1-1 0 0,0-1 0 0 0,0 1 1 0 0,0-1-1 0 0,0-1 1 0 0,0 1-1 0 0,1 0-175 0 0,55 12-1277 0 0,-54-4-3799 0 0,-3-5 740 0 0</inkml:trace>
  <inkml:trace contextRef="#ctx0" brushRef="#br1" timeOffset="-201466.53">342 520 8 0 0,'0'0'419'0'0,"0"0"-161"0"0,0 0-99 0 0,0 0-18 0 0,0 0-9 0 0,0 0-10 0 0,0 0-34 0 0,0 0-23 0 0,4 2 6 0 0,5-2 36 0 0,-1 0 1 0 0,0 0-1 0 0,1-1 1 0 0,-1 0-1 0 0,0 0 1 0 0,0-1-1 0 0,0 0 1 0 0,0 0-1 0 0,0-1 1 0 0,0 0-1 0 0,-1-1 1 0 0,1 0-1 0 0,-1 0 1 0 0,0 0-1 0 0,0-1 1 0 0,0 0-1 0 0,-1 0 0 0 0,0-1 1 0 0,0 0-1 0 0,0 0 1 0 0,-1 0-1 0 0,0-1 1 0 0,0 1-1 0 0,-1-1 1 0 0,1-1-1 0 0,-1 1 1 0 0,-1-1-1 0 0,0 1 1 0 0,0-1-1 0 0,0 0 1 0 0,-1 0-1 0 0,0 0 1 0 0,-1 0-1 0 0,0 0 1 0 0,0-1-1 0 0,0 1 1 0 0,-1 0-1 0 0,-1-1 1 0 0,1 1-1 0 0,-1 0 1 0 0,-1 0-1 0 0,1-1 1 0 0,-3-3-108 0 0,-2-10-37 0 0,-2-1 0 0 0,-1 1 0 0 0,0 0 1 0 0,-2 0-1 0 0,0 1 0 0 0,-1 1 0 0 0,-2 0 1 0 0,-13-15 36 0 0,15 26-40 0 0,-2 1 0 0 0,1 0 0 0 0,-1 1 1 0 0,0 1-1 0 0,-1 0 0 0 0,0 1 0 0 0,1 0 1 0 0,-2 1-1 0 0,1 1 0 0 0,0 0 0 0 0,-1 1 1 0 0,1 1-1 0 0,-1 1 0 0 0,0 0 0 0 0,1 1 1 0 0,-1 0-1 0 0,1 2 0 0 0,0-1 1 0 0,-1 2-1 0 0,-10 4 40 0 0,20-6-35 0 0,-1 0 0 0 0,1 1 0 0 0,0-1-1 0 0,1 1 1 0 0,-1 1 0 0 0,0-1 0 0 0,1 1 0 0 0,0 0 0 0 0,0 0 0 0 0,0 1 0 0 0,0-1 0 0 0,1 1 0 0 0,0 0 0 0 0,0 1 0 0 0,0-1-1 0 0,0 0 1 0 0,1 1 0 0 0,0 0 0 0 0,0 0 0 0 0,1 0 0 0 0,0 0 0 0 0,0 0 0 0 0,0 1 0 0 0,1-1 0 0 0,-1 1 0 0 0,2 0 35 0 0,-5 176 616 0 0,8-167-522 0 0,1-1 0 0 0,1 1 0 0 0,0-1 0 0 0,1-1 0 0 0,0 1 0 0 0,2-1 0 0 0,-1 0 0 0 0,2 0 0 0 0,-1-1 0 0 0,2 0-1 0 0,0-1 1 0 0,1 0 0 0 0,0-1 0 0 0,0 0 0 0 0,1 0 0 0 0,1-1 0 0 0,0-1 0 0 0,0 0 0 0 0,0-1 0 0 0,15 6-94 0 0,2-7 1070 0 0,-22-9-7720 0 0,-8 2 5651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4:02.1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843 616 12257 0 0,'0'0'604'0'0,"-9"-1"-229"0"0,-716-40 2108 0 0,716 39-3614 0 0,16 0-3813 0 0,3 1-1844 0 0</inkml:trace>
  <inkml:trace contextRef="#ctx0" brushRef="#br0" timeOffset="308.76">276 698 3268 0 0,'0'0'7503'0'0,"0"0"-6652"0"0,0 0-1038 0 0,0 0 540 0 0,3 7 177 0 0,20 36 369 0 0,-17-35-766 0 0,-1 0 1 0 0,1 1 0 0 0,-1 0-1 0 0,-1 0 1 0 0,0 1 0 0 0,0-1-1 0 0,-1 1 1 0 0,0 0-1 0 0,-1 0 1 0 0,0 0 0 0 0,0 0-1 0 0,-1 0 1 0 0,0 0 0 0 0,-1 0-1 0 0,0 4-133 0 0,-2-11 47 0 0,0-1 0 0 0,1 1-1 0 0,-1-1 1 0 0,0 0 0 0 0,0 1 0 0 0,0-1-1 0 0,-1 0 1 0 0,1 0 0 0 0,-1 0-1 0 0,1-1 1 0 0,-1 1 0 0 0,1 0-1 0 0,-1-1 1 0 0,0 0 0 0 0,0 0 0 0 0,0 0-1 0 0,1 0 1 0 0,-1 0 0 0 0,0 0-1 0 0,0-1 1 0 0,-1 1 0 0 0,1-1-1 0 0,0 0 1 0 0,0 0 0 0 0,0 0 0 0 0,0 0-1 0 0,0-1 1 0 0,0 1 0 0 0,0-1-1 0 0,0 0 1 0 0,0 0 0 0 0,0 0-1 0 0,1 0 1 0 0,-1 0 0 0 0,0-1-1 0 0,0 1 1 0 0,1-1 0 0 0,-1 0 0 0 0,1 0-1 0 0,0 0 1 0 0,-1 0 0 0 0,1 0-1 0 0,0 0 1 0 0,0 0 0 0 0,0-1-1 0 0,1 1 1 0 0,-1-1 0 0 0,1 0 0 0 0,-1 1-1 0 0,1-1 1 0 0,0 0 0 0 0,-1-2-47 0 0,2 2-66 0 0,-1 0 0 0 0,1 0 0 0 0,0-1 0 0 0,0 1 1 0 0,1 0-1 0 0,-1-1 0 0 0,1 1 0 0 0,-1 0 0 0 0,1 0 0 0 0,0 0 1 0 0,0 0-1 0 0,0 0 0 0 0,1 0 0 0 0,-1 0 0 0 0,1 0 1 0 0,0 0-1 0 0,0 0 0 0 0,0 1 0 0 0,0-1 0 0 0,0 1 1 0 0,0-1-1 0 0,1 1 0 0 0,-1 0 0 0 0,1 0 0 0 0,-1 0 0 0 0,1 0 1 0 0,0 1-1 0 0,3-2 66 0 0,31-17-5710 0 0,-25 16-15 0 0</inkml:trace>
  <inkml:trace contextRef="#ctx0" brushRef="#br0" timeOffset="-808.97">134 215 5733 0 0,'0'0'865'0'0,"0"0"-90"0"0,0 0 1158 0 0,0 0-301 0 0,0 0-590 0 0,0 0-436 0 0,0 0-426 0 0,0 0-423 0 0,15 25 262 0 0,7 0 466 0 0,-17-20-380 0 0,1-1 1 0 0,-1 1-1 0 0,0 1 1 0 0,-1-1-1 0 0,1 0 1 0 0,-1 1-1 0 0,0 0 1 0 0,0 0-1 0 0,-1 0 1 0 0,0 1-1 0 0,0-1 0 0 0,0 1 1 0 0,-1 0-1 0 0,0 0 1 0 0,0 0-1 0 0,-1 0 1 0 0,0 0-1 0 0,0 0 1 0 0,0 0-1 0 0,-1 2-105 0 0,-1-8 70 0 0,0 0 0 0 0,0 1 0 0 0,1-1 0 0 0,-1 0 0 0 0,0 1 1 0 0,0-1-1 0 0,0 0 0 0 0,-1 0 0 0 0,1 0 0 0 0,0 0 0 0 0,0 0 0 0 0,-1 0 0 0 0,1 0 0 0 0,0 0 0 0 0,-1-1 0 0 0,1 1 0 0 0,-1 0 1 0 0,1-1-1 0 0,-1 1 0 0 0,1-1 0 0 0,-1 0 0 0 0,1 0 0 0 0,-1 1 0 0 0,0-1 0 0 0,1 0 0 0 0,-1 0 0 0 0,1 0 0 0 0,-1-1 0 0 0,0 1 1 0 0,1 0-1 0 0,-1 0 0 0 0,1-1 0 0 0,-1 1 0 0 0,1-1 0 0 0,-1 0 0 0 0,1 1 0 0 0,0-1 0 0 0,-1 0 0 0 0,1 0 0 0 0,0 0 0 0 0,-1 0 1 0 0,1 0-1 0 0,0 0 0 0 0,0 0 0 0 0,0 0 0 0 0,0 0 0 0 0,0-1 0 0 0,0 1 0 0 0,0 0 0 0 0,0-1 0 0 0,1 1 0 0 0,-1-1 0 0 0,1 1 1 0 0,-1-1-1 0 0,1 1 0 0 0,-1-1 0 0 0,1 1 0 0 0,0-1 0 0 0,-1 1 0 0 0,1-2-70 0 0,-1 1-32 0 0,0 0 0 0 0,0-1-1 0 0,1 1 1 0 0,-1 0 0 0 0,0-1 0 0 0,1 1 0 0 0,0-1-1 0 0,-1 1 1 0 0,1-1 0 0 0,0 1 0 0 0,0-1 0 0 0,1 1-1 0 0,-1-1 1 0 0,0 1 0 0 0,1-1 0 0 0,0 1 0 0 0,-1-1-1 0 0,1 1 1 0 0,0 0 0 0 0,0-1 0 0 0,0 1 0 0 0,1 0-1 0 0,-1 0 1 0 0,0 0 0 0 0,1 0 0 0 0,0 0 0 0 0,1-2 32 0 0,45-14-8873 0 0,-35 18 2282 0 0</inkml:trace>
  <inkml:trace contextRef="#ctx0" brushRef="#br0" timeOffset="-513">398 220 7069 0 0,'0'0'2678'0'0,"4"7"-1911"0"0,28 104 3057 0 0,-45 4-4353 0 0,19-125-4649 0 0,-5 3-557 0 0</inkml:trace>
  <inkml:trace contextRef="#ctx0" brushRef="#br0" timeOffset="-264.36">432 194 8553 0 0,'0'0'791'0'0,"0"0"-431"0"0,6 1 86 0 0,-2-2-348 0 0,0 1 0 0 0,0 0 0 0 0,0 0 0 0 0,0 1 0 0 0,0-1 1 0 0,0 1-1 0 0,0 0 0 0 0,-1 0 0 0 0,1 0 0 0 0,0 1 0 0 0,0-1 0 0 0,-1 1 0 0 0,1 0 0 0 0,-1 0 0 0 0,1 0 0 0 0,-1 0 0 0 0,0 1 0 0 0,0-1 0 0 0,0 1 0 0 0,0 0 0 0 0,0 0 0 0 0,-1 0 0 0 0,0 0 0 0 0,1 0 0 0 0,-1 1 0 0 0,0-1 0 0 0,0 1 1 0 0,-1-1-1 0 0,1 1 0 0 0,-1 0 0 0 0,0-1 0 0 0,0 1 0 0 0,0 0 0 0 0,0 0 0 0 0,-1 0 0 0 0,1 0 0 0 0,-1 4-98 0 0,-68 27 972 0 0,16-30-6563 0 0,41-5-432 0 0</inkml:trace>
  <inkml:trace contextRef="#ctx0" brushRef="#br0" timeOffset="1973.63">621 916 4548 0 0,'0'0'315'0'0,"0"0"16"0"0,0 0-29 0 0,0 0 417 0 0,0 0-115 0 0,0 0-245 0 0,0 0-86 0 0,0 0-3 0 0,0 0 31 0 0,0 0 112 0 0,-2 3 86 0 0,2-3-434 0 0,0 0 0 0 0,1 0 0 0 0,-1 0 0 0 0,1 0 0 0 0,-1 0 0 0 0,1-1-1 0 0,-1 1 1 0 0,1 0 0 0 0,-1 0 0 0 0,1 0 0 0 0,0 0 0 0 0,-1 1 0 0 0,1-1 0 0 0,-1 0 0 0 0,0 0 0 0 0,1 0 0 0 0,-1 0-1 0 0,1 0 1 0 0,-1 1 0 0 0,1-1 0 0 0,-1 0 0 0 0,1 0 0 0 0,-1 1 0 0 0,1-1 0 0 0,-1 0 0 0 0,0 1 0 0 0,1-1 0 0 0,-1 0-1 0 0,0 1 1 0 0,1-1 0 0 0,-1 1 0 0 0,0-1 0 0 0,0 0 0 0 0,1 1 0 0 0,-1-1 0 0 0,0 1 0 0 0,0-1 0 0 0,0 1-1 0 0,1-1 1 0 0,-1 1 0 0 0,0-1 0 0 0,0 1 0 0 0,0-1 0 0 0,0 1 0 0 0,0-1 0 0 0,0 1 0 0 0,0-1 0 0 0,0 1 0 0 0,0-1-1 0 0,0 1 1 0 0,-1-1 0 0 0,1 1-65 0 0,54-25 1676 0 0,-49 19-1604 0 0,1-1 0 0 0,-1 0 1 0 0,0-1-1 0 0,0 1 0 0 0,-1-1 0 0 0,0 0 0 0 0,0 0 0 0 0,-1 0 0 0 0,0-1 0 0 0,0 1 0 0 0,-1-1 1 0 0,0 0-1 0 0,0 0 0 0 0,-1 0 0 0 0,0 0 0 0 0,0 0 0 0 0,0 0 0 0 0,-1 0 0 0 0,-1 0 0 0 0,0-4-72 0 0,1 11-25 0 0,0-1-1 0 0,0 1 0 0 0,0 0 0 0 0,0-1 1 0 0,-1 1-1 0 0,1 0 0 0 0,0-1 0 0 0,-1 1 0 0 0,1 0 1 0 0,-1 0-1 0 0,1-1 0 0 0,-1 1 0 0 0,1 0 1 0 0,-1 0-1 0 0,0 0 0 0 0,0 0 0 0 0,1 0 0 0 0,-1 0 1 0 0,0 0-1 0 0,0 0 0 0 0,0 0 0 0 0,0 0 1 0 0,-1 0-1 0 0,1 0 0 0 0,0 1 0 0 0,0-1 0 0 0,0 1 1 0 0,0-1-1 0 0,-1 1 0 0 0,1-1 0 0 0,0 1 1 0 0,-1 0-1 0 0,1-1 0 0 0,0 1 0 0 0,-1 0 0 0 0,1 0 1 0 0,0 0-1 0 0,-1 0 0 0 0,1 0 0 0 0,0 0 1 0 0,-1 0-1 0 0,1 1 0 0 0,0-1 0 0 0,-1 0 0 0 0,1 1 1 0 0,0-1-1 0 0,0 1 0 0 0,-1 0 0 0 0,1-1 1 0 0,0 1-1 0 0,0 0 0 0 0,0 0 0 0 0,0-1 0 0 0,0 1 1 0 0,0 0-1 0 0,0 0 0 0 0,0 0 0 0 0,0 0 1 0 0,1 0-1 0 0,-1 1 0 0 0,0 0 26 0 0,-58 66 28 0 0,56-65-18 0 0,0 0 0 0 0,1-1 1 0 0,0 1-1 0 0,-1 1 1 0 0,1-1-1 0 0,0 0 0 0 0,0 0 1 0 0,1 1-1 0 0,-1-1 0 0 0,1 1 1 0 0,0-1-1 0 0,0 1 1 0 0,0 0-1 0 0,0-1 0 0 0,1 1 1 0 0,-1 0-1 0 0,1 0 0 0 0,0-1 1 0 0,0 1-1 0 0,0 0 1 0 0,1 0-1 0 0,-1-1 0 0 0,1 1 1 0 0,0 0-1 0 0,0 0 1 0 0,0-1-1 0 0,1 1 0 0 0,-1-1 1 0 0,1 0-1 0 0,0 1 0 0 0,0-1 1 0 0,0 0-1 0 0,0 0 1 0 0,0 0-1 0 0,1 0 0 0 0,0 0 1 0 0,-1-1-1 0 0,1 1 0 0 0,0-1 1 0 0,0 0-1 0 0,0 0 1 0 0,1 1-11 0 0,108 37 728 0 0,-62-35-4763 0 0,-48-6 415 0 0,1-2-2952 0 0</inkml:trace>
  <inkml:trace contextRef="#ctx0" brushRef="#br0" timeOffset="2328.81">1413 730 10905 0 0,'0'0'1516'0'0,"0"0"-1516"0"0,0 0-640 0 0,0 0 640 0 0,0 0 796 0 0,0 0 224 0 0,-40 7-284 0 0,17-4-408 0 0,-1-1-252 0 0,-4 0-76 0 0,4-1-400 0 0,1-1-528 0 0,4-1-348 0 0,3-4-1056 0 0,5 0-3297 0 0</inkml:trace>
  <inkml:trace contextRef="#ctx0" brushRef="#br0" timeOffset="2591.24">1443 625 13469 0 0,'0'0'1232'0'0,"0"0"-1232"0"0,0 0 0 0 0,0 0 252 0 0,-53-2 212 0 0,17 1-400 0 0,-12 0-64 0 0,-5 0-76 0 0,3 1-1276 0 0,14 0-1420 0 0,7-3-4373 0 0</inkml:trace>
  <inkml:trace contextRef="#ctx0" brushRef="#br1" timeOffset="59699.55">2853 642 14365 0 0,'0'0'3773'0'0,"0"0"-3589"0"0,0 0 4 0 0,0 0 436 0 0,0 0 28 0 0,0 0-212 0 0,0 0-232 0 0,0 0-208 0 0,0 0-208 0 0,0 0-120 0 0,-3 3-64 0 0,3-3-348 0 0,0 0-420 0 0,2 0-1045 0 0,-1 0-3479 0 0,7-4-3897 0 0</inkml:trace>
  <inkml:trace contextRef="#ctx0" brushRef="#br1" timeOffset="60481.1">3501 384 12837 0 0,'0'0'1555'0'0,"0"6"-1252"0"0,4 147 1028 0 0,-1-151-1252 0 0,0 1 0 0 0,0-1 1 0 0,1-1-1 0 0,-1 1 0 0 0,0 0 0 0 0,1-1 0 0 0,0 0 0 0 0,-1 0 1 0 0,1 0-1 0 0,0 0 0 0 0,-1-1 0 0 0,1 1 0 0 0,0-1 0 0 0,0 0 0 0 0,-1 0 1 0 0,1 0-1 0 0,0-1 0 0 0,0 1 0 0 0,-1-1 0 0 0,1 0 0 0 0,0 0 1 0 0,-1 0-1 0 0,1-1 0 0 0,-1 1 0 0 0,1-1 0 0 0,-1 0 0 0 0,0 1 1 0 0,0-2-1 0 0,1 0-79 0 0,44-62-469 0 0,-46 61-1537 0 0,-2 11 1661 0 0,14 96 823 0 0,13-66-7785 0 0,-17-30 518 0 0</inkml:trace>
  <inkml:trace contextRef="#ctx0" brushRef="#br1" timeOffset="60764.23">3924 781 3636 0 0,'0'0'7019'0'0,"-8"-1"-5440"0"0,-500-37 2809 0 0,421 31-3839 0 0,11 2-2865 0 0,27 3-8979 0 0,50 2 7735 0 0</inkml:trace>
  <inkml:trace contextRef="#ctx0" brushRef="#br1" timeOffset="58825.81">2029 730 2736 0 0,'0'0'6215'0'0,"0"0"-4706"0"0,0 0-1182 0 0,0 0 184 0 0,0 0 132 0 0,0 0-87 0 0,5 7-116 0 0,106 178 1067 0 0,-110-183-1468 0 0,-1 1 0 0 0,0-1-1 0 0,0 0 1 0 0,-1 1 0 0 0,1-1 0 0 0,0 0 0 0 0,-1 1-1 0 0,1-1 1 0 0,-1 0 0 0 0,0 1 0 0 0,0-1 0 0 0,0 0-1 0 0,0 0 1 0 0,0 0 0 0 0,0 0 0 0 0,0 0 0 0 0,-1 0 0 0 0,1 0-1 0 0,-1 0 1 0 0,0-1 0 0 0,1 1 0 0 0,-1 0 0 0 0,0-1-1 0 0,0 1 1 0 0,0-1 0 0 0,0 0 0 0 0,0 0 0 0 0,0 0-1 0 0,-1 0 1 0 0,1 0 0 0 0,0 0 0 0 0,0-1 0 0 0,-1 1-1 0 0,1-1 1 0 0,0 1 0 0 0,-1-1 0 0 0,1 0 0 0 0,-1 0-1 0 0,1 0 1 0 0,0 0 0 0 0,-1 0 0 0 0,1-1 0 0 0,0 1 0 0 0,-1-1-1 0 0,1 0 1 0 0,0 1 0 0 0,-1-1 0 0 0,1 0 0 0 0,0 0-1 0 0,0-1 1 0 0,0 1 0 0 0,0 0 0 0 0,0-1 0 0 0,0 1-1 0 0,1-1 1 0 0,-1 1 0 0 0,0-1 0 0 0,1 0 0 0 0,-1 0-1 0 0,1 0 1 0 0,-1 0 0 0 0,1 0 0 0 0,-1-2-39 0 0,0 2-31 0 0,-1-1 1 0 0,1 0-1 0 0,0 0 1 0 0,0 0-1 0 0,1 1 0 0 0,-1-2 1 0 0,0 1-1 0 0,1 0 1 0 0,0 0-1 0 0,0 0 0 0 0,0-1 1 0 0,0 1-1 0 0,0-1 1 0 0,1 1-1 0 0,-1-1 0 0 0,1 1 1 0 0,0 0-1 0 0,0-1 1 0 0,0 1-1 0 0,1-1 1 0 0,-1 1-1 0 0,1-1 0 0 0,0 1 1 0 0,0 0-1 0 0,0-1 1 0 0,0 1-1 0 0,1 0 0 0 0,-1 0 1 0 0,1 0-1 0 0,0 0 1 0 0,0 0-1 0 0,0 0 0 0 0,0 0 1 0 0,0 1-1 0 0,1-1 1 0 0,-1 1-1 0 0,1 0 0 0 0,0-1 1 0 0,0 1-1 0 0,-1 0 1 0 0,1 1-1 0 0,1-1 1 0 0,-1 0-1 0 0,0 1 0 0 0,0 0 1 0 0,0 0-1 0 0,1 0 1 0 0,-1 0-1 0 0,1 0 0 0 0,0 1 31 0 0,3 0-2418 0 0,-1 3-3835 0 0,-1-1-255 0 0</inkml:trace>
  <inkml:trace contextRef="#ctx0" brushRef="#br1" timeOffset="59228.55">2303 815 9977 0 0,'0'0'2355'0'0,"0"0"-1457"0"0,0 0-707 0 0,0 0-311 0 0,-2 6 54 0 0,-12 99 1626 0 0,14-102-1495 0 0,0-1 0 0 0,1 1 0 0 0,0-1 0 0 0,-1 1 0 0 0,1-1 0 0 0,0 1 1 0 0,0-1-1 0 0,0 0 0 0 0,0 0 0 0 0,1 1 0 0 0,-1-1 0 0 0,1 0 0 0 0,-1 0 0 0 0,1 0 0 0 0,0 0 0 0 0,0-1 0 0 0,-1 1 0 0 0,1 0 0 0 0,1-1 1 0 0,-1 1-1 0 0,0-1 0 0 0,0 0 0 0 0,0 0 0 0 0,1 0 0 0 0,-1 0 0 0 0,0 0 0 0 0,1 0 0 0 0,-1-1 0 0 0,1 1 0 0 0,-1-1 0 0 0,1 1 0 0 0,0-1 1 0 0,-1 0-1 0 0,1 0 0 0 0,-1 0 0 0 0,1-1 0 0 0,-1 1 0 0 0,1-1 0 0 0,-1 1 0 0 0,1-1 0 0 0,-1 0 0 0 0,2 0-65 0 0,0 0 4 0 0,1-1 0 0 0,0 0 0 0 0,-1 0 0 0 0,0 0 0 0 0,1-1 0 0 0,-1 1 0 0 0,0-1 0 0 0,0 0-1 0 0,-1 0 1 0 0,1 0 0 0 0,-1-1 0 0 0,1 1 0 0 0,-1-1 0 0 0,0 0 0 0 0,0 0 0 0 0,-1 0 0 0 0,1 0 0 0 0,-1-1 0 0 0,0 1-1 0 0,0-1 1 0 0,0 1 0 0 0,-1-1 0 0 0,1 1 0 0 0,-1-1 0 0 0,0 0 0 0 0,-1 0 0 0 0,1 0 0 0 0,-1 0 0 0 0,0-4-4 0 0,1 76-2345 0 0,-1-63 2055 0 0,1 0-1 0 0,-1 0 0 0 0,1 0 1 0 0,0 0-1 0 0,0 0 1 0 0,0 0-1 0 0,0-1 1 0 0,1 1-1 0 0,-1 0 1 0 0,1-1-1 0 0,0 1 1 0 0,0-1-1 0 0,1 1 1 0 0,-1-1-1 0 0,1 0 1 0 0,-1 0-1 0 0,1 0 0 0 0,0-1 1 0 0,0 1-1 0 0,0 0 1 0 0,1-1-1 0 0,-1 0 1 0 0,0 0-1 0 0,1 0 1 0 0,0 0-1 0 0,-1-1 1 0 0,5 2 290 0 0,3-3-7453 0 0</inkml:trace>
  <inkml:trace contextRef="#ctx0" brushRef="#br1" timeOffset="57493.17">1922 321 2980 0 0,'0'0'512'0'0,"0"0"-278"0"0,0 0 301 0 0,0 0 1743 0 0,0 0-490 0 0,0 0-855 0 0,0 0-347 0 0,0 0-118 0 0,5 7 1390 0 0,27 30-736 0 0,-27-33-1139 0 0,1 1 1 0 0,-1 0-1 0 0,0 1 0 0 0,0-1 1 0 0,-1 1-1 0 0,0 0 1 0 0,0 0-1 0 0,0 0 0 0 0,-1 1 1 0 0,0-1-1 0 0,0 1 0 0 0,0 0 1 0 0,-1 0-1 0 0,0 0 0 0 0,-1 0 1 0 0,1 0-1 0 0,-1 3 17 0 0,-2-7 75 0 0,0 0 1 0 0,0-1-1 0 0,0 1 0 0 0,0-1 0 0 0,-1 1 0 0 0,1-1 0 0 0,-1 1 0 0 0,0-1 1 0 0,1 0-1 0 0,-1 0 0 0 0,0 0 0 0 0,-1 0 0 0 0,1 0 0 0 0,0 0 1 0 0,0 0-1 0 0,-1-1 0 0 0,1 1 0 0 0,-1-1 0 0 0,1 0 0 0 0,-1 0 1 0 0,0 0-1 0 0,1 0 0 0 0,-1 0 0 0 0,0 0 0 0 0,0-1 0 0 0,0 1 1 0 0,0-1-1 0 0,1 0 0 0 0,-1 0 0 0 0,0 0 0 0 0,0 0 0 0 0,0 0 0 0 0,0-1 1 0 0,0 0-1 0 0,1 1 0 0 0,-1-1 0 0 0,0 0 0 0 0,1 0 0 0 0,-1 0 1 0 0,0-1-1 0 0,1 1 0 0 0,-1-1 0 0 0,1 1 0 0 0,0-1 0 0 0,0 0 1 0 0,-1 0-1 0 0,1 0 0 0 0,0 0 0 0 0,0 0 0 0 0,1 0 0 0 0,-1-1 1 0 0,-1-1-76 0 0,3 0 25 0 0,0 0-1 0 0,0-1 1 0 0,0 1 0 0 0,0 0 0 0 0,0-1 0 0 0,1 1 0 0 0,0 0 0 0 0,0 0 0 0 0,0-1 0 0 0,1 1 0 0 0,-1 0 0 0 0,1 0 0 0 0,0 1 0 0 0,0-1 0 0 0,0 0 0 0 0,1 0 0 0 0,-1 1 0 0 0,1 0 0 0 0,0-1 0 0 0,0 1 0 0 0,0 0 0 0 0,0 1 0 0 0,1-1 0 0 0,2-2-25 0 0,28-14-2463 0 0,1 12-3954 0 0,-34 7-474 0 0</inkml:trace>
  <inkml:trace contextRef="#ctx0" brushRef="#br1" timeOffset="57958.28">2204 319 952 0 0,'0'0'2238'0'0,"0"0"2773"0"0,0 0-2648 0 0,0 0-1475 0 0,0 0-326 0 0,0 0-268 0 0,0 0-463 0 0,0 6 460 0 0,6 203 1565 0 0,-3-196-4693 0 0,1-44-6014 0 0,-4 19 6381 0 0</inkml:trace>
  <inkml:trace contextRef="#ctx0" brushRef="#br1" timeOffset="58206.07">2222 289 5216 0 0,'0'0'1416'0'0,"0"0"-671"0"0,0 0 327 0 0,0 0 255 0 0,6-4-507 0 0,-2 3-785 0 0,-1 0 0 0 0,0 0 0 0 0,1-1 0 0 0,-1 2 0 0 0,1-1 0 0 0,-1 0 0 0 0,1 1 0 0 0,-1 0 0 0 0,1-1 0 0 0,-1 1 0 0 0,1 1 0 0 0,0-1 1 0 0,-1 1-1 0 0,1-1 0 0 0,-1 1 0 0 0,0 0 0 0 0,1 0 0 0 0,-1 0 0 0 0,0 1 0 0 0,1-1 0 0 0,-1 1 0 0 0,0 0 0 0 0,0 0 0 0 0,0 0 0 0 0,0 0 0 0 0,-1 0 0 0 0,3 3-35 0 0,-3-5 47 0 0,0 1 0 0 0,-1-1 0 0 0,1 0 0 0 0,-1 1 0 0 0,1 0 0 0 0,0-1 1 0 0,-1 1-1 0 0,1 0 0 0 0,-1 0 0 0 0,1 0 0 0 0,-1 0 0 0 0,0 0 0 0 0,1 0 0 0 0,-1 0 0 0 0,0 1 1 0 0,0-1-1 0 0,0 0 0 0 0,0 1 0 0 0,0-1 0 0 0,0 1 0 0 0,0-1 0 0 0,0 1 0 0 0,-1-1 0 0 0,1 1 1 0 0,-1-1-1 0 0,1 1 0 0 0,-1 0 0 0 0,1-1 0 0 0,-1 1 0 0 0,0 0 0 0 0,0 0 0 0 0,0-1 0 0 0,0 1 1 0 0,0 0-1 0 0,0-1 0 0 0,0 1 0 0 0,-1 0 0 0 0,1-1 0 0 0,-1 1 0 0 0,1 0 0 0 0,-1-1 0 0 0,0 1 1 0 0,1-1-1 0 0,-1 1 0 0 0,0-1 0 0 0,0 1 0 0 0,0-1 0 0 0,0 1 0 0 0,0-1 0 0 0,-1 0 0 0 0,1 0 1 0 0,0 0-1 0 0,0 0 0 0 0,-1 0 0 0 0,1 0 0 0 0,-1 0 0 0 0,1 0 0 0 0,-1 0 0 0 0,1 0 0 0 0,-1-1 1 0 0,0 1-1 0 0,1-1 0 0 0,-1 1 0 0 0,0-1 0 0 0,1 0 0 0 0,-1 0 0 0 0,0 0 0 0 0,0 0-47 0 0,-55 7-263 0 0,19-7-4250 0 0,21 0 35 0 0,8 0-1013 0 0</inkml:trace>
  <inkml:trace contextRef="#ctx0" brushRef="#br1" timeOffset="58473.01">2532 645 1356 0 0,'0'0'7536'0'0,"0"0"-5226"0"0,0 0-1865 0 0,0 0 106 0 0,0 0 12 0 0,-9 0-105 0 0,-184-11 1664 0 0,-277-34-1087 0 0,463 43-2176 0 0,15 2-3372 0 0,-1 0-308 0 0</inkml:trace>
  <inkml:trace contextRef="#ctx0" brushRef="#br1" timeOffset="60071.88">3174 357 928 0 0,'0'0'9824'0'0,"0"0"-6512"0"0,0 0-2613 0 0,0 0-369 0 0,0 0 52 0 0,0 0-51 0 0,6 4-425 0 0,0-1 128 0 0,0 0 0 0 0,0 1 0 0 0,0 0 0 0 0,0 0 0 0 0,-1 0 0 0 0,1 0 0 0 0,-1 1 0 0 0,0 0 0 0 0,-1 0 0 0 0,1 1 0 0 0,-1-1 0 0 0,0 1 0 0 0,-1 0 0 0 0,1 0 0 0 0,-1 0-1 0 0,0 1 1 0 0,0-1 0 0 0,-1 1 0 0 0,0 0 0 0 0,0-1 0 0 0,-1 1 0 0 0,0 0 0 0 0,0 0 0 0 0,0 0 0 0 0,-1 0 0 0 0,0 0 0 0 0,-1 0 0 0 0,1 0 0 0 0,-1 0 0 0 0,-1 0 0 0 0,0 4-34 0 0,3-13-5 0 0,1 0 0 0 0,0 0 0 0 0,0 0 1 0 0,-1 0-1 0 0,1 0 0 0 0,-1-1 0 0 0,0 1 1 0 0,0 0-1 0 0,0 0 0 0 0,0-1 0 0 0,0 1 0 0 0,0-1 1 0 0,-1 1-1 0 0,1-1 0 0 0,-1 1 0 0 0,1-1 0 0 0,-1 0 1 0 0,0 1-1 0 0,0-1 0 0 0,0 1 0 0 0,-1-1 0 0 0,1 1 1 0 0,-1-1-1 0 0,1 0 0 0 0,-1 1 0 0 0,0 0 0 0 0,0-1 1 0 0,0 1-1 0 0,0-1 0 0 0,0 1 0 0 0,0 0 0 0 0,-1 0 1 0 0,1 0-1 0 0,-1 0 0 0 0,0 0 0 0 0,0 0 1 0 0,1 0-1 0 0,-1 0 0 0 0,0 1 0 0 0,0-1 0 0 0,-1 1 1 0 0,1-1-1 0 0,0 1 0 0 0,0 0 0 0 0,-1 0 0 0 0,1 0 1 0 0,-1 0-1 0 0,1 1 0 0 0,-1-1 0 0 0,1 0 0 0 0,-1 1 1 0 0,1 0-1 0 0,-1 0 0 0 0,1-1 0 0 0,-1 2 0 0 0,0-1 1 0 0,1 0-1 0 0,-1 0 0 0 0,1 1 0 0 0,-1 0 1 0 0,1-1-1 0 0,-1 1 0 0 0,1 0 0 0 0,0 0 0 0 0,-1 0 1 0 0,1 0-1 0 0,0 1 0 0 0,0-1 0 0 0,-2 2 5 0 0,42-22-1397 0 0,-7 18-4727 0 0,-20 2-153 0 0</inkml:trace>
  <inkml:trace contextRef="#ctx0" brushRef="#br1" timeOffset="61959.53">3213 463 208 0 0,'0'0'1126'0'0,"0"0"-791"0"0,0 0-265 0 0,0 0-41 0 0,0 0 39 0 0,0 0 211 0 0,0 0 938 0 0,0 0 507 0 0,0 0-769 0 0,-33-7 3107 0 0,30 9-3991 0 0,0 1 0 0 0,0 0 0 0 0,1 0-1 0 0,-1 0 1 0 0,1 0 0 0 0,-1 0 0 0 0,1 0 0 0 0,0 1 0 0 0,0-1 0 0 0,1 1-1 0 0,-1 0 1 0 0,1-1 0 0 0,-1 1 0 0 0,1 0 0 0 0,0 0 0 0 0,1 0 0 0 0,-1 0-1 0 0,1 0 1 0 0,0 0 0 0 0,0-1 0 0 0,0 1 0 0 0,0 0 0 0 0,0 0 0 0 0,1 0 0 0 0,0 0-1 0 0,0 0 1 0 0,0 0 0 0 0,2 3-71 0 0,26-2 3344 0 0,-12-3-3434 0 0,-11 0-144 0 0,10 2-729 0 0,-5-4-5846 0 0,-5-2-468 0 0</inkml:trace>
  <inkml:trace contextRef="#ctx0" brushRef="#br1" timeOffset="63223.71">3636 1124 236 0 0,'0'0'2261'0'0,"0"0"3199"0"0,0 0-2989 0 0,0 0-1899 0 0,0 0-280 0 0,0 0 135 0 0,0 0 59 0 0,0 0 42 0 0,0 0-33 0 0,0 0-85 0 0,6 0-124 0 0,83-48 1221 0 0,-37-53-1119 0 0,-51 99-399 0 0,0-1 0 0 0,0 0 0 0 0,0 0 0 0 0,-1 0 0 0 0,1-1 0 0 0,-1 1 0 0 0,1 0 0 0 0,-1 0 0 0 0,0 0 0 0 0,-1 0 0 0 0,1 0 0 0 0,0 0 0 0 0,-1 0 0 0 0,0 0 0 0 0,1 0 0 0 0,-1 0 0 0 0,0 0 0 0 0,-1 0 0 0 0,1 0 0 0 0,0 0 0 0 0,-1 0 0 0 0,0 1 0 0 0,1-1 0 0 0,-1 1 0 0 0,0-1 0 0 0,-1 1 0 0 0,1 0 0 0 0,0 0 0 0 0,0 0 0 0 0,-1 0 0 0 0,0 0 0 0 0,1 0 0 0 0,-1 1 0 0 0,-1-1 11 0 0,1 1-37 0 0,1 0 0 0 0,-1 1 0 0 0,1-1 0 0 0,-1 1 0 0 0,0 0 0 0 0,1 0 0 0 0,-1 0 0 0 0,1 0 0 0 0,-1 0 0 0 0,1 0 0 0 0,-1 1 0 0 0,0-1 0 0 0,1 1 0 0 0,-1 0 0 0 0,1 0 0 0 0,0 0 0 0 0,-1 0-1 0 0,1 0 1 0 0,0 0 0 0 0,0 1 0 0 0,0-1 0 0 0,-1 1 0 0 0,1 0 0 0 0,1-1 0 0 0,-1 1 0 0 0,0 0 0 0 0,0 0 0 0 0,1 0 0 0 0,-1 0 0 0 0,1 0 0 0 0,0 1 0 0 0,-1-1 0 0 0,1 0 0 0 0,0 1 0 0 0,1-1 0 0 0,-1 1 0 0 0,0-1-1 0 0,0 1 38 0 0,-20 100-14 0 0,21-97 126 0 0,1-1 0 0 0,-1 1 0 0 0,1-1 0 0 0,0 1 0 0 0,0-1 0 0 0,1 0 0 0 0,0 1 0 0 0,0-1 0 0 0,0 0 1 0 0,0 0-1 0 0,1 0 0 0 0,0-1 0 0 0,0 1 0 0 0,0 0 0 0 0,0-1 0 0 0,1 0 0 0 0,0 0 0 0 0,0 0 0 0 0,0 0 1 0 0,4 2-114 0 0,41 9-4609 0 0,-44-15-499 0 0</inkml:trace>
  <inkml:trace contextRef="#ctx0" brushRef="#br1" timeOffset="61047.3">3374 869 5581 0 0,'0'0'5815'0'0,"4"7"-4650"0"0,-1 0-1023 0 0,2-1-27 0 0,-1 0 0 0 0,0 0 0 0 0,0 1 0 0 0,0-1-1 0 0,-1 1 1 0 0,0 0 0 0 0,0 0 0 0 0,-1 0 0 0 0,0 0-1 0 0,0 1 1 0 0,-1-1 0 0 0,0 0 0 0 0,0 1-1 0 0,0-1 1 0 0,-1 1 0 0 0,-1-1 0 0 0,1 1 0 0 0,-1-1-1 0 0,0 0 1 0 0,-1 1 0 0 0,1-1 0 0 0,-2 0 0 0 0,1 0-1 0 0,-1 0 1 0 0,0 0 0 0 0,0 0 0 0 0,-1-1-1 0 0,-2 4-114 0 0,8-12 1 0 0,1 1-1 0 0,-1-1 0 0 0,0 1 0 0 0,-1-1 0 0 0,1 0 1 0 0,0 0-1 0 0,0 0 0 0 0,-1 0 0 0 0,1 0 0 0 0,-1 0 1 0 0,0 0-1 0 0,0-1 0 0 0,0 1 0 0 0,0 0 0 0 0,0-1 1 0 0,0 1-1 0 0,0-1 0 0 0,-1 1 0 0 0,0-1 0 0 0,1 1 1 0 0,-1-1-1 0 0,0 0 0 0 0,0 1 0 0 0,0-1 0 0 0,0 1 1 0 0,-1-1-1 0 0,1 1 0 0 0,-1-1 0 0 0,1 1 0 0 0,-1-1 1 0 0,0 1-1 0 0,0 0 0 0 0,0-1 0 0 0,0 1 0 0 0,-1 0 1 0 0,1 0-1 0 0,-1 0 0 0 0,1 0 0 0 0,-1 0 0 0 0,0 0 1 0 0,1 0-1 0 0,-1 0 0 0 0,0 1 0 0 0,0-1 0 0 0,0 1 1 0 0,-1-1-1 0 0,1 1 0 0 0,0 0 0 0 0,-1 0 0 0 0,1 0 1 0 0,0 0-1 0 0,-1 0 0 0 0,1 1 0 0 0,-1-1 0 0 0,1 1 1 0 0,-1-1-1 0 0,1 1 0 0 0,-1 0 0 0 0,0 0 0 0 0,1 0 1 0 0,-1 0-1 0 0,1 1 0 0 0,-1-1 0 0 0,1 1 0 0 0,-1-1 1 0 0,1 1-1 0 0,-1 0 0 0 0,1 0 0 0 0,0 0 0 0 0,-3 2 0 0 0,60-29-1159 0 0,-13 18-5349 0 0,-39 7 5724 0 0,13-2-5960 0 0</inkml:trace>
  <inkml:trace contextRef="#ctx0" brushRef="#br1" timeOffset="63673.97">3295 976 1108 0 0,'0'0'527'0'0,"0"0"-256"0"0,0 0-91 0 0,0 0 420 0 0,0 0 1374 0 0,0 0-420 0 0,0 0-932 0 0,0 0-328 0 0,0 0-34 0 0,-22 48 2460 0 0,22-47-2617 0 0,-1 1 1 0 0,1 0 0 0 0,0-1 0 0 0,-1 1 0 0 0,1-1 0 0 0,0 1 0 0 0,0 0 0 0 0,0-1-1 0 0,1 1 1 0 0,-1-1 0 0 0,0 1 0 0 0,1-1 0 0 0,-1 1 0 0 0,1 0 0 0 0,-1-1 0 0 0,1 0-1 0 0,0 1 1 0 0,-1-1 0 0 0,1 1 0 0 0,0-1 0 0 0,0 0 0 0 0,0 1 0 0 0,0-1-1 0 0,0 0 1 0 0,0 0 0 0 0,1 0 0 0 0,-1 0 0 0 0,0 0 0 0 0,0 0 0 0 0,1 0 0 0 0,-1 0-1 0 0,1-1 1 0 0,-1 1 0 0 0,1-1 0 0 0,-1 1 0 0 0,1-1 0 0 0,-1 1 0 0 0,1-1 0 0 0,-1 0-1 0 0,1 1 1 0 0,0-1 0 0 0,-1 0 0 0 0,1 0 0 0 0,1-1-104 0 0,30 3-5228 0 0,-29-2-320 0 0</inkml:trace>
  <inkml:trace contextRef="#ctx0" brushRef="#br1" timeOffset="68878.59">678 1694 10017 0 0,'0'0'1242'0'0,"0"0"-879"0"0,5 6 67 0 0,74 163 2516 0 0,-65-174 146 0 0,-3-30-2641 0 0,-18-95-587 0 0,4 116 108 0 0,0 0-1 0 0,1 0 1 0 0,1 0 0 0 0,0-1-1 0 0,1 1 1 0 0,1 0 0 0 0,0 0-1 0 0,1 0 1 0 0,0-1 0 0 0,1 2-1 0 0,0-1 1 0 0,5-8 28 0 0,-2 16-44 0 0,0 0 1 0 0,0 1-1 0 0,1 0 1 0 0,-1 1-1 0 0,2-1 0 0 0,-1 1 1 0 0,0 1-1 0 0,1-1 1 0 0,-1 1-1 0 0,1 0 1 0 0,0 1-1 0 0,0 0 0 0 0,0 0 1 0 0,0 1-1 0 0,0 0 1 0 0,1 0-1 0 0,-1 1 0 0 0,0 0 1 0 0,0 1-1 0 0,1 0 1 0 0,-1 0-1 0 0,0 0 0 0 0,5 3 44 0 0,30-2 87 0 0,-30-3-606 0 0,30 3 932 0 0,-30 0-3348 0 0,0 3-3388 0 0,-9-3 210 0 0</inkml:trace>
  <inkml:trace contextRef="#ctx0" brushRef="#br1" timeOffset="69234.56">958 1618 4620 0 0,'0'0'4902'0'0,"0"0"-3804"0"0,0 0-944 0 0,0 0 282 0 0,1 6 114 0 0,0 3-196 0 0,-1 2-190 0 0,0-1 0 0 0,1 0 0 0 0,1 0 0 0 0,-1 0 0 0 0,2 0 0 0 0,-1 0-1 0 0,1-1 1 0 0,1 1 0 0 0,0-1 0 0 0,0 0 0 0 0,0 0 0 0 0,2 0 0 0 0,-1 0 0 0 0,1-1 0 0 0,1 1-164 0 0,-4-8 57 0 0,1 0 1 0 0,-1-1-1 0 0,1 1 0 0 0,-1-1 1 0 0,1 0-1 0 0,0 0 1 0 0,-1 0-1 0 0,1 0 1 0 0,0-1-1 0 0,-1 1 0 0 0,1-1 1 0 0,-1 0-1 0 0,1 0 1 0 0,-1 0-1 0 0,0-1 1 0 0,1 1-1 0 0,-1-1 1 0 0,0 0-1 0 0,0 0 0 0 0,0 0 1 0 0,0 0-1 0 0,0 0 1 0 0,-1-1-1 0 0,1 1 1 0 0,-1-1-1 0 0,1 0 0 0 0,-1 0 1 0 0,0 0-1 0 0,0 0 1 0 0,0 0-1 0 0,-1 0 1 0 0,1 0-1 0 0,-1-1 1 0 0,0 1-1 0 0,1-1 0 0 0,-2 1 1 0 0,1-1-1 0 0,0 1 1 0 0,-1-1-1 0 0,1 1 1 0 0,-1-1-1 0 0,0 0 0 0 0,0 1 1 0 0,-1-1-1 0 0,1 1 1 0 0,-1-1-1 0 0,0-2-57 0 0,1 10-1294 0 0,8 92 1154 0 0,13-60-7092 0 0,-11-30-474 0 0</inkml:trace>
  <inkml:trace contextRef="#ctx0" brushRef="#br1" timeOffset="67909.58">1 1586 2840 0 0,'0'0'6193'0'0,"0"0"-4061"0"0,0 0-1177 0 0,0 0 360 0 0,0 0-318 0 0,0 0-968 0 0,0 4-379 0 0,4 201-175 0 0,-4-203-226 0 0,0-16-3657 0 0,0 0-1515 0 0</inkml:trace>
  <inkml:trace contextRef="#ctx0" brushRef="#br1" timeOffset="68175.52">39 1502 1828 0 0,'0'0'5725'0'0,"8"0"-4167"0"0,0-1-1328 0 0,0 1 0 0 0,0 0 0 0 0,1 1 1 0 0,-1 0-1 0 0,0 0 0 0 0,0 1 0 0 0,0 0 0 0 0,0 1 1 0 0,0-1-1 0 0,0 1 0 0 0,-1 1 0 0 0,0 0 1 0 0,1 0-1 0 0,-1 0 0 0 0,0 1 0 0 0,-1 0 0 0 0,1 0 1 0 0,1 2-231 0 0,-7-5 53 0 0,0 0 0 0 0,-1-1 1 0 0,1 1-1 0 0,0 0 1 0 0,-1 0-1 0 0,1-1 1 0 0,-1 1-1 0 0,1 0 1 0 0,-1 0-1 0 0,0 0 1 0 0,0 0-1 0 0,0 0 0 0 0,0 0 1 0 0,0 0-1 0 0,0-1 1 0 0,0 1-1 0 0,-1 0 1 0 0,1 0-1 0 0,-1 0 1 0 0,1 0-1 0 0,-1-1 1 0 0,0 1-1 0 0,0 0 1 0 0,0 0-1 0 0,0-1 0 0 0,0 1 1 0 0,0-1-1 0 0,0 1 1 0 0,0-1-1 0 0,-1 1 1 0 0,1-1-1 0 0,-1 0 1 0 0,1 0-1 0 0,-1 0 1 0 0,1 1-1 0 0,-1-1 0 0 0,0-1 1 0 0,1 1-1 0 0,-1 0 1 0 0,0 0-1 0 0,0-1 1 0 0,1 1-1 0 0,-2-1-53 0 0,-80 26 182 0 0,79-26-443 0 0,-24 1-1407 0 0,14-7-3569 0 0,10 1-1124 0 0</inkml:trace>
  <inkml:trace contextRef="#ctx0" brushRef="#br1" timeOffset="68425.2">434 1775 1828 0 0,'0'0'1812'0'0,"0"0"2197"0"0,0 0-3141 0 0,0 0-424 0 0,0 0 616 0 0,0 0 280 0 0,0 0-32 0 0,0 0-248 0 0,0 0-288 0 0,-34 12-240 0 0,18-14-232 0 0,2 0-172 0 0,-4-2-128 0 0,5 1-364 0 0,0-1-928 0 0,1 0-652 0 0,7-1-2732 0 0,2-3-2509 0 0</inkml:trace>
  <inkml:trace contextRef="#ctx0" brushRef="#br1" timeOffset="68629.8">491 1703 8945 0 0,'0'0'2480'0'0,"0"0"-2016"0"0,0 0 100 0 0,0 0 200 0 0,0 0-204 0 0,0 0-204 0 0,-50 0-140 0 0,30-2-164 0 0,-1 1-52 0 0,-1 0-860 0 0,3-1-916 0 0,6 0-1284 0 0,0-3-3897 0 0</inkml:trace>
  <inkml:trace contextRef="#ctx0" brushRef="#br1" timeOffset="69870.68">395 2153 12 0 0,'0'0'2536'0'0,"0"0"3185"0"0,0 0-3309 0 0,0 0-1665 0 0,0 0-24 0 0,0 0-77 0 0,0 0-36 0 0,0 0-24 0 0,-3-5-183 0 0,3 6-399 0 0,-1-1-1 0 0,1 1 1 0 0,0-1-1 0 0,0 0 1 0 0,0 1 0 0 0,-1-1-1 0 0,1 1 1 0 0,0-1 0 0 0,0 0-1 0 0,-1 1 1 0 0,1-1-1 0 0,0 0 1 0 0,-1 1 0 0 0,1-1-1 0 0,-1 0 1 0 0,1 0 0 0 0,0 1-1 0 0,-1-1 1 0 0,1 0-1 0 0,-1 0 1 0 0,1 1 0 0 0,0-1-1 0 0,-1 0 1 0 0,1 0 0 0 0,-1 0-1 0 0,1 0 1 0 0,-1 0-1 0 0,1 0 1 0 0,-1 0 0 0 0,1 0-1 0 0,-1 0 1 0 0,1 0 0 0 0,-1 0-1 0 0,1 0 1 0 0,0 0-1 0 0,-1 0 1 0 0,1 0 0 0 0,-1-1-1 0 0,1 1 1 0 0,-1 0 0 0 0,1 0-1 0 0,0-1 1 0 0,-1 1-1 0 0,1 0 1 0 0,-1 0 0 0 0,1-1-1 0 0,0 1 1 0 0,-1 0 0 0 0,1-1-1 0 0,0 1 1 0 0,0 0-1 0 0,-1-1-3 0 0,7 60 1045 0 0,-6-55-978 0 0,1 1 0 0 0,0 0 0 0 0,0-1 0 0 0,0 1 0 0 0,0 0 0 0 0,1-1 0 0 0,0 0 0 0 0,0 1 0 0 0,0-1 0 0 0,0 0 1 0 0,1 0-1 0 0,0 0 0 0 0,0 0 0 0 0,0-1 0 0 0,0 1 0 0 0,0-1 0 0 0,1 0 0 0 0,-1 0 0 0 0,1 0 0 0 0,0 0 0 0 0,0 0 0 0 0,0-1 0 0 0,0 0 1 0 0,1 0-1 0 0,-1 0 0 0 0,0 0 0 0 0,1-1 0 0 0,0 0 0 0 0,-1 0 0 0 0,1 0 0 0 0,0 0 0 0 0,-1-1 0 0 0,1 0 0 0 0,0 0 0 0 0,-1 0 0 0 0,1 0 0 0 0,0-1 1 0 0,0 0-1 0 0,-1 0 0 0 0,2 0-67 0 0,-2-5-54 0 0,0 1 1 0 0,0-1-1 0 0,-1 0 1 0 0,1 0 0 0 0,-1 0-1 0 0,-1 0 1 0 0,1 0-1 0 0,-1 0 1 0 0,-1-1 0 0 0,1 1-1 0 0,-1-1 1 0 0,0 0-1 0 0,0 1 1 0 0,-1-1 0 0 0,0 0-1 0 0,0-3 54 0 0,1 3-1240 0 0,21 137 1222 0 0,-10-117-4828 0 0,-2-12-1719 0 0</inkml:trace>
  <inkml:trace contextRef="#ctx0" brushRef="#br1" timeOffset="70118.75">919 2373 9565 0 0,'0'0'6128'0'0,"0"0"-5600"0"0,0 0-227 0 0,0 0 423 0 0,0 0-428 0 0,0 0-284 0 0,0 0 140 0 0,0 0 44 0 0,-50 2-120 0 0,33-4-76 0 0,0-1 0 0 0,1-1-312 0 0,3-2-408 0 0,4-1-661 0 0,2-2-1167 0 0,5 0-3916 0 0</inkml:trace>
  <inkml:trace contextRef="#ctx0" brushRef="#br1" timeOffset="70367.92">990 2254 8601 0 0,'0'0'4476'0'0,"0"0"-4412"0"0,0 0 104 0 0,0 0 200 0 0,0 0 432 0 0,0 0 44 0 0,-48 4-200 0 0,29-4-340 0 0,-4 0-304 0 0,2 0-468 0 0,-2 0-832 0 0,2-2-1120 0 0,8-1-3180 0 0</inkml:trace>
  <inkml:trace contextRef="#ctx0" brushRef="#br1" timeOffset="70896.87">1207 2315 4196 0 0,'0'0'3793'0'0,"0"0"-1090"0"0,0 0-1509 0 0,0 0-827 0 0,0 0-18 0 0,0 0 114 0 0,0 0-41 0 0,0 0-156 0 0,0 0-72 0 0,5 2-36 0 0,-1 0-54 0 0,1 0-1 0 0,0-1 0 0 0,-1 0 1 0 0,1 0-1 0 0,0 0 0 0 0,0 0 1 0 0,0-1-1 0 0,0 0 0 0 0,0 0 1 0 0,0 0-1 0 0,-1-1 1 0 0,1 1-1 0 0,0-1 0 0 0,0 0 1 0 0,0-1-1 0 0,-1 1 0 0 0,1-1 1 0 0,0 0-1 0 0,-1 0 0 0 0,0 0 1 0 0,1-1-1 0 0,-1 0 0 0 0,0 1 1 0 0,-1-2-1 0 0,1 1 1 0 0,0 0-1 0 0,-1-1 0 0 0,1 1 1 0 0,-1-1-1 0 0,0 0 0 0 0,-1 0 1 0 0,1 0-1 0 0,-1-1 0 0 0,1 1 1 0 0,0-5-104 0 0,1 3-50 0 0,-1 0-1 0 0,0 1 1 0 0,0-2 0 0 0,-1 1 0 0 0,0 0 0 0 0,0 0 0 0 0,-1-1 0 0 0,1 1 0 0 0,-1-1 0 0 0,-1 0-1 0 0,1 1 1 0 0,-1-1 0 0 0,0 0 0 0 0,-1 1 0 0 0,1-1 0 0 0,-1 1 0 0 0,-1-1 0 0 0,1 1-1 0 0,-1-1 1 0 0,0 1 0 0 0,-1 0 0 0 0,0 0 0 0 0,0 0 0 0 0,0 0 0 0 0,0 0 0 0 0,-1 1 0 0 0,-3-4 49 0 0,7 8-22 0 0,-1 0-1 0 0,0 0 1 0 0,0 1-1 0 0,-1-1 0 0 0,1 0 1 0 0,0 1-1 0 0,0-1 0 0 0,0 0 1 0 0,0 1-1 0 0,-1 0 0 0 0,1-1 1 0 0,0 1-1 0 0,0 0 0 0 0,-1-1 1 0 0,1 1-1 0 0,0 0 0 0 0,-1 0 1 0 0,1 0-1 0 0,0 0 0 0 0,0 0 1 0 0,-1 1-1 0 0,1-1 0 0 0,0 0 1 0 0,-1 0-1 0 0,1 1 0 0 0,0-1 1 0 0,0 1-1 0 0,0-1 0 0 0,-1 1 1 0 0,1 0-1 0 0,0-1 0 0 0,0 1 1 0 0,0 0-1 0 0,0 0 0 0 0,0 0 1 0 0,0 0-1 0 0,0 0 0 0 0,1 0 1 0 0,-1 0-1 0 0,0 0 0 0 0,0 0 1 0 0,1 0-1 0 0,-1 0 0 0 0,1 0 1 0 0,-1 1-1 0 0,1-1 0 0 0,-1 0 1 0 0,1 0-1 0 0,0 1 24 0 0,-24 63-61 0 0,23-59 136 0 0,-1 1 0 0 0,1 0 0 0 0,0 0 0 0 0,1 0 0 0 0,-1 0 0 0 0,1 1 0 0 0,1-1 0 0 0,0 0 0 0 0,-1 0 0 0 0,2 0 0 0 0,-1-1 0 0 0,1 1 0 0 0,0 0 0 0 0,1 0 0 0 0,0-1 0 0 0,0 1 0 0 0,0-1 0 0 0,1 0 0 0 0,0 0 0 0 0,0 0 0 0 0,0-1 0 0 0,1 1 0 0 0,-1-1 0 0 0,3 1-75 0 0,71 17-5216 0 0,-67-25 192 0 0,3-5-1685 0 0</inkml:trace>
  <inkml:trace contextRef="#ctx0" brushRef="#br1" timeOffset="71113.7">1625 2137 3024 0 0,'0'0'8768'0'0,"4"6"-6331"0"0,1 4-2306 0 0,-1 0 0 0 0,0 0 0 0 0,0 0 0 0 0,-1 1 1 0 0,0-1-1 0 0,0 1 0 0 0,-2 0 0 0 0,1-1 0 0 0,-1 1 0 0 0,-1 0 0 0 0,0 0 0 0 0,0 0 0 0 0,-1 0 0 0 0,-1 0 0 0 0,0 0 0 0 0,0-1 0 0 0,-1 1 0 0 0,-2 4-131 0 0,13-22-6782 0 0,-2 0 1292 0 0</inkml:trace>
  <inkml:trace contextRef="#ctx0" brushRef="#br1" timeOffset="71300.42">1779 2210 1532 0 0,'0'0'3369'0'0,"0"0"896"0"0,0 0-2349 0 0,0 0-1341 0 0,0 0-382 0 0,0 0 58 0 0,0 0 230 0 0,-7 1 49 0 0,5-1-508 0 0,-1 0 1 0 0,0 1-1 0 0,0-1 1 0 0,0 1-1 0 0,0 0 1 0 0,1-1 0 0 0,-1 1-1 0 0,0 1 1 0 0,1-1-1 0 0,-1 0 1 0 0,1 1-1 0 0,-1-1 1 0 0,1 1-1 0 0,0 0 1 0 0,-1 0-1 0 0,1-1 1 0 0,0 2-1 0 0,0-1 1 0 0,1 0-1 0 0,-1 0 1 0 0,0 1-1 0 0,1-1 1 0 0,-1 1-1 0 0,1-1 1 0 0,0 1-1 0 0,0-1 1 0 0,0 1 0 0 0,0 0-1 0 0,0 0 1 0 0,1-1-1 0 0,-1 1 1 0 0,1 0-1 0 0,-1 0 1 0 0,1 0-1 0 0,0 0 1 0 0,1 0-1 0 0,-1 0 1 0 0,0-1-1 0 0,1 1 1 0 0,-1 0-1 0 0,2 2-22 0 0,68 33 1402 0 0,-18-29-5991 0 0,-42-8 38 0 0</inkml:trace>
  <inkml:trace contextRef="#ctx0" brushRef="#br1" timeOffset="75982.68">4675 860 5893 0 0,'0'0'5020'0'0,"0"0"-3604"0"0,0 0-1032 0 0,0 0-156 0 0,0 0 396 0 0,0 0 240 0 0,0 0-132 0 0,0 0-264 0 0,-43 0-232 0 0,20-4-132 0 0,-2 1-96 0 0,1 0-8 0 0,-1 0-64 0 0,4-1-652 0 0,0-1-612 0 0,5-2-692 0 0,7 1-2612 0 0,7-6-2585 0 0</inkml:trace>
  <inkml:trace contextRef="#ctx0" brushRef="#br1" timeOffset="76247.35">4672 733 9897 0 0,'0'0'1428'0'0,"0"0"-796"0"0,0 0-440 0 0,0 0 244 0 0,0 0 36 0 0,-34-5-180 0 0,5 4-276 0 0,-11-1-16 0 0,-7 0-232 0 0,2-2-1472 0 0,14 2-3524 0 0</inkml:trace>
  <inkml:trace contextRef="#ctx0" brushRef="#br1" timeOffset="77239.37">1770 1791 11385 0 0,'0'0'1848'0'0,"0"0"-1480"0"0,0 0-356 0 0,0 0 356 0 0,0 0 0 0 0,0 0-264 0 0,-44-4-92 0 0,21 2-12 0 0,0 1-76 0 0,-2-1 68 0 0,4 1-652 0 0,2-2-528 0 0,5-1-572 0 0,6 1-2340 0 0,4-5-2573 0 0</inkml:trace>
  <inkml:trace contextRef="#ctx0" brushRef="#br1" timeOffset="77486.8">1819 1695 10045 0 0,'0'0'1972'0'0,"0"0"-1676"0"0,0 0-104 0 0,0 0 36 0 0,-36-5 92 0 0,14 5-104 0 0,-6 0-216 0 0,0 0 0 0 0,-2 0-64 0 0,1 0-664 0 0,6 0-1136 0 0,6 0-3036 0 0</inkml:trace>
  <inkml:trace contextRef="#ctx0" brushRef="#br1" timeOffset="77810.92">2226 1596 6169 0 0,'0'0'3417'0'0,"0"0"-2594"0"0,0 0-730 0 0,0 0 152 0 0,0 0-12 0 0,0 7 155 0 0,0 1-210 0 0,-1 1 15 0 0,0-1 0 0 0,0 1 0 0 0,2 0 0 0 0,-1 0 0 0 0,1 0 1 0 0,0-1-1 0 0,1 1 0 0 0,0 0 0 0 0,0-1 0 0 0,1 1 0 0 0,0-1 0 0 0,0 0 0 0 0,1 0 0 0 0,0 0 0 0 0,0 0 0 0 0,4 3-193 0 0,-4-10 19 0 0,1 0-1 0 0,-1 0 0 0 0,0-1 0 0 0,0 1 0 0 0,1-1 0 0 0,-1 0 0 0 0,0-1 1 0 0,1 1-1 0 0,-1-1 0 0 0,0 1 0 0 0,0-1 0 0 0,0-1 0 0 0,1 1 1 0 0,-1 0-1 0 0,0-1 0 0 0,-1 0 0 0 0,1 0 0 0 0,0 0 0 0 0,-1-1 1 0 0,1 1-1 0 0,-1-1 0 0 0,1 0 0 0 0,-1 0 0 0 0,0 0 0 0 0,0 0 1 0 0,-1 0-1 0 0,1-1 0 0 0,-1 1 0 0 0,0-1 0 0 0,1 0 0 0 0,-2 0 0 0 0,1 0 1 0 0,0 0-1 0 0,-1 0 0 0 0,0 0 0 0 0,0 0 0 0 0,0 0 0 0 0,0 0 1 0 0,0-1-1 0 0,-1 1 0 0 0,0 0 0 0 0,0-4-18 0 0,53 117 192 0 0,-19-85-714 0 0,-9-17-3794 0 0,-15-5-771 0 0</inkml:trace>
  <inkml:trace contextRef="#ctx0" brushRef="#br1" timeOffset="78693.74">2762 1524 9853 0 0,'0'0'1517'0'0,"0"0"-962"0"0,0 0 1 0 0,0 0-345 0 0,0 0-413 0 0,0 0-62 0 0,0 0 85 0 0,36 24 939 0 0,-35-22-727 0 0,0 0 0 0 0,0 1 1 0 0,0-1-1 0 0,0 0 1 0 0,-1 0-1 0 0,1 1 1 0 0,-1-1-1 0 0,0 1 1 0 0,1-1-1 0 0,-1 0 1 0 0,0 1-1 0 0,-1-1 1 0 0,1 1-1 0 0,0-1 1 0 0,-1 0-1 0 0,1 1 1 0 0,-1-1-1 0 0,0 0 0 0 0,0 1 1 0 0,1-1-1 0 0,-2 0 1 0 0,1 0-1 0 0,0 0 1 0 0,0 0-1 0 0,-1 0 1 0 0,1 0-1 0 0,-1 0 1 0 0,1-1-1 0 0,-1 1 1 0 0,0 0-1 0 0,0-1 1 0 0,0 1-1 0 0,0-1 1 0 0,0 0-1 0 0,0 0 0 0 0,0 1 1 0 0,0-2-1 0 0,-1 1 1 0 0,0 1-34 0 0,-20 20 22 0 0,72-16 2194 0 0,12-2-3006 0 0,-35 1-7121 0 0,-19-4 262 0 0</inkml:trace>
  <inkml:trace contextRef="#ctx0" brushRef="#br1" timeOffset="78212.24">2693 1278 664 0 0,'0'0'7261'0'0,"0"0"-4765"0"0,0 0-1812 0 0,0 0-485 0 0,0 0-60 0 0,0 0 402 0 0,3 6 133 0 0,1 1-618 0 0,-1 1 1 0 0,0 0-1 0 0,-1 0 1 0 0,0 0-1 0 0,0 1 0 0 0,-1-1 1 0 0,0 0-1 0 0,0 1 1 0 0,-1-1-1 0 0,0 0 1 0 0,-1 1-1 0 0,0-1 0 0 0,0 0 1 0 0,-1 4-57 0 0,1 1-5355 0 0,2-8-582 0 0</inkml:trace>
  <inkml:trace contextRef="#ctx0" brushRef="#br1" timeOffset="78367.48">2852 1439 8433 0 0,'0'0'3112'0'0,"0"0"-3112"0"0,0 0-88 0 0,0 0 88 0 0,0 0 1280 0 0,0 0 172 0 0,-48 5-504 0 0,23-5-420 0 0,-5-2-264 0 0,2 2-208 0 0,-1 0-56 0 0,2 0-128 0 0,2 0-1068 0 0,5 0-684 0 0,6 2-2120 0 0,4-2-3065 0 0</inkml:trace>
  <inkml:trace contextRef="#ctx0" brushRef="#br1" timeOffset="79624.75">3161 1599 3696 0 0,'0'0'0'0'0,"41"-48"-1228"0"0,-24 24 980 0 0,2-4 184 0 0,-5-4 52 0 0,-4-4-460 0 0,-4 8-1200 0 0</inkml:trace>
  <inkml:trace contextRef="#ctx0" brushRef="#br1" timeOffset="88911.44">3189 1716 4516 0 0,'0'0'331'0'0,"0"0"1095"0"0,0 0 542 0 0,0 0-961 0 0,0 0-547 0 0,0 0 21 0 0,0 0 98 0 0,0 0-81 0 0,26 5 219 0 0,91-1 826 0 0,-1-6 0 0 0,1-5 0 0 0,27-9-1543 0 0,-199-33 508 0 0,163 98-1270 0 0,-148-28 184 0 0,23-12 254 0 0,-34 19 913 0 0,18-7-5758 0 0,25-15-1767 0 0</inkml:trace>
  <inkml:trace contextRef="#ctx0" brushRef="#br1" timeOffset="90624.46">4375 1806 8309 0 0,'0'0'1944'0'0,"0"0"-1535"0"0,0 0-269 0 0,4 8 268 0 0,43 87 2071 0 0,-47-93-2428 0 0,1 0 0 0 0,0 0 0 0 0,0 0 0 0 0,-1 1 0 0 0,0-1 0 0 0,1 0 0 0 0,-1 0 0 0 0,0 0-1 0 0,0 0 1 0 0,0 0 0 0 0,0 0 0 0 0,0 1 0 0 0,0-1 0 0 0,-1 0 0 0 0,1 0 0 0 0,-1 0 0 0 0,0 0-1 0 0,1 0 1 0 0,-1 0 0 0 0,0 0 0 0 0,0 0 0 0 0,0 0 0 0 0,-1-1 0 0 0,1 1 0 0 0,0 0 0 0 0,-1-1-1 0 0,1 1 1 0 0,-1-1 0 0 0,1 1 0 0 0,-1-1 0 0 0,0 1 0 0 0,1-1 0 0 0,-1 0 0 0 0,0 0 0 0 0,0 0-1 0 0,0 0 1 0 0,0-1 0 0 0,0 1 0 0 0,0 0 0 0 0,0-1 0 0 0,0 1 0 0 0,0-1 0 0 0,-1 0 0 0 0,1 0-1 0 0,0 0 1 0 0,0 0 0 0 0,0 0 0 0 0,0 0 0 0 0,0 0 0 0 0,0-1 0 0 0,-2 0-51 0 0,1 1 24 0 0,1 0 0 0 0,-1 0-1 0 0,1-1 1 0 0,-1 1 0 0 0,1-1 0 0 0,-1 0 0 0 0,1 1 0 0 0,0-1 0 0 0,-1-1 0 0 0,1 1 0 0 0,0 0-1 0 0,0 0 1 0 0,0-1 0 0 0,0 1 0 0 0,0-1 0 0 0,0 0 0 0 0,0 0 0 0 0,0 1 0 0 0,1-1 0 0 0,-1 0-1 0 0,1 0 1 0 0,-1-1 0 0 0,1 1 0 0 0,0 0 0 0 0,0 0 0 0 0,0-1 0 0 0,0 1 0 0 0,0-1-1 0 0,0 1 1 0 0,1 0 0 0 0,-1-1 0 0 0,1 0 0 0 0,0 1 0 0 0,0-1 0 0 0,0 1 0 0 0,0-1 0 0 0,0 1-1 0 0,0-1 1 0 0,1 1 0 0 0,-1-1 0 0 0,1 1 0 0 0,0-1 0 0 0,0 1 0 0 0,1-2-24 0 0,-2 1-249 0 0,1 0-1 0 0,1 0 1 0 0,-1 0 0 0 0,0 0 0 0 0,1 0 0 0 0,-1 1 0 0 0,1-1 0 0 0,0 1-1 0 0,0-1 1 0 0,0 1 0 0 0,0-1 0 0 0,1 1 0 0 0,-1 0 0 0 0,0 0 0 0 0,1 0-1 0 0,-1 1 1 0 0,1-1 0 0 0,0 1 0 0 0,0-1 0 0 0,0 1 0 0 0,0 0 0 0 0,0 0-1 0 0,0 0 1 0 0,1 0 249 0 0,5 0-4605 0 0,3 0-1918 0 0</inkml:trace>
  <inkml:trace contextRef="#ctx0" brushRef="#br1" timeOffset="91013.22">4582 1845 10365 0 0,'0'0'1806'0'0,"0"0"-1927"0"0,0 0 195 0 0,-1 6 431 0 0,0 12-110 0 0,0-14-323 0 0,-1-1 0 0 0,1 0 0 0 0,-1 1 0 0 0,1-1 0 0 0,0 1 0 0 0,1 0 0 0 0,-1-1 0 0 0,0 1 0 0 0,1 0 0 0 0,0 0 0 0 0,0-1-1 0 0,0 1 1 0 0,0 0 0 0 0,1 0 0 0 0,0-1 0 0 0,-1 1 0 0 0,1-1 0 0 0,1 1 0 0 0,-1 0 0 0 0,0-1 0 0 0,1 0 0 0 0,0 1 0 0 0,-1-1 0 0 0,1 0 0 0 0,1 0 0 0 0,-1 0 0 0 0,0 0 0 0 0,1 0 0 0 0,-1-1 0 0 0,1 1 0 0 0,0-1 0 0 0,0 1 0 0 0,0-1 0 0 0,0 0 0 0 0,0 0 0 0 0,1-1 0 0 0,-1 1 0 0 0,1-1 0 0 0,-1 1-1 0 0,1-1 1 0 0,-1 0 0 0 0,1-1 0 0 0,0 1 0 0 0,-1 0 0 0 0,1-1 0 0 0,0 0 0 0 0,0 0 0 0 0,0 0-72 0 0,-1-1 52 0 0,0-1-1 0 0,1 1 1 0 0,-1 0-1 0 0,0-1 1 0 0,0 0-1 0 0,-1 0 1 0 0,1 0-1 0 0,0 0 1 0 0,-1 0-1 0 0,1-1 1 0 0,-1 1-1 0 0,1-1 1 0 0,-1 1-1 0 0,0-1 1 0 0,0 0-1 0 0,-1 0 0 0 0,1 0 1 0 0,0 0-1 0 0,-1 0 1 0 0,0-1-1 0 0,0 1 1 0 0,0 0-1 0 0,1-4-51 0 0,3-25-2711 0 0,-2 55 2365 0 0,7 29 884 0 0,6-30-4679 0 0,-5-20-1521 0 0</inkml:trace>
  <inkml:trace contextRef="#ctx0" brushRef="#br1" timeOffset="89608.84">4199 1445 5064 0 0,'0'0'1237'0'0,"0"0"1308"0"0,0 0-1027 0 0,0 0-1042 0 0,0 0-40 0 0,0 0 202 0 0,0 0-2 0 0,0 0-535 0 0,2 2-316 0 0,17 12 170 0 0,-10-8 140 0 0,0 0 1 0 0,0 0-1 0 0,-1 0 0 0 0,0 1 1 0 0,0 0-1 0 0,-1 1 0 0 0,0 0 1 0 0,0 0-1 0 0,-1 1 0 0 0,0-1 1 0 0,0 1-1 0 0,-1 0 1 0 0,0 1-1 0 0,-1 0 0 0 0,1 0-95 0 0,-7-7 47 0 0,0 1-1 0 0,0-1 0 0 0,0 0 1 0 0,0 0-1 0 0,0 0 0 0 0,0 0 0 0 0,-1 0 1 0 0,0-1-1 0 0,1 1 0 0 0,-1-1 1 0 0,0 1-1 0 0,0-1 0 0 0,0 0 1 0 0,-1 0-1 0 0,1-1 0 0 0,0 1 1 0 0,-1-1-1 0 0,1 1 0 0 0,-1-1 1 0 0,0 0-1 0 0,1 0 0 0 0,-1-1 1 0 0,0 1-1 0 0,1-1 0 0 0,-1 0 1 0 0,0 0-1 0 0,0 0 0 0 0,1 0 0 0 0,-1-1 1 0 0,0 1-1 0 0,1-1 0 0 0,-1 0 1 0 0,0 0-1 0 0,-2-2-46 0 0,4 2-1 0 0,1 1 0 0 0,-1-1 0 0 0,0 0 0 0 0,1 0 0 0 0,-1 0 0 0 0,1-1 0 0 0,0 1 0 0 0,-1 0 0 0 0,1 0 0 0 0,0-1 0 0 0,0 1 0 0 0,0-1 0 0 0,0 1 0 0 0,0-1 0 0 0,0 1 0 0 0,0-1 0 0 0,0 0 0 0 0,1 1 0 0 0,-1-1 0 0 0,1 0 0 0 0,-1 0 0 0 0,1 0 0 0 0,0 1 0 0 0,-1-1 0 0 0,1 0 0 0 0,0 0 0 0 0,0 0 0 0 0,1 0 0 0 0,-1 1 0 0 0,0-1 0 0 0,0 0 0 0 0,1 0 0 0 0,-1 1 0 0 0,1-1 0 0 0,0 0 0 0 0,-1 0 0 0 0,1 1-1 0 0,0-1 1 0 0,0 1 0 0 0,0-1 0 0 0,0 1 0 0 0,0-1 0 0 0,1 1 0 0 0,-1 0 0 0 0,1-1 1 0 0,64-52-440 0 0,-31 46-1239 0 0,-21 10-4785 0 0,-12 1 733 0 0</inkml:trace>
  <inkml:trace contextRef="#ctx0" brushRef="#br1" timeOffset="89873.84">4466 1457 6537 0 0,'0'0'6115'0'0,"3"6"-5684"0"0,2 6-249 0 0,1 1 0 0 0,-2-1 0 0 0,0 1 0 0 0,0 0 0 0 0,-1 0 0 0 0,-1 0 0 0 0,0 0 0 0 0,-1 0 0 0 0,0 1 0 0 0,-1-1 0 0 0,0 0 0 0 0,-1 0 0 0 0,-2 10-182 0 0,0-19-2677 0 0,2-20-4455 0 0,1 15 6787 0 0,0-14-4950 0 0</inkml:trace>
  <inkml:trace contextRef="#ctx0" brushRef="#br1" timeOffset="90123.06">4489 1456 5521 0 0,'0'0'2458'0'0,"0"0"-1203"0"0,0 0-414 0 0,0 0-277 0 0,6 0-229 0 0,-2 0-243 0 0,-1 1 0 0 0,1-1 0 0 0,-1 0 0 0 0,0 1 0 0 0,1 0 0 0 0,-1 0 0 0 0,0 0 0 0 0,0 0 0 0 0,0 0 0 0 0,1 1 0 0 0,-1-1 0 0 0,0 1 0 0 0,-1 0 0 0 0,1 0 0 0 0,0 0-1 0 0,-1 0 1 0 0,1 1 0 0 0,-1-1 0 0 0,1 1 0 0 0,-1-1 0 0 0,0 1 0 0 0,0 0 0 0 0,0 0 0 0 0,-1 0 0 0 0,1 0 0 0 0,-1 0 0 0 0,0 0 0 0 0,1 0 0 0 0,-1 1 0 0 0,-1-1 0 0 0,1 0 0 0 0,0 1 0 0 0,-1 1-92 0 0,-55 20 357 0 0,14-25-6090 0 0,31 0-416 0 0</inkml:trace>
  <inkml:trace contextRef="#ctx0" brushRef="#br1" timeOffset="90374.09">4757 1735 9081 0 0,'0'0'955'0'0,"0"0"-303"0"0,-6 1 192 0 0,-233-3 2790 0 0,157-6-3193 0 0,-5-1 298 0 0,13 2-2117 0 0,31 5-8210 0 0,46 2 6212 0 0</inkml:trace>
  <inkml:trace contextRef="#ctx0" brushRef="#br1" timeOffset="111245.01">3695 1268 344 0 0,'0'0'797'0'0,"0"0"-42"0"0,6 2-22 0 0,7-1-452 0 0,-1 0 1 0 0,1 0 0 0 0,-1-1-1 0 0,1 0 1 0 0,-1-1-1 0 0,1-1 1 0 0,-1 0-1 0 0,1 0 1 0 0,-1-2-1 0 0,0 1 1 0 0,-1-1 0 0 0,1-1-1 0 0,-1 0 1 0 0,1-1-1 0 0,-1 0 1 0 0,-1-1-1 0 0,1 0 1 0 0,-1-1 0 0 0,-1 0-1 0 0,8-7-281 0 0,3-3-76 0 0,0-1-1 0 0,0-2 1 0 0,-2 1 0 0 0,-1-2-1 0 0,0-1 1 0 0,-2 0 0 0 0,0-1 0 0 0,-2 0-1 0 0,-1-1 1 0 0,-1 0 0 0 0,-1-1-1 0 0,-1-1 1 0 0,-1 1 0 0 0,-1-1-1 0 0,-2-1 1 0 0,-1 1 0 0 0,0-16 76 0 0,-2 19-99 0 0,-1 1 0 0 0,-1-1 0 0 0,-1 0 0 0 0,-1 1 0 0 0,-1-1 0 0 0,-1 1 0 0 0,-1 0 0 0 0,-1 0 0 0 0,-1 0 1 0 0,-1 1-1 0 0,-1 0 0 0 0,-1 0 0 0 0,-1 1 0 0 0,-1 1 0 0 0,-1 0 0 0 0,0 0 0 0 0,-8-6 99 0 0,-13-12-432 0 0,-3 2 0 0 0,-1 0 0 0 0,-1 3 0 0 0,-2 2-1 0 0,-1 1 1 0 0,-2 2 0 0 0,-22-10 432 0 0,46 28 121 0 0,-1 0 0 0 0,0 2-1 0 0,0 0 1 0 0,-1 1-1 0 0,0 2 1 0 0,0 0 0 0 0,-1 1-1 0 0,1 1 1 0 0,-1 1 0 0 0,0 1-1 0 0,0 2 1 0 0,1 0 0 0 0,-1 1-1 0 0,0 1 1 0 0,1 1-1 0 0,0 1 1 0 0,0 1 0 0 0,-4 2-121 0 0,0 4 127 0 0,1 2 0 0 0,0 0-1 0 0,0 1 1 0 0,2 2 0 0 0,0 0 0 0 0,1 2 0 0 0,0 0 0 0 0,2 2 0 0 0,0 0 0 0 0,2 1 0 0 0,0 1 0 0 0,1 0 0 0 0,2 1-1 0 0,0 1 1 0 0,2 1 0 0 0,1 0 0 0 0,1 1 0 0 0,1 0 0 0 0,1 0 0 0 0,1 1 0 0 0,2 0 0 0 0,1 0 0 0 0,1 1 0 0 0,1 0-1 0 0,2-1 1 0 0,1 1 0 0 0,1 0 0 0 0,2 0 0 0 0,1 7-127 0 0,2-11-165 0 0,1 1 0 0 0,1-1 0 0 0,0 0-1 0 0,2-1 1 0 0,2 0 0 0 0,0 0 0 0 0,1-2 0 0 0,1 1 0 0 0,1-2-1 0 0,2 2 166 0 0,-1-5 149 0 0,0 0-1 0 0,1-2 0 0 0,1 0 0 0 0,0-1 1 0 0,1 0-1 0 0,0-2 0 0 0,1 0 0 0 0,1-2 0 0 0,0 0 1 0 0,1-1-1 0 0,0-1 0 0 0,0-1 0 0 0,1-1 1 0 0,0-1-1 0 0,0-1 0 0 0,0-1 0 0 0,6-1-148 0 0,130 3 719 0 0,-93-15-4515 0 0,-47 3-2103 0 0</inkml:trace>
  <inkml:trace contextRef="#ctx0" brushRef="#br1" timeOffset="112384.64">1453 2582 3524 0 0,'8'0'-220'0'0,"-8"0"212"0"0,82-3 1142 0 0,0-4 0 0 0,-1-4 0 0 0,0-3-1 0 0,41-14-1133 0 0,-108 24 52 0 0,0-2 1 0 0,-1 0-1 0 0,1 0 0 0 0,-1-1 0 0 0,-1-1 0 0 0,1 0 0 0 0,-1-1 0 0 0,-1 0 0 0 0,0-1 0 0 0,0 0 0 0 0,9-12-52 0 0,-16 18 25 0 0,-1-1-1 0 0,0 1 0 0 0,1-1 1 0 0,-2 0-1 0 0,1 0 0 0 0,0 0 1 0 0,-1-1-1 0 0,0 1 0 0 0,0 0 1 0 0,-1-1-1 0 0,0 1 0 0 0,1-1 1 0 0,-2 0-1 0 0,1 1 0 0 0,-1-1 1 0 0,0 0-1 0 0,0 0 0 0 0,0 1 1 0 0,-1-1-1 0 0,0 0 0 0 0,0 1 1 0 0,-1-1-1 0 0,1 1 0 0 0,-1-1 1 0 0,0 1-1 0 0,-1 0 0 0 0,1 0 1 0 0,-1 0-1 0 0,0 0 1 0 0,0 0-1 0 0,-3-2-24 0 0,-28-27-270 0 0,-1 1-1 0 0,-2 2 1 0 0,-1 1 0 0 0,-1 2 0 0 0,-1 2 0 0 0,-2 1-1 0 0,-1 3 1 0 0,0 1 0 0 0,-2 2 0 0 0,0 2-1 0 0,-17-2 271 0 0,22 3-453 0 0,-10-4 374 0 0,-2 3 0 0 0,0 2 0 0 0,-1 2 0 0 0,-1 2 0 0 0,0 3 0 0 0,0 2 0 0 0,0 3 0 0 0,-1 2 0 0 0,1 2 0 0 0,-44 7 79 0 0,37-4 42 0 0,0 3 1 0 0,0 2-1 0 0,1 3 0 0 0,0 3 1 0 0,1 2-1 0 0,1 3 0 0 0,1 2 1 0 0,1 3-1 0 0,1 2 0 0 0,-37 25-42 0 0,86-48 16 0 0,0 0-1 0 0,1 0 0 0 0,-1 0 0 0 0,1 1 0 0 0,0 0 0 0 0,0 0 0 0 0,0 1 0 0 0,1-1 0 0 0,0 1 1 0 0,0 0-1 0 0,1 0 0 0 0,-1 0 0 0 0,1 1 0 0 0,1-1 0 0 0,-1 1 0 0 0,1-1 0 0 0,0 1 0 0 0,0 0 1 0 0,1 0-1 0 0,0 0 0 0 0,1 0 0 0 0,-1 0 0 0 0,1 0 0 0 0,0 0 0 0 0,1 0 0 0 0,0 0 0 0 0,0 0 0 0 0,1 0 1 0 0,-1 0-1 0 0,1 0 0 0 0,1 0 0 0 0,-1-1 0 0 0,1 0 0 0 0,1 1 0 0 0,-1-1 0 0 0,1 0 0 0 0,0 0 1 0 0,0-1-1 0 0,1 1 0 0 0,-1-1 0 0 0,2 0-15 0 0,26 25 294 0 0,1-1 0 0 0,1-2 0 0 0,2-2-1 0 0,1-1 1 0 0,0-2 0 0 0,2-2 0 0 0,0-1 0 0 0,2-2 0 0 0,0-1 0 0 0,0-3 0 0 0,1-1 0 0 0,1-2 0 0 0,22 1-294 0 0,86 8 1058 0 0,-1-7 0 0 0,2-7 1 0 0,39-7-1059 0 0,-52 1 3 0 0,-62-1 136 0 0,-2 0-3291 0 0,-65 2-635 0 0</inkml:trace>
  <inkml:trace contextRef="#ctx0" brushRef="#br1" timeOffset="126090.95">1253 1771 508 0 0,'0'0'421'0'0,"0"0"85"0"0,0 0 134 0 0,2-6 229 0 0,1-2-790 0 0,0 0 0 0 0,0-1 0 0 0,-1 1 0 0 0,-1-1 1 0 0,1 0-1 0 0,-1 1 0 0 0,-1-1 0 0 0,1 0 1 0 0,-2 1-1 0 0,1-1 0 0 0,-1 0 0 0 0,0 0 0 0 0,-1 1 1 0 0,0-1-1 0 0,0 1 0 0 0,-1 0 0 0 0,0-1 0 0 0,-1 1 1 0 0,0 0-1 0 0,0 1 0 0 0,0-1 0 0 0,-1 1 1 0 0,0 0-1 0 0,-1 0 0 0 0,1 0 0 0 0,-1 1 0 0 0,-1 0 1 0 0,1 0-1 0 0,-1 1 0 0 0,0-1 0 0 0,0 2 0 0 0,-3-2-78 0 0,3 2-19 0 0,0 0 1 0 0,0 0 0 0 0,-1 1 0 0 0,1 0 0 0 0,-1 0 0 0 0,0 1 0 0 0,0 0 0 0 0,0 1 0 0 0,0-1 0 0 0,0 2 0 0 0,0-1 0 0 0,0 1 0 0 0,0 0 0 0 0,0 1 0 0 0,-1 0 0 0 0,1 0 0 0 0,0 0 0 0 0,0 1 0 0 0,1 1 0 0 0,-1-1-1 0 0,0 1 1 0 0,1 1 0 0 0,0-1 0 0 0,-1 1 0 0 0,1 0 0 0 0,1 1 0 0 0,-1 0 0 0 0,1 0 0 0 0,0 0 0 0 0,0 1 0 0 0,0 0 0 0 0,1 0 0 0 0,0 0 0 0 0,0 1 0 0 0,0 0 0 0 0,1 0 0 0 0,0 0 0 0 0,1 0 0 0 0,0 1 0 0 0,0-1-1 0 0,0 1 1 0 0,1 1 17 0 0,1 3-30 0 0,1 1 0 0 0,0 0 0 0 0,1 0 0 0 0,1 0 0 0 0,0-1 0 0 0,1 1 0 0 0,0-1 0 0 0,1 0 0 0 0,0 0 0 0 0,1 0 0 0 0,0 0 0 0 0,1-1 0 0 0,1 1 0 0 0,-1-2 0 0 0,2 1 0 0 0,-1-1 0 0 0,2 0 0 0 0,-1 0-1 0 0,8 6 31 0 0,-9-12 251 0 0,-1 1-1 0 0,1 0 0 0 0,-1-1 1 0 0,1 0-1 0 0,0-1 0 0 0,1 0 1 0 0,-1 0-1 0 0,1 0 0 0 0,-1-1 1 0 0,1 0-1 0 0,0-1 0 0 0,0 0 1 0 0,-1 0-1 0 0,1 0 0 0 0,0-1 1 0 0,0 0-1 0 0,0-1 0 0 0,0 0 1 0 0,0 0-1 0 0,0 0 0 0 0,2-2-250 0 0,78-38 888 0 0,-57 12-5245 0 0,-20 16-690 0 0</inkml:trace>
  <inkml:trace contextRef="#ctx0" brushRef="#br1" timeOffset="127259.71">1451 2462 1164 0 0,'0'0'928'0'0,"47"14"244"0"0,-10-7 92 0 0,13 3-311 0 0,1-4 87 0 0,-11-3-104 0 0,-11-3-208 0 0,-10 0 88 0 0,-6-4 116 0 0,3 0-28 0 0,-3 0-156 0 0,-1 0-208 0 0,-5-1-196 0 0,-1 1-164 0 0,-4-1-180 0 0,-2 1-1232 0 0,0 1-1972 0 0,0-2-4961 0 0</inkml:trace>
  <inkml:trace contextRef="#ctx0" brushRef="#br1" timeOffset="142780.3">1012 922 1736 0 0,'0'0'868'0'0,"0"0"-197"0"0,3-8-289 0 0,1 2-284 0 0,0 0 0 0 0,-1 0-1 0 0,0-1 1 0 0,0 1 0 0 0,-1-1 0 0 0,0 0 0 0 0,0 0 0 0 0,0 0-1 0 0,-1 0 1 0 0,0 0 0 0 0,0 0 0 0 0,-1 0 0 0 0,0-1 0 0 0,0 1-1 0 0,-1 0 1 0 0,0 0 0 0 0,0 0 0 0 0,-1 0 0 0 0,0 0-1 0 0,0 0 1 0 0,0 0 0 0 0,-1 1 0 0 0,0-1 0 0 0,0 1 0 0 0,-1 0-1 0 0,0 0 1 0 0,0 0 0 0 0,0 0 0 0 0,-1 0 0 0 0,0 1-1 0 0,0 0 1 0 0,-4-3-98 0 0,-1 1-94 0 0,-1 0 0 0 0,0 1 0 0 0,0 0 1 0 0,0 0-1 0 0,0 1 0 0 0,-1 1 0 0 0,0 0 0 0 0,0 1 0 0 0,0 0 0 0 0,-1 1 0 0 0,1 0 0 0 0,0 1 0 0 0,-1 0 0 0 0,1 1 0 0 0,-1 1 0 0 0,1 0 0 0 0,-1 0 1 0 0,1 1-1 0 0,0 1 0 0 0,0 0 0 0 0,0 1 0 0 0,0 0 0 0 0,0 1 0 0 0,1 0 0 0 0,0 1 0 0 0,-8 5 94 0 0,-99 103-514 0 0,115-110 490 0 0,0 1-1 0 0,1-1 0 0 0,0 1 1 0 0,0 0-1 0 0,0-1 1 0 0,0 1-1 0 0,1 0 0 0 0,0 1 1 0 0,0-1-1 0 0,0 0 0 0 0,1 0 1 0 0,-1 0-1 0 0,1 0 0 0 0,1 1 1 0 0,-1-1-1 0 0,1 0 1 0 0,0 0-1 0 0,0 0 0 0 0,0 0 1 0 0,1 0-1 0 0,-1 0 0 0 0,1 0 1 0 0,1 0-1 0 0,-1-1 0 0 0,1 1 1 0 0,-1-1-1 0 0,1 0 1 0 0,0 0-1 0 0,1 0 0 0 0,0 1 25 0 0,6 7 62 0 0,1-1 0 0 0,1-1 0 0 0,0 0 0 0 0,0 0-1 0 0,1-1 1 0 0,0 0 0 0 0,0-2 0 0 0,1 1 0 0 0,0-2 0 0 0,1 1-1 0 0,-1-2 1 0 0,1 0 0 0 0,0-1 0 0 0,0-1 0 0 0,2 0-62 0 0,-8-1 208 0 0,0-1 1 0 0,0-1 0 0 0,0 0-1 0 0,0 0 1 0 0,0-1-1 0 0,0 0 1 0 0,0 0-1 0 0,-1-1 1 0 0,1 0-1 0 0,0-1 1 0 0,-1 0 0 0 0,0 0-1 0 0,1-1 1 0 0,-1 0-1 0 0,-1 0 1 0 0,1-1-1 0 0,3-2-208 0 0,-3-1-1998 0 0,-2-3-2821 0 0</inkml:trace>
  <inkml:trace contextRef="#ctx0" brushRef="#br0" timeOffset="-68672.34">1589 2455 248 0 0,'0'0'333'0'0,"0"0"-96"0"0,0 0-112 0 0,0 0-85 0 0,0 0 37 0 0,0 0 10 0 0,0 0-20 0 0,0 0-20 0 0,0 0-28 0 0,-1 0-1 0 0,0-1 15 0 0,0 1-30 0 0,1 0-27 0 0,0 0-45 0 0,0 0-20 0 0,0 0-3 0 0,0 0-13 0 0,0 0-77 0 0,0 0-108 0 0,0 0 28 0 0,0 0 79 0 0,0 0 145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18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0 591 10949 0 0,'0'0'1764'0'0,"0"0"-1393"0"0,4 7-174 0 0,74 194 2942 0 0,-50-246 181 0 0,-19 6-3262 0 0,-1-1 1 0 0,-1 0-1 0 0,-3 0 1 0 0,-1-1-1 0 0,-2 1 1 0 0,-1 0-1 0 0,-5-21-58 0 0,-21-286-599 0 0,42 283 530 0 0,40 62-517 0 0,551 55 1029 0 0,-606-53-557 0 0,-1 0-261 0 0,-12 6-7946 0 0,4-6 1465 0 0</inkml:trace>
  <inkml:trace contextRef="#ctx0" brushRef="#br0" timeOffset="146750.88">394 198 3536 0 0,'0'0'1303'0'0,"0"0"-477"0"0,0 0 79 0 0,0 0 1573 0 0,0 0-585 0 0,0 0-812 0 0,0 0-565 0 0,0 28-435 0 0,15 176 1633 0 0,-5-216-9194 0 0,-3 3 627 0 0</inkml:trace>
  <inkml:trace contextRef="#ctx0" brushRef="#br0" timeOffset="147126.19">688 235 7249 0 0,'0'0'1911'0'0,"0"0"-596"0"0,0 0-690 0 0,0 0-173 0 0,0 0 8 0 0,0 0-49 0 0,0 0-117 0 0,-7 6-115 0 0,-1 0-154 0 0,1 0 0 0 0,-1 1 1 0 0,2-1-1 0 0,-1 1 0 0 0,1 1 0 0 0,0-1 1 0 0,0 1-1 0 0,1 0 0 0 0,0 1 1 0 0,1-1-1 0 0,0 1 0 0 0,0 0 0 0 0,1 0 1 0 0,0 0-1 0 0,0 0 0 0 0,1 0 0 0 0,1 1 1 0 0,-1-1-1 0 0,1 5-25 0 0,4-10 60 0 0,0 0 0 0 0,1-1 0 0 0,-1 1 0 0 0,1-1 1 0 0,0 0-1 0 0,0 0 0 0 0,0 0 0 0 0,0-1 0 0 0,1 1 0 0 0,-1-1 0 0 0,1 0 0 0 0,-1 0 1 0 0,1 0-1 0 0,0-1 0 0 0,0 0 0 0 0,0 0 0 0 0,0 0 0 0 0,-1 0 0 0 0,1-1 1 0 0,0 0-1 0 0,0 0 0 0 0,0 0 0 0 0,0-1 0 0 0,0 1 0 0 0,0-1 0 0 0,2-1-60 0 0,-6 1-23 0 0,0 0-1 0 0,0 0 0 0 0,-1 0 1 0 0,1 0-1 0 0,0 0 0 0 0,0 0 0 0 0,-1 0 1 0 0,1 0-1 0 0,-1-1 0 0 0,1 1 0 0 0,-1 0 1 0 0,0 0-1 0 0,1-1 0 0 0,-1 1 1 0 0,0 0-1 0 0,0 0 0 0 0,0-1 0 0 0,0 1 1 0 0,0 0-1 0 0,0-1 0 0 0,0 1 1 0 0,0 0-1 0 0,0 0 0 0 0,-1-1 0 0 0,1 1 1 0 0,0 0-1 0 0,-1 0 0 0 0,1-1 1 0 0,-1 1-1 0 0,0 0 0 0 0,1 0 0 0 0,-1 0 1 0 0,0 0-1 0 0,0 0 0 0 0,0 0 1 0 0,1 0-1 0 0,-1 0 0 0 0,0 0 0 0 0,0 0 1 0 0,0 1-1 0 0,-1-1 0 0 0,1 0 1 0 0,0 1-1 0 0,0-1 0 0 0,0 0 0 0 0,0 1 1 0 0,-1 0-1 0 0,1-1 0 0 0,0 1 1 0 0,0 0-1 0 0,-1 0 0 0 0,1-1 0 0 0,0 1 1 0 0,-1 0-1 0 0,1 0 0 0 0,0 0 1 0 0,-1 1-1 0 0,1-1 0 0 0,0 0 0 0 0,0 0 1 0 0,-1 1-1 0 0,1-1 0 0 0,0 1 24 0 0,-16 9-4019 0 0,9-5-1067 0 0</inkml:trace>
  <inkml:trace contextRef="#ctx0" brushRef="#br0" timeOffset="147422.78">846 619 8977 0 0,'0'0'1197'0'0,"0"0"-552"0"0,-9-1 182 0 0,-397-53 1424 0 0,262 31-2111 0 0,141 21-925 0 0,6 2-4862 0 0,2 2 1358 0 0</inkml:trace>
  <inkml:trace contextRef="#ctx0" brushRef="#br0" timeOffset="147845.83">398 655 8265 0 0,'0'0'2355'0'0,"0"0"-1458"0"0,0 0-650 0 0,0 0 3 0 0,0 0 82 0 0,0 0-63 0 0,-5 6-65 0 0,1-2-147 0 0,1-2-15 0 0,0 1 0 0 0,0-1 1 0 0,0 1-1 0 0,0-1 1 0 0,1 1-1 0 0,-1 0 0 0 0,1 0 1 0 0,0 1-1 0 0,-1-1 0 0 0,1 0 1 0 0,1 1-1 0 0,-1-1 1 0 0,0 1-1 0 0,1 0 0 0 0,0-1 1 0 0,0 1-1 0 0,0 0 0 0 0,0 0 1 0 0,1 0-1 0 0,-1 0 1 0 0,1-1-1 0 0,0 1 0 0 0,0 0 1 0 0,1 0-1 0 0,-1 0 0 0 0,1 0 1 0 0,0 0-1 0 0,0 0 1 0 0,0-1-1 0 0,0 1 0 0 0,0 0 1 0 0,1-1-1 0 0,0 1 0 0 0,0-1 1 0 0,0 0-1 0 0,0 1 1 0 0,1-1-1 0 0,1 2-42 0 0,-3-3 34 0 0,1-1 0 0 0,-1 1-1 0 0,1-1 1 0 0,-1 0 0 0 0,1 1 0 0 0,-1-1 0 0 0,1 0 0 0 0,0 0-1 0 0,-1 0 1 0 0,1 0 0 0 0,0 0 0 0 0,0-1 0 0 0,0 1-1 0 0,0 0 1 0 0,0-1 0 0 0,0 0 0 0 0,0 1 0 0 0,0-1 0 0 0,0 0-1 0 0,0 0 1 0 0,0 0 0 0 0,0 0 0 0 0,0 0 0 0 0,0-1-1 0 0,0 1 1 0 0,0-1 0 0 0,0 1 0 0 0,0-1 0 0 0,0 1-1 0 0,0-1 1 0 0,-1 0 0 0 0,1 0 0 0 0,0 0 0 0 0,0 0 0 0 0,-1-1-1 0 0,1 1 1 0 0,-1 0 0 0 0,1-1 0 0 0,-1 1 0 0 0,1-1-1 0 0,-1 1 1 0 0,0-1 0 0 0,0 0 0 0 0,0 1 0 0 0,0-1 0 0 0,0 0-1 0 0,0 0 1 0 0,0 0 0 0 0,-1 0 0 0 0,1 0 0 0 0,-1 1-1 0 0,1-1 1 0 0,-1 0 0 0 0,0 0 0 0 0,0-1 0 0 0,0 1 0 0 0,0 0-34 0 0,2 15-2518 0 0,3 103 3401 0 0,1-101-1048 0 0,4-11-3869 0 0,-5-4-777 0 0</inkml:trace>
  <inkml:trace contextRef="#ctx0" brushRef="#br0" timeOffset="148155">631 906 1880 0 0,'0'0'6559'0'0,"0"0"-4262"0"0,0 0-1543 0 0,0 0 57 0 0,0 0-22 0 0,0 0-336 0 0,0 0-279 0 0,0 0-74 0 0,0 0-18 0 0,30 3 568 0 0,-27-7-717 0 0,0 0 1 0 0,0-1 0 0 0,0 1-1 0 0,-1-1 1 0 0,0 0-1 0 0,0 0 1 0 0,0 1 0 0 0,-1-1-1 0 0,1 0 1 0 0,-1-1 0 0 0,0 1-1 0 0,-1 0 1 0 0,1 0 0 0 0,-1 0-1 0 0,0 0 1 0 0,0-1-1 0 0,-1 1 1 0 0,0 0 0 0 0,1 0-1 0 0,-2 0 1 0 0,1 0 0 0 0,-1 0-1 0 0,1 0 1 0 0,-1 0 0 0 0,-1 0-1 0 0,0-1 67 0 0,-1 6 5 0 0,0 0 0 0 0,0 0 0 0 0,0 1-1 0 0,1 0 1 0 0,-1 0 0 0 0,0 0 0 0 0,1 0 0 0 0,-1 0-1 0 0,0 1 1 0 0,1-1 0 0 0,0 1 0 0 0,-1 0 0 0 0,1 0-1 0 0,0 0 1 0 0,0 1 0 0 0,0-1 0 0 0,0 1 0 0 0,0 0-1 0 0,1 0 1 0 0,-1 0 0 0 0,1 0 0 0 0,0 0 0 0 0,0 0-1 0 0,0 0 1 0 0,0 1 0 0 0,1-1 0 0 0,-1 2-5 0 0,1-3 46 0 0,-5 36-14 0 0,33-25-5194 0 0,-11-12-675 0 0</inkml:trace>
  <inkml:trace contextRef="#ctx0" brushRef="#br0" timeOffset="148430.44">842 934 8625 0 0,'0'0'2399'0'0,"0"0"-905"0"0,0 0-461 0 0,0 0-244 0 0,0 0-322 0 0,0 0-175 0 0,0 0-10 0 0,0 0-88 0 0,3-7-119 0 0,-1 4-115 0 0,-1 1 0 0 0,1 0 1 0 0,-1-1-1 0 0,0 1 0 0 0,0-1 0 0 0,0 0 0 0 0,0 1 0 0 0,0-1 0 0 0,-1 0 0 0 0,1 1 1 0 0,-1-1-1 0 0,0 0 0 0 0,0 0 0 0 0,0 0 0 0 0,0 1 0 0 0,0-1 0 0 0,-1 0 0 0 0,1 0 1 0 0,-1 1-1 0 0,0-1 0 0 0,0 0 0 0 0,0 1 0 0 0,0-1 0 0 0,0 1 0 0 0,0-1 1 0 0,-1 1-1 0 0,1 0 0 0 0,-1-1 0 0 0,0 1 0 0 0,1 0 0 0 0,-1 0 0 0 0,0 0 0 0 0,0 0 1 0 0,-1 0-1 0 0,1 1 0 0 0,0-1 0 0 0,-1 1 0 0 0,1-1 0 0 0,0 1 0 0 0,-1 0 1 0 0,0 0-1 0 0,1 0 0 0 0,-1 0 0 0 0,-1 0 40 0 0,1 2 11 0 0,1 0-1 0 0,-1 0 1 0 0,1 0 0 0 0,-1 0 0 0 0,1 1-1 0 0,0-1 1 0 0,-1 1 0 0 0,1-1 0 0 0,0 1-1 0 0,0 0 1 0 0,0 0 0 0 0,0 0 0 0 0,1 0 0 0 0,-1 0-1 0 0,0 0 1 0 0,1 1 0 0 0,0-1 0 0 0,-1 0-1 0 0,1 1 1 0 0,0-1 0 0 0,0 1 0 0 0,0 0-1 0 0,1-1 1 0 0,-1 1 0 0 0,1 0 0 0 0,-1-1-1 0 0,1 1 1 0 0,0 0 0 0 0,0-1 0 0 0,0 1-1 0 0,0 0 1 0 0,1-1 0 0 0,-1 1 0 0 0,1 0-1 0 0,-1-1 1 0 0,1 1 0 0 0,0 0 0 0 0,0-1-1 0 0,0 1 1 0 0,1-1 0 0 0,-1 0 0 0 0,0 1-1 0 0,1-1 1 0 0,0 0 0 0 0,-1 0 0 0 0,1 0-1 0 0,0 0 1 0 0,0 0 0 0 0,0 0 0 0 0,0-1-1 0 0,1 1 1 0 0,-1-1 0 0 0,0 1 0 0 0,2-1-11 0 0,28 19-76 0 0,-9-11-3222 0 0,-14-9-2320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38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1 134 1696 0 0,'0'0'1155'0'0,"0"0"2631"0"0,0 0-2144 0 0,0 0-946 0 0,0 0-366 0 0,0 0-77 0 0,0 0-43 0 0,0 0 125 0 0,5 2-46 0 0,2 1-148 0 0,0 1 1 0 0,0-2 0 0 0,1 1-1 0 0,-1-1 1 0 0,0 0 0 0 0,1-1-1 0 0,0 0 1 0 0,-1 0 0 0 0,1 0-1 0 0,-1-1 1 0 0,1 0 0 0 0,0-1-1 0 0,-1 0 1 0 0,1 0 0 0 0,-1 0-1 0 0,1-1 1 0 0,-1 0 0 0 0,0-1-1 0 0,1 1 1 0 0,-1-1 0 0 0,-1-1-1 0 0,1 0 1 0 0,0 0 0 0 0,-1 0-1 0 0,0 0 1 0 0,0-1 0 0 0,1-2-142 0 0,-7 3-31 0 0,0-1 0 0 0,-1 0 0 0 0,0 0 0 0 0,0 0-1 0 0,0 1 1 0 0,-1-1 0 0 0,1 1 0 0 0,-1-1 0 0 0,0 1 0 0 0,-1-1 0 0 0,1 1 0 0 0,-1 0 0 0 0,0 0 0 0 0,1 0 0 0 0,-2 1 0 0 0,1-1 0 0 0,0 1 0 0 0,-1-1 0 0 0,0 1 0 0 0,0 0 0 0 0,0 1 0 0 0,0-1 0 0 0,0 1 0 0 0,0-1 0 0 0,-1 1 0 0 0,1 0 0 0 0,-1 1 0 0 0,1-1 0 0 0,-1 1 0 0 0,0 0 0 0 0,0 0 0 0 0,0 1 0 0 0,1-1 0 0 0,-1 1 0 0 0,0 0 0 0 0,0 0 0 0 0,-3 1 31 0 0,5 2 49 0 0,1-1 0 0 0,1 1 1 0 0,-1 0-1 0 0,0-1 0 0 0,1 1 1 0 0,-1 0-1 0 0,1 0 1 0 0,0 0-1 0 0,0 0 0 0 0,0 0 1 0 0,0 1-1 0 0,0-1 1 0 0,1 0-1 0 0,-1 0 0 0 0,1 0 1 0 0,0 1-1 0 0,0-1 0 0 0,1 0 1 0 0,-1 0-1 0 0,0 1 1 0 0,1-1-1 0 0,0 0 0 0 0,0 0 1 0 0,0 0-1 0 0,0 0-49 0 0,-1-1 36 0 0,17 167 2252 0 0,-23-114-10483 0 0,9-64 1455 0 0</inkml:trace>
  <inkml:trace contextRef="#ctx0" brushRef="#br0" timeOffset="249">191 258 6461 0 0,'0'0'4084'0'0,"0"0"-3040"0"0,0 0-736 0 0,0 0 740 0 0,0 0 76 0 0,-33 2-352 0 0,15-2-196 0 0,-3 0-348 0 0,-1 1-228 0 0,1 0-164 0 0,3 0-656 0 0,1-1-676 0 0,5 0-1628 0 0,-2-1-3761 0 0</inkml:trace>
  <inkml:trace contextRef="#ctx0" brushRef="#br0" timeOffset="497.03">248 329 780 0 0,'0'0'5959'0'0,"0"0"-4381"0"0,0 0-1080 0 0,0 0 355 0 0,0 0 99 0 0,0 0-154 0 0,0 0-213 0 0,0 0-217 0 0,0 0-169 0 0,-12-1-867 0 0,15 0 695 0 0,0 0 0 0 0,0 0 0 0 0,1 0 0 0 0,-1 0 1 0 0,0 0-1 0 0,1 1 0 0 0,-1-1 0 0 0,0 1 0 0 0,1 0 0 0 0,-1 0 0 0 0,1 0 1 0 0,-1 1-1 0 0,0-1 0 0 0,1 1 0 0 0,-1 0 0 0 0,0 0 0 0 0,0 0 1 0 0,1 0-1 0 0,-1 0 0 0 0,0 1 0 0 0,0 0 0 0 0,0-1 0 0 0,-1 1 1 0 0,1 0-1 0 0,0 0 0 0 0,0 1-27 0 0,-1-1 53 0 0,0 0-1 0 0,-1 0 1 0 0,1 0 0 0 0,0 0 0 0 0,-1 1-1 0 0,1-1 1 0 0,-1 0 0 0 0,0 1 0 0 0,0-1 0 0 0,0 1-1 0 0,0 0 1 0 0,0-1 0 0 0,-1 1 0 0 0,1 0-1 0 0,-1 0 1 0 0,1-1 0 0 0,-1 1 0 0 0,0 0 0 0 0,0 0-1 0 0,0-1 1 0 0,-1 1 0 0 0,1 0 0 0 0,-1 0-1 0 0,1-1 1 0 0,-1 1 0 0 0,0 0 0 0 0,0-1-1 0 0,0 1 1 0 0,-1-1 0 0 0,1 1 0 0 0,0-1 0 0 0,-1 0-1 0 0,0 0 1 0 0,1 1 0 0 0,-1-1 0 0 0,0 0-1 0 0,-2 1-52 0 0,-37 15-3550 0 0,37-18-603 0 0,3-3-1932 0 0</inkml:trace>
  <inkml:trace contextRef="#ctx0" brushRef="#br0" timeOffset="728.16">367 324 7161 0 0,'0'0'1710'0'0,"0"0"-981"0"0,0 0-315 0 0,0 0 449 0 0,0 0 226 0 0,0 0-20 0 0,-3 7-192 0 0,1-3-852 0 0,1-3-34 0 0,-1 1 0 0 0,0 0 0 0 0,1 0 0 0 0,-1 0 0 0 0,1 0 0 0 0,0 0 0 0 0,-1 1 0 0 0,1-1 0 0 0,0 0 1 0 0,0 1-1 0 0,1-1 0 0 0,-1 0 0 0 0,0 1 0 0 0,1-1 0 0 0,0 1 0 0 0,-1-1 0 0 0,1 1 0 0 0,0-1 0 0 0,0 1 0 0 0,1-1 1 0 0,-1 1-1 0 0,0-1 0 0 0,1 1 0 0 0,0-1 0 0 0,-1 1 0 0 0,1-1 0 0 0,0 0 0 0 0,0 1 0 0 0,0-1 0 0 0,0 0 0 0 0,1 0 1 0 0,-1 0-1 0 0,1 0 0 0 0,-1 0 0 0 0,1 0 0 0 0,0 0 0 0 0,0-1 0 0 0,0 1 0 0 0,0 0 0 0 0,0-1 0 0 0,0 0 0 0 0,0 1 1 0 0,0-1-1 0 0,2 1 9 0 0,26-1-5166 0 0,-7-2-1081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42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1 650 7173 0 0,'0'0'6945'0'0,"0"0"-5393"0"0,4 7-1305 0 0,27 109 1414 0 0,-31-116-1621 0 0,1-1-1 0 0,-1 1 0 0 0,0 0 1 0 0,1 0-1 0 0,-1 0 1 0 0,1 0-1 0 0,-1 0 0 0 0,1 0 1 0 0,-1 0-1 0 0,0 0 0 0 0,1 0 1 0 0,-1 0-1 0 0,1 0 0 0 0,-1 0 1 0 0,1 1-1 0 0,-1-1 1 0 0,0 0-1 0 0,1 0 0 0 0,-1 0 1 0 0,1 0-1 0 0,-1 1 0 0 0,0-1 1 0 0,1 0-1 0 0,-1 0 1 0 0,0 1-1 0 0,1-1 0 0 0,-1 0 1 0 0,0 1-1 0 0,1-1 0 0 0,-1 0 1 0 0,0 1-1 0 0,0-1 1 0 0,0 1-1 0 0,1-1 0 0 0,-1 0 1 0 0,0 1-1 0 0,0-1 0 0 0,0 1 1 0 0,0-1-1 0 0,0 1 1 0 0,0-1-1 0 0,0 1-39 0 0,17-42 659 0 0,-6-24-844 0 0,-2 1 0 0 0,-4-1 0 0 0,-2 0-1 0 0,-3-1 1 0 0,-3 1 0 0 0,-2 0 0 0 0,-8-27 185 0 0,11 81-25 0 0,1-3-43 0 0,-2 1 142 0 0,1 0 0 0 0,1 0-1 0 0,0-1 1 0 0,1 1 0 0 0,1 0 0 0 0,0-1-1 0 0,0 1 1 0 0,1 0 0 0 0,1 0-1 0 0,0 0 1 0 0,2-1-74 0 0,45 4-440 0 0,412 29 706 0 0,-269-17 207 0 0,-200 1-4093 0 0,-16 11-27 0 0,6-7-1719 0 0,-6-3-1613 0 0</inkml:trace>
  <inkml:trace contextRef="#ctx0" brushRef="#br0" timeOffset="135977.21">361 285 4164 0 0,'0'0'1569'0'0,"0"0"2022"0"0,0 0-1805 0 0,0 0-834 0 0,0 0-160 0 0,0 0-281 0 0,0 0-365 0 0,-1 4 90 0 0,-75 124 1057 0 0,78-125-1254 0 0,-1 0-1 0 0,1 0 1 0 0,0 0-1 0 0,0 0 1 0 0,0-1-1 0 0,0 1 0 0 0,0-1 1 0 0,1 1-1 0 0,-1-1 1 0 0,1 0-1 0 0,-1 0 1 0 0,1 0-1 0 0,0 0 1 0 0,0 0-1 0 0,0-1 1 0 0,0 0-1 0 0,0 1 1 0 0,0-1-1 0 0,0 0 1 0 0,1 0-1 0 0,-1-1 1 0 0,0 1-1 0 0,1-1 1 0 0,-1 0-1 0 0,0 1 1 0 0,1-1-1 0 0,-1-1 1 0 0,0 1-1 0 0,1 0 1 0 0,-1-1-1 0 0,0 0 1 0 0,0 0-1 0 0,1 0 1 0 0,1-1-39 0 0,4 2 18 0 0,-8 0-3 0 0,0 1-1 0 0,1-1 1 0 0,-1 1 0 0 0,1-1 0 0 0,-1 0-1 0 0,1 0 1 0 0,-1 0 0 0 0,0 0-1 0 0,1 0 1 0 0,-1 0 0 0 0,1 0 0 0 0,-1 0-1 0 0,1 0 1 0 0,-1-1 0 0 0,0 1 0 0 0,1-1-1 0 0,-1 1 1 0 0,0-1 0 0 0,1 1 0 0 0,-1-1-1 0 0,0 0 1 0 0,0 0 0 0 0,1 0-1 0 0,-1 1 1 0 0,0-1 0 0 0,0 0 0 0 0,0-1-1 0 0,0 1 1 0 0,0 0 0 0 0,0 0 0 0 0,-1 0-1 0 0,1 0 1 0 0,0-1 0 0 0,-1 1 0 0 0,1 0-1 0 0,0-1 1 0 0,-1 1 0 0 0,0 0 0 0 0,1-1-1 0 0,-1 1 1 0 0,0-1 0 0 0,0 1-1 0 0,0-1 1 0 0,1 1 0 0 0,-2 0 0 0 0,1-1-1 0 0,0 1 1 0 0,0-1 0 0 0,-1 0-15 0 0,-27 90-2089 0 0,23-60 2472 0 0,11-21-2589 0 0,5-4-3448 0 0,1-3-1869 0 0</inkml:trace>
  <inkml:trace contextRef="#ctx0" brushRef="#br0" timeOffset="136302.81">627 570 5308 0 0,'0'0'6759'0'0,"0"0"-4081"0"0,0 0-1841 0 0,0 0-251 0 0,0 0 10 0 0,0 0-124 0 0,0 0-238 0 0,0 0-178 0 0,0 0-3 0 0,30-40-140 0 0,-28 38 45 0 0,-1 0 0 0 0,1 0 0 0 0,0 0 1 0 0,-1 0-1 0 0,0 0 0 0 0,1-1 0 0 0,-1 1 1 0 0,0-1-1 0 0,0 1 0 0 0,0-1 1 0 0,-1 1-1 0 0,1-1 0 0 0,-1 1 0 0 0,1-1 1 0 0,-1 0-1 0 0,0 1 0 0 0,0-1 0 0 0,0 0 1 0 0,0 1-1 0 0,0-1 0 0 0,-1 0 1 0 0,1 1-1 0 0,-1-1 0 0 0,0 1 0 0 0,0-1 1 0 0,0 1-1 0 0,0-1 0 0 0,0 1 0 0 0,0 0 1 0 0,-1-1-1 0 0,1 1 0 0 0,-1 0 0 0 0,1 0 1 0 0,-1 0-1 0 0,0 0 0 0 0,0 0 1 0 0,0 1-1 0 0,0-1 0 0 0,0 0 0 0 0,-1 1 1 0 0,1 0-1 0 0,0-1 0 0 0,-1 1 0 0 0,1 0 1 0 0,-1 0-1 0 0,1 0 0 0 0,-1 1 0 0 0,1-1 1 0 0,-1 1 41 0 0,-1 1-5 0 0,0 0 0 0 0,1 1 0 0 0,-1-1 0 0 0,0 1 0 0 0,1 0 0 0 0,-1 0 0 0 0,1 1 0 0 0,0-1 0 0 0,-1 1 0 0 0,1-1 0 0 0,1 1 0 0 0,-1 0 1 0 0,0 0-1 0 0,1 1 0 0 0,-1-1 0 0 0,1 0 0 0 0,0 1 0 0 0,0-1 0 0 0,0 1 0 0 0,1 0 0 0 0,-1 0 0 0 0,1 0 0 0 0,0-1 0 0 0,0 1 0 0 0,0 0 0 0 0,1 1 0 0 0,-1-1 0 0 0,1 0 0 0 0,0 0 1 0 0,0 0-1 0 0,0 0 0 0 0,1 0 5 0 0,37 34-4781 0 0,-28-35-715 0 0</inkml:trace>
  <inkml:trace contextRef="#ctx0" brushRef="#br0" timeOffset="136584.96">805 603 4972 0 0,'0'0'4576'0'0,"0"0"-1982"0"0,0 0-1393 0 0,0 0-595 0 0,0 0-179 0 0,0 0-132 0 0,0 0-151 0 0,0 0-86 0 0,4-5-64 0 0,-2 2-29 0 0,0 1-1 0 0,0-1 1 0 0,0 1 0 0 0,0-1 0 0 0,-1 1 0 0 0,1-1-1 0 0,-1 0 1 0 0,0 0 0 0 0,0 0 0 0 0,0 0 0 0 0,0 0 0 0 0,0 0-1 0 0,-1 0 1 0 0,1 0 0 0 0,-1 0 0 0 0,0 0 0 0 0,0 0 0 0 0,0 0-1 0 0,0 0 1 0 0,-1 0 0 0 0,1 0 0 0 0,-1-1 0 0 0,0 1 0 0 0,0 0-1 0 0,0 1 1 0 0,0-1 0 0 0,0 0 0 0 0,0 0 0 0 0,-1 0-1 0 0,0 1 1 0 0,1-1 0 0 0,-1 1 0 0 0,0-1 0 0 0,0 1 0 0 0,-1 0-1 0 0,1 0 1 0 0,0 0 0 0 0,-1 0 0 0 0,1 0 0 0 0,-1 0 0 0 0,0 1-1 0 0,1-1 1 0 0,-1 1 0 0 0,0 0 0 0 0,-2-1 35 0 0,2 2 13 0 0,0 1 0 0 0,0-1 0 0 0,0 1 0 0 0,0 0 0 0 0,0-1 0 0 0,0 1 0 0 0,0 1 0 0 0,0-1 0 0 0,0 0 0 0 0,0 1 0 0 0,1-1 0 0 0,-1 1-1 0 0,1 0 1 0 0,-1 0 0 0 0,1 0 0 0 0,0 0 0 0 0,-1 1 0 0 0,1-1 0 0 0,0 0 0 0 0,0 1 0 0 0,1 0 0 0 0,-1-1 0 0 0,1 1 0 0 0,-1 0 0 0 0,1 0 0 0 0,0 0 0 0 0,0 0 0 0 0,0 0 0 0 0,0 0 0 0 0,1 0 0 0 0,-1 0 0 0 0,1 0 0 0 0,-1 0 0 0 0,1 0 0 0 0,0 0 0 0 0,1 1 0 0 0,-1-1 0 0 0,1 0 0 0 0,-1 0 0 0 0,1 0 0 0 0,0 0 0 0 0,0 0 0 0 0,0 0 0 0 0,0 0 0 0 0,1 0-1 0 0,-1-1 1 0 0,1 1 0 0 0,-1 0 0 0 0,1-1 0 0 0,0 1 0 0 0,0-1 0 0 0,1 0 0 0 0,-1 1-13 0 0,33 17-4990 0 0,-17-17-607 0 0</inkml:trace>
  <inkml:trace contextRef="#ctx0" brushRef="#br0" timeOffset="136843.92">963 728 5168 0 0,'-6'1'4776'0'0,"-231"-15"54"0"0,105 1-4509 0 0,59 10-278 0 0,-158-27-259 0 0,230 29 41 0 0,-12-4-935 0 0,7-1-2949 0 0,6 3-715 0 0</inkml:trace>
  <inkml:trace contextRef="#ctx0" brushRef="#br0" timeOffset="137019.48">423 782 2888 0 0,'0'0'3187'0'0,"0"0"-292"0"0,1 7-1315 0 0,-6 116 2569 0 0,-12-44-3155 0 0,29-81-4433 0 0,-5-2-1485 0 0,6-7-2406 0 0</inkml:trace>
  <inkml:trace contextRef="#ctx0" brushRef="#br0" timeOffset="137300.7">747 839 3816 0 0,'0'0'6812'0'0,"0"0"-4816"0"0,0 0-1499 0 0,-7 2 265 0 0,0 0-697 0 0,0 0 0 0 0,0 1 1 0 0,0 0-1 0 0,0 0 0 0 0,1 0 0 0 0,-1 1 0 0 0,1 0 0 0 0,0 1 0 0 0,0-1 0 0 0,0 1 0 0 0,1 0 0 0 0,0 0 0 0 0,0 1 1 0 0,0 0-1 0 0,0 0 0 0 0,1 0 0 0 0,0 0 0 0 0,1 1 0 0 0,-1-1 0 0 0,1 1 0 0 0,0 0 0 0 0,1 0 0 0 0,0 0 0 0 0,0 2-65 0 0,4-5 76 0 0,0 0 0 0 0,1 0 0 0 0,0 0 0 0 0,-1-1 0 0 0,2 1 0 0 0,-1-1 0 0 0,0 1 0 0 0,1-1 0 0 0,-1 0 0 0 0,1-1 0 0 0,0 1 0 0 0,0-1 0 0 0,0 1 0 0 0,0-1 0 0 0,1 0 0 0 0,-1-1-1 0 0,0 1 1 0 0,1-1 0 0 0,-1 0 0 0 0,1 0 0 0 0,0 0 0 0 0,-1 0 0 0 0,1-1 0 0 0,0 0 0 0 0,-1 0 0 0 0,1 0 0 0 0,0-1 0 0 0,-1 1 0 0 0,1-1 0 0 0,0 0 0 0 0,-1-1 0 0 0,2 0-76 0 0,-6 2 5 0 0,1 0 0 0 0,0-1 0 0 0,0 1 1 0 0,-1 0-1 0 0,1-1 0 0 0,0 1 0 0 0,-1-1 0 0 0,1 1 1 0 0,-1-1-1 0 0,1 0 0 0 0,0 1 0 0 0,-1-1 1 0 0,1 1-1 0 0,-1-1 0 0 0,0 0 0 0 0,1 1 1 0 0,-1-1-1 0 0,0 0 0 0 0,1 0 0 0 0,-1 1 0 0 0,0-1 1 0 0,0 0-1 0 0,1 0 0 0 0,-1 0 0 0 0,0 1 1 0 0,0-1-1 0 0,0 0 0 0 0,0 0 0 0 0,0 0 1 0 0,0 0-1 0 0,0 1 0 0 0,0-1 0 0 0,-1 0 0 0 0,1 0 1 0 0,0 1-1 0 0,0-1 0 0 0,-1 0 0 0 0,1 0 1 0 0,-1 1-1 0 0,1-1 0 0 0,0 0 0 0 0,-1 1 1 0 0,1-1-1 0 0,-1 0 0 0 0,1 1 0 0 0,-1-1 0 0 0,0 1 1 0 0,1-1-1 0 0,-1 1 0 0 0,0-1 0 0 0,1 1 1 0 0,-1-1-1 0 0,0 1 0 0 0,1 0 0 0 0,-1-1 1 0 0,0 1-1 0 0,0 0 0 0 0,0 0 0 0 0,1-1-5 0 0,-45-25-2285 0 0,29 20-643 0 0,1 0-3142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3:32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830 596 204 0 0,'0'0'371'0'0,"0"0"-205"0"0,0 0-127 0 0,0 0 28 0 0,0 0 130 0 0,0 0 166 0 0,0 0-139 0 0,0 0 96 0 0,0 0 519 0 0,-6 0-317 0 0,-51-6 201 0 0,52 4-629 0 0,1 0-1 0 0,-1 1 0 0 0,0 0 0 0 0,1 0 1 0 0,-1 0-1 0 0,0 0 0 0 0,1 1 0 0 0,-1 0 1 0 0,0 0-1 0 0,0 0 0 0 0,1 0 0 0 0,-1 1 1 0 0,0 0-1 0 0,0 0 0 0 0,1 0 1 0 0,-1 0-1 0 0,1 1 0 0 0,-1 0 0 0 0,1 0 1 0 0,0 0-1 0 0,0 1 0 0 0,0-1 0 0 0,0 1 1 0 0,0 0-1 0 0,0 0 0 0 0,1 0 0 0 0,0 1 1 0 0,-1-1-1 0 0,-1 4-93 0 0,-44 76 297 0 0,23-132 1023 0 0,21 21-1539 0 0,5 27 194 0 0,0 0 1 0 0,0 0 0 0 0,0 0 0 0 0,0-1 0 0 0,0 1 0 0 0,0 0 0 0 0,0 0 0 0 0,0 0 0 0 0,0-1 0 0 0,-1 1 0 0 0,1 0 0 0 0,0 0 0 0 0,-1 0 0 0 0,1 0 0 0 0,-1 0 0 0 0,0 0 0 0 0,1 0 0 0 0,-1 0 0 0 0,0 0 0 0 0,0 0 0 0 0,1 0 0 0 0,-1 0 0 0 0,0 1 0 0 0,0-1 0 0 0,0 0 0 0 0,0 0 0 0 0,0 1 0 0 0,0-1 0 0 0,0 1 0 0 0,0-1 0 0 0,0 1 0 0 0,0-1 0 0 0,0 1 0 0 0,-1 0 0 0 0,1 0 0 0 0,0-1 0 0 0,0 1 0 0 0,0 0 0 0 0,-1 0 0 0 0,1 0 0 0 0,0 0 0 0 0,0 0 0 0 0,0 0 0 0 0,0 1 0 0 0,-1-1 0 0 0,1 0 0 0 0,0 1 0 0 0,0-1 0 0 0,0 1 0 0 0,-1-1 24 0 0,-23 5 221 0 0,0-1 0 0 0,0-2 0 0 0,-1-1 0 0 0,1 0 0 0 0,-1-2 0 0 0,1-1 0 0 0,0-1 0 0 0,-1-1 0 0 0,2-2 0 0 0,-11-3-221 0 0,21 4-447 0 0,-51-22 1787 0 0,36-4-7421 0 0,25 23 2190 0 0</inkml:trace>
  <inkml:trace contextRef="#ctx0" brushRef="#br0" timeOffset="25313.07">529 786 952 0 0,'6'2'35'0'0,"2"0"167"0"0,0-1-1 0 0,1 1 1 0 0,0-1 0 0 0,-1-1 0 0 0,1 0 0 0 0,0 0-1 0 0,-1 0 1 0 0,1-1 0 0 0,-1-1 0 0 0,1 1 0 0 0,-1-1-1 0 0,1-1 1 0 0,-1 0 0 0 0,0 0 0 0 0,0 0 0 0 0,0-1-1 0 0,-1 0 1 0 0,1-1 0 0 0,-1 1 0 0 0,0-2 0 0 0,0 1-1 0 0,1-3-201 0 0,5-1 97 0 0,0-1 0 0 0,0 0 0 0 0,-1-1 0 0 0,0 0 0 0 0,-1-1 0 0 0,-1-1 0 0 0,0 1 0 0 0,-1-2 0 0 0,0 1 0 0 0,-1-1 0 0 0,0-1-1 0 0,-1 0 1 0 0,-1 1 0 0 0,0-2 0 0 0,-1 1 0 0 0,-1-1 0 0 0,2-12-97 0 0,-4 11 9 0 0,-1 1 0 0 0,0-1 0 0 0,-2 0 1 0 0,0 0-1 0 0,0 0 0 0 0,-2 0 0 0 0,0 1 0 0 0,-1-1 0 0 0,-1 1 0 0 0,0 0 1 0 0,-1 0-1 0 0,-1 1 0 0 0,0-1 0 0 0,-1 2 0 0 0,-1-1 0 0 0,0 1 0 0 0,-1 0 1 0 0,0 1-1 0 0,-1 0 0 0 0,-1 1 0 0 0,0 0 0 0 0,-1 1 0 0 0,0 0 0 0 0,-1 1 1 0 0,0 1-1 0 0,0 0 0 0 0,-1 1 0 0 0,-4-2-9 0 0,-6-4-5 0 0,0 2 0 0 0,-1 1 1 0 0,0 0-1 0 0,-1 2 0 0 0,1 2 0 0 0,-2 0 1 0 0,1 1-1 0 0,-1 2 0 0 0,0 1 0 0 0,0 1 0 0 0,0 2 1 0 0,-6 0 4 0 0,19 5-72 0 0,0 0-1 0 0,0 1 1 0 0,1 0 0 0 0,0 1 0 0 0,0 1 0 0 0,0 0 0 0 0,1 1-1 0 0,1 0 1 0 0,-1 1 0 0 0,1 1 0 0 0,1 0 0 0 0,0 0 0 0 0,1 1 0 0 0,0 0-1 0 0,0 1 1 0 0,2 0 0 0 0,-1 1 0 0 0,0 4 72 0 0,-24 27 14 0 0,28-39 53 0 0,0 0 1 0 0,1 1 0 0 0,0 0-1 0 0,0 0 1 0 0,0 0-1 0 0,1 1 1 0 0,0-1 0 0 0,0 1-1 0 0,1-1 1 0 0,0 1-1 0 0,0 0 1 0 0,1 0 0 0 0,0 0-1 0 0,0 0 1 0 0,1 0 0 0 0,0 0-1 0 0,1 1 1 0 0,-1-1-1 0 0,2 0 1 0 0,-1 0 0 0 0,1-1-1 0 0,0 1 1 0 0,1 0-1 0 0,0-1 1 0 0,0 1 0 0 0,0-1-1 0 0,1 0 1 0 0,5 7-68 0 0,-2 3 199 0 0,0 0-1 0 0,2 0 1 0 0,0-1 0 0 0,1 0 0 0 0,1-1-1 0 0,0 0 1 0 0,1-1 0 0 0,1 0 0 0 0,0 0 0 0 0,1-2-1 0 0,0 0 1 0 0,1 0 0 0 0,0-1 0 0 0,1-1-1 0 0,0-1 1 0 0,1 0 0 0 0,0-1 0 0 0,0-1 0 0 0,1 0-1 0 0,-1-2 1 0 0,14 3-199 0 0,38-3 756 0 0,-17-2-1576 0 0,-17 1-2730 0 0,-29-3-1151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1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2672 0 0,'0'0'6328'0'0,"0"0"-3752"0"0,0 0-1393 0 0,0 0-589 0 0,0 0-764 0 0,1 7 150 0 0,-16 198 1176 0 0,14-203-1304 0 0,1 13-989 0 0,10-14-5706 0 0,4-7 652 0 0</inkml:trace>
  <inkml:trace contextRef="#ctx0" brushRef="#br0" timeOffset="260.19">225 85 5064 0 0,'0'0'6031'0'0,"0"0"-4379"0"0,0 0-1427 0 0,-7 2 66 0 0,-87 34 50 0 0,92-35-341 0 0,0 0 0 0 0,0-1 0 0 0,1 1 0 0 0,-1 0 0 0 0,0 0 0 0 0,1 0 0 0 0,-1 0 1 0 0,1 0-1 0 0,-1 1 0 0 0,1-1 0 0 0,0 0 0 0 0,0 1 0 0 0,-1-1 0 0 0,1 1 0 0 0,0-1 0 0 0,0 1 0 0 0,0-1 0 0 0,0 1 0 0 0,1 0 1 0 0,-1 0-1 0 0,0-1 0 0 0,1 1 0 0 0,-1 0 0 0 0,1 0 0 0 0,0 0 0 0 0,0 0 0 0 0,-1-1 0 0 0,1 1 0 0 0,0 0 0 0 0,1 0 1 0 0,-1 0-1 0 0,0 0 0 0 0,0 0 0 0 0,1 0 0 0 0,-1-1 0 0 0,1 1 0 0 0,0 0 0 0 0,-1 0 0 0 0,1-1 0 0 0,0 1 0 0 0,0 0 0 0 0,0-1 1 0 0,0 1-1 0 0,0-1 0 0 0,1 1 0 0 0,-1-1 0 0 0,0 0 0 0 0,1 0 0 0 0,-1 1 0 0 0,1-1 0 0 0,-1 0 0 0 0,1 0 0 0 0,-1 0 0 0 0,1 0 1 0 0,1 0-1 0 0,79 40 170 0 0,-22-27-6681 0 0,-35-13-753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35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94 265 3420 0 0,'0'0'6630'0'0,"0"0"-4802"0"0,-5 9-934 0 0,-3 7-170 0 0,-3 2-463 0 0,0 0 0 0 0,2 1 0 0 0,0 0 0 0 0,1 1 0 0 0,0-1 0 0 0,2 2 0 0 0,1-1 0 0 0,0 1 0 0 0,2 0 0 0 0,0 0 0 0 0,1 0 0 0 0,1 0 0 0 0,1 4-261 0 0,36 29 688 0 0,-12-45-3654 0 0,-22-11-68 0 0,4-6-2822 0 0</inkml:trace>
  <inkml:trace contextRef="#ctx0" brushRef="#br0" timeOffset="450.42">327 346 10985 0 0,'0'0'1677'0'0,"0"0"-1262"0"0,0 0-320 0 0,0 0 299 0 0,0 0 244 0 0,0 0 143 0 0,-3 6-17 0 0,-82 115 53 0 0,157-122-1189 0 0,25-33 902 0 0,-96 34-548 0 0,-1-1 0 0 0,0 1 1 0 0,0-1-1 0 0,1 1 0 0 0,-1-1 1 0 0,0 0-1 0 0,0 1 1 0 0,1-1-1 0 0,-1 0 0 0 0,0 1 1 0 0,0-1-1 0 0,0 1 0 0 0,0-1 1 0 0,0 0-1 0 0,0 1 0 0 0,0-1 1 0 0,0 0-1 0 0,0 1 1 0 0,0-1-1 0 0,0 0 0 0 0,-1 1 1 0 0,1-1-1 0 0,0 1 0 0 0,0-1 1 0 0,-1 0-1 0 0,1 1 1 0 0,0-1-1 0 0,-1 1 0 0 0,1-1 1 0 0,0 1-1 0 0,-1-1 0 0 0,1 1 1 0 0,-1-1-1 0 0,1 1 1 0 0,-1 0-1 0 0,1-1 0 0 0,-1 1 1 0 0,1 0-1 0 0,-1-1 0 0 0,0 1 1 0 0,1 0-1 0 0,-1 0 0 0 0,1-1 1 0 0,-1 1-1 0 0,0 0 1 0 0,1 0-1 0 0,-1 0 0 0 0,0 0 1 0 0,1 0-1 0 0,-1 0 0 0 0,0 0 1 0 0,1 0-1 0 0,-1 0 1 0 0,1 0-1 0 0,-1 0 0 0 0,0 0 1 0 0,1 0-1 0 0,-1 1 0 0 0,0-1 1 0 0,1 0-1 0 0,-1 0 1 0 0,1 1-1 0 0,-1-1 0 0 0,1 0 1 0 0,-1 1-1 0 0,1-1 0 0 0,-1 1 1 0 0,1-1 17 0 0,-2 189 703 0 0,9-184-9154 0 0,3-8 754 0 0</inkml:trace>
  <inkml:trace contextRef="#ctx0" brushRef="#br0" timeOffset="762.18">577 604 5917 0 0,'0'0'8134'0'0,"0"0"-5994"0"0,0 0-1771 0 0,0 0-173 0 0,0 0 144 0 0,0 0-87 0 0,0 0-126 0 0,0 0-17 0 0,0 0-1 0 0,26-8 504 0 0,-23 6-650 0 0,-1 0 1 0 0,1 0-1 0 0,-1-1 1 0 0,0 1-1 0 0,1 0 1 0 0,-1-1-1 0 0,0 0 1 0 0,-1 1-1 0 0,1-1 1 0 0,0 0-1 0 0,-1 0 1 0 0,0 0-1 0 0,1 0 1 0 0,-1 0-1 0 0,0 0 1 0 0,-1-1-1 0 0,1 1 1 0 0,-1 0-1 0 0,1 0 1 0 0,-1-1-1 0 0,0 1 1 0 0,0 0-1 0 0,0 0 1 0 0,-1-1-1 0 0,1 1 1 0 0,-1 0-1 0 0,1 0 1 0 0,-1 0-1 0 0,0-1 1 0 0,-1 1 0 0 0,1 0-1 0 0,0 0 1 0 0,-1 1-1 0 0,0-1 1 0 0,0 0-1 0 0,1 0 1 0 0,-2 1 36 0 0,-1 3-59 0 0,0 1 1 0 0,0 0 0 0 0,0 1 0 0 0,0-1 0 0 0,0 0 0 0 0,0 1 0 0 0,0 0 0 0 0,1 0 0 0 0,0 0-1 0 0,-1 1 1 0 0,1-1 0 0 0,0 1 0 0 0,1 0 0 0 0,-1-1 0 0 0,1 1 0 0 0,-1 0 0 0 0,1 1-1 0 0,-1 3 59 0 0,0 31-884 0 0,30-25-3336 0 0,-15-11-898 0 0</inkml:trace>
  <inkml:trace contextRef="#ctx0" brushRef="#br0" timeOffset="1028.83">796 633 9821 0 0,'0'0'3771'0'0,"0"0"-2670"0"0,0 0-849 0 0,0 0 489 0 0,0 0 8 0 0,0 0-204 0 0,0 0-209 0 0,0 0-166 0 0,0 0-138 0 0,6-4-29 0 0,-3 3-31 0 0,0-1 0 0 0,-1 1 0 0 0,1-1 0 0 0,0 0 0 0 0,0 0 0 0 0,-1 0 0 0 0,1 0 0 0 0,-1-1 0 0 0,0 1 0 0 0,0-1 0 0 0,0 1 0 0 0,0-1 0 0 0,0 0 0 0 0,0 1 0 0 0,-1-1 0 0 0,1 0 0 0 0,-1 0 0 0 0,0 0 0 0 0,0-1 1 0 0,0 1-1 0 0,0 0 0 0 0,-1 0 0 0 0,1-1 0 0 0,-1 1 0 0 0,0 0 0 0 0,0 0 0 0 0,0-1 0 0 0,0 1 0 0 0,-1 0 0 0 0,1-1 0 0 0,-1 1 0 0 0,0 0 0 0 0,0 0 0 0 0,0 0 0 0 0,0 0 0 0 0,-1 0 0 0 0,1 0 0 0 0,-1 0 0 0 0,1 0 0 0 0,-1 0 0 0 0,0 1 0 0 0,0-1 0 0 0,-1 1 0 0 0,1-1 28 0 0,-1 2-17 0 0,0 1 0 0 0,0-1 0 0 0,0 0-1 0 0,0 1 1 0 0,0 0 0 0 0,0-1 0 0 0,0 1 0 0 0,0 1 0 0 0,0-1-1 0 0,0 0 1 0 0,0 1 0 0 0,0-1 0 0 0,0 1 0 0 0,1 0-1 0 0,-1 0 1 0 0,0 0 0 0 0,0 0 0 0 0,1 1 0 0 0,-1-1 0 0 0,0 1-1 0 0,1 0 1 0 0,0-1 0 0 0,-1 1 0 0 0,1 0 0 0 0,0 0-1 0 0,0 1 1 0 0,0-1 0 0 0,0 0 0 0 0,0 1 0 0 0,1-1 0 0 0,-1 1-1 0 0,1-1 1 0 0,-1 1 0 0 0,1 0 0 0 0,0 0 0 0 0,0 0-1 0 0,1-1 1 0 0,-1 1 0 0 0,0 0 0 0 0,1 0 0 0 0,0 0 0 0 0,-1 0-1 0 0,1 0 1 0 0,1 0 0 0 0,-1 1 17 0 0,30 38-5897 0 0,-14-38-183 0 0</inkml:trace>
  <inkml:trace contextRef="#ctx0" brushRef="#br0" timeOffset="1262.07">985 645 13877 0 0,'0'0'1492'0'0,"0"0"-1092"0"0,0 0-400 0 0,0 0 508 0 0,0 0-207 0 0,-36 32-77 0 0,25-25-100 0 0,-1 1-112 0 0,0-1 52 0 0,3-1-52 0 0,-1 1-12 0 0,3-1-316 0 0,-3-2-377 0 0,2-1-463 0 0,2-2-724 0 0,-1-1-2740 0 0,6-5-3709 0 0</inkml:trace>
  <inkml:trace contextRef="#ctx0" brushRef="#br0" timeOffset="155499.99">376 218 3828 0 0,'0'0'4864'0'0,"0"0"-2833"0"0,0 0-1794 0 0,0 0 127 0 0,7 3 184 0 0,-5-1-458 0 0,1-1 1 0 0,0 0 0 0 0,0 0-1 0 0,0 0 1 0 0,0 0-1 0 0,1 0 1 0 0,-1-1-1 0 0,0 1 1 0 0,0-1 0 0 0,0 0-1 0 0,1 0 1 0 0,-1 0-1 0 0,0 0 1 0 0,0 0 0 0 0,1-1-1 0 0,-1 0 1 0 0,0 0-1 0 0,0 1 1 0 0,0-2-1 0 0,0 1 1 0 0,0 0 0 0 0,0-1-1 0 0,0 1 1 0 0,-1-1-1 0 0,1 0 1 0 0,0 0 0 0 0,-1 0-1 0 0,0 0 1 0 0,1 0-1 0 0,-1-1-90 0 0,2-1-1 0 0,1 0 0 0 0,-1 0 0 0 0,0 0 0 0 0,0-1 0 0 0,-1 0 0 0 0,0 0 0 0 0,1 0 0 0 0,-2 0-1 0 0,1-1 1 0 0,-1 1 0 0 0,1-1 0 0 0,-1 1 0 0 0,-1-1 0 0 0,1 0 0 0 0,-1 0 0 0 0,0 0 0 0 0,-1 1 0 0 0,1-1-1 0 0,-1 0 1 0 0,0 0 0 0 0,0 0 0 0 0,-1 0 0 0 0,0 0 0 0 0,0 0 0 0 0,-1 0 0 0 0,1 0 0 0 0,-1 1 0 0 0,0-1-1 0 0,-1 1 1 0 0,1-1 0 0 0,-1 1 0 0 0,0 0 0 0 0,-1 0 0 0 0,1 0 0 0 0,-1 1 0 0 0,0-1 0 0 0,-4-3 1 0 0,6 9-61 0 0,0 0 1 0 0,0 1 0 0 0,0-1-1 0 0,0 1 1 0 0,0-1-1 0 0,0 1 1 0 0,0 0 0 0 0,0 0-1 0 0,1 0 1 0 0,-1 0 0 0 0,1 0-1 0 0,-1 0 1 0 0,1 0-1 0 0,0 0 1 0 0,0 0 0 0 0,0 1-1 0 0,0-1 1 0 0,0 0 0 0 0,1 1-1 0 0,-1-1 1 0 0,1 1 0 0 0,-1-1-1 0 0,1 1 1 0 0,0-1-1 0 0,0 1 1 0 0,0-1 0 0 0,0 1-1 0 0,1-1 1 0 0,-1 1 0 0 0,0-1-1 0 0,1 1 1 0 0,0-1-1 0 0,0 0 61 0 0,-2 8 54 0 0,1 1-1 0 0,0-1 0 0 0,0 0 0 0 0,1 0 1 0 0,1 0-1 0 0,0 0 0 0 0,0 0 0 0 0,1 0 1 0 0,0-1-1 0 0,1 1 0 0 0,0-1 0 0 0,0 0 1 0 0,1 0-1 0 0,0 0 0 0 0,1-1 0 0 0,1 3-53 0 0,62 29-2864 0 0,-59-37-2171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0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1 272 0 0,'0'0'8143'0'0,"0"0"-5529"0"0,0 0-2295 0 0,0 0-201 0 0,0 6 332 0 0,-4 218 1798 0 0,11-209-3526 0 0,6-18-3908 0 0,-3-6-778 0 0</inkml:trace>
  <inkml:trace contextRef="#ctx0" brushRef="#br0" timeOffset="190.75">152 68 4120 0 0,'0'0'3052'0'0,"0"0"-980"0"0,0 0-1318 0 0,0 0-382 0 0,0 0 250 0 0,-8 3 13 0 0,5-3-607 0 0,0 1 1 0 0,0-1-1 0 0,0 1 1 0 0,0-1-1 0 0,0 1 1 0 0,1 0-1 0 0,-1 0 0 0 0,0 0 1 0 0,0 1-1 0 0,1-1 1 0 0,-1 1-1 0 0,1-1 0 0 0,-1 1 1 0 0,1 0-1 0 0,0 0 1 0 0,-1 0-1 0 0,1 0 0 0 0,0 0 1 0 0,0 1-1 0 0,1-1 1 0 0,-1 1-1 0 0,0-1 0 0 0,1 1 1 0 0,0 0-1 0 0,-1-1 1 0 0,1 1-1 0 0,0 0 0 0 0,0 0 1 0 0,1 0-1 0 0,-1 0 1 0 0,1 0-1 0 0,-1 0 1 0 0,1 0-1 0 0,0 0 0 0 0,0 0 1 0 0,0 0-1 0 0,0 0 1 0 0,1 0-1 0 0,0 0 0 0 0,-1 0 1 0 0,1 0-1 0 0,0 0 1 0 0,0-1-1 0 0,0 1 0 0 0,1 0 1 0 0,0 1-29 0 0,108 42 165 0 0,-31-36-4895 0 0,-56-11-1827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58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62 339 1004 0 0,'0'0'4255'0'0,"0"0"134"0"0,0 0-2381 0 0,0 0-828 0 0,0 0-75 0 0,0 0-403 0 0,0 0-496 0 0,0 0-170 0 0,-3 3 24 0 0,1-1-51 0 0,-3 2 3 0 0,0 1 1 0 0,0-1 0 0 0,1 1-1 0 0,0 0 1 0 0,0 0-1 0 0,0 0 1 0 0,0 0 0 0 0,1 1-1 0 0,0 0 1 0 0,0-1 0 0 0,1 1-1 0 0,0 0 1 0 0,0 1-1 0 0,0-1 1 0 0,0 0 0 0 0,1 0-1 0 0,0 1 1 0 0,1-1-1 0 0,-1 1-12 0 0,5-4 52 0 0,0 0 0 0 0,0 0 0 0 0,1 0 0 0 0,-1-1 0 0 0,1 0-1 0 0,-1 1 1 0 0,1-2 0 0 0,0 1 0 0 0,0 0 0 0 0,0-1 0 0 0,0 0-1 0 0,0 0 1 0 0,0-1 0 0 0,0 1 0 0 0,0-1 0 0 0,0 0 0 0 0,0 0-1 0 0,0-1 1 0 0,0 1 0 0 0,0-1 0 0 0,0-1 0 0 0,0 1-1 0 0,2-1-50 0 0,-5 1-73 0 0,0-1 1 0 0,-1 1 0 0 0,1 0 0 0 0,0-1-1 0 0,-1 1 1 0 0,1-1 0 0 0,-1 0 0 0 0,0 1 0 0 0,0-1-1 0 0,1 0 1 0 0,-1 0 0 0 0,0 0 0 0 0,0 0-1 0 0,-1 0 1 0 0,1 0 0 0 0,0 0 0 0 0,-1 0 0 0 0,1 0-1 0 0,-1 0 1 0 0,0-1 0 0 0,0 1 0 0 0,0 0 0 0 0,0 0-1 0 0,0 0 1 0 0,0 0 0 0 0,0 0 0 0 0,-1-1-1 0 0,1 1 1 0 0,-1 0 0 0 0,1 0 0 0 0,-1 0 0 0 0,0 0-1 0 0,0 0 1 0 0,0 0 0 0 0,0 0 0 0 0,0 1 0 0 0,-1-1-1 0 0,1 0 1 0 0,0 1 0 0 0,-1-1 0 0 0,1 1-1 0 0,-1-1 1 0 0,0 1 71 0 0,3 64 2400 0 0,-3-39-2279 0 0,4 44 1081 0 0,18-37-5223 0 0,-14-29-1376 0 0,4-2-2231 0 0</inkml:trace>
  <inkml:trace contextRef="#ctx0" brushRef="#br0" timeOffset="330.28">320 558 11181 0 0,'0'0'1641'0'0,"0"0"-1103"0"0,0 0 247 0 0,0 0 256 0 0,0 0-279 0 0,0 0-415 0 0,0 0-66 0 0,0 0 63 0 0,0 0-23 0 0,27-8 730 0 0,-25 7-1100 0 0,1-1 1 0 0,-1-1-1 0 0,0 1 1 0 0,0 0-1 0 0,0-1 1 0 0,0 1-1 0 0,-1-1 1 0 0,1 1-1 0 0,-1-1 1 0 0,0 0-1 0 0,1 1 1 0 0,-1-1-1 0 0,0 0 1 0 0,0 0-1 0 0,-1 0 1 0 0,1 0-1 0 0,-1 0 1 0 0,0 0-1 0 0,1 0 1 0 0,-1 0-1 0 0,0 0 1 0 0,-1 0-1 0 0,1 0 1 0 0,-1 0-1 0 0,1 0 1 0 0,-1 0-1 0 0,0 0 1 0 0,0 0-1 0 0,0 0 1 0 0,0 1-1 0 0,-1-1 1 0 0,1 0-1 0 0,-1 1 1 0 0,1-1 0 0 0,-1 1-1 0 0,0 0 1 0 0,0-1-1 0 0,0 1 1 0 0,0 0-1 0 0,-1 0 1 0 0,1 0-1 0 0,-1 0 1 0 0,1 1-1 0 0,-1-1 1 0 0,1 1-1 0 0,-1-1 1 0 0,0 1-1 0 0,0 0 1 0 0,0 0-1 0 0,0 0 1 0 0,0 1-1 0 0,-1-1 49 0 0,1 3-1 0 0,0 0-1 0 0,0 0 1 0 0,0 0-1 0 0,0 1 1 0 0,0-1-1 0 0,0 1 1 0 0,1 0-1 0 0,-1 0 1 0 0,1 0 0 0 0,0 0-1 0 0,0 0 1 0 0,0 0-1 0 0,0 1 1 0 0,0-1-1 0 0,1 0 1 0 0,-1 1-1 0 0,1 0 1 0 0,0-1-1 0 0,0 1 1 0 0,1 0-1 0 0,-1 0 1 0 0,1-1 0 0 0,0 1-1 0 0,0 0 1 0 0,0 0-1 0 0,0 0 1 0 0,0-1-1 0 0,1 1 1 0 0,0 0-1 0 0,0-1 1 0 0,0 1-1 0 0,0 0 1 0 0,1-1-1 0 0,-1 1 1 0 0,1-1 0 0 0,0 0-1 0 0,1 2 2 0 0,21 10-2083 0 0,-4-11-4315 0 0,-4-4-837 0 0</inkml:trace>
  <inkml:trace contextRef="#ctx0" brushRef="#br0" timeOffset="610.7">558 541 11297 0 0,'0'0'2784'0'0,"0"0"-1468"0"0,0 0-635 0 0,0 0 142 0 0,0 0-133 0 0,0 0-388 0 0,0 0-208 0 0,0 0-75 0 0,2-4-22 0 0,0 1-26 0 0,0 1 0 0 0,-1-1 0 0 0,1 1 0 0 0,-1-1 0 0 0,0 0 1 0 0,0 1-1 0 0,0-1 0 0 0,0 0 0 0 0,0 0 0 0 0,0 0 0 0 0,-1 0 0 0 0,0 0 0 0 0,1 0 0 0 0,-1 0 0 0 0,0 0 0 0 0,-1 0 1 0 0,1 0-1 0 0,0 0 0 0 0,-1 0 0 0 0,0 1 0 0 0,0-1 0 0 0,1 0 0 0 0,-2 0 0 0 0,1 0 0 0 0,0 1 0 0 0,-1-1 0 0 0,1 0 1 0 0,-1 1-1 0 0,1 0 0 0 0,-1-1 0 0 0,0 1 0 0 0,0 0 0 0 0,-1 0 0 0 0,1 0 0 0 0,0 0 0 0 0,-3-1 29 0 0,3 0-16 0 0,-1 1 0 0 0,0-1 0 0 0,0 1 0 0 0,0 0 0 0 0,0 0 0 0 0,0 0 0 0 0,0 0 0 0 0,-1 1 0 0 0,1-1 0 0 0,-1 1 0 0 0,1 0 0 0 0,-1 0 0 0 0,1 0 0 0 0,-1 0 0 0 0,0 1 0 0 0,1 0 0 0 0,-1-1 0 0 0,0 1 0 0 0,1 1 0 0 0,-1-1 0 0 0,0 0 0 0 0,1 1 0 0 0,-1 0 0 0 0,0 0 0 0 0,1 0 0 0 0,-1 0-1 0 0,1 1 1 0 0,0-1 0 0 0,-1 1 0 0 0,1 0 0 0 0,0 0 0 0 0,0 0 0 0 0,0 0 0 0 0,0 0 0 0 0,0 1 0 0 0,1 0 0 0 0,-1-1 0 0 0,1 1 0 0 0,0 0 0 0 0,-1 0 0 0 0,2 0 0 0 0,-1 0 0 0 0,0 1 0 0 0,0-1 0 0 0,1 0 0 0 0,0 1 0 0 0,0-1 0 0 0,0 1 0 0 0,0 0 0 0 0,0-1 0 0 0,1 1 0 0 0,-1 0 0 0 0,1-1 0 0 0,0 3 16 0 0,40 44 438 0 0,-18-35-5620 0 0,-16-11-967 0 0</inkml:trace>
  <inkml:trace contextRef="#ctx0" brushRef="#br0" timeOffset="191498.37">223 209 1592 0 0,'0'0'2644'0'0,"0"0"169"0"0,0 0-803 0 0,0 0-783 0 0,0 0-78 0 0,0 0-199 0 0,0 0-139 0 0,0 0-144 0 0,35-11 764 0 0,-30 8-1412 0 0,0 0-1 0 0,0-1 1 0 0,0 0 0 0 0,0 0-1 0 0,-1 0 1 0 0,0 0 0 0 0,0-1-1 0 0,0 0 1 0 0,0 1 0 0 0,-1-2-1 0 0,0 1 1 0 0,0 0 0 0 0,0-1-1 0 0,-1 1 1 0 0,1-1 0 0 0,-1 0-1 0 0,-1 1 1 0 0,1-1 0 0 0,-1 0-1 0 0,0 0 1 0 0,-1 0 0 0 0,1 0-1 0 0,-1-1 1 0 0,0 1 0 0 0,0 0-1 0 0,-1 0 1 0 0,0 0 0 0 0,0 0-1 0 0,-1 0 1 0 0,1 0 0 0 0,-1 1-1 0 0,-1-1 1 0 0,1 0 0 0 0,-1 1-1 0 0,0 0 1 0 0,-1-3-19 0 0,2 9-81 0 0,-1-1 0 0 0,1 1-1 0 0,-1-1 1 0 0,1 1 0 0 0,0 0-1 0 0,-1 0 1 0 0,1 0 0 0 0,0 0-1 0 0,0 0 1 0 0,0 1 0 0 0,0-1 0 0 0,0 0-1 0 0,0 1 1 0 0,0 0 0 0 0,0-1-1 0 0,0 1 1 0 0,1 0 0 0 0,-1 0 0 0 0,1 0-1 0 0,0 0 1 0 0,-1 0 0 0 0,1 1-1 0 0,0-1 1 0 0,0 0 0 0 0,0 0-1 0 0,1 1 1 0 0,-1-1 0 0 0,0 1 0 0 0,1-1-1 0 0,0 0 1 0 0,-1 1 0 0 0,1-1-1 0 0,0 1 1 0 0,0-1 0 0 0,0 1-1 0 0,1-1 1 0 0,-1 2 81 0 0,0-2-41 0 0,-3 5 102 0 0,0-1 1 0 0,1 0-1 0 0,0 1 0 0 0,0-1 0 0 0,0 1 1 0 0,1-1-1 0 0,0 1 0 0 0,1 0 1 0 0,-1 0-1 0 0,1-1 0 0 0,0 1 0 0 0,1 0 1 0 0,0 0-1 0 0,0-1 0 0 0,0 1 0 0 0,1-1 1 0 0,0 1-1 0 0,0-1 0 0 0,1 1 0 0 0,0-1 1 0 0,0 0-1 0 0,0 0 0 0 0,1-1 0 0 0,-1 1 1 0 0,1-1-1 0 0,1 1 0 0 0,-1-1 0 0 0,1-1 1 0 0,0 1-1 0 0,0-1 0 0 0,0 1 0 0 0,1-1 1 0 0,3 1-62 0 0,68 12-1377 0 0,-73-17-1659 0 0,-2-4-3338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3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6977 0 0,'0'0'5608'0'0,"0"0"-5112"0"0,0 0-496 0 0,0 0-140 0 0,0 0 140 0 0,0 0 484 0 0,0 0-280 0 0,0 0-188 0 0,0 0 56 0 0,0 0-72 0 0,0 10-16 0 0,-3-7-48 0 0,3-2 52 0 0,0 1-316 0 0,0-2-516 0 0,3 2-1032 0 0,2-4-4261 0 0,-10-14 1697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9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7 516 3980 0 0,'0'0'194'0'0,"0"0"-65"0"0,0 0 4 0 0,0 0 209 0 0,0 0 794 0 0,0 0-217 0 0,0 0-455 0 0,0 0-63 0 0,-6 7 5674 0 0,26 18-5675 0 0,-1 0 0 0 0,-1 1 1 0 0,-1 1-1 0 0,-1 1 0 0 0,-1 0 0 0 0,-2 1 0 0 0,9 27-400 0 0,-8-23 282 0 0,-7-36 3339 0 0,11-51-3364 0 0,-2-16-666 0 0,-4 0-1 0 0,-2 0 1 0 0,-4-1 0 0 0,-3-1 0 0 0,-4-48 409 0 0,-1 84 6 0 0,1 0 1 0 0,2 0-1 0 0,1 0 1 0 0,3 0-1 0 0,0 0 1 0 0,5-11-7 0 0,-1 41-686 0 0,40 15 564 0 0,1-2 0 0 0,0-2 0 0 0,0-2 0 0 0,0-2-1 0 0,0-2 1 0 0,0-3 0 0 0,2-2 122 0 0,-51 6-1857 0 0,-2 0-2450 0 0,0 0-2311 0 0</inkml:trace>
  <inkml:trace contextRef="#ctx0" brushRef="#br0" timeOffset="3019.46">743 532 6097 0 0,'0'0'2590'0'0,"0"0"-255"0"0,0 0-1175 0 0,0 0-443 0 0,0 0 98 0 0,0 0 110 0 0,-9-2-149 0 0,-339-19-547 0 0,347 21-604 0 0,-7-2-481 0 0,5-1-4292 0 0,3-1-1845 0 0</inkml:trace>
  <inkml:trace contextRef="#ctx0" brushRef="#br0" timeOffset="4205.42">504 752 1512 0 0,'0'0'0'0'0,"0"0"-1368"0"0</inkml:trace>
  <inkml:trace contextRef="#ctx0" brushRef="#br0" timeOffset="4720.15">504 752 148 0 0,'1'-11'-296'0'0,"-10"-20"7030"0"0,3 16-382 0 0,13 35-5000 0 0,-1-23 1820 0 0,-4-8-3956 0 0,5 26 97 0 0,5 178 1372 0 0,9-227-7615 0 0,-15 27 2474 0 0,5-7-834 0 0</inkml:trace>
  <inkml:trace contextRef="#ctx0" brushRef="#br0" timeOffset="4969.74">681 781 6689 0 0,'0'0'2568'0'0,"0"0"-801"0"0,0 0-351 0 0,0 0-462 0 0,0 0-407 0 0,0 0 103 0 0,0 0 20 0 0,-7 1-190 0 0,-56 15-402 0 0,61-15-89 0 0,1-1-1 0 0,-1 0 1 0 0,1 1-1 0 0,-1-1 1 0 0,1 1-1 0 0,0-1 1 0 0,-1 1 0 0 0,1-1-1 0 0,0 1 1 0 0,-1 0-1 0 0,1 0 1 0 0,0 0 0 0 0,0 0-1 0 0,0 0 1 0 0,0 0-1 0 0,0 0 1 0 0,0 0-1 0 0,0 0 1 0 0,0 0 0 0 0,0 0-1 0 0,1 1 1 0 0,-1-1-1 0 0,0 0 1 0 0,1 1 0 0 0,-1-1-1 0 0,1 1 1 0 0,-1-1-1 0 0,1 0 1 0 0,0 1-1 0 0,0-1 1 0 0,-1 1 0 0 0,1-1-1 0 0,0 1 1 0 0,0-1-1 0 0,1 1 1 0 0,-1-1-1 0 0,0 1 1 0 0,0-1 0 0 0,1 0-1 0 0,-1 1 1 0 0,1-1-1 0 0,-1 1 1 0 0,1-1 0 0 0,0 0-1 0 0,-1 0 1 0 0,1 1-1 0 0,0-1 1 0 0,0 0-1 0 0,1 1 12 0 0,103 48 1214 0 0,-59-45-6625 0 0,-46-5 342 0 0</inkml:trace>
  <inkml:trace contextRef="#ctx0" brushRef="#br0" timeOffset="5590.95">565 346 2728 0 0,'0'0'2009'0'0,"0"0"266"0"0,0 0-369 0 0,0 0-319 0 0,0 0-275 0 0,0 0-309 0 0,0 0-269 0 0,0 0-264 0 0,0 0-190 0 0,5 2-61 0 0,-1-1-145 0 0,-1 0 1 0 0,0 0-1 0 0,1 0 1 0 0,-1-1-1 0 0,0 1 1 0 0,1-1-1 0 0,-1 1 1 0 0,1-1 0 0 0,-1-1-1 0 0,1 1 1 0 0,-1 0-1 0 0,1-1 1 0 0,-1 1-1 0 0,0-1 1 0 0,1 0-1 0 0,-1 0 1 0 0,0-1-1 0 0,0 1 1 0 0,0-1-1 0 0,0 1 1 0 0,0-1 0 0 0,0 0-1 0 0,0 0 1 0 0,0 0-1 0 0,-1 0 1 0 0,1-1-1 0 0,-1 1 1 0 0,0-1-1 0 0,1 0 1 0 0,-1 0-1 0 0,-1 1 1 0 0,1-1-1 0 0,0 0 1 0 0,-1-1 0 0 0,1 1-1 0 0,-1 0 1 0 0,0 0-1 0 0,0-1 1 0 0,0 1-1 0 0,0 0 1 0 0,-1-1-1 0 0,0 1 1 0 0,1-1-1 0 0,-1 1 1 0 0,0-1-75 0 0,-1-1-60 0 0,0 1 1 0 0,0-1-1 0 0,0 0 0 0 0,0 1 0 0 0,-1 0 1 0 0,1-1-1 0 0,-1 1 0 0 0,0 0 1 0 0,-1 0-1 0 0,1 0 0 0 0,-1 0 0 0 0,0 0 1 0 0,0 1-1 0 0,0-1 0 0 0,0 1 1 0 0,0 0-1 0 0,-1 0 0 0 0,0 0 0 0 0,1 0 1 0 0,-1 1-1 0 0,0-1 0 0 0,0 1 1 0 0,0 0-1 0 0,-1 0 0 0 0,0 0 60 0 0,-8 62-1468 0 0,13-50 1491 0 0,1 0-1 0 0,0-1 1 0 0,1 1 0 0 0,0-1-1 0 0,0 1 1 0 0,1-1-1 0 0,1 0 1 0 0,-1 0 0 0 0,1 0-1 0 0,1 0 1 0 0,0-1 0 0 0,0 1-1 0 0,1-1 1 0 0,-1 0-1 0 0,2-1 1 0 0,-1 0 0 0 0,3 2-23 0 0,64 23-8025 0 0,-53-31 1245 0 0</inkml:trace>
  <inkml:trace contextRef="#ctx0" brushRef="#br0" timeOffset="6292.93">802 73 4940 0 0,'0'0'1208'0'0,"0"0"-427"0"0,0 0-26 0 0,0 0 192 0 0,0 0-31 0 0,0 0-259 0 0,0 0-161 0 0,0 0-106 0 0,0 0-98 0 0,-5-3-108 0 0,-55-8 3775 0 0,2 12-3963 0 0,-10-2-3571 0 0,113-1-2152 0 0,-34 1 1992 0 0</inkml:trace>
  <inkml:trace contextRef="#ctx0" brushRef="#br0" timeOffset="211417.99">627 448 1384 0 0,'0'0'23'0'0,"0"0"29"0"0,5 3-90 0 0,25 12-235 0 0,61-6 5477 0 0,-86-9-5213 0 0,0 0 0 0 0,1 0 0 0 0,-1-1 0 0 0,0 0 0 0 0,1 0 0 0 0,-1 0 0 0 0,0-1 0 0 0,0 0 0 0 0,0 0-1 0 0,0 0 1 0 0,0 0 0 0 0,-1-1 0 0 0,1 0 0 0 0,-1 0 0 0 0,0 0 0 0 0,1 0 0 0 0,-2-1 0 0 0,1 0 0 0 0,0 1 0 0 0,-1-2 0 0 0,1 1 0 0 0,-1 0 0 0 0,0-1 0 0 0,-1 1 0 0 0,1-1 0 0 0,-1 0 0 0 0,0 0 0 0 0,0 0 0 0 0,0 0 0 0 0,-1 0 0 0 0,1 0 0 0 0,-1-5 9 0 0,0 1-4 0 0,-1 0 0 0 0,-1 0 1 0 0,0 0-1 0 0,0 1 1 0 0,0-1-1 0 0,-1 0 1 0 0,-1 1-1 0 0,1-1 1 0 0,-1 1-1 0 0,-1-1 1 0 0,1 1-1 0 0,-2 0 1 0 0,1 1-1 0 0,-1-1 1 0 0,0 1-1 0 0,0 0 1 0 0,-1 0-1 0 0,0 1 0 0 0,0-1 1 0 0,-1 1-1 0 0,0 1 1 0 0,0-1-1 0 0,0 1 1 0 0,-1 0-1 0 0,-3-1 4 0 0,-2-2-76 0 0,-1 1-1 0 0,0 0 0 0 0,0 1 1 0 0,-1 0-1 0 0,0 1 1 0 0,1 1-1 0 0,-2 1 0 0 0,1 0 1 0 0,0 0-1 0 0,-1 2 1 0 0,1 0-1 0 0,-1 1 0 0 0,1 0 1 0 0,-5 2 76 0 0,10 2-153 0 0,0 1-1 0 0,1 0 1 0 0,0 1 0 0 0,0 0 0 0 0,1 0 0 0 0,0 1 0 0 0,0 0-1 0 0,0 1 1 0 0,1-1 0 0 0,0 1 0 0 0,0 1 0 0 0,1-1-1 0 0,0 1 1 0 0,1 0 0 0 0,0 1 0 0 0,0-1 0 0 0,1 1 0 0 0,0 0-1 0 0,1 0 1 0 0,0 0 0 0 0,-1 8 153 0 0,-3 0-608 0 0,-6 50-198 0 0,13-49 535 0 0</inkml:trace>
  <inkml:trace contextRef="#ctx0" brushRef="#br0" timeOffset="211679.15">410 453 280 0 0,'0'0'884'0'0,"42"20"-20"0"0,-18-12-240 0 0,-1-2-416 0 0,-2 1-120 0 0,0-1-88 0 0,-6-1-680 0 0,-2-2-976 0 0</inkml:trace>
  <inkml:trace contextRef="#ctx0" brushRef="#br0" timeOffset="-206364.13">882 330 1408 0 0,'0'0'588'0'0,"0"0"-156"0"0,0 0 4749 0 0,0 0-3001 0 0,0 0-648 0 0,0 0-348 0 0,0 0-240 0 0,0 0-780 0 0,0 0-164 0 0,0 6-776 0 0,0-4-84 0 0,0 0-324 0 0,0 1-1220 0 0,0-2-3673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6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9097 0 0,'0'0'4086'0'0,"0"0"-3150"0"0,0 0-625 0 0,0 0-19 0 0,0 0-179 0 0,0 0-147 0 0,-11 6 163 0 0,14-6-146 0 0,1 0-1 0 0,0 0 1 0 0,-1 0 0 0 0,1 1 0 0 0,0-1-1 0 0,-1 1 1 0 0,1 0 0 0 0,-1 0 0 0 0,1 0-1 0 0,-1 0 1 0 0,0 1 0 0 0,1-1-1 0 0,-1 1 1 0 0,0 0 0 0 0,0 0 0 0 0,0 0-1 0 0,0 0 1 0 0,0 1 0 0 0,-1-1 0 0 0,1 1-1 0 0,-1 0 1 0 0,0 0 0 0 0,1 0 0 0 0,-1 0-1 0 0,0 0 1 0 0,-1 0 0 0 0,1 0-1 0 0,-1 0 1 0 0,1 1 0 0 0,-1-1 0 0 0,0 1-1 0 0,0-1 1 0 0,0 1 0 0 0,-1 0 0 0 0,0-1-1 0 0,1 1 1 0 0,-1-1 0 0 0,0 1-1 0 0,-1 0 1 0 0,1-1 0 0 0,0 1 0 0 0,-1 0-1 0 0,0-1 1 0 0,0 1 0 0 0,0-1 0 0 0,-1 1-1 0 0,1-1 1 0 0,-1 0 0 0 0,1 0-1 0 0,-1 0 1 0 0,0 1 0 0 0,0-2 0 0 0,-3 4 17 0 0,-34 43 382 0 0,89-39 1528 0 0,-24-8-2207 0 0,49 3 691 0 0,-26-10-8495 0 0,-31-2-146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6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668 50 7657 0 0,'-6'0'5441'0'0,"-438"-5"-3676"0"0,416 4-2050 0 0,-82-7 995 0 0,43-13-4586 0 0,58 15-615 0 0,6-2-2430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9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1044 0 0,'0'0'6160'0'0,"0"0"-5043"0"0,2 6-1339 0 0,6 75 164 0 0,47-76-1877 0 0,-56-5 2017 0 0,0 1 0 0 0,0-1 0 0 0,0 0 0 0 0,-1 1 0 0 0,1-1-1 0 0,0 0 1 0 0,0 1 0 0 0,0-1 0 0 0,0 1 0 0 0,0 0 0 0 0,0-1 0 0 0,0 1 0 0 0,0 0 0 0 0,0 0 0 0 0,0-1 0 0 0,1 1 0 0 0,-1 0 0 0 0,0 0 0 0 0,0 0-1 0 0,1 0 1 0 0,-1 0 0 0 0,1 0 0 0 0,-1 0 0 0 0,1 0 0 0 0,-1 0 0 0 0,1 1 0 0 0,-1-1 0 0 0,1 0 0 0 0,0 0 0 0 0,0 0 0 0 0,0 0 0 0 0,0 1 0 0 0,0-1 0 0 0,0 0-1 0 0,0 0 1 0 0,0 0 0 0 0,0 1 0 0 0,0-1 0 0 0,1 0 0 0 0,-1 0 0 0 0,0 0 0 0 0,1 0 0 0 0,-1 0 0 0 0,1 0 0 0 0,-1 0 0 0 0,1 0 0 0 0,0 0 0 0 0,0 0-1 0 0,-1 0 1 0 0,1 0 0 0 0,0 0 0 0 0,0 0 0 0 0,0 0 0 0 0,0-1 0 0 0,0 1 0 0 0,0 0 0 0 0,0-1 0 0 0,0 1 0 0 0,0-1 0 0 0,0 1-82 0 0,-89-7-3850 0 0,70 0-554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5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0 7417 0 0,'0'0'4872'0'0,"0"0"-4872"0"0,0 0-164 0 0,0 0 164 0 0,5 44 408 0 0,1-24-128 0 0,0 5-124 0 0,-1 0 8 0 0,-1-1-60 0 0,0-1 24 0 0,-1-2-40 0 0,-2-3-12 0 0,3 0-76 0 0,-3-5-384 0 0,3-2-1576 0 0,7-5-4625 0 0</inkml:trace>
  <inkml:trace contextRef="#ctx0" brushRef="#br0" timeOffset="249.48">283 304 12405 0 0,'0'0'1976'0'0,"0"0"-1928"0"0,0 0-48 0 0,0 0 432 0 0,-43-3-104 0 0,26-1-204 0 0,-4 1-124 0 0,-4 1-40 0 0,1 0-48 0 0,-5 0 76 0 0,2 2 0 0 0,1-2 4 0 0,2 2-456 0 0,2-1-1228 0 0,9 1-3196 0 0,1-3-3221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4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135 158 11297 0 0,'0'0'2928'0'0,"0"0"-1996"0"0,0 0-240 0 0,0 0 77 0 0,0 0-557 0 0,0 0-212 0 0,0 0-88 0 0,0 0-24 0 0,-48-29-12 0 0,31 26 48 0 0,0 0 68 0 0,-1-1 0 0 0,3-1-561 0 0,5 1-387 0 0,5-1-808 0 0,1 1-3364 0 0,10-5-2869 0 0</inkml:trace>
  <inkml:trace contextRef="#ctx0" brushRef="#br0" timeOffset="279.65">196 59 3980 0 0,'0'0'9005'0'0,"0"0"-8265"0"0,0 0-676 0 0,-35-7-64 0 0,14 1 216 0 0,-2-1-152 0 0,-3-1-64 0 0,-2-1-896 0 0,7 3-1632 0 0,-13-10-5585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7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0 716 0 0,'0'0'6576'0'0,"0"0"-4402"0"0,0 0-1383 0 0,0 0-257 0 0,0 0-85 0 0,0 0-162 0 0,0 0-192 0 0,0 0-21 0 0,-5 3-1 0 0,2-1-38 0 0,-1 0 1 0 0,0 0-1 0 0,1 1 0 0 0,-1-1 1 0 0,1 1-1 0 0,0 0 0 0 0,0 0 1 0 0,0 0-1 0 0,0 0 0 0 0,1 0 1 0 0,-1 1-1 0 0,1-1 0 0 0,0 1 1 0 0,0-1-1 0 0,0 1 0 0 0,0 0 1 0 0,0 0-1 0 0,1 0 0 0 0,0 0 1 0 0,0 0-1 0 0,0 0 0 0 0,0 1 1 0 0,1-1-1 0 0,0 0 1 0 0,0 0-1 0 0,0 0 0 0 0,0 1 1 0 0,1-1-1 0 0,-1 0 0 0 0,1 0 1 0 0,0 0-1 0 0,0 0 0 0 0,1 0 1 0 0,-1 0-1 0 0,1 0 0 0 0,0 0 1 0 0,0 0-1 0 0,0-1 0 0 0,0 1 1 0 0,1-1-1 0 0,0 1 0 0 0,-1-1 1 0 0,1 0-1 0 0,0 0 0 0 0,1-1 1 0 0,-1 1-1 0 0,0 0 0 0 0,1-1 1 0 0,-1 0-1 0 0,4 2-35 0 0,-3-2 33 0 0,-1-1 0 0 0,1 1 0 0 0,0-1 1 0 0,0 1-1 0 0,-1-1 0 0 0,1 0 0 0 0,0-1 0 0 0,0 1 1 0 0,0-1-1 0 0,0 0 0 0 0,0 1 0 0 0,0-2 0 0 0,0 1 1 0 0,0 0-1 0 0,0-1 0 0 0,-1 0 0 0 0,1 0 0 0 0,0 0 0 0 0,0 0 1 0 0,0-1-1 0 0,-1 1 0 0 0,1-1 0 0 0,-1 0 0 0 0,0 0 1 0 0,1 0-1 0 0,-1-1 0 0 0,0 1 0 0 0,0-1 0 0 0,0 0 1 0 0,-1 1-1 0 0,1-1 0 0 0,0-1 0 0 0,-1 1 0 0 0,0 0 1 0 0,0 0-1 0 0,0-1 0 0 0,0 1 0 0 0,-1-1 0 0 0,1 0 0 0 0,-1 0 1 0 0,0 1-1 0 0,0-1 0 0 0,0 0 0 0 0,-1 0 0 0 0,1-3-33 0 0,-2 8-19 0 0,1-1-1 0 0,0 0 0 0 0,0 1 0 0 0,-1-1 0 0 0,1 0 1 0 0,0 1-1 0 0,0-1 0 0 0,-1 0 0 0 0,1 0 1 0 0,0 0-1 0 0,-1 1 0 0 0,1-1 0 0 0,0 0 1 0 0,-1 0-1 0 0,1 0 0 0 0,0 0 0 0 0,-1 0 0 0 0,1 0 1 0 0,0 1-1 0 0,-1-1 0 0 0,1 0 0 0 0,-1 0 1 0 0,1 0-1 0 0,0 0 0 0 0,-1 0 0 0 0,1-1 0 0 0,-1 1 1 0 0,1 0-1 0 0,0 0 0 0 0,-1 0 0 0 0,1 0 1 0 0,0 0-1 0 0,-1 0 0 0 0,1-1 0 0 0,0 1 0 0 0,-1 0 1 0 0,1 0-1 0 0,0 0 0 0 0,-1-1 0 0 0,1 1 1 0 0,0 0-1 0 0,0 0 0 0 0,-1-1 0 0 0,1 1 0 0 0,0 0 1 0 0,0-1-1 0 0,0 1 0 0 0,-1 0 0 0 0,1-1 1 0 0,0 1 19 0 0,-12 36-383 0 0,2 104-1243 0 0,13-132-3009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8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59 10545 0 0,'0'0'5853'0'0,"0"0"-5629"0"0,0 0-224 0 0,0 0 0 0 0,0 0 72 0 0,0 0-32 0 0,0 0-40 0 0,-45-13-124 0 0,25 8-253 0 0,3 0-303 0 0,1-3-280 0 0,3 0-896 0 0,6 2-2564 0 0,4-7-2529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9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66 4700 0 0,'0'0'7305'0'0,"0"0"-5453"0"0,0 0-816 0 0,0 0-316 0 0,0 0-396 0 0,0 0-184 0 0,0 0 24 0 0,0 0 53 0 0,-45-13-57 0 0,6 7-160 0 0,-9-2-4 0 0,-1 0-777 0 0,9-2-859 0 0,14 2-3380 0 0,3-4-4153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0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1148 0 0,'0'0'14201'0'0,"0"0"-13977"0"0,8 37-224 0 0,-6-20 0 0 0,-2 4 376 0 0,0 0 4 0 0,0 2-179 0 0,-4 1-25 0 0,0 2-92 0 0,-2 1-84 0 0,1 1-64 0 0,-1 0-72 0 0,0 0-469 0 0,5-6-579 0 0,1 6-4436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9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89 150 3312 0 0,'0'0'7076'0'0,"0"0"-5065"0"0,0 0-1661 0 0,0 0 71 0 0,0 0 258 0 0,0 0 29 0 0,0 0-130 0 0,0 0-119 0 0,0 0-88 0 0,6 2-64 0 0,-4-1-284 0 0,1 0-1 0 0,-1 0 1 0 0,1 0 0 0 0,0-1-1 0 0,-1 1 1 0 0,1-1-1 0 0,0 1 1 0 0,-1-1-1 0 0,1 0 1 0 0,0 0 0 0 0,0 0-1 0 0,-1-1 1 0 0,1 1-1 0 0,0 0 1 0 0,-1-1 0 0 0,1 0-1 0 0,0 0 1 0 0,-1 0-1 0 0,1 0 1 0 0,-1 0 0 0 0,0 0-1 0 0,1-1 1 0 0,-1 1-1 0 0,0-1 1 0 0,0 1-1 0 0,1-1 1 0 0,-1 0 0 0 0,-1 0-1 0 0,1 0 1 0 0,0 0-1 0 0,0 0 1 0 0,-1 0 0 0 0,1-1-1 0 0,-1 1 1 0 0,0 0-1 0 0,0-1 1 0 0,0 1 0 0 0,0-1-1 0 0,0 0 1 0 0,0 1-1 0 0,-1-1 1 0 0,1-1-23 0 0,-1 0-53 0 0,0 0 0 0 0,0 0 0 0 0,0 0 0 0 0,0 0 0 0 0,-1 0 0 0 0,0 0 0 0 0,0 0 0 0 0,0 0-1 0 0,0 0 1 0 0,-1 0 0 0 0,1 0 0 0 0,-1 1 0 0 0,0-1 0 0 0,0 0 0 0 0,0 1 0 0 0,-1 0 0 0 0,1-1 0 0 0,-1 1 0 0 0,0 0 0 0 0,0 0 0 0 0,0 1 0 0 0,0-1 0 0 0,0 1 0 0 0,-1-1 0 0 0,1 1 0 0 0,-1 0 0 0 0,1 0 0 0 0,-1 1-1 0 0,0-1 1 0 0,0 1 0 0 0,0 0 0 0 0,0 0 0 0 0,0 0 0 0 0,0 0 0 0 0,0 1 0 0 0,0-1 0 0 0,0 1 0 0 0,0 0 0 0 0,0 0 0 0 0,0 1 0 0 0,0-1 0 0 0,0 1 0 0 0,0 0 0 0 0,0 0 0 0 0,0 0 0 0 0,0 1 0 0 0,0 0 0 0 0,1-1 0 0 0,-1 1-1 0 0,0 0 1 0 0,1 1 0 0 0,0-1 0 0 0,-3 3 53 0 0,3-3 17 0 0,1 1-1 0 0,-1-1 1 0 0,1 1-1 0 0,0 0 1 0 0,0 0-1 0 0,0 0 1 0 0,0 0 0 0 0,0 0-1 0 0,1 0 1 0 0,0 1-1 0 0,-1-1 1 0 0,1 1-1 0 0,0-1 1 0 0,1 0-1 0 0,-1 1 1 0 0,1 0-1 0 0,-1-1 1 0 0,1 1-1 0 0,0-1 1 0 0,0 1-1 0 0,1-1 1 0 0,-1 1-1 0 0,1-1 1 0 0,0 1-1 0 0,0-1 1 0 0,0 1-1 0 0,0-1 1 0 0,0 0-1 0 0,1 1 1 0 0,-1-1 0 0 0,1 0-1 0 0,0 0 1 0 0,0 0-1 0 0,0 0 1 0 0,1-1-1 0 0,-1 1 1 0 0,1 0-1 0 0,-1-1 1 0 0,1 0-1 0 0,0 0 1 0 0,0 0-1 0 0,0 0 1 0 0,0 0-1 0 0,0 0 1 0 0,0-1-1 0 0,1 1-16 0 0,0 0-56 0 0,27 12-1808 0 0,-8-9-3948 0 0,-2-4-1625 0 0</inkml:trace>
  <inkml:trace contextRef="#ctx0" brushRef="#br0" timeOffset="247.99">296 226 184 0 0,'0'0'14717'0'0,"0"0"-13004"0"0,0 0-1649 0 0,0 0 48 0 0,0 0 200 0 0,0 0 148 0 0,0 0-140 0 0,0 0-320 0 0,0 0-124 0 0,0 0-196 0 0,4 5-204 0 0,-4-6-125 0 0,0-1-523 0 0,0-2-1012 0 0,0 1-3404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18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4180 0 0,'0'0'6477'0'0,"0"0"-4755"0"0,0 0-1248 0 0,0 0 266 0 0,0 0 148 0 0,0 0-196 0 0,0 0-218 0 0,0 0-170 0 0,0 0-130 0 0,56-3-794 0 0,-54 3 592 0 0,0 1 0 0 0,0-1 1 0 0,1 0-1 0 0,-1 1 1 0 0,0 0-1 0 0,0-1 0 0 0,0 1 1 0 0,1 0-1 0 0,-1 0 0 0 0,0 0 1 0 0,0 1-1 0 0,-1-1 0 0 0,1 0 1 0 0,0 1-1 0 0,0-1 0 0 0,-1 1 1 0 0,1-1-1 0 0,0 1 0 0 0,-1 0 1 0 0,0 0-1 0 0,1 0 0 0 0,-1 0 1 0 0,0 0-1 0 0,0 0 1 0 0,0 0-1 0 0,0 0 0 0 0,-1 0 1 0 0,1 0-1 0 0,-1 1 0 0 0,1-1 1 0 0,-1 0-1 0 0,0 0 0 0 0,1 1 1 0 0,-1-1-1 0 0,0 0 0 0 0,-1 1 1 0 0,1-1-1 0 0,0 0 0 0 0,-1 0 1 0 0,1 1-1 0 0,-1-1 0 0 0,0 0 1 0 0,1 0-1 0 0,-1 0 28 0 0,-61 82 595 0 0,63-84-542 0 0,0 0 0 0 0,-1 0 0 0 0,1 0 0 0 0,0 0-1 0 0,-1 0 1 0 0,1 0 0 0 0,0 0 0 0 0,-1 0 0 0 0,1 1 0 0 0,0-1-1 0 0,-1 0 1 0 0,1 0 0 0 0,-1 1 0 0 0,1-1 0 0 0,0 0-1 0 0,-1 1 1 0 0,1-1 0 0 0,-1 1 0 0 0,1-1 0 0 0,-1 0 0 0 0,1 1-1 0 0,-1 0 1 0 0,0-1 0 0 0,1 1 0 0 0,-1-1 0 0 0,0 1-1 0 0,1-1 1 0 0,-1 1 0 0 0,0 0 0 0 0,1-1 0 0 0,-1 1 0 0 0,0 0-1 0 0,0-1 1 0 0,0 1 0 0 0,0-1 0 0 0,0 1 0 0 0,0 0 0 0 0,0 0-1 0 0,0-1 1 0 0,0 1 0 0 0,0 0 0 0 0,0-1 0 0 0,0 1-53 0 0,17-2-253 0 0,33-4-641 0 0,-16-1-5656 0 0,-14 2-572 0 0</inkml:trace>
  <inkml:trace contextRef="#ctx0" brushRef="#br0" timeOffset="295.5">332 197 10577 0 0,'0'0'3506'0'0,"0"0"-2592"0"0,0 0-788 0 0,0 0 45 0 0,0 0 152 0 0,0 0-109 0 0,0 0-69 0 0,0 0-11 0 0,0 0-87 0 0,5 1 44 0 0,-2 0-86 0 0,1 0 0 0 0,-1 0 0 0 0,0-1 0 0 0,1 1 0 0 0,-1-1 0 0 0,0 0-1 0 0,1 0 1 0 0,-1 0 0 0 0,1 0 0 0 0,-1-1 0 0 0,0 0 0 0 0,0 1 0 0 0,1-1 0 0 0,-1 0 0 0 0,0 0-1 0 0,0-1 1 0 0,0 1 0 0 0,0-1 0 0 0,0 1 0 0 0,0-1 0 0 0,0 0 0 0 0,-1 0 0 0 0,1 0 0 0 0,-1-1-1 0 0,1 1 1 0 0,-1 0 0 0 0,0-1 0 0 0,0 0 0 0 0,0 1 0 0 0,0-1 0 0 0,0 0 0 0 0,-1 0 0 0 0,1 0 0 0 0,-1 0-1 0 0,0-1 1 0 0,0 1 0 0 0,0 0 0 0 0,0 0 0 0 0,-1-1 0 0 0,1 1 0 0 0,-1 0 0 0 0,0-1 0 0 0,0 1-1 0 0,0 0 1 0 0,0-1 0 0 0,-1 1 0 0 0,1-1 0 0 0,-1 1 0 0 0,0 0 0 0 0,0 0 0 0 0,0 0 0 0 0,0-1 0 0 0,-1 1-5 0 0,0 0-54 0 0,0 0 0 0 0,-1 0 0 0 0,1 1 0 0 0,-1-1 0 0 0,0 1 0 0 0,1-1 0 0 0,-1 1 0 0 0,0 0 0 0 0,0 0 0 0 0,-1 0 0 0 0,1 0 0 0 0,0 1 0 0 0,-1-1 1 0 0,1 1-1 0 0,-1 0 0 0 0,1 0 0 0 0,-1 0 0 0 0,1 1 0 0 0,-1-1 0 0 0,0 1 0 0 0,1 0 0 0 0,-3 0 54 0 0,3 0-23 0 0,-1 0-1 0 0,1 1 1 0 0,0-1 0 0 0,0 1-1 0 0,0 0 1 0 0,0 0 0 0 0,-1 0-1 0 0,1 0 1 0 0,0 0 0 0 0,1 1-1 0 0,-1-1 1 0 0,0 1 0 0 0,0 0-1 0 0,1 0 1 0 0,-1 0 0 0 0,1 0-1 0 0,-1 0 1 0 0,1 1 0 0 0,0-1-1 0 0,0 1 1 0 0,0-1 0 0 0,0 1-1 0 0,1 0 1 0 0,-1 0 0 0 0,1 0-1 0 0,-1 0 1 0 0,1 0-1 0 0,0 0 1 0 0,0 0 0 0 0,1 0-1 0 0,-1 0 1 0 0,1 0 0 0 0,-1 1-1 0 0,1-1 1 0 0,0 0 0 0 0,0 0-1 0 0,0 1 1 0 0,1-1 23 0 0,44 41 614 0 0,-21-38-2876 0 0,-1-5-3375 0 0,4-3-1512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1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4852 0 0,'0'0'9129'0'0,"0"0"-7913"0"0,0 0-1216 0 0,0 0-440 0 0,0 0-152 0 0,0 0 592 0 0,0 0 188 0 0,1 39-84 0 0,-1-20-100 0 0,0 1 0 0 0,-1 2 44 0 0,-2-1-44 0 0,3 1 8 0 0,0 0 88 0 0,0-1-100 0 0,5 1-204 0 0,-1-8-2076 0 0,8 1-5661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1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35 13477 0 0,'0'0'1484'0'0,"0"0"-1332"0"0,0 0-152 0 0,-53-5 580 0 0,33 0-292 0 0,-5-1-152 0 0,0 0-68 0 0,-1 2-68 0 0,1 1-64 0 0,-1 1 56 0 0,4 0 8 0 0,1 1-300 0 0,4 1-756 0 0,3-1-1160 0 0,5 1-4060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55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1528 0 0,'0'0'636'0'0,"0"0"1226"0"0,0 0-118 0 0,0 0-675 0 0,0 0 64 0 0,0 0 167 0 0,0 0-151 0 0,0 0-261 0 0,0 0-326 0 0,0-3-242 0 0,5 46-1017 0 0,-4-40 744 0 0,-1 1 1 0 0,1-1-1 0 0,0 0 0 0 0,0 0 1 0 0,0 0-1 0 0,0 0 0 0 0,1-1 0 0 0,-1 1 1 0 0,1 0-1 0 0,0-1 0 0 0,0 1 0 0 0,0 0 1 0 0,0-1-1 0 0,0 0 0 0 0,0 0 1 0 0,0 1-1 0 0,1-2 0 0 0,-1 1 0 0 0,1 0 1 0 0,0 0-1 0 0,0-1 0 0 0,-1 1 0 0 0,1-1 1 0 0,0 0-1 0 0,0 0 0 0 0,0 0 1 0 0,2 0-48 0 0,-3 0 32 0 0,1 0 0 0 0,-1-1 1 0 0,1 1-1 0 0,-1-1 0 0 0,1 0 1 0 0,0 1-1 0 0,-1-1 0 0 0,1 0 1 0 0,0-1-1 0 0,-1 1 1 0 0,1 0-1 0 0,-1-1 0 0 0,1 1 1 0 0,-1-1-1 0 0,1 0 0 0 0,-1 0 1 0 0,1 0-1 0 0,-1 0 0 0 0,0-1 1 0 0,1 1-1 0 0,-1 0 1 0 0,0-1-1 0 0,0 0 0 0 0,0 1 1 0 0,0-1-1 0 0,0 0 0 0 0,-1 0 1 0 0,1 0-1 0 0,0 0 1 0 0,-1-1-1 0 0,0 1 0 0 0,1 0 1 0 0,-1-1-1 0 0,0 1 0 0 0,0 0 1 0 0,0-1-1 0 0,-1 1 0 0 0,1-1 1 0 0,-1 0-1 0 0,1 1 1 0 0,-1-1-1 0 0,0 1 0 0 0,0-1 1 0 0,0 0-1 0 0,0 1 0 0 0,0-1 1 0 0,-1 0-1 0 0,1 1 1 0 0,-1-1-1 0 0,0 1 0 0 0,1-1 1 0 0,-1 1-1 0 0,-1-1-32 0 0,2 1 117 0 0,27 89-975 0 0,-33 35 2597 0 0,6-120-1793 0 0,-1 0-1 0 0,0 1 0 0 0,1-1 0 0 0,-1 0 1 0 0,0 0-1 0 0,0 1 0 0 0,-1-1 1 0 0,1 0-1 0 0,0 0 0 0 0,-1 0 0 0 0,1 0 1 0 0,-1-1-1 0 0,0 1 0 0 0,1 0 1 0 0,-1-1-1 0 0,0 1 0 0 0,0-1 1 0 0,0 1-1 0 0,0-1 0 0 0,0 0 0 0 0,-1 0 1 0 0,1 0-1 0 0,0 0 0 0 0,-1 0 1 0 0,1-1-1 0 0,0 1 0 0 0,-1-1 1 0 0,1 1-1 0 0,0-1 0 0 0,-1 0 0 0 0,1 0 1 0 0,-1 0-1 0 0,1 0 0 0 0,-1 0 1 0 0,1-1-1 0 0,0 1 0 0 0,-1-1 1 0 0,1 0-1 0 0,0 1 0 0 0,-1-1 0 0 0,1 0 1 0 0,0 0-1 0 0,0-1 0 0 0,0 1 1 0 0,0 0-1 0 0,0-1 0 0 0,0 0 55 0 0,-37-29-7222 0 0,28 21 2643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1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9685 0 0,'0'0'2373'0'0,"0"0"-1761"0"0,0 0-281 0 0,0 0 264 0 0,0 0-61 0 0,0 0-264 0 0,0 0-170 0 0,0 0-77 0 0,0 0 7 0 0,20 11 762 0 0,-17-11-792 0 0,0 1 0 0 0,0 1 0 0 0,0-1 0 0 0,0 0-1 0 0,0 1 1 0 0,0-1 0 0 0,-1 1 0 0 0,1 0 0 0 0,0 0 0 0 0,-1 0-1 0 0,0 0 1 0 0,1 1 0 0 0,-1-1 0 0 0,0 1 0 0 0,0-1-1 0 0,-1 1 1 0 0,1 0 0 0 0,0-1 0 0 0,-1 1 0 0 0,0 0-1 0 0,1 0 1 0 0,-1 0 0 0 0,0 0 0 0 0,-1 0 0 0 0,1 0 0 0 0,0 1-1 0 0,-1-1 1 0 0,0 0 0 0 0,0 0 0 0 0,0 0 0 0 0,0 1-1 0 0,0-1 1 0 0,-1 0 0 0 0,1 0 0 0 0,-1 0 0 0 0,0 0 0 0 0,0 0-1 0 0,0 0 1 0 0,0 0 0 0 0,-1 0 0 0 0,1 0 0 0 0,-1 0-1 0 0,0 0 1 0 0,1-1 0 0 0,-1 1 0 0 0,-1-1 0 0 0,1 0-1 0 0,0 1 1 0 0,0-1 0 0 0,-3 1 0 0 0,4-2 24 0 0,-1 0 1 0 0,1 0-1 0 0,-1 0 1 0 0,1 0-1 0 0,0 0 1 0 0,0 0-1 0 0,0 0 0 0 0,0 0 1 0 0,0 1-1 0 0,0-1 1 0 0,0 0-1 0 0,0 1 1 0 0,0-1-1 0 0,0 1 0 0 0,1-1 1 0 0,-1 1-1 0 0,1-1 1 0 0,-1 1-1 0 0,1-1 0 0 0,-1 1 1 0 0,1-1-1 0 0,0 1 1 0 0,0 0-1 0 0,0-1 1 0 0,0 1-1 0 0,0 0 0 0 0,0-1 1 0 0,0 1-1 0 0,1-1 1 0 0,-1 1-1 0 0,1 0 1 0 0,-1-1-1 0 0,1 1 0 0 0,-1-1 1 0 0,1 0-1 0 0,0 1 1 0 0,0-1-1 0 0,0 1 0 0 0,0-1 1 0 0,0 0-1 0 0,0 0 1 0 0,0 1-1 0 0,0-1 1 0 0,0 0-1 0 0,0 0 0 0 0,1 0 1 0 0,-1 0-1 0 0,0 0 1 0 0,1-1-1 0 0,-1 1 1 0 0,1 0-1 0 0,-1-1 0 0 0,1 1 1 0 0,-1-1-1 0 0,1 1 1 0 0,0-1-1 0 0,-1 0 0 0 0,1 0 1 0 0,-1 0-1 0 0,1 1 1 0 0,0-2-1 0 0,-1 1 1 0 0,1 0-1 0 0,-1 0 0 0 0,1 0 1 0 0,0-1-1 0 0,0 1-24 0 0,97-1 88 0 0,-59-10-4989 0 0,-29 6-1385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3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246 117 12645 0 0,'0'0'2828'0'0,"0"0"-2524"0"0,0 0-292 0 0,0 0-12 0 0,0 0 324 0 0,-39-5-80 0 0,20 1-232 0 0,-2-1-12 0 0,1 0-180 0 0,2 0-184 0 0,0-1-112 0 0,4 0-320 0 0,2 0-652 0 0,7-1-888 0 0,2 1-2564 0 0</inkml:trace>
  <inkml:trace contextRef="#ctx0" brushRef="#br0" timeOffset="247.48">285 38 6977 0 0,'0'0'6380'0'0,"0"0"-6188"0"0,0 0 76 0 0,0 0-204 0 0,0 0 380 0 0,-57 2-128 0 0,21-7-152 0 0,-10-1-164 0 0,0-1-916 0 0,2 0-1040 0 0,13 1-2736 0 0,6-3-2149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2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39 1148 0 0,'0'0'0'0'0,"0"0"-1136"0"0</inkml:trace>
  <inkml:trace contextRef="#ctx0" brushRef="#br0" timeOffset="405.31">72 1 5184 0 0,'0'0'5828'0'0,"0"0"-3770"0"0,0 0-1055 0 0,0 0 45 0 0,0 0-324 0 0,0 0-705 0 0,0 0-557 0 0,0 0-43 0 0,-16 27 263 0 0,2-10 426 0 0,-27 43 371 0 0,41-58-456 0 0,0-1 1 0 0,0 1 0 0 0,0 0 0 0 0,0-1 0 0 0,0 1 0 0 0,0-1 0 0 0,0 1 0 0 0,0-1 0 0 0,1 1 0 0 0,-1-1 0 0 0,1 1 0 0 0,-1-1 0 0 0,1 1 0 0 0,0-1 0 0 0,-1 1 0 0 0,1-1 0 0 0,0 0 0 0 0,0 0 0 0 0,0 1 0 0 0,0-1 0 0 0,0 0-1 0 0,0 0 1 0 0,0 0 0 0 0,1 0 0 0 0,-1 0 0 0 0,0 0 0 0 0,0 0 0 0 0,1 0 0 0 0,-1-1 0 0 0,1 1 0 0 0,-1-1 0 0 0,1 1 0 0 0,-1-1 0 0 0,1 1 0 0 0,-1-1 0 0 0,1 0 0 0 0,-1 1 0 0 0,1-1 0 0 0,-1 0 0 0 0,1 0 0 0 0,0 0 0 0 0,-1-1 0 0 0,1 1-1 0 0,0 0-23 0 0,2 2 14 0 0,0-1 0 0 0,1 1 0 0 0,-1-1 0 0 0,1 0 0 0 0,0 0 0 0 0,-1-1 0 0 0,1 1 0 0 0,0-1 0 0 0,-1 0 0 0 0,1 0 0 0 0,0-1 0 0 0,-1 0-1 0 0,1 1 1 0 0,-1-1 0 0 0,1-1 0 0 0,-1 1 0 0 0,1-1 0 0 0,-1 1 0 0 0,0-1 0 0 0,1-1 0 0 0,-1 1 0 0 0,0 0 0 0 0,-1-1 0 0 0,1 0 0 0 0,0 0 0 0 0,-1 0-1 0 0,0 0 1 0 0,1-1 0 0 0,-1 1 0 0 0,-1-1 0 0 0,1 0 0 0 0,0 0 0 0 0,-1 0 0 0 0,0 0 0 0 0,2-5-14 0 0,-25 38-2035 0 0,5 57 2415 0 0,19-50-3902 0 0,-2-34-2428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8:45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312 102 1420 0 0,'0'0'0'0'0</inkml:trace>
  <inkml:trace contextRef="#ctx0" brushRef="#br0" timeOffset="156081.77">566 377 4500 0 0,'0'0'5786'0'0,"0"0"-3660"0"0,0 0-1547 0 0,0 0-295 0 0,0 0-54 0 0,0 0 298 0 0,-10 2 71 0 0,-295-16 604 0 0,225 4-984 0 0,61 8-363 0 0,-65-10 42 0 0,34-9-4983 0 0,33 7-1778 0 0</inkml:trace>
  <inkml:trace contextRef="#ctx0" brushRef="#br0" timeOffset="156394.53">113 0 8401 0 0,'0'0'5090'0'0,"0"0"-3677"0"0,0 0-1281 0 0,0 0 20 0 0,0 0 159 0 0,0 0-161 0 0,0 0-187 0 0,0 0-276 0 0,5 0-73 0 0,-3 0 377 0 0,0 1 1 0 0,1-1-1 0 0,-1 0 1 0 0,0 1-1 0 0,0 0 1 0 0,0-1-1 0 0,0 1 1 0 0,0 0-1 0 0,0 0 1 0 0,0 0-1 0 0,0 0 1 0 0,0 1-1 0 0,0-1 1 0 0,-1 0-1 0 0,1 1 1 0 0,0-1-1 0 0,-1 1 1 0 0,0 0-1 0 0,1-1 1 0 0,-1 1-1 0 0,0 0 1 0 0,0 0-1 0 0,1 0 0 0 0,-2 0 1 0 0,1 0-1 0 0,0 0 1 0 0,0 0-1 0 0,-1 0 1 0 0,1 0-1 0 0,-1 1 1 0 0,1-1-1 0 0,-1 0 1 0 0,0 0-1 0 0,0 0 1 0 0,0 1-1 0 0,0-1 1 0 0,-1 0-1 0 0,1 0 1 0 0,0 0-1 0 0,-1 0 1 0 0,0 1-1 0 0,0 0 9 0 0,-47 82 304 0 0,114-54 634 0 0,-62-31-1163 0 0,94 11 246 0 0,-60-19-7415 0 0,-29 3 415 0 0</inkml:trace>
  <inkml:trace contextRef="#ctx0" brushRef="#br0" timeOffset="156689.05">419 220 13181 0 0,'0'0'1728'0'0,"0"0"-1176"0"0,0 0-389 0 0,6-3-51 0 0,-3 3-121 0 0,0-1-1 0 0,0 0 1 0 0,0 0-1 0 0,0 0 1 0 0,0 0-1 0 0,0 0 1 0 0,0-1 0 0 0,0 1-1 0 0,0-1 1 0 0,-1 0-1 0 0,1 0 1 0 0,-1 0-1 0 0,1 0 1 0 0,-1 0 0 0 0,0 0-1 0 0,0-1 1 0 0,0 1-1 0 0,0-1 1 0 0,0 1-1 0 0,-1-1 1 0 0,1 0-1 0 0,-1 0 1 0 0,1 0 0 0 0,-1 0-1 0 0,0 0 1 0 0,-1 0-1 0 0,1 0 1 0 0,0 0-1 0 0,-1 0 1 0 0,1 0 0 0 0,-1-1-1 0 0,0 1 1 0 0,0 0-1 0 0,-1 0 1 0 0,1 0-1 0 0,0 0 1 0 0,-1-1-1 0 0,0 1 1 0 0,0 0 0 0 0,0 0-1 0 0,0 0 1 0 0,0 0-1 0 0,-1 1 1 0 0,1-1-1 0 0,-2-1 10 0 0,1 1-28 0 0,-1 0 0 0 0,1 1-1 0 0,-1 0 1 0 0,0-1-1 0 0,0 1 1 0 0,0 0-1 0 0,0 0 1 0 0,0 0-1 0 0,0 1 1 0 0,0-1 0 0 0,-1 1-1 0 0,1 0 1 0 0,-1 0-1 0 0,1 0 1 0 0,-1 0-1 0 0,1 1 1 0 0,-1-1-1 0 0,1 1 1 0 0,-1 0 0 0 0,0 0-1 0 0,1 0 1 0 0,-1 0-1 0 0,1 1 1 0 0,-1 0-1 0 0,1-1 1 0 0,-1 1 0 0 0,1 1-1 0 0,-1-1 1 0 0,1 0-1 0 0,0 1 1 0 0,0 0-1 0 0,-1-1 1 0 0,1 1-1 0 0,0 1 1 0 0,1-1 0 0 0,-1 0-1 0 0,0 1 1 0 0,1-1-1 0 0,-1 1 1 0 0,1 0-1 0 0,0 0 1 0 0,0 0 0 0 0,0 0-1 0 0,0 0 1 0 0,1 0-1 0 0,-1 0 1 0 0,1 1-1 0 0,0-1 1 0 0,0 1-1 0 0,0-1 1 0 0,0 1 0 0 0,0-1-1 0 0,1 1 1 0 0,0-1-1 0 0,0 1 1 0 0,0 0-1 0 0,0-1 1 0 0,0 1-1 0 0,1-1 1 0 0,-1 1 0 0 0,1 0 28 0 0,61 57 1057 0 0,-28-49-8266 0 0,-25-11-216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5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6 7173 0 0,'0'0'7803'0'0,"0"0"-5908"0"0,0 0-2143 0 0,0 0-180 0 0,-3 6 172 0 0,1-2 259 0 0,0-1 1 0 0,1 1 0 0 0,-1-1-1 0 0,1 1 1 0 0,0 0-1 0 0,0 0 1 0 0,1 0 0 0 0,-1-1-1 0 0,1 1 1 0 0,0 0 0 0 0,0 0-1 0 0,0 0 1 0 0,0 0-1 0 0,1 0 1 0 0,0-1 0 0 0,-1 1-1 0 0,1 0 1 0 0,1 0-1 0 0,-1-1 1 0 0,0 1 0 0 0,1-1-1 0 0,0 1 1 0 0,0-1-1 0 0,1 3-3 0 0,18 26 42 0 0,-17-27-83 0 0,1 1 0 0 0,-1 0 0 0 0,0 0 0 0 0,0 0 0 0 0,-1 0 0 0 0,0 1 0 0 0,0-1 0 0 0,0 1 0 0 0,-1 0 0 0 0,0 0 0 0 0,0 0 0 0 0,-1 0 0 0 0,0 0 0 0 0,0 0 0 0 0,-1 0 0 0 0,1 4 41 0 0,-3-9 17 0 0,1 0 0 0 0,-1 0 0 0 0,1 0 1 0 0,-1 0-1 0 0,0 0 0 0 0,1-1 0 0 0,-1 1 1 0 0,0-1-1 0 0,0 1 0 0 0,0-1 0 0 0,0 0 1 0 0,0 0-1 0 0,0 0 0 0 0,-1 0 0 0 0,1 0 1 0 0,0 0-1 0 0,-1-1 0 0 0,1 1 0 0 0,0-1 1 0 0,-1 0-1 0 0,1 1 0 0 0,0-1 0 0 0,-1 0 0 0 0,1-1 1 0 0,-1 1-1 0 0,1 0 0 0 0,0-1 0 0 0,-1 1 1 0 0,1-1-1 0 0,0 1 0 0 0,-1-1 0 0 0,1 0 1 0 0,-2-1-18 0 0,-24-17-6972 0 0,18 1-1956 0 0</inkml:trace>
  <inkml:trace contextRef="#ctx0" brushRef="#br0" timeOffset="264.95">342 56 9489 0 0,'0'0'8089'0'0,"0"0"-8089"0"0,0 0-360 0 0,0 0 360 0 0,-34-3 332 0 0,-9-5-332 0 0,-16-2-48 0 0,-10-3-872 0 0,16 4-945 0 0,2-3-5015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1:24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4196 0 0,'0'0'7278'0'0,"0"0"-5189"0"0,0 0-1883 0 0,0 0-162 0 0,0 0 90 0 0,0 0-95 0 0,0 0-291 0 0,7-4-142 0 0,-3 2 422 0 0,-1 0 0 0 0,1 0 1 0 0,-1 0-1 0 0,1 1 0 0 0,0 0 1 0 0,-1 0-1 0 0,1 0 0 0 0,0 0 0 0 0,0 0 1 0 0,0 1-1 0 0,0-1 0 0 0,0 1 1 0 0,0 0-1 0 0,0 0 0 0 0,0 1 0 0 0,0-1 1 0 0,-1 1-1 0 0,1 0 0 0 0,0 0 1 0 0,0 0-1 0 0,0 1 0 0 0,-1-1 0 0 0,1 1 1 0 0,-1 0-1 0 0,1 0 0 0 0,-1 0 1 0 0,0 0-1 0 0,0 1 0 0 0,0-1 0 0 0,0 1 1 0 0,0 0-1 0 0,0 0 0 0 0,1 3-28 0 0,-2-3 30 0 0,-1 1-1 0 0,1 0 1 0 0,-1 1-1 0 0,0-1 1 0 0,0 0 0 0 0,-1 0-1 0 0,1 0 1 0 0,-1 1-1 0 0,0-1 1 0 0,0 0-1 0 0,0 0 1 0 0,-1 0-1 0 0,0 1 1 0 0,1-1-1 0 0,-1 0 1 0 0,-1 0 0 0 0,1 0-1 0 0,-1 0 1 0 0,1 0-1 0 0,-1 0 1 0 0,0-1-1 0 0,-1 1 1 0 0,1 0-1 0 0,0-1 1 0 0,-1 0-1 0 0,0 0 1 0 0,0 1 0 0 0,0-2-1 0 0,0 1 1 0 0,-1 0-1 0 0,1-1 1 0 0,-1 1-1 0 0,1-1 1 0 0,-1 0-1 0 0,0 0 1 0 0,0 0-1 0 0,0-1 1 0 0,0 0-1 0 0,0 1 1 0 0,0-1 0 0 0,-3 0-30 0 0,-29 22 64 0 0,37-21-14 0 0,0 0-1 0 0,0 0 0 0 0,0 1 0 0 0,0-1 0 0 0,0 0 0 0 0,0 0 0 0 0,1 0 0 0 0,-1 0 0 0 0,1 0 0 0 0,-1-1 1 0 0,1 1-1 0 0,0 0 0 0 0,0-1 0 0 0,0 1 0 0 0,0-1 0 0 0,0 1 0 0 0,0-1 0 0 0,0 0 0 0 0,0 0 1 0 0,0 0-1 0 0,1 0 0 0 0,-1-1 0 0 0,0 1 0 0 0,1 0 0 0 0,-1-1 0 0 0,1 0 0 0 0,-1 1 0 0 0,0-1 0 0 0,1 0 1 0 0,-1 0-1 0 0,1-1 0 0 0,-1 1 0 0 0,1 0-49 0 0,2 1-29 0 0,70 12-111 0 0,-42-15-4272 0 0,-17-1-2404 0 0</inkml:trace>
  <inkml:trace contextRef="#ctx0" brushRef="#br0" timeOffset="171.89">390 272 9081 0 0,'0'0'7004'0'0,"0"0"-6587"0"0,0 0-305 0 0,0 0-112 0 0,0 0 424 0 0,0 0-100 0 0,0 0-140 0 0,0 0-184 0 0,0 0-268 0 0,0 0-256 0 0,-33 0-281 0 0,29-2-387 0 0,3 0-1448 0 0,2-5-4433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17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341 52 7221 0 0,'0'0'6852'0'0,"0"0"-5892"0"0,0 0-872 0 0,-37-13 36 0 0,9 7-48 0 0,-7 0 240 0 0,-13 1-116 0 0,0 0-96 0 0,5 3-104 0 0,6 1-48 0 0,14 0-204 0 0,5-2-780 0 0,10 1-956 0 0,-8-6-4800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17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42 9129 0 0,'0'0'6344'0'0,"0"0"-5548"0"0,0 0-796 0 0,0 0-292 0 0,-41-4 292 0 0,10 0 304 0 0,-12-2-139 0 0,-13 0-165 0 0,-7 0 0 0 0,1 0-1149 0 0,2 1-1055 0 0,22 0-4064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18.1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105 113 2904 0 0,'0'0'4733'0'0,"0"0"-2546"0"0,0 0-1179 0 0,0 0-50 0 0,0 0 119 0 0,0 0-47 0 0,0 0-342 0 0,0 0-255 0 0,0 0-168 0 0,5-2-50 0 0,-4 2-189 0 0,1 0-1 0 0,0-1 1 0 0,0 1-1 0 0,-1-1 0 0 0,1 0 1 0 0,0 1-1 0 0,-1-1 1 0 0,1 0-1 0 0,-1 0 1 0 0,1 0-1 0 0,-1 0 1 0 0,0 0-1 0 0,1-1 1 0 0,-1 1-1 0 0,0 0 1 0 0,0-1-1 0 0,0 1 1 0 0,0 0-1 0 0,0-1 1 0 0,0 1-1 0 0,0-1 1 0 0,0 0-1 0 0,-1 1 1 0 0,1-1-1 0 0,-1 0 1 0 0,1 1-1 0 0,-1-1 0 0 0,1 0 1 0 0,-1 0-1 0 0,0 1 1 0 0,0-1-1 0 0,0 0 1 0 0,0 0-1 0 0,0 1 1 0 0,0-1-1 0 0,-1 0 1 0 0,1 0-1 0 0,-1 1 1 0 0,1-1-1 0 0,-1 0 1 0 0,1 1-1 0 0,-1-1 1 0 0,0 0-1 0 0,0 1 1 0 0,0-1-1 0 0,0 1 1 0 0,0-1-26 0 0,0-1-39 0 0,0 1 0 0 0,-1-1 0 0 0,1 1 0 0 0,-1-1 0 0 0,1 1 0 0 0,-1-1 0 0 0,0 1 1 0 0,0 0-1 0 0,0 0 0 0 0,0 0 0 0 0,0 0 0 0 0,0 0 0 0 0,0 0 0 0 0,-1 1 0 0 0,1-1 1 0 0,-1 1-1 0 0,1-1 0 0 0,-1 1 0 0 0,0 0 0 0 0,1 0 0 0 0,-1 0 0 0 0,0 1 0 0 0,0-1 1 0 0,0 0-1 0 0,0 1 0 0 0,1 0 0 0 0,-1 0 0 0 0,0 0 0 0 0,0 0 0 0 0,0 0 1 0 0,0 1-1 0 0,0-1 0 0 0,1 1 0 0 0,-1 0 0 0 0,0 0 0 0 0,0 0 0 0 0,1 0 0 0 0,-1 0 1 0 0,0 0-1 0 0,1 1 0 0 0,0-1 0 0 0,-1 1 0 0 0,1 0 0 0 0,0 0 0 0 0,0 0 0 0 0,0 0 1 0 0,0 0-1 0 0,0 0 0 0 0,0 1 0 0 0,0-1 0 0 0,1 1 0 0 0,0-1 0 0 0,-1 1 0 0 0,1-1 1 0 0,0 1-1 0 0,0 0 0 0 0,0-1 0 0 0,0 1 0 0 0,1 0 0 0 0,-1 0 0 0 0,1 0 1 0 0,0 0-1 0 0,0 0 39 0 0,-1-1 68 0 0,0 0 1 0 0,0 1 0 0 0,0-1 0 0 0,1 0 0 0 0,-1 1-1 0 0,1-1 1 0 0,-1 1 0 0 0,1-1 0 0 0,0 1-1 0 0,0-1 1 0 0,0 1 0 0 0,0-1 0 0 0,1 1-1 0 0,-1-1 1 0 0,1 1 0 0 0,-1-1 0 0 0,1 1 0 0 0,0-1-1 0 0,0 0 1 0 0,0 0 0 0 0,0 1 0 0 0,1-1-1 0 0,-1 0 1 0 0,0 0 0 0 0,1 0 0 0 0,-1 0-1 0 0,1 0 1 0 0,0-1 0 0 0,0 1 0 0 0,0 0 0 0 0,0-1-1 0 0,0 1 1 0 0,0-1 0 0 0,0 0 0 0 0,0 0-1 0 0,1 0 1 0 0,-1 0 0 0 0,0 0 0 0 0,1 0 0 0 0,-1 0-1 0 0,1-1 1 0 0,-1 0 0 0 0,1 1 0 0 0,-1-1-1 0 0,0 0 1 0 0,1 0 0 0 0,1 0-69 0 0,15-19 663 0 0,-19 19-692 0 0,1-1 1 0 0,-1 0 0 0 0,0 1 0 0 0,0-1-1 0 0,1 0 1 0 0,-1 1 0 0 0,0-1 0 0 0,1 1-1 0 0,-1-1 1 0 0,0 1 0 0 0,1-1-1 0 0,-1 0 1 0 0,1 1 0 0 0,-1 0 0 0 0,1-1-1 0 0,-1 1 1 0 0,1-1 0 0 0,-1 1-1 0 0,1 0 1 0 0,0-1 0 0 0,-1 1 0 0 0,1 0-1 0 0,0-1 1 0 0,-1 1 0 0 0,1 0-1 0 0,0 0 1 0 0,-1 0 0 0 0,1 0 0 0 0,0 0-1 0 0,-1-1 1 0 0,1 1 0 0 0,0 0 0 0 0,-1 1-1 0 0,1-1 1 0 0,0 0 0 0 0,-1 0-1 0 0,1 0 1 0 0,0 0 0 0 0,-1 0 0 0 0,1 1-1 0 0,0-1 1 0 0,-1 0 0 0 0,1 1-1 0 0,-1-1 1 0 0,1 0 0 0 0,-1 1 0 0 0,1-1-1 0 0,0 1 1 0 0,-1-1 0 0 0,0 1-1 0 0,1-1 1 0 0,-1 1 0 0 0,1-1 0 0 0,-1 1-1 0 0,0-1 1 0 0,1 1 0 0 0,-1 0-1 0 0,1 0 30 0 0,5 6 65 0 0,1 1 0 0 0,-1 0 1 0 0,-1 0-1 0 0,1 1 1 0 0,-1 0-1 0 0,-1 0 0 0 0,0 0 1 0 0,0 0-1 0 0,-1 1 1 0 0,0 0-1 0 0,0-1 0 0 0,-1 1 1 0 0,0 0-1 0 0,-1 0 1 0 0,-1 0-1 0 0,1 0 1 0 0,-1 1-1 0 0,-2 9-66 0 0,-28 4-39 0 0,3-28-3750 0 0,12-5-2303 0 0</inkml:trace>
  <inkml:trace contextRef="#ctx0" brushRef="#br0" timeOffset="264.14">319 161 11865 0 0,'0'0'1998'0'0,"0"0"-1340"0"0,4 7-405 0 0,-2-4-250 0 0,1 0 80 0 0,-1 0 0 0 0,1 0 0 0 0,-1 1-1 0 0,1-1 1 0 0,-1 1 0 0 0,0 0-1 0 0,-1-1 1 0 0,1 1 0 0 0,-1 0-1 0 0,1 0 1 0 0,-1 0 0 0 0,-1 0 0 0 0,1 0-1 0 0,0 0 1 0 0,-1 1 0 0 0,0-1-1 0 0,0 0 1 0 0,0 0 0 0 0,0 0-1 0 0,-1 0 1 0 0,0 0 0 0 0,0 0 0 0 0,0 2-83 0 0,1-13 2422 0 0,8-29-2536 0 0,38-52-656 0 0,-8 61-2076 0 0,8 41-6909 0 0,-33 0 4510 0 0</inkml:trace>
  <inkml:trace contextRef="#ctx0" brushRef="#br0" timeOffset="543.29">582 290 12029 0 0,'0'0'1912'0'0,"0"0"-1142"0"0,0 0-491 0 0,0 0 152 0 0,0 0 4 0 0,5 0-162 0 0,61-25 155 0 0,-65 25-445 0 0,0-1 0 0 0,0 0 0 0 0,1 1 0 0 0,-1-1 1 0 0,0 0-1 0 0,0 0 0 0 0,0 1 0 0 0,0-1 1 0 0,0 0-1 0 0,0 0 0 0 0,0 0 0 0 0,0 0 1 0 0,-1-1-1 0 0,1 1 0 0 0,0 0 0 0 0,-1 0 1 0 0,1 0-1 0 0,0 0 0 0 0,-1-1 0 0 0,0 1 1 0 0,1 0-1 0 0,-1-1 0 0 0,0 1 0 0 0,1 0 1 0 0,-1-1-1 0 0,0 1 0 0 0,0 0 0 0 0,0-1 1 0 0,0 1-1 0 0,0 0 0 0 0,-1-1 0 0 0,1 1 0 0 0,0 0 1 0 0,-1-1-1 0 0,1 1 0 0 0,-1 0 0 0 0,1 0 1 0 0,-1-1-1 0 0,1 1 0 0 0,-1 0 0 0 0,0 0 1 0 0,0 0-1 0 0,0 0 0 0 0,0 0 0 0 0,1 0 1 0 0,-1 0-1 0 0,0 0 0 0 0,-1 0 0 0 0,1 0 1 0 0,0 1-1 0 0,0-1 0 0 0,0 0 0 0 0,0 1 1 0 0,-1-1-1 0 0,1 0 17 0 0,-3 0-13 0 0,1 0 1 0 0,-1 0 0 0 0,0 0 0 0 0,0 1-1 0 0,1-1 1 0 0,-1 1 0 0 0,0 0 0 0 0,0 0-1 0 0,0 0 1 0 0,1 0 0 0 0,-1 1 0 0 0,0 0-1 0 0,0-1 1 0 0,1 1 0 0 0,-1 1-1 0 0,1-1 1 0 0,-1 0 0 0 0,1 1 0 0 0,-1 0-1 0 0,1 0 1 0 0,0 0 0 0 0,0 0 0 0 0,0 0-1 0 0,0 1 1 0 0,0-1 0 0 0,0 1-1 0 0,1 0 1 0 0,-1 0 0 0 0,1 0 0 0 0,0 0-1 0 0,0 0 1 0 0,0 1 0 0 0,0-1 0 0 0,1 0-1 0 0,-1 1 1 0 0,1-1 0 0 0,-1 4 12 0 0,31 18-693 0 0,2-23-5310 0 0,-9-2-350 0 0</inkml:trace>
  <inkml:trace contextRef="#ctx0" brushRef="#br0" timeOffset="810.1">873 155 15293 0 0,'0'0'1452'0'0,"-7"-2"-1185"0"0,4 1-249 0 0,-1-1-44 0 0,1 0-1 0 0,0 0 1 0 0,-1 1-1 0 0,1-1 1 0 0,-1 1-1 0 0,1 0 1 0 0,-1 0-1 0 0,1 0 1 0 0,-1 1 0 0 0,0-1-1 0 0,1 1 1 0 0,-1 0-1 0 0,0 0 1 0 0,1 0-1 0 0,-1 0 1 0 0,0 1 0 0 0,0 0-1 0 0,1-1 1 0 0,-1 1-1 0 0,1 1 1 0 0,-1-1-1 0 0,1 0 1 0 0,0 1-1 0 0,-1 0 1 0 0,1 0 0 0 0,0 0-1 0 0,0 0 1 0 0,0 0-1 0 0,0 1 1 0 0,0 0 26 0 0,4 0 14 0 0,0 1-1 0 0,0-1 1 0 0,0 0 0 0 0,1 1-1 0 0,-1-1 1 0 0,1 0 0 0 0,0 0-1 0 0,0 0 1 0 0,0 0 0 0 0,0 0-1 0 0,1 0 1 0 0,-1-1 0 0 0,1 1-1 0 0,-1-1 1 0 0,1 1 0 0 0,0-1 0 0 0,0 0-1 0 0,0 0 1 0 0,0-1 0 0 0,1 1-1 0 0,-1-1 1 0 0,0 1 0 0 0,4 0-14 0 0,2 3-32 0 0,67 58 607 0 0,-78-60-564 0 0,0 0-1 0 0,-1 0 1 0 0,1 0 0 0 0,-1-1-1 0 0,1 1 1 0 0,-1-1 0 0 0,0 1-1 0 0,0-1 1 0 0,0 0 0 0 0,0 0 0 0 0,-1-1-1 0 0,1 1 1 0 0,-1-1 0 0 0,1 1-1 0 0,-1-1 1 0 0,1 0 0 0 0,-1 0-1 0 0,1-1 1 0 0,-1 1 0 0 0,0-1-1 0 0,1 0 1 0 0,-1 0 0 0 0,0 0 0 0 0,0 0-11 0 0,-3 0-438 0 0,-26 1-936 0 0,15-8-5932 0 0,13-1-772 0 0</inkml:trace>
  <inkml:trace contextRef="#ctx0" brushRef="#br0" timeOffset="1041.1">1116 193 10769 0 0,'0'0'2808'0'0,"0"0"-1892"0"0,0 0-990 0 0,-8-2 178 0 0,-54-5-112 0 0,61 6 6 0 0,-1 1-1 0 0,1 0 1 0 0,-1 0 0 0 0,1 0-1 0 0,-1 0 1 0 0,1 0 0 0 0,-1 1-1 0 0,1-1 1 0 0,-1 0 0 0 0,1 1-1 0 0,0-1 1 0 0,-1 1 0 0 0,1-1-1 0 0,0 1 1 0 0,-1 0 0 0 0,1 0-1 0 0,0-1 1 0 0,0 1-1 0 0,-1 0 1 0 0,1 0 0 0 0,0 0-1 0 0,0 0 1 0 0,0 0 0 0 0,0 1-1 0 0,1-1 1 0 0,-1 0 0 0 0,0 0-1 0 0,0 1 1 0 0,1-1 0 0 0,-1 0-1 0 0,1 1 1 0 0,-1-1 0 0 0,1 0-1 0 0,-1 1 1 0 0,1-1 0 0 0,0 1-1 0 0,0-1 1 0 0,0 1-1 0 0,0-1 1 0 0,0 1 0 0 0,0-1-1 0 0,0 1 1 0 0,0-1 0 0 0,1 0-1 0 0,-1 1 1 0 0,0-1 0 0 0,1 1-1 0 0,-1-1 1 0 0,1 1 2 0 0,26 39 1125 0 0,-26-40-1125 0 0,1 0 1 0 0,0-1-1 0 0,0 1 1 0 0,0 0-1 0 0,-1 0 1 0 0,1 0-1 0 0,0 0 1 0 0,-1 1-1 0 0,1-1 1 0 0,-1 0-1 0 0,0 1 1 0 0,1-1-1 0 0,-1 1 1 0 0,0-1-1 0 0,0 1 0 0 0,0 0 1 0 0,0 0-1 0 0,0-1 1 0 0,0 1-1 0 0,-1 0 1 0 0,1 0-1 0 0,0 0 1 0 0,-1 0-1 0 0,1 0 1 0 0,-1 0-1 0 0,0 0 1 0 0,0 0-1 0 0,0 0 1 0 0,0 0-1 0 0,0 0 1 0 0,0-1-1 0 0,-1 1 0 0 0,1 0 1 0 0,0 0-1 0 0,-1 0 1 0 0,0 0-1 0 0,1 0 1 0 0,-1 0-1 0 0,0-1 1 0 0,0 1-1 0 0,0 0 1 0 0,0 0-1 0 0,0-1 1 0 0,-1 1-1 0 0,1-1 1 0 0,0 1-1 0 0,-1-1 1 0 0,1 0-1 0 0,-1 1 0 0 0,1-1 1 0 0,-1 0-1 0 0,0 0 1 0 0,1 0-1 0 0,-1 0 1 0 0,0-1-1 0 0,0 1 1 0 0,0 0-1 0 0,0-1 1 0 0,0 1-1 0 0,1-1 1 0 0,-1 0-1 0 0,-2 1 0 0 0,-65 5-1132 0 0,22-9-4074 0 0,11-4-3862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1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15309 0 0,'0'0'2057'0'0,"0"0"-2057"0"0,18 40 0 0 0,-14-22 48 0 0,-1 0 500 0 0,-2 2-204 0 0,-1-1-24 0 0,0 0-240 0 0,0 0-72 0 0,0 0-8 0 0,0 0 12 0 0,0-3-12 0 0,0 0-196 0 0,0-2-632 0 0,4-1-380 0 0,0-5-1353 0 0,8 0-4691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55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1004 0 0,'0'0'7543'0'0,"0"0"-5003"0"0,0 0-1982 0 0,0 0-79 0 0,0 0 288 0 0,0 0-19 0 0,0 0-271 0 0,0 0-333 0 0,0-1-261 0 0,2-1 93 0 0,-1 1 1 0 0,1 0 0 0 0,-1 0-1 0 0,1 0 1 0 0,-1 0-1 0 0,1 1 1 0 0,-1-1 0 0 0,1 0-1 0 0,0 1 1 0 0,0-1 0 0 0,-1 1-1 0 0,1-1 1 0 0,0 1-1 0 0,0 0 1 0 0,-1 0 0 0 0,1 0-1 0 0,0 0 1 0 0,0 0 0 0 0,0 0-1 0 0,-1 0 1 0 0,1 1-1 0 0,0-1 1 0 0,0 1 0 0 0,-1-1-1 0 0,1 1 1 0 0,0 0 0 0 0,-1-1-1 0 0,1 1 1 0 0,-1 0-1 0 0,1 0 1 0 0,-1 0 0 0 0,1 0-1 0 0,-1 0 1 0 0,0 1 0 0 0,1-1-1 0 0,-1 0 1 0 0,0 1-1 0 0,0-1 1 0 0,0 1 0 0 0,0-1-1 0 0,0 1 1 0 0,0-1 0 0 0,-1 1-1 0 0,1 0 1 0 0,0-1-1 0 0,-1 1 1 0 0,0 0 0 0 0,1 0-1 0 0,-1-1 1 0 0,0 1 0 0 0,0 0-1 0 0,0 0 24 0 0,-68 96 195 0 0,108-89 1244 0 0,-26-8-1485 0 0,25 3 615 0 0,-21 8-4181 0 0,-17-11 152 0 0,1-1-2348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3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45 16602 0 0,'0'0'1884'0'0,"0"0"-1884"0"0,0 0-696 0 0,0 0 376 0 0,0 0 320 0 0,0 0 308 0 0,-34-9-28 0 0,14 7-280 0 0,0 0-120 0 0,-5 0 44 0 0,0 1 64 0 0,-2 0-448 0 0,5-2-112 0 0,-2-2-133 0 0,5 1-931 0 0,6-2-2744 0 0,4-3-3069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3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384 6 11385 0 0,'0'0'942'0'0,"0"0"-514"0"0,0 0 149 0 0,-4 7-105 0 0,2-3-402 0 0,-1 0 0 0 0,0 0 1 0 0,0-1-1 0 0,0 1 0 0 0,0-1 1 0 0,0 1-1 0 0,-1-1 0 0 0,1 0 0 0 0,-1 0 1 0 0,0-1-1 0 0,0 1 0 0 0,0-1 0 0 0,0 0 1 0 0,0 0-1 0 0,0 0 0 0 0,-1 0 1 0 0,1-1-1 0 0,-1 0 0 0 0,1 0 0 0 0,-1 0 1 0 0,0 0-1 0 0,1-1 0 0 0,-1 0 0 0 0,0 0 1 0 0,-3 0-71 0 0,-220-68 1011 0 0,193 142-1849 0 0,29-59-935 0 0,1 2-2851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2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13045 0 0,'0'0'1576'0'0,"0"0"-1576"0"0,6 40 0 0 0,-4-20 48 0 0,-1 2 420 0 0,-1 0-228 0 0,0 0-100 0 0,-1-2-36 0 0,-3 0-104 0 0,2-3 0 0 0,-2-3 96 0 0,2-1-96 0 0,2-3-164 0 0,0-3-984 0 0,0-1-1264 0 0,6-6-4373 0 0</inkml:trace>
  <inkml:trace contextRef="#ctx0" brushRef="#br0" timeOffset="281.2">222 34 9865 0 0,'0'0'4788'0'0,"0"0"-4330"0"0,0 0-609 0 0,0 0 434 0 0,-6 6-57 0 0,-52 65-93 0 0,56-70-119 0 0,1 1 0 0 0,0 0 1 0 0,0 0-1 0 0,0-1 0 0 0,0 1 0 0 0,0 0 0 0 0,1 0 1 0 0,-1 0-1 0 0,0 0 0 0 0,1 0 0 0 0,0 1 0 0 0,-1-1 1 0 0,1 0-1 0 0,0 0 0 0 0,0 0 0 0 0,0 0 1 0 0,0 0-1 0 0,1 0 0 0 0,-1 0 0 0 0,0 0 0 0 0,1 0 1 0 0,0 0-1 0 0,-1 0 0 0 0,1 0 0 0 0,0 0 1 0 0,0 0-1 0 0,0 0 0 0 0,0 0 0 0 0,0 0 0 0 0,1-1 1 0 0,-1 1-1 0 0,0-1 0 0 0,1 1 0 0 0,-1-1 1 0 0,1 1-1 0 0,0-1 0 0 0,-1 0 0 0 0,1 0 0 0 0,0 0 1 0 0,0 0-1 0 0,0 0 0 0 0,0 0 0 0 0,0 0 1 0 0,0-1-1 0 0,0 1 0 0 0,0-1 0 0 0,1 1-14 0 0,118 2 1201 0 0,-118-3-1242 0 0,-1-1 0 0 0,0 0 0 0 0,1 1 0 0 0,-1-1 0 0 0,0 0 0 0 0,0-1 0 0 0,0 1 0 0 0,0 0 0 0 0,0-1 0 0 0,0 1 0 0 0,0-1 0 0 0,0 1 0 0 0,-1-1 0 0 0,1 0 0 0 0,0 0-1 0 0,-1 0 1 0 0,0 0 0 0 0,1 0 0 0 0,-1 0 0 0 0,0 0 0 0 0,0 0 0 0 0,0-1 0 0 0,0 1 0 0 0,-1 0 0 0 0,1-1 0 0 0,0 1 0 0 0,-1 0 0 0 0,0-1 0 0 0,0 1 0 0 0,0-1 0 0 0,0 1 0 0 0,0 0 0 0 0,0-1 0 0 0,0 1 0 0 0,-1-1 0 0 0,1 1 0 0 0,-1 0 0 0 0,0-1-1 0 0,0 1 1 0 0,0 0 0 0 0,0 0 0 0 0,0-1 0 0 0,0 1 0 0 0,0 0 0 0 0,-1 0 0 0 0,1 0 0 0 0,-2 0 41 0 0,3 2-11 0 0,0 0 1 0 0,0 1-1 0 0,0-1 0 0 0,0 1 0 0 0,0-1 0 0 0,0 0 1 0 0,0 1-1 0 0,0-1 0 0 0,0 1 0 0 0,0-1 0 0 0,0 0 1 0 0,0 1-1 0 0,0-1 0 0 0,0 1 0 0 0,-1-1 1 0 0,1 0-1 0 0,0 1 0 0 0,0-1 0 0 0,0 0 0 0 0,-1 1 1 0 0,1-1-1 0 0,0 0 0 0 0,-1 0 0 0 0,1 1 0 0 0,0-1 1 0 0,0 0-1 0 0,-1 0 0 0 0,1 1 0 0 0,0-1 1 0 0,-1 0-1 0 0,1 0 0 0 0,-1 0 0 0 0,1 0 0 0 0,0 0 1 0 0,-1 1-1 0 0,1-1 0 0 0,0 0 0 0 0,-1 0 0 0 0,1 0 1 0 0,-1 0-1 0 0,1 0 0 0 0,0 0 0 0 0,-1 0 1 0 0,1 0-1 0 0,-1 0 0 0 0,1-1 0 0 0,0 1 0 0 0,-1 0 1 0 0,1 0-1 0 0,-1 0 0 0 0,1 0 0 0 0,0-1 0 0 0,-1 1 1 0 0,1 0 10 0 0,-3 63 1451 0 0,2-34-1374 0 0,-9 79-562 0 0,16-106-4124 0 0,2-4-1753 0 0</inkml:trace>
  <inkml:trace contextRef="#ctx0" brushRef="#br0" timeOffset="669.47">526 80 13521 0 0,'0'0'1368'0'0,"0"0"-968"0"0,0 0-225 0 0,0 0 57 0 0,0 0-183 0 0,-4 8 57 0 0,-4 7-24 0 0,4-13-41 0 0,1 1 0 0 0,0 0 0 0 0,0 0 0 0 0,1 0 1 0 0,-1 1-1 0 0,1-1 0 0 0,-1 1 0 0 0,1-1 0 0 0,0 1 0 0 0,0 0 0 0 0,1 0 1 0 0,-1 0-1 0 0,1 0 0 0 0,0 0 0 0 0,0 0 0 0 0,0 0 0 0 0,0 0 1 0 0,1 0-1 0 0,0 1 0 0 0,0-1 0 0 0,0 0 0 0 0,0 0 0 0 0,1 0 0 0 0,-1 1 1 0 0,1-1-1 0 0,0 0 0 0 0,0 0 0 0 0,1 0 0 0 0,-1 0 0 0 0,1 0 1 0 0,0-1-1 0 0,0 1 0 0 0,0 0 0 0 0,1-1 0 0 0,-1 1 0 0 0,1-1 0 0 0,0 0 1 0 0,0 0-1 0 0,0 0 0 0 0,1 0-41 0 0,0-1 15 0 0,1 0-1 0 0,-1-1 1 0 0,1 1-1 0 0,-1-1 1 0 0,1 0 0 0 0,0 0-1 0 0,0-1 1 0 0,-1 1 0 0 0,1-1-1 0 0,0 0 1 0 0,0 0-1 0 0,-1-1 1 0 0,1 0 0 0 0,0 1-1 0 0,0-2 1 0 0,-1 1 0 0 0,1 0-1 0 0,-1-1 1 0 0,1 0-1 0 0,-1 0 1 0 0,0 0 0 0 0,0-1-1 0 0,0 1 1 0 0,0-1 0 0 0,0 0-1 0 0,0 0 1 0 0,-1 0-1 0 0,1-1 1 0 0,-1 1 0 0 0,0-1-1 0 0,0 0 1 0 0,-1 0-1 0 0,1 0 1 0 0,-1 0 0 0 0,1-1-1 0 0,-1 1 1 0 0,-1 0 0 0 0,1-1-1 0 0,-1 1 1 0 0,0-1-1 0 0,0 0 1 0 0,0 0 0 0 0,0 1-1 0 0,-1-1 1 0 0,0-4-15 0 0,-17 181-331 0 0,19-166 148 0 0,8 28-4103 0 0,-5-23-2266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1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 14321 0 0,'0'0'796'0'0,"0"0"-796"0"0,0 0 0 0 0,-21 41 124 0 0,7-26 116 0 0,-3-1-140 0 0,-1 0 64 0 0,-4-1-164 0 0,1-2-300 0 0,0-2-560 0 0,4-3-880 0 0,0-4-1476 0 0,5-2-2689 0 0</inkml:trace>
  <inkml:trace contextRef="#ctx0" brushRef="#br0" timeOffset="253.07">45 9 13521 0 0,'0'0'2176'0'0,"0"0"-2076"0"0,30 35 212 0 0,-21-21 69 0 0,2 5 31 0 0,0-2-264 0 0,-5-1-140 0 0,2 0-8 0 0,0-2 52 0 0,0-1-52 0 0,0-1-476 0 0,-1-2-341 0 0,2 1-483 0 0,-3-5-1440 0 0,5-2-4053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1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135 193 3240 0 0,'0'0'5947'0'0,"0"0"-4794"0"0,0 0-1628 0 0,0 0 128 0 0,0 0 171 0 0,0 0-6 0 0,0 0 105 0 0,5 8 7204 0 0,-1-8-7135 0 0,0 0 1 0 0,1-1-1 0 0,-1 1 0 0 0,0-1 1 0 0,0 0-1 0 0,0 0 0 0 0,0-1 1 0 0,-1 1-1 0 0,1-1 0 0 0,0 0 0 0 0,0 0 1 0 0,-1 0-1 0 0,1 0 0 0 0,-1 0 1 0 0,0-1-1 0 0,0 0 0 0 0,0 0 1 0 0,0 0-1 0 0,0 0 0 0 0,0 0 0 0 0,-1 0 1 0 0,0-1-1 0 0,0 1 0 0 0,0-1 1 0 0,0 0-1 0 0,0 1 0 0 0,-1-1 1 0 0,1 0-1 0 0,-1 0 0 0 0,0 0 0 0 0,0 0 1 0 0,-1 0-1 0 0,1 0 0 0 0,-1-1 1 0 0,0 1-1 0 0,0 0 0 0 0,0 0 1 0 0,-1 0-1 0 0,1 0 0 0 0,-1 0 0 0 0,0 0 1 0 0,0 0-1 0 0,0 0 0 0 0,-1 0 1 0 0,0 0-1 0 0,1 0 0 0 0,-1 1 1 0 0,-1-1-1 0 0,1 1 0 0 0,0 0 0 0 0,-2-2 8 0 0,1 1-5 0 0,-1 0-1 0 0,0 1 0 0 0,0-1 0 0 0,0 1 1 0 0,0 0-1 0 0,0 0 0 0 0,-1 0 0 0 0,1 0 1 0 0,-1 1-1 0 0,0 0 0 0 0,1 0 0 0 0,-1 0 0 0 0,0 1 1 0 0,0 0-1 0 0,-1 0 0 0 0,1 0 0 0 0,0 0 1 0 0,0 1-1 0 0,0 0 0 0 0,-1 0 0 0 0,1 0 1 0 0,0 1-1 0 0,0-1 0 0 0,0 1 0 0 0,0 0 0 0 0,0 1 1 0 0,0 0-1 0 0,0-1 0 0 0,0 1 0 0 0,0 1 1 0 0,1-1-1 0 0,-1 1 0 0 0,1 0 0 0 0,0 0 0 0 0,0 0 1 0 0,0 0-1 0 0,0 1 0 0 0,0 0 0 0 0,1 0 1 0 0,0 0-1 0 0,-1 0 0 0 0,1 0 0 0 0,1 1 1 0 0,-1-1-1 0 0,1 1 0 0 0,0 0 0 0 0,0-1 0 0 0,0 1 1 0 0,1 0-1 0 0,-1 0 0 0 0,1 1 0 0 0,0-1 1 0 0,1 0-1 0 0,-1 0 0 0 0,1 4 6 0 0,1-6 88 0 0,0 1 0 0 0,-1-1 1 0 0,1 0-1 0 0,0 1 0 0 0,1-1 0 0 0,-1 0 0 0 0,1 0 0 0 0,-1 0 1 0 0,1 0-1 0 0,0 0 0 0 0,0 0 0 0 0,0-1 0 0 0,0 1 0 0 0,1-1 1 0 0,-1 1-1 0 0,1-1 0 0 0,-1 0 0 0 0,1 0 0 0 0,0 0 0 0 0,0 0 1 0 0,0 0-1 0 0,0-1 0 0 0,0 1 0 0 0,0-1 0 0 0,1 0 0 0 0,-1 0 1 0 0,0 0-1 0 0,2 0-88 0 0,30 9-1401 0 0,-5-6-3317 0 0,-10-3-3320 0 0</inkml:trace>
  <inkml:trace contextRef="#ctx0" brushRef="#br0" timeOffset="186.06">355 256 16013 0 0,'0'0'1997'0'0,"0"0"-1997"0"0,0 0-608 0 0,0 0 608 0 0,0 0 620 0 0,0 0-248 0 0,0 0-348 0 0,0 0-24 0 0,0 0-496 0 0,0 0-460 0 0,2 3-9 0 0,-2-3-1511 0 0,6-6-4072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17:21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1558 25 5380 0 0,'0'0'5307'0'0,"0"0"-3424"0"0,0 0-1486 0 0,-8 2 511 0 0,-338 12 2288 0 0,67-10-2518 0 0,-264-32-678 0 0,482 24-12 0 0,7-1-340 0 0,21 1-99 0 0,0 2-1 0 0,0 0 0 0 0,0 2 0 0 0,0 2 0 0 0,0 1 1 0 0,-30 7 451 0 0,58-6-4488 0 0,5-2 78 0 0</inkml:trace>
  <inkml:trace contextRef="#ctx0" brushRef="#br0" timeOffset="246.63">274 165 3828 0 0,'0'0'6396'0'0,"6"5"-4602"0"0,10 8-1292 0 0,-3-6-276 0 0,-1 1 0 0 0,-1 1 0 0 0,0 0 0 0 0,0 1 0 0 0,0 0 0 0 0,-1 1 0 0 0,-1 0 0 0 0,0 0 0 0 0,0 1 0 0 0,-1 0 0 0 0,-1 1 1 0 0,0 0-1 0 0,-1 0 0 0 0,0 0 0 0 0,-1 1 0 0 0,1 4-226 0 0,-6-16 34 0 0,-1 0 0 0 0,0 0 1 0 0,0 0-1 0 0,0-1 0 0 0,0 1 0 0 0,0 0 1 0 0,0 0-1 0 0,0 0 0 0 0,-1-1 1 0 0,1 1-1 0 0,-1-1 0 0 0,1 1 0 0 0,-1-1 1 0 0,0 0-1 0 0,1 0 0 0 0,-1 1 1 0 0,0-1-1 0 0,0 0 0 0 0,0 0 0 0 0,0-1 1 0 0,0 1-1 0 0,0 0 0 0 0,0-1 0 0 0,0 1 1 0 0,0-1-1 0 0,0 0 0 0 0,0 1 1 0 0,0-1-1 0 0,0 0 0 0 0,0 0 0 0 0,0-1 1 0 0,0 1-1 0 0,0 0 0 0 0,0-1 1 0 0,-1 1-1 0 0,1-1 0 0 0,0 1 0 0 0,1-1 1 0 0,-1 0-1 0 0,0 0 0 0 0,0 0 1 0 0,0 0-1 0 0,0 0 0 0 0,1-1 0 0 0,-1 1 1 0 0,1-1-1 0 0,-1 1 0 0 0,1-1 0 0 0,-1 1 1 0 0,1-1-1 0 0,0 0 0 0 0,0 1 1 0 0,0-1-1 0 0,0 0 0 0 0,0 0 0 0 0,0 0 1 0 0,0 0-1 0 0,0-1-34 0 0,0 0-37 0 0,1-1 0 0 0,-1 1 0 0 0,0 0 1 0 0,1-1-1 0 0,0 1 0 0 0,0-1 0 0 0,0 1 0 0 0,0-1 1 0 0,1 1-1 0 0,-1-1 0 0 0,1 1 0 0 0,0 0 0 0 0,0-1 0 0 0,0 1 1 0 0,1 0-1 0 0,-1 0 0 0 0,1-1 0 0 0,-1 1 0 0 0,1 0 0 0 0,0 1 1 0 0,0-1-1 0 0,0 0 0 0 0,1 1 0 0 0,-1-1 0 0 0,1 1 0 0 0,-1-1 1 0 0,1 1-1 0 0,0 0 0 0 0,0 0 0 0 0,0 1 0 0 0,0-1 0 0 0,1 0 37 0 0,43-11-8702 0 0,-46 13 2550 0 0</inkml:trace>
  <inkml:trace contextRef="#ctx0" brushRef="#br0" timeOffset="464.55">710 238 5521 0 0,'0'0'5882'0'0,"0"0"-4199"0"0,5 8-1245 0 0,0 0-230 0 0,-1 1-1 0 0,0 0 1 0 0,0 0-1 0 0,-1 1 1 0 0,0-1 0 0 0,-1 1-1 0 0,0 0 1 0 0,-1-1-1 0 0,0 1 1 0 0,0 0 0 0 0,-1 0-1 0 0,0 0 1 0 0,-2 8-208 0 0,-7 38-539 0 0,19-63-5203 0 0,1-6-2004 0 0</inkml:trace>
  <inkml:trace contextRef="#ctx0" brushRef="#br0" timeOffset="712.97">902 278 5945 0 0,'0'0'4833'0'0,"0"0"-3103"0"0,0 0-1354 0 0,0 0 189 0 0,-7 3 173 0 0,5-2-712 0 0,-1 0-1 0 0,0 0 1 0 0,0 0-1 0 0,1 1 1 0 0,-1-1-1 0 0,1 1 1 0 0,-1-1 0 0 0,1 1-1 0 0,0 0 1 0 0,0 0-1 0 0,0 0 1 0 0,0 0-1 0 0,0 1 1 0 0,0-1-1 0 0,0 0 1 0 0,1 1-1 0 0,-1-1 1 0 0,1 1-1 0 0,0 0 1 0 0,0-1-1 0 0,0 1 1 0 0,0 0-1 0 0,0 0 1 0 0,0 0-1 0 0,1 0 1 0 0,-1 0 0 0 0,1-1-1 0 0,0 1 1 0 0,0 0-1 0 0,0 0 1 0 0,0 0-1 0 0,1 0 1 0 0,-1 0-1 0 0,1 0 1 0 0,0 0-1 0 0,0 0 1 0 0,0-1-1 0 0,0 1 1 0 0,0 0-1 0 0,0-1 1 0 0,1 1-1 0 0,1 1-25 0 0,68 25 1353 0 0,-21-29-5857 0 0,-43-3-428 0 0,2-4-2228 0 0</inkml:trace>
  <inkml:trace contextRef="#ctx0" brushRef="#br0" timeOffset="-104422.63">1041 620 1792 0 0,'0'0'896'0'0,"7"-2"236"0"0,-1-1-856 0 0,1 0-1 0 0,-1 0 0 0 0,1 0 1 0 0,-1-1-1 0 0,0 0 0 0 0,0 0 1 0 0,-1-1-1 0 0,1 0 1 0 0,-1 0-1 0 0,0 0 0 0 0,0 0 1 0 0,0-1-1 0 0,-1 0 0 0 0,0 0 1 0 0,0 0-1 0 0,-1-1 0 0 0,0 1 1 0 0,0-1-1 0 0,1-2-275 0 0,-1-1-143 0 0,1 0 0 0 0,-1-1 0 0 0,-1 1-1 0 0,0-1 1 0 0,0 0 0 0 0,-1 0 0 0 0,-1 0 0 0 0,0 1 0 0 0,0-1 0 0 0,-1 0-1 0 0,0 0 1 0 0,-1 0 0 0 0,0 1 0 0 0,-1-1 0 0 0,0 1 0 0 0,-1 0 0 0 0,0-1 0 0 0,-1 2-1 0 0,0-1 1 0 0,-3-5 143 0 0,-12-13 213 0 0,-2 0 0 0 0,0 2 0 0 0,-2 1 0 0 0,-1 1-1 0 0,0 0 1 0 0,-2 2 0 0 0,-13-7-213 0 0,30 21-2 0 0,0 2 1 0 0,0-1-1 0 0,-1 2 0 0 0,1-1 1 0 0,-1 1-1 0 0,0 1 0 0 0,-1 0 1 0 0,1 1-1 0 0,-1 0 0 0 0,0 0 0 0 0,1 1 1 0 0,-1 1-1 0 0,0 0 0 0 0,0 1 1 0 0,0 0-1 0 0,0 1 0 0 0,0 0 1 0 0,0 1-1 0 0,0 0 0 0 0,0 1 0 0 0,1 0 1 0 0,0 1-1 0 0,-2 0 2 0 0,3 4-77 0 0,1 0 0 0 0,0 0 1 0 0,0 0-1 0 0,0 1 0 0 0,1 1 0 0 0,1-1 0 0 0,0 1 0 0 0,0 0 0 0 0,0 1 1 0 0,2 0-1 0 0,-1 0 0 0 0,1 0 0 0 0,1 1 0 0 0,0-1 0 0 0,1 1 1 0 0,0 0-1 0 0,1 0 0 0 0,0 0 0 0 0,1 1 0 0 0,0-1 0 0 0,1 0 1 0 0,0 0-1 0 0,1 1 0 0 0,2 5 77 0 0,1-5 178 0 0,1 1-1 0 0,1-1 1 0 0,0 0-1 0 0,1 0 1 0 0,0 0 0 0 0,1-1-1 0 0,1 0 1 0 0,0-1 0 0 0,0 0-1 0 0,1 0 1 0 0,1-1 0 0 0,-1-1-1 0 0,2 0 1 0 0,-1 0 0 0 0,1-1-1 0 0,0 0 1 0 0,9 3-178 0 0,-13-5-130 0 0,6 5 226 0 0,1-1 1 0 0,1 0-1 0 0,0-1 0 0 0,0 0 1 0 0,1-1-1 0 0,0-1 1 0 0,0-1-1 0 0,1 0 0 0 0,0-1 1 0 0,0-1-1 0 0,0-1 0 0 0,5 0-96 0 0,-9-10 8 0 0,-7 3-6954 0 0,-7 4 4582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47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2348 71 116 0 0,'0'0'1499'0'0,"0"0"-856"0"0,0 0-634 0 0,-6 1-63 0 0,-77 8 1351 0 0,0-3 1 0 0,0-4-1 0 0,-1-3 1 0 0,1-4-1 0 0,-33-9-1297 0 0,-34 1 207 0 0,-316-19 862 0 0,-1 21-1 0 0,-17 20-1068 0 0,245-8-882 0 0,239-1 785 0 0,-1-1 1 0 0,1 1 0 0 0,0-1 0 0 0,0 1 0 0 0,-1-1 0 0 0,1 1-1 0 0,0-1 1 0 0,0 1 0 0 0,-1-1 0 0 0,1 0 0 0 0,0 1 0 0 0,0-1 0 0 0,0 1-1 0 0,0-1 1 0 0,0 0 0 0 0,0 1 0 0 0,0-1 0 0 0,0 1 0 0 0,0-1-1 0 0,0 0 1 0 0,0 1 0 0 0,1-1 0 0 0,-1 1 0 0 0,0-1 0 0 0,0 0-1 0 0,0 1 1 0 0,1-1 0 0 0,-1 1 0 0 0,0-1 0 0 0,1 1 0 0 0,-1-1 0 0 0,1 1-1 0 0,-1-1 1 0 0,0 1 0 0 0,1 0 0 0 0,-1-1 0 0 0,1 1 0 0 0,-1-1-1 0 0,1 1 1 0 0,-1 0 0 0 0,1 0 0 0 0,0-1 0 0 0,-1 1 0 0 0,1 0-1 0 0,-1 0 1 0 0,1 0 0 0 0,-1-1 0 0 0,1 1 0 0 0,0 0 0 0 0,-1 0 0 0 0,1 0-1 0 0,0 0 1 0 0,-1 0 0 0 0,1 0 0 0 0,-1 0 0 0 0,1 1 0 0 0,0-1-1 0 0,-1 0 1 0 0,1 0 0 0 0,-1 0 0 0 0,1 0 0 0 0,-1 1 0 0 0,1-1-1 0 0,-1 0 1 0 0,1 1 0 0 0,0-1 0 0 0,-1 0 96 0 0,10 0-2167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59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892 1 2316 0 0,'0'0'576'0'0,"0"0"1572"0"0,0 0-835 0 0,0 0-515 0 0,0 0-237 0 0,-7 24 67 0 0,0-20-539 0 0,0 0 1 0 0,0-1-1 0 0,0 0 0 0 0,0 0 1 0 0,-1 0-1 0 0,1-1 0 0 0,-1 0 1 0 0,1-1-1 0 0,-1 0 0 0 0,0 0 0 0 0,0-1 1 0 0,0 1-1 0 0,1-2 0 0 0,-1 1 1 0 0,0-1-1 0 0,0 0 0 0 0,1-1 1 0 0,-1 0-1 0 0,0 0 0 0 0,1-1 1 0 0,0 1-1 0 0,0-2 0 0 0,0 1 1 0 0,-5-4-90 0 0,-39-9 282 0 0,-20 75-564 0 0,60-54 386 0 0,-1-1 1 0 0,0 0-1 0 0,1-1 0 0 0,-1 0 1 0 0,-1-1-1 0 0,1 0 1 0 0,0-1-1 0 0,0 0 1 0 0,-1-1-1 0 0,1 0 1 0 0,0-1-1 0 0,-1 0 0 0 0,1-1 1 0 0,0-1-1 0 0,0 0 1 0 0,0 0-1 0 0,1-1 1 0 0,-1-1-1 0 0,1 0 0 0 0,-3-2-104 0 0,-120-29 1017 0 0,76 31-775 0 0,-16-2-144 0 0,26 1-5211 0 0,44 5 653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1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82 3572 0 0,'0'0'1076'0'0,"0"0"106"0"0,0 0 952 0 0,0 0-535 0 0,0 0-306 0 0,0 0-144 0 0,0 0-121 0 0,0 0-242 0 0,-8-35 1529 0 0,7 32-2332 0 0,-1 0 0 0 0,0 0 0 0 0,1 0 1 0 0,-1 0-1 0 0,0 0 0 0 0,-1 1 0 0 0,1-1 0 0 0,0 1 0 0 0,-1 0 0 0 0,1 0 0 0 0,-1-1 1 0 0,0 2-1 0 0,0-1 0 0 0,0 0 0 0 0,0 0 0 0 0,0 1 0 0 0,0 0 0 0 0,0 0 0 0 0,0 0 0 0 0,0 0 1 0 0,-1 0-1 0 0,1 0 0 0 0,0 1 0 0 0,-1 0 0 0 0,1-1 0 0 0,0 1 0 0 0,-1 1 0 0 0,1-1 1 0 0,-1 0-1 0 0,1 1 0 0 0,0 0 0 0 0,0-1 0 0 0,-1 1 0 0 0,1 1 0 0 0,0-1 0 0 0,0 0 0 0 0,0 1 1 0 0,0 0-1 0 0,0-1 0 0 0,0 1 0 0 0,1 0 0 0 0,-1 0 0 0 0,1 1 0 0 0,-1-1 0 0 0,1 1 1 0 0,0-1-1 0 0,0 1 0 0 0,0 0 0 0 0,0-1 0 0 0,0 1 0 0 0,1 0 0 0 0,-1 0 0 0 0,1 1 0 0 0,0-1 1 0 0,0 0-1 0 0,0 0 0 0 0,0 1 0 0 0,0-1 0 0 0,1 0 17 0 0,1-1 80 0 0,1 0 0 0 0,0 0 0 0 0,-1 0 0 0 0,1-1 0 0 0,0 1 0 0 0,0-1 0 0 0,0 1 0 0 0,0-1 0 0 0,0 0 0 0 0,0 0 0 0 0,1 0 0 0 0,-1 0 0 0 0,0 0 0 0 0,1 0 0 0 0,-1-1 0 0 0,0 1 0 0 0,1-1 0 0 0,-1 1 0 0 0,1-1 0 0 0,-1 0 0 0 0,0 0 0 0 0,1 0 0 0 0,-1 0 0 0 0,1-1 0 0 0,-1 1 0 0 0,0-1 0 0 0,1 1 0 0 0,-1-1 0 0 0,0 0 0 0 0,1 0 0 0 0,-1 0 0 0 0,0 0 0 0 0,0 0 0 0 0,0-1 0 0 0,0 1 0 0 0,0-1 0 0 0,0 1 0 0 0,0-1 0 0 0,-1 0 0 0 0,1 1 0 0 0,1-3-80 0 0,3-1 137 0 0,-6 4-166 0 0,1 0 1 0 0,-1 0 0 0 0,1 0 0 0 0,-1 0-1 0 0,1 0 1 0 0,0 1 0 0 0,0-1 0 0 0,-1 0-1 0 0,1 0 1 0 0,0 0 0 0 0,0 1 0 0 0,0-1-1 0 0,0 0 1 0 0,0 1 0 0 0,0-1 0 0 0,0 1-1 0 0,0-1 1 0 0,0 1 0 0 0,0 0 0 0 0,0-1-1 0 0,0 1 1 0 0,0 0 0 0 0,0 0 0 0 0,0 0-1 0 0,0 0 1 0 0,0 0 0 0 0,1 0 0 0 0,-1 0-1 0 0,0 0 1 0 0,0 0 0 0 0,0 0 0 0 0,0 1-1 0 0,0-1 1 0 0,0 0 0 0 0,0 1 0 0 0,0-1-1 0 0,0 1 1 0 0,0-1 0 0 0,0 1 0 0 0,0-1-1 0 0,0 1 1 0 0,0 0 0 0 0,0 0-1 0 0,-1-1 1 0 0,1 1 0 0 0,0 0 0 0 0,0 0-1 0 0,-1 0 1 0 0,1 0 0 0 0,-1 0 0 0 0,1 0-1 0 0,-1 0 1 0 0,1 0 0 0 0,-1 0 0 0 0,1 0-1 0 0,-1 0 1 0 0,0 0 0 0 0,0 0 0 0 0,1 0-1 0 0,-1 0 1 0 0,0 0 0 0 0,0 1 28 0 0,33 101-284 0 0,-32-101 290 0 0,-1 0 1 0 0,0 0 0 0 0,0 1-1 0 0,0-1 1 0 0,0 0-1 0 0,-1 0 1 0 0,1 1 0 0 0,-1-1-1 0 0,1 0 1 0 0,-1 0-1 0 0,0 0 1 0 0,0 1 0 0 0,0-1-1 0 0,0 0 1 0 0,0 0-1 0 0,0-1 1 0 0,0 1 0 0 0,-1 0-1 0 0,1 0 1 0 0,-1 0 0 0 0,1-1-1 0 0,-1 1 1 0 0,0-1-1 0 0,0 0 1 0 0,0 1 0 0 0,1-1-1 0 0,-1 0 1 0 0,0 0-1 0 0,-1 0 1 0 0,1 0 0 0 0,0 0-1 0 0,0-1 1 0 0,0 1-1 0 0,0-1 1 0 0,-1 1 0 0 0,1-1-1 0 0,0 0 1 0 0,0 0 0 0 0,-1 0-1 0 0,1 0 1 0 0,0 0-1 0 0,-1 0 1 0 0,1-1 0 0 0,0 1-1 0 0,-1-1-6 0 0,-17-5-1036 0 0,10-3-3084 0 0,3-3-2944 0 0</inkml:trace>
  <inkml:trace contextRef="#ctx0" brushRef="#br0" timeOffset="280.36">276 93 11605 0 0,'0'0'899'0'0,"0"0"-323"0"0,3 7-89 0 0,-3-7-484 0 0,2 2 35 0 0,0 1 0 0 0,0-1 0 0 0,-1 1 0 0 0,1-1 0 0 0,0 1 0 0 0,-1 0 0 0 0,0-1 0 0 0,0 1 0 0 0,1 0 0 0 0,-2 0 0 0 0,1 0 0 0 0,0 0 0 0 0,-1 0 0 0 0,1 0 0 0 0,-1 0 0 0 0,0 0 0 0 0,0 0 0 0 0,0 0 0 0 0,0 0 0 0 0,-1 1 0 0 0,1-1 0 0 0,-1 0 0 0 0,0 0 0 0 0,0-1 0 0 0,0 1 0 0 0,0 0 0 0 0,0 0 0 0 0,-1 0-1 0 0,1-1 1 0 0,-1 1 0 0 0,0-1 0 0 0,0 1 0 0 0,1-1 0 0 0,-3 2-38 0 0,3-60 970 0 0,44-8-1356 0 0,-12 52-2429 0 0,-3 36-5835 0 0,-24-16 5374 0 0</inkml:trace>
  <inkml:trace contextRef="#ctx0" brushRef="#br0" timeOffset="542.78">424 186 888 0 0,'0'0'5105'0'0,"0"0"-3089"0"0,0 0-917 0 0,0 0-120 0 0,0 0-13 0 0,0 0-135 0 0,0 0-209 0 0,0 0-279 0 0,6 2-211 0 0,-5-2-125 0 0,1 1 1 0 0,-1 0 0 0 0,1-1 0 0 0,0 1 0 0 0,-1-1-1 0 0,1 0 1 0 0,0 1 0 0 0,-1-1 0 0 0,1 0 0 0 0,0 0-1 0 0,-1 0 1 0 0,1 0 0 0 0,0 0 0 0 0,-1-1 0 0 0,1 1-1 0 0,-1 0 1 0 0,1-1 0 0 0,0 1 0 0 0,-1-1 0 0 0,1 0-1 0 0,-1 1 1 0 0,1-1 0 0 0,-1 0 0 0 0,1 0 0 0 0,-1 0-1 0 0,0 0 1 0 0,0 0 0 0 0,1 0 0 0 0,-1 0 0 0 0,0-1-1 0 0,0 1 1 0 0,0 0 0 0 0,0-1 0 0 0,0 1 0 0 0,0-1-1 0 0,-1 1 1 0 0,1-1 0 0 0,0 1 0 0 0,-1-1 0 0 0,1 1-1 0 0,-1-1 1 0 0,0 0 0 0 0,1 1 0 0 0,-1-1 0 0 0,0 0-1 0 0,0 1 1 0 0,0-1 0 0 0,0 0 0 0 0,0 1 0 0 0,-1-1-1 0 0,1 0 1 0 0,0 1 0 0 0,-1-2-8 0 0,-2 2-1 0 0,0 0 0 0 0,1 0 0 0 0,-1 0 1 0 0,0 1-1 0 0,0-1 0 0 0,0 1 0 0 0,1 0 0 0 0,-1 0 0 0 0,0 0 1 0 0,0 0-1 0 0,0 0 0 0 0,0 1 0 0 0,0-1 0 0 0,1 1 1 0 0,-1 0-1 0 0,0-1 0 0 0,0 1 0 0 0,1 1 0 0 0,-1-1 0 0 0,1 0 1 0 0,-1 1-1 0 0,1-1 0 0 0,-1 1 0 0 0,1 0 0 0 0,0-1 1 0 0,0 1-1 0 0,0 0 0 0 0,0 1 0 0 0,0-1 0 0 0,-1 2 1 0 0,-3 36-1921 0 0,38-25-4157 0 0,-17-11 1516 0 0</inkml:trace>
  <inkml:trace contextRef="#ctx0" brushRef="#br0" timeOffset="885.36">718 122 7129 0 0,'0'0'814'0'0,"0"0"-219"0"0,0 0 468 0 0,0 0 472 0 0,0 0-323 0 0,0 0-485 0 0,0 0-257 0 0,0 0-227 0 0,0 0-122 0 0,-3-6-49 0 0,2 5-73 0 0,1 0 0 0 0,-1-1-1 0 0,1 1 1 0 0,-1 0 0 0 0,0-1-1 0 0,0 1 1 0 0,0 0 0 0 0,0 0-1 0 0,0 0 1 0 0,0-1-1 0 0,0 1 1 0 0,0 0 0 0 0,0 1-1 0 0,-1-1 1 0 0,1 0 0 0 0,0 0-1 0 0,-1 0 1 0 0,1 1 0 0 0,0-1-1 0 0,-1 1 1 0 0,1-1 0 0 0,-1 1-1 0 0,1-1 1 0 0,-1 1 0 0 0,1 0-1 0 0,-1 0 1 0 0,1 0 0 0 0,-1 0-1 0 0,1 0 1 0 0,-1 0 0 0 0,1 0-1 0 0,-1 0 1 0 0,1 1 0 0 0,-1-1-1 0 0,1 0 1 0 0,-1 1-1 0 0,1 0 1 0 0,0-1 0 0 0,-1 1-1 0 0,1 0 1 0 0,0-1 0 0 0,-1 1-1 0 0,1 0 1 0 0,0 0 0 0 0,0 0-1 0 0,0 0 1 0 0,0 0 0 0 0,0 1-1 0 0,0-1 1 0 0,0 0 0 0 0,0 0-1 0 0,0 1 1 0 0,1-1 0 0 0,-1 0-1 0 0,1 1 1 0 0,-1 0 1 0 0,33 122 969 0 0,-34-122-949 0 0,1 0-1 0 0,0 0 1 0 0,-1-1 0 0 0,0 1-1 0 0,1 0 1 0 0,-1 0-1 0 0,0-1 1 0 0,0 1-1 0 0,0-1 1 0 0,0 0-1 0 0,0 0 1 0 0,0 0-1 0 0,0 0 1 0 0,0 0-1 0 0,-1 0 1 0 0,1 0 0 0 0,0 0-1 0 0,0-1 1 0 0,-1 1-1 0 0,1-1 1 0 0,0 0-1 0 0,-1 0 1 0 0,1 0-1 0 0,-1 0 1 0 0,1 0-1 0 0,0 0 1 0 0,-1-1-1 0 0,-1 0-18 0 0,-25-1-7705 0 0,18-1-15 0 0</inkml:trace>
  <inkml:trace contextRef="#ctx0" brushRef="#br0" timeOffset="1195.54">915 148 8037 0 0,'0'0'4788'0'0,"0"0"-3950"0"0,-6-4-732 0 0,-28-15-348 0 0,32 21 275 0 0,1 1-1 0 0,-1-1 1 0 0,1 1 0 0 0,0-1-1 0 0,0 1 1 0 0,0 0-1 0 0,1 0 1 0 0,-1 0-1 0 0,0-1 1 0 0,1 1-1 0 0,0 0 1 0 0,0 0 0 0 0,0 0-1 0 0,0 0 1 0 0,0 0-1 0 0,1 0 1 0 0,-1 0-1 0 0,1-1 1 0 0,0 1 0 0 0,0 0-1 0 0,0 0 1 0 0,0-1-1 0 0,0 1 1 0 0,0 0-1 0 0,1-1 1 0 0,0 2-33 0 0,0-2 19 0 0,0 0-1 0 0,0 0 1 0 0,-1 0 0 0 0,1 1-1 0 0,-1-1 1 0 0,0 0 0 0 0,1 1-1 0 0,-1-1 1 0 0,0 1 0 0 0,0-1-1 0 0,-1 1 1 0 0,1-1 0 0 0,0 1-1 0 0,-1 0 1 0 0,0-1 0 0 0,0 1-1 0 0,0 0 1 0 0,0-1 0 0 0,0 1-1 0 0,0 0 1 0 0,-1 0 0 0 0,1-1-1 0 0,-1 1 1 0 0,1-1 0 0 0,-1 1-1 0 0,0-1 1 0 0,0 1 0 0 0,-1-1-1 0 0,1 1 1 0 0,0-1 0 0 0,-1 0-1 0 0,1 0 1 0 0,-1 1 0 0 0,0-1-1 0 0,0-1 1 0 0,0 1 0 0 0,0 0-1 0 0,0 0 1 0 0,0-1 0 0 0,0 1-1 0 0,-1-1 1 0 0,1 1 0 0 0,0-1-1 0 0,-1 0 1 0 0,1 0 0 0 0,-1 0-1 0 0,0-1 1 0 0,1 1 0 0 0,-1 0-1 0 0,1-1 1 0 0,-3 0-19 0 0,-45 3 102 0 0,15-8-3168 0 0,10-3-2363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6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400 1 5593 0 0,'0'0'5669'0'0,"0"0"-4880"0"0,-2 6-376 0 0,1-3-358 0 0,0 0 1 0 0,-1 1-1 0 0,0-1 0 0 0,1 0 1 0 0,-1 0-1 0 0,0 0 1 0 0,-1 0-1 0 0,1 0 1 0 0,0 0-1 0 0,-1-1 0 0 0,0 1 1 0 0,1-1-1 0 0,-1 0 1 0 0,0 0-1 0 0,0 0 0 0 0,0 0 1 0 0,-1 0-1 0 0,1 0 1 0 0,0-1-1 0 0,-1 0 0 0 0,1 0 1 0 0,-1 0-1 0 0,1 0 1 0 0,-1 0-1 0 0,0-1 1 0 0,1 1-1 0 0,-4-1-55 0 0,-140-47 1917 0 0,143 48-1932 0 0,-1-1 1 0 0,1 1-1 0 0,0-1 1 0 0,0 1-1 0 0,-1 1 1 0 0,1-1-1 0 0,0 0 1 0 0,0 1-1 0 0,1 0 1 0 0,-1 0-1 0 0,0 0 1 0 0,0 1-1 0 0,1-1 1 0 0,-1 1-1 0 0,1 0 1 0 0,0 0 0 0 0,0 0-1 0 0,0 0 1 0 0,0 0-1 0 0,1 1 1 0 0,-1-1-1 0 0,1 1 1 0 0,0 0-1 0 0,0-1 1 0 0,0 1-1 0 0,0 2 15 0 0,-17 20 32 0 0,10-16-198 0 0,-21 28 440 0 0,23-12-5021 0 0,10-18-521 0 0</inkml:trace>
  <inkml:trace contextRef="#ctx0" brushRef="#br0" timeOffset="262.89">455 271 14573 0 0,'0'0'394'0'0,"-7"5"-46"0"0,0-1-293 0 0,0 0 0 0 0,0-1 1 0 0,-1 0-1 0 0,1 0 0 0 0,-1-1 0 0 0,0 0 0 0 0,1 0 0 0 0,-1-1 0 0 0,0 0 0 0 0,0 0 0 0 0,0-1 0 0 0,0 0 0 0 0,0 0 0 0 0,0-1 0 0 0,0 0 0 0 0,-7-2-55 0 0,-250-80 141 0 0,262 85-133 0 0,0-1 0 0 0,0 1 0 0 0,1 0 0 0 0,-1-1-1 0 0,0 1 1 0 0,1 0 0 0 0,-1 1 0 0 0,1-1-1 0 0,0 0 1 0 0,0 1 0 0 0,0-1 0 0 0,0 1-1 0 0,0 0 1 0 0,1 0 0 0 0,-1-1 0 0 0,1 1 0 0 0,0 0-1 0 0,0 0 1 0 0,0 0 0 0 0,0 1 0 0 0,0-1-1 0 0,1 0 1 0 0,-1 0 0 0 0,1 0 0 0 0,0 1-1 0 0,0-1 1 0 0,0 0 0 0 0,0 0 0 0 0,1 0 0 0 0,0 2-8 0 0,-2 40-5958 0 0,1-38 3298 0 0,0 9-5293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56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70 2796 0 0,'0'0'5777'0'0,"0"0"-3622"0"0,0 0-1505 0 0,0 0-310 0 0,0 0-56 0 0,0 0 64 0 0,0 0 149 0 0,0 0 49 0 0,-5 1-59 0 0,-171-1 1362 0 0,176-8-9513 0 0,0 5 1919 0 0</inkml:trace>
  <inkml:trace contextRef="#ctx0" brushRef="#br0" timeOffset="248.68">103 0 300 0 0,'0'0'5367'0'0,"0"0"-1332"0"0,2 6-3135 0 0,2 4-487 0 0,-1-1-1 0 0,0 1 1 0 0,0 0-1 0 0,-1 0 1 0 0,-1 0-1 0 0,0 1 1 0 0,0-1-1 0 0,-1 0 0 0 0,0 0 1 0 0,-1 0-1 0 0,0 1 1 0 0,-1-1-1 0 0,0 0 1 0 0,-2 6-413 0 0,3-12-1228 0 0,2-3-2646 0 0,1 0-812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5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10517 0 0,'0'0'1239'0'0,"0"0"-517"0"0,0 0-7 0 0,0 0-1 0 0,3 8-75 0 0,30 186 1662 0 0,-33-110-7087 0 0,0-66 2207 0 0,0-22-1787 0 0</inkml:trace>
  <inkml:trace contextRef="#ctx0" brushRef="#br0" timeOffset="376.1">199 61 12805 0 0,'0'0'1060'0'0,"0"0"-722"0"0,0 0 167 0 0,0 0-7 0 0,-7 3-196 0 0,3-3-279 0 0,1 1 0 0 0,-1-1 1 0 0,0 1-1 0 0,0 0 0 0 0,0 0 0 0 0,0 0 0 0 0,1 1 1 0 0,-1-1-1 0 0,0 1 0 0 0,1 0 0 0 0,0 0 0 0 0,-1 0 1 0 0,1 1-1 0 0,0-1 0 0 0,0 1 0 0 0,0 0 0 0 0,0 0 1 0 0,1 0-1 0 0,-1 0 0 0 0,1 0 0 0 0,0 0 0 0 0,0 1 1 0 0,0-1-1 0 0,0 1 0 0 0,0-1 0 0 0,1 1 0 0 0,0 0 1 0 0,0-1-1 0 0,0 1 0 0 0,0 0 0 0 0,0 0 0 0 0,1 0 1 0 0,0 0-1 0 0,0 0 0 0 0,0 0 0 0 0,0 0 0 0 0,0 0 1 0 0,1 0-1 0 0,0 0 0 0 0,0 0 0 0 0,0-1 0 0 0,0 1 1 0 0,1 0-1 0 0,-1-1 0 0 0,1 1 0 0 0,0-1 0 0 0,0 1 1 0 0,2 1-24 0 0,3 1 91 0 0,1-1 0 0 0,-1-1 1 0 0,1 0-1 0 0,0 0 0 0 0,0 0 1 0 0,1-1-1 0 0,-1 0 0 0 0,1-1 1 0 0,-1 0-1 0 0,1 0 0 0 0,0-1 1 0 0,0 0-1 0 0,0-1 0 0 0,0 0 1 0 0,0 0-92 0 0,-6-2-32 0 0,-1-1 0 0 0,0 1 0 0 0,1-1 0 0 0,-1 0 0 0 0,0 1 1 0 0,0-1-1 0 0,-1 0 0 0 0,1 0 0 0 0,-1-1 0 0 0,1 1 0 0 0,-1 0 1 0 0,0 0-1 0 0,0-1 0 0 0,0 1 0 0 0,-1-1 0 0 0,1 1 0 0 0,-1-1 1 0 0,0 1-1 0 0,0 0 0 0 0,0-1 0 0 0,0 1 0 0 0,-1-1 0 0 0,1 1 1 0 0,-1-1-1 0 0,0 1 0 0 0,0 0 0 0 0,0-1 0 0 0,0 1 0 0 0,-2-2 32 0 0,1-5-268 0 0,-5-32-408 0 0,8 68 1000 0 0,3 165 1017 0 0,-3-189-1394 0 0,7 22-965 0 0,6-17-5923 0 0,-10-7 2264 0 0</inkml:trace>
  <inkml:trace contextRef="#ctx0" brushRef="#br0" timeOffset="778.82">464 90 9609 0 0,'0'0'3338'0'0,"0"0"-2750"0"0,0 0-524 0 0,0 0 25 0 0,0 0 50 0 0,-4 6 117 0 0,1 0-165 0 0,-4 3 13 0 0,0 0 0 0 0,1 0 1 0 0,0 1-1 0 0,0 0 0 0 0,1 1 0 0 0,1-1 0 0 0,0 1 0 0 0,0 0 0 0 0,1 0 0 0 0,0 0 0 0 0,1 0 0 0 0,1 0 0 0 0,0 1 0 0 0,0 6-104 0 0,3-14 60 0 0,1 0-1 0 0,0-1 0 0 0,0 1 0 0 0,0-1 0 0 0,0 1 1 0 0,1-1-1 0 0,-1 0 0 0 0,1 0 0 0 0,0-1 0 0 0,0 1 0 0 0,0-1 1 0 0,0 0-1 0 0,0 0 0 0 0,1 0 0 0 0,-1 0 0 0 0,0-1 0 0 0,1 0 1 0 0,-1 0-1 0 0,1 0 0 0 0,0 0 0 0 0,-1-1 0 0 0,1 0 1 0 0,0 0-1 0 0,-1 0 0 0 0,1-1 0 0 0,0 1 0 0 0,-1-1 0 0 0,1 0 1 0 0,-1 0-1 0 0,1-1 0 0 0,-1 1 0 0 0,0-1 0 0 0,1 0 1 0 0,-1 0-1 0 0,0-1 0 0 0,0 1 0 0 0,0-1 0 0 0,-1 0 0 0 0,1 0 1 0 0,-1 0-1 0 0,0 0 0 0 0,1-2-59 0 0,-6-84-1719 0 0,1 298 2316 0 0,2-195-2084 0 0,0-1-3698 0 0,1-6-566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4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0 8221 0 0,'0'0'2045'0'0,"0"0"-719"0"0,0 0-292 0 0,0 0-491 0 0,0 0-283 0 0,0 0 276 0 0,-6 8 78 0 0,-114 110 946 0 0,58-74-5387 0 0,57-43-1002 0 0,1-1-2546 0 0</inkml:trace>
  <inkml:trace contextRef="#ctx0" brushRef="#br0" timeOffset="251.84">40 17 11177 0 0,'0'0'1720'0'0,"0"0"-789"0"0,5 8-77 0 0,101 195 1330 0 0,-93-187-4036 0 0,0-9-5649 0 0,-3-6-12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4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38 12865 0 0,'0'0'1268'0'0,"0"0"-930"0"0,0 0-214 0 0,0 0 85 0 0,0 0 51 0 0,0 0-326 0 0,0 0-143 0 0,-6-1 35 0 0,5 0 183 0 0,0 1 0 0 0,0-1 0 0 0,0 1 0 0 0,0 0 0 0 0,0 0 0 0 0,0-1 0 0 0,-1 1 0 0 0,1 0-1 0 0,0 0 1 0 0,0 0 0 0 0,0 0 0 0 0,0 0 0 0 0,0 0 0 0 0,-1 0 0 0 0,1 0 0 0 0,0 1 0 0 0,0-1 0 0 0,0 0-1 0 0,0 1 1 0 0,0-1 0 0 0,0 1 0 0 0,0-1 0 0 0,0 1 0 0 0,0-1 0 0 0,0 1 0 0 0,0 0 0 0 0,0 0 0 0 0,1-1-1 0 0,-1 1 1 0 0,0 0 0 0 0,0 0 0 0 0,1 0 0 0 0,-1 0 0 0 0,0 0 0 0 0,1 0 0 0 0,-1 0 0 0 0,1 0 0 0 0,-1 0-1 0 0,1 0 1 0 0,0 0 0 0 0,-1 0 0 0 0,1 0 0 0 0,0 0 0 0 0,0 0 0 0 0,0 0 0 0 0,0 1 0 0 0,0-1-1 0 0,0 0 1 0 0,0 0 0 0 0,0 0 0 0 0,0 0 0 0 0,1 0 0 0 0,-1 0 0 0 0,0 0 0 0 0,1 1 0 0 0,-1-1 0 0 0,1 0-1 0 0,-1 0 1 0 0,1 0 0 0 0,-1 0 0 0 0,1-1 0 0 0,0 1 0 0 0,-1 0 0 0 0,1 0 0 0 0,0 0 0 0 0,0 0 0 0 0,0-1-1 0 0,0 1 1 0 0,0 0-9 0 0,44 67 453 0 0,-39-62-389 0 0,0 1 0 0 0,0-1-1 0 0,-1 1 1 0 0,-1 0 0 0 0,1 1 0 0 0,-1-1-1 0 0,0 1 1 0 0,-1 0 0 0 0,1-1 0 0 0,-2 2 0 0 0,1-1-1 0 0,-1 0 1 0 0,0 0 0 0 0,-1 1-64 0 0,-3-7-22 0 0,1 0-1 0 0,-1 0 1 0 0,0 0 0 0 0,-1-1-1 0 0,1 1 1 0 0,0-1 0 0 0,0 0 0 0 0,-1 1-1 0 0,1-1 1 0 0,0 0 0 0 0,-1 0-1 0 0,1 0 1 0 0,-1-1 0 0 0,0 1 0 0 0,1-1-1 0 0,-1 1 1 0 0,1-1 0 0 0,-1 0-1 0 0,0 0 1 0 0,1 0 0 0 0,-1 0 0 0 0,0-1-1 0 0,1 1 1 0 0,-1-1 0 0 0,1 1 0 0 0,-1-1-1 0 0,1 0 1 0 0,-1 0 0 0 0,1 0-1 0 0,-1 0 1 0 0,1-1 0 0 0,0 1 0 0 0,0-1-1 0 0,-1 1 1 0 0,1-1 0 0 0,0 0-1 0 0,1 0 1 0 0,-1 0 22 0 0,-18-15-2173 0 0,9 0-3198 0 0,7 2-1161 0 0</inkml:trace>
  <inkml:trace contextRef="#ctx0" brushRef="#br0" timeOffset="155.08">274 45 13073 0 0,'0'0'2196'0'0,"0"0"-2196"0"0,0 0-140 0 0,0 0 140 0 0,0 0 880 0 0,-49-7-399 0 0,28 3-333 0 0,-4-4-148 0 0,-2 4-541 0 0,-2-2-655 0 0,3 1-212 0 0,4 1-1784 0 0,0-3-4877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3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35 12837 0 0,'0'0'1258'0'0,"0"0"-1048"0"0,0 0 136 0 0,0 0 13 0 0,-3-6-47 0 0,-12-17-39 0 0,57 17-566 0 0,-39 7 298 0 0,0-1 0 0 0,0 1 0 0 0,0 0 0 0 0,0 0 0 0 0,0 0 0 0 0,0 0 0 0 0,0 0 0 0 0,0 1 0 0 0,0 0 1 0 0,0-1-1 0 0,-1 1 0 0 0,1 0 0 0 0,-1 0 0 0 0,1 0 0 0 0,-1 1 0 0 0,0-1 0 0 0,0 1 0 0 0,0-1 0 0 0,0 1 0 0 0,0 0 0 0 0,-1-1 0 0 0,1 1 0 0 0,-1 0 0 0 0,0 0 0 0 0,0 0 0 0 0,0 0 0 0 0,0 0 0 0 0,0 1 0 0 0,-1-1 0 0 0,1 0 0 0 0,-1 0 1 0 0,0 0-1 0 0,0 1 0 0 0,0-1 0 0 0,0 0 0 0 0,-1 0 0 0 0,1 0 0 0 0,-1 1 0 0 0,0-1 0 0 0,0 0 0 0 0,0 0 0 0 0,0 0 0 0 0,-1 0 0 0 0,1 0 0 0 0,-1-1 0 0 0,0 1 0 0 0,1 0 0 0 0,-1-1 0 0 0,0 1 0 0 0,-1-1 0 0 0,0 2-5 0 0,-105 85 588 0 0,107-87-543 0 0,1-1 1 0 0,-1 1-1 0 0,0-1 0 0 0,1 1 1 0 0,-1-1-1 0 0,1 1 0 0 0,0 0 1 0 0,-1-1-1 0 0,1 1 1 0 0,0 0-1 0 0,0-1 0 0 0,0 1 1 0 0,0-1-1 0 0,1 1 0 0 0,-1 0 1 0 0,0-1-1 0 0,1 1 1 0 0,-1 0-1 0 0,1-1 0 0 0,-1 1 1 0 0,1-1-1 0 0,0 1 0 0 0,-1-1 1 0 0,1 0-1 0 0,0 1 1 0 0,0-1-1 0 0,0 0 0 0 0,0 1 1 0 0,0-1-1 0 0,1 0 0 0 0,-1 0 1 0 0,0 0-1 0 0,1 0 1 0 0,-1 0-1 0 0,0 0 0 0 0,1-1 1 0 0,-1 1-1 0 0,1 0 0 0 0,-1-1 1 0 0,1 1-1 0 0,0-1 1 0 0,-1 1-1 0 0,1-1-45 0 0,72 23 609 0 0,-29-21-2404 0 0,-16-11-7598 0 0,-21 3 3622 0 0</inkml:trace>
  <inkml:trace contextRef="#ctx0" brushRef="#br0" timeOffset="169.97">287 271 1512 0 0,'0'0'12909'0'0,"0"0"-11345"0"0,0 0-895 0 0,0 0-321 0 0,0 0 320 0 0,0 0-320 0 0,0 0-348 0 0,0 0-308 0 0,0 0 172 0 0,0 0-100 0 0,-8 2-512 0 0,3-1-473 0 0,3-1-1011 0 0,0 2-2788 0 0,2-2-2429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3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212 149 11685 0 0,'0'0'1768'0'0,"0"0"-1056"0"0,0 0-268 0 0,0 0 348 0 0,0 0 12 0 0,0 0-447 0 0,-42-22-241 0 0,25 17-116 0 0,-2-1-76 0 0,-4-1 72 0 0,-1 2 4 0 0,2 1 0 0 0,3-2-200 0 0,2 3-645 0 0,4-3-519 0 0,2 2-1060 0 0,6 0-2832 0 0,5-1-1253 0 0</inkml:trace>
  <inkml:trace contextRef="#ctx0" brushRef="#br0" timeOffset="219.78">202 38 10965 0 0,'0'0'1824'0'0,"0"0"-804"0"0,0 0-780 0 0,0 0 140 0 0,0 0 204 0 0,0 0-44 0 0,-49-8-228 0 0,24 3-184 0 0,-1 1-128 0 0,-3-1-628 0 0,4 0-940 0 0,8 0-1496 0 0,-2 0-3921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2:24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1137 10889 0 0,'0'0'3954'0'0,"0"0"-3820"0"0,0 0-556 0 0,1 8 918 0 0,11 256 638 0 0,-12-248-5093 0 0,3-14-1938 0 0</inkml:trace>
  <inkml:trace contextRef="#ctx0" brushRef="#br0" timeOffset="1120.8">1101 1219 17530 0 0,'0'0'1438'0'0,"0"0"-1676"0"0,0 0-231 0 0,0 0 440 0 0,-8 4 154 0 0,-141 83-382 0 0,150-85 251 0 0,-1 0-1 0 0,1 1 1 0 0,0-1 0 0 0,0 0 0 0 0,0 0 0 0 0,0 0 0 0 0,0 1 0 0 0,0-1 0 0 0,1 0 0 0 0,-1 0 0 0 0,1-1 0 0 0,-1 1-1 0 0,1 0 1 0 0,0 0 0 0 0,0-1 0 0 0,0 1 0 0 0,0-1 0 0 0,0 0 0 0 0,0 1 0 0 0,0-1 0 0 0,0 0 0 0 0,0 0-1 0 0,1 0 1 0 0,-1-1 0 0 0,0 1 0 0 0,1-1 0 0 0,-1 1 0 0 0,1-1 0 0 0,-1 0 0 0 0,0 1 0 0 0,1-1 0 0 0,-1 0 0 0 0,1-1-1 0 0,-1 1 1 0 0,3-1 6 0 0,-3 1-33 0 0,9 3 64 0 0,0-1-1 0 0,1 0 1 0 0,-1-1-1 0 0,1 0 1 0 0,-1-1 0 0 0,1 0-1 0 0,-1-1 1 0 0,0 0 0 0 0,1-1-1 0 0,-1 0 1 0 0,0-1-1 0 0,0 0 1 0 0,0-1 0 0 0,0 0-1 0 0,4-3-30 0 0,-3-19-318 0 0,-23 34-737 0 0,7 4 1235 0 0,1 0 1 0 0,0 0 0 0 0,1 1-1 0 0,0-1 1 0 0,1 0 0 0 0,0 1-1 0 0,1-1 1 0 0,1 1-1 0 0,0-1 1 0 0,0 0 0 0 0,1 1-1 0 0,3 7-180 0 0,20 44-6341 0 0,-20-55-1816 0 0</inkml:trace>
  <inkml:trace contextRef="#ctx0" brushRef="#br0" timeOffset="408.86">495 1157 12765 0 0,'0'0'1312'0'0,"0"0"-1761"0"0,0 0 670 0 0,-4 6 205 0 0,-111 125 457 0 0,116-127-847 0 0,1-1-1 0 0,-1 0 1 0 0,1 0-1 0 0,0 0 1 0 0,0 0-1 0 0,0-1 1 0 0,1 1-1 0 0,-1 0 1 0 0,1-1-1 0 0,-1 0 0 0 0,1 1 1 0 0,0-1-1 0 0,0 0 1 0 0,0-1-1 0 0,0 1 1 0 0,0 0-1 0 0,0-1 1 0 0,1 0-1 0 0,-1 0 1 0 0,0 0-1 0 0,1 0 1 0 0,-1 0-1 0 0,1-1 1 0 0,-1 1-1 0 0,1-1 1 0 0,-1 0-1 0 0,1 0 1 0 0,-1 0-1 0 0,1-1 1 0 0,-1 1-1 0 0,1-1 1 0 0,-1 0-1 0 0,1 0 1 0 0,0 0-36 0 0,0 1 4 0 0,0 1 15 0 0,0 0 0 0 0,0 0 0 0 0,0 0 0 0 0,0-1 0 0 0,0 0 0 0 0,0 1 0 0 0,0-1 0 0 0,1-1 0 0 0,-1 1 0 0 0,0-1 0 0 0,0 1 0 0 0,0-1 0 0 0,0 0 0 0 0,0 0 0 0 0,-1-1 0 0 0,1 1 0 0 0,0-1 0 0 0,0 0 0 0 0,-1 0 0 0 0,0 0 0 0 0,1-1 0 0 0,-1 1 0 0 0,0-1 0 0 0,0 0 0 0 0,0 0 0 0 0,0 0 0 0 0,-1 0 0 0 0,1 0 0 0 0,-1 0 0 0 0,0-1 0 0 0,1 1 0 0 0,-2-1 0 0 0,1 0 0 0 0,0 0 0 0 0,-1 1 0 0 0,0-1 0 0 0,1-2-19 0 0,-4-30-716 0 0,-3 55 241 0 0,-10 176 1084 0 0,17-181-2999 0 0,2-6-2294 0 0,5-3-4580 0 0</inkml:trace>
  <inkml:trace contextRef="#ctx0" brushRef="#br0" timeOffset="657.94">740 1512 17878 0 0,'0'0'3504'0'0,"0"0"-3504"0"0,0 0-856 0 0,0 0 856 0 0,0 0 976 0 0,0 0-428 0 0,0 0-548 0 0,0 0-76 0 0,0 0-188 0 0,0 0-628 0 0,-6 10-228 0 0,2-8-780 0 0,1-2-285 0 0,2 1-4039 0 0,1-5-3165 0 0</inkml:trace>
  <inkml:trace contextRef="#ctx0" brushRef="#br0" timeOffset="2619.49">748 486 13105 0 0,'0'0'1259'0'0,"0"0"-877"0"0,0 0-499 0 0,-1 6 5 0 0,-2 143 1678 0 0,3-146-1488 0 0,0 1 0 0 0,0-1 0 0 0,1 0 0 0 0,-1 1 0 0 0,1-1 0 0 0,0 1 0 0 0,0-1 0 0 0,0 0 0 0 0,0 0 0 0 0,0 1 0 0 0,1-1 0 0 0,0 0 0 0 0,-1 0 0 0 0,1 0 0 0 0,0-1 0 0 0,0 1-1 0 0,1 0 1 0 0,-1-1 0 0 0,1 1 0 0 0,-1-1 0 0 0,1 0 0 0 0,0 0 0 0 0,0 0 0 0 0,0 0 0 0 0,0 0 0 0 0,0-1 0 0 0,0 1 0 0 0,0-1 0 0 0,0 0 0 0 0,1 0 0 0 0,-1 0 0 0 0,0-1 0 0 0,1 1 0 0 0,-1-1 0 0 0,1 1-1 0 0,-1-1 1 0 0,1 0 0 0 0,-1-1 0 0 0,1 1 0 0 0,-1 0 0 0 0,0-1 0 0 0,1 0-78 0 0,1-2-20 0 0,0-1-1 0 0,0 0 1 0 0,0 0 0 0 0,0-1-1 0 0,0 1 1 0 0,-1-1 0 0 0,0 0 0 0 0,0 0-1 0 0,-1 0 1 0 0,1-1 0 0 0,-1 1-1 0 0,0-1 1 0 0,0 0 0 0 0,-1 0-1 0 0,0 0 1 0 0,0 0 0 0 0,0 0-1 0 0,-1 0 1 0 0,0-1 0 0 0,0 1-1 0 0,-1 0 1 0 0,1-1 0 0 0,-1 1-1 0 0,-1-1 1 0 0,1 1 0 0 0,-1 0-1 0 0,0-1 1 0 0,-1 1 0 0 0,1 0-1 0 0,-1 0 1 0 0,-1 0 0 0 0,1 0-1 0 0,-4-5 21 0 0,5 33-7590 0 0,1-11 2451 0 0</inkml:trace>
  <inkml:trace contextRef="#ctx0" brushRef="#br0" timeOffset="2943.47">1010 634 13965 0 0,'0'0'432'0'0,"3"6"82"0"0,2 4-355 0 0,-1 1 0 0 0,-1-1 1 0 0,0 0-1 0 0,0 1 1 0 0,-1-1-1 0 0,0 1 0 0 0,-1 0 1 0 0,0 0-1 0 0,-1 0 1 0 0,0 0-1 0 0,0 0 0 0 0,-2-1 1 0 0,1 1-1 0 0,-3 6-159 0 0,61-105-540 0 0,-56 87 566 0 0,0-1 0 0 0,1 0-1 0 0,-1 1 1 0 0,1-1 0 0 0,-1 0-1 0 0,1 1 1 0 0,0 0-1 0 0,-1-1 1 0 0,1 1 0 0 0,0 0-1 0 0,0 0 1 0 0,0 0 0 0 0,0 0-1 0 0,0 0 1 0 0,0 1 0 0 0,0-1-1 0 0,0 1 1 0 0,0-1 0 0 0,1 1-1 0 0,-1 0 1 0 0,0 0 0 0 0,0 0-1 0 0,0 0 1 0 0,0 0 0 0 0,1 0-1 0 0,-1 0 1 0 0,0 1 0 0 0,0-1-1 0 0,0 1 1 0 0,0 0 0 0 0,0-1-1 0 0,0 1 1 0 0,0 0 0 0 0,0 0-1 0 0,0 0 1 0 0,0 1 0 0 0,-1-1-1 0 0,1 0 1 0 0,0 1 0 0 0,-1-1-1 0 0,1 1 1 0 0,-1 0 0 0 0,1-1-1 0 0,-1 1 1 0 0,0 0 0 0 0,0 0-1 0 0,0 0-25 0 0,1 0-8 0 0,-1 1 0 0 0,1 0 0 0 0,-1 0 0 0 0,0 0-1 0 0,0-1 1 0 0,-1 1 0 0 0,1 0 0 0 0,0 0 0 0 0,-1 1-1 0 0,0-1 1 0 0,0 0 0 0 0,0 0 0 0 0,0 0 0 0 0,0 0 0 0 0,0 0-1 0 0,-1 0 1 0 0,0 0 0 0 0,1 0 0 0 0,-1 0 0 0 0,0 0-1 0 0,-1 0 1 0 0,1-1 0 0 0,0 1 0 0 0,-1 0 8 0 0,-9 39-5792 0 0,11-41-1240 0 0</inkml:trace>
  <inkml:trace contextRef="#ctx0" brushRef="#br0" timeOffset="3192.62">1317 819 9745 0 0,'0'0'6641'0'0,"0"0"-6641"0"0,0 0-113 0 0,9 33 113 0 0,-9-22 613 0 0,0-4-141 0 0,-1 2-100 0 0,-3-2-100 0 0,1-1-76 0 0,2 0-120 0 0,-3-3 72 0 0,3 1-148 0 0,-3-2-160 0 0,1-1-796 0 0,2-1-193 0 0,1-3-451 0 0,-2-1-3272 0 0,4-11-4773 0 0</inkml:trace>
  <inkml:trace contextRef="#ctx0" brushRef="#br0" timeOffset="3443.51">1397 621 16041 0 0,'0'0'2269'0'0,"0"0"-2269"0"0,0 0-184 0 0,0 0 184 0 0,0 0 148 0 0,0 0-148 0 0,0 0-456 0 0,0 0-504 0 0,0 0-117 0 0,0 0-959 0 0,-9 11-2628 0 0,9-9-2705 0 0</inkml:trace>
  <inkml:trace contextRef="#ctx0" brushRef="#br0" timeOffset="3444.51">1539 664 15457 0 0,'0'0'1881'0'0,"13"59"-1797"0"0,-9-34-68 0 0,-4-7 340 0 0,0 2 176 0 0,0 4-160 0 0,-2 1-164 0 0,-2-2-72 0 0,0-1-88 0 0,-2-2 0 0 0,2-2-48 0 0,0-2-292 0 0,1-5-352 0 0,0-2-496 0 0,0-5-489 0 0,2-4-2983 0 0,2-6-4489 0 0</inkml:trace>
  <inkml:trace contextRef="#ctx0" brushRef="#br0" timeOffset="3693.91">1665 798 17022 0 0,'0'0'1412'0'0,"0"0"-1412"0"0,0 0-1140 0 0,0 0 1116 0 0,-52-7 24 0 0,27 2 176 0 0,-4-1-176 0 0,2 1-728 0 0,5 1-1729 0 0,-3-1-5195 0 0</inkml:trace>
  <inkml:trace contextRef="#ctx0" brushRef="#br0" timeOffset="3865.66">1884 835 13953 0 0,'0'0'4001'0'0,"0"0"-4199"0"0,-6-1-288 0 0,4 0 480 0 0,-1-1-1 0 0,1 1 1 0 0,0 0 0 0 0,0 1 0 0 0,0-1 0 0 0,-1 0 0 0 0,1 1 0 0 0,0-1 0 0 0,-1 1 0 0 0,1-1 0 0 0,0 1 0 0 0,-1 0 0 0 0,1 0 0 0 0,-1 1 0 0 0,1-1 0 0 0,0 0 0 0 0,-1 1 0 0 0,1-1 0 0 0,0 1-1 0 0,-1 0 1 0 0,1 0 0 0 0,0-1 0 0 0,0 2 0 0 0,0-1 0 0 0,0 0 0 0 0,0 0 0 0 0,0 1 0 0 0,0-1 0 0 0,0 1 0 0 0,0-1 0 0 0,1 1 0 0 0,-1 0 0 0 0,1 0 0 0 0,-1 0 0 0 0,1 0 0 0 0,0 0-1 0 0,0 0 1 0 0,-1 0 0 0 0,2 0 0 0 0,-1 1 0 0 0,0-1 0 0 0,0 0 0 0 0,1 0 0 0 0,-1 1 0 0 0,1-1 0 0 0,0 1 0 0 0,-1-1 0 0 0,1 2 6 0 0,22 47 990 0 0,-20-49-1006 0 0,0 0 0 0 0,0 0 0 0 0,0 0 0 0 0,0 0-1 0 0,-1 0 1 0 0,1 0 0 0 0,0 1 0 0 0,-1-1 0 0 0,1 0 0 0 0,-1 1 0 0 0,0 0-1 0 0,0-1 1 0 0,0 1 0 0 0,0-1 0 0 0,-1 1 0 0 0,1 0 0 0 0,-1 0 0 0 0,1 0-1 0 0,-1-1 1 0 0,0 1 0 0 0,0 0 0 0 0,0 0 0 0 0,0 0 0 0 0,-1-1-1 0 0,1 1 1 0 0,-1 0 0 0 0,0 0 0 0 0,0-1 0 0 0,0 1 0 0 0,0-1 0 0 0,0 1-1 0 0,0-1 1 0 0,-1 1 0 0 0,1-1 0 0 0,-1 0 0 0 0,0 1 0 0 0,0-1 0 0 0,1 0-1 0 0,-2 0 1 0 0,1 0 0 0 0,0-1 0 0 0,0 1 0 0 0,0 0 0 0 0,-1-1 0 0 0,1 0-1 0 0,-1 1 1 0 0,-1-1 16 0 0,-37 6-2417 0 0,14-8-3055 0 0</inkml:trace>
  <inkml:trace contextRef="#ctx0" brushRef="#br0" timeOffset="138671.39">1587 1920 292 0 0,'0'0'353'0'0,"0"0"-33"0"0,-6 2 28 0 0,-393 125 1805 0 0,347-121-2117 0 0,0-1 0 0 0,-1-4 0 0 0,1-1 0 0 0,0-2 1 0 0,0-3-1 0 0,0-2 0 0 0,1-3 0 0 0,0-2 1 0 0,0-1-1 0 0,2-3 0 0 0,0-3 0 0 0,0-1 0 0 0,-27-17-36 0 0,50 28 47 0 0,0 0-1 0 0,1-2 0 0 0,1 0 0 0 0,-1-2 0 0 0,2-1 0 0 0,0 0 0 0 0,0-2 1 0 0,2-1-1 0 0,0 0 0 0 0,1-2 0 0 0,1 0 0 0 0,0-1 0 0 0,2-1 0 0 0,0-1 1 0 0,1 0-1 0 0,2-2 0 0 0,0 1 0 0 0,2-1 0 0 0,0-1 0 0 0,2-1 0 0 0,1 1 1 0 0,0-1-1 0 0,-1-16-46 0 0,6-15 276 0 0,3 0-1 0 0,2-1 1 0 0,3 1 0 0 0,2 0 0 0 0,3 1-1 0 0,8-27-275 0 0,-2 28-224 0 0,2 1-1 0 0,2 1 0 0 0,2 0 1 0 0,3 2-1 0 0,2 0 0 0 0,3 2 1 0 0,1 1-1 0 0,3 1 0 0 0,1 2 1 0 0,2 2-1 0 0,3 1 0 0 0,1 2 1 0 0,2 1-1 0 0,1 3 0 0 0,2 1 1 0 0,22-12 224 0 0,-14 14 129 0 0,1 2 1 0 0,1 2 0 0 0,2 3 0 0 0,0 3 0 0 0,2 1 0 0 0,0 4 0 0 0,1 2 0 0 0,1 3-1 0 0,1 2 1 0 0,-1 3 0 0 0,1 3 0 0 0,1 2 0 0 0,-1 3 0 0 0,28 5-130 0 0,-59 0 52 0 0,0 1 1 0 0,0 1-1 0 0,0 1 0 0 0,-1 2 1 0 0,0 1-1 0 0,-1 2 1 0 0,-1 0-1 0 0,0 2 0 0 0,0 1 1 0 0,-2 2-1 0 0,0 0 0 0 0,-1 2 1 0 0,-1 0-1 0 0,-1 2 1 0 0,-1 0-1 0 0,-1 2 0 0 0,8 11-52 0 0,0 5-27 0 0,-2 0-1 0 0,-2 2 0 0 0,-1 1 0 0 0,-3 1 0 0 0,-1 1 1 0 0,-2 1-1 0 0,-3 0 0 0 0,-1 1 0 0 0,-2 1 1 0 0,4 46 27 0 0,-8-42 97 0 0,-2 1 0 0 0,-2-1 1 0 0,-3 1-1 0 0,-2 0 1 0 0,-2 0-1 0 0,-3-1 0 0 0,-1 1 1 0 0,-4-2-1 0 0,-1 1 1 0 0,-3-2-1 0 0,-1 0 1 0 0,-3 0-1 0 0,-2-2 0 0 0,-3 0 1 0 0,-1-2-1 0 0,-22 29-97 0 0,-119 68-3209 0 0,143-129 1255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3:09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332 1004 3000 0 0,'0'0'667'0'0,"0"0"-203"0"0,0 0-55 0 0,0 0 24 0 0,0 0 205 0 0,0 0 1135 0 0,0 0-383 0 0,0 0-614 0 0,-5-4-32 0 0,-14-13 242 0 0,15 0 4551 0 0,48 8-5656 0 0,-38 11 93 0 0,0 0 0 0 0,0 1 0 0 0,0-1 1 0 0,-1 1-1 0 0,1 0 0 0 0,0 0 0 0 0,-1 1 1 0 0,0 0-1 0 0,0 0 0 0 0,0 0 1 0 0,0 0-1 0 0,-1 1 0 0 0,0 0 0 0 0,0 0 1 0 0,0 0-1 0 0,0 0 0 0 0,-1 1 0 0 0,0-1 1 0 0,0 1-1 0 0,0 0 0 0 0,-1 0 1 0 0,0 0-1 0 0,0 0 0 0 0,1 6 26 0 0,-4-10 15 0 0,0-1-1 0 0,0 1 1 0 0,0 0 0 0 0,0-1-1 0 0,0 1 1 0 0,0-1 0 0 0,0 1-1 0 0,-1-1 1 0 0,1 0-1 0 0,0 0 1 0 0,-1 1 0 0 0,1-1-1 0 0,-1 0 1 0 0,0 0 0 0 0,1 0-1 0 0,-1 0 1 0 0,0-1-1 0 0,1 1 1 0 0,-1 0 0 0 0,0-1-1 0 0,0 1 1 0 0,0-1 0 0 0,0 0-1 0 0,1 0 1 0 0,-1 0 0 0 0,0 1-1 0 0,0-2 1 0 0,0 1-1 0 0,0 0 1 0 0,0 0 0 0 0,1 0-1 0 0,-1-1 1 0 0,0 1 0 0 0,0-1-1 0 0,0 0 1 0 0,1 1-1 0 0,-1-1 1 0 0,0 0 0 0 0,1 0-1 0 0,-1 0 1 0 0,1 0 0 0 0,-2-1-15 0 0,3 2 32 0 0,0 0 0 0 0,0 1 0 0 0,1-1 0 0 0,-1 0 0 0 0,0 0 0 0 0,0 1 0 0 0,0-1 0 0 0,0 0 0 0 0,-1 1 0 0 0,1-1 0 0 0,0 0 1 0 0,0 1-1 0 0,0-1 0 0 0,0 0 0 0 0,0 0 0 0 0,0 1 0 0 0,0-1 0 0 0,0 0 0 0 0,-1 1 0 0 0,1-1 0 0 0,0 0 0 0 0,0 0-32 0 0,5 4-59 0 0,0 0 1 0 0,0-1-1 0 0,0 2 0 0 0,0-1 0 0 0,-1 0 0 0 0,0 1 0 0 0,0 0 1 0 0,0 0-1 0 0,0 0 0 0 0,-1 1 0 0 0,0-1 0 0 0,0 1 1 0 0,0 0-1 0 0,-1-1 0 0 0,0 1 0 0 0,0 0 0 0 0,0 1 0 0 0,-1-1 1 0 0,0 0-1 0 0,0 0 0 0 0,0 1 0 0 0,-1 2 59 0 0,-4-5 23 0 0,-1-1 1 0 0,1 1-1 0 0,-1-1 0 0 0,1 0 0 0 0,-1 0 0 0 0,0-1 0 0 0,0 1 1 0 0,0-1-1 0 0,-1 0 0 0 0,1-1 0 0 0,0 1 0 0 0,-1-1 1 0 0,1 0-1 0 0,-1 0 0 0 0,1-1 0 0 0,-1 0 0 0 0,0 0 1 0 0,1 0-1 0 0,-1-1 0 0 0,1 1 0 0 0,-1-1-23 0 0,-1 1-167 0 0,-32-1-4857 0 0,30-2-301 0 0</inkml:trace>
  <inkml:trace contextRef="#ctx0" brushRef="#br0" timeOffset="1534.57">742 1039 7849 0 0,'0'0'1210'0'0,"0"0"-360"0"0,0 0 54 0 0,0 0 76 0 0,0 0-483 0 0,0 0-333 0 0,0 0 199 0 0,0 0-69 0 0,-3 7-102 0 0,-56 59 1130 0 0,96-45-656 0 0,-27-15-668 0 0,0 1-1 0 0,-1 0 1 0 0,0 0 0 0 0,0 1-1 0 0,-1 0 1 0 0,0 1-1 0 0,0 0 1 0 0,-1 0-1 0 0,0 1 1 0 0,0 0-1 0 0,-1 0 1 0 0,-1 0-1 0 0,0 1 1 0 0,0 0 0 0 0,-1 0-1 0 0,0 2 3 0 0,-6-10 46 0 0,0-1 0 0 0,0 0 0 0 0,-1 1 0 0 0,1-1 0 0 0,-1 0 1 0 0,1 0-1 0 0,-1 0 0 0 0,0-1 0 0 0,0 1 0 0 0,0-1 0 0 0,0 1 0 0 0,0-1 0 0 0,0 0 0 0 0,0 0 0 0 0,0 0 0 0 0,-1-1 0 0 0,1 1 0 0 0,0-1 0 0 0,-1 0 1 0 0,1 0-1 0 0,0 0 0 0 0,0 0 0 0 0,-1 0 0 0 0,1-1 0 0 0,0 0 0 0 0,0 1 0 0 0,-1-1 0 0 0,1 0 0 0 0,-2-2-46 0 0,-41-9-730 0 0,18 0-4429 0 0,19 8-636 0 0</inkml:trace>
  <inkml:trace contextRef="#ctx0" brushRef="#br0" timeOffset="1785.22">991 1070 11701 0 0,'0'0'1344'0'0,"0"0"-1128"0"0,0 0-204 0 0,0 0 612 0 0,-38-14 88 0 0,20 9-320 0 0,-4 0-392 0 0,-5 1-8 0 0,-3 0 4 0 0,-2 1-684 0 0,3 1-980 0 0,5 2-2880 0 0,-1-2-3537 0 0</inkml:trace>
  <inkml:trace contextRef="#ctx0" brushRef="#br0" timeOffset="2345.07">1231 1060 4680 0 0,'0'0'5804'0'0,"0"0"-4189"0"0,0 0-1338 0 0,0 0 167 0 0,0 0 203 0 0,0 0-417 0 0,-7 8-33 0 0,-6 4-93 0 0,1 1-1 0 0,0 0 1 0 0,1 1 0 0 0,0 0 0 0 0,1 1 0 0 0,1 0-1 0 0,0 0 1 0 0,1 1 0 0 0,1 0 0 0 0,0 1-1 0 0,1 0 1 0 0,1 0 0 0 0,1 0 0 0 0,0 1-104 0 0,6-12 110 0 0,0-1 0 0 0,1 0 1 0 0,-1 1-1 0 0,1-1 0 0 0,0 0 0 0 0,0 0 1 0 0,0-1-1 0 0,1 1 0 0 0,0-1 1 0 0,0 1-1 0 0,0-1 0 0 0,1 0 1 0 0,-1-1-1 0 0,1 1 0 0 0,0-1 0 0 0,0 0 1 0 0,0 0-1 0 0,0 0 0 0 0,0-1 1 0 0,1 0-1 0 0,-1 0 0 0 0,1 0 0 0 0,-1-1 1 0 0,1 0-1 0 0,0 0 0 0 0,0 0 1 0 0,0-1-1 0 0,-1 0 0 0 0,1 0 0 0 0,0 0 1 0 0,5-1-111 0 0,-10-1-23 0 0,1 0 0 0 0,-1-1 0 0 0,0 1 1 0 0,0 0-1 0 0,0 0 0 0 0,0-1 0 0 0,0 1 1 0 0,-1 0-1 0 0,1-1 0 0 0,0 1 0 0 0,-1-1 1 0 0,0 1-1 0 0,0 0 0 0 0,0-1 0 0 0,0 1 1 0 0,0-1-1 0 0,0 1 0 0 0,-1-1 0 0 0,1 1 0 0 0,-1-1 1 0 0,1 1-1 0 0,-1 0 0 0 0,0 0 0 0 0,0-1 1 0 0,0 1-1 0 0,0 0 0 0 0,-1 0 0 0 0,1 0 1 0 0,0 0-1 0 0,-1 0 0 0 0,0 0 0 0 0,1 0 1 0 0,-1 1-1 0 0,0-1 0 0 0,0 0 0 0 0,0 1 23 0 0,-45-36-954 0 0,6 29-5489 0 0,20 9-302 0 0</inkml:trace>
  <inkml:trace contextRef="#ctx0" brushRef="#br0" timeOffset="3377.01">1344 522 2492 0 0,'0'0'7793'0'0,"0"0"-5604"0"0,0 0-1582 0 0,0 0 194 0 0,0 0-200 0 0,-1 7-775 0 0,-1 12 73 0 0,1 102 1878 0 0,1-118-1664 0 0,1 1-1 0 0,0-1 1 0 0,-1 0 0 0 0,1 0 0 0 0,1 0-1 0 0,-1 0 1 0 0,0 0 0 0 0,1 0-1 0 0,-1 0 1 0 0,1 0 0 0 0,0 0 0 0 0,0-1-1 0 0,0 1 1 0 0,0-1 0 0 0,1 1-1 0 0,-1-1 1 0 0,1 0 0 0 0,-1 0-1 0 0,1 0 1 0 0,0 0 0 0 0,0-1 0 0 0,-1 1-1 0 0,1-1 1 0 0,1 0 0 0 0,-1 1-1 0 0,0-1 1 0 0,0-1 0 0 0,0 1 0 0 0,0 0-1 0 0,1-1 1 0 0,-1 1 0 0 0,0-1-1 0 0,1 0 1 0 0,-1 0 0 0 0,1-1-113 0 0,-1-2 0 0 0,0 0 0 0 0,0 0 1 0 0,-1 0-1 0 0,1-1 0 0 0,-1 1 0 0 0,0-1 1 0 0,0 1-1 0 0,0-1 0 0 0,0 0 0 0 0,0 0 1 0 0,-1 0-1 0 0,0 0 0 0 0,0 0 0 0 0,0 0 1 0 0,0-1-1 0 0,-1 1 0 0 0,1 0 0 0 0,-1 0 1 0 0,0-1-1 0 0,-1 1 0 0 0,1 0 0 0 0,-1 0 1 0 0,0 0-1 0 0,0-1 0 0 0,0 1 0 0 0,-1-3 0 0 0,1 4-7 0 0,-16-96-2327 0 0,28 107-6481 0 0,-6 0 3523 0 0</inkml:trace>
  <inkml:trace contextRef="#ctx0" brushRef="#br0" timeOffset="3732.98">1644 674 11481 0 0,'0'0'342'0'0,"0"0"21"0"0,0 0 86 0 0,1 8 335 0 0,1-1-662 0 0,0 0 0 0 0,-1 0 0 0 0,0 1 0 0 0,-1-1 0 0 0,0 0 0 0 0,0 1 0 0 0,0-1 0 0 0,-1 0 0 0 0,0 0 1 0 0,0 1-1 0 0,-1-1 0 0 0,0 0 0 0 0,0 0 0 0 0,-1-1 0 0 0,-1 5-122 0 0,21-52 1892 0 0,29-34-2945 0 0,-42 76 1059 0 0,0 1 1 0 0,-1-1-1 0 0,1 1 1 0 0,-1 0-1 0 0,0 0 1 0 0,1 0-1 0 0,-1 0 0 0 0,0 0 1 0 0,0 1-1 0 0,0-1 1 0 0,0 1-1 0 0,-1 0 1 0 0,1 0-1 0 0,-1 0 1 0 0,0 0-1 0 0,0 1 0 0 0,0-1 1 0 0,0 0-1 0 0,0 1 1 0 0,-1-1-1 0 0,1 1 1 0 0,-1 0-1 0 0,0 0 1 0 0,0-1-1 0 0,-1 1 1 0 0,1 0-1 0 0,-1 0 0 0 0,0 0 1 0 0,0 0-1 0 0,0 0 1 0 0,0 0-7 0 0,-8 46 59 0 0,-1-31-5281 0 0,9-18-1048 0 0</inkml:trace>
  <inkml:trace contextRef="#ctx0" brushRef="#br0" timeOffset="4073.77">1984 518 7777 0 0,'0'0'7620'0'0,"0"0"-6499"0"0,0 0-433 0 0,0 0 464 0 0,0 0-304 0 0,0 0-848 0 0,0 0-136 0 0,0 0-344 0 0,0 0-52 0 0,0 0-248 0 0,-3 1 108 0 0,2 1-261 0 0,-3 1-1203 0 0,1-1-2652 0 0,3 1-2797 0 0</inkml:trace>
  <inkml:trace contextRef="#ctx0" brushRef="#br0" timeOffset="3904.39">1922 853 15029 0 0,'0'0'856'0'0,"0"0"-580"0"0,0 0-276 0 0,0 0 477 0 0,0 0-213 0 0,0 0-252 0 0,0 0 64 0 0,0 0-4 0 0,0 0-8 0 0,0 0 48 0 0,-13 31 24 0 0,11-30-136 0 0,0-1-48 0 0,0 0-740 0 0,1 0-169 0 0,1-2-619 0 0,-3 0-2464 0 0,3-11-4673 0 0</inkml:trace>
  <inkml:trace contextRef="#ctx0" brushRef="#br0" timeOffset="4261.03">2055 627 13773 0 0,'0'0'916'0'0,"4"40"-804"0"0,-4-21 708 0 0,-4 0-176 0 0,0 3-271 0 0,2-4-261 0 0,-5-1-60 0 0,2-1-44 0 0,-2-1 104 0 0,2-2 0 0 0,1-1-12 0 0,3-1 12 0 0,-2-1-112 0 0,0-2-188 0 0,1 1-665 0 0,0-3-591 0 0,0-2-1528 0 0,2-2-4529 0 0</inkml:trace>
  <inkml:trace contextRef="#ctx0" brushRef="#br0" timeOffset="4417.59">2178 786 15265 0 0,'0'0'1693'0'0,"0"0"-1541"0"0,0 0 168 0 0,0 0 240 0 0,0 0-560 0 0,-34-37-60 0 0,18 26-164 0 0,-3 0 72 0 0,2 2-68 0 0,0 1-340 0 0,0 1-233 0 0,4 2-643 0 0,1 1-1512 0 0,6 1-3056 0 0</inkml:trace>
  <inkml:trace contextRef="#ctx0" brushRef="#br0" timeOffset="4683.67">2334 799 2856 0 0,'0'0'10204'0'0,"0"0"-8301"0"0,0 0-2074 0 0,-6-3 53 0 0,-19-10-120 0 0,24 14 237 0 0,0-1 1 0 0,-1 1-1 0 0,1-1 0 0 0,0 1 1 0 0,0-1-1 0 0,0 1 0 0 0,0 0 1 0 0,0 0-1 0 0,0 0 0 0 0,0-1 1 0 0,0 1-1 0 0,0 0 0 0 0,0 0 1 0 0,0 0-1 0 0,1 0 0 0 0,-1 0 1 0 0,0 1-1 0 0,1-1 0 0 0,-1 0 1 0 0,0 0-1 0 0,1 0 0 0 0,0 0 1 0 0,-1 1-1 0 0,1-1 0 0 0,0 0 1 0 0,0 1-1 0 0,-1-1 0 0 0,1 0 1 0 0,0 0-1 0 0,0 1 0 0 0,0-1 1 0 0,1 0-1 0 0,-1 1 0 0 0,0-1 1 0 0,0 0-1 0 0,1 0 0 0 0,-1 1 1 0 0,1-1-1 0 0,-1 0 0 0 0,1 1 1 0 0,11 41 343 0 0,-10-41-330 0 0,0 0 0 0 0,0 1 0 0 0,-1-1 0 0 0,1 0 0 0 0,-1 1 0 0 0,1 0 0 0 0,-1-1 0 0 0,0 1-1 0 0,0 0 1 0 0,0 0 0 0 0,0-1 0 0 0,0 1 0 0 0,-1 0 0 0 0,1 0 0 0 0,-1 0 0 0 0,0 0 0 0 0,0 0 0 0 0,0 0 0 0 0,0 0 0 0 0,-1 0 0 0 0,1 0 0 0 0,-1 0 0 0 0,1-1-1 0 0,-1 1 1 0 0,0 0 0 0 0,0 0 0 0 0,-1 0 0 0 0,1-1 0 0 0,0 1 0 0 0,-1-1 0 0 0,0 1 0 0 0,1-1 0 0 0,-1 0 0 0 0,0 1 0 0 0,0-1 0 0 0,0 0 0 0 0,-1 0 0 0 0,1-1-1 0 0,0 1 1 0 0,-1 0 0 0 0,1-1 0 0 0,-1 1 0 0 0,0-1 0 0 0,1 0 0 0 0,-3 1-13 0 0,-40-2-269 0 0,15-8-4844 0 0,8-3-4435 0 0</inkml:trace>
  <inkml:trace contextRef="#ctx0" brushRef="#br0" timeOffset="39420.8">1538 1702 380 0 0,'0'0'993'0'0,"0"0"-589"0"0,0 0 212 0 0,0 0 1735 0 0,0 0-460 0 0,0 0-1083 0 0,0 0-541 0 0,-26 30-1331 0 0,2-16 1080 0 0,0-2 0 0 0,-1 0 1 0 0,0-1-1 0 0,-1-2 0 0 0,0 0 0 0 0,0-2 1 0 0,-1-1-1 0 0,0-1 0 0 0,0-1 0 0 0,0-1 1 0 0,0-2-1 0 0,-1-1 0 0 0,1-1 0 0 0,0-1 0 0 0,-1-1 1 0 0,1-2-1 0 0,-13-4-16 0 0,-272-41 970 0 0,-18 17-863 0 0,242 17-3935 0 0,64 12 1405 0 0</inkml:trace>
  <inkml:trace contextRef="#ctx0" brushRef="#br0" timeOffset="136347.83">1481 1836 548 0 0,'0'0'375'0'0,"8"2"-154"0"0,17 4 312 0 0,1-2-1 0 0,-1 0 1 0 0,1-2-1 0 0,0-1 0 0 0,-1-1 1 0 0,1-1-1 0 0,0-1 1 0 0,-1-2-1 0 0,14-3-532 0 0,10-5 235 0 0,1-2 1 0 0,-1-2-1 0 0,-2-3 0 0 0,1-1 0 0 0,-2-3 0 0 0,-1-1 0 0 0,12-11-235 0 0,-24 15 93 0 0,-1-2 0 0 0,-1 0 0 0 0,-1-3 0 0 0,-1 0 0 0 0,-1-2 0 0 0,-1-1 0 0 0,-2-1 0 0 0,0-2 0 0 0,-3 0 1 0 0,0-1-1 0 0,-2-1 0 0 0,-2-1 0 0 0,-1-1 0 0 0,-1 0 0 0 0,-2-1 0 0 0,-2-1 0 0 0,-1 0 0 0 0,-2-1 0 0 0,-1 0 0 0 0,-2 0 0 0 0,-2-1 0 0 0,-2 1 0 0 0,-1-1 0 0 0,-2 0 0 0 0,-2-4-93 0 0,-6 0-85 0 0,-1 1-1 0 0,-3 0 1 0 0,-1 0-1 0 0,-2 2 1 0 0,-2 0-1 0 0,-2 1 1 0 0,-1 1-1 0 0,-2 1 0 0 0,-1 0 1 0 0,-3 2-1 0 0,0 1 1 0 0,-2 2-1 0 0,-2 0 1 0 0,0 2-1 0 0,-2 2 1 0 0,-2 1-1 0 0,0 1 1 0 0,-1 2-1 0 0,-2 2 1 0 0,0 1-1 0 0,-2 2 1 0 0,0 2-1 0 0,-1 1 0 0 0,0 2 1 0 0,-1 2-1 0 0,-1 2 1 0 0,0 2-1 0 0,-28-2 86 0 0,19 5-28 0 0,0 2-1 0 0,-1 2 0 0 0,1 2 0 0 0,0 3 0 0 0,-1 2 0 0 0,2 2 0 0 0,-1 3 1 0 0,1 2-1 0 0,1 1 0 0 0,1 4 0 0 0,-30 14 29 0 0,-37 15 11 0 0,2 4 0 0 0,3 6 1 0 0,2 4-1 0 0,3 5 0 0 0,3 5 0 0 0,-52 48-11 0 0,134-101 70 0 0,1 1-1 0 0,0 0 0 0 0,1 2 1 0 0,1 0-1 0 0,1 1 1 0 0,2 0-1 0 0,0 2 0 0 0,1 0 1 0 0,1 0-1 0 0,1 1 0 0 0,2 1 1 0 0,0 0-1 0 0,2 0 0 0 0,1 1 1 0 0,1 0-1 0 0,1 0 0 0 0,1 1 1 0 0,2 0-1 0 0,0-1 1 0 0,2 1-1 0 0,2 0 0 0 0,0-1 1 0 0,1 1-1 0 0,2-1 0 0 0,1 0 1 0 0,1 0-1 0 0,2-1 0 0 0,0 0 1 0 0,3 3-70 0 0,5 1 219 0 0,1-1 1 0 0,2-1 0 0 0,0 0-1 0 0,2-2 1 0 0,1 0-1 0 0,1-2 1 0 0,2 0 0 0 0,0-2-1 0 0,1-1 1 0 0,1-1-1 0 0,0-2 1 0 0,2 0 0 0 0,0-2-1 0 0,1-1 1 0 0,1-2 0 0 0,29 8-220 0 0,255 68-108 0 0,-179-65-2752 0 0,-100-22-1709 0 0,-20-2 345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3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96 140 784 0 0,'0'0'7665'0'0,"0"0"-4390"0"0,0 0-2473 0 0,0 0-349 0 0,0 0 406 0 0,0 0 292 0 0,0 0-267 0 0,0 0-281 0 0,0 0-192 0 0,5-1-91 0 0,-2 1-328 0 0,0-1 0 0 0,0 1 0 0 0,0-1 0 0 0,0 0 0 0 0,0 0 0 0 0,0 0 0 0 0,-1 0 0 0 0,1-1 0 0 0,0 1 0 0 0,-1-1 0 0 0,1 1 0 0 0,-1-1 0 0 0,1 0 0 0 0,-1 0 1 0 0,0 0-1 0 0,0-1 0 0 0,0 1 0 0 0,0 0 0 0 0,0-1 0 0 0,-1 1 0 0 0,1-1 0 0 0,-1 0 0 0 0,1 1 0 0 0,-1-1 0 0 0,0 0 0 0 0,0 0 0 0 0,0 0 0 0 0,-1 0 0 0 0,1 0 0 0 0,-1 0 0 0 0,1 0 0 0 0,-1 0 0 0 0,0 0 0 0 0,0 0 0 0 0,-1 0 0 0 0,1 0 0 0 0,0 0 0 0 0,-1 0 0 0 0,0 0 0 0 0,0 0 1 0 0,0 0-1 0 0,0 0 0 0 0,0 1 0 0 0,-1-1 0 0 0,1 0 0 0 0,-1 1 0 0 0,1-1 0 0 0,-1 1 0 0 0,0-1 0 0 0,0 1 0 0 0,0 0 0 0 0,-1 0 0 0 0,1 0 0 0 0,0 0 0 0 0,-1 0 0 0 0,1 1 0 0 0,-1-1 0 0 0,0 1 0 0 0,1-1 0 0 0,-1 1 0 0 0,0 0 0 0 0,0 0 0 0 0,0 0 0 0 0,0 1 0 0 0,-3-1 9 0 0,2 1-3 0 0,-1 0 1 0 0,1 1-1 0 0,-1 0 1 0 0,1 0-1 0 0,0 0 1 0 0,-1 0 0 0 0,1 1-1 0 0,0-1 1 0 0,0 1-1 0 0,0 0 1 0 0,0 1-1 0 0,0-1 1 0 0,0 1 0 0 0,1 0-1 0 0,-1-1 1 0 0,1 1-1 0 0,0 1 1 0 0,0-1 0 0 0,0 0-1 0 0,0 1 1 0 0,0 0-1 0 0,1 0 1 0 0,0 0-1 0 0,-1 0 1 0 0,2 0 0 0 0,-1 0-1 0 0,0 0 1 0 0,1 0-1 0 0,0 1 1 0 0,0-1 0 0 0,0 1-1 0 0,0-1 1 0 0,1 1-1 0 0,0-1 1 0 0,0 1-1 0 0,0-1 1 0 0,0 1 0 0 0,1-1-1 0 0,0 1 1 0 0,0-1-1 0 0,0 0 1 0 0,0 1-1 0 0,1-1 1 0 0,0 0 0 0 0,-1 0-1 0 0,2 2 2 0 0,57 21-1267 0 0,-16-33-3965 0 0,-30 1-273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3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6497 0 0,'0'0'4897'0'0,"0"0"-3373"0"0,3 7-656 0 0,-4 99 2374 0 0,3-112-3415 0 0,0 0 0 0 0,0 1 0 0 0,0 0 0 0 0,1-1 0 0 0,0 1 1 0 0,0 0-1 0 0,1 1 0 0 0,-1-1 0 0 0,1 1 0 0 0,0-1 1 0 0,0 1-1 0 0,0 0 0 0 0,1 0 0 0 0,-1 1 0 0 0,1-1 1 0 0,0 1-1 0 0,0 0 173 0 0,53 13 1677 0 0,-56-8-1667 0 0,0 0 0 0 0,0-1-1 0 0,0 1 1 0 0,0 0-1 0 0,0 0 1 0 0,0 0 0 0 0,-1 1-1 0 0,1-1 1 0 0,-1 0-1 0 0,1 1 1 0 0,-1-1 0 0 0,0 1-1 0 0,0-1 1 0 0,0 1-1 0 0,-1-1 1 0 0,1 1 0 0 0,0 0-1 0 0,-1-1 1 0 0,0 1-1 0 0,1 0 1 0 0,-1 0 0 0 0,0-1-1 0 0,-1 1 1 0 0,1 0-1 0 0,0 0 1 0 0,-1 1-10 0 0,-7 28-9269 0 0,8-28 2521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1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1 212 3940 0 0,'0'0'6316'0'0,"0"0"-3552"0"0,0 0-2031 0 0,0 0-524 0 0,0 0 146 0 0,0 0 99 0 0,0 0-158 0 0,7 2-88 0 0,-5-2-208 0 0,7 3 146 0 0,0-1-1 0 0,0-1 1 0 0,-1 1 0 0 0,2-1-1 0 0,-1-1 1 0 0,0 0-1 0 0,0 0 1 0 0,0 0-1 0 0,0-1 1 0 0,0-1 0 0 0,0 0-1 0 0,-1 0 1 0 0,1 0-1 0 0,0-1 1 0 0,-1-1-1 0 0,0 1 1 0 0,1-1 0 0 0,3-3-146 0 0,-12 5-25 0 0,0 0 1 0 0,-1 0 0 0 0,1 1 0 0 0,-1-1 0 0 0,1 1 0 0 0,-1-1-1 0 0,1 0 1 0 0,-1 1 0 0 0,0-1 0 0 0,0 1 0 0 0,1-1-1 0 0,-1 1 1 0 0,0 0 0 0 0,0-1 0 0 0,-1 1 0 0 0,1 0 0 0 0,0 0-1 0 0,0 0 1 0 0,-1 0 0 0 0,1 0 0 0 0,0 0 0 0 0,-1 0-1 0 0,1 0 1 0 0,-1 0 0 0 0,0 1 0 0 0,1-1 0 0 0,-1 1 0 0 0,1-1-1 0 0,-1 1 1 0 0,0 0 0 0 0,1-1 0 0 0,-1 1 0 0 0,0 0-1 0 0,1 0 1 0 0,-1 0 0 0 0,0 0 0 0 0,1 0 0 0 0,-1 1 0 0 0,0-1-1 0 0,1 1 1 0 0,-1-1 0 0 0,0 1 0 0 0,1-1 0 0 0,-1 1 0 0 0,1 0-1 0 0,-1 0 1 0 0,1-1 0 0 0,-1 1 0 0 0,1 0 0 0 0,0 1-1 0 0,0-1 1 0 0,-1 0 24 0 0,-1 1-2 0 0,0 0 0 0 0,0 0 0 0 0,1 0 0 0 0,-1 1 0 0 0,0-1 0 0 0,1 1 0 0 0,-1-1 0 0 0,1 1-1 0 0,0 0 1 0 0,0 0 0 0 0,0 0 0 0 0,0 0 0 0 0,1 0 0 0 0,-1 1 0 0 0,1-1 0 0 0,0 0 0 0 0,0 1 0 0 0,0-1 0 0 0,0 1-1 0 0,1-1 1 0 0,-1 1 0 0 0,1 0 0 0 0,0-1 0 0 0,0 1 0 0 0,0-1 0 0 0,1 1 0 0 0,-1-1 0 0 0,1 1 0 0 0,0 0 0 0 0,0-1 0 0 0,0 0-1 0 0,0 1 1 0 0,1-1 0 0 0,-1 0 0 0 0,1 0 0 0 0,0 0 0 0 0,0 0 0 0 0,0 0 0 0 0,0 0 0 0 0,1 0 0 0 0,-1-1 0 0 0,1 1-1 0 0,-1-1 1 0 0,1 1 0 0 0,0-1 0 0 0,0 0 0 0 0,0 0 0 0 0,0-1 0 0 0,0 1 0 0 0,1-1 0 0 0,-1 1 0 0 0,1-1 0 0 0,-1 0 0 0 0,0 0-1 0 0,4 0 4 0 0,2 0-664 0 0,15-1-1257 0 0,-7-5-2972 0 0,2-6-2773 0 0</inkml:trace>
  <inkml:trace contextRef="#ctx0" brushRef="#br0" timeOffset="326.04">337 159 5348 0 0,'0'0'8875'0'0,"0"0"-6792"0"0,0 0-1865 0 0,5 1-16 0 0,2 2-168 0 0,-1-1 0 0 0,1 0 1 0 0,0-1-1 0 0,-1 1 1 0 0,1-1-1 0 0,0 0 1 0 0,0-1-1 0 0,0 0 1 0 0,0 0-1 0 0,0 0 1 0 0,-1-1-1 0 0,1 0 0 0 0,0-1 1 0 0,0 1-1 0 0,-1-1 1 0 0,1 0-1 0 0,-1-1 1 0 0,1 0-1 0 0,-1 0 1 0 0,0 0-1 0 0,0-1 1 0 0,0 0-1 0 0,-1 0 0 0 0,1 0 1 0 0,0-2-35 0 0,-6 0-66 0 0,-1 0 0 0 0,0 0 0 0 0,0 0-1 0 0,0 1 1 0 0,-1-1 0 0 0,0 0 0 0 0,0 1 0 0 0,0-1 0 0 0,-1 1 0 0 0,0 0 0 0 0,0 0 0 0 0,0 0-1 0 0,-1 0 1 0 0,0 1 0 0 0,0-1 0 0 0,0 1 0 0 0,0 0 0 0 0,-1 0 0 0 0,1 1 0 0 0,-1-1 0 0 0,0 1-1 0 0,0 0 1 0 0,0 0 0 0 0,-1 0 0 0 0,1 1 0 0 0,-1 0 0 0 0,1 0 0 0 0,-1 0 0 0 0,0 1 0 0 0,1 0-1 0 0,-3 0 67 0 0,5 3 37 0 0,0 1-1 0 0,0-1 0 0 0,0 1 0 0 0,0 0 0 0 0,1-1 0 0 0,-1 1 0 0 0,1 0 0 0 0,0 1 0 0 0,0-1 0 0 0,0 0 0 0 0,0 1 1 0 0,1-1-1 0 0,-1 1 0 0 0,1-1 0 0 0,0 1 0 0 0,0 0 0 0 0,1 0 0 0 0,-1-1 0 0 0,1 1 0 0 0,-1 0 0 0 0,1 0 1 0 0,0 0-1 0 0,1-1 0 0 0,-1 1 0 0 0,1 0 0 0 0,-1 0 0 0 0,1-1 0 0 0,0 1 0 0 0,1 0 0 0 0,0 2-36 0 0,-1 3 116 0 0,48 232 796 0 0,-42-226-2329 0 0,1-14-5891 0 0,-4-6 741 0 0</inkml:trace>
  <inkml:trace contextRef="#ctx0" brushRef="#br0" timeOffset="510.87">468 272 5440 0 0,'0'0'8909'0'0,"0"0"-8225"0"0,0 0-608 0 0,0 0-76 0 0,-38 2 200 0 0,21-2-200 0 0,-1 0-228 0 0,0-1-1036 0 0,-2 1-716 0 0,3-2-1184 0 0,6 0-2349 0 0</inkml:trace>
  <inkml:trace contextRef="#ctx0" brushRef="#br0" timeOffset="775.8">644 205 2856 0 0,'0'0'7914'0'0,"6"1"-5699"0"0,2 0-2147 0 0,0 1-1 0 0,0-1 1 0 0,0 0-1 0 0,0-1 1 0 0,0 0 0 0 0,0 0-1 0 0,0-1 1 0 0,0 0-1 0 0,0 0 1 0 0,0-1-1 0 0,0 0 1 0 0,0 0-1 0 0,-1-1 1 0 0,1 0-1 0 0,-1 0 1 0 0,0-1 0 0 0,0 0-1 0 0,0 0 1 0 0,0-1-1 0 0,-1 0 1 0 0,0 0-1 0 0,4-4-67 0 0,-11 4-23 0 0,0 0-1 0 0,0-1 0 0 0,0 1 1 0 0,0 0-1 0 0,-1 0 0 0 0,0 0 0 0 0,0 0 1 0 0,0 0-1 0 0,-1 1 0 0 0,0-1 1 0 0,1 0-1 0 0,-2 1 0 0 0,1 0 0 0 0,0 0 1 0 0,-1 0-1 0 0,0 0 0 0 0,0 1 1 0 0,0-1-1 0 0,0 1 0 0 0,-1 0 1 0 0,1 0-1 0 0,-1 0 0 0 0,0 1 0 0 0,0 0 1 0 0,0 0-1 0 0,0 0 0 0 0,-5-1 24 0 0,9 2 14 0 0,-1 1-1 0 0,0-1 1 0 0,1 1-1 0 0,-1-1 1 0 0,0 1-1 0 0,0-1 1 0 0,1 1-1 0 0,-1 0 1 0 0,0 0-1 0 0,0 0 1 0 0,1 0-1 0 0,-1 0 1 0 0,0 0-1 0 0,0 1 1 0 0,1-1-1 0 0,-1 1 1 0 0,0-1-1 0 0,1 1 1 0 0,-1-1-1 0 0,0 1 1 0 0,1 0-1 0 0,-1 0 1 0 0,1 0-1 0 0,-1 0 1 0 0,1 0-1 0 0,0 0 1 0 0,-1 0-1 0 0,1 0 1 0 0,0 1-1 0 0,0-1 1 0 0,0 0-1 0 0,0 1 0 0 0,0-1 1 0 0,0 1-1 0 0,0-1 1 0 0,0 1-1 0 0,1 0 1 0 0,-1-1-1 0 0,1 1 1 0 0,-1 0-1 0 0,1-1 1 0 0,-1 1-1 0 0,1 0 1 0 0,0 1-14 0 0,-8 91 1760 0 0,8-77-1547 0 0,-17 148-303 0 0,11-156-2008 0 0,4-8-3970 0 0,2-6-1002 0 0</inkml:trace>
  <inkml:trace contextRef="#ctx0" brushRef="#br0" timeOffset="979.97">752 282 6565 0 0,'0'0'8464'0'0,"0"0"-8428"0"0,0 0-36 0 0,0 0-188 0 0,-38 3 184 0 0,25-5-428 0 0,-4-1-964 0 0,-1 1-784 0 0,4 0-656 0 0,3 0-2161 0 0,1-1 1965 0 0</inkml:trace>
  <inkml:trace contextRef="#ctx0" brushRef="#br0" timeOffset="1213.81">903 342 5428 0 0,'0'0'5527'0'0,"7"2"-3235"0"0,-5 0-2272 0 0,0-1 0 0 0,1 1 0 0 0,-1 0 0 0 0,1-1 0 0 0,-1 0 1 0 0,1 0-1 0 0,0 1 0 0 0,0-2 0 0 0,-1 1 0 0 0,1 0 1 0 0,0 0-1 0 0,0-1 0 0 0,0 0 0 0 0,0 0 0 0 0,0 1 1 0 0,0-2-1 0 0,-1 1 0 0 0,1 0 0 0 0,0 0 0 0 0,0-1 0 0 0,0 0 1 0 0,0 0-1 0 0,-1 1 0 0 0,1-2 0 0 0,0 1 0 0 0,-1 0 1 0 0,1 0-1 0 0,0-1 0 0 0,-1 0 0 0 0,0 1 0 0 0,1-1 0 0 0,-1 0 1 0 0,0 0-1 0 0,0 0 0 0 0,0 0 0 0 0,0-1 0 0 0,-1 1 1 0 0,1 0-1 0 0,-1-1 0 0 0,1 1 0 0 0,-1-1 0 0 0,0 0 1 0 0,0 1-1 0 0,0-1 0 0 0,0 0 0 0 0,0 0 0 0 0,0-2-20 0 0,-3 3-1 0 0,1 1 0 0 0,-1 0 0 0 0,0 0-1 0 0,1-1 1 0 0,-1 1 0 0 0,0 0 0 0 0,0 1-1 0 0,0-1 1 0 0,0 0 0 0 0,0 0 0 0 0,0 1-1 0 0,0-1 1 0 0,0 1 0 0 0,0 0 0 0 0,0 0-1 0 0,0-1 1 0 0,0 1 0 0 0,0 1 0 0 0,0-1-1 0 0,-1 0 1 0 0,1 0 0 0 0,0 1 0 0 0,0-1-1 0 0,0 1 1 0 0,0 0 0 0 0,0-1-1 0 0,1 1 1 0 0,-1 0 0 0 0,0 0 0 0 0,0 0-1 0 0,0 1 1 0 0,1-1 0 0 0,-1 0 0 0 0,1 1-1 0 0,-1-1 1 0 0,1 1 0 0 0,-1-1 0 0 0,1 1-1 0 0,0 0 1 0 0,0-1 0 0 0,-1 2 1 0 0,0-2 45 0 0,0 0 0 0 0,0 1 1 0 0,-1 0-1 0 0,1 0 0 0 0,0-1 0 0 0,0 1 1 0 0,1 0-1 0 0,-1 0 0 0 0,0 1 0 0 0,1-1 1 0 0,-1 0-1 0 0,1 1 0 0 0,0-1 0 0 0,-1 1 1 0 0,1-1-1 0 0,0 1 0 0 0,1-1 0 0 0,-1 1 0 0 0,0 0 1 0 0,1-1-1 0 0,0 1 0 0 0,-1 0 0 0 0,1-1 1 0 0,0 1-1 0 0,0 0 0 0 0,1 0 0 0 0,-1-1 1 0 0,1 1-1 0 0,-1 0 0 0 0,1-1 0 0 0,0 1 1 0 0,0-1-1 0 0,0 1 0 0 0,0-1 0 0 0,0 1 1 0 0,1-1-1 0 0,-1 1 0 0 0,1-1 0 0 0,-1 0 0 0 0,1 0 1 0 0,0 0-1 0 0,0 0 0 0 0,0 0 0 0 0,0 0 1 0 0,0-1-1 0 0,1 1 0 0 0,-1-1 0 0 0,0 1 1 0 0,1-1-1 0 0,-1 0 0 0 0,1 0 0 0 0,-1 0 1 0 0,1 0-1 0 0,-1-1 0 0 0,1 1 0 0 0,0-1 1 0 0,0 1-1 0 0,-1-1 0 0 0,1 0 0 0 0,2 0-45 0 0,59 1-1758 0 0,-23-12-6383 0 0,-24 1 1462 0 0</inkml:trace>
  <inkml:trace contextRef="#ctx0" brushRef="#br0" timeOffset="1451">1289 250 5004 0 0,'0'0'6536'0'0,"0"0"-4752"0"0,0 0-1519 0 0,-7 4-25 0 0,3-1-146 0 0,-1-1 0 0 0,1 1 0 0 0,0 0 0 0 0,1 0 0 0 0,-1 1 0 0 0,1-1 0 0 0,-1 1 0 0 0,1 0 0 0 0,0 0 1 0 0,0 0-1 0 0,1 0 0 0 0,-1 1 0 0 0,1-1 0 0 0,0 1 0 0 0,0-1 0 0 0,0 1 0 0 0,1 0 0 0 0,0 0 0 0 0,0 0 0 0 0,0-1 1 0 0,0 1-1 0 0,1 0 0 0 0,0 0 0 0 0,0 0 0 0 0,0 0 0 0 0,1 0 0 0 0,-1 0 0 0 0,1 0 0 0 0,0 0 0 0 0,1 0 1 0 0,-1 0-95 0 0,3-1 92 0 0,0 0 0 0 0,-1 0 0 0 0,1 0 1 0 0,1 0-1 0 0,-1-1 0 0 0,0 1 1 0 0,1-1-1 0 0,0-1 0 0 0,0 1 0 0 0,0-1 1 0 0,0 1-1 0 0,0-1 0 0 0,0-1 1 0 0,0 1-1 0 0,1-1 0 0 0,-1 0 0 0 0,1 0 1 0 0,-1 0-1 0 0,1-1 0 0 0,-1 0 1 0 0,1 0-1 0 0,-1 0-92 0 0,31-15-2525 0 0,-19-21-3883 0 0,-15 24 1201 0 0</inkml:trace>
  <inkml:trace contextRef="#ctx0" brushRef="#br0" timeOffset="1637.42">1494 57 8173 0 0,'0'0'6696'0'0,"13"41"-6244"0"0,-9-16-160 0 0,4 2 248 0 0,-1 2-35 0 0,-3 2-121 0 0,-3-3-72 0 0,1-2-76 0 0,0-4-136 0 0,-2-2-40 0 0,0-3 4 0 0,1-4 8 0 0,2-3-72 0 0,1-2-184 0 0,-1-4-800 0 0,-1-3-665 0 0,2-2-943 0 0,0-3-3396 0 0</inkml:trace>
  <inkml:trace contextRef="#ctx0" brushRef="#br0" timeOffset="1808.42">1597 228 7869 0 0,'0'0'8500'0'0,"0"0"-7963"0"0,0 0-437 0 0,0 0-100 0 0,-47-1 236 0 0,27-3-236 0 0,-4 0-1057 0 0,-1-1-251 0 0,1-1-1300 0 0,4 3-3004 0 0,-6-7-1045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59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21 780 0 0,'0'0'7447'0'0,"0"0"-5166"0"0,0 0-1863 0 0,0 0-180 0 0,0 0 89 0 0,0 0-56 0 0,0 0-108 0 0,0 0-162 0 0,0 0-143 0 0,3-2-138 0 0,-1 0 311 0 0,1 0 1 0 0,-1 0-1 0 0,0 1 0 0 0,1-1 0 0 0,-1 1 0 0 0,1-1 0 0 0,0 1 0 0 0,-1 0 0 0 0,1 0 0 0 0,0 0 0 0 0,0 1 1 0 0,-1-1-1 0 0,1 1 0 0 0,0-1 0 0 0,0 1 0 0 0,0 0 0 0 0,0 0 0 0 0,0 0 0 0 0,0 0 0 0 0,0 1 0 0 0,0-1 0 0 0,-1 1 1 0 0,1 0-1 0 0,0 0 0 0 0,0 0 0 0 0,-1 0 0 0 0,1 0 0 0 0,-1 1 0 0 0,1-1 0 0 0,-1 1 0 0 0,1-1 0 0 0,-1 1 1 0 0,0 0-1 0 0,0 0 0 0 0,0 0 0 0 0,0 0 0 0 0,0 1 0 0 0,0-1 0 0 0,0 0 0 0 0,-1 1 0 0 0,1-1 0 0 0,-1 1 1 0 0,0 0-1 0 0,0-1 0 0 0,0 1 0 0 0,0 0 0 0 0,0 0 0 0 0,-1 0 0 0 0,1-1 0 0 0,-1 1 0 0 0,0 0 0 0 0,0 0 0 0 0,0 0 1 0 0,0 0-1 0 0,0 0 0 0 0,-1 0 0 0 0,1 0 0 0 0,-1-1 0 0 0,0 1 0 0 0,0 0 0 0 0,0 0-31 0 0,-52 75 320 0 0,131-65 772 0 0,-10-24-1100 0 0,-48-5-5732 0 0,-18 9-49 0 0</inkml:trace>
  <inkml:trace contextRef="#ctx0" brushRef="#br0" timeOffset="263.99">316 71 3908 0 0,'0'0'5113'0'0,"0"0"-4253"0"0,0 0-944 0 0,0 0 25 0 0,0 0-13 0 0,0 0 47 0 0,0 0-28 0 0,7-2-123 0 0,-4 1 231 0 0,1 0 0 0 0,0 0-1 0 0,0 0 1 0 0,0 1 0 0 0,0-1 0 0 0,0 1 0 0 0,0 0-1 0 0,0 0 1 0 0,-1 0 0 0 0,1 0 0 0 0,0 1-1 0 0,0 0 1 0 0,0 0 0 0 0,0 0 0 0 0,-1 0-1 0 0,1 1 1 0 0,0-1 0 0 0,-1 1 0 0 0,1 0-1 0 0,-1 0 1 0 0,0 0 0 0 0,1 0 0 0 0,-1 1-1 0 0,0-1 1 0 0,-1 1 0 0 0,1 0 0 0 0,0 0 0 0 0,-1 0-1 0 0,1 0 1 0 0,-1 0 0 0 0,0 1 0 0 0,0-1-1 0 0,-1 1 1 0 0,1-1 0 0 0,-1 1 0 0 0,1 0-1 0 0,-1 2-54 0 0,-41 34 700 0 0,3-30-5119 0 0,30-10 752 0 0</inkml:trace>
  <inkml:trace contextRef="#ctx0" brushRef="#br0" timeOffset="514.86">473 39 600 0 0,'0'0'3287'0'0,"0"0"1213"0"0,0 0-3467 0 0,0 0-535 0 0,-1 6 172 0 0,-4 8-317 0 0,3-12-315 0 0,1 0 1 0 0,-1 0 0 0 0,1 1-1 0 0,-1-1 1 0 0,1 0-1 0 0,0 1 1 0 0,-1-1-1 0 0,1 1 1 0 0,0-1 0 0 0,1 1-1 0 0,-1 0 1 0 0,0-1-1 0 0,1 1 1 0 0,0 0 0 0 0,-1-1-1 0 0,1 1 1 0 0,0 0-1 0 0,1 0 1 0 0,-1-1-1 0 0,0 1 1 0 0,1 0 0 0 0,-1-1-1 0 0,1 1 1 0 0,0-1-1 0 0,0 1 1 0 0,0 0 0 0 0,0-1-1 0 0,0 0 1 0 0,1 1-1 0 0,-1-1 1 0 0,1 0-1 0 0,0 0 1 0 0,-1 0 0 0 0,1 0-1 0 0,0 0 1 0 0,0 0-1 0 0,0 0 1 0 0,1 0 0 0 0,-1-1-1 0 0,0 1 1 0 0,0-1-1 0 0,1 0 1 0 0,-1 0-1 0 0,3 1-38 0 0,-4-2-55 0 0,30 0-2015 0 0,-11-5-2565 0 0,-6-1-1243 0 0</inkml:trace>
  <inkml:trace contextRef="#ctx0" brushRef="#br0" timeOffset="825.79">686 42 2916 0 0,'0'0'4004'0'0,"0"0"-1756"0"0,0 0-1752 0 0,1 6 67 0 0,18 97 2641 0 0,-16-103-3196 0 0,-1 0 1 0 0,0 0 0 0 0,0 0-1 0 0,0 0 1 0 0,0 0-1 0 0,0 0 1 0 0,0-1 0 0 0,0 1-1 0 0,0-1 1 0 0,0 1 0 0 0,0-1-1 0 0,0 0 1 0 0,0 0 0 0 0,0 0-1 0 0,0 0 1 0 0,-1 0 0 0 0,1 0-1 0 0,0-1 1 0 0,-1 1 0 0 0,1 0-1 0 0,-1-1 1 0 0,1 0 0 0 0,-1 1-1 0 0,0-1 1 0 0,0 0 0 0 0,0 1-1 0 0,0-1 1 0 0,0 0 0 0 0,0 0-1 0 0,0 0 1 0 0,0 0 0 0 0,-1 0-1 0 0,1 0 1 0 0,-1 0 0 0 0,1 0-1 0 0,-1 0 1 0 0,0 0-1 0 0,0 0 1 0 0,0 0 0 0 0,0-1-1 0 0,0 1 1 0 0,-1 0 0 0 0,1 0-1 0 0,-1 0 1 0 0,1-1-9 0 0,0 2 2 0 0,20 37 824 0 0,-17-31-786 0 0,0 0 0 0 0,-1 1 0 0 0,1-1 0 0 0,-1 1 0 0 0,-1-1-1 0 0,1 1 1 0 0,-1 0 0 0 0,0-1 0 0 0,0 1 0 0 0,-1 0 0 0 0,1 0 0 0 0,-2 0 0 0 0,1 0 0 0 0,0-1 0 0 0,-1 1 0 0 0,0 0-1 0 0,0 0 1 0 0,-1-1 0 0 0,0 1 0 0 0,0-1 0 0 0,0 1 0 0 0,-1-1 0 0 0,1 0 0 0 0,-1 0 0 0 0,-1 0 0 0 0,1 0 0 0 0,0 0 0 0 0,-1-1-1 0 0,0 1 1 0 0,0-1 0 0 0,-1 0 0 0 0,1-1 0 0 0,-1 1 0 0 0,0-1 0 0 0,0 0 0 0 0,0 0 0 0 0,0 0 0 0 0,0-1 0 0 0,-1 1-1 0 0,1-1 1 0 0,-1-1 0 0 0,0 1 0 0 0,1-1-40 0 0,-52 0-5190 0 0,22-9-2144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0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5368 0 0,'0'0'6994'0'0,"0"0"-5166"0"0,0 0-1619 0 0,5 7 291 0 0,1 3-246 0 0,0 0 0 0 0,-1 1 1 0 0,0 0-1 0 0,-1 0 1 0 0,-1 1-1 0 0,1-1 0 0 0,-2 1 1 0 0,1 0-1 0 0,-2-1 1 0 0,0 1-1 0 0,0 8-254 0 0,9 75-1462 0 0,-12-96 1471 0 0,1 0-1 0 0,-1 1 0 0 0,0-1 1 0 0,0 0-1 0 0,0 1 0 0 0,0-1 1 0 0,0 1-1 0 0,0-1 0 0 0,1 1 1 0 0,-1 0-1 0 0,0 0 0 0 0,0 0 0 0 0,0 0 1 0 0,0 0-1 0 0,0 1 0 0 0,0-1 1 0 0,0 1-1 0 0,0-1 0 0 0,0 1 1 0 0,0-1-1 0 0,1 1 0 0 0,-1 0 0 0 0,0 0 1 0 0,1 0-1 0 0,-1 0 0 0 0,0 0 1 0 0,1 0-1 0 0,-1 1 0 0 0,1-1 1 0 0,0 0-1 0 0,-1 1 0 0 0,1-1 1 0 0,0 1-1 0 0,0 0 0 0 0,0-1 0 0 0,0 1 1 0 0,0 0-1 0 0,0-1 0 0 0,0 1 1 0 0,1 0-1 0 0,-1 0 0 0 0,1 0 1 0 0,-1 0-1 0 0,1 0 0 0 0,0 0 0 0 0,0 0 1 0 0,0 0-1 0 0,0 0 0 0 0,0-1 1 0 0,0 1-1 0 0,0 0 0 0 0,1 0 1 0 0,-1 0-1 0 0,1 0 0 0 0,-1 0 1 0 0,1 0-1 0 0,0 0 0 0 0,0-1 0 0 0,-1 1 1 0 0,1 0-1 0 0,1-1 0 0 0,-1 1 1 0 0,0-1-1 0 0,0 1 0 0 0,1-1 1 0 0,0 1-9 0 0,1 1 42 0 0,0 0 0 0 0,0 0 1 0 0,0-1-1 0 0,1 1 0 0 0,-1-1 1 0 0,1 0-1 0 0,0 0 0 0 0,0 0 1 0 0,-1 0-1 0 0,1-1 0 0 0,0 0 1 0 0,0 0-1 0 0,1 0 0 0 0,-1 0 1 0 0,0 0-1 0 0,0-1 0 0 0,0 0 1 0 0,1 0-1 0 0,-1 0 0 0 0,0 0 1 0 0,0-1-1 0 0,0 0 0 0 0,0 0 1 0 0,0 0-1 0 0,0 0 0 0 0,0 0 1 0 0,0-1-1 0 0,0 0 0 0 0,0 0 1 0 0,0 0-1 0 0,-1 0 0 0 0,1 0 1 0 0,-1-1-1 0 0,0 0 0 0 0,0 0 1 0 0,0 0-1 0 0,0 0 0 0 0,0 0 1 0 0,-1 0-1 0 0,1-1 0 0 0,-1 1 1 0 0,1-3-43 0 0,-2 5-23 0 0,0 1-1 0 0,0-1 1 0 0,-1 1 0 0 0,1 0 0 0 0,0-1 0 0 0,0 1 0 0 0,0 0-1 0 0,0-1 1 0 0,0 1 0 0 0,0 0 0 0 0,0 0 0 0 0,-1 0 0 0 0,1 0 0 0 0,0 0-1 0 0,0 0 1 0 0,0 0 0 0 0,0 0 0 0 0,0 0 0 0 0,0 0 0 0 0,0 1-1 0 0,0-1 1 0 0,0 0 0 0 0,-1 1 0 0 0,1-1 0 0 0,0 0 0 0 0,0 1 0 0 0,0-1-1 0 0,-1 1 1 0 0,1-1 0 0 0,0 1 0 0 0,0 0 0 0 0,-1-1 0 0 0,1 1-1 0 0,0 0 1 0 0,-1-1 0 0 0,1 1 0 0 0,-1 0 0 0 0,1 0 0 0 0,-1 0 0 0 0,0-1-1 0 0,1 1 1 0 0,-1 0 0 0 0,0 0 0 0 0,1 0 0 0 0,-1 0 0 0 0,0 0-1 0 0,0 0 1 0 0,0 0 0 0 0,0-1 0 0 0,0 1 0 0 0,0 1 23 0 0,0-1 37 0 0,0 0-1 0 0,1 1 1 0 0,-1-1 0 0 0,0 0-1 0 0,1 1 1 0 0,-1-1 0 0 0,1 0-1 0 0,-1 0 1 0 0,1 1 0 0 0,-1-1-1 0 0,1 0 1 0 0,0 0 0 0 0,0 0-1 0 0,0 0 1 0 0,-1 0 0 0 0,1 0-1 0 0,0 0 1 0 0,0 0 0 0 0,0 0-1 0 0,0-1 1 0 0,1 1 0 0 0,-1 0-1 0 0,0-1 1 0 0,0 1 0 0 0,0 0-1 0 0,1-1 1 0 0,-1 0 0 0 0,0 1-1 0 0,0-1 1 0 0,1 0 0 0 0,-1 1-1 0 0,0-1 1 0 0,1 0 0 0 0,-1 0-1 0 0,0 0 1 0 0,1 0 0 0 0,-1-1-1 0 0,0 1 1 0 0,1 0 0 0 0,-1 0-1 0 0,0-1 1 0 0,1 1 0 0 0,-1-1-1 0 0,0 1 1 0 0,0-1 0 0 0,1 0-37 0 0,11-14 64 0 0,-12 14-84 0 0,-1 0-1 0 0,0-1 0 0 0,1 1 0 0 0,-1 0 0 0 0,1 0 1 0 0,-1 0-1 0 0,1 0 0 0 0,0 0 0 0 0,-1 0 0 0 0,1 1 0 0 0,0-1 1 0 0,0 0-1 0 0,-1 0 0 0 0,1 0 0 0 0,0 1 0 0 0,0-1 1 0 0,0 0-1 0 0,0 1 0 0 0,0-1 0 0 0,0 1 0 0 0,0-1 1 0 0,0 1-1 0 0,0-1 0 0 0,0 1 0 0 0,0 0 0 0 0,1-1 0 0 0,-1 1 1 0 0,0 0-1 0 0,0 0 0 0 0,0 0 0 0 0,0 0 0 0 0,0 0 1 0 0,1 0-1 0 0,-1 0 0 0 0,0 1 0 0 0,0-1 0 0 0,0 0 0 0 0,0 1 1 0 0,0-1-1 0 0,0 1 0 0 0,0-1 0 0 0,0 1 0 0 0,0-1 1 0 0,0 1-1 0 0,0-1 0 0 0,0 1 0 0 0,0 0 0 0 0,0 0 1 0 0,-1 0-1 0 0,1-1 0 0 0,0 1 0 0 0,0 0 0 0 0,-1 0 0 0 0,1 0 1 0 0,0 1 20 0 0,21 39 602 0 0,-18-38-587 0 0,1 0-1 0 0,-1 0 0 0 0,0 0 1 0 0,-1 0-1 0 0,1 1 0 0 0,0 0 1 0 0,-1 0-1 0 0,0 0 1 0 0,0 0-1 0 0,0 0 0 0 0,-1 1 1 0 0,1-1-1 0 0,-1 1 0 0 0,0 0 1 0 0,0-1-1 0 0,-1 1 0 0 0,0 0 1 0 0,1 0-1 0 0,-2 0 0 0 0,1 0 1 0 0,0 3-15 0 0,0-5 9 0 0,1 0 1 0 0,-1 0-1 0 0,1 0 1 0 0,-1 1-1 0 0,0-1 1 0 0,0 0-1 0 0,-1 1 1 0 0,1-1-1 0 0,-1 0 1 0 0,1 1-1 0 0,-1-1 0 0 0,0 1 1 0 0,-1-1-1 0 0,1 1 1 0 0,0-1-1 0 0,-1 0 1 0 0,0 1-1 0 0,0-1 1 0 0,0 0-1 0 0,0 0 1 0 0,0 1-1 0 0,-1-1 1 0 0,0 0-1 0 0,1 0 1 0 0,-1-1-1 0 0,0 1 1 0 0,0 0-1 0 0,0-1 1 0 0,-1 1-1 0 0,1-1 1 0 0,-1 1-1 0 0,0-1 1 0 0,1 0-1 0 0,-1 0 1 0 0,0 0-1 0 0,0-1 0 0 0,0 1 1 0 0,0-1-1 0 0,0 1 1 0 0,-1-1-1 0 0,1 0 1 0 0,0-1-1 0 0,-1 1 1 0 0,1 0-1 0 0,0-1 1 0 0,-1 0-1 0 0,1 0 1 0 0,-1 0-1 0 0,1 0 1 0 0,0 0-1 0 0,-1-1 1 0 0,1 1-1 0 0,0-1 1 0 0,-1 0-1 0 0,1 0-9 0 0,-37-20-1902 0 0,16-2-3501 0 0,5-8-3197 0 0</inkml:trace>
  <inkml:trace contextRef="#ctx0" brushRef="#br0" timeOffset="249.01">225 94 13697 0 0,'0'0'4625'0'0,"0"0"-4625"0"0,0 0 0 0 0,0 0-136 0 0,0 0 64 0 0,0 0-164 0 0,0 0-968 0 0,0 0-345 0 0,0 0-1567 0 0,0 0-3108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38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90 6777 0 0,'0'0'6314'0'0,"0"0"-4666"0"0,6 8-1194 0 0,36 98 2317 0 0,-43-23-2251 0 0,-2-82-2799 0 0,-2-105-1624 0 0,4 94 3814 0 0,1 0 0 0 0,1 0-1 0 0,0-1 1 0 0,0 1 0 0 0,1 0-1 0 0,0 0 1 0 0,1 0 0 0 0,0 1-1 0 0,1-1 1 0 0,0 1 0 0 0,0-1-1 0 0,1 1 1 0 0,0 1 0 0 0,3-5 89 0 0,-4 10 124 0 0,-1-1 1 0 0,1 1 0 0 0,0 0-1 0 0,0 1 1 0 0,0-1 0 0 0,0 1-1 0 0,0-1 1 0 0,0 1 0 0 0,1 0-1 0 0,-1 1 1 0 0,1-1 0 0 0,0 1-1 0 0,-1 0 1 0 0,1 0 0 0 0,0 0 0 0 0,0 1-1 0 0,0 0 1 0 0,-1 0 0 0 0,1 0-1 0 0,0 0 1 0 0,0 1 0 0 0,0 0-1 0 0,-1 0 1 0 0,1 0 0 0 0,0 0-1 0 0,-1 1 1 0 0,1 0 0 0 0,-1 0-1 0 0,0 0 1 0 0,0 1 0 0 0,1-1-1 0 0,-1 1 1 0 0,-1 0-125 0 0,-3 0 50 0 0,-1 1 0 0 0,0-1 1 0 0,-1 1-1 0 0,1-1 0 0 0,0 0 0 0 0,-1 0 0 0 0,0 0 1 0 0,0 0-1 0 0,0 0 0 0 0,0 0 0 0 0,0 0 0 0 0,-1 0 1 0 0,1-1-1 0 0,-1 0 0 0 0,0 1 0 0 0,1-1 0 0 0,-1 0 1 0 0,0 0-1 0 0,0 0 0 0 0,-1-1 0 0 0,1 1 0 0 0,0-1 1 0 0,0 0-1 0 0,-1 1 0 0 0,1-2 0 0 0,-1 1 0 0 0,1 0 1 0 0,-3-1-51 0 0,-29 9-2137 0 0,10-8-3831 0 0,8-4-2335 0 0</inkml:trace>
  <inkml:trace contextRef="#ctx0" brushRef="#br0" timeOffset="343.84">471 145 5276 0 0,'0'0'8183'0'0,"0"0"-6006"0"0,0 0-1916 0 0,0 0 56 0 0,0 0 85 0 0,0 0-93 0 0,0 0-138 0 0,0 0-85 0 0,0 0 36 0 0,5-14 416 0 0,-4 12-579 0 0,-1-1 1 0 0,0 1-1 0 0,1 0 0 0 0,-1 0 0 0 0,0-1 0 0 0,0 1 0 0 0,0 0 0 0 0,-1 0 1 0 0,1-1-1 0 0,0 1 0 0 0,-1 0 0 0 0,1 0 0 0 0,-1 0 0 0 0,0 0 0 0 0,0-1 1 0 0,0 1-1 0 0,0 0 0 0 0,0 1 0 0 0,0-1 0 0 0,-1 0 0 0 0,1 0 1 0 0,-1 0-1 0 0,1 1 0 0 0,-1-1 0 0 0,1 1 0 0 0,-1-1 0 0 0,0 1 0 0 0,0 0 1 0 0,0-1-1 0 0,0 1 0 0 0,0 0 0 0 0,0 0 0 0 0,0 1 0 0 0,0-1 0 0 0,0 0 1 0 0,0 1-1 0 0,-1-1 0 0 0,1 1 0 0 0,0 0 0 0 0,0-1 0 0 0,-1 1 0 0 0,1 0 1 0 0,0 1-1 0 0,0-1 0 0 0,-1 0 0 0 0,1 1 0 0 0,0-1 0 0 0,0 1 0 0 0,0-1 1 0 0,0 1-1 0 0,-1 0 0 0 0,1 0 0 0 0,0 0 0 0 0,0 0 0 0 0,1 1 0 0 0,-1-1 1 0 0,0 0-1 0 0,0 1 0 0 0,1-1 0 0 0,-1 1 0 0 0,1 0 0 0 0,-1-1 0 0 0,1 1 1 0 0,0 0-1 0 0,-1 1 41 0 0,1-1 25 0 0,0 0 0 0 0,0 0 0 0 0,0 1 0 0 0,0-1 0 0 0,0 0 0 0 0,0 1 0 0 0,1-1 0 0 0,-1 1 0 0 0,1-1 0 0 0,0 1 0 0 0,0-1 0 0 0,0 1 0 0 0,0-1 0 0 0,0 1 0 0 0,1-1 0 0 0,-1 1 0 0 0,1-1 0 0 0,-1 0 0 0 0,1 1 0 0 0,0-1 0 0 0,0 0 0 0 0,0 1 0 0 0,0-1 0 0 0,0 0 0 0 0,1 0 0 0 0,-1 0 0 0 0,1 0 0 0 0,-1 0 1 0 0,1 0-1 0 0,0 0 0 0 0,-1-1 0 0 0,1 1 0 0 0,0-1 0 0 0,1 1-25 0 0,58 8-6820 0 0,-49-12 1074 0 0</inkml:trace>
  <inkml:trace contextRef="#ctx0" brushRef="#br0" timeOffset="658.54">591 101 288 0 0,'0'0'4597'0'0,"0"0"-376"0"0,0 0-2875 0 0,0 7-394 0 0,1 11 113 0 0,-2-15-965 0 0,0 0 0 0 0,1 0 0 0 0,-1 0 0 0 0,0 0 0 0 0,1 0 1 0 0,0 0-1 0 0,-1 0 0 0 0,1 0 0 0 0,0 0 0 0 0,1 0 0 0 0,-1 0 0 0 0,0 0 0 0 0,1 0 1 0 0,0 0-1 0 0,0-1 0 0 0,0 1 0 0 0,0 0 0 0 0,0 0 0 0 0,0-1 0 0 0,1 1 1 0 0,-1 0-1 0 0,1-1 0 0 0,0 1 0 0 0,0-1 0 0 0,0 0 0 0 0,0 0 0 0 0,0 0 0 0 0,0 0 1 0 0,1 0-1 0 0,-1 0 0 0 0,0 0 0 0 0,1-1 0 0 0,0 1 0 0 0,-1-1 0 0 0,1 0 1 0 0,0 0-1 0 0,0 0 0 0 0,0 0 0 0 0,0 0 0 0 0,0-1 0 0 0,0 1 0 0 0,0-1 1 0 0,0 0-1 0 0,0 0 0 0 0,0 0 0 0 0,2 0-100 0 0,-2-2-29 0 0,1 0 0 0 0,-1 0 1 0 0,0 0-1 0 0,1 0 0 0 0,-1-1 1 0 0,0 0-1 0 0,0 1 0 0 0,-1-1 1 0 0,1 0-1 0 0,-1 0 0 0 0,1 0 0 0 0,-1-1 1 0 0,0 1-1 0 0,0-1 0 0 0,0 1 1 0 0,-1-1-1 0 0,1 1 0 0 0,-1-1 1 0 0,0 0-1 0 0,0 0 0 0 0,0-2 29 0 0,1 0-6 0 0,10 45 116 0 0,-11-32-708 0 0,7 41 2152 0 0,-1-40-4199 0 0,2-12-3861 0 0,-1-4 13 0 0</inkml:trace>
  <inkml:trace contextRef="#ctx0" brushRef="#br0" timeOffset="938.26">898 174 5044 0 0,'0'0'5566'0'0,"0"0"-3315"0"0,0 0-1571 0 0,3 5 64 0 0,-1-2-754 0 0,-1-2 112 0 0,1 1 1 0 0,-1 0-1 0 0,0 0 1 0 0,0 0-1 0 0,1 0 1 0 0,-1 0-1 0 0,-1 0 1 0 0,1 1-1 0 0,0-1 1 0 0,0 0-1 0 0,-1 0 1 0 0,1 1-1 0 0,-1-1 1 0 0,0 0-1 0 0,0 1 1 0 0,0-1-1 0 0,0 0 1 0 0,0 1-1 0 0,0-1 1 0 0,-1 0-1 0 0,1 1 1 0 0,-1-1-1 0 0,1 0 1 0 0,-1 0-1 0 0,0 0 1 0 0,0 1-1 0 0,0-1-102 0 0,6-43-237 0 0,-1 39 216 0 0,-1 1 0 0 0,0-1 0 0 0,0 1 1 0 0,1 0-1 0 0,-1 0 0 0 0,0 0 0 0 0,1 1 0 0 0,-1-1 0 0 0,1 1 1 0 0,-1 0-1 0 0,1 0 0 0 0,0 0 0 0 0,-1 0 0 0 0,1 0 0 0 0,-1 1 1 0 0,0 0-1 0 0,1 0 0 0 0,-1 0 0 0 0,1 0 0 0 0,-1 0 0 0 0,0 1 0 0 0,0-1 1 0 0,0 1-1 0 0,0 0 0 0 0,0 0 0 0 0,0 0 0 0 0,0 0 0 0 0,-1 0 1 0 0,1 1-1 0 0,-1 0 0 0 0,1-1 0 0 0,-1 1 0 0 0,0 0 0 0 0,0 0 1 0 0,0 0-1 0 0,-1 0 0 0 0,1 0 0 0 0,-1 0 0 0 0,0 1 0 0 0,1-1 1 0 0,-1 0-1 0 0,-1 1 0 0 0,1-1 0 0 0,-1 1 0 0 0,1-1 0 0 0,-1 1 1 0 0,0-1-1 0 0,0 1 0 0 0,0-1 0 0 0,-1 1 0 0 0,1-1 0 0 0,-2 3 21 0 0,-10-5-6089 0 0,11-5 1569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4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1396 0 0,'0'0'9083'0'0,"0"0"-6268"0"0,0 7-1948 0 0,12 264 3057 0 0,-7-229-4634 0 0,9-18-4648 0 0,-8-19-70 0 0</inkml:trace>
  <inkml:trace contextRef="#ctx0" brushRef="#br0" timeOffset="466.15">196 292 9473 0 0,'0'0'5346'0'0,"0"0"-4373"0"0,0 0-878 0 0,0 0 85 0 0,0 0-26 0 0,0 0 13 0 0,0 0 20 0 0,3 2-26 0 0,-1-1-195 0 0,-1 0 0 0 0,0-1 0 0 0,0 1 0 0 0,1 0 0 0 0,-1-1 0 0 0,1 1 0 0 0,-1 0 0 0 0,0-1 0 0 0,1 0 0 0 0,-1 1 0 0 0,1-1 0 0 0,-1 0 0 0 0,1 0 0 0 0,-1 0 0 0 0,1 0 0 0 0,-1 0 0 0 0,1 0 0 0 0,-1 0 0 0 0,1 0 0 0 0,-1 0 0 0 0,1-1 0 0 0,-1 1 0 0 0,1-1 0 0 0,-1 1 0 0 0,0-1 0 0 0,1 0-1 0 0,-1 1 1 0 0,0-1 0 0 0,1 0 0 0 0,-1 0 0 0 0,0 0 0 0 0,0 0 0 0 0,0 0 0 0 0,0 0 0 0 0,0 0 0 0 0,0-1 0 0 0,0 1 0 0 0,0 0 0 0 0,0 0 0 0 0,-1-1 0 0 0,1 1 0 0 0,0-1 0 0 0,-1 1 0 0 0,1 0 0 0 0,-1-1 0 0 0,0 1 0 0 0,1-1 0 0 0,-1 1 0 0 0,0-1 0 0 0,0 1 0 0 0,0-1 0 0 0,0 1 0 0 0,0-1 0 0 0,0 1 0 0 0,-1-1 0 0 0,1 1 0 0 0,0-1 0 0 0,-1 0 34 0 0,0 0 1 0 0,1 0 0 0 0,-1 1 0 0 0,0-1 0 0 0,0 0 0 0 0,0 1 0 0 0,0-1 0 0 0,0 1 0 0 0,0-1 1 0 0,0 1-1 0 0,0-1 0 0 0,0 1 0 0 0,-1 0 0 0 0,1 0 0 0 0,-1-1 0 0 0,1 1 0 0 0,-1 0 0 0 0,1 0 0 0 0,-1 1 0 0 0,0-1 1 0 0,1 0-1 0 0,-1 0 0 0 0,0 1 0 0 0,0-1 0 0 0,1 1 0 0 0,-1 0 0 0 0,0-1 0 0 0,0 1 0 0 0,0 0 0 0 0,0 0 0 0 0,0 0 1 0 0,1 0-1 0 0,-1 1 0 0 0,0-1 0 0 0,0 0 0 0 0,0 1 0 0 0,1-1 0 0 0,-1 1 0 0 0,0 0 0 0 0,0-1 0 0 0,1 1 0 0 0,-1 0 1 0 0,1 0-1 0 0,-1 0 0 0 0,1 0 0 0 0,-1 1 0 0 0,1-1 0 0 0,0 0 0 0 0,-1 0 0 0 0,1 1 0 0 0,0-1 0 0 0,0 1 0 0 0,0-1 1 0 0,0 1-1 0 0,0 0 0 0 0,0-1 0 0 0,1 1 0 0 0,-1 0 0 0 0,0 0 0 0 0,1-1 0 0 0,0 1 0 0 0,-1 0 0 0 0,1 0 0 0 0,0 0 1 0 0,0-1-1 0 0,0 1 0 0 0,0 0 0 0 0,0 0 0 0 0,0 0 0 0 0,1 0-1 0 0,-3 2 51 0 0,2-1 0 0 0,-1 0 0 0 0,0 0 1 0 0,0 0-1 0 0,1 0 0 0 0,0 1 0 0 0,0-1 0 0 0,0 0 0 0 0,0 1 0 0 0,0-1 1 0 0,1 0-1 0 0,-1 0 0 0 0,1 0 0 0 0,0 1 0 0 0,0-1 0 0 0,0 0 0 0 0,0 0 1 0 0,1 0-1 0 0,-1 0 0 0 0,1 0 0 0 0,-1-1 0 0 0,1 1 0 0 0,0 0 0 0 0,1-1 0 0 0,-1 0 1 0 0,0 1-1 0 0,0-1 0 0 0,1 0 0 0 0,0 0 0 0 0,-1 0 0 0 0,1 0 0 0 0,0-1 1 0 0,0 1-1 0 0,0-1 0 0 0,0 0 0 0 0,0 0 0 0 0,0 0 0 0 0,0 0 0 0 0,0 0 1 0 0,3 0-52 0 0,24-50-891 0 0,-8 98 1750 0 0,-21-45-845 0 0,10 20-1651 0 0,4-29-6605 0 0,-8-4 2255 0 0</inkml:trace>
  <inkml:trace contextRef="#ctx0" brushRef="#br0" timeOffset="775.45">422 107 4712 0 0,'0'0'6693'0'0,"0"0"-4603"0"0,2 7-1765 0 0,5 20 170 0 0,-1 0 1 0 0,-1-1-1 0 0,-2 2 0 0 0,-1-1 0 0 0,-1 0 1 0 0,-1 0-1 0 0,-1 1 0 0 0,-2 2-495 0 0,3-29-67 0 0,0 0-1 0 0,0 0 1 0 0,1 0-1 0 0,-1 0 0 0 0,0 0 1 0 0,1-1-1 0 0,-1 1 1 0 0,1 0-1 0 0,-1 0 1 0 0,1-1-1 0 0,0 1 0 0 0,-1 0 1 0 0,1-1-1 0 0,0 1 1 0 0,-1 0-1 0 0,1-1 1 0 0,0 1-1 0 0,0-1 0 0 0,-1 0 1 0 0,1 1-1 0 0,0-1 1 0 0,0 1-1 0 0,0-1 0 0 0,0 0 1 0 0,-1 0-1 0 0,1 1 1 0 0,0-1-1 0 0,0 0 1 0 0,0 0-1 0 0,0 0 0 0 0,0 0 1 0 0,0 0-1 0 0,0 0 1 0 0,0 0-1 0 0,0-1 1 0 0,-1 1-1 0 0,1 0 0 0 0,0 0 1 0 0,0-1-1 0 0,0 1 1 0 0,0 0-1 0 0,0-1 1 0 0,-1 1-1 0 0,1-1 0 0 0,0 1 1 0 0,0-1-1 0 0,-1 0 1 0 0,1 1-1 0 0,0-1 0 0 0,-1 0 1 0 0,1 1-1 0 0,-1-1 1 0 0,1 0-1 0 0,-1 0 1 0 0,1 1-1 0 0,-1-1 0 0 0,0 0 1 0 0,1 0-1 0 0,-1 0 1 0 0,0 0-1 0 0,1 1 1 0 0,-1-1-1 0 0,0-1 68 0 0,35-16-822 0 0,-36 19 898 0 0,-1 0-1 0 0,0-1 1 0 0,1 1-1 0 0,-1 0 1 0 0,1 0-1 0 0,-1 0 1 0 0,1 0 0 0 0,-1 0-1 0 0,1 0 1 0 0,0 0-1 0 0,-1 0 1 0 0,1 1-1 0 0,0-1 1 0 0,0 1-1 0 0,0-1 1 0 0,0 0 0 0 0,0 1-1 0 0,1 0 1 0 0,-1-1-1 0 0,0 1 1 0 0,1-1-1 0 0,-1 1 1 0 0,1 0-1 0 0,-1 0 1 0 0,1-1 0 0 0,0 1-1 0 0,0 0 1 0 0,0 0-1 0 0,0-1 1 0 0,0 1-1 0 0,0 0 1 0 0,0 0-1 0 0,1-1 1 0 0,-1 1 0 0 0,0 0-1 0 0,1-1 1 0 0,0 1-1 0 0,-1 0 1 0 0,1-1-1 0 0,0 1 1 0 0,0-1-1 0 0,0 1 1 0 0,0-1-1 0 0,0 1 1 0 0,0-1 0 0 0,0 0-1 0 0,0 0 1 0 0,1 1-1 0 0,-1-1 1 0 0,0 0-1 0 0,1 0 1 0 0,-1 0-1 0 0,1 0 1 0 0,0-1 0 0 0,-1 1-1 0 0,1 0 1 0 0,-1-1-1 0 0,1 1 1 0 0,0-1-1 0 0,0 1 1 0 0,-1-1-1 0 0,1 0 1 0 0,0 0 0 0 0,0 0-1 0 0,-1 0 1 0 0,1 0-1 0 0,0 0 1 0 0,0 0-1 0 0,0-1-75 0 0,-66 5-921 0 0,25-19-5385 0 0,31 6-227 0 0</inkml:trace>
  <inkml:trace contextRef="#ctx0" brushRef="#br0" timeOffset="1380.28">835 434 3740 0 0,'0'0'5794'0'0,"0"0"-3785"0"0,0 0-1600 0 0,0 0-224 0 0,0 0 12 0 0,0 0-56 0 0,0 0 10 0 0,0 0 18 0 0,0 0-18 0 0,4-4 29 0 0,-3 2-151 0 0,1 1 1 0 0,0 0-1 0 0,-1-1 1 0 0,1 0-1 0 0,-1 1 1 0 0,1-1-1 0 0,-1 0 1 0 0,0 0 0 0 0,0 1-1 0 0,0-1 1 0 0,0 0-1 0 0,0 0 1 0 0,0 0-1 0 0,0 0 1 0 0,-1-1-1 0 0,1 1 1 0 0,-1 0-1 0 0,1 0 1 0 0,-1 0-1 0 0,0 0 1 0 0,0-1-1 0 0,0 1 1 0 0,0 0-1 0 0,0 0 1 0 0,-1 0-1 0 0,1-1 1 0 0,-1 1-1 0 0,1 0 1 0 0,-1 0-1 0 0,0 0 1 0 0,0 0-1 0 0,0 0 1 0 0,0 0-1 0 0,0 0 1 0 0,0 1 0 0 0,-1-1-1 0 0,1 0 1 0 0,0 0-1 0 0,-1 1 1 0 0,1-1-1 0 0,-1 1 1 0 0,0-1-1 0 0,0 1 1 0 0,1 0-1 0 0,-1 0 1 0 0,0 0-1 0 0,0 0 1 0 0,0 0-1 0 0,0 0 1 0 0,0 0-1 0 0,-1 1 1 0 0,1-1-1 0 0,0 1 1 0 0,0 0-1 0 0,-1-1-29 0 0,-1 1 31 0 0,0-1-1 0 0,1 1 0 0 0,-1 0 0 0 0,0 0 0 0 0,0 0 0 0 0,0 0 1 0 0,1 1-1 0 0,-1-1 0 0 0,0 1 0 0 0,1 0 0 0 0,-1 0 1 0 0,0 0-1 0 0,1 1 0 0 0,-1-1 0 0 0,1 1 0 0 0,0 0 1 0 0,-1 0-1 0 0,1 0 0 0 0,0 1 0 0 0,0-1 0 0 0,1 1 0 0 0,-1-1 1 0 0,0 1-1 0 0,1 0 0 0 0,-1 0 0 0 0,1 0 0 0 0,0 0 1 0 0,0 1-1 0 0,1-1 0 0 0,-1 0 0 0 0,0 1 0 0 0,1 0 1 0 0,0-1-1 0 0,0 1 0 0 0,0 0 0 0 0,0 2-30 0 0,52 26 56 0 0,-7-30-7685 0 0,-25-4 1330 0 0</inkml:trace>
  <inkml:trace contextRef="#ctx0" brushRef="#br0" timeOffset="1646.89">977 440 5380 0 0,'0'0'6104'0'0,"0"0"-4409"0"0,1 6-1260 0 0,-5 53 2825 0 0,10-85-1998 0 0,50-29-2137 0 0,-9 30-6946 0 0,-42 23 2861 0 0</inkml:trace>
  <inkml:trace contextRef="#ctx0" brushRef="#br0" timeOffset="1942.82">549 382 1196 0 0,'0'0'351'0'0,"0"0"58"0"0,0 0 1349 0 0,0 0 1637 0 0,0 0-1829 0 0,0 0-617 0 0,0 0 130 0 0,0 0-189 0 0,0 0-474 0 0,29 0 199 0 0,-26 2-496 0 0,1-1-1 0 0,-1 1 0 0 0,1 0 0 0 0,-1 0 0 0 0,0 0 0 0 0,0 1 0 0 0,0-1 0 0 0,0 1 0 0 0,0 0 0 0 0,0 0 0 0 0,-1 0 0 0 0,1 0 0 0 0,-1 0 0 0 0,0 0 0 0 0,0 1 0 0 0,0-1 0 0 0,0 1 0 0 0,-1-1 0 0 0,1 1 0 0 0,-1 0 0 0 0,0 0 0 0 0,0 0 0 0 0,0-1 0 0 0,-1 2-118 0 0,-47 7 306 0 0,14-25-6079 0 0,16 2-1617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8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6109 0 0,'0'0'5383'0'0,"0"0"-3356"0"0,0 0-1473 0 0,1 7 1 0 0,10 96 834 0 0,-21-93-2567 0 0,-4-16-5198 0 0,9-10-1971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8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14261 0 0,'0'0'2509'0'0,"0"0"-2509"0"0,0 0-324 0 0,0 0 79 0 0,0 0 245 0 0,0 0 0 0 0,0 0-352 0 0,0 0-488 0 0,0 0-748 0 0,7 37-1116 0 0,-7-30-1832 0 0,0-1-1645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37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1736 645 364 0 0,'0'0'827'0'0,"0"0"-245"0"0,0 0 1407 0 0,0 0 510 0 0,0 0-909 0 0,0 0-346 0 0,0 0 23 0 0,0 0-121 0 0,2-5-310 0 0,-1 3-801 0 0,-1 1 1 0 0,1-1-1 0 0,-1 0 1 0 0,1 1-1 0 0,-1-1 0 0 0,0 0 1 0 0,0 1-1 0 0,0-1 1 0 0,0 0-1 0 0,0 1 1 0 0,0-1-1 0 0,-1 0 0 0 0,1 1 1 0 0,0-1-1 0 0,-1 1 1 0 0,1-1-1 0 0,-1 1 1 0 0,0-1-1 0 0,1 1 0 0 0,-1-1 1 0 0,0 1-1 0 0,0-1 1 0 0,0 1-1 0 0,0 0 1 0 0,0-1-1 0 0,0 1 0 0 0,-1 0 1 0 0,1 0-1 0 0,0 0 1 0 0,-1 0-1 0 0,1 0 1 0 0,0 0-1 0 0,-1 1 0 0 0,1-1 1 0 0,-1 0-1 0 0,1 1 1 0 0,-1-1-1 0 0,0 1 1 0 0,1-1-1 0 0,-1 1 0 0 0,0 0 1 0 0,1 0-1 0 0,-1 0 1 0 0,0-1-1 0 0,1 2 1 0 0,-1-1-1 0 0,1 0 0 0 0,-1 0 1 0 0,0 1-1 0 0,0-1-35 0 0,-7-2 11 0 0,1 1-1 0 0,-1 0 1 0 0,1 0-1 0 0,-1 1 1 0 0,1 0 0 0 0,-1 0-1 0 0,1 1 1 0 0,-1 0-1 0 0,1 1 1 0 0,0 0-1 0 0,-1 0 1 0 0,1 1-1 0 0,0 0 1 0 0,0 0-1 0 0,1 1 1 0 0,-1 0 0 0 0,1 0-1 0 0,0 1 1 0 0,0 0-1 0 0,0 0 1 0 0,0 0-1 0 0,1 1 1 0 0,0 0-1 0 0,0 1 1 0 0,1-1-1 0 0,0 1 1 0 0,0 0-1 0 0,0 0 1 0 0,1 1 0 0 0,0-1-1 0 0,1 1 1 0 0,0 0-1 0 0,0 0 1 0 0,0 0-1 0 0,1 0 1 0 0,0 1-1 0 0,1 1-10 0 0,-1-5 39 0 0,1 1-1 0 0,1-1 1 0 0,-1 0-1 0 0,1 1 0 0 0,0-1 1 0 0,0 1-1 0 0,1-1 1 0 0,-1 1-1 0 0,1-1 0 0 0,1 0 1 0 0,-1 1-1 0 0,1-1 0 0 0,-1 0 1 0 0,2 0-1 0 0,-1 0 1 0 0,0 0-1 0 0,1-1 0 0 0,0 1 1 0 0,0-1-1 0 0,1 1 1 0 0,-1-1-1 0 0,1 0 0 0 0,0 0 1 0 0,0-1-1 0 0,0 1 1 0 0,0-1-1 0 0,1 0 0 0 0,-1 0 1 0 0,1 0-1 0 0,0 0 1 0 0,0-1-1 0 0,0 0 0 0 0,0 0 1 0 0,0-1-1 0 0,0 1 1 0 0,1-1-1 0 0,-1 0 0 0 0,0 0 1 0 0,5-1-39 0 0,-1 2 54 0 0,-1-1 1 0 0,1 0-1 0 0,0-1 1 0 0,-1 0 0 0 0,1 0-1 0 0,0-1 1 0 0,-1 0-1 0 0,1 0 1 0 0,0-1-1 0 0,-1 0 1 0 0,0-1 0 0 0,1 0-1 0 0,-1 0 1 0 0,0-1-1 0 0,-1 0 1 0 0,1 0-1 0 0,-1-1 1 0 0,3-2-55 0 0,-9 12-4 0 0,-1-1 0 0 0,1 0-1 0 0,0 1 1 0 0,0-1 0 0 0,0 0 0 0 0,0 0 0 0 0,1 1 0 0 0,0-1 0 0 0,0-1-1 0 0,0 1 1 0 0,0 0 0 0 0,0 0 0 0 0,1-1 0 0 0,0 1 0 0 0,0-1-1 0 0,0 0 1 0 0,0 0 0 0 0,0 0 0 0 0,0 0 0 0 0,1 0 0 0 0,0-1-1 0 0,-1 0 1 0 0,1 0 0 0 0,0 0 0 0 0,0 0 0 0 0,2 0 4 0 0,-4-2 39 0 0,0 0 1 0 0,0 0 0 0 0,0-1-1 0 0,0 1 1 0 0,0-1 0 0 0,0 1-1 0 0,0-1 1 0 0,-1 0-1 0 0,1 1 1 0 0,0-1 0 0 0,0 0-1 0 0,0 0 1 0 0,-1 0-1 0 0,1-1 1 0 0,-1 1 0 0 0,1 0-1 0 0,-1-1 1 0 0,1 1 0 0 0,-1-1-1 0 0,0 1 1 0 0,1-1-1 0 0,-1 0 1 0 0,0 1 0 0 0,0-1-1 0 0,-1 0 1 0 0,1 0-1 0 0,0 0 1 0 0,0 0 0 0 0,-1 0-1 0 0,1 0 1 0 0,-1 0 0 0 0,0 0-1 0 0,1 0 1 0 0,-1 0-1 0 0,0 0 1 0 0,0 0 0 0 0,-1 0-1 0 0,1 0 1 0 0,0 0-1 0 0,-1 0 1 0 0,1 0 0 0 0,-1 0-1 0 0,1 0 1 0 0,-1 1 0 0 0,0-1-1 0 0,0 0 1 0 0,0 0-1 0 0,0 0 1 0 0,0 1 0 0 0,0-1-1 0 0,-1 1 1 0 0,1-1-1 0 0,0 1 1 0 0,-1-1 0 0 0,1 1-1 0 0,-1 0 1 0 0,0-1-1 0 0,1 1 1 0 0,-1 0 0 0 0,0 0-1 0 0,0 0 1 0 0,1 1 0 0 0,-1-1-1 0 0,0 0 1 0 0,0 1-40 0 0,-56-39-2225 0 0,32 41-7188 0 0,24 1 2595 0 0</inkml:trace>
  <inkml:trace contextRef="#ctx0" brushRef="#br0" timeOffset="572.42">1995 902 1384 0 0,'0'0'5595'0'0,"0"0"-2608"0"0,0 0-1617 0 0,0 0-426 0 0,0 0-194 0 0,0 0-165 0 0,0 0-209 0 0,0 0-174 0 0,0 0-92 0 0,-4-3-3 0 0,-28-34 333 0 0,71 58-667 0 0,35 110 1173 0 0,-49-219-366 0 0,-20 88-539 0 0,0 0 0 0 0,0 0 1 0 0,-1 1-1 0 0,1 0 0 0 0,0 0 0 0 0,-1 0 1 0 0,1 0-1 0 0,-1 1 0 0 0,1 0 0 0 0,-1 0 1 0 0,0 0-1 0 0,1 0 0 0 0,-1 1 1 0 0,0 0-1 0 0,-1 0 0 0 0,1 0 0 0 0,0 0 1 0 0,-1 0-1 0 0,0 1 0 0 0,0-1 0 0 0,0 1 1 0 0,0 0-1 0 0,0 0 0 0 0,-1 0 1 0 0,0 1-1 0 0,0-1 0 0 0,0 0 0 0 0,0 1 1 0 0,0 0-42 0 0,37-87-108 0 0,-37 81 122 0 0,0 0 1 0 0,0 0-1 0 0,0 1 1 0 0,0-1-1 0 0,-1 1 1 0 0,1-1-1 0 0,0 1 1 0 0,0 0-1 0 0,0 0 1 0 0,0 0-1 0 0,0 0 1 0 0,0 0-1 0 0,0 0 1 0 0,0 0-1 0 0,0 1 1 0 0,0-1-1 0 0,0 1 1 0 0,-1-1-1 0 0,1 1 1 0 0,0 0-1 0 0,0 0 1 0 0,-1 0-1 0 0,1 0 1 0 0,0 0-1 0 0,-1 0 1 0 0,1 0-1 0 0,-1 0 1 0 0,1 1-1 0 0,-1-1 1 0 0,0 0-1 0 0,1 1 1 0 0,-1 0-1 0 0,0-1 0 0 0,0 1 1 0 0,0 0-1 0 0,0-1 1 0 0,0 1-1 0 0,-1 0 1 0 0,1 0-1 0 0,-1 0 1 0 0,1-1-1 0 0,-1 1 1 0 0,1 0-1 0 0,-1 0 1 0 0,0 0-1 0 0,0 0 1 0 0,0 0-1 0 0,0 2-14 0 0,8 39-2959 0 0,-5-28-751 0 0,-2-10-1103 0 0,2-3-1638 0 0</inkml:trace>
  <inkml:trace contextRef="#ctx0" brushRef="#br0" timeOffset="13504.35">51 655 1368 0 0,'0'0'7592'0'0,"0"0"-4079"0"0,0 0-2747 0 0,0 0-632 0 0,0 0 225 0 0,0 0 248 0 0,0 0-41 0 0,0 0-174 0 0,6-1-163 0 0,77-58 854 0 0,-81 57-1085 0 0,-1 0-1 0 0,0 0 0 0 0,0 1 1 0 0,0-1-1 0 0,0 0 0 0 0,0 0 0 0 0,0 0 1 0 0,0 0-1 0 0,-1 0 0 0 0,1-1 0 0 0,-1 1 1 0 0,0 0-1 0 0,1 0 0 0 0,-1 0 0 0 0,0 0 1 0 0,0 0-1 0 0,0-1 0 0 0,-1 1 1 0 0,1 0-1 0 0,0 0 0 0 0,-1 0 0 0 0,1 0 1 0 0,-1 0-1 0 0,0 0 0 0 0,0 0 0 0 0,0 0 1 0 0,0 0-1 0 0,0 0 0 0 0,0 0 0 0 0,0 1 1 0 0,-1-1-1 0 0,1 0 0 0 0,-1 1 0 0 0,1-1 1 0 0,-1 1-1 0 0,0-1 0 0 0,1 1 1 0 0,-1 0-1 0 0,0 0 0 0 0,0 0 0 0 0,0 0 1 0 0,0 0-1 0 0,0 0 0 0 0,0 0 0 0 0,0 1 1 0 0,0-1-1 0 0,0 1 0 0 0,-2-1 3 0 0,-1 2-1 0 0,0-1 0 0 0,1 1 0 0 0,-1-1 0 0 0,0 1-1 0 0,1 1 1 0 0,-1-1 0 0 0,1 1 0 0 0,-1-1 0 0 0,1 1 0 0 0,0 1-1 0 0,0-1 1 0 0,0 0 0 0 0,0 1 0 0 0,0 0 0 0 0,1 0 0 0 0,-1 0-1 0 0,1 1 1 0 0,0-1 0 0 0,0 1 0 0 0,0-1 0 0 0,0 1 0 0 0,0 0-1 0 0,1 0 1 0 0,0 0 0 0 0,0 1 0 0 0,0-1 0 0 0,0 1 0 0 0,1-1-1 0 0,0 1 1 0 0,0-1 0 0 0,0 1 0 0 0,0 0 0 0 0,1-1 0 0 0,0 1 0 0 0,0 0-1 0 0,0-1 1 0 0,0 1 0 0 0,1 0 0 0 0,0-1 0 0 0,0 1 0 0 0,0 0-1 0 0,0-1 1 0 0,1 2 1 0 0,24 21-979 0 0,0-27-6271 0 0,-10-8 203 0 0</inkml:trace>
  <inkml:trace contextRef="#ctx0" brushRef="#br0" timeOffset="13771.12">283 649 11177 0 0,'0'0'4052'0'0,"0"0"-3196"0"0,1 6-710 0 0,-2 51 1059 0 0,-1-105-1823 0 0,2 46 591 0 0,0 0 1 0 0,0 0 0 0 0,1 0 0 0 0,-1 1 0 0 0,1-1 0 0 0,-1 0-1 0 0,1 0 1 0 0,0 1 0 0 0,-1-1 0 0 0,1 1 0 0 0,0-1 0 0 0,0 1-1 0 0,0-1 1 0 0,1 1 0 0 0,-1-1 0 0 0,0 1 0 0 0,0 0 0 0 0,1 0 0 0 0,-1-1-1 0 0,1 1 1 0 0,-1 0 0 0 0,1 0 0 0 0,-1 1 0 0 0,1-1 0 0 0,0 0-1 0 0,-1 0 1 0 0,1 1 0 0 0,0-1 0 0 0,0 1 0 0 0,-1 0 0 0 0,1-1-1 0 0,0 1 1 0 0,0 0 0 0 0,0 0 0 0 0,0 0 0 0 0,-1 0 0 0 0,1 0 0 0 0,0 1-1 0 0,0-1 1 0 0,-1 0 0 0 0,1 1 0 0 0,0 0 0 0 0,0-1 0 0 0,-1 1-1 0 0,1 0 27 0 0,67 48 1485 0 0,-44 43-1220 0 0,-50-65-7709 0 0,13-26 814 0 0</inkml:trace>
  <inkml:trace contextRef="#ctx0" brushRef="#br0" timeOffset="14513.71">584 0 1264 0 0,'0'0'6520'0'0,"0"0"-3036"0"0,0 0-2099 0 0,0 0-856 0 0,1 10 388 0 0,11 238 2603 0 0,-13-242-3722 0 0,0 38 124 0 0,18-28-5233 0 0,-8-15-144 0 0</inkml:trace>
  <inkml:trace contextRef="#ctx0" brushRef="#br0" timeOffset="14777.28">759 185 14173 0 0,'0'0'2184'0'0,"0"0"-2184"0"0,-52 0 0 0 0,28 0-12 0 0,-5 0 12 0 0,0 0-820 0 0,1 0-456 0 0,6 0-612 0 0,5 0-2192 0 0,1 0-3169 0 0</inkml:trace>
  <inkml:trace contextRef="#ctx0" brushRef="#br0" timeOffset="15024.71">822 270 7161 0 0,'0'0'7094'0'0,"0"0"-5647"0"0,6 3-1470 0 0,-3 0 26 0 0,1 0 0 0 0,0 0-1 0 0,0-1 1 0 0,0 0 0 0 0,0 0 0 0 0,0 0 0 0 0,0 0 0 0 0,1 0 0 0 0,-1-1 0 0 0,1 0 0 0 0,-1 0 0 0 0,1 0-1 0 0,-1-1 1 0 0,1 1 0 0 0,0-1 0 0 0,-1 0 0 0 0,1-1 0 0 0,-1 1 0 0 0,1-1 0 0 0,-1 0 0 0 0,1 0-1 0 0,-1 0 1 0 0,1 0 0 0 0,-1-1 0 0 0,0 0 0 0 0,0 0 0 0 0,1 0 0 0 0,-1 0 0 0 0,-1-1 0 0 0,1 0 0 0 0,0 1-1 0 0,-1-1 1 0 0,1-1 0 0 0,-1 1 0 0 0,1-1-3 0 0,-5 2-30 0 0,1 0 0 0 0,-1 1 1 0 0,0-1-1 0 0,0 1 0 0 0,0-1 0 0 0,0 1 0 0 0,0-1 0 0 0,0 1 0 0 0,0-1 1 0 0,-1 1-1 0 0,1 0 0 0 0,0 0 0 0 0,-1 0 0 0 0,1 0 0 0 0,-1 0 0 0 0,1 0 1 0 0,-1 0-1 0 0,1 0 0 0 0,-1 1 0 0 0,0-1 0 0 0,1 1 0 0 0,-1-1 0 0 0,0 1 1 0 0,1-1-1 0 0,-1 1 0 0 0,0 0 0 0 0,0 0 0 0 0,1 0 0 0 0,-1 0 0 0 0,0 0 1 0 0,0 0-1 0 0,0 1 0 0 0,1-1 0 0 0,-1 1 0 0 0,0-1 0 0 0,1 1 0 0 0,-1-1 1 0 0,0 1-1 0 0,1 0 0 0 0,-1 0 0 0 0,1 0 0 0 0,-1 0 0 0 0,1 0 1 0 0,0 0-1 0 0,-1 1 30 0 0,-3 1 71 0 0,0 0 0 0 0,1 1 1 0 0,0-1-1 0 0,0 1 0 0 0,0 0 1 0 0,0 0-1 0 0,0 0 0 0 0,1 1 1 0 0,0-1-1 0 0,0 1 0 0 0,0 0 1 0 0,1 0-1 0 0,-1 0 0 0 0,1 0 1 0 0,0 0-1 0 0,1 0 0 0 0,-1 1 1 0 0,1-1-1 0 0,0 0 0 0 0,1 1 1 0 0,-1 0-1 0 0,1-1 0 0 0,0 1-71 0 0,3-4-77 0 0,0 0 0 0 0,0 0 0 0 0,0 0 0 0 0,0 0 0 0 0,0 0 0 0 0,1-1 0 0 0,-1 1-1 0 0,1-1 1 0 0,-1 0 0 0 0,1 0 0 0 0,-1 0 0 0 0,1 0 0 0 0,0-1 0 0 0,-1 0 0 0 0,1 1-1 0 0,0-1 1 0 0,-1-1 0 0 0,1 1 0 0 0,0 0 0 0 0,-1-1 0 0 0,1 0 0 0 0,-1 0 0 0 0,1 0-1 0 0,-1 0 1 0 0,1-1 0 0 0,-1 1 0 0 0,0-1 0 0 0,1 0 77 0 0,35-14-6870 0 0,-17 4 202 0 0</inkml:trace>
  <inkml:trace contextRef="#ctx0" brushRef="#br0" timeOffset="15275.39">1207 277 4576 0 0,'0'0'8449'0'0,"0"0"-6243"0"0,0 0-1902 0 0,0 0 18 0 0,-5 1 31 0 0,1 0-330 0 0,1 0 0 0 0,-1 0 0 0 0,1 0 0 0 0,-1 1 0 0 0,1-1 0 0 0,0 1 0 0 0,0 0 0 0 0,0 0 0 0 0,0 0 0 0 0,0 1 0 0 0,0-1 0 0 0,0 0 0 0 0,1 1 0 0 0,-1 0 0 0 0,1 0 0 0 0,0 0 0 0 0,0 0 0 0 0,0 0 0 0 0,0 0 0 0 0,0 0 0 0 0,1 1 0 0 0,-1-1 0 0 0,1 1 0 0 0,0-1 0 0 0,0 1 0 0 0,0-1 1 0 0,1 1-1 0 0,-1 0 0 0 0,1-1 0 0 0,0 1 0 0 0,0 3-23 0 0,1-5 31 0 0,0 0 0 0 0,0-1 0 0 0,0 1 0 0 0,0 0 0 0 0,0 0 0 0 0,1-1 0 0 0,-1 1 0 0 0,0-1 0 0 0,1 1 0 0 0,0-1 0 0 0,-1 0 0 0 0,1 1 0 0 0,0-1 0 0 0,-1 0 1 0 0,1 0-1 0 0,0 0 0 0 0,0 0 0 0 0,0-1 0 0 0,0 1 0 0 0,0 0 0 0 0,0-1 0 0 0,0 1 0 0 0,0-1 0 0 0,0 0 0 0 0,0 0 0 0 0,0 0 0 0 0,0 0 0 0 0,0 0 1 0 0,0 0-1 0 0,0 0 0 0 0,0-1 0 0 0,1 1 0 0 0,-1-1 0 0 0,-1 1 0 0 0,3-2-31 0 0,41-17-4526 0 0,-37 10 955 0 0,0-5-3139 0 0</inkml:trace>
  <inkml:trace contextRef="#ctx0" brushRef="#br0" timeOffset="15540.84">1306 116 10697 0 0,'3'6'3591'0'0,"6"20"-3033"0"0,-1 1 0 0 0,-1 0 0 0 0,-1 0 0 0 0,-1 1 0 0 0,-2-1 0 0 0,-1 1 0 0 0,-1 0 0 0 0,-2 17-558 0 0,19-120-2294 0 0,-17 74 2294 0 0,-1 0 0 0 0,1 0 0 0 0,0-1 0 0 0,0 1 0 0 0,0 0 0 0 0,0 0 0 0 0,-1 1 1 0 0,1-1-1 0 0,1 0 0 0 0,-1 0 0 0 0,0 0 0 0 0,0 1 0 0 0,0-1 0 0 0,0 0 0 0 0,0 1 0 0 0,1-1 0 0 0,-1 1 0 0 0,0-1 0 0 0,1 1 1 0 0,-1 0-1 0 0,0 0 0 0 0,0 0 0 0 0,1-1 0 0 0,-1 1 0 0 0,1 0 0 0 0,-1 1 0 0 0,0-1 0 0 0,0 0 0 0 0,1 0 0 0 0,-1 0 0 0 0,0 1 1 0 0,1-1-1 0 0,-1 1 0 0 0,0-1 0 0 0,0 1 0 0 0,1-1 0 0 0,-1 1 0 0 0,0 0 0 0 0,0 0 0 0 0,0 0 0 0 0,0-1 0 0 0,0 1 0 0 0,0 0 1 0 0,0 0-1 0 0,0 0 0 0 0,-1 0 0 0 0,1 1 0 0 0,0-1 0 0 0,-1 0 0 0 0,1 0 0 0 0,0 0 0 0 0,-1 2 0 0 0,33 69 1325 0 0,-30-38-3555 0 0,0-35-5376 0 0,4-8-345 0 0</inkml:trace>
  <inkml:trace contextRef="#ctx0" brushRef="#br0" timeOffset="15726.66">1626 387 17638 0 0,'0'0'1480'0'0,"0"0"-1480"0"0,0 0-172 0 0,0 0 172 0 0,0 0 0 0 0,0 0-72 0 0,0 0-272 0 0,0 0-424 0 0,0 0-1017 0 0,0 0-2663 0 0,-8 11-2713 0 0</inkml:trace>
  <inkml:trace contextRef="#ctx0" brushRef="#br0" timeOffset="15975.7">1736 497 508 0 0,'0'0'1604'0'0,"-40"7"5065"0"0,7-4-5321 0 0,-12 2-548 0 0,-13 0 344 0 0,-4 3-172 0 0,-2 0-248 0 0,2 1 12 0 0,-4 2-180 0 0,0 3-240 0 0,1 2-176 0 0,4 1-140 0 0,3-1-680 0 0,5-1-1368 0 0,3-3-1828 0 0,17-6-2045 0 0</inkml:trace>
  <inkml:trace contextRef="#ctx0" brushRef="#br0" timeOffset="16224.26">985 693 10469 0 0,'0'0'4486'0'0,"0"0"-3408"0"0,0 0-817 0 0,-9-4 14 0 0,-637-282 139 0 0,592 259-740 0 0,-62-33-1630 0 0,42 19-5179 0 0,45 23 917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50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7565 0 0,'0'0'7540'0'0,"0"0"-6976"0"0,17 37-488 0 0,-12-20 621 0 0,3 5-49 0 0,-4 2-264 0 0,1-1-136 0 0,-3-1-24 0 0,-2 0-88 0 0,0-3-52 0 0,2 0-32 0 0,-2-2-52 0 0,0-3-124 0 0,2-2-324 0 0,0-5-496 0 0,2-2-705 0 0,-2-3-2387 0 0,7-7-3949 0 0</inkml:trace>
  <inkml:trace contextRef="#ctx0" brushRef="#br0" timeOffset="249.5">196 154 15529 0 0,'0'0'1965'0'0,"0"0"-1961"0"0,-45 0-4 0 0,22-2-348 0 0,-1 0-1421 0 0,0 0-319 0 0,1-1 384 0 0,6 0-828 0 0,4 0-2413 0 0</inkml:trace>
  <inkml:trace contextRef="#ctx0" brushRef="#br0" timeOffset="404.22">319 278 7113 0 0,'0'0'7560'0'0,"0"0"-6788"0"0,0 0-672 0 0,0 0 124 0 0,7 39 40 0 0,-11-37-100 0 0,3-1 4 0 0,-3-1 5 0 0,0 0-21 0 0,0-1-152 0 0,-2-5-64 0 0,1 0-617 0 0,0-2-411 0 0,1-3-688 0 0,0 4-3092 0 0,4-10-3301 0 0</inkml:trace>
  <inkml:trace contextRef="#ctx0" brushRef="#br0" timeOffset="595.48">380 84 9865 0 0,'0'0'8361'0'0,"0"0"-8301"0"0,0 0-60 0 0,0 0-112 0 0,0 0 112 0 0,0 0 0 0 0,0 0 0 0 0,0 0-468 0 0,0 0-280 0 0,0 0-545 0 0,-13-5-1007 0 0,13 6-2284 0 0,0 1-1581 0 0</inkml:trace>
  <inkml:trace contextRef="#ctx0" brushRef="#br0" timeOffset="936.46">481 206 444 0 0,'0'0'9426'0'0,"3"7"-5921"0"0,17 65 464 0 0,43-37-4281 0 0,-63-35 609 0 0,0 0-34 0 0,0 0-34 0 0,4-44-316 0 0,-1 44 82 0 0,0 0 1 0 0,0 0 0 0 0,-1 1-1 0 0,1 0 1 0 0,-1-1-1 0 0,1 1 1 0 0,0 0 0 0 0,-1 0-1 0 0,1 0 1 0 0,-1 1 0 0 0,0-1-1 0 0,0 1 1 0 0,1-1 0 0 0,-1 1-1 0 0,0 0 1 0 0,0 0 0 0 0,0-1-1 0 0,0 2 1 0 0,-1-1 0 0 0,1 0-1 0 0,-1 0 1 0 0,1 0-1 0 0,-1 1 1 0 0,0-1 0 0 0,0 1-1 0 0,0-1 1 0 0,0 1 4 0 0,2 1 26 0 0,7 7 52 0 0,-2 0 0 0 0,0 1 1 0 0,0 0-1 0 0,-1 0 0 0 0,0 1 0 0 0,-1 0 0 0 0,-1 0 0 0 0,0 0 0 0 0,-1 1 0 0 0,0-1 0 0 0,-1 1 0 0 0,0 0 0 0 0,-1 0 1 0 0,-1 1-1 0 0,-1-1 0 0 0,0 10-78 0 0,-2-21 16 0 0,-1 0 1 0 0,0-1 0 0 0,0 1-1 0 0,0-1 1 0 0,0 0-1 0 0,0 0 1 0 0,0 0-1 0 0,0 0 1 0 0,-1-1 0 0 0,1 1-1 0 0,-1-1 1 0 0,1 0-1 0 0,-1 0 1 0 0,0 0 0 0 0,0 0-1 0 0,1 0 1 0 0,-1-1-1 0 0,0 0 1 0 0,0 0 0 0 0,1 0-1 0 0,-1 0 1 0 0,0-1-1 0 0,0 1 1 0 0,1-1 0 0 0,-1 0-1 0 0,0 0 1 0 0,1 0-1 0 0,-1-1 1 0 0,1 1 0 0 0,0-1-1 0 0,-1 0 1 0 0,1 0-1 0 0,0 0 1 0 0,0 0-1 0 0,0-1 1 0 0,-1-1-17 0 0,-1 2-37 0 0,1-1 1 0 0,0 1-1 0 0,0-1 0 0 0,0 0 0 0 0,0-1 1 0 0,0 1-1 0 0,0-1 0 0 0,1 1 0 0 0,0-1 1 0 0,0 0-1 0 0,0-1 0 0 0,0 1 0 0 0,1 0 0 0 0,-1-1 1 0 0,1 1-1 0 0,0-1 0 0 0,1 0 0 0 0,-1 0 1 0 0,1 0-1 0 0,0 0 0 0 0,0 0 0 0 0,1 0 1 0 0,-1 0-1 0 0,1 0 0 0 0,0 0 0 0 0,0 0 1 0 0,1 0-1 0 0,-1 0 0 0 0,1 0 0 0 0,0 0 1 0 0,1 0-1 0 0,-1 1 0 0 0,1-1 0 0 0,0 0 1 0 0,0 1-1 0 0,1-1 0 0 0,-1 1 0 0 0,1-1 1 0 0,0 1-1 0 0,0 0 0 0 0,0 1 0 0 0,1-1 0 0 0,-1 0 1 0 0,1 1-1 0 0,0 0 0 0 0,0 0 0 0 0,0 0 1 0 0,1 0-1 0 0,-1 1 0 0 0,1-1 0 0 0,-1 1 1 0 0,1 0-1 0 0,1 0 37 0 0,34-6-1830 0 0,-12 6-2363 0 0,-14 1-1724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5:49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6473 0 0,'0'0'5171'0'0,"1"8"-3730"0"0,11 116 2006 0 0,21-201-6089 0 0,-31 75 2690 0 0,0 1 1 0 0,0-1 0 0 0,0 0-1 0 0,0 1 1 0 0,0-1 0 0 0,1 1-1 0 0,-1-1 1 0 0,1 1 0 0 0,-1 0-1 0 0,1 0 1 0 0,-1 0 0 0 0,1 1-1 0 0,-1-1 1 0 0,1 1 0 0 0,0-1 0 0 0,-1 1-1 0 0,1 0 1 0 0,0 0 0 0 0,0 0-1 0 0,-1 0 1 0 0,1 0 0 0 0,0 1-1 0 0,-1-1 1 0 0,1 1 0 0 0,-1 0-1 0 0,1 0 1 0 0,-1 0 0 0 0,1 0-1 0 0,-1 0 1 0 0,1 1-49 0 0,1-1 49 0 0,-1 1 0 0 0,0 0 0 0 0,0-1 0 0 0,0 1 0 0 0,-1 0 0 0 0,1 1 0 0 0,0-1 0 0 0,-1 0-1 0 0,0 1 1 0 0,1 0 0 0 0,-1-1 0 0 0,0 1 0 0 0,0 0 0 0 0,-1 0 0 0 0,1 0 0 0 0,0 0 0 0 0,-1 1 0 0 0,0-1 0 0 0,0 0 0 0 0,0 0 0 0 0,0 1-1 0 0,0-1 1 0 0,-1 1 0 0 0,0-1 0 0 0,1 2-49 0 0,0 36-6788 0 0,-1-41 6599 0 0,0 3-5099 0 0</inkml:trace>
  <inkml:trace contextRef="#ctx0" brushRef="#br0" timeOffset="606.94">305 77 13433 0 0,'0'0'1994'0'0,"0"0"-1452"0"0,0 0-371 0 0,7 6 169 0 0,2 5-219 0 0,-8-8-66 0 0,1-1 0 0 0,0 1 0 0 0,-1 0 0 0 0,1-1 0 0 0,0 1 0 0 0,0-1 0 0 0,0 1-1 0 0,0-1 1 0 0,1 0 0 0 0,-1 0 0 0 0,1 0 0 0 0,-1 0 0 0 0,1 0 0 0 0,0-1 0 0 0,0 1 0 0 0,0-1 0 0 0,0 0-1 0 0,0 0 1 0 0,0 0 0 0 0,0 0 0 0 0,0 0 0 0 0,0 0 0 0 0,0-1 0 0 0,0 0 0 0 0,0 0 0 0 0,1 0-1 0 0,-1 0 1 0 0,0 0 0 0 0,0 0 0 0 0,0-1 0 0 0,0 0 0 0 0,1 0 0 0 0,-1 1 0 0 0,1-2-55 0 0,70-110-1998 0 0,-71 112 2009 0 0,-1 0 1 0 0,1 1 0 0 0,-1 0 0 0 0,0 0 0 0 0,1-1 0 0 0,-1 1 0 0 0,0 1 0 0 0,0-1 0 0 0,1 0 0 0 0,-1 0 0 0 0,0 1 0 0 0,-1 0 0 0 0,1-1 0 0 0,0 1 0 0 0,0 0 0 0 0,-1 0 0 0 0,1 0 0 0 0,-1 0 0 0 0,1 0 0 0 0,-1 0 0 0 0,0 0 0 0 0,0 0 0 0 0,0 0 0 0 0,0 1 0 0 0,0-1 0 0 0,0 0 0 0 0,-1 1 0 0 0,1-1 0 0 0,-1 1 0 0 0,0-1 0 0 0,0 1 0 0 0,1-1 0 0 0,-2 3-12 0 0,5 4 107 0 0,-3-6-79 0 0,1 0 1 0 0,0-1-1 0 0,0 1 0 0 0,0-1 0 0 0,0 0 0 0 0,0 1 1 0 0,1-1-1 0 0,-1 0 0 0 0,1 0 0 0 0,-1 0 0 0 0,1-1 1 0 0,0 1-1 0 0,0-1 0 0 0,-1 0 0 0 0,1 1 0 0 0,0-1 1 0 0,0 0-1 0 0,1-1 0 0 0,-1 1 0 0 0,0 0 1 0 0,0-1-1 0 0,0 0 0 0 0,0 0 0 0 0,1 0 0 0 0,-1 0 1 0 0,0 0-1 0 0,0-1 0 0 0,0 1 0 0 0,0-1 0 0 0,0 0 1 0 0,3-1-29 0 0,97-37 107 0 0,-104 40-146 0 0,0 0-1 0 0,0 0 0 0 0,0 0 0 0 0,0 0 1 0 0,0 0-1 0 0,0 0 0 0 0,0 0 1 0 0,-1 0-1 0 0,1 0 0 0 0,0-1 0 0 0,-1 1 1 0 0,1 0-1 0 0,-1-1 0 0 0,1 1 1 0 0,-1-1-1 0 0,1 0 0 0 0,-1 1 0 0 0,1-1 1 0 0,-1 0-1 0 0,1 0 0 0 0,-1 0 1 0 0,1 0-1 0 0,-1 0 0 0 0,1 0 0 0 0,-1-1 1 0 0,1 1-1 0 0,-1 0 0 0 0,1-1 1 0 0,-1 1-1 0 0,1-1 0 0 0,0 0 0 0 0,-1 1 1 0 0,1-1-1 0 0,0 0 0 0 0,-1 0 1 0 0,1 0-1 0 0,0 0 0 0 0,0 0 0 0 0,0 0 1 0 0,0 0-1 0 0,0 0 0 0 0,0 0 1 0 0,0-1-1 0 0,0 1 0 0 0,0 0 0 0 0,1-1 1 0 0,-1 1-1 0 0,0 0 0 0 0,1-1 1 0 0,-1 1-1 0 0,1-1 0 0 0,0 1 0 0 0,-1-1 1 0 0,1 1-1 0 0,0-1 0 0 0,0 1 1 0 0,0-1-1 0 0,0 1 0 0 0,0-1 0 0 0,0 1 1 0 0,1-1-1 0 0,-1-1 40 0 0,-1 6 44 0 0,-1 1 1 0 0,1-1-1 0 0,0 0 0 0 0,0 0 0 0 0,0 1 0 0 0,0-1 1 0 0,1 1-1 0 0,-1-1 0 0 0,1 1 0 0 0,0-1 0 0 0,0 0 1 0 0,0 1-1 0 0,0-1 0 0 0,1 1 0 0 0,0-1 0 0 0,-1 1 1 0 0,1-1-1 0 0,0 0 0 0 0,1 1 0 0 0,-1-1 0 0 0,0 0 1 0 0,1 0-1 0 0,0 0 0 0 0,0 0 0 0 0,0 0 0 0 0,0-1 1 0 0,0 1-1 0 0,1 0 0 0 0,-1-1 0 0 0,1 0 0 0 0,-1 1 1 0 0,1-1-1 0 0,0 0 0 0 0,0 0 0 0 0,0-1 1 0 0,0 1-1 0 0,0-1 0 0 0,0 1 0 0 0,1-1 0 0 0,-1 0 1 0 0,0 0-1 0 0,1-1 0 0 0,-1 1 0 0 0,1-1 0 0 0,-1 1 1 0 0,1-1-1 0 0,-1 0 0 0 0,1-1 0 0 0,-1 1 0 0 0,0 0 1 0 0,1-1-1 0 0,-1 0 0 0 0,1 0 0 0 0,-1 0 0 0 0,0 0 1 0 0,1-1-45 0 0,124-47 40 0 0,-126 50-25 0 0,0 0 0 0 0,0 1 1 0 0,0-1-1 0 0,-1 0 0 0 0,1 1 0 0 0,0-1 0 0 0,-1 1 0 0 0,1-1 0 0 0,-1 1 0 0 0,0 0 0 0 0,1 0 0 0 0,-1 0 0 0 0,0 0 0 0 0,0 0 0 0 0,0 0 0 0 0,0 0 0 0 0,-1 0 0 0 0,1 0 0 0 0,0 0 1 0 0,-1 0-1 0 0,0 1 0 0 0,1-1 0 0 0,-1 0 0 0 0,0 0 0 0 0,0 0 0 0 0,0 1 0 0 0,0-1 0 0 0,-1 0 0 0 0,1 0 0 0 0,-1 0 0 0 0,1 1 0 0 0,-1-1 0 0 0,0 0 0 0 0,0 0 0 0 0,0 0 1 0 0,0 0-1 0 0,0 0 0 0 0,0 0 0 0 0,0-1 0 0 0,-1 1 0 0 0,1 0 0 0 0,-1-1 0 0 0,1 1 0 0 0,-2 0-15 0 0,-73 39-563 0 0,46-37-2823 0 0,3-9-4314 0 0,18-2 1274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0:1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0 1388 0 0,'0'0'1104'0'0,"0"0"-238"0"0,0 0-121 0 0,0 0-110 0 0,0 0-152 0 0,0 0-222 0 0,0 0 258 0 0,0 0-81 0 0,-29 5 3109 0 0,-58 9-3123 0 0,96-5-6306 0 0,-4-8 3570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0:11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0 952 0 0,'0'0'751'0'0,"0"0"13"0"0,0 0-21 0 0,0 0 109 0 0,0 0 124 0 0,0 0 152 0 0,0 0 37 0 0,-6 2-239 0 0,-88 11 100 0 0,52-18-6534 0 0,36 4 2449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2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26 11669 0 0,'0'0'1548'0'0,"0"0"-908"0"0,0 0-108 0 0,0 0 476 0 0,0 0-316 0 0,0 0 37 0 0,0 0-305 0 0,-50 2-324 0 0,32-4-100 0 0,3 1-140 0 0,-2-2-496 0 0,1-1-409 0 0,7-1-639 0 0,1-2-1208 0 0,2 2-2737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07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31 12821 0 0,'0'0'3865'0'0,"0"0"-3865"0"0,0 0-517 0 0,0 0 417 0 0,0 0 100 0 0,0 0 481 0 0,0 0-145 0 0,-47 3-336 0 0,26-7-200 0 0,3 0-657 0 0,0-2-239 0 0,3 1-632 0 0,5-3-1240 0 0,3 2-2537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07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32 5641 0 0,'0'0'6912'0'0,"0"0"-6144"0"0,0 0-704 0 0,0 0 700 0 0,0 0-284 0 0,0 0-368 0 0,0 0 92 0 0,-37-4-4 0 0,12 1-136 0 0,-2 0-64 0 0,1 0-832 0 0,1-2-1156 0 0,6 1-2984 0 0,1-5-2445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07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0 352 0 0,'0'0'10966'0'0,"0"0"-8381"0"0,0 0-3357 0 0,-4 7 967 0 0,-2 1-35 0 0,1-2-34 0 0,0-1-1 0 0,1 2 0 0 0,0-1 1 0 0,0 0-1 0 0,0 1 0 0 0,1 0 1 0 0,-1-1-1 0 0,2 1 0 0 0,-1 1 1 0 0,1-1-1 0 0,0 0 0 0 0,1 1 0 0 0,-1-1 1 0 0,1 8-126 0 0,5-13 142 0 0,0 1 1 0 0,0-1-1 0 0,0 0 1 0 0,1-1-1 0 0,-1 1 1 0 0,0-1-1 0 0,1 0 1 0 0,-1 0-1 0 0,1 0 1 0 0,0-1-1 0 0,-1 0 1 0 0,1 1-1 0 0,-1-2 1 0 0,1 1-1 0 0,-1 0 1 0 0,1-1-1 0 0,0 0 1 0 0,-1 0-1 0 0,0 0 1 0 0,1-1-1 0 0,1 0-142 0 0,-1 1 15 0 0,-1 0 1 0 0,1 0-1 0 0,0-1 0 0 0,-1 0 0 0 0,1 1 1 0 0,-1-1-1 0 0,0-1 0 0 0,1 1 1 0 0,-1-1-1 0 0,0 1 0 0 0,-1-1 0 0 0,1 0 1 0 0,0-1-1 0 0,-1 1 0 0 0,0-1 1 0 0,0 1-1 0 0,0-1 0 0 0,0 0 0 0 0,0 0 1 0 0,-1 0-1 0 0,0-1 0 0 0,0 1 1 0 0,0 0-1 0 0,0-1 0 0 0,-1 0 0 0 0,1 1 1 0 0,-1-1-16 0 0,-65-28-7347 0 0,54 32 5155 0 0,-26-6-4707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05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9 180 900 0 0,'0'0'7554'0'0,"0"0"-5242"0"0,0 0-1907 0 0,0 0-116 0 0,0 0 144 0 0,0 0 46 0 0,0 0-10 0 0,0 0-50 0 0,4 1-259 0 0,3 1 6 0 0,0 0 0 0 0,0 0 1 0 0,0-1-1 0 0,0 0 0 0 0,0 0 1 0 0,0 0-1 0 0,0-1 0 0 0,0 0 0 0 0,0-1 1 0 0,0 0-1 0 0,0 0 0 0 0,0 0 1 0 0,0-1-1 0 0,0 0 0 0 0,-1 0 1 0 0,1-1-1 0 0,-1 1 0 0 0,1-2 0 0 0,-1 1 1 0 0,0-1-1 0 0,0 0 0 0 0,3-2-166 0 0,-9 1-6 0 0,0 0-1 0 0,-1 1 0 0 0,1-1 1 0 0,-1 0-1 0 0,0 1 1 0 0,0-1-1 0 0,0 1 0 0 0,-1-1 1 0 0,0 1-1 0 0,0 0 0 0 0,0 0 1 0 0,0-1-1 0 0,0 1 1 0 0,-1 1-1 0 0,0-1 0 0 0,0 0 1 0 0,0 1-1 0 0,0-1 1 0 0,-1 1-1 0 0,1 0 0 0 0,-1 0 1 0 0,0 0-1 0 0,0 1 0 0 0,0-1 1 0 0,0 1-1 0 0,0 0 1 0 0,-2 0 6 0 0,-84-49-538 0 0,83 107 89 0 0,19 190 2038 0 0,-13-242-1629 0 0,2 26-669 0 0,14-21-6426 0 0,-10-9 2785 0 0</inkml:trace>
  <inkml:trace contextRef="#ctx0" brushRef="#br0" timeOffset="279.52">157 289 1212 0 0,'0'0'420'0'0,"0"0"7805"0"0,0 0-6769 0 0,0 0-1032 0 0,0 0-52 0 0,0 0 232 0 0,0 0-92 0 0,0 0-172 0 0,-46-1-160 0 0,26 0-116 0 0,-1-1-64 0 0,-3 0-644 0 0,6 0-1280 0 0,2 1-2244 0 0,5-5-2813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11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1 732 0 0,'0'0'6131'0'0,"0"0"-3907"0"0,0 0-1662 0 0,0 0-440 0 0,0 0 521 0 0,0 8 287 0 0,8 221 2435 0 0,-20-275-3043 0 0,12 45-327 0 0,0-1 0 0 0,0 1 0 0 0,-1-1 0 0 0,1 0 0 0 0,-1 1 0 0 0,1-1 1 0 0,-1 1-1 0 0,1-1 0 0 0,-1 1 0 0 0,0-1 0 0 0,0 1 0 0 0,0 0 0 0 0,0-1 1 0 0,0 1-1 0 0,0 0 0 0 0,0 0 0 0 0,0 0 0 0 0,0 0 0 0 0,0 0 0 0 0,-1 0 0 0 0,1 0 1 0 0,0 0-1 0 0,-1 0 0 0 0,1 0 0 0 0,-1 1 0 0 0,1-1 0 0 0,-1 1 0 0 0,1-1 0 0 0,-1 1 1 0 0,0 0-1 0 0,1-1 0 0 0,-1 1 0 0 0,1 0 0 0 0,-1 0 0 0 0,0 0 0 0 0,1 0 1 0 0,-1 0-1 0 0,1 1 0 0 0,-1-1 0 0 0,0 0 0 0 0,1 1 0 0 0,-1-1 0 0 0,1 1 0 0 0,-1 0 1 0 0,1-1-1 0 0,0 1 0 0 0,-1 0 0 0 0,1 0 0 0 0,0 0 0 0 0,-1 0 0 0 0,1 0 0 0 0,0 0 1 0 0,0 0-1 0 0,0 0 0 0 0,0 1 0 0 0,0-1 0 0 0,0 0 0 0 0,0 1 0 0 0,0-1 1 0 0,1 1-1 0 0,-1-1 0 0 0,0 1 0 0 0,1-1 0 0 0,-1 1 0 0 0,1-1 0 0 0,0 1 0 0 0,-1-1 1 0 0,1 1-1 0 0,0 1 5 0 0,-1-1 26 0 0,0 1 0 0 0,0-1 0 0 0,1 1 0 0 0,-1 0 0 0 0,1-1 1 0 0,-1 1-1 0 0,1 0 0 0 0,0 0 0 0 0,0-1 0 0 0,0 1 0 0 0,0 0 0 0 0,0-1 0 0 0,1 1 1 0 0,0 0-1 0 0,-1-1 0 0 0,1 1 0 0 0,0 0 0 0 0,0-1 0 0 0,0 1 0 0 0,0-1 1 0 0,1 0-1 0 0,-1 1 0 0 0,1-1 0 0 0,-1 0 0 0 0,1 0 0 0 0,0 0 0 0 0,0 0 1 0 0,2 2-27 0 0,33 5-4833 0 0,-27-9-48 0 0</inkml:trace>
  <inkml:trace contextRef="#ctx0" brushRef="#br0" timeOffset="373.76">227 160 4700 0 0,'0'0'5830'0'0,"0"0"-4138"0"0,0 0-1696 0 0,0 0 452 0 0,0 0 83 0 0,0 0-99 0 0,0 0-145 0 0,2 5-126 0 0,-2-3-126 0 0,1-1 1 0 0,-1 1 0 0 0,0-1-1 0 0,1 1 1 0 0,-1-1 0 0 0,1 1 0 0 0,0-1-1 0 0,-1 0 1 0 0,1 1 0 0 0,0-1-1 0 0,0 0 1 0 0,0 0 0 0 0,0 1-1 0 0,0-1 1 0 0,0 0 0 0 0,0 0 0 0 0,0 0-1 0 0,1 0 1 0 0,-1 0 0 0 0,0 0-1 0 0,0-1 1 0 0,1 1 0 0 0,-1 0 0 0 0,1-1-1 0 0,-1 1 1 0 0,1-1 0 0 0,-1 1-1 0 0,1-1 1 0 0,-1 0 0 0 0,1 0-1 0 0,-1 0 1 0 0,1 1 0 0 0,-1-1 0 0 0,1-1-1 0 0,-1 1 1 0 0,1 0 0 0 0,-1 0-1 0 0,1-1 1 0 0,-1 1 0 0 0,1 0-1 0 0,-1-1 1 0 0,1 0 0 0 0,-1 1 0 0 0,1-1-1 0 0,-1 0 1 0 0,0 0 0 0 0,0 0-1 0 0,1 1 1 0 0,-1-1 0 0 0,0-1 0 0 0,0 1-1 0 0,0 0 1 0 0,0 0 0 0 0,0 0-1 0 0,0-1 1 0 0,0 1 0 0 0,0 0-1 0 0,-1-1-35 0 0,17-31 120 0 0,-11 21-1159 0 0,0 40 918 0 0,-4-12 57 0 0,0 90 2969 0 0,-26-67-3548 0 0,-30-27-4743 0 0,46-13-300 0 0</inkml:trace>
  <inkml:trace contextRef="#ctx0" brushRef="#br0" timeOffset="577.66">515 409 3860 0 0,'0'0'8497'0'0,"0"0"-7665"0"0,0 0-824 0 0,0 0 516 0 0,-53 4 160 0 0,16-7-252 0 0,-12-1-220 0 0,-2 1 28 0 0,-1-2-28 0 0,4 2-160 0 0,9 0 0 0 0,-2-1-4 0 0,9 0-48 0 0,7-1-512 0 0,4 2-664 0 0,2 1-508 0 0,1-1-1136 0 0,2 0-2477 0 0</inkml:trace>
  <inkml:trace contextRef="#ctx0" brushRef="#br0" timeOffset="1219.6">224 469 3972 0 0,'0'0'3766'0'0,"0"0"-2726"0"0,0 0-372 0 0,0 6 252 0 0,5 163 4933 0 0,-5-169-5642 0 0,0 0-5 0 0,0 0-33 0 0,0 0-48 0 0,0 0-52 0 0,0 0-50 0 0,0 0-14 0 0,0 0-10 0 0,0 0-3 0 0,0 0-8 0 0,0 0-23 0 0,0 0 14 0 0,0 0 3 0 0,0 0-17 0 0,0 0 24 0 0,0 0 7 0 0,0 0-1 0 0,0 0-2 0 0,0 0 3 0 0,0 0-1 0 0,0 0-3 0 0,0 0-13 0 0,0 0-44 0 0,0 0-22 0 0,0 0-5 0 0,0 0 32 0 0,0 0 61 0 0,0 0 78 0 0,0 0 39 0 0,0 0 11 0 0,0 0 6 0 0,0 0-3 0 0,0 0-20 0 0,0 0-34 0 0,0 0-58 0 0,0 0-34 0 0,0 0-46 0 0,0 0 14 0 0,0 0 17 0 0,0 0-11 0 0,0 0 99 0 0,-21-23-547 0 0,20 22 464 0 0,0-1 0 0 0,-1 0 0 0 0,1 1 0 0 0,0-1 1 0 0,0 1-1 0 0,-1-1 0 0 0,1 1 0 0 0,0 0 1 0 0,-1 0-1 0 0,0 0 0 0 0,1 0 0 0 0,-1 0 0 0 0,0 0 1 0 0,1 0-1 0 0,-1 0 0 0 0,0 0 0 0 0,0 1 0 0 0,0-1 1 0 0,0 1-1 0 0,1 0 0 0 0,-1-1 0 0 0,0 1 1 0 0,0 0-1 0 0,0 0 0 0 0,0 0 0 0 0,0 0 0 0 0,0 0 1 0 0,0 1-1 0 0,0-1 0 0 0,0 1 0 0 0,1-1 1 0 0,-1 1-1 0 0,0 0 0 0 0,0-1 0 0 0,1 1 0 0 0,-1 0 1 0 0,0 0-1 0 0,1 0 0 0 0,-1 1 0 0 0,1-1 1 0 0,-1 0-1 0 0,1 0 0 0 0,-1 1 0 0 0,1-1 0 0 0,0 1 1 0 0,0-1-1 0 0,0 1 0 0 0,0 0 0 0 0,0-1 1 0 0,0 1-1 0 0,0 0 0 0 0,1 0 0 0 0,-1 0 0 0 0,1-1 1 0 0,-1 1-1 0 0,1 0 0 0 0,0 0 0 0 0,-1 0 1 0 0,1 0-1 0 0,0 0 0 0 0,0 0 0 0 0,1 0 0 0 0,-1 0 1 0 0,0 0-1 0 0,1 0 0 0 0,-1 0 24 0 0,1 1 61 0 0,0-1 0 0 0,0 0 0 0 0,0 1 0 0 0,0-1 0 0 0,0 0 0 0 0,1 0 0 0 0,-1 0 0 0 0,1 0 0 0 0,-1 0 0 0 0,1 0 0 0 0,0 0 0 0 0,-1-1 0 0 0,1 1 0 0 0,0-1 0 0 0,0 1 0 0 0,0-1 0 0 0,1 0 0 0 0,-1 0 0 0 0,0 0 0 0 0,0 0 0 0 0,1 0 0 0 0,-1 0 0 0 0,0 0 0 0 0,1-1 0 0 0,-1 1 0 0 0,1-1 0 0 0,-1 0 0 0 0,1 0 0 0 0,0 0-61 0 0,24 0-2650 0 0,-4-5-3740 0 0,-12 0 169 0 0</inkml:trace>
  <inkml:trace contextRef="#ctx0" brushRef="#br0" timeOffset="1454.23">311 639 3724 0 0,'0'0'2909'0'0,"0"0"1420"0"0,0 0-2745 0 0,0 0-888 0 0,0 0 227 0 0,0 0 161 0 0,0 0-354 0 0,0 0-441 0 0,22-12-1734 0 0,50 45 1455 0 0,-71-31 24 0 0,1 0-1 0 0,-1 1 0 0 0,0-1 0 0 0,0 0 0 0 0,1 1 0 0 0,-2-1 1 0 0,1 1-1 0 0,0-1 0 0 0,0 1 0 0 0,-1 0 0 0 0,1-1 1 0 0,-1 1-1 0 0,0 0 0 0 0,0-1 0 0 0,0 1 0 0 0,0 0 1 0 0,-1-1-1 0 0,1 1 0 0 0,0 0 0 0 0,-1-1 0 0 0,0 1 1 0 0,0-1-1 0 0,0 1 0 0 0,0-1 0 0 0,0 1 0 0 0,0-1 1 0 0,-1 0-1 0 0,1 0 0 0 0,-1 1 0 0 0,0-1 0 0 0,1 0 1 0 0,-1 0-1 0 0,0-1 0 0 0,0 1 0 0 0,0 0 0 0 0,0-1 1 0 0,-1 1-1 0 0,1-1 0 0 0,0 0 0 0 0,-1 1 0 0 0,1-1 0 0 0,-3 0-33 0 0,-6 4-1391 0 0,2-3-2960 0 0,6-2-1142 0 0</inkml:trace>
  <inkml:trace contextRef="#ctx0" brushRef="#br0" timeOffset="1704.97">502 617 1172 0 0,'0'0'9677'0'0,"0"0"-7557"0"0,0 0-2120 0 0,0 0 0 0 0,0 0 408 0 0,-6 35 152 0 0,3-23 36 0 0,-3-2-180 0 0,0 2-228 0 0,3-2-112 0 0,0-1 0 0 0,3 0-76 0 0,4-2-236 0 0,4 0-396 0 0,1-1-308 0 0,1-2-464 0 0,2-2-720 0 0,-3-2-3413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14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14 8225 0 0,'0'0'4332'0'0,"0"0"-3860"0"0,0 0-468 0 0,0 0 4 0 0,0 0 308 0 0,0 0-48 0 0,0 0-76 0 0,-47-1-188 0 0,23 0-4 0 0,0-1-700 0 0,4-1-1736 0 0,-6-4-3625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14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12 6005 0 0,'0'0'8880'0'0,"0"0"-8264"0"0,0 0-616 0 0,0 0-364 0 0,0 0 300 0 0,0 0 64 0 0,0 0-48 0 0,-52-2-4 0 0,26 1-440 0 0,-3-1-996 0 0,5 2-3220 0 0,-8-7-3469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05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96 8025 0 0,'0'0'3374'0'0,"0"0"-2546"0"0,0 0-685 0 0,0 0-15 0 0,0 0 155 0 0,0 0 64 0 0,-3 6 30 0 0,-36 143 2185 0 0,37-78-9467 0 0,2-72 2335 0 0</inkml:trace>
  <inkml:trace contextRef="#ctx0" brushRef="#br0" timeOffset="249.14">114 169 716 0 0,'0'0'6810'0'0,"0"0"-4966"0"0,6-1-1534 0 0,-1 0-110 0 0,1 1-1 0 0,-1-1 1 0 0,0 1 0 0 0,1 0-1 0 0,-1 0 1 0 0,0 1 0 0 0,0-1-1 0 0,1 1 1 0 0,-1 0 0 0 0,0 0-1 0 0,0 1 1 0 0,0 0-1 0 0,0 0 1 0 0,0 0 0 0 0,0 0-1 0 0,-1 1 1 0 0,4 2-200 0 0,20 62 2797 0 0,-29-63-2726 0 0,0 0-1 0 0,-1 0 0 0 0,1 0 0 0 0,-1 0 1 0 0,0 0-1 0 0,0 0 0 0 0,-1 0 0 0 0,1-1 1 0 0,-1 1-1 0 0,0-1 0 0 0,0 1 1 0 0,0-1-1 0 0,0 0 0 0 0,0 0 0 0 0,-1-1 1 0 0,1 1-1 0 0,-1-1 0 0 0,0 1 0 0 0,0-1 1 0 0,-2 0-71 0 0,-30 9-3942 0 0,33-11 3 0 0,2-1-1653 0 0</inkml:trace>
  <inkml:trace contextRef="#ctx0" brushRef="#br0" timeOffset="496.43">379 180 1564 0 0,'0'0'7966'0'0,"0"0"-5334"0"0,0 0-2209 0 0,0 0-98 0 0,0 0 434 0 0,-7 7 93 0 0,-2 1-599 0 0,3-4-194 0 0,0 1 1 0 0,0-1 0 0 0,1 1-1 0 0,0 1 1 0 0,0-1-1 0 0,0 1 1 0 0,0 0 0 0 0,1 0-1 0 0,0 0 1 0 0,0 1-1 0 0,1-1 1 0 0,0 1 0 0 0,0 0-1 0 0,1 0 1 0 0,-1 0-1 0 0,1 4-59 0 0,45 12-562 0 0,-4-22-3245 0 0,-30-2 1675 0 0,5 1-1747 0 0,-4 0 480 0 0</inkml:trace>
  <inkml:trace contextRef="#ctx0" brushRef="#br0" timeOffset="497.43">501 318 380 0 0,'0'0'1080'0'0,"0"0"4637"0"0,0 0-3953 0 0,0 0-1052 0 0,0 0 388 0 0,9 38-48 0 0,-14-28-88 0 0,-3-2-100 0 0,-1 2-152 0 0,-5 1-232 0 0,3-3-276 0 0,-3 1-92 0 0,4 0-112 0 0,-2-2-164 0 0,4-4-1052 0 0,3 0-1072 0 0,1-3-1756 0 0,4-1-2157 0 0</inkml:trace>
  <inkml:trace contextRef="#ctx0" brushRef="#br0" timeOffset="883.54">755 197 6353 0 0,'0'0'5411'0'0,"0"0"-4270"0"0,0 0-1261 0 0,-3 6 657 0 0,-29 74 1446 0 0,34-79-1900 0 0,1 1 0 0 0,-1 0 0 0 0,1-1-1 0 0,-1 0 1 0 0,1 1 0 0 0,0-1-1 0 0,-1 0 1 0 0,1 0 0 0 0,0-1 0 0 0,0 1-1 0 0,0-1 1 0 0,0 1 0 0 0,0-1 0 0 0,-1 0-1 0 0,1 0 1 0 0,0 0 0 0 0,0 0 0 0 0,0-1-1 0 0,0 1 1 0 0,0-1 0 0 0,0 0-1 0 0,0 0 1 0 0,-1 0 0 0 0,1 0 0 0 0,1 0-83 0 0,83-60 588 0 0,-75 103-1440 0 0,-21 97 2372 0 0,8-136-1624 0 0,0 1 1 0 0,0-1-1 0 0,0 1 1 0 0,-1-1 0 0 0,1 0-1 0 0,-1 0 1 0 0,0 0 0 0 0,0 0-1 0 0,0 0 1 0 0,0 0 0 0 0,0 0-1 0 0,-1-1 1 0 0,1 1 0 0 0,-1-1-1 0 0,0 1 1 0 0,0-1-1 0 0,1 0 1 0 0,-1 0 0 0 0,-1-1-1 0 0,1 1 1 0 0,0 0 0 0 0,0-1-1 0 0,-1 0 1 0 0,1 0 0 0 0,-1 0-1 0 0,1 0 1 0 0,-1-1 0 0 0,1 1-1 0 0,-1-1 1 0 0,1 0 0 0 0,-1 0-1 0 0,1 0 1 0 0,-1 0-1 0 0,0-1 1 0 0,1 1 0 0 0,-1-1-1 0 0,-1-1 104 0 0,-12-4-3391 0 0,2-1-2691 0 0</inkml:trace>
  <inkml:trace contextRef="#ctx0" brushRef="#br0" timeOffset="1134.89">1155 135 9261 0 0,'0'0'5329'0'0,"3"7"-4411"0"0,1 4-731 0 0,0 1 1 0 0,-1 0-1 0 0,0-1 0 0 0,-1 1 0 0 0,0 0 0 0 0,-1 1 1 0 0,0-1-1 0 0,-1 0 0 0 0,0 0 0 0 0,-1 0 1 0 0,-1 0-1 0 0,0 0 0 0 0,-1 3-187 0 0,2-9-119 0 0,-1 1 0 0 0,0-1-1 0 0,-1 1 1 0 0,1-1 0 0 0,-1 0 0 0 0,-1 0 0 0 0,1 0-1 0 0,-1-1 1 0 0,0 1 0 0 0,0-1 0 0 0,0 0 0 0 0,-1 0-1 0 0,0 0 1 0 0,0-1 0 0 0,0 1 0 0 0,-5 2 119 0 0,-9-1-5152 0 0,13-6-507 0 0</inkml:trace>
  <inkml:trace contextRef="#ctx0" brushRef="#br0" timeOffset="2986.92">871 568 428 0 0,'0'0'551'0'0,"-6"1"-249"0"0,-146 7 4488 0 0,93-32-6809 0 0,55 18 2242 0 0,0-1 0 0 0,0 1 1 0 0,1-1-1 0 0,0 0 1 0 0,0 0-1 0 0,1-1 0 0 0,0 1 1 0 0,0-1-1 0 0,0 1 1 0 0,1-1-1 0 0,0 1 0 0 0,1-1 1 0 0,0 0-1 0 0,0 1 0 0 0,1-1 1 0 0,-1 0-1 0 0,2 1 1 0 0,-1-1-224 0 0,0-30-215 0 0,-4-31-489 0 0,9-122 673 0 0,-5 184 45 0 0,1 1 0 0 0,0 0 0 0 0,1 0-1 0 0,0 0 1 0 0,0 0 0 0 0,0 0 0 0 0,0 1-1 0 0,1-1 1 0 0,0 1 0 0 0,0 0-1 0 0,0 0 1 0 0,1 1 0 0 0,0-1 0 0 0,0 1-1 0 0,0 0 1 0 0,0 0 0 0 0,1 1 0 0 0,-1-1-1 0 0,1 1 1 0 0,0 0 0 0 0,0 1-1 0 0,0 0 1 0 0,0 0 0 0 0,1 0 0 0 0,-1 0-1 0 0,0 1 1 0 0,6 0-14 0 0,2 0 40 0 0,0 1 1 0 0,0 1-1 0 0,0 1 1 0 0,0-1-1 0 0,-1 2 1 0 0,1 0-1 0 0,-1 1 1 0 0,1 0-1 0 0,-1 1 1 0 0,0 1-1 0 0,-1 0 1 0 0,0 0-1 0 0,0 1 1 0 0,0 1-1 0 0,-1 0 0 0 0,0 1 1 0 0,0 0-1 0 0,-1 0 1 0 0,0 1-1 0 0,-1 1 1 0 0,0-1-1 0 0,-1 2 1 0 0,0-1-1 0 0,-1 1 1 0 0,0 0-1 0 0,0 1 1 0 0,-2-1-1 0 0,0 1 1 0 0,0 0-1 0 0,-1 1 0 0 0,0-1 1 0 0,-2 1-1 0 0,1-1 1 0 0,-2 1-1 0 0,0 0 1 0 0,0 11-41 0 0,-4-13 141 0 0,-1 0 1 0 0,0 0-1 0 0,0 0 1 0 0,-1 0-1 0 0,-1-1 1 0 0,0 0 0 0 0,0 0-1 0 0,-1 0 1 0 0,-1-1-1 0 0,0 0 1 0 0,0 0-1 0 0,-1-1 1 0 0,0 0-1 0 0,0-1 1 0 0,-1 0-1 0 0,-1-1 1 0 0,1 0-1 0 0,-1 0 1 0 0,0-1-1 0 0,0 0 1 0 0,-1-1-1 0 0,0 0 1 0 0,0-1-1 0 0,0-1 1 0 0,0 0-1 0 0,-2 0-141 0 0,-75 7-639 0 0,30-17-3641 0 0,38 1 169 0 0</inkml:trace>
  <inkml:trace contextRef="#ctx0" brushRef="#br0" timeOffset="9343.09">1006 288 872 0 0,'0'0'80'0'0,"-15"-49"-80"0"0,4 25 0 0 0,-7-5 0 0 0,-4-8 48 0 0,-13-1-48 0 0,-15-10 0 0 0,5 9-1000 0 0</inkml:trace>
  <inkml:trace contextRef="#ctx0" brushRef="#br0" timeOffset="9562.19">205 452 508 0 0,'98'4'288'0'0,"1"-4"52"0"0,12-3 820 0 0,-16-7-600 0 0,-5-2-404 0 0,-11-4-104 0 0,-10-3 16 0 0,-12-3-68 0 0,-16 3-92 0 0,-12 0-508 0 0,-15 6-732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7:40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3595 881 8081 0 0,'0'0'4607'0'0,"0"0"-4688"0"0,7 8-431 0 0,1 1 661 0 0,-1 1 1 0 0,0 0-1 0 0,0 1 0 0 0,-1-1 1 0 0,-1 1-1 0 0,0 0 1 0 0,0 1-1 0 0,-1-1 0 0 0,0 1 1 0 0,-1 0-1 0 0,-1 0 0 0 0,0 0 1 0 0,0 5-150 0 0,-29 116 235 0 0,-16-96-5775 0 0,31-34-660 0 0</inkml:trace>
  <inkml:trace contextRef="#ctx0" brushRef="#br0" timeOffset="169.9">3998 1252 6021 0 0,'0'0'9672'0'0,"0"0"-9672"0"0,0 0-216 0 0,0 0-1504 0 0,0 0 1440 0 0,0 0 204 0 0,-46-9 64 0 0,28 1-424 0 0,0 1-944 0 0,3-2-1852 0 0,5 3-3045 0 0</inkml:trace>
  <inkml:trace contextRef="#ctx0" brushRef="#br0" timeOffset="326.78">4004 1157 4196 0 0,'0'0'6933'0'0,"0"0"-5725"0"0,0 0-544 0 0,34 1 316 0 0,-34-1 96 0 0,-1 0-748 0 0,-10-1-328 0 0,-2-1-400 0 0,-4-1 400 0 0,-3-2 0 0 0,-4 1-732 0 0,3-2-1784 0 0,4 2-3436 0 0</inkml:trace>
  <inkml:trace contextRef="#ctx0" brushRef="#br0" timeOffset="544.41">4332 1173 15377 0 0,'0'0'-1016'0'0,"-3"6"394"0"0,-75 108 683 0 0,146-110 4129 0 0,-18-47-4506 0 0,-76 3-8444 0 0,4 27 3454 0 0</inkml:trace>
  <inkml:trace contextRef="#ctx0" brushRef="#br0" timeOffset="-3018.33">575 620 4136 0 0,'0'0'2165'0'0,"0"0"-178"0"0,0 0-1604 0 0,0 0 112 0 0,0 0 177 0 0,0 0-58 0 0,7 7-66 0 0,-3-3-399 0 0,1 0 0 0 0,0 0-1 0 0,0 0 1 0 0,0 0-1 0 0,1-1 1 0 0,-1 0 0 0 0,1 0-1 0 0,0-1 1 0 0,-1 1-1 0 0,1-1 1 0 0,0 0 0 0 0,1-1-1 0 0,-1 1 1 0 0,0-1-1 0 0,0-1 1 0 0,1 1 0 0 0,-1-1-149 0 0,81-21 2045 0 0,-85 20-2032 0 0,-1 0 0 0 0,1 0 1 0 0,-1 0-1 0 0,1 0 1 0 0,-1 0-1 0 0,1 0 0 0 0,-1-1 1 0 0,0 1-1 0 0,1 0 0 0 0,-1-1 1 0 0,0 1-1 0 0,0-1 1 0 0,0 1-1 0 0,0-1 0 0 0,0 1 1 0 0,-1-1-1 0 0,1 0 0 0 0,0 1 1 0 0,-1-1-1 0 0,1 0 1 0 0,-1 0-1 0 0,1 0 0 0 0,-1 1 1 0 0,0-1-1 0 0,0 0 0 0 0,0 0 1 0 0,0 0-1 0 0,0 1 1 0 0,0-1-1 0 0,-1 0 0 0 0,1 0 1 0 0,-1 0-1 0 0,1 1 0 0 0,-1-1 1 0 0,0 0-1 0 0,1 0 0 0 0,-1 1 1 0 0,0-1-1 0 0,0 1 1 0 0,0-1-1 0 0,0 1 0 0 0,0-1 1 0 0,-1 1-1 0 0,1 0 0 0 0,0-1 1 0 0,-1 1-14 0 0,-5-8-67 0 0,0 0 0 0 0,-1 1 0 0 0,0-1 1 0 0,-1 2-1 0 0,0-1 0 0 0,0 1 0 0 0,0 1 0 0 0,-1-1 0 0 0,0 2 1 0 0,0-1-1 0 0,-1 1 0 0 0,1 1 0 0 0,-8-2 67 0 0,16 8 0 0 0,0 1 0 0 0,0-1 1 0 0,0 1-1 0 0,0 0 0 0 0,1-1 0 0 0,-1 1 0 0 0,1 0 0 0 0,0 0 0 0 0,0 0 1 0 0,0 0-1 0 0,0 0 0 0 0,1 0 0 0 0,-1 0 0 0 0,1 0 0 0 0,0 0 0 0 0,0 1 1 0 0,0-1-1 0 0,0 0 0 0 0,0 0 0 0 0,1 0 0 0 0,-1 0 0 0 0,1 0 0 0 0,0 0 1 0 0,0 0-1 0 0,1 2 0 0 0,-2-4 4 0 0,48 352 1302 0 0,-48-349-1759 0 0,0 9 886 0 0,2-16-7679 0 0,0-8 408 0 0</inkml:trace>
  <inkml:trace contextRef="#ctx0" brushRef="#br0" timeOffset="-2768.98">795 828 1436 0 0,'0'0'7593'0'0,"0"0"-6325"0"0,0 0-276 0 0,0 0 8 0 0,0 0 100 0 0,0 0-784 0 0,0 0 268 0 0,0 0 416 0 0,-44 4-384 0 0,23-4-388 0 0,-6 0-228 0 0,2 0-564 0 0,0-2-456 0 0,4 0-1416 0 0,6-1-2720 0 0,4-6-1801 0 0</inkml:trace>
  <inkml:trace contextRef="#ctx0" brushRef="#br0" timeOffset="7472.94">1009 1857 5673 0 0,'0'0'7038'0'0,"-7"1"-5549"0"0,-329-8 275 0 0,308 6-2146 0 0,-124-9 1193 0 0,53-3-6739 0 0,88 10 1498 0 0,-1-2-1605 0 0</inkml:trace>
  <inkml:trace contextRef="#ctx0" brushRef="#br0" timeOffset="7720.49">541 1921 5897 0 0,'0'0'4877'0'0,"5"6"-3791"0"0,40 72 805 0 0,-44-76-1833 0 0,0 0 0 0 0,0 1 0 0 0,0-1 0 0 0,0 0 0 0 0,0 1 0 0 0,0-1 0 0 0,0 1 0 0 0,-1-1 0 0 0,0 1 0 0 0,1 0 0 0 0,-1-1 0 0 0,0 1-1 0 0,0-1 1 0 0,0 1 0 0 0,-1 0 0 0 0,1-1 0 0 0,-1 1 0 0 0,1-1 0 0 0,-1 1 0 0 0,0-1 0 0 0,0 0 0 0 0,0 1 0 0 0,0-1 0 0 0,0 0 0 0 0,0 1 0 0 0,-1-1-1 0 0,1 0 1 0 0,-1 0 0 0 0,0 0 0 0 0,0 0 0 0 0,1-1 0 0 0,-1 1 0 0 0,0 0 0 0 0,0-1 0 0 0,-1 1 0 0 0,1-1 0 0 0,-2 1-58 0 0,1-2-15 0 0,0 0 0 0 0,0-1 0 0 0,0 1 0 0 0,0-1 0 0 0,1 0 0 0 0,-1 1 0 0 0,0-1 0 0 0,0-1 1 0 0,1 1-1 0 0,-1 0 0 0 0,0-1 0 0 0,1 1 0 0 0,0-1 0 0 0,-1 0 0 0 0,1 0 0 0 0,0 0 0 0 0,0 0 0 0 0,0 0 0 0 0,0 0 0 0 0,0-1 1 0 0,1 1-1 0 0,-1-1 0 0 0,1 1 0 0 0,-1-1 0 0 0,1 1 0 0 0,0-1 0 0 0,0 0 0 0 0,0 0 0 0 0,0 0 0 0 0,1 1 0 0 0,-1-1 0 0 0,1 0 1 0 0,0 0-1 0 0,-1 0 0 0 0,2 0 0 0 0,-1 0 0 0 0,0 0 0 0 0,0 0 0 0 0,1 0 0 0 0,0 0 0 0 0,-1 1 0 0 0,1-1 0 0 0,0 0 0 0 0,0 0 1 0 0,1 1-1 0 0,-1-1 0 0 0,1 0 0 0 0,-1 1 0 0 0,1 0 0 0 0,0-1 0 0 0,0 0 15 0 0,26-7-2555 0 0,-6 7-2317 0 0,-2 1-1055 0 0</inkml:trace>
  <inkml:trace contextRef="#ctx0" brushRef="#br0" timeOffset="7967.8">720 2032 3980 0 0,'0'0'8351'0'0,"0"0"-6469"0"0,0 0-1597 0 0,0 0-96 0 0,0 0 313 0 0,0 0 12 0 0,0 0-535 0 0,0 0-674 0 0,4-3-533 0 0,93-22-2417 0 0,-92 25 3804 0 0,0 0 0 0 0,-1 0 1 0 0,1 0-1 0 0,0 1 0 0 0,-1-1 1 0 0,1 1-1 0 0,-1 0 0 0 0,1 1 1 0 0,-1-1-1 0 0,1 1 0 0 0,-1 0 1 0 0,0 0-1 0 0,1 0 0 0 0,-1 0 1 0 0,0 1-1 0 0,-1 0 0 0 0,1 0 1 0 0,0 0-1 0 0,-1 0 1 0 0,0 1-1 0 0,3 3-159 0 0,-5-6 46 0 0,0 1 1 0 0,-1 0 0 0 0,1 0-1 0 0,-1 0 1 0 0,1 0 0 0 0,-1 0-1 0 0,0-1 1 0 0,1 1-1 0 0,-1 0 1 0 0,0 0 0 0 0,-1 0-1 0 0,1 0 1 0 0,0 0-1 0 0,0 0 1 0 0,-1 0 0 0 0,1 0-1 0 0,-1-1 1 0 0,0 1-1 0 0,1 0 1 0 0,-1 0 0 0 0,0-1-1 0 0,0 1 1 0 0,0 0-1 0 0,0-1 1 0 0,0 1 0 0 0,-1-1-1 0 0,1 1 1 0 0,0-1-1 0 0,-1 0 1 0 0,1 1 0 0 0,-1-1-1 0 0,1 0 1 0 0,-1 0-1 0 0,0 0 1 0 0,1 0 0 0 0,-1-1-1 0 0,0 1 1 0 0,0 0-1 0 0,0-1 1 0 0,0 1-47 0 0,-80 26-478 0 0,50-25-4572 0 0,23-4-1174 0 0</inkml:trace>
  <inkml:trace contextRef="#ctx0" brushRef="#br0" timeOffset="8218.32">984 2008 12029 0 0,'0'0'768'0'0,"0"0"-296"0"0,0 0-472 0 0,0 0 688 0 0,-8 35-156 0 0,6-25-176 0 0,0 2-104 0 0,2-1-128 0 0,0 0-36 0 0,2-1 40 0 0,4 0 48 0 0,3-2-100 0 0,7-1-76 0 0,1 1-580 0 0,4-3-520 0 0,2-2-1048 0 0,-5 0-3196 0 0</inkml:trace>
  <inkml:trace contextRef="#ctx0" brushRef="#br0" timeOffset="6600.65">283 1455 784 0 0,'0'0'6717'0'0,"0"0"-4738"0"0,0 0-1363 0 0,0 0 284 0 0,0 0 146 0 0,0 0-407 0 0,6 5-417 0 0,5 2-66 0 0,-1 0 0 0 0,0 1 0 0 0,-1 0 0 0 0,0 1 0 0 0,0 0 0 0 0,-1 0-1 0 0,0 0 1 0 0,-1 1 0 0 0,0 1 0 0 0,0-1 0 0 0,-1 1 0 0 0,-1 0 0 0 0,0 0 0 0 0,0 1 0 0 0,-1 0 0 0 0,0 0-1 0 0,0 5-155 0 0,-5-14 49 0 0,0 0 0 0 0,-1 1 0 0 0,0-1 1 0 0,1 0-1 0 0,-1 0 0 0 0,0 0 0 0 0,0-1 0 0 0,0 1 0 0 0,-1 0 0 0 0,1-1 0 0 0,-1 1 0 0 0,1-1 0 0 0,-1 0 0 0 0,0 0 0 0 0,0 0 0 0 0,0 0 0 0 0,0 0 0 0 0,0-1 0 0 0,-1 1 0 0 0,1-1 0 0 0,0 0 0 0 0,-1 0 0 0 0,1 0 0 0 0,0-1 0 0 0,-1 1 0 0 0,1-1 0 0 0,-1 0 0 0 0,1 0 0 0 0,-1 0 0 0 0,1 0 0 0 0,-1 0 0 0 0,1-1 0 0 0,-1 0 0 0 0,1 0 0 0 0,-1 0 0 0 0,1 0 0 0 0,0 0 0 0 0,0-1 0 0 0,-1 1 0 0 0,1-1 0 0 0,0 0 0 0 0,1 0 0 0 0,-1 0 0 0 0,0 0 0 0 0,0 0 0 0 0,1-1 0 0 0,-1 1 0 0 0,1-1 0 0 0,0 0 1 0 0,0 0-1 0 0,0 0 0 0 0,0 0 0 0 0,1 0 0 0 0,-1 0 0 0 0,1 0 0 0 0,-1 0 0 0 0,1-1-49 0 0,6-3-113 0 0,-1 1 1 0 0,1 0-1 0 0,0 0 1 0 0,0 0-1 0 0,1 0 1 0 0,-1 1-1 0 0,1 0 1 0 0,1 0 0 0 0,-1 0-1 0 0,1 1 1 0 0,0 0-1 0 0,0 0 1 0 0,0 1-1 0 0,0 0 1 0 0,0 0-1 0 0,1 1 1 0 0,0 0-1 0 0,-1 0 1 0 0,1 0-1 0 0,0 1 1 0 0,0 1-1 0 0,0-1 1 0 0,0 1 0 0 0,-1 1-1 0 0,3-1 113 0 0,13 1-4368 0 0,-16-1 1484 0 0,8 1-4796 0 0</inkml:trace>
  <inkml:trace contextRef="#ctx0" brushRef="#br0" timeOffset="6940.94">602 1503 10453 0 0,'0'0'1091'0'0,"0"0"-782"0"0,0 0-168 0 0,0 0 36 0 0,0 0 154 0 0,0 0-163 0 0,0 0-630 0 0,4 0 29 0 0,-1 0 462 0 0,0 0-1 0 0,0 0 1 0 0,0 0-1 0 0,0 1 1 0 0,0 0 0 0 0,0-1-1 0 0,0 1 1 0 0,0 0-1 0 0,0 0 1 0 0,-1 1-1 0 0,1-1 1 0 0,0 1 0 0 0,-1-1-1 0 0,1 1 1 0 0,-1 0-1 0 0,0 0 1 0 0,0 0-1 0 0,1 0 1 0 0,-1 0 0 0 0,-1 0-1 0 0,1 1 1 0 0,0-1-1 0 0,0 1 1 0 0,-1-1-1 0 0,0 1 1 0 0,1 0 0 0 0,-1 0-1 0 0,0-1 1 0 0,0 1-1 0 0,0 0 1 0 0,-1 0 0 0 0,1 0-1 0 0,-1 0 1 0 0,0 0-1 0 0,1 0 1 0 0,-1 0-1 0 0,-1 0 1 0 0,1 0 0 0 0,0 0-1 0 0,-1 0 1 0 0,1 0-1 0 0,-1 0 1 0 0,-1 1-29 0 0,0-1 69 0 0,-1 0-1 0 0,1 0 1 0 0,0 0 0 0 0,0 0-1 0 0,0 1 1 0 0,0-1 0 0 0,0 0-1 0 0,1 1 1 0 0,-1-1 0 0 0,1 1-1 0 0,0 0 1 0 0,0-1 0 0 0,1 1-1 0 0,-1 0 1 0 0,1 0 0 0 0,0 0 0 0 0,0-1-1 0 0,0 1 1 0 0,0 0 0 0 0,1 0-1 0 0,-1 0 1 0 0,1-1 0 0 0,0 1-1 0 0,0 0 1 0 0,1-1 0 0 0,-1 1-1 0 0,1-1 1 0 0,-1 1 0 0 0,1-1-1 0 0,0 0 1 0 0,0 0 0 0 0,1 0 0 0 0,-1 0-1 0 0,1 0 1 0 0,-1 0 0 0 0,1-1-1 0 0,0 1 1 0 0,0-1 0 0 0,0 0-1 0 0,0 0 1 0 0,1 0 0 0 0,-1 0-1 0 0,1 0 1 0 0,-1-1 0 0 0,1 1-1 0 0,-1-1 1 0 0,1 0-69 0 0,-1-1-193 0 0,22 1-1780 0 0,-8-5-3381 0 0,-4-5-2262 0 0</inkml:trace>
  <inkml:trace contextRef="#ctx0" brushRef="#br0" timeOffset="7206.62">787 1652 12929 0 0,'0'0'1452'0'0,"0"0"-1452"0"0,0 0 0 0 0,-45 1 240 0 0,23-1-12 0 0,-1 2-180 0 0,0 0-48 0 0,2 1 0 0 0,-1 0-636 0 0,6 0-1840 0 0,-1-5-5289 0 0</inkml:trace>
  <inkml:trace contextRef="#ctx0" brushRef="#br0" timeOffset="-249.77">2901 1151 12465 0 0,'0'0'1836'0'0,"0"0"-1836"0"0,0 0-180 0 0,0 0-48 0 0,0 0 228 0 0,0 0-724 0 0,0 0-724 0 0,0 0-992 0 0,0 0-2429 0 0</inkml:trace>
  <inkml:trace contextRef="#ctx0" brushRef="#br0" timeOffset="-248.77">3095 1131 6869 0 0,'0'0'7836'0'0,"0"0"-7320"0"0,40 2-404 0 0,-32-2-72 0 0,0 0 236 0 0,-7 0-88 0 0,2-2-188 0 0,-3 2-604 0 0,-3 0-1628 0 0,1 0-1992 0 0,-2 0 67 0 0</inkml:trace>
  <inkml:trace contextRef="#ctx0" brushRef="#br0" timeOffset="-405.43">2733 1140 12357 0 0,'0'0'2860'0'0,"0"0"-2860"0"0,0 0-708 0 0,0 0 164 0 0,0 0 72 0 0,0 0-124 0 0,0 0-288 0 0,0 0-340 0 0,0 0-1700 0 0,0 0-3001 0 0</inkml:trace>
  <inkml:trace contextRef="#ctx0" brushRef="#br0" timeOffset="-2519.6">1023 658 5533 0 0,'0'0'5930'0'0,"0"0"-4202"0"0,0 0-1176 0 0,0 0-229 0 0,0 0-48 0 0,0 0-66 0 0,0 0-64 0 0,-5 4 85 0 0,-1 3-141 0 0,1-1 0 0 0,-1 1 1 0 0,2 1-1 0 0,-1-1 1 0 0,1 0-1 0 0,0 1 0 0 0,0 0 1 0 0,1 0-1 0 0,0 0 1 0 0,1 1-1 0 0,0-1 0 0 0,0 1 1 0 0,1-1-1 0 0,0 1 0 0 0,0 0-89 0 0,11 98 654 0 0,26-83-8508 0 0,-25-24 1325 0 0</inkml:trace>
  <inkml:trace contextRef="#ctx0" brushRef="#br0" timeOffset="-2272.07">1140 793 7597 0 0,'0'0'2812'0'0,"0"0"-1787"0"0,0 0-527 0 0,0 0 296 0 0,0 0-24 0 0,0 0-589 0 0,0 0-443 0 0,6 0-98 0 0,-1-1 400 0 0,-1 1 0 0 0,1 1 0 0 0,0-1 1 0 0,0 1-1 0 0,0-1 0 0 0,-1 2 0 0 0,1-1 1 0 0,-1 0-1 0 0,1 1 0 0 0,-1 0 0 0 0,1 0 1 0 0,-1 0-1 0 0,0 0 0 0 0,0 1 0 0 0,0 0 0 0 0,0 0 1 0 0,0 0-1 0 0,-1 0 0 0 0,0 0 0 0 0,1 1 1 0 0,-1-1-1 0 0,0 1 0 0 0,-1 0 0 0 0,1 0 1 0 0,-1 0-1 0 0,1 1 0 0 0,-1-1 0 0 0,-1 0 1 0 0,1 1-1 0 0,0 0-40 0 0,-53 45 1377 0 0,24-43-10195 0 0,27-7 1997 0 0</inkml:trace>
  <inkml:trace contextRef="#ctx0" brushRef="#br0" timeOffset="-2116.14">1398 825 940 0 0,'0'0'9290'0'0,"0"0"-6964"0"0,0 0-1862 0 0,0 0 263 0 0,-6 5 39 0 0,-1 0-538 0 0,2-2-184 0 0,0-1 0 0 0,1 1 0 0 0,-1 1 0 0 0,1-1 0 0 0,-1 1 0 0 0,1 0 0 0 0,0 0 0 0 0,0 0-1 0 0,1 0 1 0 0,-1 0 0 0 0,1 1 0 0 0,0 0 0 0 0,0 0 0 0 0,0 0 0 0 0,1 0 0 0 0,0 0 0 0 0,0 0 0 0 0,0 1 0 0 0,1-1 0 0 0,-1 1-1 0 0,1 1-43 0 0,34 16-1699 0 0,-7-18-4236 0 0,-15-5 334 0 0</inkml:trace>
  <inkml:trace contextRef="#ctx0" brushRef="#br0" timeOffset="-1945.75">1515 961 6881 0 0,'0'0'4636'0'0,"0"0"-4560"0"0,0 0 128 0 0,0 0 220 0 0,7 38 204 0 0,-15-29 48 0 0,0 1 176 0 0,-1 1-172 0 0,-4-1-240 0 0,-3 0-160 0 0,1 0-280 0 0,-2-1-140 0 0,4-3-652 0 0,-1 1-772 0 0,7-3-2292 0 0,3-4-4405 0 0</inkml:trace>
  <inkml:trace contextRef="#ctx0" brushRef="#br0" timeOffset="-652.77">2607 1117 4060 0 0,'0'0'6713'0'0,"0"0"-6713"0"0,0 0-632 0 0,0 0 632 0 0,0 0 504 0 0,0 0-92 0 0,0 0-52 0 0,-4 38-64 0 0,1-31-64 0 0,-1 3 12 0 0,0-1-244 0 0,0-2-464 0 0,1-1-708 0 0,0-3-912 0 0,3 0-2529 0 0</inkml:trace>
  <inkml:trace contextRef="#ctx0" brushRef="#br0" timeOffset="-1148.7">2229 895 13893 0 0,'0'0'1448'0'0,"0"0"-999"0"0,0 0-351 0 0,0 0-59 0 0,0 0 62 0 0,0 0 57 0 0,0 0-47 0 0,0 0-452 0 0,7-1-243 0 0,-3 1 589 0 0,0 1 1 0 0,0-1-1 0 0,0 0 0 0 0,0 1 1 0 0,0 0-1 0 0,0 0 0 0 0,-1 0 1 0 0,1 1-1 0 0,0-1 0 0 0,0 1 0 0 0,-1 0 1 0 0,1 0-1 0 0,-1 0 0 0 0,0 0 1 0 0,1 1-1 0 0,-1-1 0 0 0,0 1 1 0 0,0 0-1 0 0,-1 0 0 0 0,1 0 1 0 0,-1 0-1 0 0,1 0 0 0 0,-1 1 1 0 0,0-1-1 0 0,0 1 0 0 0,0-1 0 0 0,-1 1 1 0 0,1 3-6 0 0,-21 74 965 0 0,-3-18-569 0 0,43-44-2097 0 0,1-18-6174 0 0,-8-3 569 0 0</inkml:trace>
  <inkml:trace contextRef="#ctx0" brushRef="#br0" timeOffset="-899.96">2428 1068 10709 0 0,'0'0'1824'0'0,"0"0"-1824"0"0,-44-5 0 0 0,21 1 268 0 0,-3 0-76 0 0,1 0-184 0 0,1 0-8 0 0,2-1-1616 0 0,5 2-3812 0 0</inkml:trace>
  <inkml:trace contextRef="#ctx0" brushRef="#br0" timeOffset="-1631.58">1715 851 2904 0 0,'0'0'8170'0'0,"0"0"-7190"0"0,0 0-770 0 0,-3 7 207 0 0,2-5-346 0 0,0 1 0 0 0,-1-1 0 0 0,1 0 0 0 0,0 1 0 0 0,0-1 0 0 0,0 0 0 0 0,0 1 0 0 0,1-1 0 0 0,-1 1 0 0 0,1-1 0 0 0,-1 1 0 0 0,1 0 0 0 0,0-1 0 0 0,0 1 0 0 0,0-1 0 0 0,0 1 0 0 0,1-1 0 0 0,-1 1 0 0 0,1 0 0 0 0,-1-1 0 0 0,1 0 0 0 0,0 1 0 0 0,0-1 0 0 0,0 1 0 0 0,0-1 0 0 0,1 0 0 0 0,-1 0 0 0 0,1 0 0 0 0,-1 0 0 0 0,1 0 0 0 0,0 0 0 0 0,-1 0 0 0 0,1 0 0 0 0,0 0 0 0 0,0-1 0 0 0,0 1 0 0 0,1-1 0 0 0,-1 0 0 0 0,0 1 0 0 0,0-1 0 0 0,1 0 0 0 0,-1-1 0 0 0,1 1 0 0 0,-1 0 0 0 0,1-1 0 0 0,0 1-71 0 0,2 0 52 0 0,0-1 0 0 0,1 0 1 0 0,-1 0-1 0 0,0 0 0 0 0,0 0 1 0 0,0-1-1 0 0,0 0 0 0 0,0 0 0 0 0,0 0 1 0 0,0-1-1 0 0,-1 0 0 0 0,1 0 1 0 0,0 0-1 0 0,-1 0 0 0 0,1-1 1 0 0,-1 0-1 0 0,0 0 0 0 0,0 0 0 0 0,0 0 1 0 0,0 0-1 0 0,-1-1 0 0 0,1 0 1 0 0,-1 0-1 0 0,0 0 0 0 0,1-1-52 0 0,4 64-1241 0 0,-8-52 1299 0 0,0-1 0 0 0,0 1 0 0 0,-1 0 0 0 0,1-1 0 0 0,-2 1 1 0 0,1 0-1 0 0,-1-1 0 0 0,0 1 0 0 0,0-1 0 0 0,0 0 0 0 0,-1 0 0 0 0,0 0 1 0 0,-1 0-1 0 0,1 0 0 0 0,-1-1 0 0 0,0 1 0 0 0,0-1 0 0 0,-3 2-58 0 0,-45 11-3579 0 0,42-19-1568 0 0,1-5-3122 0 0</inkml:trace>
  <inkml:trace contextRef="#ctx0" brushRef="#br0" timeOffset="-1461.43">2032 1092 13649 0 0,'0'0'432'0'0,"0"0"-292"0"0,0 0-140 0 0,0 0 468 0 0,0 0 160 0 0,-26 36 52 0 0,11-29-99 0 0,-4 0-233 0 0,-4 0-172 0 0,0-1-56 0 0,2-1-120 0 0,0 0-812 0 0,4-2-321 0 0,4-3-579 0 0,5 0-2140 0 0,4-4-2549 0 0</inkml:trace>
  <inkml:trace contextRef="#ctx0" brushRef="#br0" timeOffset="2307.88">2314 1262 244 0 0,'0'0'195'0'0,"0"0"86"0"0,0 0-74 0 0,0 0-109 0 0,0 0-29 0 0,-7-1 1 0 0,-79-44 3051 0 0,73 25-3069 0 0,1 0 0 0 0,0-1 0 0 0,2 0 0 0 0,0-1 0 0 0,2 0 0 0 0,0 0 0 0 0,1-1 0 0 0,1 0 0 0 0,2 0 1 0 0,0-1-1 0 0,1 0 0 0 0,2 1 0 0 0,0-1 0 0 0,2 0 0 0 0,0 1 0 0 0,2-1-52 0 0,-2 12-9 0 0,1 1 0 0 0,0 0 0 0 0,1 0 0 0 0,1 0 1 0 0,-1 0-1 0 0,2 1 0 0 0,-1 0 0 0 0,2 0 0 0 0,-1 0 0 0 0,1 0 1 0 0,1 1-1 0 0,0 0 0 0 0,0 0 0 0 0,0 0 0 0 0,1 1 0 0 0,1 1 1 0 0,-1-1-1 0 0,1 1 0 0 0,1 1 0 0 0,0-1 9 0 0,0 7 18 0 0,-1 1 0 0 0,0 0 0 0 0,0 0 0 0 0,0 1 0 0 0,0 0 0 0 0,0 1 0 0 0,0 0 0 0 0,0 0 0 0 0,-1 1 0 0 0,1 0 0 0 0,-1 1 0 0 0,0-1-1 0 0,0 2 1 0 0,-1-1 0 0 0,0 1 0 0 0,0 0 0 0 0,0 0 0 0 0,-1 1 0 0 0,0 0 0 0 0,0 0 0 0 0,0 1 0 0 0,-1 0 0 0 0,0 0 0 0 0,-1 0 0 0 0,0 0 0 0 0,3 9-18 0 0,2-6 113 0 0,-1 0 1 0 0,0 1-1 0 0,0 0 1 0 0,-1 0 0 0 0,-1 1-1 0 0,0-1 1 0 0,-1 1-1 0 0,-1 1 1 0 0,0-1-1 0 0,0 1 1 0 0,-1 0-1 0 0,-1 0 1 0 0,-1-1-1 0 0,0 2 1 0 0,0-1 0 0 0,-1 0-1 0 0,-1 0 1 0 0,-1 0-1 0 0,0 0 1 0 0,0-1-1 0 0,-2 1 1 0 0,0 0-1 0 0,0-1 1 0 0,-1 0-1 0 0,-1 0 1 0 0,0 0 0 0 0,0-1-1 0 0,-2 0 1 0 0,1 0-1 0 0,-5 3-113 0 0,-72 36 1126 0 0,17-44-4567 0 0,53-8 518 0 0</inkml:trace>
  <inkml:trace contextRef="#ctx0" brushRef="#br0" timeOffset="3197.42">1909 1257 144 0 0,'0'0'387'0'0,"0"0"-177"0"0,0 0-102 0 0,-7-1-29 0 0,-6-2 147 0 0,0-1 0 0 0,0-1 0 0 0,0 0 0 0 0,0-1 0 0 0,1 0 0 0 0,0 0 0 0 0,0-2 0 0 0,1 0 0 0 0,0 0 0 0 0,0-1 0 0 0,1 0 0 0 0,0 0 0 0 0,1-1 0 0 0,0-1 0 0 0,0 0 0 0 0,1 0 0 0 0,0 0 0 0 0,1-1 0 0 0,1 0 0 0 0,0-1 0 0 0,0 0 0 0 0,2 0 0 0 0,-1 0 0 0 0,2 0 0 0 0,-1 0 0 0 0,1-5-226 0 0,0-12 231 0 0,1 0 0 0 0,2 1 0 0 0,0-1 0 0 0,2 0 0 0 0,2 0 0 0 0,0 1 0 0 0,2 0-1 0 0,8-24-230 0 0,-13 50-11 0 0,0-1 1 0 0,0 1-1 0 0,0 0 0 0 0,0 0 0 0 0,1 0 0 0 0,-1 0 0 0 0,1 0 0 0 0,0 1 0 0 0,0-1 0 0 0,0 0 0 0 0,0 1 0 0 0,0-1 0 0 0,1 1 0 0 0,-1 0 0 0 0,1 0 0 0 0,0 0 0 0 0,-1 0 0 0 0,1 0 0 0 0,0 1 0 0 0,0-1 0 0 0,0 1 0 0 0,0-1 0 0 0,0 1 0 0 0,0 0 0 0 0,1 1 0 0 0,-1-1 0 0 0,0 0 0 0 0,1 1 0 0 0,-1 0 0 0 0,0 0 0 0 0,0 0 0 0 0,1 0 0 0 0,-1 0 0 0 0,0 1 0 0 0,1-1 0 0 0,-1 1 0 0 0,0 0 0 0 0,0 0 0 0 0,0 0 0 0 0,0 1 0 0 0,0-1 0 0 0,0 1 0 0 0,1 0 11 0 0,122 86-704 0 0,-113-73 759 0 0,-1 0 0 0 0,-1 1 1 0 0,-1 0-1 0 0,0 1 1 0 0,-1 0-1 0 0,0 0 0 0 0,-2 1 1 0 0,0 0-1 0 0,-1 1 0 0 0,-1-1 1 0 0,0 1-1 0 0,-1 4-55 0 0,-3-13 45 0 0,0-1 1 0 0,0 1-1 0 0,-1-1 0 0 0,0 1 0 0 0,-1 0 0 0 0,0-1 1 0 0,0 1-1 0 0,-1 0 0 0 0,0-1 0 0 0,-1 0 0 0 0,0 0 1 0 0,-1 0-1 0 0,0 0 0 0 0,0 0 0 0 0,-1-1 1 0 0,0 1-1 0 0,0-1 0 0 0,-1 0 0 0 0,0-1 0 0 0,0 0 1 0 0,-1 0-1 0 0,0 0 0 0 0,0 0 0 0 0,-8 4-45 0 0,-40 23-2809 0 0,45-30 298 0 0</inkml:trace>
  <inkml:trace contextRef="#ctx0" brushRef="#br0" timeOffset="5989.26">2302 638 7441 0 0,'0'0'685'0'0,"0"0"-314"0"0,-3-7-269 0 0,-10-12 4 0 0,-1 1 0 0 0,0 0 0 0 0,-2 2 1 0 0,0-1-1 0 0,-1 2 0 0 0,0 0 0 0 0,-1 1 1 0 0,-1 1-1 0 0,0 0 0 0 0,-1 2 0 0 0,-1 0 1 0 0,1 1-1 0 0,-2 1 0 0 0,1 2 0 0 0,-20-6-106 0 0,21 5 15 0 0,0 1 0 0 0,-1 0 0 0 0,0 2 0 0 0,0 0 0 0 0,0 1 0 0 0,0 1 0 0 0,-1 2 0 0 0,1 0 0 0 0,-1 1 0 0 0,0 1 0 0 0,1 0 0 0 0,0 2 0 0 0,-1 1 0 0 0,1 1 0 0 0,0 0 0 0 0,1 2 0 0 0,0 0 0 0 0,0 1 0 0 0,0 1 0 0 0,-18 12-15 0 0,-159 122 181 0 0,165-199-5617 0 0,13 31 4401 0 0,4 9 3482 0 0,20 55-976 0 0,-2 75 477 0 0,0-109-1882 0 0,1 1 1 0 0,0-1-1 0 0,1-1 1 0 0,-1 1-1 0 0,1-1 1 0 0,0 1 0 0 0,0-1-1 0 0,0-1 1 0 0,1 1-1 0 0,-1-1 1 0 0,1 0 0 0 0,0 0-1 0 0,0 0 1 0 0,0-1-1 0 0,0 0 1 0 0,0 0-1 0 0,0-1 1 0 0,1 0-67 0 0,3 3-1319 0 0,7 3-2607 0 0</inkml:trace>
  <inkml:trace contextRef="#ctx0" brushRef="#br0" timeOffset="11468.26">2489 1202 312 0 0,'0'0'219'0'0,"0"0"-128"0"0,7 1 80 0 0,-1 0 91 0 0,1 0-1 0 0,-1-1 0 0 0,1 1 1 0 0,0-1-1 0 0,-1-1 0 0 0,1 1 0 0 0,-1-1 1 0 0,1 0-1 0 0,-1-1 0 0 0,0 1 0 0 0,1-1 1 0 0,-1-1-1 0 0,0 1 0 0 0,0-1 1 0 0,0 0-1 0 0,-1 0 0 0 0,5-4-261 0 0,-2 0 13 0 0,-1-1-1 0 0,0 0 1 0 0,-1-1-1 0 0,1 0 1 0 0,-2 0-1 0 0,1 0 1 0 0,-1 0-1 0 0,-1-1 1 0 0,0 0-1 0 0,0 0 1 0 0,-1 0 0 0 0,0-1-1 0 0,-1 1 1 0 0,0 0-1 0 0,0-1 1 0 0,-1 0-1 0 0,-1 1 1 0 0,0-1-1 0 0,0 0 1 0 0,-1 1-1 0 0,-1-1 1 0 0,1 0-1 0 0,-2 1 1 0 0,1 0-1 0 0,-2-1 1 0 0,1 1-1 0 0,-1 1 1 0 0,-1-1 0 0 0,0 0-1 0 0,0 1 1 0 0,-1 0-1 0 0,0 0 1 0 0,0 1-1 0 0,-1 0 1 0 0,0 0-1 0 0,-1 0 1 0 0,0 1-1 0 0,0 0 1 0 0,-1 0-13 0 0,-4-6-95 0 0,0 0-1 0 0,-1 2 1 0 0,-1-1 0 0 0,0 2-1 0 0,0 0 1 0 0,-1 0 0 0 0,-1 2 0 0 0,1 0-1 0 0,-1 1 1 0 0,0 1 0 0 0,-1 0 0 0 0,1 1-1 0 0,-1 1 1 0 0,0 1 0 0 0,-1 0-1 0 0,1 1 1 0 0,0 2 0 0 0,-1-1 0 0 0,1 2-1 0 0,-2 1 96 0 0,13 0-142 0 0,0 0-1 0 0,1 1 1 0 0,0 0-1 0 0,-1 0 1 0 0,1 1-1 0 0,0-1 1 0 0,0 1-1 0 0,1 1 1 0 0,-1-1-1 0 0,1 1 1 0 0,0 0-1 0 0,0 0 1 0 0,1 0-1 0 0,0 1 1 0 0,0-1-1 0 0,0 1 0 0 0,-2 6 143 0 0,-8 15-951 0 0</inkml:trace>
  <inkml:trace contextRef="#ctx0" brushRef="#br0" timeOffset="13102.24">2529 1207 104 0 0,'0'0'167'0'0,"0"0"28"0"0,0 0-58 0 0,0 0-13 0 0,0 0-16 0 0,0 0-23 0 0,0 0-56 0 0,0 0 29 0 0,3 3 35 0 0,45 1 6307 0 0,-22-18-6609 0 0,-18 10 350 0 0,0-1-1 0 0,0 0 1 0 0,0 0-1 0 0,0-1 0 0 0,-1 1 1 0 0,0-2-1 0 0,0 1 1 0 0,-1-1-1 0 0,0 0 0 0 0,0 0 1 0 0,0-1-1 0 0,-1 1 1 0 0,0-1-1 0 0,-1-1 0 0 0,0 1 1 0 0,0-1-1 0 0,-1 1 1 0 0,0-1-1 0 0,0 0 0 0 0,-1 0 1 0 0,0 0-1 0 0,0-1 1 0 0,-1 1-1 0 0,-1-1-140 0 0,1-4-56 0 0,-1-1 0 0 0,-1 1 0 0 0,0-1 0 0 0,-1 1 0 0 0,0 0 0 0 0,-1-1 0 0 0,-1 1 1 0 0,0 1-1 0 0,-1-1 0 0 0,-1 1 0 0 0,0-1 0 0 0,-1 1 0 0 0,0 1 0 0 0,-1 0 0 0 0,0 0 0 0 0,-1 0 0 0 0,0 1 0 0 0,-1 0 0 0 0,0 1 0 0 0,-1 0 0 0 0,0 1 0 0 0,0 0 0 0 0,-1 1 1 0 0,0 0-1 0 0,-1 0 0 0 0,0 2 0 0 0,0 0 0 0 0,-5-2 56 0 0,3 0-45 0 0,-2 1 0 0 0,1 1 0 0 0,-1 0 0 0 0,0 1 0 0 0,0 1 0 0 0,0 0 0 0 0,-1 2 0 0 0,1 0 0 0 0,-1 0 1 0 0,0 2-1 0 0,1 0 0 0 0,-1 1 0 0 0,-2 2 45 0 0,11 4-14 0 0,0 0 1 0 0,1 1 0 0 0,0 1 0 0 0,0 0-1 0 0,1 0 1 0 0,0 0 0 0 0,1 1-1 0 0,0-1 1 0 0,0 2 0 0 0,1-1 0 0 0,1 1-1 0 0,-1-1 1 0 0,2 1 0 0 0,-1 0-1 0 0,2 1 1 0 0,-1-1 0 0 0,2 0 0 0 0,-1 1-1 0 0,2 0 1 0 0,-1-1 0 0 0,2 1-1 0 0,1 10 14 0 0,-3-15 14 0 0,8 188 340 0 0,-5-188-274 0 0,0 0 0 0 0,0 0 0 0 0,1 0 1 0 0,0 0-1 0 0,0 0 0 0 0,0-1 0 0 0,1 1 0 0 0,0-1 0 0 0,0 0 0 0 0,1 0 0 0 0,0 0 0 0 0,0-1 0 0 0,0 0 0 0 0,1 1 0 0 0,0-2 0 0 0,-1 1 0 0 0,2-1 0 0 0,-1 0 0 0 0,0 0 0 0 0,1-1 0 0 0,0 0 1 0 0,0 0-1 0 0,0 0 0 0 0,5 0-80 0 0,3 1 375 0 0,0-1 1 0 0,0 0 0 0 0,1-1 0 0 0,-1-1 0 0 0,0-1-1 0 0,1 0 1 0 0,-1-1 0 0 0,0 0 0 0 0,1-1-1 0 0,4-2-375 0 0,47-23-5270 0 0,-62 24 1175 0 0</inkml:trace>
  <inkml:trace contextRef="#ctx0" brushRef="#br0" timeOffset="14022.06">2385 982 2872 0 0,'0'0'7009'0'0,"0"0"-6309"0"0,0 0-456 0 0,0 0-156 0 0,0 0 4 0 0,0 0-92 0 0,0 0 0 0 0,0 0-220 0 0,0 0-116 0 0,0 0 16 0 0,0 0 48 0 0,0 1 40 0 0,0-1-700 0 0,-2 0-444 0 0,-1-1-1165 0 0,-6-7-1415 0 0</inkml:trace>
  <inkml:trace contextRef="#ctx0" brushRef="#br0" timeOffset="14270.25">994 849 1228 0 0,'0'0'6793'0'0,"0"0"-6521"0"0,0 0-272 0 0,0 0 0 0 0,0 0 184 0 0,0 0-56 0 0,0 0-128 0 0,37-4-232 0 0,-35 4-964 0 0,0 0-1669 0 0,0 0-1303 0 0</inkml:trace>
  <inkml:trace contextRef="#ctx0" brushRef="#br0" timeOffset="14521.1">1773 1001 1668 0 0,'0'0'0'0'0</inkml:trace>
  <inkml:trace contextRef="#ctx0" brushRef="#br0" timeOffset="14769.99">1203 935 560 0 0,'0'0'6017'0'0,"0"0"-6017"0"0,0 0-2149 0 0,0 0-743 0 0</inkml:trace>
  <inkml:trace contextRef="#ctx0" brushRef="#br0" timeOffset="36157.61">2417 696 860 0 0,'0'0'1420'0'0,"0"0"2501"0"0,0 0-1717 0 0,0 0-1381 0 0,0 0-222 0 0,0 0 147 0 0,0 0 157 0 0,0 0-2 0 0,0 0-133 0 0,0-5-189 0 0,-6-318 963 0 0,17 294-1645 0 0,21 62-739 0 0,-28-29 924 0 0,36 55-256 0 0,-39-59 298 0 0,-1 0 207 0 0,-25-38 995 0 0,-24-22-1578 0 0,48 60 65 0 0,1 4 125 0 0,0-1 0 0 0,-1 1 0 0 0,1 0 0 0 0,-1 0 0 0 0,0 0 0 0 0,-1-1 0 0 0,1 1 0 0 0,0-1 0 0 0,-1 1 0 0 0,0-1 0 0 0,0 1 1 0 0,0-1-1 0 0,0 0 0 0 0,0 0 0 0 0,-1 0 0 0 0,0 0 0 0 0,1 0 0 0 0,-1-1 0 0 0,0 1 0 0 0,0-1 0 0 0,-4 2 60 0 0,-28 10-3746 0 0,20-13-1588 0 0</inkml:trace>
  <inkml:trace contextRef="#ctx0" brushRef="#br0" timeOffset="36467.92">2338 11 8081 0 0,'0'0'3930'0'0,"0"0"-3084"0"0,0 0-847 0 0,0 0-49 0 0,0 0-148 0 0,0 0-18 0 0,8-3 15 0 0,-4 2 233 0 0,0-1 0 0 0,0 1 0 0 0,0 0 0 0 0,0 0 0 0 0,0 1 0 0 0,0-1 0 0 0,0 1 0 0 0,0 0 0 0 0,0 0 0 0 0,1 0 0 0 0,-1 1 0 0 0,0-1 0 0 0,0 1 0 0 0,0 0 0 0 0,0 0 0 0 0,0 1 0 0 0,0-1 0 0 0,0 1 0 0 0,-1 0 0 0 0,1 0 0 0 0,0 0 0 0 0,-1 0 0 0 0,0 1 0 0 0,1-1 0 0 0,-1 1 0 0 0,0 0 0 0 0,0 0 0 0 0,-1 0 0 0 0,1 0 0 0 0,-1 1 0 0 0,1-1 0 0 0,-1 1 0 0 0,0-1 0 0 0,0 1 0 0 0,-1 0 0 0 0,1 0 0 0 0,-1 0-32 0 0,-49 131 1762 0 0,48-133-1769 0 0,0-1-1 0 0,0 1 1 0 0,1-1 0 0 0,-1 0 0 0 0,0 1 0 0 0,1-1 0 0 0,-1 0 0 0 0,1 1 0 0 0,0-1 0 0 0,-1 0-1 0 0,1 0 1 0 0,0 1 0 0 0,0-1 0 0 0,-1 0 0 0 0,1 0 0 0 0,0 0 0 0 0,0 0 0 0 0,0 0 0 0 0,0 0-1 0 0,1 0 1 0 0,-1-1 0 0 0,0 1 0 0 0,0 0 0 0 0,0-1 0 0 0,1 1 0 0 0,-1-1 0 0 0,0 1-1 0 0,1-1 1 0 0,-1 1 0 0 0,0-1 0 0 0,1 0 0 0 0,-1 0 0 0 0,1 0 0 0 0,-1 1 0 0 0,0-1 0 0 0,1-1-1 0 0,-1 1 1 0 0,1 0 0 0 0,-1 0 0 0 0,0 0 0 0 0,1-1 0 0 0,-1 1 0 0 0,0-1 0 0 0,1 1 7 0 0,40-8-5550 0 0,-30 2 672 0 0</inkml:trace>
  <inkml:trace contextRef="#ctx0" brushRef="#br0" timeOffset="36656.42">2556 143 888 0 0,'0'0'4929'0'0,"0"0"531"0"0,0 0-5460 0 0,0 0-332 0 0,-50 0 332 0 0,27 0 204 0 0,-2 0-112 0 0,-1-1-92 0 0,1 1-1024 0 0,6 0-1616 0 0,-5-3-3369 0 0</inkml:trace>
  <inkml:trace contextRef="#ctx0" brushRef="#br0" timeOffset="36814.32">2626 42 10937 0 0,'0'0'1215'0'0,"0"0"-1690"0"0,0 0 195 0 0,-4 7 749 0 0,0 1-436 0 0,-34 97 2269 0 0,38-103-2418 0 0,0 1 1 0 0,1-1-1 0 0,0 1 1 0 0,-1-1-1 0 0,1 1 1 0 0,0-1-1 0 0,0 1 1 0 0,0-1-1 0 0,1 0 1 0 0,-1 0-1 0 0,1 1 1 0 0,-1-1-1 0 0,1 0 1 0 0,0 0-1 0 0,-1 0 1 0 0,1-1-1 0 0,0 1 1 0 0,0 0-1 0 0,1-1 1 0 0,-1 1 0 0 0,0-1-1 0 0,0 0 1 0 0,1 0-1 0 0,-1 0 1 0 0,1 0-1 0 0,-1 0 1 0 0,1 0-1 0 0,-1-1 1 0 0,2 1 115 0 0,8 2-2813 0 0,-1 0-1562 0 0</inkml:trace>
  <inkml:trace contextRef="#ctx0" brushRef="#br0" timeOffset="37018.32">2712 149 6561 0 0,'0'0'2011'0'0,"0"0"-1212"0"0,0 0-497 0 0,0 0 35 0 0,0 0 21 0 0,0 0 48 0 0,0 0 23 0 0,0 0-409 0 0,5 0-360 0 0,-2 0 344 0 0,-1 0 0 0 0,0 0 1 0 0,0 0-1 0 0,1 0 0 0 0,-1 1 0 0 0,0-1 1 0 0,1 1-1 0 0,-1-1 0 0 0,0 1 0 0 0,0 0 1 0 0,0 0-1 0 0,0 0 0 0 0,0 0 0 0 0,0 0 0 0 0,0 1 1 0 0,0-1-1 0 0,0 0 0 0 0,0 1 0 0 0,-1 0 1 0 0,1-1-1 0 0,0 1 0 0 0,-1 0 0 0 0,0 0 1 0 0,1 0-1 0 0,-1 0 0 0 0,0 0 0 0 0,0 0 0 0 0,0 0 1 0 0,0 0-1 0 0,0 0 0 0 0,-1 1 0 0 0,1-1 1 0 0,-1 0-1 0 0,1 0 0 0 0,-1 1 0 0 0,0-1 0 0 0,0 0 1 0 0,0 1-1 0 0,0-1 0 0 0,-1 0 0 0 0,1 1 1 0 0,0-1-1 0 0,-1 0 0 0 0,0 0 0 0 0,1 1 1 0 0,-1-1-1 0 0,0 0 0 0 0,0 0 0 0 0,0 0 0 0 0,-1 0 1 0 0,1 0-1 0 0,0 0 0 0 0,-1 0 0 0 0,1-1 1 0 0,-1 1-1 0 0,0 0 0 0 0,1-1 0 0 0,-1 1 1 0 0,0-1-1 0 0,0 0 0 0 0,0 0 0 0 0,0 1 0 0 0,0-1 1 0 0,-2 0-5 0 0,-3 0-4482 0 0,7-1 38 0 0</inkml:trace>
  <inkml:trace contextRef="#ctx0" brushRef="#br0" timeOffset="37201.76">2853 140 1720 0 0,'0'0'6045'0'0,"0"0"-4490"0"0,0 0-1767 0 0,0 0 700 0 0,0 0 322 0 0,-5 6-70 0 0,-28 54 574 0 0,33-59-1318 0 0,-1 1 0 0 0,0-1 1 0 0,1 0-1 0 0,-1 1 1 0 0,1-1-1 0 0,0 1 0 0 0,-1-1 1 0 0,1 1-1 0 0,0-1 0 0 0,0 1 1 0 0,0-1-1 0 0,0 1 0 0 0,0 0 1 0 0,0-1-1 0 0,0 1 1 0 0,1-1-1 0 0,-1 1 0 0 0,1-1 1 0 0,-1 0-1 0 0,1 1 0 0 0,-1-1 1 0 0,1 1-1 0 0,0-1 0 0 0,0 0 1 0 0,-1 1-1 0 0,1-1 1 0 0,0 0-1 0 0,0 0 0 0 0,0 0 1 0 0,1 0-1 0 0,-1 0 0 0 0,0 0 1 0 0,0 0-1 0 0,0 0 0 0 0,1 0 1 0 0,-1-1-1 0 0,0 1 0 0 0,1 0 1 0 0,-1-1-1 0 0,1 1 1 0 0,-1-1-1 0 0,1 1 0 0 0,-1-1 1 0 0,1 0-1 0 0,-1 0 0 0 0,1 0 1 0 0,-1 0-1 0 0,2 0 4 0 0,20-1-4718 0 0,-11-6-685 0 0</inkml:trace>
  <inkml:trace contextRef="#ctx0" brushRef="#br0" timeOffset="37390.08">3036 146 10517 0 0,'0'0'1992'0'0,"0"0"-1916"0"0,10 47 164 0 0,-10-25 336 0 0,0 1-180 0 0,-2 1-28 0 0,-6 2-116 0 0,-5-2-36 0 0,-2 0-216 0 0,-6-1-128 0 0,-8 0-568 0 0,1-5-1248 0 0,4-7-3660 0 0</inkml:trace>
  <inkml:trace contextRef="#ctx0" brushRef="#br0" timeOffset="31100.55">2868 1962 640 0 0,'0'0'1199'0'0,"0"0"928"0"0,0 0-473 0 0,0 0-391 0 0,0 0 151 0 0,0 0 264 0 0,0 0-157 0 0,0 0-454 0 0,0 0-461 0 0,-26 1 509 0 0,10-3-1049 0 0,-67-10-223 0 0,33-6-6286 0 0,42 13 1473 0 0</inkml:trace>
  <inkml:trace contextRef="#ctx0" brushRef="#br0" timeOffset="31348.42">2928 1861 3848 0 0,'0'0'8277'0'0,"0"0"-7269"0"0,0 0-1008 0 0,0 0-24 0 0,0 0 24 0 0,0 0 472 0 0,-35-6-16 0 0,10 1-152 0 0,-1 1-232 0 0,-2-2-72 0 0,-3 1-88 0 0,2 0-740 0 0,0-1-472 0 0,7-1-1380 0 0,4 3-1901 0 0</inkml:trace>
  <inkml:trace contextRef="#ctx0" brushRef="#br0" timeOffset="31597.43">2983 1751 5957 0 0,'0'0'7668'0'0,"0"0"-7668"0"0,0 0-24 0 0,0 0-280 0 0,-32 1 304 0 0,3-3 660 0 0,-8-1-192 0 0,4-1-324 0 0,0 2-144 0 0,3 1-164 0 0,7-1-1044 0 0,-2-1-1680 0 0,1 0-3417 0 0</inkml:trace>
  <inkml:trace contextRef="#ctx0" brushRef="#br0" timeOffset="32598.38">3697 1704 12805 0 0,'0'0'1900'0'0,"0"0"-1796"0"0,0 0-60 0 0,-6 5 60 0 0,1-1-55 0 0,0 1-1 0 0,0-1 0 0 0,0 1 0 0 0,1 0 0 0 0,0 1 0 0 0,0-1 1 0 0,0 1-1 0 0,1-1 0 0 0,0 1 0 0 0,0 0 0 0 0,0 0 1 0 0,1 1-1 0 0,0-1 0 0 0,0 0 0 0 0,0 1 0 0 0,1 0 0 0 0,0-1 1 0 0,1 1-1 0 0,-1-1 0 0 0,1 1 0 0 0,0 0 0 0 0,1-1 1 0 0,0 1-1 0 0,0 0 0 0 0,0-1 0 0 0,1 1 0 0 0,0-1 0 0 0,0 0 1 0 0,0 1-1 0 0,1-1-48 0 0,16 10-1160 0 0,-4-10-3704 0 0,-8-6-415 0 0</inkml:trace>
  <inkml:trace contextRef="#ctx0" brushRef="#br0" timeOffset="32771.37">3738 1813 848 0 0,'0'0'9572'0'0,"0"0"-6400"0"0,0 0-2597 0 0,0 0-457 0 0,0 0-138 0 0,0 0-80 0 0,0 0-94 0 0,7-3-158 0 0,-2 2 300 0 0,0 0-1 0 0,0 1 0 0 0,0-1 0 0 0,0 1 1 0 0,0 0-1 0 0,0 0 0 0 0,0 1 1 0 0,0-1-1 0 0,0 1 0 0 0,0 0 0 0 0,0 0 1 0 0,-1 1-1 0 0,1 0 0 0 0,0-1 1 0 0,-1 2-1 0 0,1-1 0 0 0,-1 0 1 0 0,1 1-1 0 0,-1 0 0 0 0,0 1 53 0 0,52 51 1351 0 0,-55-53-1307 0 0,0-1-1 0 0,-1 1 1 0 0,1-1 0 0 0,-1 1 0 0 0,0-1-1 0 0,1 1 1 0 0,-1-1 0 0 0,0 1-1 0 0,0 0 1 0 0,0-1 0 0 0,0 1 0 0 0,0 0-1 0 0,-1-1 1 0 0,1 1 0 0 0,0-1-1 0 0,-1 1 1 0 0,1-1 0 0 0,-1 1 0 0 0,1-1-1 0 0,-1 1 1 0 0,0-1 0 0 0,0 1-1 0 0,1-1 1 0 0,-1 0 0 0 0,0 1 0 0 0,0-1-1 0 0,-1 0 1 0 0,1 0 0 0 0,0 0-1 0 0,0 0 1 0 0,0 0 0 0 0,-1 0 0 0 0,1 0-1 0 0,-1 0 1 0 0,1 0 0 0 0,0-1-1 0 0,-1 1 1 0 0,0-1 0 0 0,1 1 0 0 0,-1-1-1 0 0,1 1 1 0 0,-1-1 0 0 0,1 0-1 0 0,-1 0 1 0 0,0 0 0 0 0,0 0-44 0 0,-54 10 297 0 0,22-16-4281 0 0,29 1-174 0 0,4-5-2304 0 0</inkml:trace>
  <inkml:trace contextRef="#ctx0" brushRef="#br0" timeOffset="32988.1">4022 1800 940 0 0,'0'0'7799'0'0,"0"0"-6162"0"0,0 0-1315 0 0,-5 7 346 0 0,-3 0-469 0 0,3-3-55 0 0,0-1 1 0 0,1 1-1 0 0,-1 0 1 0 0,1 1-1 0 0,0-1 1 0 0,0 1-1 0 0,0 0 1 0 0,1 0-1 0 0,0 0 0 0 0,0 0 1 0 0,0 0-1 0 0,0 1 1 0 0,1-1-1 0 0,0 1 1 0 0,0 0-1 0 0,1 0 0 0 0,-1 0 1 0 0,1 0-1 0 0,0 4-144 0 0,69 24 1883 0 0,-18-32-4573 0 0,-38-6-415 0 0,0-7-2980 0 0</inkml:trace>
  <inkml:trace contextRef="#ctx0" brushRef="#br0" timeOffset="33238.15">4177 1750 1892 0 0,'0'0'12129'0'0,"0"0"-11521"0"0,0 0-608 0 0,21 41-292 0 0,-14-22 292 0 0,-3 1 428 0 0,-4 2-64 0 0,0 2-12 0 0,-7-1-100 0 0,-5 2-128 0 0,-2 3-24 0 0,-7-2-100 0 0,-4-1-992 0 0,3-7-3556 0 0,-6-5-5701 0 0</inkml:trace>
  <inkml:trace contextRef="#ctx0" brushRef="#br0" timeOffset="32098.52">3245 1700 704 0 0,'0'0'7074'0'0,"0"0"-4775"0"0,0 0-1713 0 0,0 0-111 0 0,0 0-1 0 0,0 0-114 0 0,0 0-154 0 0,0 0-234 0 0,30 1-144 0 0,71 21 1947 0 0,-100-20-1717 0 0,0 1 1 0 0,0 0 0 0 0,-1-1-1 0 0,1 1 1 0 0,0 0-1 0 0,-1 0 1 0 0,0 0 0 0 0,0 0-1 0 0,0-1 1 0 0,0 1 0 0 0,0 0-1 0 0,-1 0 1 0 0,1 0 0 0 0,-1-1-1 0 0,0 1 1 0 0,0 0 0 0 0,0 0-1 0 0,0-1 1 0 0,0 1 0 0 0,0-1-1 0 0,-1 1 1 0 0,1-1 0 0 0,-1 0-1 0 0,0 1 1 0 0,0-1 0 0 0,0 0-1 0 0,0 0 1 0 0,0 0-1 0 0,0-1 1 0 0,0 1 0 0 0,-1 0-1 0 0,1-1 1 0 0,-1 1-59 0 0,-7 10 342 0 0,5-6-228 0 0,3-5-88 0 0,-1 0 1 0 0,1 1-1 0 0,-1-1 0 0 0,1 1 0 0 0,0-1 0 0 0,0 1 0 0 0,0 0 0 0 0,0 0 0 0 0,0 0 0 0 0,0 0 0 0 0,0 0 0 0 0,0 0 1 0 0,1 1-1 0 0,0-1 0 0 0,-1 0 0 0 0,1 1 0 0 0,0 0 0 0 0,0-1 0 0 0,0 1 0 0 0,0-1 0 0 0,1 1 0 0 0,-1 0 0 0 0,1 0 1 0 0,-1-1-1 0 0,1 1 0 0 0,0 0 0 0 0,0 0 0 0 0,0-1 0 0 0,1 1 0 0 0,-1 0 0 0 0,1 0 0 0 0,-1-1 0 0 0,1 1 0 0 0,0 0 1 0 0,0-1-1 0 0,0 1 0 0 0,0-1 0 0 0,1 1 0 0 0,-1-1 0 0 0,1 0 0 0 0,-1 0 0 0 0,1 1 0 0 0,0-1 0 0 0,0 0 0 0 0,0 0 1 0 0,0-1-1 0 0,0 1 0 0 0,0 0 0 0 0,1-1 0 0 0,-1 1 0 0 0,3 0-26 0 0,71 10 272 0 0,-31-24-5248 0 0,-41 6 294 0 0,-2-5-1867 0 0</inkml:trace>
  <inkml:trace contextRef="#ctx0" brushRef="#br0" timeOffset="32347.41">3445 1847 10769 0 0,'0'0'3252'0'0,"0"0"-3252"0"0,0 0 508 0 0,0 0-156 0 0,0 0 644 0 0,-44-1-419 0 0,29-1-577 0 0,-2 1-973 0 0,0 0 1 0 0,0 1-220 0 0,-2-1-1528 0 0,6-1-2641 0 0</inkml:trace>
  <inkml:trace contextRef="#ctx0" brushRef="#br0" timeOffset="30601.42">2167 1650 9153 0 0,'0'0'2041'0'0,"0"0"-1231"0"0,0 0-458 0 0,0 0 105 0 0,0 0 120 0 0,0 0-79 0 0,0 0-209 0 0,0 0-323 0 0,6-1-84 0 0,208 3 1364 0 0,-212 0-1238 0 0,0 0 1 0 0,-1 0-1 0 0,1 0 0 0 0,-1 1 1 0 0,0-1-1 0 0,0 1 1 0 0,0-1-1 0 0,0 1 1 0 0,0-1-1 0 0,-1 1 0 0 0,1 0 1 0 0,-1-1-1 0 0,1 1 1 0 0,-1 0-1 0 0,0-1 1 0 0,0 1-1 0 0,0 0 1 0 0,-1 0-1 0 0,1-1 0 0 0,-1 1 1 0 0,1-1-1 0 0,-1 1 1 0 0,0 0-1 0 0,0-1 1 0 0,0 1-1 0 0,0-1 0 0 0,0 0 1 0 0,-1 1-1 0 0,1-1 1 0 0,-1 0-1 0 0,0 0 1 0 0,1 0-1 0 0,-1 0 0 0 0,0 0 1 0 0,0 0-1 0 0,0 0 1 0 0,-1-1-1 0 0,1 1 1 0 0,0-1-1 0 0,0 0 0 0 0,-2 1-7 0 0,-7 12 13 0 0,7-11 42 0 0,0 0-1 0 0,1 0 0 0 0,-1 1 0 0 0,1-1 1 0 0,0 1-1 0 0,-1 0 0 0 0,2 0 0 0 0,-1 0 1 0 0,0 0-1 0 0,1 0 0 0 0,0 1 0 0 0,0-1 1 0 0,0 1-1 0 0,0-1 0 0 0,1 1 0 0 0,0 0 0 0 0,0-1 1 0 0,0 1-1 0 0,0 0 0 0 0,1 0 0 0 0,0 0 1 0 0,0 0-1 0 0,0 0 0 0 0,1 0 0 0 0,0 0 1 0 0,0-1-1 0 0,0 1 0 0 0,0 0 0 0 0,1 0 1 0 0,-1-1-1 0 0,1 1 0 0 0,1-1 0 0 0,-1 0 1 0 0,0 1-1 0 0,1-1 0 0 0,0 0 0 0 0,0-1 1 0 0,0 1-1 0 0,1 0 0 0 0,0 0-55 0 0,102 20 1138 0 0,-100-44-7449 0 0,-7 13 894 0 0,1-9-1834 0 0</inkml:trace>
  <inkml:trace contextRef="#ctx0" brushRef="#br0" timeOffset="30850.98">2486 1813 12777 0 0,'0'0'1956'0'0,"0"0"-1956"0"0,0 0-468 0 0,0 0 356 0 0,0 0 112 0 0,-53-10 340 0 0,31 7-148 0 0,-4 0-192 0 0,-1 0 0 0 0,-4 1-52 0 0,1 2-76 0 0,1 0-888 0 0,2-3-1480 0 0,7 3-3285 0 0</inkml:trace>
  <inkml:trace contextRef="#ctx0" brushRef="#br0" timeOffset="34781.76">4476 1630 2856 0 0,'0'0'5999'0'0,"1"6"-5018"0"0,7 45-457 0 0,-2 0-1 0 0,-2 0 1 0 0,-3 0 0 0 0,-2 0 0 0 0,-7 44-524 0 0,1 80-33 0 0,10-155 26 0 0,-1-21-3577 0 0,2-16-2663 0 0</inkml:trace>
  <inkml:trace contextRef="#ctx0" brushRef="#br0" timeOffset="35359.87">4481 1639 7373 0 0,'-8'-1'2541'0'0,"-1207"-119"-271"0"0,948 89-1460 0 0,-610-87-2492 0 0,875 117 1673 0 0,0 0-1 0 0,0-1 1 0 0,1 1-1 0 0,-1 0 0 0 0,0 0 1 0 0,0 0-1 0 0,0 1 1 0 0,0-1-1 0 0,0 0 1 0 0,0 1-1 0 0,0-1 0 0 0,-1 1 1 0 0,1 0-1 0 0,0 0 1 0 0,0 0-1 0 0,0 0 0 0 0,0 0 1 0 0,0 0-1 0 0,-1 0 1 0 0,1 1-1 0 0,0-1 0 0 0,0 1 1 0 0,0 0-1 0 0,0-1 1 0 0,0 1-1 0 0,0 0 1 0 0,0 0-1 0 0,1 0 0 0 0,-1 0 1 0 0,0 1-1 0 0,0-1 1 0 0,1 0-1 0 0,-1 1 0 0 0,1-1 1 0 0,-1 1-1 0 0,1 0 1 0 0,0-1-1 0 0,0 1 1 0 0,-1 0-1 0 0,1 0 0 0 0,0 0 1 0 0,1 0-1 0 0,-1 0 1 0 0,0 0-1 0 0,0 0 0 0 0,1 0 1 0 0,0 0-1 0 0,-1 0 1 0 0,1 0-1 0 0,0 0 1 0 0,0 1-1 0 0,0-1 0 0 0,0 0 10 0 0,24 183 330 0 0,-24-121-243 0 0,25 295 258 0 0,-24-347-278 0 0,1-1 0 0 0,-1 1-1 0 0,2-1 1 0 0,0 0 0 0 0,0 1 0 0 0,1-1 0 0 0,0-1 0 0 0,1 1 0 0 0,0 0 0 0 0,0-1 0 0 0,2 0 0 0 0,-1-1 0 0 0,1 1 0 0 0,0-1-1 0 0,1 0 1 0 0,0-1 0 0 0,1 0 0 0 0,-1 0 0 0 0,1-1 0 0 0,1 0 0 0 0,0-1 0 0 0,0 0 0 0 0,0 0 0 0 0,0-1 0 0 0,9 3-67 0 0,50 9 370 0 0,1-2 1 0 0,1-4 0 0 0,0-3 0 0 0,0-3 0 0 0,0-3 0 0 0,66-7-371 0 0,-19 4 472 0 0,573-19-47 0 0,-672 18-675 0 0,55-8-405 0 0,-32-7-3141 0 0,-32 9-1319 0 0</inkml:trace>
  <inkml:trace contextRef="#ctx0" brushRef="#br0" timeOffset="42812.11">1376 1067 548 0 0,'0'0'8553'0'0,"0"0"-8321"0"0,0 0-232 0 0,0 0-1436 0 0,0 0 96 0 0,0 0-249 0 0,0 0-1007 0 0</inkml:trace>
  <inkml:trace contextRef="#ctx0" brushRef="#br0" timeOffset="43044.2">2462 1121 2540 0 0,'0'0'6845'0'0,"0"0"-6845"0"0,0 0 0 0 0,0 0-492 0 0,0 0 220 0 0,0 0-440 0 0,0 0-276 0 0,0 0-340 0 0,0 0 795 0 0,0 0-431 0 0,-12 6-720 0 0,-6-6-728 0 0</inkml:trace>
  <inkml:trace contextRef="#ctx0" brushRef="#br0" timeOffset="43263.46">1265 1040 4060 0 0,'0'0'4721'0'0,"0"0"-4721"0"0,0 0-116 0 0,0 0-272 0 0,0 0 296 0 0,0 0-284 0 0,0 0-64 0 0,0 0-304 0 0,0 0-465 0 0,39 1-1215 0 0,-23-2-568 0 0</inkml:trace>
  <inkml:trace contextRef="#ctx0" brushRef="#br0" timeOffset="43450.13">2424 1097 4956 0 0,'0'0'689'0'0,"0"0"-689"0"0,0 0-2673 0 0,0 0-299 0 0</inkml:trace>
  <inkml:trace contextRef="#ctx0" brushRef="#br0" timeOffset="44212.56">1827 1127 1188 0 0,'0'0'501'0'0,"0"0"1571"0"0,0 0 103 0 0,0 0-1694 0 0,0 0-615 0 0,0 0 316 0 0,0 0 28 0 0,-6 6-76 0 0,-32 44 44 0 0,28-35 46 0 0,0-1-1 0 0,-1 0 1 0 0,0 0 0 0 0,-1-1-1 0 0,0 0 1 0 0,-1-1 0 0 0,-1-1-1 0 0,0 0 1 0 0,0-1 0 0 0,-15 8-224 0 0,40-45-5331 0 0,2-7 5112 0 0,-7 16 2446 0 0,-6 43 435 0 0,-1-14-2944 0 0,-19 77 1878 0 0,53-78-377 0 0,-14-10-3104 0 0,-11-1-1539 0 0,-6 1-1143 0 0</inkml:trace>
  <inkml:trace contextRef="#ctx0" brushRef="#br0" timeOffset="44902.21">1518 1408 144 0 0,'0'0'5645'0'0,"0"0"-3301"0"0,0 0-1311 0 0,0 0 89 0 0,0 0-162 0 0,0 0-488 0 0,2 4-404 0 0,7 19 412 0 0,0 0 0 0 0,-2 1 1 0 0,-1 0-1 0 0,0 0 0 0 0,-2 0 1 0 0,-1 1-1 0 0,-1-1 0 0 0,-1 20-480 0 0,42-98-869 0 0,-45 55 894 0 0,0 1 1 0 0,1-1 0 0 0,-1 1-1 0 0,1 0 1 0 0,-1 0-1 0 0,1 0 1 0 0,0 0 0 0 0,0 0-1 0 0,-1 0 1 0 0,2 0 0 0 0,-1 0-1 0 0,0 0 1 0 0,0 0-1 0 0,1 0 1 0 0,-1 1 0 0 0,1-1-1 0 0,0 0 1 0 0,-1 0-1 0 0,1 1 1 0 0,0-1 0 0 0,0 0-1 0 0,1 1 1 0 0,-1-1 0 0 0,0 0-1 0 0,1 0 1 0 0,0 1-1 0 0,-1-1 1 0 0,1 0 0 0 0,0 0-1 0 0,0 0 1 0 0,0 0 0 0 0,0 0-1 0 0,0 0 1 0 0,1 0-1 0 0,-1 0 1 0 0,1-1 0 0 0,-1 1-1 0 0,1 0 1 0 0,0-1-1 0 0,-1 1 1 0 0,1-1 0 0 0,0 0-1 0 0,0 1 1 0 0,0-1 0 0 0,0 0-1 0 0,0 0 1 0 0,0 0-1 0 0,0-1 1 0 0,1 1 0 0 0,-1 0-1 0 0,0-1 1 0 0,0 0 0 0 0,1 1-1 0 0,-1-1 1 0 0,0 0-1 0 0,0 0 1 0 0,1 0 0 0 0,-1 0-1 0 0,0-1 1 0 0,1 1 0 0 0,-1-1-1 0 0,0 1 1 0 0,0-1-1 0 0,0 0 1 0 0,0 0 0 0 0,0 0-1 0 0,0 0 1 0 0,2-1-26 0 0,-66 18 126 0 0,18-19-4275 0 0,22-5-1650 0 0</inkml:trace>
  <inkml:trace contextRef="#ctx0" brushRef="#br0" timeOffset="45929.67">1777 1572 212 0 0,'0'0'317'0'0,"0"0"-44"0"0,0 0 672 0 0,0 0 2148 0 0,0 0-1667 0 0,0 0-1110 0 0,0 0-258 0 0,0 0 19 0 0,0 0 52 0 0,-29-10 2456 0 0,31 10-2539 0 0,0 0 0 0 0,0 0 0 0 0,0 0 0 0 0,0 1 0 0 0,0-1 0 0 0,0 1 0 0 0,0-1 0 0 0,0 1 0 0 0,0 0 0 0 0,0-1 0 0 0,0 1 0 0 0,0 0 0 0 0,0 0 0 0 0,-1 0 0 0 0,1 1 0 0 0,0-1 0 0 0,-1 0 0 0 0,1 1 0 0 0,-1-1-1 0 0,1 1 1 0 0,-1-1 0 0 0,0 1 0 0 0,1 0 0 0 0,-1 0 0 0 0,0-1 0 0 0,0 1 0 0 0,-1 0 0 0 0,1 0 0 0 0,0 0 0 0 0,0 0 0 0 0,-1 0 0 0 0,0 0 0 0 0,1 0 0 0 0,-1 0 0 0 0,0 0 0 0 0,0 0 0 0 0,0 0 0 0 0,0 1 0 0 0,0-1 0 0 0,0 0 0 0 0,-1 0 0 0 0,1 0 0 0 0,-1 0 0 0 0,1 0 0 0 0,-1 0 0 0 0,0 0 0 0 0,0 0 0 0 0,0-1 0 0 0,0 1 0 0 0,0 0 0 0 0,0 0 0 0 0,-1-1 0 0 0,1 1 0 0 0,0-1 0 0 0,-1 1 0 0 0,1-1 0 0 0,-2 2-46 0 0,-24 2-787 0 0,7-4-2657 0 0,3-4-2525 0 0</inkml:trace>
  <inkml:trace contextRef="#ctx0" brushRef="#br0" timeOffset="55842.49">341 2097 756 0 0,'-25'-14'183'0'0,"1"0"1"0"0,0-2-1 0 0,2 0 0 0 0,0-2 1 0 0,1 0-1 0 0,0-2 1 0 0,2 0-1 0 0,0-1 0 0 0,1-1 1 0 0,-13-22-184 0 0,20 29 342 0 0,1-1 0 0 0,1 0 0 0 0,0 0 0 0 0,1-1 0 0 0,1 0 0 0 0,0 0 0 0 0,2 0 0 0 0,0-1 0 0 0,1 0 0 0 0,0 0 0 0 0,2 0 0 0 0,0-1 0 0 0,1 1 0 0 0,1-1 0 0 0,0 1 0 0 0,2 0 0 0 0,0-1 0 0 0,1 1 0 0 0,1 0 0 0 0,1 0 0 0 0,1-2-342 0 0,0 4 11 0 0,2 0-1 0 0,0 0 1 0 0,0 1-1 0 0,1 0 1 0 0,1 1-1 0 0,1 0 1 0 0,0 0-1 0 0,1 1 1 0 0,0 0-1 0 0,1 1 1 0 0,0 1-1 0 0,1 0 1 0 0,0 1-1 0 0,1 0 1 0 0,0 1-1 0 0,1 1 1 0 0,-1 1-1 0 0,2 0 1 0 0,-1 1-1 0 0,1 0 1 0 0,0 1-1 0 0,0 1 1 0 0,0 1-1 0 0,0 1 1 0 0,1 0-1 0 0,-1 1 1 0 0,13 1-11 0 0,10 5-46 0 0,0 1 1 0 0,-1 2-1 0 0,0 2 1 0 0,-1 1-1 0 0,0 2 1 0 0,-1 2-1 0 0,0 1 1 0 0,-1 2-1 0 0,-1 2 1 0 0,-1 1-1 0 0,-1 1 1 0 0,-1 2-1 0 0,0 1 1 0 0,-3 2-1 0 0,0 1 1 0 0,-1 1-1 0 0,-2 1 1 0 0,-1 1-1 0 0,-1 2 1 0 0,-2 0-1 0 0,0 4 46 0 0,-9-15-2 0 0,0 1 0 0 0,-1 0 0 0 0,-2 1 0 0 0,0 0-1 0 0,-2 0 1 0 0,0 1 0 0 0,-2 0 0 0 0,-1 1 0 0 0,-1-1 0 0 0,-1 1 0 0 0,0 12 2 0 0,-3-24 64 0 0,0-1 0 0 0,-1 0 1 0 0,0 0-1 0 0,-1 0 1 0 0,-1 0-1 0 0,0 0 1 0 0,-1-1-1 0 0,0 1 1 0 0,-1-1-1 0 0,0 0 1 0 0,-1 0-1 0 0,0-1 1 0 0,-1 0-1 0 0,0 0 1 0 0,-1 0-1 0 0,0-1 1 0 0,-1 0-1 0 0,0 0 1 0 0,0-1-1 0 0,-1-1 1 0 0,0 1-1 0 0,-1-1 1 0 0,-4 1-65 0 0,-4 2 82 0 0,-1-1 1 0 0,0-1 0 0 0,0-1 0 0 0,-1-1 0 0 0,0 0 0 0 0,0-2 0 0 0,-1-1 0 0 0,1 0-1 0 0,-1-1 1 0 0,0-2 0 0 0,0 0 0 0 0,0-2 0 0 0,0 0 0 0 0,0-1 0 0 0,0-1-1 0 0,1-1 1 0 0,-1-1 0 0 0,1-1 0 0 0,-1-2-83 0 0,-17-6 110 0 0,1-1 0 0 0,0-2 0 0 0,2-2-1 0 0,0-1 1 0 0,1-2 0 0 0,1-1 0 0 0,1-2 0 0 0,1-2 0 0 0,-23-24-110 0 0,18 13 77 0 0,1-1 1 0 0,2-3-1 0 0,2 0 1 0 0,2-2 0 0 0,-16-32-78 0 0,33 52-544 0 0,2-1 0 0 0,0-1 1 0 0,1 0-1 0 0,2-1 0 0 0,1 1 1 0 0,0-2-1 0 0,1-10 544 0 0,3 3-3564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9:05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496 1010 392 0 0,'0'0'215'0'0,"0"0"-137"0"0,0 0-56 0 0,0 0 12 0 0,0 0-14 0 0,0 0 56 0 0,0 0 125 0 0,6-1 62 0 0,4-3-155 0 0,1 1 0 0 0,-1-2 1 0 0,0 1-1 0 0,0-1 0 0 0,0-1 0 0 0,-1 0 1 0 0,0 0-1 0 0,0-1 0 0 0,0 0 1 0 0,-1 0-1 0 0,0-1 0 0 0,0 0 0 0 0,-1-1 1 0 0,0 1-1 0 0,-1-1 0 0 0,0-1 0 0 0,0 1 1 0 0,-1-1-1 0 0,0 0 0 0 0,-1-1 1 0 0,0 1-1 0 0,2-10-108 0 0,54-252 1392 0 0,-59 244-1559 0 0,-2 1-1 0 0,-2-1 1 0 0,0 1-1 0 0,-1-1 1 0 0,-2 1-1 0 0,-1 1 1 0 0,-1-1-1 0 0,-1 1 1 0 0,-2 1-1 0 0,0 0 1 0 0,-6-9 167 0 0,1 0 583 0 0,10 21-621 0 0,0 0 0 0 0,-2 1 1 0 0,0 0-1 0 0,0 0 0 0 0,-1 1 0 0 0,0 0 1 0 0,-1 1-1 0 0,0 0 0 0 0,0 0 1 0 0,-1 1-1 0 0,-1 1 0 0 0,0-1 0 0 0,0 2 1 0 0,0 0-1 0 0,-1 0 0 0 0,0 2 1 0 0,0-1-1 0 0,-1 1 0 0 0,1 1 0 0 0,-1 1 1 0 0,0 0-1 0 0,0 0 0 0 0,0 2 1 0 0,0 0-1 0 0,-1 0 0 0 0,1 1 0 0 0,0 1 1 0 0,0 0-1 0 0,-1 1 0 0 0,1 1 1 0 0,0 0-1 0 0,-1 2 38 0 0,4-1-16 0 0,0 1 1 0 0,0 0 0 0 0,1 1-1 0 0,-1 0 1 0 0,2 1-1 0 0,-1 0 1 0 0,1 1-1 0 0,0-1 1 0 0,0 2 0 0 0,1-1-1 0 0,0 1 1 0 0,1 1-1 0 0,0-1 1 0 0,0 1-1 0 0,1 1 1 0 0,0-1 0 0 0,1 1-1 0 0,0 0 1 0 0,1 0-1 0 0,-1 5 16 0 0,-67 184 196 0 0,68-144-231 0 0,1-31 92 0 0,1 0 1 0 0,2 1-1 0 0,0-1 1 0 0,2 0-1 0 0,0 0 1 0 0,2 0 0 0 0,5 18-58 0 0,2-2-51 0 0,2 0 0 0 0,2-1 0 0 0,1 0 0 0 0,2-1 0 0 0,2-1 0 0 0,6 5 51 0 0,68 48 1701 0 0,23-43 791 0 0,-103-39-3299 0 0,-11-5-3463 0 0,-2-3 2876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2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16 8249 0 0,'0'0'1620'0'0,"0"0"-148"0"0,0 0 244 0 0,0 0-52 0 0,0 0-908 0 0,0 0-604 0 0,0 0-28 0 0,-35-5-72 0 0,17 5-52 0 0,-3 0 0 0 0,3-1-832 0 0,-2 0-1124 0 0,7-1-2780 0 0,-2-5-3501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29:52.12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870 108 4728 0 0,'0'0'1924'0'0,"0"0"382"0"0,0 0-1238 0 0,0 0-646 0 0,0 0-68 0 0,0 0-70 0 0,6-1-84 0 0,2 0-324 0 0,-6 0 142 0 0,0 0-1 0 0,0 0 0 0 0,0 0 1 0 0,1 0-1 0 0,-1 0 1 0 0,0 1-1 0 0,0-1 1 0 0,1 1-1 0 0,-1 0 0 0 0,0-1 1 0 0,0 1-1 0 0,1 0 1 0 0,-1 0-1 0 0,0 1 1 0 0,1-1-1 0 0,-1 0 0 0 0,0 1 1 0 0,0 0-1 0 0,1-1 1 0 0,-1 1-1 0 0,0 0 1 0 0,0 0-1 0 0,0 0 0 0 0,0 0 1 0 0,0 0-1 0 0,0 1 1 0 0,0-1-1 0 0,-1 1 0 0 0,1-1 1 0 0,0 1-1 0 0,-1 0 1 0 0,1-1-1 0 0,-1 1 1 0 0,1 0-1 0 0,-1 0 0 0 0,0 0 1 0 0,0 0-1 0 0,0 0 1 0 0,0 2-18 0 0,-32 93 1732 0 0,27-91-1649 0 0,0 0 0 0 0,1 1 1 0 0,0 0-1 0 0,0 0 0 0 0,0 0 0 0 0,1 0 0 0 0,0 0 0 0 0,0 0 0 0 0,1 1 0 0 0,0-1 0 0 0,0 1 1 0 0,1-1-1 0 0,-1 0 0 0 0,2 1 0 0 0,-1-1 0 0 0,2 8-83 0 0,0-13 44 0 0,0 1 0 0 0,0 0 1 0 0,0-1-1 0 0,0 1 0 0 0,1-1 0 0 0,-1 1 1 0 0,1-1-1 0 0,-1 0 0 0 0,1 0 0 0 0,0 0 0 0 0,0-1 1 0 0,0 1-1 0 0,0-1 0 0 0,0 1 0 0 0,0-1 0 0 0,0 0 1 0 0,0 0-1 0 0,1-1 0 0 0,-1 1 0 0 0,0 0 0 0 0,1-1 1 0 0,-1 0-1 0 0,0 0 0 0 0,1 0 0 0 0,-1 0 1 0 0,0-1-1 0 0,1 1 0 0 0,-1-1-44 0 0,15-7-3283 0 0,-7-8-3343 0 0,-10 9 1861 0 0</inkml:trace>
  <inkml:trace contextRef="#ctx0" brushRef="#br0" timeOffset="248.61">1030 268 3740 0 0,'0'0'1901'0'0,"0"0"3415"0"0,0 0-5316 0 0,0 0 0 0 0,0 0 168 0 0,-36-9 372 0 0,23 7-244 0 0,-3 1-292 0 0,3 0 0 0 0,-4 1-8 0 0,0-1-752 0 0,2 1-932 0 0,-1 0-740 0 0,6 0-2313 0 0</inkml:trace>
  <inkml:trace contextRef="#ctx0" brushRef="#br0" timeOffset="404.19">1176 158 6189 0 0,'0'0'4109'0'0,"0"0"-3129"0"0,-5 6-411 0 0,0 0-341 0 0,0 1 0 0 0,0 0 1 0 0,0 0-1 0 0,1 0 0 0 0,0 1 0 0 0,1 0 0 0 0,0-1 1 0 0,0 1-1 0 0,0 0 0 0 0,1 1 0 0 0,1-1 0 0 0,-1 0 1 0 0,1 1-1 0 0,0-1 0 0 0,1 7-228 0 0,19 55 25 0 0,4-48-6445 0 0,-17-19 861 0 0</inkml:trace>
  <inkml:trace contextRef="#ctx0" brushRef="#br0" timeOffset="604.22">1240 284 1528 0 0,'0'0'6271'0'0,"0"0"-4384"0"0,0 0-1537 0 0,0 0-52 0 0,7 1 15 0 0,-3 0-259 0 0,0 0 1 0 0,0 0-1 0 0,0 0 1 0 0,1 0-1 0 0,-2 1 1 0 0,1 0-1 0 0,0-1 0 0 0,0 2 1 0 0,0-1-1 0 0,-1 0 1 0 0,1 1-1 0 0,-1-1 1 0 0,0 1-1 0 0,0 0 0 0 0,0 0 1 0 0,0 0-1 0 0,0 1 1 0 0,-1-1-1 0 0,1 1 1 0 0,-1 0-1 0 0,0-1 0 0 0,0 1 1 0 0,-1 0-1 0 0,1 0 1 0 0,-1 0-1 0 0,1 0 1 0 0,-1 0-1 0 0,-1 1 0 0 0,1-1 1 0 0,-1 0-1 0 0,1 0 1 0 0,-1 1-1 0 0,-1 3-54 0 0,-64 32 1175 0 0,36-47-6819 0 0,27 2 34 0 0</inkml:trace>
  <inkml:trace contextRef="#ctx0" brushRef="#br0" timeOffset="808.67">1416 295 1148 0 0,'0'0'7248'0'0,"0"0"-5642"0"0,0 0-1290 0 0,0 0 3 0 0,-7 3 282 0 0,3-2-544 0 0,0 1 1 0 0,1 0 0 0 0,-1 0 0 0 0,0 0-1 0 0,1 0 1 0 0,-1 1 0 0 0,1-1 0 0 0,0 1 0 0 0,0 0-1 0 0,0 0 1 0 0,0 0 0 0 0,0 0 0 0 0,1 0-1 0 0,-1 1 1 0 0,1-1 0 0 0,0 1 0 0 0,0 0-1 0 0,0-1 1 0 0,1 1 0 0 0,-1 0 0 0 0,1 0-1 0 0,0 0 1 0 0,0 0 0 0 0,0 1 0 0 0,1-1-1 0 0,-1 0 1 0 0,1 0 0 0 0,0 0 0 0 0,0 1-1 0 0,1-1 1 0 0,-1 0 0 0 0,1 0 0 0 0,0 0-1 0 0,0 0 1 0 0,1 2-58 0 0,41 30 254 0 0,-7-28-5752 0 0,-26-8 371 0 0</inkml:trace>
  <inkml:trace contextRef="#ctx0" brushRef="#br0" timeOffset="1073.38">1572 342 11349 0 0,'0'0'1448'0'0,"0"0"-1436"0"0,7 38-12 0 0,-7-20 408 0 0,-3 0 152 0 0,-2-1 40 0 0,-7 1-72 0 0,-1-1-236 0 0,-3 0-52 0 0,-3 0-104 0 0,1 2-84 0 0,-6-1-52 0 0,2 2-392 0 0,-3 2-540 0 0,1 0-520 0 0,4-5-1672 0 0,-3 3-4161 0 0</inkml:trace>
  <inkml:trace contextRef="#ctx0" brushRef="#br0" timeOffset="-1449.77">46 0 2736 0 0,'0'0'2757'0'0,"0"0"1130"0"0,0 0-2359 0 0,0 0-1098 0 0,0 0-54 0 0,0 0 174 0 0,0 0-39 0 0,0 0-245 0 0,11 15 168 0 0,104 29 706 0 0,-139 7-1886 0 0,4-16 1027 0 0,15-27-244 0 0,0-1-1 0 0,1 1 1 0 0,-1 0-1 0 0,2 0 1 0 0,-1 0-1 0 0,1 0 1 0 0,0 1 0 0 0,0-1-1 0 0,1 1 1 0 0,1 0-1 0 0,-1 0 1 0 0,2 0-1 0 0,-1 0 1 0 0,1 6-37 0 0,3-10 91 0 0,0-1-1 0 0,0 1 1 0 0,1-1 0 0 0,-1 0 0 0 0,1 0-1 0 0,0 0 1 0 0,0 0 0 0 0,1-1-1 0 0,-1 1 1 0 0,1-1 0 0 0,0 0-1 0 0,-1-1 1 0 0,1 1 0 0 0,0-1 0 0 0,1 0-1 0 0,-1 0 1 0 0,0-1 0 0 0,1 0-1 0 0,-1 1 1 0 0,0-2 0 0 0,1 1-1 0 0,-1-1 1 0 0,1 0 0 0 0,0 0 0 0 0,-1 0-91 0 0,4-14-1914 0 0,-12-5-3580 0 0,-1 9-204 0 0</inkml:trace>
  <inkml:trace contextRef="#ctx0" brushRef="#br0" timeOffset="-1197.81">201 199 1108 0 0,'0'0'10249'0'0,"0"0"-9377"0"0,0 0-652 0 0,0 0-220 0 0,0 0 344 0 0,0 0 92 0 0,0 0 20 0 0,-34 3-136 0 0,14-5-180 0 0,0 0-92 0 0,-5-1-48 0 0,1 0-544 0 0,0-2-336 0 0,3 2-608 0 0,1-1-1060 0 0,7-1-2813 0 0</inkml:trace>
  <inkml:trace contextRef="#ctx0" brushRef="#br0" timeOffset="-951.89">496 372 2492 0 0,'0'0'1836'0'0,"0"0"-451"0"0,0 0-697 0 0,0 0 260 0 0,-40 0 0 0 0,23-3-220 0 0,0 0-264 0 0,-2-2-204 0 0,0 2-132 0 0,0-2-64 0 0,-1 1-64 0 0,3 0-192 0 0,0-1-676 0 0,2-1-428 0 0,6 2-957 0 0,1-3-2247 0 0</inkml:trace>
  <inkml:trace contextRef="#ctx0" brushRef="#br0" timeOffset="-689.75">542 263 744 0 0,'0'0'9501'0'0,"0"0"-8109"0"0,0 0-944 0 0,0 0-140 0 0,0 0 76 0 0,0 0 204 0 0,0 0-56 0 0,-47-6-228 0 0,25 2-164 0 0,0 1-132 0 0,-2 0 4 0 0,2 0-4 0 0,1 1-8 0 0,-1 0-888 0 0,8-1-580 0 0,0-1-1252 0 0,7 1-2245 0 0</inkml:trace>
  <inkml:trace contextRef="#ctx0" brushRef="#br0" timeOffset="-422.73">582 140 1592 0 0,'0'0'8497'0'0,"0"0"-8121"0"0,0 0-364 0 0,0 0-12 0 0,0 0 708 0 0,0 0 64 0 0,-41 2-196 0 0,21-3-204 0 0,-3 0-220 0 0,1 0-144 0 0,-2-1-8 0 0,-1 2-808 0 0,3-1-1084 0 0,7-1-2224 0 0</inkml:trace>
  <inkml:trace contextRef="#ctx0" brushRef="#br1" timeOffset="12708.64">107 570 1096 0 0,'0'0'901'0'0,"0"0"1436"0"0,0 0-588 0 0,0 0-575 0 0,0 0-177 0 0,0 0-161 0 0,0 0-194 0 0,0 0-302 0 0,-13-11 909 0 0,18 61-1228 0 0,-4-47 53 0 0,0 0-1 0 0,0 0 0 0 0,1 0 0 0 0,-1 0 0 0 0,1 0 0 0 0,0 0 1 0 0,-1-1-1 0 0,1 1 0 0 0,1 0 0 0 0,-1-1 0 0 0,0 0 0 0 0,0 0 1 0 0,1 1-1 0 0,-1-1 0 0 0,1-1 0 0 0,0 1 0 0 0,0 0 0 0 0,-1-1 1 0 0,1 1-1 0 0,0-1 0 0 0,0 0 0 0 0,0 0 0 0 0,1 0 0 0 0,-1 0 1 0 0,0-1-1 0 0,0 1 0 0 0,0-1 0 0 0,1 0 0 0 0,-1 0 0 0 0,0 0 1 0 0,3-1-74 0 0,8-28 26 0 0,-10 46-1045 0 0,7 18 1507 0 0,-8-27-402 0 0,1-1-1 0 0,-2 1 1 0 0,1 0-1 0 0,-1 0 1 0 0,0 0-1 0 0,-1 0 1 0 0,0 0 0 0 0,0 0-1 0 0,-1 0 1 0 0,0 0-1 0 0,0 1 1 0 0,-1-1-1 0 0,0 0 1 0 0,-1 2-86 0 0,1-8 24 0 0,-1 1 1 0 0,0-1-1 0 0,0 0 0 0 0,0 0 1 0 0,-1 0-1 0 0,1 0 1 0 0,0 0-1 0 0,-1-1 0 0 0,1 1 1 0 0,-1-1-1 0 0,1 1 0 0 0,-1-1 1 0 0,0 0-1 0 0,0 0 1 0 0,0 0-1 0 0,1 0 0 0 0,-1-1 1 0 0,0 1-1 0 0,0-1 0 0 0,0 0 1 0 0,0 0-1 0 0,0 0 0 0 0,0 0 1 0 0,0 0-1 0 0,0-1 1 0 0,0 1-1 0 0,0-1 0 0 0,0 0 1 0 0,1 0-1 0 0,-2 0-24 0 0,-53-21-6264 0 0,42 9 93 0 0</inkml:trace>
  <inkml:trace contextRef="#ctx0" brushRef="#br1" timeOffset="12913.67">578 832 5136 0 0,'0'0'6025'0'0,"0"0"-6025"0"0,0 0-232 0 0,0 0 232 0 0,-41-15 116 0 0,21 8 128 0 0,-1 1-120 0 0,1 0-124 0 0,-4 0-4 0 0,3-1-48 0 0,3 1-1056 0 0,0 1-512 0 0,7 1-1080 0 0,5-6-2869 0 0</inkml:trace>
  <inkml:trace contextRef="#ctx0" brushRef="#br1" timeOffset="13069.4">595 735 6049 0 0,'0'0'5560'0'0,"0"0"-4688"0"0,0 0-872 0 0,0 0-768 0 0,0 0 768 0 0,0 0 488 0 0,-43-11-104 0 0,20 4-204 0 0,-4-1-180 0 0,-2-1-52 0 0,-1 2-1320 0 0,1-1-604 0 0,3-1-748 0 0,8 2-1949 0 0</inkml:trace>
  <inkml:trace contextRef="#ctx0" brushRef="#br1" timeOffset="13459.47">743 565 836 0 0,'0'0'6173'0'0,"0"0"-4307"0"0,1 7-1410 0 0,18 144 2517 0 0,52-149-2530 0 0,-69-3-411 0 0,0 1 0 0 0,1-1-1 0 0,-1 1 1 0 0,0 0 0 0 0,1 0 0 0 0,-1 0-1 0 0,0 0 1 0 0,0 1 0 0 0,1-1-1 0 0,-1 1 1 0 0,0-1 0 0 0,0 1 0 0 0,1 0-1 0 0,-1 0 1 0 0,0 0 0 0 0,0 0 0 0 0,0 0-1 0 0,0 0 1 0 0,0 0 0 0 0,0 1-1 0 0,-1-1 1 0 0,1 1 0 0 0,0 0 0 0 0,-1-1-1 0 0,1 1 1 0 0,-1 0 0 0 0,1 0 0 0 0,-1 0-1 0 0,0 0 1 0 0,0 0 0 0 0,0 0-1 0 0,0 0 1 0 0,0 0 0 0 0,-1 1 0 0 0,1-1-1 0 0,-1 0 1 0 0,1 0 0 0 0,-1 1 0 0 0,0-1-1 0 0,0 0 1 0 0,0 1 0 0 0,0-1-1 0 0,0 0 1 0 0,0 1 0 0 0,-1-1 0 0 0,1 0-1 0 0,-1 0 1 0 0,1 1 0 0 0,-1-1-1 0 0,0 0 1 0 0,0 0 0 0 0,0 0 0 0 0,0 0-1 0 0,-1 0 1 0 0,1 0 0 0 0,0 0 0 0 0,-1 0-1 0 0,0-1 1 0 0,1 1 0 0 0,-1-1-1 0 0,0 1 1 0 0,0-1 0 0 0,1 1 0 0 0,-1-1-1 0 0,0 0 1 0 0,0 0 0 0 0,-1 0 0 0 0,1 0-1 0 0,0 0 1 0 0,0 0-32 0 0,-109-8 242 0 0,45-18-3931 0 0,54 16-1307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1:40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68 1304 0 0,'0'0'5731'0'0,"0"0"-2823"0"0,0 0-1339 0 0,0 0-527 0 0,0 0-251 0 0,0 0-32 0 0,0 0-114 0 0,0 0-202 0 0,58-20 731 0 0,15-27-1039 0 0,-68 92-1459 0 0,-22 168 3489 0 0,26-207-5261 0 0,41-6-11034 0 0,-39-1 14895 0 0,-3 4 11575 0 0,-46 1-9904 0 0,-52-8-2067 0 0,51-1-3784 0 0,35 3-1234 0 0,4 0-2801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1:42.2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224 111 3220 0 0,'0'0'3307'0'0,"0"0"626"0"0,0 0-2404 0 0,0 0-954 0 0,0 0 75 0 0,0 0-45 0 0,0 0-166 0 0,0 0 64 0 0,0 0 164 0 0,-8 0-55 0 0,-140-9 400 0 0,89-15-3475 0 0,51 13-3629 0 0,8 6 439 0 0</inkml:trace>
  <inkml:trace contextRef="#ctx0" brushRef="#br0" timeOffset="250.77">106 1 1084 0 0,'0'0'7221'0'0,"0"0"-4417"0"0,0 0-2147 0 0,0 0-428 0 0,0 0 368 0 0,0 0 294 0 0,1 7 135 0 0,-17 136 2008 0 0,31-111-2949 0 0,0-16-5399 0 0,-7-15-559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1:41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5 113 1384 0 0,'0'0'548'0'0,"0"0"1011"0"0,0 0 1928 0 0,0 0-1700 0 0,0 0-821 0 0,0 0 78 0 0,0 0 82 0 0,0 0-110 0 0,0 0-196 0 0,-4-9 2424 0 0,158 12-3058 0 0,-166 41-248 0 0,-51 139 107 0 0,63-180-10 0 0,0-1 1 0 0,0 1-1 0 0,0 0 0 0 0,1 0 0 0 0,-1-1 0 0 0,1 1 1 0 0,-1 0-1 0 0,1-1 0 0 0,0 1 0 0 0,0-1 1 0 0,0 1-1 0 0,0-1 0 0 0,0 1 0 0 0,1-1 0 0 0,-1 0 1 0 0,1 0-1 0 0,0 0 0 0 0,-1 0 0 0 0,1 0 0 0 0,0 0 1 0 0,0 0-1 0 0,0 0 0 0 0,1-1 0 0 0,-1 1 0 0 0,0-1 1 0 0,1 1-1 0 0,-1-1 0 0 0,0 0 0 0 0,1 0 0 0 0,0 0 1 0 0,-1 0-1 0 0,1-1 0 0 0,-1 1 0 0 0,1-1 0 0 0,0 0 1 0 0,0 1-1 0 0,-1-1 0 0 0,1 0 0 0 0,0-1-35 0 0,116 1 668 0 0,-109-6-1464 0 0,-19-1-3112 0 0,2 2-987 0 0,-2-3-1865 0 0</inkml:trace>
  <inkml:trace contextRef="#ctx0" brushRef="#br0" timeOffset="186.05">226 295 5473 0 0,'0'0'6764'0'0,"0"0"-5080"0"0,0 0-1036 0 0,0 0-40 0 0,0 0-284 0 0,0 0 128 0 0,0 0 81 0 0,-42-5-133 0 0,24 1-240 0 0,-3 3-148 0 0,0-1 40 0 0,0 0-52 0 0,2 1-300 0 0,2-2-745 0 0,1 2-491 0 0,7-1-1276 0 0,5-7-4057 0 0</inkml:trace>
  <inkml:trace contextRef="#ctx0" brushRef="#br0" timeOffset="559.71">391 0 4180 0 0,'0'0'6860'0'0,"0"0"-4774"0"0,0 0-1492 0 0,0 0-50 0 0,0 0-104 0 0,0 0-116 0 0,0 0-142 0 0,0 0-157 0 0,37 6 1462 0 0,-36-4-1471 0 0,1 1 0 0 0,-1-1 1 0 0,0 0-1 0 0,0 0 1 0 0,0 1-1 0 0,0-1 0 0 0,0 1 1 0 0,0-1-1 0 0,-1 1 1 0 0,1-1-1 0 0,-1 1 0 0 0,0-1 1 0 0,1 1-1 0 0,-1-1 1 0 0,0 1-1 0 0,-1-1 0 0 0,1 1 1 0 0,0 0-1 0 0,-1-1 1 0 0,0 1-1 0 0,1-1 1 0 0,-1 0-1 0 0,0 1 0 0 0,0-1 1 0 0,0 0-1 0 0,-1 1 1 0 0,1-1-1 0 0,0 0 0 0 0,-1 0 1 0 0,0 0-1 0 0,1 0 1 0 0,-1 0-1 0 0,0 0 0 0 0,0-1 1 0 0,0 1-1 0 0,0-1 1 0 0,-2 2-17 0 0,-16 31-67 0 0,20-32 112 0 0,0 0-1 0 0,0 0 1 0 0,0-1 0 0 0,0 1 0 0 0,1 0 0 0 0,-1 0 0 0 0,1 0 0 0 0,-1 0 0 0 0,1 0 0 0 0,0 0 0 0 0,0-1 0 0 0,0 1-1 0 0,0 0 1 0 0,0-1 0 0 0,0 1 0 0 0,0-1 0 0 0,0 1 0 0 0,1-1 0 0 0,-1 1 0 0 0,1-1 0 0 0,-1 0 0 0 0,1 0 0 0 0,-1 0-1 0 0,1 0 1 0 0,0 0 0 0 0,-1 0 0 0 0,1 0 0 0 0,0 0 0 0 0,0-1 0 0 0,0 1 0 0 0,0-1 0 0 0,-1 1 0 0 0,1-1 0 0 0,0 0-1 0 0,0 1 1 0 0,0-1 0 0 0,0 0 0 0 0,0-1 0 0 0,0 1 0 0 0,0 0 0 0 0,0 0 0 0 0,0-1 0 0 0,0 1 0 0 0,-1-1 0 0 0,2 0-45 0 0,45 1-1692 0 0,-13 0-6652 0 0,-32 1 377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00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6 1228 0 0,'0'0'1936'0'0,"0"0"2493"0"0,0 0-2104 0 0,0 0-797 0 0,0 0-128 0 0,0 0-387 0 0,0 0-449 0 0,0 0-189 0 0,0 0-135 0 0,6-4-321 0 0,-4 4 83 0 0,0-1 0 0 0,1 1 0 0 0,-1 0 1 0 0,0 0-1 0 0,1 0 0 0 0,-1 0 0 0 0,0 1 0 0 0,1-1 1 0 0,-1 1-1 0 0,0-1 0 0 0,1 1 0 0 0,-1 0 0 0 0,0 0 1 0 0,0 0-1 0 0,0 0 0 0 0,0 0 0 0 0,0 0 1 0 0,0 1-1 0 0,0-1 0 0 0,0 1 0 0 0,0-1 0 0 0,-1 1 1 0 0,1 0-1 0 0,-1 0 0 0 0,1-1 0 0 0,-1 1 0 0 0,0 0 1 0 0,1 1-1 0 0,-1-1 0 0 0,0 0 0 0 0,-1 0 0 0 0,1 0 1 0 0,0 0-1 0 0,0 1 0 0 0,-1-1 0 0 0,0 0 1 0 0,1 1-1 0 0,-1-1 0 0 0,0 0 0 0 0,0 1 0 0 0,0-1 1 0 0,0 1-1 0 0,-1-1 0 0 0,1 0 0 0 0,-1 1 0 0 0,1-1 1 0 0,-1 0-1 0 0,0 0 0 0 0,0 0 0 0 0,0 1 1 0 0,0-1-1 0 0,0 0 0 0 0,0 0 0 0 0,-1 0 0 0 0,1 0 1 0 0,-1-1-1 0 0,1 1 0 0 0,-1 0 0 0 0,0-1 0 0 0,0 1 1 0 0,0-1-1 0 0,0 1 0 0 0,0-1-2 0 0,-43 62-226 0 0,111-53 1223 0 0,-5-3-1565 0 0,-37 1-6778 0 0,-20-8 1113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1:59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1 836 0 0,'0'0'359'0'0,"0"0"-139"0"0,0 0 29 0 0,0 0 1057 0 0,0 0 2427 0 0,0 0-1605 0 0,0 0-1003 0 0,0 0-244 0 0,-4 1-26 0 0,147 16 886 0 0,-59-1-1314 0 0,-124 66 1030 0 0,-48 63-339 0 0,159-111-127 0 0,-64-33-1688 0 0,24 4 1999 0 0,-22-5-4277 0 0,-5-1-3876 0 0,0-5-166 0 0</inkml:trace>
  <inkml:trace contextRef="#ctx0" brushRef="#br0" timeOffset="263.5">252 161 3524 0 0,'0'0'8281'0'0,"0"0"-6629"0"0,0 0-876 0 0,0 0 208 0 0,0 0 100 0 0,0 0-471 0 0,0 0-325 0 0,0 0-140 0 0,-47-3-52 0 0,25 5-96 0 0,-2 0-76 0 0,0 1-420 0 0,2-3-497 0 0,6 0-307 0 0,3 0-788 0 0,5-3-2716 0 0,5-8-2885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03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32 1136 0 0,'0'0'1363'0'0,"0"0"3983"0"0,0 0-2971 0 0,0 0-1135 0 0,0 0 80 0 0,0 0 124 0 0,0 0-150 0 0,0 0-539 0 0,0 0-439 0 0,-5 1-140 0 0,-8 0-684 0 0,-67 1 1797 0 0,58-12-3837 0 0,11-9-3657 0 0,11 13 144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03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0 1580 0 0,'0'0'4365'0'0,"0"0"435"0"0,0 0-3476 0 0,0 0-276 0 0,0 0-92 0 0,0 0-108 0 0,0 0-256 0 0,-34 3-268 0 0,18-3-312 0 0,-1 0-12 0 0,-1 0-88 0 0,0 1-188 0 0,-1 1-796 0 0,3-2-660 0 0,1 0-2648 0 0,1-3-3765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04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0 208 0 0,'0'0'6944'0'0,"0"0"-4064"0"0,0 0-1608 0 0,0 0-227 0 0,0 0-368 0 0,0 0-712 0 0,0 0-225 0 0,-2 8 327 0 0,-8 97 1066 0 0,10-103-1059 0 0,0 0 0 0 0,1 0 0 0 0,-1 1 0 0 0,1-1 0 0 0,-1 0 0 0 0,1 0 0 0 0,0 1 0 0 0,-1-1 0 0 0,1 0 0 0 0,0 0 0 0 0,1 0 0 0 0,-1 0 0 0 0,0 0 0 0 0,0 0 0 0 0,1-1 0 0 0,-1 1 0 0 0,1 0 1 0 0,0-1-1 0 0,-1 1 0 0 0,1-1 0 0 0,0 0 0 0 0,0 1 0 0 0,0-1 0 0 0,0 0 0 0 0,0 0 0 0 0,0 0 0 0 0,0 0 0 0 0,1-1 0 0 0,-1 1 0 0 0,0 0 0 0 0,0-1 0 0 0,1 0 0 0 0,-1 0 0 0 0,0 1 0 0 0,0-1 0 0 0,1 0 0 0 0,-1-1 1 0 0,0 1-1 0 0,1 0 0 0 0,-1-1 0 0 0,0 1 0 0 0,0-1 0 0 0,0 0 0 0 0,1 0 0 0 0,-1 0 0 0 0,1-1-74 0 0,3 0 62 0 0,-1 0-1 0 0,0 0 1 0 0,0-1 0 0 0,-1 0-1 0 0,1 0 1 0 0,-1 0 0 0 0,1-1-1 0 0,-1 1 1 0 0,0-1 0 0 0,0 0-1 0 0,-1 0 1 0 0,1-1 0 0 0,-1 1-1 0 0,0-1 1 0 0,0 1 0 0 0,0-1-1 0 0,-1 0 1 0 0,0 0 0 0 0,0 0-1 0 0,0-1 1 0 0,0 1 0 0 0,-1 0-1 0 0,0-1 1 0 0,0 1 0 0 0,0-1-1 0 0,-1 1 1 0 0,0-1 0 0 0,0 0-62 0 0,3 35-3088 0 0,14 51 4205 0 0,7-39-1146 0 0,-6-30-2616 0 0,-3-10-3589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08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5260 0 0,'0'0'2677'0'0,"0"0"-1385"0"0,0 0-1039 0 0,0 0-112 0 0,0 0 102 0 0,0 0-75 0 0,7 0-178 0 0,337 9 4879 0 0,-376-56-6490 0 0,62 57 2141 0 0,-28-9-472 0 0,0 0 1 0 0,0 0-1 0 0,-1 0 1 0 0,1 0 0 0 0,-1 1-1 0 0,1-1 1 0 0,-1 0-1 0 0,0 1 1 0 0,1-1-1 0 0,-1 1 1 0 0,0 0-1 0 0,0-1 1 0 0,0 1-1 0 0,0 0 1 0 0,0 0-1 0 0,-1-1 1 0 0,1 1-1 0 0,0 0 1 0 0,-1 0-1 0 0,1 0 1 0 0,-1 0-1 0 0,0 0 1 0 0,0 0-1 0 0,0 0 1 0 0,0 0-1 0 0,0 0 1 0 0,0 0 0 0 0,0 0-1 0 0,-1-1 1 0 0,1 1-1 0 0,0 0 1 0 0,-1 0-1 0 0,0 0 1 0 0,0 0-1 0 0,1 0 1 0 0,-1-1-1 0 0,0 1 1 0 0,0 0-1 0 0,0-1 1 0 0,-1 1-1 0 0,1-1 1 0 0,0 1-1 0 0,-1-1 1 0 0,0 1-49 0 0,-37 28-259 0 0,-5-15-4755 0 0,26-14-2776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1:52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0 756 0 0,'0'0'524'0'0,"0"0"24"0"0,0 0-536 0 0,0 0 2868 0 0,-37 7-1887 0 0,26-7-785 0 0,-2 0 12 0 0,-3 0 28 0 0,0 0-156 0 0,2 0-16 0 0,0 0-76 0 0,1 0-12 0 0,4-1-456 0 0,1 1-577 0 0,0-2-727 0 0,4 1-616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4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9681 0 0,'0'0'977'0'0,"5"7"166"0"0,8 5-775 0 0,-2 0 1 0 0,1 2-1 0 0,-2-1 0 0 0,0 1 0 0 0,0 1 1 0 0,-2 0-1 0 0,0 0 0 0 0,0 1 0 0 0,-1 0 1 0 0,-1 0-1 0 0,-1 0 0 0 0,3 18-368 0 0,-10-31 8 0 0,0-1 0 0 0,0 1 0 0 0,-1 0 0 0 0,1 0-1 0 0,-1-1 1 0 0,0 0 0 0 0,0 1 0 0 0,0-1 0 0 0,0 0 0 0 0,0 0-1 0 0,0-1 1 0 0,-1 1 0 0 0,1-1 0 0 0,0 0 0 0 0,-1 1 0 0 0,1-2 0 0 0,-1 1-1 0 0,0 0 1 0 0,1-1 0 0 0,-1 1 0 0 0,1-1 0 0 0,-1 0 0 0 0,0 0-1 0 0,1-1 1 0 0,-1 1 0 0 0,0-1 0 0 0,1 1 0 0 0,-1-1 0 0 0,1 0 0 0 0,-1-1-1 0 0,1 1 1 0 0,0-1 0 0 0,-1 1 0 0 0,1-1 0 0 0,0 0 0 0 0,0 0-1 0 0,0 0 1 0 0,0-1 0 0 0,-2-2-8 0 0,4 5-2 0 0,-1-1-1 0 0,1 0 0 0 0,-1 0 1 0 0,0 0-1 0 0,1 0 1 0 0,0 0-1 0 0,-1 0 1 0 0,1-1-1 0 0,0 1 0 0 0,-1 0 1 0 0,1-1-1 0 0,0 1 1 0 0,0-1-1 0 0,0 1 0 0 0,0-1 1 0 0,1 0-1 0 0,-1 1 1 0 0,0-1-1 0 0,1 0 1 0 0,-1 1-1 0 0,1-1 0 0 0,-1 0 1 0 0,1 0-1 0 0,0 0 1 0 0,0 1-1 0 0,0-1 1 0 0,0 0-1 0 0,0 0 0 0 0,0 0 1 0 0,0 1-1 0 0,1-1 1 0 0,-1 0-1 0 0,0 0 0 0 0,1 0 1 0 0,0 1-1 0 0,-1-1 1 0 0,1 0-1 0 0,0 1 1 0 0,0-1-1 0 0,0 1 0 0 0,0-1 1 0 0,0 1-1 0 0,1-1 1 0 0,-1 1-1 0 0,0 0 1 0 0,0 0-1 0 0,1 0 0 0 0,-1-1 1 0 0,1 1-1 0 0,-1 1 1 0 0,1-1-1 0 0,0 0 3 0 0,93-28 687 0 0,-60 34-1519 0 0,-22 5-7286 0 0,-7-7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10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623 14 7417 0 0,'0'0'4120'0'0,"-6"1"-3182"0"0,-345 1 1675 0 0,314 0-3019 0 0,-93-2 822 0 0,46-14-6990 0 0,70 10 502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10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 6929 0 0,'0'0'2365'0'0,"0"0"-1317"0"0,-1 8-97 0 0,-19 177 2087 0 0,20-185-3023 0 0,0-1 0 0 0,-1 1 0 0 0,1-1-1 0 0,0 1 1 0 0,0-1 0 0 0,-1 1 0 0 0,1-1 0 0 0,0 0-1 0 0,0 1 1 0 0,0-1 0 0 0,0 1 0 0 0,0-1 0 0 0,0 1-1 0 0,0-1 1 0 0,0 1 0 0 0,0-1 0 0 0,0 0 0 0 0,0 1-1 0 0,0-1 1 0 0,0 1 0 0 0,1-1 0 0 0,-1 1 0 0 0,0-1-1 0 0,0 1 1 0 0,0-1 0 0 0,1 1 0 0 0,-1-1 0 0 0,0 1-1 0 0,1-1 1 0 0,-1 1 0 0 0,1 0 0 0 0,-1-1-1 0 0,0 1 1 0 0,1-1 0 0 0,-1 1 0 0 0,1 0 0 0 0,-1-1-1 0 0,1 1 1 0 0,-1 0 0 0 0,1 0 0 0 0,-1 0 0 0 0,1-1-1 0 0,-1 1 1 0 0,1 0 0 0 0,-1 0 0 0 0,1 0 0 0 0,0 0-1 0 0,-1 0 1 0 0,1 0 0 0 0,-1 0 0 0 0,1 0 0 0 0,-1 0-1 0 0,1 0-14 0 0,-2-3-17 0 0,0 0-1 0 0,-1-1 0 0 0,0 1 1 0 0,1 0-1 0 0,-1 0 1 0 0,0 1-1 0 0,0-1 0 0 0,-1 0 1 0 0,1 1-1 0 0,-1-1 0 0 0,1 1 1 0 0,-1 0-1 0 0,0 0 0 0 0,1 0 1 0 0,-1 0-1 0 0,0 0 0 0 0,0 1 1 0 0,-1-1-1 0 0,1 1 1 0 0,0 0-1 0 0,0 0 0 0 0,-1 0 1 0 0,1 0-1 0 0,-1 1 0 0 0,1-1 1 0 0,0 1-1 0 0,-1 0 0 0 0,1 0 1 0 0,-1 0-1 0 0,1 1 1 0 0,-1-1-1 0 0,1 1 0 0 0,0 0 1 0 0,-1 0-1 0 0,1 0 0 0 0,0 0 1 0 0,0 0-1 0 0,-1 1 0 0 0,1-1 1 0 0,0 1-1 0 0,0 0 0 0 0,1 0 1 0 0,-1 0-1 0 0,0 0 1 0 0,1 1-1 0 0,-1-1 0 0 0,1 1 1 0 0,0 0-1 0 0,0-1 0 0 0,0 1 1 0 0,0 0-1 0 0,0 0 0 0 0,1 0 1 0 0,-1 0-1 0 0,1 1 0 0 0,0-1 1 0 0,0 0-1 0 0,0 1 1 0 0,0-1-1 0 0,1 0 0 0 0,-1 4 18 0 0,4-4 67 0 0,-1 1 0 0 0,1-1 0 0 0,-1 0 0 0 0,1 1 0 0 0,0-1 0 0 0,0 0 0 0 0,1-1 0 0 0,-1 1 0 0 0,1 0 0 0 0,-1-1 0 0 0,1 0-1 0 0,0 0 1 0 0,-1 0 0 0 0,1 0 0 0 0,0-1 0 0 0,1 0 0 0 0,-1 1 0 0 0,0-1 0 0 0,0-1 0 0 0,0 1 0 0 0,1-1 0 0 0,-1 1 0 0 0,0-1 0 0 0,1-1 0 0 0,-1 1-1 0 0,0 0 1 0 0,0-1 0 0 0,1 0 0 0 0,-1 0 0 0 0,0-1-67 0 0,7 2-128 0 0,41-7-1686 0 0,-19-3-2895 0 0,-19 4-1479 0 0</inkml:trace>
  <inkml:trace contextRef="#ctx0" brushRef="#br0" timeOffset="246.52">295 122 4136 0 0,'0'0'6004'0'0,"0"0"-4249"0"0,0 0-1454 0 0,0 0-159 0 0,0 0-98 0 0,0 0-85 0 0,0 0-61 0 0,6 0-131 0 0,-1-1 330 0 0,0 0 0 0 0,0 1 0 0 0,-1-1-1 0 0,1 1 1 0 0,0 1 0 0 0,0-1 0 0 0,0 1 0 0 0,-1 0-1 0 0,1 0 1 0 0,0 0 0 0 0,-1 0 0 0 0,1 1-1 0 0,0 0 1 0 0,-1 0 0 0 0,0 0 0 0 0,0 1-1 0 0,0-1 1 0 0,0 1 0 0 0,0 0 0 0 0,0 0-1 0 0,0 0 1 0 0,-1 1 0 0 0,0-1 0 0 0,0 1-1 0 0,0 0 1 0 0,0 0 0 0 0,0 0 0 0 0,-1 0 0 0 0,0 1-1 0 0,0-1 1 0 0,1 3-97 0 0,-50 43 1154 0 0,19-44-6809 0 0,24-6 14 0 0</inkml:trace>
  <inkml:trace contextRef="#ctx0" brushRef="#br0" timeOffset="449.47">516 118 8009 0 0,'0'0'4774'0'0,"0"0"-3845"0"0,0 0-496 0 0,-5 7-50 0 0,0-1-295 0 0,2-4-64 0 0,0 0-1 0 0,0 0 1 0 0,1 0 0 0 0,-1 0 0 0 0,1 0 0 0 0,0 1 0 0 0,-1-1 0 0 0,1 1 0 0 0,0 0 0 0 0,0 0 0 0 0,1-1-1 0 0,-1 1 1 0 0,1 0 0 0 0,-1 0 0 0 0,1 1 0 0 0,0-1 0 0 0,0 0 0 0 0,0 0 0 0 0,0 0 0 0 0,1 1 0 0 0,0-1 0 0 0,-1 1-1 0 0,1-1 1 0 0,0 0 0 0 0,1 1 0 0 0,-1-1 0 0 0,0 0 0 0 0,1 1 0 0 0,0-1 0 0 0,0 0 0 0 0,0 0 0 0 0,0 0 0 0 0,0 0-1 0 0,1 0 1 0 0,0 0 0 0 0,-1 0 0 0 0,1 0 0 0 0,2 2-24 0 0,51 10-1682 0 0,-15-14-5583 0 0,-17-4 688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09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1 132 0 0,'0'0'7645'0'0,"0"0"-5475"0"0,0 0-1620 0 0,0 0 187 0 0,0 0 127 0 0,0 0-526 0 0,0 0-707 0 0,0 25 213 0 0,19 201 2140 0 0,-27-278-2540 0 0,8 49 552 0 0,-1 1 0 0 0,0-1 0 0 0,0 0-1 0 0,0 1 1 0 0,0 0 0 0 0,-1-1 0 0 0,1 1 0 0 0,-1 0-1 0 0,1 0 1 0 0,-1-1 0 0 0,0 1 0 0 0,0 0 0 0 0,0 1-1 0 0,0-1 1 0 0,0 0 0 0 0,0 1 0 0 0,-1-1 0 0 0,1 1-1 0 0,0-1 1 0 0,-1 1 0 0 0,1 0 0 0 0,-1 0 0 0 0,1 0-1 0 0,-1 1 1 0 0,0-1 0 0 0,1 1 0 0 0,-1-1-1 0 0,0 1 1 0 0,0 0 0 0 0,1 0 0 0 0,-1 0 0 0 0,0 0-1 0 0,1 1 1 0 0,-1-1 0 0 0,0 1 0 0 0,1-1 0 0 0,-1 1-1 0 0,0 0 1 0 0,1 0 0 0 0,-1 0 0 0 0,1 0 0 0 0,0 1-1 0 0,-1-1 1 0 0,1 1 0 0 0,0-1 0 0 0,0 1 0 0 0,0 0-1 0 0,0 0 1 0 0,-1 0 4 0 0,2 1 51 0 0,-1-1 0 0 0,0 1 0 0 0,0 0-1 0 0,1 0 1 0 0,-1-1 0 0 0,1 1 0 0 0,0 0 0 0 0,0 0 0 0 0,0 0-1 0 0,0 0 1 0 0,1 0 0 0 0,-1 0 0 0 0,1 0 0 0 0,-1 1-1 0 0,1-1 1 0 0,0 0 0 0 0,1 0 0 0 0,-1 0 0 0 0,0 0 0 0 0,1 0-1 0 0,0 0 1 0 0,0 0 0 0 0,0 0 0 0 0,0 0 0 0 0,0 0-1 0 0,0 0 1 0 0,1 0 0 0 0,0 0 0 0 0,-1-1 0 0 0,1 1 0 0 0,0-1-1 0 0,0 1 1 0 0,0-1 0 0 0,1 0 0 0 0,-1 0 0 0 0,0 0-1 0 0,1 0 1 0 0,0 0 0 0 0,-1-1 0 0 0,1 1 0 0 0,0-1 0 0 0,0 1-1 0 0,0-1 1 0 0,0 0 0 0 0,0 0 0 0 0,0-1 0 0 0,0 1-1 0 0,0 0 1 0 0,0-1 0 0 0,3 0-51 0 0,64 10-1076 0 0,-24-15-5395 0 0,-34 2 1652 0 0</inkml:trace>
  <inkml:trace contextRef="#ctx0" brushRef="#br0" timeOffset="344.58">355 96 6049 0 0,'0'0'5365'0'0,"0"0"-4065"0"0,0 0-1650 0 0,0 0 437 0 0,-4 6 257 0 0,-30 93 883 0 0,34-97-1183 0 0,0 0 1 0 0,-1 0 0 0 0,1 1-1 0 0,0-1 1 0 0,0 0-1 0 0,0 0 1 0 0,0 0 0 0 0,1 1-1 0 0,-1-1 1 0 0,1 0 0 0 0,-1 0-1 0 0,1 0 1 0 0,0 0-1 0 0,0 0 1 0 0,0 0 0 0 0,0 0-1 0 0,0 0 1 0 0,0 0 0 0 0,0 0-1 0 0,1-1 1 0 0,-1 1-1 0 0,1 0 1 0 0,-1-1 0 0 0,1 1-1 0 0,0-1 1 0 0,-1 0-1 0 0,1 1 1 0 0,0-1 0 0 0,0 0-1 0 0,0 0 1 0 0,0 0 0 0 0,0 0-1 0 0,0-1 1 0 0,0 1-1 0 0,1-1 1 0 0,-1 1 0 0 0,0-1-1 0 0,0 1 1 0 0,0-1 0 0 0,1 0-1 0 0,-1 0 1 0 0,0 0-1 0 0,0-1 1 0 0,0 1 0 0 0,1 0-1 0 0,-1-1 1 0 0,0 0-1 0 0,1 0-44 0 0,0 0-8 0 0,0-1-1 0 0,0 0 1 0 0,0 0-1 0 0,0 0 1 0 0,0 0-1 0 0,0 0 1 0 0,0-1-1 0 0,-1 1 1 0 0,1-1-1 0 0,-1 0 1 0 0,0 0-1 0 0,0 0 1 0 0,0 0-1 0 0,0 0 1 0 0,-1 0-1 0 0,1 0 0 0 0,-1-1 1 0 0,1 1-1 0 0,-1-1 1 0 0,0 1-1 0 0,-1-1 1 0 0,1 1-1 0 0,0-4 9 0 0,-1 4-1126 0 0,6 45 1242 0 0,7 34 116 0 0,9-37-6488 0 0,-8-29 11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2:11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268 629 6049 0 0,'0'0'10509'0'0,"0"0"-10509"0"0,0 0-28 0 0,0 0-173 0 0,0 0 201 0 0,-49-2 113 0 0,29 2-113 0 0,-4-1-445 0 0,2 1-663 0 0,-1-1-1204 0 0,7 0-2768 0 0,3-5-2417 0 0</inkml:trace>
  <inkml:trace contextRef="#ctx0" brushRef="#br0" timeOffset="250.56">286 539 13865 0 0,'0'0'1956'0'0,"0"0"-1552"0"0,0 0-51 0 0,0 0-265 0 0,0 0-40 0 0,-51-6 188 0 0,11 5-132 0 0,-10 1-104 0 0,-2-2-825 0 0,9 1-1143 0 0,15 0-3060 0 0,7-8-4073 0 0</inkml:trace>
  <inkml:trace contextRef="#ctx0" brushRef="#br0" timeOffset="825.91">614 104 964 0 0,'0'0'8981'0'0,"0"0"-6830"0"0,0 0-2659 0 0,0 7 514 0 0,29 261 3961 0 0,-40-308-4251 0 0,9 38 286 0 0,-1 0 0 0 0,1 1 1 0 0,-1-1-1 0 0,1 1 0 0 0,-1 0 0 0 0,1-1 0 0 0,-1 1 0 0 0,1 0 0 0 0,-1 1 0 0 0,0-1 0 0 0,0 0 0 0 0,0 1 0 0 0,1-1 0 0 0,-1 1 0 0 0,0 0 0 0 0,0 0 0 0 0,0 0 0 0 0,0 0 0 0 0,1 1 0 0 0,-1-1 0 0 0,0 1 0 0 0,0 0 1 0 0,1 0-1 0 0,-1 0 0 0 0,0 0 0 0 0,1 0 0 0 0,-1 0 0 0 0,1 1 0 0 0,-1-1 0 0 0,1 1 0 0 0,0 0 0 0 0,0 0 0 0 0,0-1 0 0 0,-1 1 0 0 0,2 1 0 0 0,-1-1 0 0 0,0 0 0 0 0,0 0 0 0 0,1 1 0 0 0,0-1 0 0 0,-1 1 0 0 0,1-1 0 0 0,0 1 1 0 0,0 0-1 0 0,0-1 0 0 0,0 1 0 0 0,1 0 0 0 0,-1 0 0 0 0,1 0 0 0 0,0-1 0 0 0,0 1 0 0 0,0 0 0 0 0,0 0 0 0 0,0 0 0 0 0,1 1-2 0 0,2-1 4 0 0,0 0 1 0 0,0 0-1 0 0,1 0 1 0 0,-1-1-1 0 0,1 1 0 0 0,0-1 1 0 0,-1 0-1 0 0,1 0 0 0 0,0 0 1 0 0,0-1-1 0 0,1 0 1 0 0,-1 1-1 0 0,0-1 0 0 0,0 0 1 0 0,1-1-1 0 0,-1 1 0 0 0,0-1 1 0 0,1 0-1 0 0,-1 0 1 0 0,0-1-1 0 0,1 1 0 0 0,3-2-4 0 0,-3 2-389 0 0,26-2-5332 0 0,-13-6-1059 0 0</inkml:trace>
  <inkml:trace contextRef="#ctx0" brushRef="#br0" timeOffset="1166.95">824 259 1264 0 0,'0'0'9684'0'0,"0"0"-7039"0"0,0 0-2406 0 0,0 0-223 0 0,0 0-28 0 0,0 0-25 0 0,-1 5 101 0 0,5 121 1788 0 0,-2-124-1801 0 0,1-1 0 0 0,-1 0 0 0 0,1 0 0 0 0,-1 1 0 0 0,1-2 0 0 0,0 1 0 0 0,-1 0 0 0 0,1-1 0 0 0,0 1 0 0 0,0-1 0 0 0,0 0 0 0 0,-1 0 0 0 0,1 0 0 0 0,0 0 0 0 0,0 0 0 0 0,0-1 0 0 0,-1 1 0 0 0,1-1 0 0 0,0 0 0 0 0,0 0 0 0 0,-1 0 0 0 0,1 0 0 0 0,-1 0-1 0 0,1 0 1 0 0,-1-1 0 0 0,1 1 0 0 0,-1-1 0 0 0,0 0 0 0 0,0 0 0 0 0,0 0 0 0 0,0 0 0 0 0,0 0 0 0 0,0 0 0 0 0,0 0 0 0 0,-1-1 0 0 0,1 1 0 0 0,-1-1 0 0 0,0 1 0 0 0,0-1 0 0 0,0 1 0 0 0,0-1 0 0 0,0 0 0 0 0,0 0 0 0 0,-1 0-51 0 0,4-9 215 0 0,2-6-1082 0 0,-3 31-403 0 0,-8 35 1995 0 0,1 23-1372 0 0,25-28-7847 0 0,-8-31 2322 0 0</inkml:trace>
  <inkml:trace contextRef="#ctx0" brushRef="#br0" timeOffset="1421.02">1143 591 9805 0 0,'0'0'913'0'0,"0"0"-365"0"0,-8 1 71 0 0,-217-3 3514 0 0,27-1-4026 0 0,176 4-197 0 0,-73-1-2308 0 0,36-11-3210 0 0,46 7 399 0 0</inkml:trace>
  <inkml:trace contextRef="#ctx0" brushRef="#br0" timeOffset="2570.79">1396 640 13073 0 0,'0'0'8309'0'0,"0"0"-8309"0"0,0 0-576 0 0,0 0-596 0 0,0 0 816 0 0,0 0-36 0 0,0 0-544 0 0,-41-1-1553 0 0,33-1-3767 0 0,1-6-2949 0 0</inkml:trace>
  <inkml:trace contextRef="#ctx0" brushRef="#br0" timeOffset="2960.26">1734 195 6625 0 0,'0'0'7284'0'0,"0"0"-5714"0"0,0 0-2096 0 0,0 6 4 0 0,12 232 2856 0 0,-9-219-1980 0 0,-14-37-699 0 0,-7-12 305 0 0,17 30 25 0 0,0-1-1 0 0,0 0 1 0 0,0 1 0 0 0,-1-1-1 0 0,1 1 1 0 0,0-1 0 0 0,0 1-1 0 0,0 0 1 0 0,0-1 0 0 0,0 1-1 0 0,-1 0 1 0 0,1 0 0 0 0,0 0-1 0 0,0 0 1 0 0,0 0-1 0 0,-1 0 1 0 0,1 0 0 0 0,0 0-1 0 0,0 1 1 0 0,0-1 0 0 0,0 0-1 0 0,-1 1 1 0 0,1-1 0 0 0,0 1-1 0 0,0-1 1 0 0,0 1 0 0 0,0-1-1 0 0,0 1 1 0 0,0 0-1 0 0,0-1 1 0 0,0 1 0 0 0,0 0-1 0 0,1 0 1 0 0,-1 0 0 0 0,0 0-1 0 0,0 0 1 0 0,1 0 0 0 0,-1 0-1 0 0,0 0 1 0 0,1 0 0 0 0,-1 0-1 0 0,1 0 1 0 0,0 0-1 0 0,-1 0 1 0 0,1 1 0 0 0,0-1-1 0 0,0 0 1 0 0,0 0 0 0 0,-1 0-1 0 0,1 1 1 0 0,0-1 0 0 0,1 0-1 0 0,-1 1 16 0 0,8 71 543 0 0,11-64-2525 0 0,-3-7-2959 0 0,-2-3-1751 0 0</inkml:trace>
  <inkml:trace contextRef="#ctx0" brushRef="#br0" timeOffset="3270.78">1919 385 12569 0 0,'0'0'1424'0'0,"0"0"-956"0"0,0 0-203 0 0,0 0-172 0 0,0 0 45 0 0,0 0 54 0 0,0 0 47 0 0,0 0-354 0 0,6-1-565 0 0,-1 0 688 0 0,-1 1 0 0 0,1-1 0 0 0,-1 1 0 0 0,1 0 0 0 0,-1 0 0 0 0,1 1 0 0 0,-1-1 1 0 0,1 1-1 0 0,-1 0 0 0 0,0 0 0 0 0,1 0 0 0 0,-1 1 0 0 0,0 0 0 0 0,0 0 0 0 0,0 0 1 0 0,0 0-1 0 0,0 0 0 0 0,0 1 0 0 0,-1 0 0 0 0,1-1 0 0 0,-1 2 0 0 0,0-1 0 0 0,0 0 0 0 0,0 1 1 0 0,0-1-1 0 0,0 1 0 0 0,-1 0 0 0 0,0 0 0 0 0,1 0 0 0 0,-2 0 0 0 0,1 0 0 0 0,0 0 0 0 0,-1 0 1 0 0,0 1-1 0 0,1 1-8 0 0,-103 102 1695 0 0,154-94-2658 0 0,-28-21-1316 0 0,-10-1-2504 0 0,-2-3-1576 0 0</inkml:trace>
  <inkml:trace contextRef="#ctx0" brushRef="#br0" timeOffset="3520.61">2105 490 10577 0 0,'0'0'5172'0'0,"0"0"-5172"0"0,0 0-616 0 0,0 0 616 0 0,-35-3 656 0 0,14 1-280 0 0,-2 1-352 0 0,-2-1-24 0 0,0 2-564 0 0,1 0-636 0 0,-1 0-544 0 0,4 0-892 0 0,5 0-2605 0 0</inkml:trace>
  <inkml:trace contextRef="#ctx0" brushRef="#br0" timeOffset="3770.81">2208 720 5004 0 0,'0'0'5402'0'0,"0"0"-4166"0"0,-6 0-976 0 0,-223-50 3539 0 0,84 27-2943 0 0,9 2-6204 0 0,124 18 2350 0 0,4 0-2049 0 0</inkml:trace>
  <inkml:trace contextRef="#ctx0" brushRef="#br0" timeOffset="4018.97">1836 687 6521 0 0,'0'0'3695'0'0,"0"0"-2820"0"0,1 6-346 0 0,-23 233 3594 0 0,22-237-4073 0 0,0 1 0 0 0,0-1 0 0 0,0 0 0 0 0,1 1 0 0 0,-1-1-1 0 0,0 0 1 0 0,1 0 0 0 0,0 1 0 0 0,-1-1 0 0 0,1 0-1 0 0,0 0 1 0 0,0 0 0 0 0,0 0 0 0 0,1 0 0 0 0,-1 0 0 0 0,0 0-1 0 0,1 0 1 0 0,-1-1 0 0 0,1 1 0 0 0,0 0 0 0 0,0-1 0 0 0,-1 0-1 0 0,1 1 1 0 0,0-1 0 0 0,0 0 0 0 0,0 0 0 0 0,0 0-1 0 0,0 0 1 0 0,1 0 0 0 0,-1 0 0 0 0,0-1 0 0 0,0 1 0 0 0,1-1-50 0 0,-2-2-13 0 0,0-1 0 0 0,-1 1 1 0 0,1-1-1 0 0,-1 1 1 0 0,0-1-1 0 0,0 0 0 0 0,0 1 1 0 0,0-1-1 0 0,0 0 1 0 0,-1 1-1 0 0,1-1 0 0 0,-1 1 1 0 0,1-1-1 0 0,-1 1 1 0 0,0-1-1 0 0,0 1 1 0 0,0-1-1 0 0,-1 1 0 0 0,1 0 1 0 0,-1 0-1 0 0,1 0 1 0 0,-1 0-1 0 0,1 0 0 0 0,-1 0 1 0 0,0 0-1 0 0,-1 0 13 0 0,0-2-10 0 0,0 2 0 0 0,-1-1 0 0 0,1 0 1 0 0,-1 1-1 0 0,0-1 0 0 0,0 1 0 0 0,0 0 0 0 0,0 1 0 0 0,0-1 0 0 0,0 1 0 0 0,0-1 0 0 0,-1 1 0 0 0,1 1 0 0 0,-1-1 0 0 0,1 0 0 0 0,0 1 0 0 0,-1 0 0 0 0,1 0 1 0 0,-1 1-1 0 0,1-1 0 0 0,0 1 0 0 0,-1 0 0 0 0,1 0 0 0 0,0 0 0 0 0,0 0 0 0 0,-1 1 0 0 0,1 0 0 0 0,0 0 0 0 0,1 0 0 0 0,-1 0 0 0 0,0 1 0 0 0,1-1 0 0 0,-1 1 1 0 0,1 0-1 0 0,0 0 0 0 0,0 0 0 0 0,0 1 0 0 0,-1 0 10 0 0,5-1-23 0 0,0 0 0 0 0,0 0-1 0 0,0 0 1 0 0,0-1 0 0 0,1 1 0 0 0,-1-1 0 0 0,1 1 0 0 0,-1-1 0 0 0,1 1-1 0 0,0-1 1 0 0,0 0 0 0 0,0 0 0 0 0,1 0 0 0 0,-1 0 0 0 0,0 0 0 0 0,1-1-1 0 0,-1 1 1 0 0,1-1 0 0 0,-1 1 0 0 0,1-1 0 0 0,0 0 0 0 0,0 0 0 0 0,0 0 0 0 0,-1 0-1 0 0,1-1 1 0 0,0 1 0 0 0,0-1 0 0 0,0 0 0 0 0,0 0 0 0 0,0 0 0 0 0,0 0-1 0 0,0 0 1 0 0,0-1 0 0 0,3 0 23 0 0,34 1-4590 0 0,-23-1-1191 0 0</inkml:trace>
  <inkml:trace contextRef="#ctx0" brushRef="#br0" timeOffset="4221.63">1984 929 5380 0 0,'0'0'6766'0'0,"0"0"-5039"0"0,0 0-1459 0 0,0 0 76 0 0,0 0-61 0 0,0 0-60 0 0,0 0 99 0 0,0 0-93 0 0,5-2-528 0 0,-2 1 288 0 0,0 1 0 0 0,-1-1-1 0 0,1 1 1 0 0,0 0 0 0 0,0 0-1 0 0,0 0 1 0 0,0 1 0 0 0,0-1-1 0 0,0 1 1 0 0,0-1 0 0 0,-1 1-1 0 0,1 0 1 0 0,0 0 0 0 0,0 0-1 0 0,-1 0 1 0 0,1 1 0 0 0,-1-1-1 0 0,1 1 1 0 0,-1-1 0 0 0,0 1-1 0 0,1 0 1 0 0,-1 0 0 0 0,0 0-1 0 0,0 0 1 0 0,0 1 0 0 0,-1-1-1 0 0,1 0 1 0 0,-1 1 0 0 0,1-1-1 0 0,-1 1 1 0 0,1 1 11 0 0,-1-2 43 0 0,0 0-1 0 0,0 1 1 0 0,0-1 0 0 0,0 1 0 0 0,0-1-1 0 0,-1 1 1 0 0,1 0 0 0 0,-1-1-1 0 0,0 1 1 0 0,0-1 0 0 0,0 1-1 0 0,0 0 1 0 0,0-1 0 0 0,0 1-1 0 0,-1 0 1 0 0,0-1 0 0 0,1 1 0 0 0,-1-1-1 0 0,0 1 1 0 0,0-1 0 0 0,0 1-1 0 0,0-1 1 0 0,-1 0 0 0 0,1 0-1 0 0,-1 1 1 0 0,1-1 0 0 0,-1 0 0 0 0,0 0-1 0 0,0 0 1 0 0,0-1 0 0 0,0 1-1 0 0,0 0 1 0 0,0-1 0 0 0,0 1-1 0 0,0-1 1 0 0,-1 0 0 0 0,1 0 0 0 0,-1 0-1 0 0,1 0 1 0 0,-2 0-43 0 0,-43 8-6203 0 0,45-11 1835 0 0,3-5-1661 0 0</inkml:trace>
  <inkml:trace contextRef="#ctx0" brushRef="#br0" timeOffset="4391.95">2173 946 7961 0 0,'0'0'6240'0'0,"0"0"-6240"0"0,0 0-432 0 0,0 0 432 0 0,0 0 672 0 0,-29 46-176 0 0,22-31-168 0 0,-3 0-116 0 0,5 2-84 0 0,-1-1-128 0 0,4 0-304 0 0,2-1-556 0 0,4-1-420 0 0,4-2-504 0 0,0-4-1484 0 0,6-4-4625 0 0</inkml:trace>
  <inkml:trace contextRef="#ctx0" brushRef="#br0" timeOffset="4861.28">2057 1228 6309 0 0,'0'0'5395'0'0,"0"0"-4102"0"0,0 0-1155 0 0,6 5 48 0 0,-1 1 20 0 0,1-1 0 0 0,1-1 0 0 0,-1 1 0 0 0,0-1-1 0 0,1 0 1 0 0,0 0 0 0 0,0-1 0 0 0,0 0 0 0 0,1 0-1 0 0,-1-1 1 0 0,0 0 0 0 0,1 0 0 0 0,0-1 0 0 0,-1 0 0 0 0,1 0-1 0 0,0-1 1 0 0,0 0-206 0 0,2 0 26 0 0,0-2 0 0 0,0 1 0 0 0,0-1 0 0 0,0 0-1 0 0,-1-1 1 0 0,1 0 0 0 0,-1-1 0 0 0,0 0 0 0 0,0 0 0 0 0,0-1 0 0 0,0 0-1 0 0,-1-1 1 0 0,0 0 0 0 0,0 0 0 0 0,-1-1 0 0 0,1 0 0 0 0,-1 0-1 0 0,-1 0 1 0 0,1-1 0 0 0,-2 0 0 0 0,1-1 0 0 0,-1 1 0 0 0,0-1-1 0 0,0 0 1 0 0,-1 0 0 0 0,-1-1 0 0 0,3-6-26 0 0,3-13-132 0 0,-1-1 0 0 0,-1 1 1 0 0,-2-2-1 0 0,-1 1 0 0 0,-1 0 0 0 0,-2-1 0 0 0,-1 0 1 0 0,-2-16 131 0 0,-3-5-378 0 0,-2 0 0 0 0,-2 0 1 0 0,-3 1-1 0 0,-2 1 0 0 0,-2 0 1 0 0,-2 1-1 0 0,-3 0 0 0 0,-1 2 1 0 0,-3 1-1 0 0,-1 0 0 0 0,-2 2 1 0 0,-27-30 377 0 0,41 59 183 0 0,0 0 1 0 0,-1 1-1 0 0,0 1 1 0 0,-2 0 0 0 0,1 1-1 0 0,-1 1 1 0 0,-1 0-1 0 0,0 2 1 0 0,-1 0-1 0 0,0 1 1 0 0,0 0-1 0 0,0 2 1 0 0,-1 0 0 0 0,0 2-1 0 0,-15-2-183 0 0,15 3-18 0 0,0 2 1 0 0,0 0-1 0 0,1 1 0 0 0,-1 1 0 0 0,0 1 0 0 0,1 1 1 0 0,-1 0-1 0 0,1 2 0 0 0,0 0 0 0 0,0 1 0 0 0,0 1 1 0 0,1 1-1 0 0,0 1 0 0 0,1 0 0 0 0,0 1 0 0 0,0 1 1 0 0,1 0-1 0 0,0 1 0 0 0,1 1 0 0 0,1 1 0 0 0,0 0 1 0 0,1 1-1 0 0,0 0 0 0 0,-6 11 18 0 0,6-5-139 0 0,1 1 0 0 0,1 0 0 0 0,1 0-1 0 0,1 1 1 0 0,2 0 0 0 0,0 1 0 0 0,1 0 0 0 0,1 0 0 0 0,1 0 0 0 0,2 0-1 0 0,0 1 1 0 0,1 0 0 0 0,2-1 0 0 0,1 1 0 0 0,0-1 0 0 0,2 0 0 0 0,1 0-1 0 0,1 0 1 0 0,0 0 0 0 0,11 22 139 0 0,-4-14 323 0 0,1 0 0 0 0,1-1 0 0 0,2-1 0 0 0,1 0 0 0 0,1-1 0 0 0,2-1 0 0 0,1-1 0 0 0,1-1 0 0 0,1-1 0 0 0,1-1 0 0 0,1-2 0 0 0,1 0 0 0 0,1-2 0 0 0,19 11-323 0 0,-22-17 262 0 0,-9-3-192 0 0,1-1 0 0 0,0 0 1 0 0,0-1-1 0 0,1-1 0 0 0,0-1 1 0 0,1-1-1 0 0,-1 0 1 0 0,1-1-1 0 0,0-1 0 0 0,13 0-70 0 0,-31-4-191 0 0,11-2-2263 0 0,-5-4-2101 0 0,2-9-4943 0 0</inkml:trace>
  <inkml:trace contextRef="#ctx0" brushRef="#br0" timeOffset="1775.94">686 660 3756 0 0,'0'0'6826'0'0,"0"0"-5223"0"0,-1 7-1203 0 0,-9 51 1385 0 0,-1 99 60 0 0,21-146-192 0 0,-15-37-1487 0 0,-57-30-1417 0 0,60 56 1235 0 0,0-1 0 0 0,0 1 0 0 0,0 0 0 0 0,1 0 0 0 0,-1-1 0 0 0,0 2-1 0 0,0-1 1 0 0,0 0 0 0 0,0 0 0 0 0,1 0 0 0 0,-1 1 0 0 0,0-1 0 0 0,0 1 0 0 0,0 0 0 0 0,1-1 0 0 0,-1 1-1 0 0,0 0 1 0 0,1 0 0 0 0,-1 0 0 0 0,1 0 0 0 0,-1 0 0 0 0,1 0 0 0 0,0 1 0 0 0,-1-1 0 0 0,1 0 0 0 0,0 1-1 0 0,0-1 1 0 0,0 1 0 0 0,0-1 0 0 0,0 1 0 0 0,0 0 0 0 0,0-1 0 0 0,1 1 0 0 0,-1 0 0 0 0,1 0 0 0 0,-1-1-1 0 0,1 1 1 0 0,-1 0 0 0 0,1 0 0 0 0,0 0 0 0 0,0 0 0 0 0,0 0 0 0 0,0 1 16 0 0,0 0 47 0 0,-1 0 0 0 0,1-1 0 0 0,0 1-1 0 0,0 0 1 0 0,0 0 0 0 0,0-1 0 0 0,0 1 0 0 0,1 0 0 0 0,-1 0 0 0 0,1-1 0 0 0,-1 1 0 0 0,1 0 0 0 0,0-1 0 0 0,0 1 0 0 0,1-1-1 0 0,-1 1 1 0 0,0-1 0 0 0,1 0 0 0 0,-1 0 0 0 0,1 1 0 0 0,0-1 0 0 0,0 0 0 0 0,0 0 0 0 0,0 0 0 0 0,0-1 0 0 0,0 1 0 0 0,0-1 0 0 0,1 1-1 0 0,-1-1 1 0 0,1 1 0 0 0,-1-1 0 0 0,1 0 0 0 0,-1 0 0 0 0,1-1 0 0 0,0 1 0 0 0,-1 0 0 0 0,1-1 0 0 0,0 0 0 0 0,0 1 0 0 0,-1-1-1 0 0,1 0 1 0 0,3-1-47 0 0,63-1-991 0 0,-12-11-4961 0 0,-42 7-350 0 0</inkml:trace>
  <inkml:trace contextRef="#ctx0" brushRef="#br0" timeOffset="2087.71">868 805 3392 0 0,'0'0'8651'0'0,"0"0"-6399"0"0,0 0-2016 0 0,0 0 20 0 0,0 0 140 0 0,0 0 126 0 0,0 0-257 0 0,0 0-566 0 0,6-2-248 0 0,84 2 546 0 0,-88 0 40 0 0,0 0 0 0 0,-1 0 0 0 0,1 1 0 0 0,0-1 0 0 0,-1 1 0 0 0,1-1 1 0 0,-1 1-1 0 0,1 0 0 0 0,-1 0 0 0 0,1 0 0 0 0,-1 0 0 0 0,1 0 0 0 0,-1 0 1 0 0,0 0-1 0 0,0 0 0 0 0,1 0 0 0 0,-1 0 0 0 0,0 1 0 0 0,0-1 0 0 0,0 1 1 0 0,0-1-1 0 0,-1 0 0 0 0,1 1 0 0 0,0 0 0 0 0,0-1 0 0 0,-1 1 0 0 0,1-1 1 0 0,-1 1-1 0 0,0 0 0 0 0,1-1 0 0 0,-1 1 0 0 0,0 0 0 0 0,0-1 0 0 0,0 1 1 0 0,0 0-1 0 0,0 0 0 0 0,-1-1 0 0 0,1 1 0 0 0,0 0 0 0 0,-1-1 0 0 0,1 1 1 0 0,-1-1-1 0 0,0 1 0 0 0,1 0 0 0 0,-1-1 0 0 0,0 0 0 0 0,0 1 0 0 0,0-1 1 0 0,0 1-1 0 0,0-1 0 0 0,0 0 0 0 0,-1 0 0 0 0,1 0 0 0 0,0 1-37 0 0,-52 89 496 0 0,92-63-375 0 0,-6-27-5935 0 0,-20-7-530 0 0</inkml:trace>
  <inkml:trace contextRef="#ctx0" brushRef="#br0" timeOffset="2338.48">1067 921 11805 0 0,'0'0'4188'0'0,"0"0"-4188"0"0,-35-6 0 0 0,14 2 212 0 0,-2-1-196 0 0,-2 1-16 0 0,0-1-820 0 0,1 2-836 0 0,5 0-3204 0 0,-4-6-3997 0 0</inkml:trace>
  <inkml:trace contextRef="#ctx0" brushRef="#br0" timeOffset="10153.04">925 1099 1212 0 0,'0'0'473'0'0,"0"0"1480"0"0,7 1 284 0 0,3 3-1970 0 0,0-1 0 0 0,0-1 0 0 0,1 0 1 0 0,-1 0-1 0 0,1-1 0 0 0,0-1 1 0 0,-1 0-1 0 0,1 0 0 0 0,0-1 1 0 0,-1 0-1 0 0,1-1 0 0 0,-1 0 1 0 0,0-1-1 0 0,1 0 0 0 0,-1 0 0 0 0,0-1 1 0 0,-1-1-1 0 0,1 1 0 0 0,-1-2 1 0 0,0 1-1 0 0,0-1 0 0 0,-1-1 1 0 0,1 1-1 0 0,-1-1 0 0 0,-1-1 1 0 0,0 0-1 0 0,7-8-267 0 0,4-16 70 0 0,-2 0 1 0 0,-1-1-1 0 0,-1-1 1 0 0,-2 0-1 0 0,-2-1 1 0 0,-1 0 0 0 0,-1 0-1 0 0,-2-1 1 0 0,0-25-71 0 0,-4 36-38 0 0,-2 0 1 0 0,0 1 0 0 0,-2-1-1 0 0,0 0 1 0 0,-2 1 0 0 0,-1 0-1 0 0,0 0 1 0 0,-2 0 0 0 0,-1 0 0 0 0,-1 1-1 0 0,-1 1 1 0 0,0 0 0 0 0,-2 0-1 0 0,-1 1 1 0 0,-1 0 0 0 0,0 1 0 0 0,-2 1-1 0 0,0 0 1 0 0,-1 1 0 0 0,-1 1-1 0 0,0 1 1 0 0,-1 0 0 0 0,-1 1-1 0 0,-1 2 1 0 0,0 0 0 0 0,0 1 0 0 0,-1 1-1 0 0,-1 1 1 0 0,0 1 0 0 0,0 0-1 0 0,-1 2 1 0 0,0 1 0 0 0,0 2-1 0 0,-1 0 1 0 0,-23-1 37 0 0,31 5-45 0 0,0 0-1 0 0,0 1 1 0 0,0 1 0 0 0,1 0-1 0 0,-1 1 1 0 0,1 1 0 0 0,-1 1-1 0 0,1 0 1 0 0,1 1-1 0 0,-1 1 1 0 0,1 0 0 0 0,0 1-1 0 0,0 1 1 0 0,1 0 0 0 0,1 1-1 0 0,-1 1 1 0 0,2 0-1 0 0,-1 0 1 0 0,2 1 0 0 0,-8 10 45 0 0,2 2 41 0 0,2 1 0 0 0,0 1 0 0 0,2 0 1 0 0,1 1-1 0 0,1 0 0 0 0,1 1 0 0 0,1 0 0 0 0,2 1 1 0 0,1 0-1 0 0,1 0 0 0 0,2 0 0 0 0,0 0 0 0 0,2 1 1 0 0,2-1-1 0 0,1 11-41 0 0,4-18 139 0 0,1 0 0 0 0,1 0-1 0 0,1 0 1 0 0,1-1 0 0 0,1-1 0 0 0,1 0 0 0 0,0 0 0 0 0,2-1 0 0 0,0-1 0 0 0,1 0 0 0 0,1-1-1 0 0,0 0 1 0 0,2-2 0 0 0,-1 0 0 0 0,2-1 0 0 0,0 0 0 0 0,1-2 0 0 0,0 0 0 0 0,11 3-139 0 0,-13-3 247 0 0,0-2 0 0 0,1 0 0 0 0,0-1-1 0 0,1-1 1 0 0,0 0 0 0 0,0-2 0 0 0,1 0 0 0 0,-1-1 0 0 0,1-2 0 0 0,1 0 0 0 0,-1-1 0 0 0,0-1 0 0 0,16-1-247 0 0,-18-8-1413 0 0,-13-4-5143 0 0,-5-2-2048 0 0</inkml:trace>
  <inkml:trace contextRef="#ctx0" brushRef="#br0" timeOffset="11832.17">450 1115 1720 0 0,'0'0'4821'0'0,"0"0"-2030"0"0,0 0-1611 0 0,0 0-702 0 0,0 0-248 0 0,0 0 60 0 0,0 0 138 0 0,0 0 96 0 0,0 0 11 0 0,9-13 419 0 0,-7 12-939 0 0,1-1 1 0 0,-1 0 0 0 0,1 1 0 0 0,0 0-1 0 0,0 0 1 0 0,0 0 0 0 0,0 0-1 0 0,0 0 1 0 0,0 1 0 0 0,0-1 0 0 0,0 1-1 0 0,0-1 1 0 0,0 1 0 0 0,0 0 0 0 0,0 1-1 0 0,0-1 1 0 0,0 0 0 0 0,0 1-1 0 0,0 0 1 0 0,0-1 0 0 0,0 1 0 0 0,-1 0-1 0 0,1 1 1 0 0,0-1 0 0 0,0 0-1 0 0,-1 1 1 0 0,1 0 0 0 0,-1-1 0 0 0,1 1-1 0 0,-1 0 1 0 0,0 0 0 0 0,0 1 0 0 0,0-1-1 0 0,0 0 1 0 0,0 1 0 0 0,0-1-1 0 0,-1 1 1 0 0,1-1 0 0 0,-1 1 0 0 0,0 0-1 0 0,1 0 1 0 0,-1 0 0 0 0,-1 0 0 0 0,1 0-1 0 0,0 0 1 0 0,-1 0 0 0 0,1 0-1 0 0,-1 0 1 0 0,0 0 0 0 0,0 0 0 0 0,0 0-1 0 0,-1 0 1 0 0,1 0 0 0 0,-1 0 0 0 0,1 0-1 0 0,-1 0 1 0 0,0 0 0 0 0,0-1-1 0 0,0 1 1 0 0,-1 0 0 0 0,1 0 0 0 0,-1-1-1 0 0,0 1-15 0 0,-95 70-59 0 0,170-62 1248 0 0,-9-18-593 0 0,-15 1-1120 0 0,-15 5-3438 0 0,-34 1 526 0 0,0 0-2505 0 0</inkml:trace>
  <inkml:trace contextRef="#ctx0" brushRef="#br0" timeOffset="12173.89">761 1126 2520 0 0,'0'0'8788'0'0,"0"0"-6580"0"0,0 0-2240 0 0,0 0-140 0 0,0 0-62 0 0,0 0 66 0 0,0 0 180 0 0,5 2 121 0 0,114 55 1482 0 0,-117-55-1586 0 0,-1 0 1 0 0,0 0-1 0 0,0 1 1 0 0,1-1-1 0 0,-1 1 0 0 0,-1-1 1 0 0,1 1-1 0 0,0-1 0 0 0,0 1 1 0 0,-1-1-1 0 0,0 1 1 0 0,1 0-1 0 0,-1-1 0 0 0,0 1 1 0 0,0 0-1 0 0,-1-1 0 0 0,1 1 1 0 0,-1-1-1 0 0,1 1 1 0 0,-1 0-1 0 0,0-1 0 0 0,0 1 1 0 0,0-1-1 0 0,0 0 0 0 0,0 1 1 0 0,0-1-1 0 0,-1 0 1 0 0,1 0-1 0 0,-1 1 0 0 0,0-1 1 0 0,1 0-1 0 0,-1-1 0 0 0,0 1 1 0 0,0 0-30 0 0,-20 61 285 0 0,74-40-689 0 0,-14-24-5175 0 0,-22-5-1252 0 0</inkml:trace>
  <inkml:trace contextRef="#ctx0" brushRef="#br0" timeOffset="12358.98">967 1283 940 0 0,'0'0'10745'0'0,"0"0"-9269"0"0,-64-3-1476 0 0,17-2-104 0 0,-6 2 92 0 0,7-2-616 0 0,18 2-2488 0 0,3-5-5225 0 0</inkml:trace>
  <inkml:trace contextRef="#ctx0" brushRef="#br0" timeOffset="13387.81">1088 1359 5320 0 0,'0'0'9673'0'0,"0"0"-6978"0"0,0 0-2279 0 0,0 0-98 0 0,0 0 42 0 0,0 0 2 0 0,0 0-56 0 0,4 0-1674 0 0,5-5-3623 0 0,7-11-2988 0 0</inkml:trace>
  <inkml:trace contextRef="#ctx0" brushRef="#br0" timeOffset="14167.19">2087 822 9129 0 0,'0'0'7584'0'0,"0"0"-5627"0"0,0 0-1871 0 0,0 0 276 0 0,0 0 115 0 0,0 0-67 0 0,0 0-143 0 0,-4 5-2750 0 0,-4-22-6579 0 0,6-5 335 0 0</inkml:trace>
  <inkml:trace contextRef="#ctx0" brushRef="#br0" timeOffset="35509.49">1683 186 2872 0 0,'0'0'566'0'0,"0"0"1623"0"0,0 0-659 0 0,0 0-456 0 0,0 0 73 0 0,0 0-5 0 0,0 0-64 0 0,0 0-281 0 0,-3-5-252 0 0,-7-12 1286 0 0,65 99-599 0 0,-51-75-1229 0 0,0 0 0 0 0,-1-1 1 0 0,0 1-1 0 0,0 0 0 0 0,0 1 0 0 0,-1-1 0 0 0,0 0 0 0 0,-1 1 0 0 0,0-1 0 0 0,0 1 0 0 0,0 0 0 0 0,-1-1 0 0 0,0 1 0 0 0,-1-1 0 0 0,1 1 0 0 0,-2 0 0 0 0,1-1 0 0 0,-1 0 0 0 0,0 1 0 0 0,0-1 0 0 0,-1 0 0 0 0,0 0 0 0 0,-1 0 0 0 0,1 0 0 0 0,-3 3-3 0 0,3-8 83 0 0,0 0 1 0 0,0 0-1 0 0,0 0 1 0 0,-1-1 0 0 0,1 1-1 0 0,0-1 1 0 0,0 0-1 0 0,-1 1 1 0 0,1-2-1 0 0,-1 1 1 0 0,1 0-1 0 0,-1-1 1 0 0,1 1 0 0 0,-1-1-1 0 0,1 0 1 0 0,-1 0-1 0 0,0-1 1 0 0,1 1-1 0 0,-1-1 1 0 0,1 0-1 0 0,-1 0 1 0 0,1 0 0 0 0,0 0-1 0 0,-1 0 1 0 0,1-1-1 0 0,0 1 1 0 0,0-1-1 0 0,0 0 1 0 0,0 0-1 0 0,0 0 1 0 0,0-1 0 0 0,1 1-1 0 0,-1-1 1 0 0,0 0-84 0 0,2 1 16 0 0,-1 0 0 0 0,1-1 0 0 0,-1 1 0 0 0,1-1 1 0 0,0 1-1 0 0,0-1 0 0 0,0 0 0 0 0,0 1 0 0 0,1-1 0 0 0,-1 0 0 0 0,1 0 1 0 0,-1 1-1 0 0,1-1 0 0 0,0 0 0 0 0,0 0 0 0 0,0 0 0 0 0,1 0 1 0 0,-1 1-1 0 0,0-1 0 0 0,1 0 0 0 0,0 0 0 0 0,0 1 0 0 0,0-1 1 0 0,0 1-1 0 0,0-1 0 0 0,1 1 0 0 0,-1-1 0 0 0,1 1 0 0 0,-1 0 1 0 0,1-1-1 0 0,0 1 0 0 0,0 0 0 0 0,0 0 0 0 0,0 0 0 0 0,0 1 0 0 0,0-1 1 0 0,1 0-1 0 0,-1 1 0 0 0,1 0 0 0 0,-1-1 0 0 0,1 1 0 0 0,-1 0 1 0 0,1 0-1 0 0,0 0 0 0 0,-1 1 0 0 0,1-1 0 0 0,0 1 0 0 0,0-1 1 0 0,0 1-1 0 0,-1 0 0 0 0,1 0 0 0 0,0 0 0 0 0,0 1 0 0 0,0-1 1 0 0,0 1-18 0 0,37-11-1978 0 0,-12 5-4588 0 0,-10 1-2235 0 0</inkml:trace>
  <inkml:trace contextRef="#ctx0" brushRef="#br0" timeOffset="36508.1">1734 719 168 0 0,'0'0'1148'0'0,"0"0"106"0"0,0 0 2149 0 0,0 0-1745 0 0,0 0-687 0 0,0 0 157 0 0,0 0 38 0 0,0 0-170 0 0,0 0-328 0 0,3-7-970 0 0,19 34 929 0 0,-15-21-540 0 0,-1-1 0 0 0,0 2-1 0 0,0-1 1 0 0,0 1 0 0 0,-1 0 0 0 0,0 0-1 0 0,0 0 1 0 0,0 1 0 0 0,-1-1 0 0 0,-1 1 0 0 0,1 0-1 0 0,-1 1 1 0 0,0-1 0 0 0,-1 0 0 0 0,0 1-1 0 0,-1 0 1 0 0,1-1 0 0 0,-2 1 0 0 0,1 0-1 0 0,-1 0 1 0 0,-1-1 0 0 0,1 3-87 0 0,-3-6 112 0 0,0-1-1 0 0,-1 1 1 0 0,1-1-1 0 0,-1 0 1 0 0,1 0-1 0 0,-1 0 1 0 0,-1 0-1 0 0,1-1 1 0 0,0 1-1 0 0,-1-1 1 0 0,0 0-1 0 0,1-1 1 0 0,-1 1-1 0 0,0-1 1 0 0,-1 0-1 0 0,1 0 1 0 0,0-1-1 0 0,-1 1 1 0 0,1-1-1 0 0,0 0 1 0 0,-1-1-1 0 0,1 1 1 0 0,-1-1-1 0 0,0 0 1 0 0,-3-1-112 0 0,7-2 66 0 0,0 0 0 0 0,0 0 0 0 0,1 0 0 0 0,-1 0 0 0 0,1 0 0 0 0,-1-1 0 0 0,1 1 0 0 0,0-1 0 0 0,0 1 0 0 0,0-1 0 0 0,1 1 0 0 0,0-1 0 0 0,-1 1 0 0 0,1-1 0 0 0,0 0 0 0 0,0 1 0 0 0,1-1 0 0 0,-1 1 0 0 0,1-1 0 0 0,0 1 0 0 0,0-1 0 0 0,0 1 0 0 0,0-1 0 0 0,1 1 0 0 0,-1 0 0 0 0,1 0 0 0 0,0 0 0 0 0,0 0 0 0 0,0 0 0 0 0,0 0 0 0 0,1 0 0 0 0,-1 1 0 0 0,1-1 0 0 0,-1 1 0 0 0,1-1-66 0 0,42-40-1423 0 0,-19 19-7640 0 0,-15 12-251 0 0</inkml:trace>
  <inkml:trace contextRef="#ctx0" brushRef="#br0" timeOffset="38870.93">1691 136 1860 0 0,'0'0'126'0'0,"0"0"-34"0"0,0 0-30 0 0,0 0 452 0 0,0 0 1516 0 0,0 0-750 0 0,0 0-1009 0 0,0 0-257 0 0,10 39 1374 0 0,63 123 550 0 0,-72-158-1852 0 0,0-1 1 0 0,0 1-1 0 0,0-1 1 0 0,-1 1-1 0 0,0-1 1 0 0,1 1-1 0 0,-1-1 1 0 0,-1 1 0 0 0,1 0-1 0 0,0-1 1 0 0,-1 1-1 0 0,0-1 1 0 0,0 0-1 0 0,0 1 1 0 0,0-1-1 0 0,-1 0 1 0 0,1 1-1 0 0,-1-1 1 0 0,1 0-1 0 0,-1 0 1 0 0,0 0-1 0 0,-1 0 1 0 0,1-1-1 0 0,0 1 1 0 0,-1 0-1 0 0,0-1 1 0 0,1 0-1 0 0,-1 0 1 0 0,0 0-1 0 0,0 0 1 0 0,0 0-1 0 0,0 0 1 0 0,-1-1-1 0 0,1 1 1 0 0,0-1-1 0 0,-1 0 1 0 0,1 0-1 0 0,-1-1 1 0 0,1 1-1 0 0,-1 0 1 0 0,1-1 0 0 0,-1 0-1 0 0,1 0 1 0 0,-1 0-1 0 0,1-1 1 0 0,-1 1-1 0 0,1-1 1 0 0,-1 1-1 0 0,1-1 1 0 0,-1 0-1 0 0,1-1 1 0 0,0 1-1 0 0,-1-1 1 0 0,1 1-1 0 0,0-1 1 0 0,0 0-1 0 0,0 0 1 0 0,0 0-1 0 0,1-1 1 0 0,-1 1-1 0 0,1 0 1 0 0,-1-1-1 0 0,1 0 1 0 0,0 0-1 0 0,0 0 1 0 0,0 0-1 0 0,-1-2-86 0 0,2 2 25 0 0,0 0 1 0 0,1 1-1 0 0,-1-1 0 0 0,1 0 0 0 0,0 1 0 0 0,0-1 0 0 0,0 0 0 0 0,0 1 0 0 0,0-1 0 0 0,1 0 0 0 0,-1 1 0 0 0,1-1 0 0 0,0 0 0 0 0,-1 1 0 0 0,1-1 0 0 0,0 1 0 0 0,1-1 0 0 0,-1 1 0 0 0,0 0 1 0 0,1 0-1 0 0,-1-1 0 0 0,1 1 0 0 0,0 0 0 0 0,0 0 0 0 0,0 0 0 0 0,0 1 0 0 0,0-1 0 0 0,0 0 0 0 0,0 1 0 0 0,0-1 0 0 0,1 1 0 0 0,1-1-25 0 0,53-19-4897 0 0,-39 17-666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6:39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0 964 0 0,'0'0'236'0'0,"0"0"-227"0"0,0 0 77 0 0,0 0 129 0 0,0 0-20 0 0,0 0-107 0 0,-4 6-49 0 0,2-2 36 0 0,-1-1 1 0 0,0 0 0 0 0,1 0 0 0 0,-2-1 0 0 0,1 1 0 0 0,0 0 0 0 0,0-1 0 0 0,-1 0 0 0 0,1 0 0 0 0,-1 0-1 0 0,0 0 1 0 0,0-1 0 0 0,0 1 0 0 0,1-1 0 0 0,-1 0 0 0 0,-1 0 0 0 0,1 0 0 0 0,0-1 0 0 0,0 1 0 0 0,0-1-1 0 0,0 0 1 0 0,0 0 0 0 0,0-1 0 0 0,0 1 0 0 0,0-1 0 0 0,-1 0-76 0 0,-43-12-197 0 0,7 1 1185 0 0,15 10 4392 0 0,26 1-4745 0 0,0 1-2620 0 0,0-1-3366 0 0,0-1 2132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1:25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2112 711 6445 0 0,'0'0'8396'0'0,"0"0"-8232"0"0,0 0-164 0 0,0 0-152 0 0,0 0 152 0 0,-45-2 12 0 0,28-1-12 0 0,-3 2-380 0 0,1-3-1288 0 0,6 2-2708 0 0,-3-8-3433 0 0</inkml:trace>
  <inkml:trace contextRef="#ctx0" brushRef="#br0" timeOffset="1">2146 617 14857 0 0,'0'0'1761'0'0,"0"0"-1761"0"0,0 0-12 0 0,-34 0 12 0 0,1 2 176 0 0,-17-1-64 0 0,-7 0-112 0 0,0-1-885 0 0,15-4-1783 0 0,7-7-7621 0 0</inkml:trace>
  <inkml:trace contextRef="#ctx0" brushRef="#br0" timeOffset="-3141.83">238 262 1148 0 0,'0'0'466'0'0,"0"0"399"0"0,0 0 1504 0 0,0 0-244 0 0,0 0-828 0 0,0 0-317 0 0,0 0-45 0 0,0 0-126 0 0,1 5 2522 0 0,4-6-3373 0 0,0 0 0 0 0,0 1 0 0 0,0 0 0 0 0,0 0 0 0 0,0 0-1 0 0,1 1 1 0 0,-1-1 0 0 0,0 1 0 0 0,0 0 0 0 0,0 1 0 0 0,0-1 0 0 0,-1 1 0 0 0,1 0 0 0 0,0 0 0 0 0,-1 0 0 0 0,1 1 0 0 0,-1 0 0 0 0,0 0 0 0 0,0 0 0 0 0,0 0 0 0 0,0 1 0 0 0,0-1 0 0 0,-1 1 0 0 0,0 0 0 0 0,0 0 0 0 0,0 0 0 0 0,0 1 0 0 0,0-1 0 0 0,-1 1 0 0 0,0-1 0 0 0,1 3 42 0 0,-3-2 93 0 0,0-1 0 0 0,0 0 0 0 0,0 0 0 0 0,-1 0 1 0 0,1 0-1 0 0,-1 0 0 0 0,0 0 0 0 0,-1 0 0 0 0,1 0 0 0 0,0 0 1 0 0,-1 0-1 0 0,0-1 0 0 0,0 1 0 0 0,0 0 0 0 0,-1-1 0 0 0,1 0 1 0 0,-1 0-1 0 0,0 1 0 0 0,0-2 0 0 0,0 1 0 0 0,0 0 0 0 0,0 0 0 0 0,0-1 1 0 0,-1 0-1 0 0,1 0 0 0 0,-1 0 0 0 0,0 0 0 0 0,0 0 0 0 0,0-1-93 0 0,-45 17-7918 0 0,47-18 661 0 0</inkml:trace>
  <inkml:trace contextRef="#ctx0" brushRef="#br0" timeOffset="-2893.05">499 285 1540 0 0,'0'0'7095'0'0,"0"0"-4458"0"0,0 0-1533 0 0,0 0-279 0 0,0 0-271 0 0,0 0-429 0 0,0 0-38 0 0,-6 2 76 0 0,1-1-160 0 0,0 1 0 0 0,0 0 0 0 0,0 0 0 0 0,0 1 0 0 0,0-1-1 0 0,0 1 1 0 0,1 0 0 0 0,-1 0 0 0 0,1 1 0 0 0,0 0 0 0 0,0-1 0 0 0,0 1 0 0 0,1 0 0 0 0,-1 1 0 0 0,1-1 0 0 0,0 1 0 0 0,0-1-1 0 0,1 1 1 0 0,-1 0 0 0 0,1 0 0 0 0,0 0 0 0 0,0 0 0 0 0,1 0 0 0 0,-1 4-3 0 0,4-5 26 0 0,0-1 1 0 0,1 0-1 0 0,0 1 0 0 0,-1-1 1 0 0,1-1-1 0 0,0 1 0 0 0,0 0 1 0 0,1-1-1 0 0,-1 1 1 0 0,0-1-1 0 0,1 0 0 0 0,0 0 1 0 0,-1 0-1 0 0,1-1 0 0 0,0 1 1 0 0,0-1-1 0 0,0 0 0 0 0,0 0 1 0 0,0 0-1 0 0,0-1 1 0 0,0 1-1 0 0,0-1 0 0 0,0 0 1 0 0,1 0-1 0 0,-1-1 0 0 0,0 1 1 0 0,0-1-1 0 0,0 0 0 0 0,3-1-26 0 0,1 2-561 0 0,20 0-3311 0 0,-17 0-750 0 0</inkml:trace>
  <inkml:trace contextRef="#ctx0" brushRef="#br0" timeOffset="-2524.23">681 265 6321 0 0,'0'0'5009'0'0,"0"0"-3568"0"0,0 0-1285 0 0,0 0-87 0 0,0 0 208 0 0,0 0 38 0 0,0 0-182 0 0,0 0-453 0 0,35 9 264 0 0,-32-9 84 0 0,-1-1 0 0 0,1 0 0 0 0,0 1 0 0 0,0 0-1 0 0,-1 0 1 0 0,1-1 0 0 0,0 1 0 0 0,0 1 0 0 0,0-1-1 0 0,-1 0 1 0 0,1 1 0 0 0,0 0 0 0 0,0-1 0 0 0,-1 1 0 0 0,1 0-1 0 0,0 0 1 0 0,-1 1 0 0 0,1-1 0 0 0,-1 0 0 0 0,0 1-1 0 0,1 0 1 0 0,-1-1 0 0 0,0 1 0 0 0,0 0 0 0 0,0 0 0 0 0,0 0-1 0 0,-1 1 1 0 0,1-1 0 0 0,0 0 0 0 0,-1 1 0 0 0,0-1-1 0 0,1 0 1 0 0,-1 1 0 0 0,0 0 0 0 0,0-1 0 0 0,0 1 0 0 0,-1 0-1 0 0,1 0 1 0 0,-1-1 0 0 0,1 1 0 0 0,-1 0 0 0 0,0 0-1 0 0,0 0 1 0 0,0-1 0 0 0,-1 1 0 0 0,1 0 0 0 0,-1 0 0 0 0,1-1-1 0 0,-1 1 1 0 0,0 0 0 0 0,-1 1-28 0 0,0-1 174 0 0,-46 74 877 0 0,47-75-1036 0 0,0 0 1 0 0,1-1 0 0 0,-1 1-1 0 0,1 0 1 0 0,-1 0-1 0 0,1 0 1 0 0,0 0-1 0 0,0 0 1 0 0,0 0 0 0 0,0 1-1 0 0,0-1 1 0 0,1 0-1 0 0,-1 0 1 0 0,0-1 0 0 0,1 1-1 0 0,0 0 1 0 0,-1 0-1 0 0,1 0 1 0 0,0 0-1 0 0,0 0 1 0 0,0-1 0 0 0,0 1-1 0 0,0 0 1 0 0,1-1-1 0 0,-1 1 1 0 0,0-1-1 0 0,1 1 1 0 0,-1-1 0 0 0,1 0-1 0 0,-1 1 1 0 0,1-1-1 0 0,0 0 1 0 0,0 0-1 0 0,-1 0 1 0 0,1-1 0 0 0,0 1-1 0 0,0 0 1 0 0,0-1-1 0 0,0 1 1 0 0,0-1 0 0 0,1 1-16 0 0,47 8-44 0 0,-34-12-2826 0 0,-3-6-4134 0 0,-7-2 294 0 0</inkml:trace>
  <inkml:trace contextRef="#ctx0" brushRef="#br0" timeOffset="-2274.41">864 421 6225 0 0,'0'0'6440'0'0,"0"0"-6312"0"0,0 0-40 0 0,-36 0 488 0 0,21-2-44 0 0,0 2-336 0 0,-4 0-196 0 0,3 0-76 0 0,-1 0-764 0 0,2 0-1160 0 0,6 0-2804 0 0,3-7-1661 0 0</inkml:trace>
  <inkml:trace contextRef="#ctx0" brushRef="#br0" timeOffset="-2026.23">983 205 8505 0 0,'0'0'1660'0'0,"0"0"-1149"0"0,0 0-379 0 0,0 0-20 0 0,0 0-258 0 0,0 0-274 0 0,7 1 25 0 0,-1-1 457 0 0,1 1 1 0 0,-1-1-1 0 0,1 2 1 0 0,-1-1-1 0 0,0 1 1 0 0,0 0-1 0 0,0 0 1 0 0,0 0-1 0 0,0 1 1 0 0,0 0-1 0 0,-1 0 1 0 0,1 1-1 0 0,-1 0 1 0 0,0 0 0 0 0,0 0-1 0 0,2 2-62 0 0,-69 78 3681 0 0,123-77-1421 0 0,-31-9-3085 0 0,-10-1-3628 0 0,-13 2-632 0 0</inkml:trace>
  <inkml:trace contextRef="#ctx0" brushRef="#br0" timeOffset="-1622.29">1239 152 952 0 0,'0'0'6060'0'0,"0"0"-3674"0"0,0 0-1873 0 0,0 0-352 0 0,0 0 99 0 0,0 0 306 0 0,0 0 158 0 0,0 0-49 0 0,0 0-131 0 0,37-15-785 0 0,61 13 124 0 0,-98 76 1663 0 0,24 43-20 0 0,-20-108-1427 0 0,0-1 0 0 0,-1 1 0 0 0,0 0 0 0 0,0 0 0 0 0,-1 0 0 0 0,-1 0 0 0 0,1 0 0 0 0,-1 1 0 0 0,-1-1 0 0 0,0 0 0 0 0,0 0 0 0 0,-1 1 0 0 0,0-1 0 0 0,0 0 0 0 0,-1 0 0 0 0,-1 0 0 0 0,1 0 0 0 0,-1 0 0 0 0,-1 0 0 0 0,0-1 0 0 0,-3 6-99 0 0,2-6 12 0 0,0 0 1 0 0,0-1 0 0 0,-1 0 0 0 0,0 0-1 0 0,0-1 1 0 0,-1 1 0 0 0,0-1 0 0 0,0-1-1 0 0,0 1 1 0 0,-1-1 0 0 0,0-1 0 0 0,0 1-1 0 0,0-1 1 0 0,0-1 0 0 0,-1 1 0 0 0,-3 0-13 0 0,-59-9-4638 0 0,37-10-1569 0 0</inkml:trace>
  <inkml:trace contextRef="#ctx0" brushRef="#br0" timeOffset="-1182.82">132 90 5625 0 0,'0'0'5293'0'0,"0"0"-3430"0"0,0 0-1002 0 0,0 0 124 0 0,0 0-333 0 0,0 0-415 0 0,-7-1-138 0 0,-97 6-495 0 0,104 37-124 0 0,-21 302 2440 0 0,22-341-1925 0 0,-1 0-1 0 0,1 0 1 0 0,-1 0 0 0 0,1 0-1 0 0,0 0 1 0 0,0 0 0 0 0,0 0-1 0 0,1 0 1 0 0,-1 0 0 0 0,1-1-1 0 0,-1 1 1 0 0,1 0 0 0 0,0-1-1 0 0,0 0 1 0 0,0 1 0 0 0,0-1-1 0 0,1 0 1 0 0,-1 0 0 0 0,1 0-1 0 0,-1 0 1 0 0,1 0 0 0 0,0-1 0 0 0,-1 1-1 0 0,1-1 1 0 0,0 0 0 0 0,0 0-1 0 0,0 0 1 0 0,0 0 0 0 0,0 0-1 0 0,0-1 1 0 0,0 1 0 0 0,0-1-1 0 0,1 0 1 0 0,-1 0 0 0 0,1 0 5 0 0,75 0-6101 0 0,-43-9-2511 0 0</inkml:trace>
  <inkml:trace contextRef="#ctx0" brushRef="#br0" timeOffset="-905.29">1632 62 12509 0 0,'0'0'2008'0'0,"0"0"-1840"0"0,0 0-168 0 0,0 0 0 0 0,0 0 24 0 0,0 0 280 0 0,0 0 72 0 0,0 0-124 0 0,-37 42-128 0 0,28-30-60 0 0,-4 2 24 0 0,-1 0-28 0 0,0 0-60 0 0,-1-2-1436 0 0,6-2-1012 0 0,4-5-5037 0 0</inkml:trace>
  <inkml:trace contextRef="#ctx0" brushRef="#br0" timeOffset="-547.07">1550 674 704 0 0,'0'0'2975'0'0,"0"0"-1072"0"0,0 0-354 0 0,0 0-7 0 0,0 0-147 0 0,0 0-95 0 0,0 0-159 0 0,0 0-151 0 0,0 0-206 0 0,-3 7 1058 0 0,63 23-3565 0 0,-59-29 1761 0 0,1 0 1 0 0,0 0-1 0 0,-1 0 0 0 0,0 0 0 0 0,1 0 1 0 0,-1 0-1 0 0,1 1 0 0 0,-1-1 0 0 0,0 0 0 0 0,0 1 1 0 0,0-1-1 0 0,0 1 0 0 0,0-1 0 0 0,0 1 1 0 0,0 0-1 0 0,-1-1 0 0 0,1 1 0 0 0,-1 0 1 0 0,1 0-1 0 0,-1-1 0 0 0,1 1 0 0 0,-1 0 0 0 0,0 0 1 0 0,0 0-1 0 0,0-1 0 0 0,0 1 0 0 0,0 0 1 0 0,0 0-1 0 0,-1 0 0 0 0,1 0 0 0 0,-1-1 1 0 0,1 1-1 0 0,-1 0 0 0 0,0-1 0 0 0,1 1 0 0 0,-1 0 1 0 0,0-1-1 0 0,0 1 0 0 0,0-1 0 0 0,0 1 1 0 0,0-1-1 0 0,-1 0 0 0 0,1 1 0 0 0,0-1 1 0 0,-1 0-1 0 0,1 0 0 0 0,-1 0 0 0 0,1 0 0 0 0,-1 0 1 0 0,1 0-1 0 0,-1 0 0 0 0,0 0-38 0 0,-35 17-308 0 0,12-19-5445 0 0,21-5-32 0 0</inkml:trace>
  <inkml:trace contextRef="#ctx0" brushRef="#br0" timeOffset="-280.29">1680 678 11445 0 0,'0'0'1599'0'0,"0"0"-1301"0"0,0 0 13 0 0,-6 4 240 0 0,4-3-461 0 0,-54 46 936 0 0,55-46-1017 0 0,0-1 1 0 0,-1 1 0 0 0,1 0-1 0 0,0 0 1 0 0,0 0-1 0 0,0 0 1 0 0,0 0 0 0 0,0 0-1 0 0,1 0 1 0 0,-1 1-1 0 0,0-1 1 0 0,0 0-1 0 0,1 0 1 0 0,-1 1 0 0 0,1-1-1 0 0,-1 0 1 0 0,1 1-1 0 0,0-1 1 0 0,-1 0-1 0 0,1 1 1 0 0,0-1 0 0 0,0 1-1 0 0,0-1 1 0 0,0 1-1 0 0,0-1 1 0 0,0 0 0 0 0,0 1-1 0 0,1-1 1 0 0,-1 1-1 0 0,0-1 1 0 0,1 0-1 0 0,-1 1 1 0 0,1-1 0 0 0,0 0-1 0 0,-1 0 1 0 0,1 1-1 0 0,0-1 1 0 0,0 0 0 0 0,0 0-1 0 0,-1 0 1 0 0,1 0-1 0 0,0 0 1 0 0,1 0-1 0 0,-1 0 1 0 0,0 0 0 0 0,0-1-1 0 0,0 1 1 0 0,0 0-1 0 0,1-1 1 0 0,-1 1 0 0 0,0 0-1 0 0,1-1-9 0 0,64 13-5194 0 0,-50-13-34 0 0</inkml:trace>
  <inkml:trace contextRef="#ctx0" brushRef="#br0" timeOffset="11858.22">589 563 952 0 0,'0'0'441'0'0,"0"0"-101"0"0,0 0 292 0 0,0 0 1490 0 0,0 0-897 0 0,0 0-756 0 0,0 0-147 0 0,0 0 201 0 0,-5 2 132 0 0,-11 3-304 0 0,-1-2 0 0 0,1 1-1 0 0,-1-2 1 0 0,0 0 0 0 0,1-1 0 0 0,-1-1-1 0 0,0 0 1 0 0,0-2 0 0 0,0 0-1 0 0,1 0 1 0 0,-1-2 0 0 0,1 0-1 0 0,0-1 1 0 0,0 0 0 0 0,0-1 0 0 0,-4-3-351 0 0,17 5-1103 0 0,16 3-5452 0 0,-9 1 2304 0 0</inkml:trace>
  <inkml:trace contextRef="#ctx0" brushRef="#br0" timeOffset="12150.44">509 643 980 0 0,'0'0'1640'0'0,"0"0"1603"0"0,0 0-2167 0 0,0 0-616 0 0,0 0 286 0 0,0 0 281 0 0,0 0 101 0 0,0 0-62 0 0,-5 2-206 0 0,-9 2-655 0 0,0-1-1 0 0,0 0 1 0 0,-1 0 0 0 0,1-2 0 0 0,-1 0 0 0 0,1 0 0 0 0,-1-2-1 0 0,1 0 1 0 0,0 0 0 0 0,-1-1 0 0 0,1-1 0 0 0,0 0 0 0 0,0-1-1 0 0,-12-6-204 0 0,25 10-246 0 0,10-1-3559 0 0,-5 0-1028 0 0</inkml:trace>
  <inkml:trace contextRef="#ctx0" brushRef="#br0" timeOffset="19661.25">922 617 896 0 0,'0'0'285'0'0,"0"0"-31"0"0,0 0-91 0 0,0 0 412 0 0,0 0 1493 0 0,0 0-784 0 0,0 0-930 0 0,0 0-306 0 0,6 1-32 0 0,14-2 349 0 0,0-1 0 0 0,-1 0 1 0 0,1-2-1 0 0,-1 0 1 0 0,0-1-1 0 0,0-1 0 0 0,0-1 1 0 0,-1 0-1 0 0,0-1 1 0 0,-1-1-1 0 0,1-1 1 0 0,0-2-366 0 0,113-104-562 0 0,-125 110 555 0 0,-1 0 0 0 0,0-1 1 0 0,0 0-1 0 0,-1 0 0 0 0,0 0 0 0 0,0 0 1 0 0,0-1-1 0 0,-1 0 0 0 0,0 1 1 0 0,-1-1-1 0 0,0 0 0 0 0,0-1 1 0 0,-1 1-1 0 0,0 0 0 0 0,0 0 1 0 0,-1 0-1 0 0,0-1 0 0 0,0 1 1 0 0,-1 0-1 0 0,0 0 0 0 0,-1-1 1 0 0,1 1-1 0 0,-2 0 0 0 0,1 0 0 0 0,-1 1 1 0 0,0-1-1 0 0,-1 0 0 0 0,0 1 1 0 0,0 0-1 0 0,0 0 0 0 0,-1 0 1 0 0,0 1-1 0 0,-1-1 0 0 0,1 1 1 0 0,-1 1-1 0 0,0-1 0 0 0,-1 1 1 0 0,1 0-1 0 0,-1 0 0 0 0,0 1 1 0 0,-2-1 6 0 0,-16-7-89 0 0,-1 2 0 0 0,0 1 1 0 0,-1 1-1 0 0,0 2 1 0 0,0 0-1 0 0,0 2 1 0 0,-1 0-1 0 0,0 3 1 0 0,1 0-1 0 0,-1 1 0 0 0,-18 4 89 0 0,34-2 24 0 0,-1 2 0 0 0,1-1 0 0 0,0 2 0 0 0,0-1-1 0 0,0 2 1 0 0,0 0 0 0 0,1 0 0 0 0,0 1 0 0 0,0 0 0 0 0,1 1-1 0 0,0 0 1 0 0,1 1 0 0 0,-1 0 0 0 0,1 0 0 0 0,1 1-1 0 0,0 0 1 0 0,1 1 0 0 0,0 0 0 0 0,0 0 0 0 0,1 0-1 0 0,0 1 1 0 0,1 0 0 0 0,1 0 0 0 0,-1 1-24 0 0,-3 27 446 0 0,5-31-393 0 0,1-1 1 0 0,-1 1-1 0 0,1-1 1 0 0,1 1 0 0 0,0 0-1 0 0,0 0 1 0 0,1 0-1 0 0,0 0 1 0 0,0 0-1 0 0,1 0 1 0 0,0-1-1 0 0,1 1 1 0 0,0 0-1 0 0,0-1 1 0 0,1 1-1 0 0,0-1 1 0 0,1 0 0 0 0,0 1-1 0 0,0-2 1 0 0,3 6-54 0 0,11 13 176 0 0,-13-17-7 0 0,0 0 1 0 0,0 0-1 0 0,1 0 1 0 0,0 0-1 0 0,1-1 0 0 0,0 0 1 0 0,0-1-1 0 0,1 1 1 0 0,0-1-1 0 0,0-1 0 0 0,1 1 1 0 0,0-2-1 0 0,0 1 1 0 0,0-1-1 0 0,0 0 0 0 0,1-1 1 0 0,0 0-1 0 0,0-1 1 0 0,4 1-170 0 0,-8-3 136 0 0,11-1-551 0 0,-14-7-7126 0 0,-2 17 1360 0 0</inkml:trace>
  <inkml:trace contextRef="#ctx0" brushRef="#br0" timeOffset="-116476.05">509 576 1212 0 0,'0'0'593'0'0,"0"0"-348"0"0,0 0 304 0 0,0 0 1258 0 0,0 0-834 0 0,0 0-783 0 0,0 0-191 0 0,5 1 72 0 0,-2-1-5 0 0,-1 1 1 0 0,1-1 0 0 0,-1 0 0 0 0,1 0 0 0 0,0-1-1 0 0,-1 1 1 0 0,1 0 0 0 0,-1-1 0 0 0,1 0 0 0 0,-1 1-1 0 0,1-1 1 0 0,-1 0 0 0 0,0 0 0 0 0,1-1 0 0 0,-1 1-1 0 0,0 0 1 0 0,0-1 0 0 0,0 1 0 0 0,0-1 0 0 0,0 0-1 0 0,0 0 1 0 0,0 1 0 0 0,0-1 0 0 0,-1 0 0 0 0,1-1-1 0 0,-1 1 1 0 0,0 0 0 0 0,1 0 0 0 0,-1-1 0 0 0,0 1 0 0 0,0 0-1 0 0,-1-1 1 0 0,1 1 0 0 0,0-1 0 0 0,-1 0-67 0 0,13-37 286 0 0,-3 0 1 0 0,-1-1 0 0 0,-2 0 0 0 0,-1 0-1 0 0,-1-34-286 0 0,-8 64-71 0 0,0 1 0 0 0,-1 0-1 0 0,0 0 1 0 0,-1 1 0 0 0,0-1-1 0 0,0 1 1 0 0,-1 0 0 0 0,0 0 0 0 0,-1 1-1 0 0,0 0 1 0 0,0 0 0 0 0,-1 0-1 0 0,0 1 1 0 0,0 0 0 0 0,-1 1 0 0 0,0 0-1 0 0,0 0 1 0 0,0 1 0 0 0,0 0-1 0 0,-1 0 1 0 0,0 1 0 0 0,0 1 0 0 0,0 0-1 0 0,-1 0 1 0 0,-4 0 71 0 0,7 1-7 0 0,-1 2 0 0 0,0-1 0 0 0,0 1-1 0 0,0 0 1 0 0,1 1 0 0 0,-1 0 0 0 0,0 0 0 0 0,1 1 0 0 0,-1 0-1 0 0,1 1 1 0 0,-1-1 0 0 0,1 2 0 0 0,0-1 0 0 0,0 1 0 0 0,0 0-1 0 0,1 1 1 0 0,0 0 0 0 0,0 0 0 0 0,0 1 0 0 0,0 0 0 0 0,1 0 0 0 0,0 0-1 0 0,0 1 1 0 0,0 0 0 0 0,1 0 0 0 0,0 0 0 0 0,1 1 0 0 0,0-1-1 0 0,0 1 1 0 0,0 0 0 0 0,1 1 0 0 0,0-1 0 0 0,1 0 0 0 0,0 1-1 0 0,0 0 1 0 0,1-1 0 0 0,0 1 0 0 0,0 8 7 0 0,3 1 206 0 0,1 0 0 0 0,1 0 0 0 0,0 0 0 0 0,1 0 1 0 0,1 0-1 0 0,0-1 0 0 0,2 0 0 0 0,0-1 0 0 0,1 0 0 0 0,0 0 0 0 0,1 0 0 0 0,1-1 0 0 0,1-1 0 0 0,0 0 1 0 0,1-1-1 0 0,10 9-206 0 0,14-11 2022 0 0,-36-13-3238 0 0,0 0-555 0 0,1 0-2501 0 0,1 0-637 0 0</inkml:trace>
  <inkml:trace contextRef="#ctx0" brushRef="#br0" timeOffset="-114372.03">1229 570 520 0 0,'0'0'706'0'0,"0"0"-452"0"0,0 0-55 0 0,0 0-57 0 0,7-1-41 0 0,1 0 87 0 0,0-1 1 0 0,-1-1-1 0 0,0 1 1 0 0,1-1-1 0 0,-1-1 1 0 0,0 1-1 0 0,0-1 1 0 0,-1-1-1 0 0,1 1 1 0 0,-1-1-1 0 0,0 0 1 0 0,0 0-1 0 0,-1-1 1 0 0,1 0-1 0 0,-1 0 1 0 0,1-1-189 0 0,-1-2 148 0 0,0 0 0 0 0,-1 0 0 0 0,0-1 0 0 0,0 1 0 0 0,-1-1 0 0 0,0 0 0 0 0,-1 0 0 0 0,0 0-1 0 0,0 0 1 0 0,-1 0 0 0 0,-1 0 0 0 0,1 0 0 0 0,-2-1 0 0 0,1 1 0 0 0,-2 0 0 0 0,1 0 0 0 0,-1 0 0 0 0,-1 0 0 0 0,0 0 0 0 0,0 0 0 0 0,-1 1 0 0 0,0 0 0 0 0,0-1-148 0 0,-6-10-30 0 0,0 0 1 0 0,-1 1-1 0 0,-1 0 1 0 0,0 1-1 0 0,-2 0 0 0 0,0 1 1 0 0,-1 0-1 0 0,0 1 0 0 0,-2 1 1 0 0,-4-3 29 0 0,14 11-24 0 0,-1 1 1 0 0,0-1 0 0 0,-1 2-1 0 0,0-1 1 0 0,0 1 0 0 0,0 0 0 0 0,0 1-1 0 0,-1 0 1 0 0,0 0 0 0 0,0 1-1 0 0,0 0 1 0 0,0 1 0 0 0,0 0-1 0 0,0 1 1 0 0,-1 0 0 0 0,1 1-1 0 0,-1 0 1 0 0,1 0 0 0 0,0 1-1 0 0,-1 1 1 0 0,1-1 0 0 0,0 2 0 0 0,0-1-1 0 0,0 1 1 0 0,0 1 0 0 0,1 0-1 0 0,-1 0 1 0 0,1 1 0 0 0,0 0-1 0 0,-8 7 24 0 0,4-3-5 0 0,0 1 0 0 0,1 0-1 0 0,0 1 1 0 0,0 0-1 0 0,1 1 1 0 0,0 0-1 0 0,1 1 1 0 0,1 0 0 0 0,0 0-1 0 0,1 1 1 0 0,0 0-1 0 0,1 1 1 0 0,1 0 0 0 0,0 0-1 0 0,1 0 1 0 0,1 1-1 0 0,0-1 1 0 0,0 7 5 0 0,7-10 58 0 0,0-1 0 0 0,0 1 0 0 0,1-1-1 0 0,1 0 1 0 0,-1 0 0 0 0,2 0 0 0 0,0-1 0 0 0,0 0 0 0 0,1 0-1 0 0,0 0 1 0 0,0-1 0 0 0,6 4-58 0 0,28 44 426 0 0,-38-51-245 0 0,1 1 0 0 0,0-1 0 0 0,1 1-1 0 0,0-1 1 0 0,0-1 0 0 0,0 1 0 0 0,1-1 0 0 0,-1 1-1 0 0,1-2 1 0 0,0 1 0 0 0,1-1 0 0 0,-1 0 0 0 0,1 0-1 0 0,0-1 1 0 0,0 1 0 0 0,4 0-181 0 0,3 2-230 0 0,15 5 440 0 0,-9-6-5386 0 0,-18-5 619 0 0</inkml:trace>
  <inkml:trace contextRef="#ctx0" brushRef="#br0" timeOffset="-112752.21">656 520 1084 0 0,'0'0'1201'0'0,"0"0"814"0"0,6 0-934 0 0,0-1-849 0 0,-1 1 0 0 0,0-1 0 0 0,0 0 0 0 0,1 0-1 0 0,-1-1 1 0 0,0 1 0 0 0,0-1 0 0 0,0 0 0 0 0,0 0 0 0 0,-1-1-1 0 0,1 0 1 0 0,-1 0 0 0 0,1 0 0 0 0,-1 0 0 0 0,0-1 0 0 0,0 1 0 0 0,0-1-1 0 0,-1 0 1 0 0,2-2-232 0 0,1-1 191 0 0,-1 1-1 0 0,0-1 0 0 0,0 0 1 0 0,-1 0-1 0 0,0-1 1 0 0,0 0-1 0 0,-1 1 0 0 0,0-1 1 0 0,0 0-1 0 0,-1 0 1 0 0,0-1-1 0 0,0 1 0 0 0,-1 0 1 0 0,0-1-1 0 0,0 1 1 0 0,-1-1-1 0 0,0 1 0 0 0,-1-2-190 0 0,-2-6-18 0 0,-1 0-1 0 0,-1 1 0 0 0,0 0 0 0 0,-1 0 0 0 0,0 0 0 0 0,-1 1 1 0 0,-1 0-1 0 0,-1 0 0 0 0,0 1 0 0 0,0 0 0 0 0,-1 0 0 0 0,-1 1 1 0 0,-12-10 18 0 0,12 10-88 0 0,-2 2 0 0 0,1-1 0 0 0,-1 2 1 0 0,-1 0-1 0 0,0 0 0 0 0,0 1 1 0 0,0 1-1 0 0,-1 0 0 0 0,0 1 1 0 0,-1 1-1 0 0,1 1 0 0 0,-1 0 1 0 0,0 0-1 0 0,0 2 0 0 0,0 0 1 0 0,-1 1-1 0 0,1 0 0 0 0,0 2 1 0 0,-1 0-1 0 0,1 0 0 0 0,0 2 1 0 0,0 0-1 0 0,0 1 0 0 0,1 0 1 0 0,-1 1-1 0 0,1 1 0 0 0,0 1 1 0 0,-4 3 87 0 0,11-6-97 0 0,1 0 1 0 0,1 1-1 0 0,-1 0 1 0 0,1 1 0 0 0,0-1-1 0 0,0 1 1 0 0,0 1 0 0 0,1-1-1 0 0,0 1 1 0 0,0 0-1 0 0,1 0 1 0 0,0 0 0 0 0,0 0-1 0 0,0 1 1 0 0,1 0-1 0 0,1 0 1 0 0,-1 0 0 0 0,1 0-1 0 0,0 3 97 0 0,1-1 94 0 0,1 0 0 0 0,0-1 1 0 0,0 1-1 0 0,1 0 0 0 0,0 0 0 0 0,1-1 0 0 0,0 1 0 0 0,1-1 0 0 0,0 0 0 0 0,0 1 1 0 0,1-1-1 0 0,0-1 0 0 0,1 1 0 0 0,0-1 0 0 0,0 1 0 0 0,3 1-94 0 0,1 4 260 0 0,1 0 0 0 0,1 0 0 0 0,0-2 0 0 0,0 1 0 0 0,1-1 0 0 0,1-1 0 0 0,0 0 0 0 0,1-1 0 0 0,0-1 0 0 0,0 0 1 0 0,1 0-1 0 0,0-2 0 0 0,1 0 0 0 0,10 3-260 0 0,-5-2 39 0 0,1 1-1095 0 0,-8-5-2866 0 0,-4-3-2796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1:51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245 752 1684 0 0,'0'0'264'0'0,"0"0"204"0"0,0 0 1422 0 0,0 0 1676 0 0,0 0-1646 0 0,0 0-984 0 0,0 0-231 0 0,0 0-58 0 0,0 0-75 0 0,-21-2 1200 0 0,21 1-1771 0 0,-1 1-1 0 0,0-1 1 0 0,1 0-1 0 0,-1 1 1 0 0,1-1-1 0 0,-1 0 1 0 0,1 0-1 0 0,-1 1 1 0 0,1-1-1 0 0,-1 0 1 0 0,1 0-1 0 0,0 0 1 0 0,-1 0-1 0 0,1 1 1 0 0,0-1 0 0 0,0 0-1 0 0,0 0 1 0 0,-1 0-1 0 0,1 0 1 0 0,0 0-1 0 0,0 0 1 0 0,0 0-1 0 0,1 1 1 0 0,-1-1-1 0 0,0 0 1 0 0,0 0-1 0 0,0 0 1 0 0,1 0-1 0 0,-1 0 1 0 0,0 0-1 0 0,1 1 1 0 0,-1-1 0 0 0,1 0-1 0 0,-1 0 1 0 0,1 1-1 0 0,-1-1 1 0 0,1 0-1 0 0,-1 1 1 0 0,1-1-1 0 0,0 0 1 0 0,0 1-1 0 0,-1-1 1 0 0,1 1-1 0 0,0-1 1 0 0,0 1-1 0 0,-1-1 1 0 0,1 1 0 0 0,0 0-1 0 0,0-1 1 0 0,0 1-1 0 0,0 0 1 0 0,0 0-1 0 0,-1 0 1 0 0,1 0-1 0 0,0 0 1 0 0,0 0-1 0 0,0 0 1 0 0,0 0-1 0 0,0 0 1 0 0,0 0-1 0 0,0 0 1 0 0,0 0 0 0 0,0 1-1 0 0,47 40 53 0 0,-44-35-8 0 0,-1 1 0 0 0,0-1 0 0 0,-1 1 0 0 0,1 0 0 0 0,-1 0 0 0 0,-1 0 0 0 0,1 0 0 0 0,-1 1-1 0 0,-1-1 1 0 0,1 0 0 0 0,-1 0 0 0 0,0 1 0 0 0,-1-1 0 0 0,0 0 0 0 0,0 0 0 0 0,0 0 0 0 0,-1 0 0 0 0,0 0-1 0 0,-1 0 1 0 0,1 0 0 0 0,-1 0 0 0 0,-1-1 0 0 0,1 1 0 0 0,-1-1 0 0 0,0 0 0 0 0,-1 0 0 0 0,1-1 0 0 0,-1 1-1 0 0,-3 2-44 0 0,-31-59-220 0 0,38 50 216 0 0,1 0 0 0 0,0 0 0 0 0,0 0-1 0 0,0 0 1 0 0,0 0 0 0 0,0 0 0 0 0,-1 1 0 0 0,2-1 0 0 0,-1 0 0 0 0,0 0 0 0 0,0 0 0 0 0,0 0 0 0 0,0 0 0 0 0,0 1 0 0 0,1-1 0 0 0,-1 0 0 0 0,0 0 0 0 0,1 0-1 0 0,-1 0 1 0 0,1 1 0 0 0,-1-1 0 0 0,1 0 0 0 0,-1 1 0 0 0,1-1 0 0 0,0 0 0 0 0,-1 1 0 0 0,1-1 0 0 0,0 1 0 0 0,-1-1 0 0 0,1 1 0 0 0,0-1 0 0 0,0 1-1 0 0,-1-1 1 0 0,1 1 0 0 0,0 0 0 0 0,0-1 0 0 0,0 1 0 0 0,0 0 0 0 0,-1 0 0 0 0,1 0 0 0 0,0 0 0 0 0,0 0 0 0 0,0 0 0 0 0,0 0 0 0 0,0 0 0 0 0,0 0 0 0 0,-1 0-1 0 0,1 0 1 0 0,0 0 0 0 0,0 0 0 0 0,0 1 0 0 0,0-1 0 0 0,0 0 0 0 0,-1 1 0 0 0,1-1 0 0 0,0 1 0 0 0,0-1 0 0 0,-1 1 0 0 0,1-1 0 0 0,0 1 0 0 0,-1 0-1 0 0,1-1 1 0 0,-1 1 0 0 0,1 0 0 0 0,0-1 0 0 0,-1 1 0 0 0,0 0 0 0 0,1 0 0 0 0,-1 0 4 0 0,72 32 631 0 0,-71-32-597 0 0,22 12-301 0 0,34 16 1869 0 0,-38-22-4508 0 0,-1-5-3640 0 0,-16-2 550 0 0</inkml:trace>
  <inkml:trace contextRef="#ctx0" brushRef="#br0" timeOffset="1512.21">592 798 1892 0 0,'0'0'1140'0'0,"0"0"2300"0"0,0 0-1756 0 0,0 0-970 0 0,0 0-90 0 0,0 0 54 0 0,0 0 34 0 0,0 0-50 0 0,0 0-186 0 0,4-11 3627 0 0,95 6-4295 0 0,-110 72 244 0 0,-38 78 258 0 0,109-121 805 0 0,47-19-363 0 0,-106-5-1142 0 0,-19-12-8062 0 0,11 7 2888 0 0</inkml:trace>
  <inkml:trace contextRef="#ctx0" brushRef="#br0" timeOffset="1758.44">762 915 3696 0 0,'0'0'8201'0'0,"0"0"-6997"0"0,0 0-568 0 0,0 0 392 0 0,0 0-172 0 0,0 0-264 0 0,0 0-203 0 0,0 0-201 0 0,0 0 84 0 0,-45-4-96 0 0,21 4-76 0 0,-2 0-100 0 0,3 0-204 0 0,-1-2-520 0 0,3 2-461 0 0,4-2-523 0 0,4 1-2128 0 0,2-4-2597 0 0</inkml:trace>
  <inkml:trace contextRef="#ctx0" brushRef="#br0" timeOffset="4352.1">1518 1015 6673 0 0,'0'0'1968'0'0,"0"0"-1224"0"0,0 0 253 0 0,-9 1 75 0 0,-335-27 2426 0 0,309 19-3771 0 0,1 0-1794 0 0,12 6-5635 0 0,21 1 2964 0 0</inkml:trace>
  <inkml:trace contextRef="#ctx0" brushRef="#br0" timeOffset="4631.46">1185 1054 6473 0 0,'0'0'1708'0'0,"0"0"-1036"0"0,0 0 69 0 0,6 7 215 0 0,-6-7-948 0 0,55 97 3450 0 0,-53-95-3408 0 0,-1 0 0 0 0,0 0 0 0 0,1 0 0 0 0,-1 0 0 0 0,0 1 0 0 0,0-1 0 0 0,0 0 0 0 0,0 0 0 0 0,0 1 0 0 0,-1-1 0 0 0,1 0 0 0 0,-1 1 0 0 0,1-1 0 0 0,-1 1 0 0 0,0-1 0 0 0,0 1 0 0 0,0-1 0 0 0,0 1 0 0 0,-1-1 0 0 0,1 0 0 0 0,-1 1 0 0 0,1-1-1 0 0,-1 0 1 0 0,0 1 0 0 0,0-1 0 0 0,0 0 0 0 0,0 0 0 0 0,0 0 0 0 0,-1 1 0 0 0,1-1 0 0 0,0-1 0 0 0,-1 1 0 0 0,0 0 0 0 0,1 0 0 0 0,-1 0 0 0 0,0-1 0 0 0,0 1 0 0 0,0-1 0 0 0,0 0 0 0 0,0 0 0 0 0,0 1 0 0 0,-1-1 0 0 0,1 0 0 0 0,0-1 0 0 0,0 1 0 0 0,-1 0 0 0 0,0-1-50 0 0,1 0 19 0 0,-1 0 1 0 0,1 0-1 0 0,-1 0 1 0 0,1-1-1 0 0,-1 1 1 0 0,1-1-1 0 0,-1 1 1 0 0,1-1-1 0 0,0 0 0 0 0,-1 0 1 0 0,1 0-1 0 0,0-1 1 0 0,0 1-1 0 0,0 0 1 0 0,0-1-1 0 0,0 0 1 0 0,0 1-1 0 0,0-1 1 0 0,1 0-1 0 0,-1 0 1 0 0,0 0-1 0 0,1 0 1 0 0,0 0-1 0 0,-1 0 0 0 0,1 0 1 0 0,0-1-1 0 0,0 1 1 0 0,0 0-1 0 0,1-1 1 0 0,-1 1-1 0 0,0 0 1 0 0,1-1-1 0 0,0 1 1 0 0,-1-1-1 0 0,1 1 1 0 0,0-1-1 0 0,0 1 0 0 0,1-2-19 0 0,-1 2-97 0 0,0 0-1 0 0,0 0 0 0 0,0 0 1 0 0,0 0-1 0 0,1 0 0 0 0,-1 0 1 0 0,1 0-1 0 0,0 0 0 0 0,0 0 0 0 0,-1 1 1 0 0,1-1-1 0 0,0 0 0 0 0,0 0 1 0 0,1 1-1 0 0,-1-1 0 0 0,0 1 0 0 0,1-1 1 0 0,-1 1-1 0 0,0-1 0 0 0,1 1 1 0 0,0 0-1 0 0,-1 0 0 0 0,1-1 1 0 0,0 1-1 0 0,0 1 0 0 0,-1-1 0 0 0,1 0 1 0 0,0 0-1 0 0,0 1 0 0 0,0-1 1 0 0,0 1-1 0 0,0-1 98 0 0,22-1-5079 0 0,-8 1-820 0 0</inkml:trace>
  <inkml:trace contextRef="#ctx0" brushRef="#br0" timeOffset="4927.15">1378 1158 4592 0 0,'0'0'6408'0'0,"0"0"-4584"0"0,0 0-1537 0 0,0 0 57 0 0,0 0 157 0 0,0 0-30 0 0,0 0-133 0 0,0 0-368 0 0,34-4-1698 0 0,-31 4 1779 0 0,-1-1-1 0 0,1 0 1 0 0,-1 1 0 0 0,1 0-1 0 0,0-1 1 0 0,-1 1 0 0 0,1 0-1 0 0,-1 0 1 0 0,1 1 0 0 0,-1-1-1 0 0,1 0 1 0 0,-1 1 0 0 0,1 0-1 0 0,-1-1 1 0 0,1 1 0 0 0,-1 0-1 0 0,1 0 1 0 0,-1 1 0 0 0,0-1-1 0 0,0 0 1 0 0,0 1-1 0 0,0-1 1 0 0,0 1 0 0 0,0 0-1 0 0,0-1 1 0 0,0 1 0 0 0,-1 0-1 0 0,1 0 1 0 0,0 0 0 0 0,-1 1-1 0 0,0-1 1 0 0,0 0 0 0 0,0 0-1 0 0,0 1 1 0 0,0-1 0 0 0,0 1-1 0 0,0-1 1 0 0,-1 1-1 0 0,1-1 1 0 0,-1 1 0 0 0,0-1-1 0 0,1 1 1 0 0,-1 0 0 0 0,-1-1-1 0 0,1 1 1 0 0,0-1 0 0 0,-1 1-1 0 0,1-1 1 0 0,-1 1 0 0 0,0-1-1 0 0,1 1 1 0 0,-1-1 0 0 0,-1 0-1 0 0,1 1 1 0 0,0-1 0 0 0,0 0-1 0 0,-1 0 1 0 0,1 0-1 0 0,-1 0 1 0 0,-1 1-51 0 0,-29 19-1006 0 0,18-19-5171 0 0,13-3 1742 0 0</inkml:trace>
  <inkml:trace contextRef="#ctx0" brushRef="#br0" timeOffset="5157.02">1559 1160 5228 0 0,'0'0'5633'0'0,"0"0"-4496"0"0,0 0-849 0 0,0 0 400 0 0,-2 6-29 0 0,0-2-636 0 0,-1 0 0 0 0,2 0 0 0 0,-1 0 0 0 0,0 1 1 0 0,1-1-1 0 0,0 1 0 0 0,0-1 0 0 0,0 1 0 0 0,0-1 0 0 0,1 1 0 0 0,0-1 0 0 0,0 1 0 0 0,0-1 0 0 0,1 1 0 0 0,-1-1 0 0 0,1 1 0 0 0,0-1 0 0 0,0 1 0 0 0,1-1 0 0 0,-1 0 1 0 0,1 0-1 0 0,0 1 0 0 0,0-1 0 0 0,0 0 0 0 0,1-1 0 0 0,-1 1 0 0 0,1 0 0 0 0,0-1 0 0 0,0 1-23 0 0,-1-3-111 0 0,22 15-1636 0 0,-5-9-2733 0 0,-2-5-2968 0 0</inkml:trace>
  <inkml:trace contextRef="#ctx0" brushRef="#br0" timeOffset="3589.81">1059 656 900 0 0,'0'0'863'0'0,"0"0"-216"0"0,0 0 1300 0 0,0 0 295 0 0,0 0-980 0 0,0 0-846 0 0,0 0-200 0 0,0 0 97 0 0,6 6 47 0 0,6 8-204 0 0,-2-6 236 0 0,-1 1 0 0 0,-1 0-1 0 0,0 0 1 0 0,0 1-1 0 0,-1 0 1 0 0,0 1 0 0 0,-1 0-1 0 0,0 0 1 0 0,-1 0-1 0 0,0 0 1 0 0,0 1 0 0 0,-1 0-1 0 0,-1 0 1 0 0,1 9-392 0 0,-5-18 20 0 0,-1 0-1 0 0,1 1 1 0 0,-1-1 0 0 0,0 0 0 0 0,0 0 0 0 0,0 0-1 0 0,-1-1 1 0 0,1 1 0 0 0,-1 0 0 0 0,1-1 0 0 0,-1 0 0 0 0,0 1-1 0 0,0-1 1 0 0,0 0 0 0 0,0-1 0 0 0,-1 1 0 0 0,1 0 0 0 0,0-1-1 0 0,-1 0 1 0 0,1 0 0 0 0,-1 0 0 0 0,1 0 0 0 0,-1 0-1 0 0,1-1 1 0 0,-1 0 0 0 0,0 1 0 0 0,1-1 0 0 0,-1-1 0 0 0,1 1-1 0 0,-1 0 1 0 0,0-1 0 0 0,1 0 0 0 0,-1 0 0 0 0,1 0 0 0 0,-1 0-1 0 0,1-1 1 0 0,0 1 0 0 0,0-1 0 0 0,-1 0 0 0 0,1 0-1 0 0,0 0 1 0 0,1 0 0 0 0,-1 0 0 0 0,0-1 0 0 0,1 1 0 0 0,-1-1-1 0 0,1 0 1 0 0,0 0 0 0 0,-2-2-20 0 0,3 2 24 0 0,1 0 0 0 0,-1 0 0 0 0,1 0 0 0 0,-1 0 1 0 0,1 0-1 0 0,0 0 0 0 0,0 0 0 0 0,0 0 0 0 0,1 0 0 0 0,-1 0 0 0 0,1 0 0 0 0,-1 0 0 0 0,1 0 0 0 0,0 1 0 0 0,0-1 0 0 0,1 0 0 0 0,-1 0 1 0 0,0 1-1 0 0,1-1 0 0 0,0 1 0 0 0,0-1 0 0 0,-1 1 0 0 0,1-1 0 0 0,1 1 0 0 0,-1 0 0 0 0,0 0 0 0 0,0 0 0 0 0,1 0 0 0 0,-1 1 1 0 0,1-1-1 0 0,0 1 0 0 0,-1-1 0 0 0,4 0-24 0 0,39-3-2081 0 0,-37 9-4033 0 0,-4-2 94 0 0</inkml:trace>
  <inkml:trace contextRef="#ctx0" brushRef="#br0" timeOffset="3931.09">1287 679 132 0 0,'0'0'9078'0'0,"0"0"-6349"0"0,0 0-2480 0 0,0 0-207 0 0,0 0 162 0 0,0 0 27 0 0,0 0-275 0 0,0 0-212 0 0,5-1-62 0 0,-1 2 397 0 0,0-1 1 0 0,0 1-1 0 0,0 0 0 0 0,0 0 0 0 0,0 0 1 0 0,0 0-1 0 0,0 1 0 0 0,0 0 0 0 0,0-1 0 0 0,-1 1 1 0 0,1 1-1 0 0,-1-1 0 0 0,1 0 0 0 0,-1 1 1 0 0,0 0-1 0 0,0 0 0 0 0,0 0 0 0 0,0 0 1 0 0,-1 0-1 0 0,1 1 0 0 0,-1-1 0 0 0,0 1 1 0 0,0-1-1 0 0,0 1 0 0 0,0 0 0 0 0,-1 0 0 0 0,0 0 1 0 0,1 0-1 0 0,-1 0 0 0 0,-1 0 0 0 0,1 0 1 0 0,-1 0-1 0 0,1 0 0 0 0,-1 1 0 0 0,0-1 1 0 0,-1 0-1 0 0,1 0 0 0 0,-1 0 0 0 0,0 0 1 0 0,0 0-1 0 0,0 0 0 0 0,0 0 0 0 0,-1 0 1 0 0,0 0-1 0 0,0 2-79 0 0,1-6 15 0 0,0 1-1 0 0,0 0 1 0 0,0-1 0 0 0,0 1-1 0 0,0 0 1 0 0,0 0 0 0 0,1 0 0 0 0,-1 0-1 0 0,0 0 1 0 0,1 0 0 0 0,-1 0 0 0 0,1 0-1 0 0,-1 0 1 0 0,1 0 0 0 0,-1 0 0 0 0,1 0-1 0 0,0 1 1 0 0,-1-1 0 0 0,1 0 0 0 0,0 0-1 0 0,0 0 1 0 0,0 0 0 0 0,0 1 0 0 0,0-1-1 0 0,0 0 1 0 0,0 0 0 0 0,1 0 0 0 0,-1 0-1 0 0,0 1 1 0 0,1-1 0 0 0,-1 0-1 0 0,1 0 1 0 0,-1 0 0 0 0,1 0 0 0 0,-1 0-1 0 0,1 0 1 0 0,0 0 0 0 0,-1 0 0 0 0,1 0-1 0 0,0 0 1 0 0,0-1 0 0 0,0 1 0 0 0,0 0-15 0 0,27 2-5037 0 0,-23-5 412 0 0,2-4-1960 0 0</inkml:trace>
  <inkml:trace contextRef="#ctx0" brushRef="#br0" timeOffset="4103.6">1464 817 9793 0 0,'0'0'2780'0'0,"0"0"-2640"0"0,0 0 100 0 0,0 0-148 0 0,0 0 392 0 0,-45-7-280 0 0,28 5-200 0 0,-4 0-4 0 0,1 1-752 0 0,-3 0-580 0 0,5-1-784 0 0,-1 2-1116 0 0,2-3-3073 0 0</inkml:trace>
  <inkml:trace contextRef="#ctx0" brushRef="#br0" timeOffset="65866.32">1686 704 548 0 0,'0'0'397'0'0,"0"0"-241"0"0,0 0-86 0 0,0 0-14 0 0,0 0-3 0 0,0 0 1 0 0,0 0 32 0 0,0 0 79 0 0,0 1-926 0 0,0 2 11374 0 0,0-4-8808 0 0,-1-115-63 0 0,1 112-1729 0 0,-1 1 0 0 0,1-1 1 0 0,-1 1-1 0 0,0 0 0 0 0,0-1 0 0 0,-1 1 0 0 0,1 0 0 0 0,-1 0 1 0 0,0 0-1 0 0,1 0 0 0 0,-1 0 0 0 0,0 0 0 0 0,-1 0 0 0 0,1 1 0 0 0,-1-1 1 0 0,1 1-1 0 0,-1-1 0 0 0,0 1 0 0 0,1 0 0 0 0,-1 0 0 0 0,0 0 1 0 0,0 1-1 0 0,-1-1 0 0 0,1 1 0 0 0,0 0 0 0 0,0 0 0 0 0,-1 0 1 0 0,1 0-1 0 0,-1 0 0 0 0,1 1 0 0 0,-1-1 0 0 0,1 1 0 0 0,-1 0 1 0 0,1 0-1 0 0,-1 1 0 0 0,1-1 0 0 0,-1 0 0 0 0,1 1 0 0 0,-4 1-13 0 0,-78 15-166 0 0,66-12 245 0 0,0-1 1 0 0,0 0-1 0 0,-1-1 1 0 0,1-1-1 0 0,-1-1 0 0 0,1-1 1 0 0,-1-1-1 0 0,0 0 0 0 0,-17-5-79 0 0,-259-110 543 0 0,201 72-746 0 0,12 78-725 0 0,49-25 1034 0 0,-1-1 0 0 0,-1-1 0 0 0,1-2 0 0 0,-1-2 0 0 0,0-1 0 0 0,0-2 0 0 0,0-1 0 0 0,0-2 0 0 0,1-1 0 0 0,-1-2 0 0 0,1-2 0 0 0,-19-7-106 0 0,-68-8-385 0 0,116 21 338 0 0,0 0-1 0 0,0 1 1 0 0,0 0-1 0 0,-1 0 1 0 0,1 0-1 0 0,0 1 1 0 0,-1 0 0 0 0,1 0-1 0 0,-1 1 1 0 0,1 0-1 0 0,0 0 1 0 0,0 0-1 0 0,-1 1 1 0 0,1 0-1 0 0,0 0 1 0 0,1 1-1 0 0,-1-1 1 0 0,0 1 0 0 0,1 0-1 0 0,-1 1 1 0 0,1 0-1 0 0,0-1 1 0 0,0 2-1 0 0,0-1 1 0 0,1 0-1 0 0,0 1 1 0 0,0 0-1 0 0,0 0 1 0 0,0 1 47 0 0,-34 51 165 0 0,41-53-4706 0 0,4-6-1171 0 0</inkml:trace>
  <inkml:trace contextRef="#ctx0" brushRef="#br0" timeOffset="66272.07">541 59 144 0 0,'0'0'7372'0'0,"0"0"-4868"0"0,0 0-1697 0 0,0 0-86 0 0,0 0 54 0 0,0 0-117 0 0,-7-2-186 0 0,2 1-469 0 0,1 0-1 0 0,0 0 1 0 0,-1 1-1 0 0,1-1 1 0 0,-1 1-1 0 0,1 0 1 0 0,-1 0-1 0 0,1 0 1 0 0,-1 1-1 0 0,1 0 1 0 0,-1 0-1 0 0,1 0 1 0 0,0 0-1 0 0,0 1 1 0 0,-1-1-1 0 0,1 1 1 0 0,0 0-1 0 0,0 0 1 0 0,0 1 0 0 0,1-1-1 0 0,-1 1 1 0 0,1 0-1 0 0,-1 0 1 0 0,1 0-1 0 0,0 0 1 0 0,-2 3-3 0 0,4-5 42 0 0,-1 1 0 0 0,1-1 0 0 0,-1 0 0 0 0,1 1 0 0 0,0-1 0 0 0,-1 1 0 0 0,1 0 0 0 0,0-1 0 0 0,0 1 0 0 0,0 0 0 0 0,0 0 0 0 0,1 0 0 0 0,-1-1 0 0 0,0 1 0 0 0,1 0 0 0 0,0 0 0 0 0,-1 0 0 0 0,1 0 0 0 0,0 0 0 0 0,0 0 0 0 0,0 0 0 0 0,0 0 0 0 0,0 0 0 0 0,0 0 0 0 0,1 0 0 0 0,-1 0 0 0 0,1 0 0 0 0,-1 0 0 0 0,1 0 0 0 0,0 0 0 0 0,0 0 0 0 0,0-1 0 0 0,0 1 0 0 0,0 0 0 0 0,0-1 0 0 0,0 1 0 0 0,0 0 0 0 0,1-1 0 0 0,-1 0 0 0 0,1 1 0 0 0,-1-1 0 0 0,1 0 0 0 0,0 0 0 0 0,-1 0 0 0 0,1 0 0 0 0,0 0 0 0 0,0 0 0 0 0,-1 0 0 0 0,1 0 0 0 0,0-1 0 0 0,0 1 0 0 0,0-1 0 0 0,0 0 0 0 0,0 1 0 0 0,0-1 0 0 0,0 0 0 0 0,0 0 0 0 0,0 0 0 0 0,0 0-42 0 0,148 9 324 0 0,-143-12-2289 0 0,-5 0-2342 0 0,-2 0-141 0 0</inkml:trace>
  <inkml:trace contextRef="#ctx0" brushRef="#br0" timeOffset="66677.63">659 1 3512 0 0,'0'0'3744'0'0,"0"0"-1375"0"0,0 0-686 0 0,0 0-605 0 0,0 0-605 0 0,2 5-608 0 0,22 189 2178 0 0,-6-218-302 0 0,-17 20-1745 0 0,0 6-26 0 0,-1-1 0 0 0,1 0 0 0 0,-1 0 0 0 0,1 0 0 0 0,-1 0 0 0 0,1 0 0 0 0,0 0 0 0 0,-1 0 0 0 0,1 0 0 0 0,0 0 0 0 0,0 0 0 0 0,0 0 0 0 0,0-1 0 0 0,0 1 0 0 0,0 0 0 0 0,0 0 0 0 0,0-1 0 0 0,0 1 0 0 0,0-1 0 0 0,0 1 0 0 0,0-1 0 0 0,0 0 0 0 0,1 1 0 0 0,-1-1 0 0 0,0 0 0 0 0,0 0 0 0 0,0 1 0 0 0,1-1 0 0 0,-1 0 0 0 0,0 0 0 0 0,0-1 0 0 0,0 1 0 0 0,1 0 0 0 0,-1 0 0 0 0,0-1 1 0 0,0 1-1 0 0,0 0 0 0 0,0-1 0 0 0,1 1 0 0 0,-1-1 0 0 0,0 1 0 0 0,0-1 0 0 0,0 0 0 0 0,0 0 0 0 0,0 1 0 0 0,0-1 0 0 0,-1 0 0 0 0,1 0 0 0 0,0 0 0 0 0,0 0 0 0 0,-1 0 0 0 0,1 0 0 0 0,0 0 0 0 0,-1 0 0 0 0,1 0 0 0 0,-1 0 0 0 0,1 0 0 0 0,-1-1 0 0 0,0 1 0 0 0,1 0 0 0 0,-1 0 0 0 0,0 0 0 0 0,0-1 0 0 0,0 1 0 0 0,0 0 0 0 0,0 0 0 0 0,0 0 0 0 0,0-1 0 0 0,0 1 0 0 0,-1-1 30 0 0,39 113 520 0 0,-36-106-2999 0 0,1-5-2363 0 0,2 0-490 0 0</inkml:trace>
  <inkml:trace contextRef="#ctx0" brushRef="#br0" timeOffset="67096.07">972 212 2216 0 0,'0'0'1514'0'0,"0"0"2490"0"0,0 0-1873 0 0,0 0-982 0 0,0 0 67 0 0,0 0-272 0 0,0 0-451 0 0,0 0-389 0 0,9-36-433 0 0,-9 38 325 0 0,1-1-1 0 0,-1 1 1 0 0,0 0 0 0 0,0 0 0 0 0,0 0-1 0 0,0-1 1 0 0,0 1 0 0 0,0 0-1 0 0,-1 0 1 0 0,1 0 0 0 0,-1-1 0 0 0,1 1-1 0 0,-1 0 1 0 0,1 0 0 0 0,-1-1-1 0 0,0 1 1 0 0,0-1 0 0 0,0 1 0 0 0,0-1-1 0 0,0 1 1 0 0,0-1 0 0 0,0 1-1 0 0,-1-1 1 0 0,1 0 0 0 0,0 0 0 0 0,-1 0-1 0 0,1 0 1 0 0,-1 0 0 0 0,0 0 0 0 0,1 0-1 0 0,-1 0 1 0 0,1 0 0 0 0,-1-1-1 0 0,0 1 1 0 0,0-1 0 0 0,1 1 0 0 0,-1-1-1 0 0,0 0 1 0 0,0 0 0 0 0,0 0-1 0 0,1 0 1 0 0,-1 0 0 0 0,0 0 0 0 0,0 0-1 0 0,0 0 1 0 0,1-1 0 0 0,-1 1-1 0 0,0-1 1 0 0,0 1 0 0 0,1-1 0 0 0,-1 0-1 0 0,0 0 1 0 0,1 0 0 0 0,-1 0 0 0 0,1 0-1 0 0,-1 0 1 0 0,1 0 0 0 0,0 0-1 0 0,-1-1 1 0 0,1 1 0 0 0,0 0 0 0 0,0-1-1 0 0,0 1 1 0 0,0-1 0 0 0,0 1-1 0 0,0-1 1 0 0,0-1 4 0 0,24 21 2734 0 0,39-14-3594 0 0,-53-4 571 0 0,-7 0 265 0 0,0 0 0 0 0,0 0 0 0 0,1 0 0 0 0,-1 0 0 0 0,0 0 0 0 0,0 1 0 0 0,0-1 0 0 0,0 1 0 0 0,0-1 0 0 0,-1 1 0 0 0,1 0 0 0 0,0 0 0 0 0,0-1 0 0 0,0 2 0 0 0,-1-1 0 0 0,1 0 0 0 0,0 0 0 0 0,-1 0 0 0 0,1 1 0 0 0,-1-1 0 0 0,1 1 0 0 0,-1-1 0 0 0,0 1 0 0 0,0 0 0 0 0,0-1 0 0 0,0 1 0 0 0,0 0 0 0 0,0 0 0 0 0,0 0 0 0 0,0 0 0 0 0,-1 0 0 0 0,1 0 0 0 0,-1 0 0 0 0,1 0 0 0 0,-1 0 0 0 0,0 0 0 0 0,0 0 0 0 0,0 0 0 0 0,0 0 0 0 0,0 1 24 0 0,2 10 184 0 0,-1-10-184 0 0,3 10-557 0 0,4-8-4962 0 0,0-5 159 0 0</inkml:trace>
  <inkml:trace contextRef="#ctx0" brushRef="#br0" timeOffset="67364.31">1168 198 1280 0 0,'0'0'6625'0'0,"0"0"-3741"0"0,0 0-2804 0 0,0 0 652 0 0,0 0 356 0 0,0 0-360 0 0,0 38-216 0 0,0-32-208 0 0,0 0-216 0 0,-2 1 36 0 0,2-2-48 0 0,-1 1 52 0 0,1-3 4 0 0,0 0-132 0 0,0-2-888 0 0,0-1-592 0 0,0 0-1276 0 0,0-3-2065 0 0</inkml:trace>
  <inkml:trace contextRef="#ctx0" brushRef="#br0" timeOffset="67612.61">1193 79 4376 0 0,'0'0'7921'0'0,"0"0"-6389"0"0,0 0-1276 0 0,0 0 20 0 0,0 0 320 0 0,0 0-256 0 0,0 0-340 0 0,0 0-972 0 0,0 0 488 0 0,0 0-816 0 0,-5 12-1776 0 0,2-10-2813 0 0</inkml:trace>
  <inkml:trace contextRef="#ctx0" brushRef="#br0" timeOffset="67877.24">1264 203 3648 0 0,'0'0'6037'0'0,"0"0"-4403"0"0,2 7-1318 0 0,11 73 2998 0 0,-13-82-3310 0 0,0 0-1 0 0,0 0 0 0 0,0 0 1 0 0,1 0-1 0 0,-1 0 0 0 0,0 0 1 0 0,1 1-1 0 0,-1-1 0 0 0,1 0 1 0 0,-1 0-1 0 0,1 0 0 0 0,0 1 1 0 0,0-1-1 0 0,0 0 0 0 0,0 1 1 0 0,0-1-1 0 0,0 1 0 0 0,1-1 1 0 0,-1 1-1 0 0,0 0 0 0 0,1-1 1 0 0,-1 1-1 0 0,1 0 0 0 0,-1 0 1 0 0,1 0-1 0 0,0 0 0 0 0,-1 0 1 0 0,1 0-1 0 0,0 1 0 0 0,0-1 1 0 0,0 0-1 0 0,-1 1 0 0 0,1 0 1 0 0,0-1-1 0 0,0 1 0 0 0,0 0 1 0 0,0 0-1 0 0,0 0 0 0 0,0 0 1 0 0,0 0-1 0 0,-1 1 0 0 0,1-1 1 0 0,0 0-1 0 0,0 1 0 0 0,0 0 1 0 0,0-1-1 0 0,-1 1 0 0 0,1 0 1 0 0,0 0-1 0 0,-1 0 0 0 0,1 0 1 0 0,0 0-1 0 0,-1 0 0 0 0,0 0 1 0 0,1 1-1 0 0,-1-1 0 0 0,0 0 1 0 0,1 1-1 0 0,-1-1 0 0 0,1 3-3 0 0,0-1-92 0 0,-1 1 0 0 0,1 0 0 0 0,-1 0 0 0 0,0-1 0 0 0,0 1 0 0 0,-1 0-1 0 0,1 0 1 0 0,-1 0 0 0 0,1 0 0 0 0,-1 0 0 0 0,0 0 0 0 0,-1 0 0 0 0,1 0-1 0 0,-1 0 1 0 0,0 0 0 0 0,0 0 0 0 0,0 0 0 0 0,0 0 0 0 0,-1-1 0 0 0,0 3 92 0 0,-2 4-1848 0 0,3-6-2938 0 0</inkml:trace>
  <inkml:trace contextRef="#ctx0" brushRef="#br0" timeOffset="68124.54">1637 150 8841 0 0,'0'0'4056'0'0,"0"0"-4073"0"0,0 8 266 0 0,-1 175 268 0 0,3-182-5294 0 0,0-3 660 0 0</inkml:trace>
  <inkml:trace contextRef="#ctx0" brushRef="#br0" timeOffset="68391.87">1676 125 9969 0 0,'0'0'941'0'0,"0"0"-362"0"0,0 0-123 0 0,0 0-145 0 0,0 0-125 0 0,7 3-120 0 0,-4-3-95 0 0,1 1 0 0 0,-1 1 0 0 0,0-1 0 0 0,0 0 0 0 0,1 1 0 0 0,-1 0 0 0 0,0-1 0 0 0,0 1 0 0 0,-1 0 0 0 0,1 1 0 0 0,0-1 0 0 0,-1 0 0 0 0,1 1 0 0 0,-1-1 0 0 0,0 1 0 0 0,0 0 0 0 0,0 0 0 0 0,0 0 0 0 0,0 0 0 0 0,-1 0-1 0 0,1 0 1 0 0,-1 1 0 0 0,0-1 0 0 0,0 0 0 0 0,0 1 0 0 0,-1-1 0 0 0,1 1 0 0 0,-1-1 0 0 0,1 1 0 0 0,-1 1 29 0 0,-95 21 1461 0 0,143 12-16 0 0,-47-37-1508 0 0,48 31 433 0 0,-15-15-5232 0 0,-26-14-62 0 0</inkml:trace>
  <inkml:trace contextRef="#ctx0" brushRef="#br0" timeOffset="68720.86">1883 247 11537 0 0,'0'0'1281'0'0,"0"0"-1484"0"0,0 0 574 0 0,0 8 140 0 0,-1 0-562 0 0,-1-5 132 0 0,1 0 0 0 0,0 0-1 0 0,0 0 1 0 0,-1 0 0 0 0,2 0-1 0 0,-1 1 1 0 0,0-1 0 0 0,1 0 0 0 0,-1 1-1 0 0,1-1 1 0 0,0 0 0 0 0,0 1-1 0 0,1-1 1 0 0,-1 0 0 0 0,1 1 0 0 0,-1-1-1 0 0,1 0 1 0 0,0 0 0 0 0,0 0-1 0 0,0 0 1 0 0,1 0 0 0 0,-1 0 0 0 0,1 0-1 0 0,0 0 1 0 0,0 0 0 0 0,0 0-1 0 0,0-1 1 0 0,0 1 0 0 0,0-1 0 0 0,1 0-1 0 0,-1 1 1 0 0,1-1 0 0 0,0 0-1 0 0,-1-1 1 0 0,1 1 0 0 0,0 0 0 0 0,0-1-1 0 0,0 0 1 0 0,0 1 0 0 0,1-1-1 0 0,-1-1 1 0 0,0 1 0 0 0,3 0-81 0 0,37-69-1086 0 0,-34 108 213 0 0,-7-16 716 0 0,5 25 804 0 0,4-27-3843 0 0,-7-20-146 0 0,0-1-1812 0 0</inkml:trace>
  <inkml:trace contextRef="#ctx0" brushRef="#br0" timeOffset="68969.43">2145 205 1280 0 0,'0'0'3422'0'0,"0"0"244"0"0,2 7-2698 0 0,18 177 2805 0 0,-21-177-3974 0 0,1 37 948 0 0,12-24-6044 0 0,-8-18 903 0 0</inkml:trace>
  <inkml:trace contextRef="#ctx0" brushRef="#br0" timeOffset="69248.95">2276 383 1308 0 0,'0'0'7594'0'0,"0"0"-6253"0"0,0 0-1048 0 0,1 7 42 0 0,-1-5-282 0 0,0 1-1 0 0,1-1 1 0 0,0 0 0 0 0,-1 1-1 0 0,1-1 1 0 0,0 1 0 0 0,0-1 0 0 0,0 0-1 0 0,0 0 1 0 0,1 0 0 0 0,-1 0-1 0 0,1 0 1 0 0,-1 0 0 0 0,1 0-1 0 0,-1 0 1 0 0,1 0 0 0 0,0-1-1 0 0,0 1 1 0 0,0-1 0 0 0,0 1-1 0 0,0-1 1 0 0,1 0 0 0 0,-1 0 0 0 0,0 0-1 0 0,0 0 1 0 0,1 0 0 0 0,-1 0-1 0 0,1-1 1 0 0,-1 1 0 0 0,1-1-1 0 0,-1 1 1 0 0,0-1 0 0 0,1 0-1 0 0,-1 0 1 0 0,1 0 0 0 0,-1-1-1 0 0,1 1 1 0 0,0-1-53 0 0,-1 2-4 0 0,0-1 0 0 0,0 0 0 0 0,0 1 0 0 0,-1-1 0 0 0,1 0 0 0 0,0 0 0 0 0,0 0 0 0 0,0 0 0 0 0,0-1 0 0 0,0 1 0 0 0,-1 0 0 0 0,1-1 0 0 0,0 1 0 0 0,0-1 0 0 0,-1 0 0 0 0,1 1 0 0 0,0-1 0 0 0,-1 0 0 0 0,1 0-1 0 0,-1 0 1 0 0,1 0 0 0 0,-1 0 0 0 0,1-1 0 0 0,-1 1 0 0 0,0 0 0 0 0,0-1 0 0 0,1 1 0 0 0,-1-1 0 0 0,0 1 0 0 0,0-1 0 0 0,-1 1 0 0 0,1-1 0 0 0,0 0 0 0 0,0 0 0 0 0,-1 1 0 0 0,1-1 0 0 0,-1 0 0 0 0,0 0 0 0 0,1 0 0 0 0,-1 1 0 0 0,0-1 0 0 0,0 0 0 0 0,0 0 0 0 0,0 0 0 0 0,0 0 0 0 0,-1 0 0 0 0,1 1-1 0 0,-1-1 1 0 0,1 0 0 0 0,-1 0 0 0 0,1 1 0 0 0,-1-1 0 0 0,0 0 0 0 0,0 1 0 0 0,0-1 0 0 0,0 1 0 0 0,0-1 0 0 0,-1 0 4 0 0,-1 2 5 0 0,-1-1 1 0 0,1 0-1 0 0,-1 1 0 0 0,1 0 0 0 0,-1 0 0 0 0,1 0 0 0 0,-1 0 1 0 0,1 1-1 0 0,-1-1 0 0 0,1 1 0 0 0,-1 0 0 0 0,1 0 1 0 0,-1 0-1 0 0,1 1 0 0 0,0-1 0 0 0,0 1 0 0 0,0-1 0 0 0,0 1 1 0 0,0 0-1 0 0,0 0 0 0 0,0 1 0 0 0,0-1 0 0 0,1 1 1 0 0,0-1-1 0 0,-1 1 0 0 0,1 0 0 0 0,0 0 0 0 0,0 0 0 0 0,0 0 1 0 0,1 0-1 0 0,-1 0 0 0 0,1 0 0 0 0,-1 1 0 0 0,1-1 1 0 0,0 0-1 0 0,1 1 0 0 0,-1-1 0 0 0,0 1 0 0 0,1-1 0 0 0,0 4-4 0 0,5 0 219 0 0,1-1-1 0 0,0 0 1 0 0,0-1 0 0 0,0 1 0 0 0,1-1 0 0 0,-1-1 0 0 0,1 1 0 0 0,1-1 0 0 0,-1 0 0 0 0,1-1 0 0 0,-1 1 0 0 0,1-1 0 0 0,0-1 0 0 0,0 0 0 0 0,0 0 0 0 0,2 0-220 0 0,5 2-287 0 0,14 5-1673 0 0,-7-6-2485 0 0,4-2-4849 0 0</inkml:trace>
  <inkml:trace contextRef="#ctx0" brushRef="#br0" timeOffset="70190.65">1046 172 2644 0 0,'0'0'3427'0'0,"0"0"-1107"0"0,0 0-1151 0 0,0 0-1095 0 0,0 0-310 0 0,0 0-60 0 0,-44-18-181 0 0,-22 44 2786 0 0,73 24-134 0 0,41-66 590 0 0,-16-31-2602 0 0,-14 83-1992 0 0,-9 19 1959 0 0,-9-32-4376 0 0,0-21-2994 0 0</inkml:trace>
  <inkml:trace contextRef="#ctx0" brushRef="#br0" timeOffset="-139356.45">1594 1350 2392 0 0,'0'0'106'0'0,"0"0"65"0"0,0 0 576 0 0,0 0 589 0 0,0 0-395 0 0,0 0-265 0 0,-4 7-34 0 0,2-3-514 0 0,-1 0 0 0 0,0 0 0 0 0,0 0-1 0 0,0-1 1 0 0,-1 1 0 0 0,1-1-1 0 0,-1 0 1 0 0,0 1 0 0 0,0-2 0 0 0,0 1-1 0 0,0 0 1 0 0,0-1 0 0 0,-1 0 0 0 0,1 0-1 0 0,-1 0 1 0 0,1 0 0 0 0,-1-1 0 0 0,0 0-1 0 0,0 0 1 0 0,0 0 0 0 0,0-1-1 0 0,1 1 1 0 0,-1-1 0 0 0,-1 0-128 0 0,-97-17 1110 0 0,93 14-1065 0 0,0-1 0 0 0,0 2 0 0 0,-1 0 0 0 0,1 0 0 0 0,-1 1 0 0 0,1 0 0 0 0,-1 0 0 0 0,0 1 0 0 0,1 1 0 0 0,-1 0 0 0 0,1 1 0 0 0,-1 0 0 0 0,1 0 0 0 0,0 1 0 0 0,-8 3-45 0 0,3 1 10 0 0,-1 0 0 0 0,0 0-1 0 0,0-2 1 0 0,0 0 0 0 0,-1-1 0 0 0,1-1 0 0 0,-1 0 0 0 0,0-1 0 0 0,0-1 0 0 0,0 0 0 0 0,0-2-1 0 0,0 0 1 0 0,0 0 0 0 0,0-2 0 0 0,1 0 0 0 0,-1-1 0 0 0,1-1 0 0 0,0 0 0 0 0,-1-2-10 0 0,-58-27-603 0 0,66 27 768 0 0,-1 1 1 0 0,0 0-1 0 0,0 1 1 0 0,-1 0-1 0 0,0 1 1 0 0,1 0-1 0 0,-2 1 1 0 0,1 0-1 0 0,0 0 1 0 0,0 1-1 0 0,-1 1 0 0 0,1 0 1 0 0,-1 1-1 0 0,0 0 1 0 0,1 0-1 0 0,-1 1 1 0 0,1 1-1 0 0,-1 0 1 0 0,1 1-1 0 0,-4 1-165 0 0,-3 3 40 0 0,-1-1 0 0 0,1-1-1 0 0,-1 0 1 0 0,-1-2 0 0 0,1 0 0 0 0,0-1-1 0 0,-1-1 1 0 0,1-1 0 0 0,-1-1 0 0 0,1 0-1 0 0,-1-1 1 0 0,1-2 0 0 0,0 0 0 0 0,0 0-1 0 0,0-2 1 0 0,1-1 0 0 0,0 0 0 0 0,0-1-1 0 0,-4-3-39 0 0,-37-14-1766 0 0,19 11-3098 0 0,24 8-497 0 0</inkml:trace>
  <inkml:trace contextRef="#ctx0" brushRef="#br0" timeOffset="-137907.48">1887 966 2720 0 0,'0'0'6398'0'0,"0"0"-5040"0"0,0 0-1094 0 0,0 0 456 0 0,0 0 80 0 0,0 0-112 0 0,-2 6-259 0 0,-9 37 463 0 0,19-39 2387 0 0,22-20-1820 0 0,-23 4-2075 0 0,-22 26-5173 0 0,13-7 56 0 0</inkml:trace>
  <inkml:trace contextRef="#ctx0" brushRef="#br0" timeOffset="-137552.45">2210 948 1200 0 0,'0'0'7516'0'0,"0"0"-5367"0"0,0 0-1863 0 0,0 0 39 0 0,0 0 240 0 0,0 0 18 0 0,0 0-157 0 0,0 0-143 0 0,0 0-31 0 0,1-5-34 0 0,-1 4-214 0 0,0 0 0 0 0,1 0 0 0 0,-1-1 0 0 0,0 1 0 0 0,1 0 0 0 0,0 0 0 0 0,-1 0 1 0 0,1 0-1 0 0,0 0 0 0 0,-1-1 0 0 0,1 1 0 0 0,0 0 0 0 0,0 1 0 0 0,0-1 0 0 0,0 0 1 0 0,0 0-1 0 0,0 0 0 0 0,0 0 0 0 0,0 1 0 0 0,0-1 0 0 0,0 1 0 0 0,1-1 0 0 0,-1 1 1 0 0,0-1-1 0 0,0 1 0 0 0,1-1 0 0 0,-1 1 0 0 0,0 0 0 0 0,0 0 0 0 0,1 0 0 0 0,-1 0 1 0 0,0 0-1 0 0,1 0 0 0 0,-1 0 0 0 0,0 0 0 0 0,0 0 0 0 0,1 1 0 0 0,-1-1 0 0 0,0 1 1 0 0,0-1-1 0 0,1 1 0 0 0,-1-1 0 0 0,0 1 0 0 0,0-1 0 0 0,0 1 0 0 0,0 0 0 0 0,0 0 1 0 0,0 0-1 0 0,0-1 0 0 0,0 1 0 0 0,0 0 0 0 0,0 0 0 0 0,0 0 0 0 0,0 1-4 0 0,2-2 68 0 0,1 1-1 0 0,0 0 1 0 0,-1 0-1 0 0,1 0 1 0 0,-1 0-1 0 0,1 0 1 0 0,-1 1-1 0 0,1 0 1 0 0,-1-1-1 0 0,0 1 1 0 0,0 1-1 0 0,0-1 1 0 0,0 0-1 0 0,0 1 1 0 0,-1-1-1 0 0,1 1 1 0 0,-1 0-1 0 0,1 0 1 0 0,-1 0-1 0 0,0 0 1 0 0,0 0-1 0 0,0 0 1 0 0,-1 1-1 0 0,1-1 1 0 0,-1 1-1 0 0,0-1 1 0 0,0 1-1 0 0,0 0 1 0 0,0-1-1 0 0,-1 1 1 0 0,1 0-1 0 0,-1-1 1 0 0,0 1-1 0 0,0 0 1 0 0,-1 0-1 0 0,1-1 1 0 0,-1 1-1 0 0,1 0 1 0 0,-1-1-1 0 0,0 1 1 0 0,-1-1-1 0 0,1 1 1 0 0,-1-1-1 0 0,1 1 1 0 0,-1-1-1 0 0,0 0 1 0 0,0 0-1 0 0,0 0 1 0 0,-1 0-68 0 0,-44 22 670 0 0,28-16-2093 0 0,0 2-3845 0 0,18-11 356 0 0,1-3-1488 0 0</inkml:trace>
  <inkml:trace contextRef="#ctx0" brushRef="#br0" timeOffset="-137320.05">2507 971 4728 0 0,'0'0'5952'0'0,"0"0"-3898"0"0,0 0-1077 0 0,0 0 57 0 0,0 0-332 0 0,0 0-261 0 0,0 0-148 0 0,0 0-65 0 0,-6 3-71 0 0,3-2-139 0 0,0 0 0 0 0,0 0 0 0 0,0 1 0 0 0,0-1-1 0 0,0 1 1 0 0,0 0 0 0 0,1 0 0 0 0,-1 0 0 0 0,1 0 0 0 0,-1 1-1 0 0,1-1 1 0 0,0 1 0 0 0,0-1 0 0 0,0 1 0 0 0,0 0 0 0 0,0-1-1 0 0,1 1 1 0 0,-1 0 0 0 0,1 0 0 0 0,0 1 0 0 0,0-1 0 0 0,0 0-1 0 0,0 0 1 0 0,0 0 0 0 0,1 1 0 0 0,-1-1 0 0 0,1 0 0 0 0,0 1 0 0 0,0-1-1 0 0,0 0 1 0 0,1 1 0 0 0,-1-1 0 0 0,1 0 0 0 0,0 0 0 0 0,0 1-1 0 0,0-1 1 0 0,0 0 0 0 0,0 0 0 0 0,1 0 0 0 0,0 0 0 0 0,0 1-18 0 0,54 45-230 0 0,-10-25-3109 0 0,-8-14-2573 0 0</inkml:trace>
  <inkml:trace contextRef="#ctx0" brushRef="#br0" timeOffset="-128876.04">2397 1319 836 0 0,'0'0'6949'0'0,"0"0"-6949"0"0,0 0-1028 0 0,0 0-1709 0 0,-36 6 1381 0 0,22-6-1308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7:56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7 5348 0 0,'0'0'2716'0'0,"0"0"-1825"0"0,0 0-1149 0 0,0 0 226 0 0,0 0 533 0 0,0 0 63 0 0,-1-1-332 0 0,-4-1-303 0 0,4 2 98 0 0,1 0 219 0 0,0 0 88 0 0,0 0 84 0 0,0 0 68 0 0,0 0 40 0 0,0 0 22 0 0,0 0-46 0 0,0 0-102 0 0,0 0-95 0 0,0 0-83 0 0,0 0-55 0 0,0 0-56 0 0,0 0-56 0 0,0 0-32 0 0,0 0 14 0 0,0 0-22 0 0,0 0-11 0 0,0 0 0 0 0,0 0-2 0 0,0 0-18 0 0,0 0-20 0 0,0 0 49 0 0,0 0 88 0 0,0 0 32 0 0,0 0 6 0 0,0 0-5 0 0,0 0-30 0 0,0 0-18 0 0,0 0-26 0 0,0 0-31 0 0,0 0 17 0 0,0 0-29 0 0,0 0-9 0 0,0 0-5 0 0,0 0-6 0 0,0 0-5 0 0,0 0 0 0 0,0 0 0 0 0,0 0 0 0 0,0 0 19 0 0,0 0 24 0 0,0 0-17 0 0,0 0-6 0 0,0 0 11 0 0,0 0 31 0 0,0 0-28 0 0,0 0 7 0 0,0 0-30 0 0,0 0-12 0 0,0 0 15 0 0,0 0 44 0 0,0 0-4 0 0,0 0-34 0 0,0 0-7 0 0,0 0-8 0 0,0 0-41 0 0,0 0-15 0 0,0 0 16 0 0,0 0 40 0 0,0 0 45 0 0,0 0 21 0 0,0 0 11 0 0,0 0 0 0 0,0 0-6 0 0,0 0-7 0 0,0 0-40 0 0,0 0-39 0 0,0 0-49 0 0,0 0-26 0 0,0 0 17 0 0,0 0 20 0 0,0 0 38 0 0,0 0 11 0 0,0 0 2 0 0,0 0 1 0 0,0 0-4 0 0,0 0 1 0 0,0 0 2 0 0,0 0 1 0 0,0 0 6 0 0,0 0 40 0 0,0 0 9 0 0,0 0 12 0 0,0 0 9 0 0,0 0-6 0 0,0 0-7 0 0,0 0-12 0 0,0 0-22 0 0,0 0 14 0 0,0 0-15 0 0,0 0 3 0 0,0 0-72 0 0,0 0-93 0 0,0 0-102 0 0,0 0-178 0 0,0 0-254 0 0,0 0-327 0 0,0 0-673 0 0,0-1-3082 0 0,0-2 1182 0 0,0 7 248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01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4640 354 4504 0 0,'0'0'196'0'0,"0"0"-168"0"0,0 0-508 0 0,-3 7 456 0 0,2-2 103 0 0,0-1-1 0 0,-1 0 0 0 0,0 0 1 0 0,0 0-1 0 0,0 0 0 0 0,0 0 0 0 0,-1 0 1 0 0,1 0-1 0 0,-1-1 0 0 0,0 1 0 0 0,0-1 1 0 0,0 0-1 0 0,-1 0 0 0 0,1 0 1 0 0,-1 0-1 0 0,1-1 0 0 0,-1 1 0 0 0,0-1 1 0 0,0 0-1 0 0,0 0 0 0 0,0 0 1 0 0,-1-1-1 0 0,1 0 0 0 0,0 0 0 0 0,-1 0 1 0 0,1 0-1 0 0,-3 0-78 0 0,-25-1 237 0 0,-1-2 1 0 0,1-1-1 0 0,0-2 0 0 0,0-1 1 0 0,0-1-1 0 0,1-2 1 0 0,0-1-1 0 0,1-2 0 0 0,-6-3-237 0 0,-117-36 356 0 0,137 46-337 0 0,-1 1 1 0 0,0 0-1 0 0,0 2 0 0 0,0 0 1 0 0,0 0-1 0 0,0 2 0 0 0,0 0 1 0 0,0 1-1 0 0,0 0 0 0 0,0 2 0 0 0,0 0 1 0 0,0 1-1 0 0,1 0 0 0 0,-1 2 1 0 0,1 0-1 0 0,0 0 0 0 0,1 2 1 0 0,0 0-1 0 0,0 0 0 0 0,1 2 1 0 0,-4 2-20 0 0,-54 44 587 0 0,68-62 2873 0 0,-14-17-3855 0 0,1 8 379 0 0,-1 1 0 0 0,0 1 1 0 0,-1 0-1 0 0,-1 2 0 0 0,1 0 1 0 0,-2 1-1 0 0,0 1 0 0 0,0 1 0 0 0,0 1 1 0 0,-1 1-1 0 0,0 0 0 0 0,0 2 1 0 0,0 1-1 0 0,-1 1 0 0 0,1 0 0 0 0,-1 2 1 0 0,1 0-1 0 0,-1 2 0 0 0,1 1 1 0 0,-1 0-1 0 0,-4 3 16 0 0,-89-1 112 0 0,-200-17 403 0 0,-255-44-515 0 0,33 1 29 0 0,-752-59 388 0 0,977 60 65 0 0,311 54-460 0 0,2 0 66 0 0,0 0 72 0 0,7 2 280 0 0,-7-1-4681 0 0,0-1-4209 0 0,-7-3 6318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04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91 1384 0 0,'0'0'1585'0'0,"0"0"1162"0"0,0 0-2302 0 0,0 0-588 0 0,0 0 197 0 0,-30 11 4325 0 0,-225-6 45 0 0,270-12-11012 0 0,-3 4 1641 0 0</inkml:trace>
  <inkml:trace contextRef="#ctx0" brushRef="#br0" timeOffset="250.72">303 44 8825 0 0,'0'0'1405'0'0,"0"0"-811"0"0,-6 1 14 0 0,-252 12 2611 0 0,256-13-3463 0 0,-9-1-517 0 0,10-5-4684 0 0,4 2 1108 0 0</inkml:trace>
  <inkml:trace contextRef="#ctx0" brushRef="#br0" timeOffset="421.5">221 0 4212 0 0,'0'0'1563'0'0,"0"0"-365"0"0,6 2-58 0 0,0 0-841 0 0,-1 0-1 0 0,1 1 0 0 0,-1 0 0 0 0,1 0 0 0 0,-1 0 0 0 0,0 0 1 0 0,0 1-1 0 0,0 0 0 0 0,-1 0 0 0 0,1 0 0 0 0,-1 1 1 0 0,0-1-1 0 0,0 1 0 0 0,-1 0 0 0 0,1 0 0 0 0,-1 0 0 0 0,0 1 1 0 0,1 4-299 0 0,-3-7 31 0 0,0 0 1 0 0,0 0 0 0 0,-1 1 0 0 0,1-1 0 0 0,-1 0 0 0 0,0 1-1 0 0,0-1 1 0 0,0 1 0 0 0,0-1 0 0 0,-1 0 0 0 0,1 1 0 0 0,-1-1 0 0 0,0 0-1 0 0,0 0 1 0 0,0 1 0 0 0,0-1 0 0 0,-1 0 0 0 0,1 0 0 0 0,-1 0-1 0 0,0 0 1 0 0,0-1 0 0 0,0 1 0 0 0,0 0 0 0 0,0-1 0 0 0,-1 1-32 0 0,-14 11-1792 0 0,2-9-3244 0 0,6-5-1325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5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14497 0 0,'0'0'1178'0'0,"0"0"-940"0"0,0 0-188 0 0,4 7 174 0 0,28 80 435 0 0,-32-86-641 0 0,0 0 0 0 0,0 0-1 0 0,0 0 1 0 0,0 0 0 0 0,1 0-1 0 0,-1 0 1 0 0,0 0 0 0 0,0 0-1 0 0,1 0 1 0 0,-1 0 0 0 0,0 0-1 0 0,1 0 1 0 0,-1 0 0 0 0,1 0-1 0 0,0 0 1 0 0,-1 0 0 0 0,1 0-1 0 0,0-1 1 0 0,-1 1 0 0 0,1 0-1 0 0,0 0 1 0 0,0-1 0 0 0,0 1-1 0 0,0 0 1 0 0,-1-1 0 0 0,1 1-1 0 0,0-1 1 0 0,0 1 0 0 0,0-1 0 0 0,0 0-1 0 0,0 1 1 0 0,0-1 0 0 0,0 0-1 0 0,1 0 1 0 0,-1 0 0 0 0,0 0-1 0 0,0 0 1 0 0,0 0 0 0 0,0 0-1 0 0,0 0 1 0 0,0 0 0 0 0,0 0-1 0 0,0 0 1 0 0,0-1 0 0 0,0 1-1 0 0,0 0 1 0 0,0-1 0 0 0,0 1-1 0 0,0-1 1 0 0,0 1 0 0 0,0-1-1 0 0,0 0 1 0 0,0 1 0 0 0,-1-1-18 0 0,47-50-289 0 0,-34 34 323 0 0,16 53-218 0 0,-26-31 224 0 0,0-1 0 0 0,0 1 0 0 0,-1 0-1 0 0,1-1 1 0 0,-1 1 0 0 0,0 0 0 0 0,0 1-1 0 0,-1-1 1 0 0,0 0 0 0 0,0 0 0 0 0,0 1-1 0 0,0-1 1 0 0,-1 0 0 0 0,0 1 0 0 0,0-1-1 0 0,0 1 1 0 0,-1-1 0 0 0,1 0 0 0 0,-2 1-1 0 0,1-1 1 0 0,0 0 0 0 0,-1 0 0 0 0,0 0-1 0 0,0 0 1 0 0,-1 0 0 0 0,1 0 0 0 0,-1 0-1 0 0,0-1 1 0 0,0 0 0 0 0,-1 1 0 0 0,1-1-1 0 0,-1 0 1 0 0,0-1 0 0 0,0 1 0 0 0,0-1-1 0 0,0 1 1 0 0,-1-1 0 0 0,1-1 0 0 0,-1 1 0 0 0,0-1-1 0 0,0 1 1 0 0,0-1 0 0 0,-3 0-40 0 0,-112-21-13 0 0,82 3-3100 0 0,3-6-4398 0 0,23 13-828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32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6849 0 0,'0'0'1920'0'0,"0"0"-1383"0"0,0 0-64 0 0,6 7 173 0 0,44 62 1021 0 0,-49-68-1602 0 0,0 1 0 0 0,0 0 0 0 0,0 0-1 0 0,0 0 1 0 0,-1 0 0 0 0,1 0 0 0 0,0 0 0 0 0,-1 0 0 0 0,1 0 0 0 0,-1 0 0 0 0,0 0 0 0 0,0 0 0 0 0,0 0 0 0 0,0 0-1 0 0,0 1 1 0 0,0-1 0 0 0,-1 0 0 0 0,1 0 0 0 0,0 0 0 0 0,-1 0 0 0 0,0 0 0 0 0,0 0 0 0 0,1 0 0 0 0,-1 0 0 0 0,0-1-1 0 0,0 1 1 0 0,-1 0 0 0 0,1 0 0 0 0,0-1 0 0 0,-1 1 0 0 0,1-1 0 0 0,-1 1 0 0 0,1-1 0 0 0,-1 0 0 0 0,0 1 0 0 0,1-1-1 0 0,-1 0 1 0 0,0 0 0 0 0,0 0 0 0 0,0 0 0 0 0,0-1 0 0 0,0 1 0 0 0,0 0 0 0 0,0-1 0 0 0,-2 1-65 0 0,2 0 67 0 0,1 0 1 0 0,-1-1 0 0 0,0 1-1 0 0,0-1 1 0 0,0 1 0 0 0,0-1-1 0 0,1 1 1 0 0,-1-1 0 0 0,0 0-1 0 0,0 0 1 0 0,0 0 0 0 0,0 0-1 0 0,0 0 1 0 0,0 0 0 0 0,0-1-1 0 0,0 1 1 0 0,0-1 0 0 0,1 1-1 0 0,-1-1 1 0 0,0 0 0 0 0,0 0-1 0 0,1 0 1 0 0,-1 0 0 0 0,0 0-1 0 0,1 0 1 0 0,-1 0 0 0 0,1 0-1 0 0,-1 0 1 0 0,1-1 0 0 0,0 1-1 0 0,0-1 1 0 0,-1 1-1 0 0,1-1 1 0 0,0 0 0 0 0,0 1-1 0 0,0-1 1 0 0,1 0 0 0 0,-1 1-1 0 0,0-1 1 0 0,1 0 0 0 0,-1-1-68 0 0,1-1-82 0 0,-1 1 0 0 0,1-1 0 0 0,0 1 0 0 0,0-1 0 0 0,1 1 1 0 0,-1-1-1 0 0,1 1 0 0 0,0-1 0 0 0,0 1 0 0 0,0 0 0 0 0,0-1 1 0 0,0 1-1 0 0,1 0 0 0 0,-1 0 0 0 0,1 0 0 0 0,0 0 0 0 0,0 0 0 0 0,0 0 1 0 0,1 1-1 0 0,-1-1 0 0 0,1 1 0 0 0,-1-1 0 0 0,2 0 82 0 0,30-16-4222 0 0,-18 11-1035 0 0,2-1-884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34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82 1332 0 0,'0'0'6611'0'0,"0"0"-4315"0"0,0 0-1817 0 0,0 0-144 0 0,0 0 425 0 0,0 0 246 0 0,0 0-465 0 0,0 0-334 0 0,-6 0 53 0 0,-15 1-531 0 0,-95 0 1644 0 0,47-23-7423 0 0,64 18 2157 0 0,5 0-701 0 0</inkml:trace>
  <inkml:trace contextRef="#ctx0" brushRef="#br0" timeOffset="252.09">202 22 796 0 0,'0'0'6636'0'0,"0"0"-4228"0"0,0 0-1330 0 0,0 0 85 0 0,0 0 152 0 0,0 0-231 0 0,0 0-238 0 0,0 0-695 0 0,-8-1-307 0 0,-1 1-126 0 0,-97-8 156 0 0,34-3-6756 0 0,65 9 2723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32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3908 0 0,'0'0'7473'0'0,"0"0"-5667"0"0,0 0-1566 0 0,0 0 314 0 0,0 0 26 0 0,0 0-225 0 0,0 0-476 0 0,0 0-692 0 0,28-10-2263 0 0,85 13 3029 0 0,-110-3 76 0 0,0 0 0 0 0,-1 0 0 0 0,1 1 0 0 0,0-1 0 0 0,-1 1 0 0 0,1 0 0 0 0,-1-1 0 0 0,1 1 0 0 0,0 0 0 0 0,-1 1 0 0 0,0-1 0 0 0,1 0 0 0 0,-1 1 0 0 0,0 0 0 0 0,0-1 0 0 0,0 1 0 0 0,0 0 0 0 0,0 0 0 0 0,0 0 0 0 0,0 0 0 0 0,-1 0 0 0 0,1 1 0 0 0,-1-1 0 0 0,0 0 0 0 0,1 1 0 0 0,-1-1 0 0 0,0 1 0 0 0,0-1 0 0 0,-1 1 0 0 0,1 0 0 0 0,-1-1 0 0 0,1 1 0 0 0,-1 0 0 0 0,0-1 0 0 0,0 1 0 0 0,0 0 0 0 0,0-1 0 0 0,0 1 0 0 0,-1 1-29 0 0,-44 54 1504 0 0,2-36-6611 0 0,31-20-312 0 0</inkml:trace>
  <inkml:trace contextRef="#ctx0" brushRef="#br0" timeOffset="201.81">232 0 1004 0 0,'0'0'9356'0'0,"0"0"-6836"0"0,0 0-1994 0 0,-3 7-21 0 0,1-4-402 0 0,0-1-50 0 0,0 0 1 0 0,0 0-1 0 0,0 0 1 0 0,1 0-1 0 0,-1 0 1 0 0,1 0-1 0 0,-1 0 1 0 0,1 1-1 0 0,0-1 1 0 0,0 0-1 0 0,0 1 1 0 0,0-1-1 0 0,0 1 1 0 0,1 0-1 0 0,-1-1 1 0 0,1 1-1 0 0,-1-1 1 0 0,1 1-1 0 0,0 0 1 0 0,0-1-1 0 0,0 1 1 0 0,1 0-1 0 0,-1-1 1 0 0,1 1-1 0 0,-1-1 1 0 0,1 1-1 0 0,0-1 1 0 0,0 1-1 0 0,0-1 1 0 0,0 1 0 0 0,1-1-1 0 0,-1 0 1 0 0,0 0-1 0 0,1 0 1 0 0,0 1-1 0 0,-1-2 1 0 0,1 1-1 0 0,0 0 1 0 0,0 0-1 0 0,0 0 1 0 0,0-1-1 0 0,1 1 1 0 0,-1-1-1 0 0,2 1-53 0 0,31 7-292 0 0,-12-10-4651 0 0,-13-3-2686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41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95 716 0 0,'0'0'3960'0'0,"0"0"-1225"0"0,0 0-1112 0 0,0 0-405 0 0,0 0-148 0 0,0 0-200 0 0,0 0-300 0 0,32-13-971 0 0,-21 11 593 0 0,-1-1 0 0 0,0 0 1 0 0,0-1-1 0 0,0 0 0 0 0,-1-1 0 0 0,1 1 0 0 0,-1-2 0 0 0,0 0 1 0 0,0 0-1 0 0,-1 0 0 0 0,0-1 0 0 0,0 0 0 0 0,-1-1 0 0 0,3-2-192 0 0,-9 50-1798 0 0,2-17 2185 0 0,-31 136 1538 0 0,26-134-3912 0 0,17-16-4956 0 0,-4-9 1780 0 0</inkml:trace>
  <inkml:trace contextRef="#ctx0" brushRef="#br0" timeOffset="266.13">271 255 7525 0 0,'0'0'2472'0'0,"0"0"-1836"0"0,0 0-632 0 0,0 0 576 0 0,0 0 624 0 0,-37 7-40 0 0,16-5-380 0 0,-6-1-404 0 0,-2 1-380 0 0,0-1-12 0 0,1-1-1192 0 0,7 0-1692 0 0,-8-3-5281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46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22 2496 0 0,'0'0'1484'0'0,"0"0"-324"0"0,0 0-1160 0 0,0 0-24 0 0,0 0 24 0 0,0 0-92 0 0,0 0-324 0 0,0 0-692 0 0,0 0-1292 0 0</inkml:trace>
  <inkml:trace contextRef="#ctx0" brushRef="#br0" timeOffset="480.82">28 24 6445 0 0,'0'0'3116'0'0,"0"0"-3116"0"0,0 0-60 0 0,0 0-28 0 0,0 0-144 0 0,0 0 12 0 0,0 0 100 0 0,0 0-344 0 0,0 0-784 0 0,0 0-457 0 0,-22-22-563 0 0,17 20-496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29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562 204 3828 0 0,'0'0'1204'0'0,"0"0"1640"0"0,0 0-1538 0 0,0 0-722 0 0,0 0-54 0 0,0 0-10 0 0,0 0-48 0 0,-6-2-77 0 0,-24-9 52 0 0,60 9-1401 0 0,-19 3 899 0 0,0 0 1 0 0,0 0 0 0 0,0 1-1 0 0,-1 1 1 0 0,1 0-1 0 0,-1 0 1 0 0,1 1 0 0 0,-1 0-1 0 0,0 0 1 0 0,-1 1-1 0 0,1 1 1 0 0,-1 0 0 0 0,0 0-1 0 0,7 7 55 0 0,-15-11 39 0 0,1 0-1 0 0,-1 0 1 0 0,0 0-1 0 0,0 0 1 0 0,-1 0-1 0 0,1 0 1 0 0,0 0-1 0 0,-1 0 1 0 0,1 0-1 0 0,-1 0 1 0 0,0 1-1 0 0,1-1 1 0 0,-1 0-1 0 0,0 0 1 0 0,0 0-1 0 0,-1 1 1 0 0,1-1-1 0 0,0 0 1 0 0,-1 0-1 0 0,1 0 1 0 0,-1 0-1 0 0,0 0 1 0 0,0 0-1 0 0,1 0 1 0 0,-2 0-1 0 0,1 0 0 0 0,0 0 1 0 0,0 0-1 0 0,0 0 1 0 0,-1-1-1 0 0,1 1 1 0 0,-1 0-1 0 0,0-1 1 0 0,1 0-1 0 0,-1 1 1 0 0,0-1-1 0 0,0 0 1 0 0,0 0-1 0 0,1 0 1 0 0,-2 1-39 0 0,-51 31 103 0 0,25-19-3878 0 0,28-13 3461 0 0,-8 3-4014 0 0</inkml:trace>
  <inkml:trace contextRef="#ctx0" brushRef="#br0" timeOffset="264.87">837 207 8917 0 0,'0'0'1095'0'0,"0"0"-515"0"0,0 0-194 0 0,0 0 152 0 0,0 0-66 0 0,0 0-472 0 0,-7 4-15 0 0,4-2 8 0 0,-2 1 3 0 0,0 0 0 0 0,0 0 0 0 0,0 0 0 0 0,0 0 0 0 0,0 1 0 0 0,1 0 0 0 0,0 0 0 0 0,-1 0 0 0 0,2 0 0 0 0,-1 1 0 0 0,0 0 0 0 0,1-1 0 0 0,0 1 0 0 0,0 1 0 0 0,0-1 0 0 0,1 0 0 0 0,0 1 0 0 0,0-1 0 0 0,0 1 0 0 0,0 0 0 0 0,1-1 0 0 0,0 2 4 0 0,82 20-1474 0 0,-70-26 67 0 0,9 1-1594 0 0,-5-1-1663 0 0</inkml:trace>
  <inkml:trace contextRef="#ctx0" brushRef="#br0" timeOffset="513.68">1180 374 7145 0 0,'0'0'1444'0'0,"0"0"-732"0"0,0 0-80 0 0,0 0-624 0 0,-42-3-8 0 0,25 2 260 0 0,-4-1-132 0 0,-2 1-128 0 0,2 0-104 0 0,-3 1 16 0 0,4-1-896 0 0,1 0-856 0 0,4-1-1093 0 0</inkml:trace>
  <inkml:trace contextRef="#ctx0" brushRef="#br0" timeOffset="761.57">1032 309 7013 0 0,'0'0'132'0'0,"0"0"-20"0"0,0 0 282 0 0,0 0 84 0 0,5 7 23 0 0,-2-3-330 0 0,0 1 0 0 0,-1-1 0 0 0,0 1 0 0 0,0 0 0 0 0,0-1 0 0 0,0 1 0 0 0,-1 0 0 0 0,1 0 0 0 0,-1 0 0 0 0,-1 0 0 0 0,1 0 0 0 0,-1 1-1 0 0,0-1 1 0 0,0 0 0 0 0,0 0 0 0 0,-1 0 0 0 0,0 0 0 0 0,0 0 0 0 0,0 0 0 0 0,-1 2-171 0 0,-4 23-366 0 0,6-20-2156 0 0,4-6-3482 0 0,6-4 2847 0 0</inkml:trace>
  <inkml:trace contextRef="#ctx0" brushRef="#br0" timeOffset="935.26">1281 239 8797 0 0,'0'0'1107'0'0,"0"0"-246"0"0,0 0 277 0 0,0 0-36 0 0,0 0-1210 0 0,0 0-751 0 0,1 6 715 0 0,24 82 907 0 0,-25-86-718 0 0,1 0 0 0 0,-1-1 0 0 0,0 1 0 0 0,1-1 0 0 0,-1 1-1 0 0,1-1 1 0 0,-1 1 0 0 0,1-1 0 0 0,0 1 0 0 0,0-1 0 0 0,0 0-1 0 0,0 1 1 0 0,0-1 0 0 0,0 0 0 0 0,0 0 0 0 0,0 0 0 0 0,0 0 0 0 0,0 0-1 0 0,1 0 1 0 0,-1 0 0 0 0,0 0 0 0 0,1 0 0 0 0,-1 0 0 0 0,1-1-1 0 0,-1 1 1 0 0,1-1 0 0 0,-1 1 0 0 0,1-1 0 0 0,-1 0 0 0 0,1 1-1 0 0,-1-1 1 0 0,1 0 0 0 0,0 0 0 0 0,-1 0 0 0 0,1 0 0 0 0,-1 0 0 0 0,1-1-1 0 0,0 1 1 0 0,-1 0 0 0 0,1-1 0 0 0,-1 1 0 0 0,1-1 0 0 0,-1 1-1 0 0,1-1 1 0 0,-1 0 0 0 0,0 0 0 0 0,1 0 0 0 0,-1 0 0 0 0,0 0 0 0 0,0 0-1 0 0,1 0 1 0 0,-1 0 0 0 0,0 0 0 0 0,0 0 0 0 0,0-1 0 0 0,0 1-1 0 0,0-2-44 0 0,28-76 292 0 0,-5 116-1939 0 0,-22-28 1656 0 0,-1 1 0 0 0,0-1-1 0 0,-1 1 1 0 0,0-1 0 0 0,0 0 0 0 0,-1 1 0 0 0,0-1 0 0 0,-1 1 0 0 0,0-1-1 0 0,-1 0 1 0 0,1 0 0 0 0,-2 0 0 0 0,1-1 0 0 0,-1 1 0 0 0,-1-1 0 0 0,0 0-1 0 0,0 0 1 0 0,0 0 0 0 0,-1 0 0 0 0,0-1 0 0 0,0 0 0 0 0,-4 2-9 0 0,10-9-85 0 0,-15 8-5634 0 0,9-10-986 0 0</inkml:trace>
  <inkml:trace contextRef="#ctx0" brushRef="#br0" timeOffset="1155.1">1518 152 12257 0 0,'0'0'116'0'0,"6"2"-703"0"0,-1 1 633 0 0,1 1 1 0 0,-1 0-1 0 0,0-1 1 0 0,0 2-1 0 0,0-1 1 0 0,-1 1-1 0 0,1-1 1 0 0,-1 1-1 0 0,0 1 1 0 0,0-1-1 0 0,-1 0 1 0 0,0 1-1 0 0,0 0 1 0 0,0 0-1 0 0,-1 0 1 0 0,1 0-1 0 0,-1 0 1 0 0,-1 0-1 0 0,1 0 1 0 0,-1 1-1 0 0,0-1 1 0 0,-1 1-1 0 0,0-1 1 0 0,0 1-1 0 0,0-1 1 0 0,-1 1-1 0 0,1-1 1 0 0,-2 0-1 0 0,1 1 1 0 0,-1-1-1 0 0,0 0 1 0 0,0 0-1 0 0,0 0 1 0 0,-1 0-1 0 0,-1 2-46 0 0,-63 102 79 0 0,4-54-4837 0 0,36-40-328 0 0</inkml:trace>
  <inkml:trace contextRef="#ctx0" brushRef="#br0" timeOffset="1512.16">367 113 4744 0 0,'0'0'5732'0'0,"0"0"-4285"0"0,0 0-1626 0 0,0 0-12 0 0,-2 7 446 0 0,-5 111 659 0 0,9-100-804 0 0,0-1-1 0 0,2 1 0 0 0,0-1 0 0 0,1 0 1 0 0,1-1-1 0 0,0 1 0 0 0,2-1 1 0 0,-1 0-1 0 0,6 6-109 0 0,36 52-175 0 0,-24-46-4862 0 0,-21-24 7 0 0</inkml:trace>
  <inkml:trace contextRef="#ctx0" brushRef="#br0" timeOffset="1857.17">79 175 10529 0 0,'0'0'2175'0'0,"0"0"-1632"0"0,0 0-490 0 0,0 0-167 0 0,0 0-284 0 0,0 0-214 0 0,7 5 239 0 0,71 99 638 0 0,-77-101-214 0 0,1 1 0 0 0,-1 0-1 0 0,0 0 1 0 0,0 0 0 0 0,0 0-1 0 0,0 0 1 0 0,0 0 0 0 0,-1 0-1 0 0,0 0 1 0 0,0 0 0 0 0,0 0-1 0 0,0 0 1 0 0,-1 0 0 0 0,0 0-1 0 0,1 0 1 0 0,-2 0 0 0 0,1-1-1 0 0,0 1 1 0 0,-1 0 0 0 0,1 0 0 0 0,-1-1-1 0 0,0 1 1 0 0,0-1 0 0 0,-1 1-1 0 0,1-1 1 0 0,-1 0 0 0 0,0 0-1 0 0,1 0 1 0 0,-1-1 0 0 0,0 1-1 0 0,-1-1 1 0 0,1 1 0 0 0,-3 0-51 0 0,10-5 22 0 0,-1 0 0 0 0,0 0 0 0 0,-1 0 0 0 0,1-1 1 0 0,0 1-1 0 0,-1-1 0 0 0,1 0 0 0 0,-1 0 0 0 0,0 1 1 0 0,0-2-1 0 0,0 1 0 0 0,0 0 0 0 0,0 0 0 0 0,-1-1 1 0 0,0 1-1 0 0,1-1 0 0 0,-1 1 0 0 0,-1-1 1 0 0,1 1-1 0 0,0-1 0 0 0,-1 0 0 0 0,0 1 0 0 0,0-1 1 0 0,0 0-1 0 0,0 1 0 0 0,0-1 0 0 0,-1 0 0 0 0,0 1 1 0 0,0-1-1 0 0,0 1 0 0 0,0-1 0 0 0,0 1 0 0 0,-1-1 1 0 0,1 1-1 0 0,-1 0 0 0 0,0 0 0 0 0,0 0 0 0 0,0 0 1 0 0,0 0-1 0 0,-1 0 0 0 0,1 0 0 0 0,-1 1 1 0 0,0-1-1 0 0,0 1 0 0 0,0 0 0 0 0,0 0 0 0 0,0 0 1 0 0,0 0-1 0 0,-1 1 0 0 0,1-1 0 0 0,0 1 0 0 0,-1 0 1 0 0,1 0-1 0 0,-1 0 0 0 0,0 0 0 0 0,1 1 0 0 0,-1-1 1 0 0,0 1-1 0 0,1 0 0 0 0,-1 0 0 0 0,0 0 0 0 0,1 1 1 0 0,-1-1-1 0 0,1 1 0 0 0,-1 0-22 0 0,34 2-2335 0 0,-12 12-4227 0 0,-5-2 575 0 0</inkml:trace>
  <inkml:trace contextRef="#ctx0" brushRef="#br0" timeOffset="2212.84">1445 689 6233 0 0,'0'0'5106'0'0,"-9"0"-4075"0"0,-205-2 23 0 0,-367-26 629 0 0,125-40-1917 0 0,470 71-9497 0 0,-4 0 6609 0 0</inkml:trace>
  <inkml:trace contextRef="#ctx0" brushRef="#br0" timeOffset="3646.08">47 256 2908 0 0,'0'0'500'0'0,"0"0"-121"0"0,0 0-101 0 0,0 0 636 0 0,0 0 2052 0 0,0 0-1313 0 0,0 0-1045 0 0,0 0-233 0 0,0 0 10 0 0,-38 27 692 0 0,36-22-1029 0 0,1-1 0 0 0,-1 1 0 0 0,1 0 0 0 0,0 0-1 0 0,0-1 1 0 0,1 1 0 0 0,0 0 0 0 0,-1 0 0 0 0,2 0 0 0 0,-1 0 0 0 0,0 0-1 0 0,1-1 1 0 0,0 1 0 0 0,0 0 0 0 0,1 0 0 0 0,-1-1 0 0 0,1 1 0 0 0,0-1-1 0 0,0 1 1 0 0,0-1 0 0 0,1 0 0 0 0,0 0 0 0 0,-1 0 0 0 0,1 0 0 0 0,1 0 0 0 0,-1-1-1 0 0,1 0 1 0 0,0 1-48 0 0,21 5 989 0 0,4 4-6718 0 0,-21-7 674 0 0</inkml:trace>
  <inkml:trace contextRef="#ctx0" brushRef="#br0" timeOffset="5250.8">1392 563 12 0 0,'0'0'680'0'0,"0"0"-299"0"0,0 0-67 0 0,7 1-43 0 0,-4-1-98 0 0,1 1-1 0 0,-1-1 1 0 0,1 0-1 0 0,-1 0 1 0 0,0-1-1 0 0,1 1 1 0 0,-1-1 0 0 0,1 0-1 0 0,-1 0 1 0 0,0 0-1 0 0,0 0 1 0 0,0 0-1 0 0,1-1 1 0 0,-1 1-1 0 0,0-1 1 0 0,-1 0-1 0 0,1 0 1 0 0,0 0-1 0 0,-1 0 1 0 0,1-1 0 0 0,-1 1-1 0 0,1-1 1 0 0,-1 1-1 0 0,0-1 1 0 0,0 0-1 0 0,0 0 1 0 0,-1 0-1 0 0,1 0 1 0 0,1-3-173 0 0,1-1 19 0 0,1 0 1 0 0,-1-1-1 0 0,0 0 1 0 0,0 0-1 0 0,-1 0 1 0 0,0 0-1 0 0,0 0 1 0 0,-1-1 0 0 0,0 1-1 0 0,-1-1 1 0 0,0 1-1 0 0,0-1 1 0 0,-1 0-1 0 0,0 1 1 0 0,0-1-1 0 0,-1 0 1 0 0,0 1-1 0 0,-1-1 1 0 0,0 1-1 0 0,0-1 1 0 0,-1 1-1 0 0,0 0 1 0 0,0 0-1 0 0,-1 0 1 0 0,0 1-1 0 0,0-1 1 0 0,-1 1-1 0 0,0 0 1 0 0,0 0-1 0 0,-1 0 1 0 0,0 1-1 0 0,0 0 1 0 0,0 0-1 0 0,-1 0 1 0 0,-5-3-20 0 0,-4-2-154 0 0,0 0 0 0 0,0 1 1 0 0,-1 1-1 0 0,-1 1 0 0 0,1 0 1 0 0,-1 1-1 0 0,0 1 0 0 0,-1 1 1 0 0,0 0-1 0 0,0 1 0 0 0,0 1 1 0 0,0 1-1 0 0,0 1 0 0 0,-5 1 154 0 0,20 0 69 0 0,0 1 0 0 0,1 0 0 0 0,-1 0 0 0 0,0 1 0 0 0,1-1 0 0 0,-1 1 0 0 0,1-1 0 0 0,0 1 0 0 0,-1 0 0 0 0,1 1 0 0 0,0-1-1 0 0,0 0 1 0 0,1 1 0 0 0,-1 0 0 0 0,0-1 0 0 0,1 1 0 0 0,-1 0 0 0 0,1 0 0 0 0,0 1 0 0 0,0-1 0 0 0,0 0 0 0 0,1 1 0 0 0,-1-1 0 0 0,1 1 0 0 0,0 0 0 0 0,0-1 0 0 0,0 1 0 0 0,0 0 0 0 0,1-1 0 0 0,-1 1-1 0 0,1 0 1 0 0,0 0 0 0 0,0 0 0 0 0,1 0 0 0 0,-1 1-69 0 0,24 137 447 0 0,-22-134-427 0 0,0-1-1 0 0,1 1 1 0 0,0-1-1 0 0,0 0 0 0 0,0 0 1 0 0,1 0-1 0 0,1-1 1 0 0,-1 1-1 0 0,1-1 0 0 0,0 0 1 0 0,0 0-1 0 0,0-1 1 0 0,1 1-1 0 0,0-1 0 0 0,0-1 1 0 0,1 1-1 0 0,-1-1 1 0 0,1 0-1 0 0,0 0 0 0 0,0-1 1 0 0,0 0-1 0 0,1 0 1 0 0,-1-1-1 0 0,0 0 0 0 0,1 0 1 0 0,0-1-1 0 0,0 0 1 0 0,-1 0-1 0 0,1-1 0 0 0,3 0-19 0 0,83 3-2399 0 0,-64-3-389 0 0</inkml:trace>
  <inkml:trace contextRef="#ctx0" brushRef="#br0" timeOffset="12225.14">1318 532 268 0 0,'6'0'602'0'0,"0"0"-314"0"0,-1 1 1 0 0,1-2-1 0 0,0 1 1 0 0,0-1-1 0 0,-1 0 0 0 0,1 0 1 0 0,0 0-1 0 0,-1-1 1 0 0,1 0-1 0 0,-1 0 0 0 0,1 0 1 0 0,-1-1-1 0 0,0 1 0 0 0,0-1 1 0 0,0-1-1 0 0,-1 1 1 0 0,1-1-1 0 0,-1 0 0 0 0,0 0 1 0 0,0 0-1 0 0,0 0 1 0 0,0-1-1 0 0,-1 1 0 0 0,0-1 1 0 0,0 0-1 0 0,2-3-288 0 0,-2 0-335 0 0,46-124-3180 0 0,-47 124 3517 0 0,-1 0 0 0 0,0 0 0 0 0,-1 0 0 0 0,0 0-1 0 0,0 0 1 0 0,-1 0 0 0 0,0 1 0 0 0,0-1 0 0 0,0 0 0 0 0,-1 0 0 0 0,-1 1 0 0 0,1-1 0 0 0,-1 1 0 0 0,-1-1 0 0 0,1 1-1 0 0,-4-5-1 0 0,-4-4 243 0 0,0 0 0 0 0,0 1 0 0 0,-2 0 0 0 0,0 0 0 0 0,-1 2 0 0 0,0-1 0 0 0,-1 2 0 0 0,0 0 0 0 0,-1 1 0 0 0,-11-6-243 0 0,20 13 9 0 0,0 1 0 0 0,0 0 0 0 0,0 0 0 0 0,0 0 0 0 0,0 1 0 0 0,-1 0 0 0 0,1 0 0 0 0,-1 1 0 0 0,1 0 0 0 0,-1 0 0 0 0,0 1 1 0 0,1 0-1 0 0,-1 0 0 0 0,0 1 0 0 0,1 0 0 0 0,-1 0 0 0 0,1 1 0 0 0,-1 0 0 0 0,1 0 0 0 0,0 1 0 0 0,0-1 0 0 0,0 2 0 0 0,0-1 0 0 0,0 1 0 0 0,1 0 0 0 0,-1 1 0 0 0,-5 4-9 0 0,3 2-55 0 0,-1 1 0 0 0,1 0 0 0 0,1 0 0 0 0,1 1 1 0 0,-1 0-1 0 0,2 0 0 0 0,0 1 0 0 0,0-1 0 0 0,2 1 0 0 0,-1 1 0 0 0,2-1 0 0 0,0 0 0 0 0,1 1 0 0 0,0 0 1 0 0,1 0-1 0 0,1-1 0 0 0,0 1 0 0 0,2 10 55 0 0,1-15 72 0 0,1 0-1 0 0,0-1 1 0 0,1 0 0 0 0,-1 0-1 0 0,2 0 1 0 0,-1 0 0 0 0,2-1 0 0 0,-1 0-1 0 0,1 0 1 0 0,0-1 0 0 0,0 0-1 0 0,1 0 1 0 0,0-1 0 0 0,0 1-1 0 0,1-2 1 0 0,0 1 0 0 0,0-1 0 0 0,0-1-1 0 0,0 0 1 0 0,1 0 0 0 0,-1-1-1 0 0,1 0 1 0 0,0 0 0 0 0,5 0-72 0 0,74 8-1404 0 0,-79-12-1203 0 0</inkml:trace>
  <inkml:trace contextRef="#ctx0" brushRef="#br0" timeOffset="16392.75">683 241 912 0 0,'0'0'132'0'0,"0"0"-132"0"0,0 0-288 0 0,0 0 164 0 0,0 0 124 0 0,0 0 104 0 0,0 0 520 0 0,0 0-624 0 0,0 0-104 0 0,4 12 92 0 0,-4-10 8 0 0,0 1-152 0 0</inkml:trace>
  <inkml:trace contextRef="#ctx0" brushRef="#br0" timeOffset="16893.22">527 323 3648 0 0,'0'0'416'0'0,"0"0"-832"0"0,0 0-680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59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348 116 4880 0 0,'0'0'4754'0'0,"0"0"-2791"0"0,0 0-771 0 0,0 0 193 0 0,0 0-270 0 0,0 0-426 0 0,0 0-314 0 0,0 0-168 0 0,-5-1 15 0 0,-310-17-272 0 0,313 18-142 0 0,-16-5-1859 0 0,11-1-4225 0 0,8-1-1145 0 0</inkml:trace>
  <inkml:trace contextRef="#ctx0" brushRef="#br0" timeOffset="264.75">212 1 2796 0 0,'0'0'6636'0'0,"0"0"-4344"0"0,0 0-1751 0 0,0 0 154 0 0,1 5 292 0 0,-20 111 2546 0 0,27-31-2701 0 0,2-50-3059 0 0,-1-4-4926 0 0,-7-26-1623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0:49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1081 23 3252 0 0,'0'0'6808'0'0,"0"0"-4786"0"0,0 0-1508 0 0,0 0-148 0 0,0 0-91 0 0,0 0-7 0 0,0 0 28 0 0,0 0-184 0 0,29 5-734 0 0,-26-4 663 0 0,-1 1-1 0 0,1-1 1 0 0,0 0-1 0 0,0 1 1 0 0,-1 0-1 0 0,1 0 0 0 0,-1 0 1 0 0,1 0-1 0 0,-1 0 1 0 0,0 0-1 0 0,0 0 1 0 0,0 1-1 0 0,0-1 1 0 0,0 1-1 0 0,-1 0 1 0 0,1-1-1 0 0,-1 1 1 0 0,1 0-1 0 0,-1 0 0 0 0,0 0 1 0 0,0 0-1 0 0,-1 0 1 0 0,1 0-1 0 0,-1 0 1 0 0,1 0-1 0 0,-1 0 1 0 0,0 0-1 0 0,0 0 1 0 0,0 1-1 0 0,0-1 1 0 0,-1 0-1 0 0,1 0 0 0 0,-1 0 1 0 0,0 0-1 0 0,0 0 1 0 0,0 0-1 0 0,0 0 1 0 0,-1-1-1 0 0,1 1 1 0 0,-1 0-1 0 0,0-1 1 0 0,1 1-1 0 0,-1-1 1 0 0,0 1-1 0 0,-1-1 0 0 0,1 0 1 0 0,0 0-1 0 0,-1 1-40 0 0,-2 2-48 0 0,6-5 65 0 0,0 0 1 0 0,0 0-1 0 0,0 0 1 0 0,0 0-1 0 0,0 1 1 0 0,0-1-1 0 0,-1 0 1 0 0,1 0-1 0 0,0 1 0 0 0,0-1 1 0 0,0 0-1 0 0,0 1 1 0 0,-1-1-1 0 0,1 1 1 0 0,0-1-1 0 0,0 1 1 0 0,-1-1-1 0 0,1 1 1 0 0,-1-1-1 0 0,1 1 1 0 0,0 0-1 0 0,-1-1 1 0 0,1 1-1 0 0,-1 0 1 0 0,1 0-1 0 0,-1 0 1 0 0,0-1-1 0 0,1 1 1 0 0,-1 0-1 0 0,0 0 0 0 0,1 0 1 0 0,-1 0-1 0 0,0-1 1 0 0,0 1-1 0 0,0 0 1 0 0,0 0-1 0 0,0 0 1 0 0,0 0-1 0 0,0 0 1 0 0,0 0-1 0 0,0 0 1 0 0,0-1-1 0 0,-1 1 1 0 0,1 0-1 0 0,0 0 1 0 0,-1 0-1 0 0,1 0 1 0 0,0-1-1 0 0,-1 1 0 0 0,1 0 1 0 0,-1 0-1 0 0,1-1 1 0 0,-1 1-1 0 0,0 0 1 0 0,1-1-1 0 0,-1 1 1 0 0,0 0-18 0 0,51-6-6463 0 0,-43 3 4237 0 0,3 1-2658 0 0</inkml:trace>
  <inkml:trace contextRef="#ctx0" brushRef="#br0" timeOffset="2099.65">2808 192 6169 0 0,'0'0'6467'0'0,"0"0"-5127"0"0,0 6-1008 0 0,0-2-311 0 0,-2-1-4 0 0,1 1 0 0 0,0-1-1 0 0,0 0 1 0 0,0 1-1 0 0,1-1 1 0 0,-1 0 0 0 0,1 1-1 0 0,0-1 1 0 0,0 1 0 0 0,0-1-1 0 0,0 0 1 0 0,1 1 0 0 0,-1-1-1 0 0,1 1 1 0 0,0-1 0 0 0,0 0-1 0 0,0 1 1 0 0,0-1-1 0 0,1 0 1 0 0,-1 0 0 0 0,1 0-1 0 0,0 0 1 0 0,0 0 0 0 0,0-1-1 0 0,0 1 1 0 0,0 0 0 0 0,1-1-1 0 0,-1 0 1 0 0,1 1-1 0 0,0-1 1 0 0,-1 0 0 0 0,1 0-1 0 0,0-1 1 0 0,0 1 0 0 0,0-1-1 0 0,1 1 1 0 0,-1-1 0 0 0,0 0-1 0 0,0 0 1 0 0,1 0 0 0 0,-1-1-1 0 0,1 1 1 0 0,-1-1-1 0 0,0 0 1 0 0,1 0 0 0 0,-1 0-17 0 0,0-1-52 0 0,-1 0 1 0 0,1 0-1 0 0,-1 0 1 0 0,0-1-1 0 0,1 1 1 0 0,-1-1-1 0 0,0 0 1 0 0,0 1-1 0 0,0-1 1 0 0,0 0-1 0 0,-1 0 1 0 0,1 0-1 0 0,-1 0 0 0 0,1-1 1 0 0,-1 1-1 0 0,1 0 1 0 0,-1-1-1 0 0,0 1 1 0 0,0-1-1 0 0,0 1 1 0 0,-1-1-1 0 0,1 1 1 0 0,-1-1-1 0 0,1 0 1 0 0,-1 1-1 0 0,0-1 1 0 0,0 0-1 0 0,0 0 52 0 0,10-35 975 0 0,9 80 72 0 0,2 87 1283 0 0,-21-126-2339 0 0,0 1 0 0 0,-1-1 0 0 0,0 0 0 0 0,1 1 0 0 0,-1-1-1 0 0,0 0 1 0 0,-1 1 0 0 0,1-1 0 0 0,-1 0 0 0 0,1 0 0 0 0,-1 0 0 0 0,0 0-1 0 0,0 0 1 0 0,0-1 0 0 0,-1 1 0 0 0,1-1 0 0 0,0 1 0 0 0,-1-1 0 0 0,0 0-1 0 0,0 0 1 0 0,1 0 0 0 0,-1 0 0 0 0,0 0 0 0 0,0-1 0 0 0,-1 1 0 0 0,1-1-1 0 0,0 0 1 0 0,-1 0 0 0 0,1 0 0 0 0,0-1 0 0 0,-1 1 0 0 0,1-1 0 0 0,-1 1-1 0 0,1-1 1 0 0,-4-1 9 0 0,4 2-210 0 0,-29-2-1946 0 0,10-8-4020 0 0,4-3-1986 0 0</inkml:trace>
  <inkml:trace contextRef="#ctx0" brushRef="#br0" timeOffset="2378.4">3140 95 5885 0 0,'0'0'5161'0'0,"0"0"-3932"0"0,5 6-1106 0 0,2 4 169 0 0,0 1 1 0 0,-1 0-1 0 0,0 0 0 0 0,-1 0 1 0 0,0 1-1 0 0,-1-1 1 0 0,0 1-1 0 0,-1 0 0 0 0,0 1 1 0 0,-1-1-1 0 0,0 1 1 0 0,-1-1-1 0 0,0 4-292 0 0,0-10-62 0 0,-1 0 1 0 0,0-1-1 0 0,0 1 1 0 0,0 0-1 0 0,-1-1 0 0 0,0 1 1 0 0,0 0-1 0 0,0-1 1 0 0,-1 1-1 0 0,0-1 0 0 0,0 0 1 0 0,0 1-1 0 0,-1-1 1 0 0,1 0-1 0 0,-1 0 0 0 0,-1-1 1 0 0,1 1-1 0 0,0 0 1 0 0,-1-1-1 0 0,0 0 0 0 0,0 0 1 0 0,-1 0-1 0 0,1-1 1 0 0,-1 1-1 0 0,1-1 0 0 0,-1 0 1 0 0,0 0-1 0 0,0-1 1 0 0,-1 0-1 0 0,1 1 0 0 0,-2-1 62 0 0,-6 0-2577 0 0,3-1-2386 0 0</inkml:trace>
  <inkml:trace contextRef="#ctx0" brushRef="#br0" timeOffset="2780.37">3323 162 5228 0 0,'0'0'6696'0'0,"0"0"-5292"0"0,0 0-1211 0 0,0 6 180 0 0,0 11-5 0 0,-1-15-311 0 0,0 1 1 0 0,0 0-1 0 0,1 0 1 0 0,-1 0-1 0 0,1 0 0 0 0,-1 0 1 0 0,1 0-1 0 0,0 0 1 0 0,0 0-1 0 0,1 0 0 0 0,-1 0 1 0 0,1 0-1 0 0,-1 0 1 0 0,1 0-1 0 0,0 0 0 0 0,0 0 1 0 0,0-1-1 0 0,0 1 1 0 0,1 0-1 0 0,-1-1 0 0 0,1 1 1 0 0,-1-1-1 0 0,1 1 1 0 0,0-1-1 0 0,0 0 0 0 0,0 1 1 0 0,1-1-1 0 0,-1 0 1 0 0,0-1-1 0 0,1 1 0 0 0,-1 0 1 0 0,1-1-1 0 0,0 1 1 0 0,-1-1-1 0 0,1 0 0 0 0,0 0 1 0 0,0 0-1 0 0,0 0 1 0 0,0 0-1 0 0,0-1 0 0 0,0 0 1 0 0,1 1-58 0 0,69-44-305 0 0,-72 47 353 0 0,14 112 1293 0 0,-15-112-1326 0 0,0-1 0 0 0,0 0 0 0 0,0 0 0 0 0,-1 0 0 0 0,1 0 0 0 0,-1 0 0 0 0,0 0 0 0 0,0 0 0 0 0,0 0 0 0 0,0 0 0 0 0,-1 0 0 0 0,1 0 0 0 0,-1-1 0 0 0,1 1-1 0 0,-1-1 1 0 0,0 1 0 0 0,0-1 0 0 0,0 1 0 0 0,-1-1 0 0 0,1 0 0 0 0,0 0 0 0 0,-1 0 0 0 0,0-1 0 0 0,1 1 0 0 0,-1 0 0 0 0,0-1 0 0 0,0 0 0 0 0,1 0 0 0 0,-1 0 0 0 0,0 0 0 0 0,0 0 0 0 0,-1 0 0 0 0,1-1 0 0 0,-3 1-15 0 0,-39-2-2072 0 0,18-14-5891 0 0,14-2-268 0 0</inkml:trace>
  <inkml:trace contextRef="#ctx0" brushRef="#br0" timeOffset="3138.17">3598 1 12765 0 0,'0'0'1704'0'0,"0"0"-1121"0"0,0 0-474 0 0,0 0 55 0 0,0 0-85 0 0,0 0-32 0 0,0 0 81 0 0,7 2-160 0 0,-5-1 51 0 0,1 0 1 0 0,0 0-1 0 0,0 0 1 0 0,-1 0 0 0 0,1 1-1 0 0,0-1 1 0 0,-1 1-1 0 0,0 0 1 0 0,1-1-1 0 0,-1 1 1 0 0,0 0-1 0 0,0 1 1 0 0,0-1-1 0 0,0 0 1 0 0,0 0 0 0 0,0 1-1 0 0,-1-1 1 0 0,1 1-1 0 0,-1 0 1 0 0,0-1-1 0 0,0 1 1 0 0,0 0-1 0 0,0 0 1 0 0,0 0 0 0 0,-1-1-1 0 0,1 1 1 0 0,-1 0-1 0 0,0 0 1 0 0,1 0-1 0 0,-2 0 1 0 0,1 0-1 0 0,0 0 1 0 0,0 0-1 0 0,-1 0 1 0 0,0 0 0 0 0,1 0-1 0 0,-2 1-19 0 0,-36 76 780 0 0,86-71 484 0 0,12-12-9068 0 0,-50 6 2186 0 0</inkml:trace>
  <inkml:trace contextRef="#ctx0" brushRef="#br0" timeOffset="3756.75">4432 358 5108 0 0,'0'0'5946'0'0,"0"0"-4650"0"0,0 0-1073 0 0,0 0-68 0 0,-6 7 107 0 0,3-4-182 0 0,-35 52 469 0 0,37-54-455 0 0,0 0 0 0 0,1 1 0 0 0,-1-1 0 0 0,1 0-1 0 0,-1 0 1 0 0,1 1 0 0 0,0-1 0 0 0,0 0 0 0 0,-1 1 0 0 0,1-1 0 0 0,0 0 0 0 0,0 1-1 0 0,0-1 1 0 0,0 0 0 0 0,0 1 0 0 0,1-1 0 0 0,-1 0 0 0 0,0 0 0 0 0,1 1 0 0 0,-1-1 0 0 0,1 0-1 0 0,-1 0 1 0 0,1 1 0 0 0,-1-1 0 0 0,1 0 0 0 0,0 0 0 0 0,0 0 0 0 0,-1 0 0 0 0,1 0-1 0 0,0 0 1 0 0,0 0 0 0 0,0 0 0 0 0,0 0 0 0 0,0 0 0 0 0,1-1 0 0 0,-1 1 0 0 0,0 0 0 0 0,0-1-1 0 0,0 1 1 0 0,1-1 0 0 0,-1 1 0 0 0,0-1 0 0 0,0 0 0 0 0,1 1 0 0 0,-1-1 0 0 0,0 0-1 0 0,1 0 1 0 0,-1 0 0 0 0,0 0 0 0 0,1 0 0 0 0,0-1-94 0 0,0 2 49 0 0,0 0 1 0 0,0-1-1 0 0,0 0 0 0 0,0 0 0 0 0,0 1 1 0 0,0-1-1 0 0,1-1 0 0 0,-1 1 0 0 0,0 0 1 0 0,0 0-1 0 0,0-1 0 0 0,0 1 1 0 0,0-1-1 0 0,0 1 0 0 0,0-1 0 0 0,0 0 1 0 0,-1 0-1 0 0,1 0 0 0 0,0 0 0 0 0,0 0 1 0 0,-1-1-1 0 0,1 1 0 0 0,0 0 1 0 0,-1-1-1 0 0,0 1 0 0 0,1-1 0 0 0,-1 1 1 0 0,0-1-1 0 0,0 0 0 0 0,1 0 0 0 0,-1 1 1 0 0,-1-1-1 0 0,1-1-49 0 0,-25-39-2789 0 0,10 34-109 0 0,3 2-2606 0 0,-3-2-3202 0 0</inkml:trace>
  <inkml:trace contextRef="#ctx0" brushRef="#br0" timeOffset="3399.43">4136 418 5533 0 0,'0'0'6136'0'0,"0"0"-4740"0"0,0 0-1332 0 0,0 0 128 0 0,0 0 164 0 0,0 0 380 0 0,0 0 212 0 0,-36 7-360 0 0,20-11-384 0 0,-1 2-140 0 0,-2-1-16 0 0,2-1-48 0 0,0 0-596 0 0,1-1-348 0 0,7-2-708 0 0,1 3-2388 0 0,4-6-2597 0 0</inkml:trace>
  <inkml:trace contextRef="#ctx0" brushRef="#br0" timeOffset="3569.54">4150 333 12377 0 0,'0'0'1860'0'0,"0"0"-1140"0"0,0 0-356 0 0,0 0-36 0 0,0 0 200 0 0,-43-9-211 0 0,24 4-277 0 0,-1 0-40 0 0,0 2-8 0 0,1-1-885 0 0,1 1-431 0 0,1-1-744 0 0,5 2-2028 0 0,3-5-2665 0 0</inkml:trace>
  <inkml:trace contextRef="#ctx0" brushRef="#br0" timeOffset="959.96">2007 53 848 0 0,'0'0'8364'0'0,"0"0"-5761"0"0,0 0-2029 0 0,0 0-385 0 0,0 0-81 0 0,0 0 205 0 0,-5 7 208 0 0,-2 3-290 0 0,1 1-1 0 0,-1-1 1 0 0,2 2 0 0 0,0-1 0 0 0,0 0-1 0 0,1 1 1 0 0,0 0 0 0 0,1 0-1 0 0,0 1 1 0 0,1-1 0 0 0,1 0 0 0 0,0 1-1 0 0,0-1 1 0 0,2 1 0 0 0,-1-1 0 0 0,3 9-231 0 0,27 22 63 0 0,0-29-6240 0 0,-22-13 527 0 0</inkml:trace>
  <inkml:trace contextRef="#ctx0" brushRef="#br0" timeOffset="1209.96">2117 184 7901 0 0,'0'0'4185'0'0,"0"0"-3054"0"0,0 0-1005 0 0,0 0-270 0 0,6-1-224 0 0,-1 0 362 0 0,0 0 1 0 0,-1 0 0 0 0,1 1-1 0 0,0 0 1 0 0,0 0 0 0 0,0 0-1 0 0,-1 1 1 0 0,1-1 0 0 0,0 1-1 0 0,0 0 1 0 0,-1 0 0 0 0,1 1 0 0 0,-1 0-1 0 0,1 0 1 0 0,-1 0 0 0 0,0 0-1 0 0,0 0 1 0 0,0 1 0 0 0,0 0-1 0 0,0 0 1 0 0,0 0 0 0 0,-1 0-1 0 0,1 1 1 0 0,0 0 5 0 0,-2-2 77 0 0,0 0 0 0 0,0 0-1 0 0,-1 0 1 0 0,1 0 0 0 0,0 0-1 0 0,-1 1 1 0 0,1-1 0 0 0,-1 0-1 0 0,0 1 1 0 0,0-1 0 0 0,0 1-1 0 0,0 0 1 0 0,0-1 0 0 0,0 1 0 0 0,-1-1-1 0 0,1 1 1 0 0,-1 0 0 0 0,0 0-1 0 0,0-1 1 0 0,0 1 0 0 0,0 0-1 0 0,0 0 1 0 0,-1-1 0 0 0,1 1-1 0 0,-1 0 1 0 0,0-1 0 0 0,0 1 0 0 0,0-1-1 0 0,0 1 1 0 0,0-1 0 0 0,0 1-1 0 0,-1-1 1 0 0,1 0 0 0 0,-1 1-1 0 0,0-1 1 0 0,1 0 0 0 0,-1 0-1 0 0,-1 0-76 0 0,-43 14-5459 0 0,42-16 1090 0 0</inkml:trace>
  <inkml:trace contextRef="#ctx0" brushRef="#br0" timeOffset="1380.18">2306 191 2980 0 0,'0'0'6724'0'0,"0"0"-4895"0"0,0 0-1554 0 0,0 0 13 0 0,0 0 230 0 0,0 0 131 0 0,-4 6-69 0 0,2-4-576 0 0,0 0 1 0 0,-1 0 0 0 0,1 1 0 0 0,0-1 0 0 0,0 1-1 0 0,0 0 1 0 0,1-1 0 0 0,-1 1 0 0 0,1 0 0 0 0,-1 0-1 0 0,1 0 1 0 0,0 0 0 0 0,0 0 0 0 0,0 0 0 0 0,1 1-1 0 0,-1-1 1 0 0,1 0 0 0 0,0 0 0 0 0,-1 0 0 0 0,2 1-1 0 0,-1-1 1 0 0,0 0 0 0 0,1 0 0 0 0,-1 0 0 0 0,1 1-1 0 0,0-1 1 0 0,0 0 0 0 0,0 0 0 0 0,0 0 0 0 0,1 0 0 0 0,-1 0-1 0 0,1-1 1 0 0,0 1 0 0 0,-1 0 0 0 0,1-1 0 0 0,1 1-1 0 0,-1-1 1 0 0,0 0 0 0 0,2 1-5 0 0,0 0-372 0 0,32 9-4618 0 0,-18-12-998 0 0</inkml:trace>
  <inkml:trace contextRef="#ctx0" brushRef="#br0" timeOffset="1599.54">2638 308 4620 0 0,'0'0'8305'0'0,"0"0"-7489"0"0,0 0-740 0 0,0 0 216 0 0,0 0 252 0 0,-50 2-128 0 0,33-4-200 0 0,-4 1-204 0 0,-1-1-12 0 0,0 1-4 0 0,1-1-740 0 0,3 0-436 0 0,1-1-948 0 0,5 0-2512 0 0,1-6-1961 0 0</inkml:trace>
  <inkml:trace contextRef="#ctx0" brushRef="#br0" timeOffset="1850.44">2521 240 3100 0 0,'0'0'5737'0'0,"0"0"-3082"0"0,0 0-1669 0 0,6 7-195 0 0,-4-4-865 0 0,1 0 256 0 0,0 0 1 0 0,-1 0 0 0 0,1 0-1 0 0,-1 0 1 0 0,0 0-1 0 0,0 0 1 0 0,0 1 0 0 0,0-1-1 0 0,-1 1 1 0 0,0-1-1 0 0,1 1 1 0 0,-1 0-1 0 0,0-1 1 0 0,-1 1 0 0 0,1 0-1 0 0,-1 0 1 0 0,1 0-1 0 0,-1-1 1 0 0,0 1 0 0 0,-1 0-1 0 0,1 0 1 0 0,-1 0-1 0 0,1-1 1 0 0,-2 4-183 0 0,-10 28-448 0 0,13-26-6437 0 0,6-8 865 0 0</inkml:trace>
  <inkml:trace contextRef="#ctx0" brushRef="#br0" timeOffset="248.37">1602 323 4364 0 0,'0'0'6049'0'0,"0"0"-4417"0"0,0 0-1488 0 0,0 0 112 0 0,0 0 408 0 0,0 0 124 0 0,-45 3-152 0 0,29-5-208 0 0,-5 1-228 0 0,1-2-184 0 0,2 3-8 0 0,-3-2-4 0 0,2 0-4 0 0,2 0-808 0 0,4-1-644 0 0,1-1-936 0 0,4-1-2516 0 0</inkml:trace>
  <inkml:trace contextRef="#ctx0" brushRef="#br0" timeOffset="495.98">1512 271 4880 0 0,'0'0'5081'0'0,"0"0"-3909"0"0,0 0-568 0 0,0 0 256 0 0,15 40 236 0 0,-15-34-168 0 0,-2 3-312 0 0,1-2-248 0 0,-3 0-208 0 0,0 2-160 0 0,0-1-148 0 0,3 0-596 0 0,-3 1-472 0 0,1-1-1064 0 0,2-2-2480 0 0,1-2-1857 0 0</inkml:trace>
  <inkml:trace contextRef="#ctx0" brushRef="#br0" timeOffset="-1201.64">346 166 536 0 0,'0'0'7258'0'0,"0"0"-4888"0"0,0 0-1549 0 0,0 0-274 0 0,0 0-213 0 0,0 0-171 0 0,0 0-200 0 0,5-3-69 0 0,-1 2 121 0 0,0-1 0 0 0,0 1 1 0 0,0 0-1 0 0,0 0 0 0 0,0 1 1 0 0,0-1-1 0 0,0 1 0 0 0,0 0 1 0 0,0 0-1 0 0,1 0 0 0 0,-1 1 1 0 0,0-1-1 0 0,0 1 0 0 0,0 0 1 0 0,0 0-1 0 0,0 1 0 0 0,0-1 1 0 0,-1 1-1 0 0,1 0 0 0 0,0 0 1 0 0,-1 0-1 0 0,4 3-15 0 0,-4-5 71 0 0,0 1 0 0 0,0-1 0 0 0,0 1 0 0 0,0 0 0 0 0,0 1 0 0 0,-1-1 0 0 0,1 0 0 0 0,0 1-1 0 0,-1-1 1 0 0,1 1 0 0 0,-1 0 0 0 0,0 0 0 0 0,1 0 0 0 0,-1 0 0 0 0,0 0 0 0 0,0 1 0 0 0,0-1 0 0 0,0 1 0 0 0,-1-1 0 0 0,1 1 0 0 0,-1 0-1 0 0,0-1 1 0 0,1 1 0 0 0,-1 0 0 0 0,0 0 0 0 0,-1 0 0 0 0,1 0 0 0 0,0 0 0 0 0,-1 0 0 0 0,0 0 0 0 0,0 0 0 0 0,0 0 0 0 0,0 0 0 0 0,0 0-1 0 0,0 0 1 0 0,-1 0 0 0 0,0 0 0 0 0,1 0 0 0 0,-1 0 0 0 0,0 0 0 0 0,0 0 0 0 0,-1-1 0 0 0,1 1 0 0 0,-1 0 0 0 0,1-1 0 0 0,-1 1 0 0 0,0-1-1 0 0,-1 2-70 0 0,-27 12-128 0 0,7-13-6178 0 0,21-3 1845 0 0</inkml:trace>
  <inkml:trace contextRef="#ctx0" brushRef="#br0" timeOffset="-950.18">583 154 1448 0 0,'0'0'1156'0'0,"0"0"3503"0"0,0 0-2550 0 0,0 0-987 0 0,0 0-70 0 0,0 0-202 0 0,0 0-417 0 0,-16 34 651 0 0,14-30-1046 0 0,1 0-1 0 0,-1 0 1 0 0,1 0 0 0 0,0 0-1 0 0,1 0 1 0 0,-1 0-1 0 0,1 0 1 0 0,0 0 0 0 0,0 0-1 0 0,0 0 1 0 0,0 0-1 0 0,1 0 1 0 0,-1 0 0 0 0,1 0-1 0 0,0-1 1 0 0,0 1-1 0 0,1 0 1 0 0,-1 0 0 0 0,1-1-1 0 0,0 1 1 0 0,0-1-1 0 0,0 1 1 0 0,0-1 0 0 0,1 0-1 0 0,-1 0 1 0 0,1 0-1 0 0,0 0 1 0 0,0 0-38 0 0,45 22-2027 0 0,-44-25-921 0 0,0-3-3183 0 0</inkml:trace>
  <inkml:trace contextRef="#ctx0" brushRef="#br0" timeOffset="-545.98">736 135 820 0 0,'0'0'8297'0'0,"0"0"-6030"0"0,0 0-1988 0 0,0 0-133 0 0,0 0 83 0 0,0 0-116 0 0,0 0-118 0 0,37 0 535 0 0,90 21 539 0 0,-126-19-1003 0 0,-1 1 0 0 0,1 0 0 0 0,-1 0 0 0 0,0 0 1 0 0,0 0-1 0 0,0 0 0 0 0,0 0 0 0 0,-1 0 0 0 0,1-1 1 0 0,-1 1-1 0 0,0 0 0 0 0,0 0 0 0 0,0 0 0 0 0,0-1 1 0 0,0 1-1 0 0,0-1 0 0 0,-1 1 0 0 0,0-1 0 0 0,1 1 1 0 0,-1-1-1 0 0,0 0 0 0 0,0 0 0 0 0,0 0 0 0 0,0 0 1 0 0,0 0-1 0 0,-1 0 0 0 0,-1 1-66 0 0,-4 6 25 0 0,-28 65 37 0 0,36-72-49 0 0,0 0 0 0 0,0-1 0 0 0,0 1 1 0 0,1 0-1 0 0,-1 0 0 0 0,1 0 0 0 0,-1 0 1 0 0,1 0-1 0 0,-1-1 0 0 0,1 1 1 0 0,0 0-1 0 0,0 0 0 0 0,0-1 0 0 0,0 1 1 0 0,0-1-1 0 0,1 1 0 0 0,-1-1 0 0 0,0 1 1 0 0,1-1-1 0 0,-1 0 0 0 0,1 0 1 0 0,-1 1-1 0 0,1-1 0 0 0,-1 0 0 0 0,1-1 1 0 0,0 1-1 0 0,0 0 0 0 0,-1 0 0 0 0,1-1 1 0 0,0 1-1 0 0,0-1 0 0 0,0 1 1 0 0,0-1-1 0 0,0 0 0 0 0,0 0 0 0 0,-1 0 1 0 0,1 0-1 0 0,0 0 0 0 0,0 0 0 0 0,2-1-13 0 0,0 1-170 0 0,17 1-1177 0 0,-11-6-3689 0 0,-8 2-712 0 0</inkml:trace>
  <inkml:trace contextRef="#ctx0" brushRef="#br0" timeOffset="-266.15">951 273 5945 0 0,'0'0'7148'0'0,"0"0"-6360"0"0,0 0-712 0 0,0 0 40 0 0,0 0 248 0 0,-34-4-20 0 0,21 2-288 0 0,-4 1-56 0 0,-2 0-64 0 0,3 0-836 0 0,-1 1-464 0 0,1-1-952 0 0,6 0-2032 0 0,-2-5-1497 0 0</inkml:trace>
  <inkml:trace contextRef="#ctx0" brushRef="#br0" timeOffset="11657.31">6926 174 11089 0 0,'0'0'1666'0'0,"0"0"-1096"0"0,0 0-493 0 0,0 0-30 0 0,0 0 23 0 0,0 0-132 0 0,0 0-124 0 0,0 0-65 0 0,6 0 66 0 0,-3-1 225 0 0,-1 1 0 0 0,0-1 0 0 0,0 1 0 0 0,1-1 0 0 0,-1 1 0 0 0,0 0 1 0 0,1 0-1 0 0,-1 0 0 0 0,0 0 0 0 0,1 1 0 0 0,-1-1 0 0 0,0 1 1 0 0,0-1-1 0 0,1 1 0 0 0,-1 0 0 0 0,0-1 0 0 0,0 1 0 0 0,0 1 1 0 0,0-1-1 0 0,0 0 0 0 0,0 0 0 0 0,0 1 0 0 0,0-1 0 0 0,-1 1 1 0 0,1-1-1 0 0,0 1 0 0 0,-1 0 0 0 0,1 0 0 0 0,-1 0 0 0 0,0 0 0 0 0,0 0 1 0 0,0 0-1 0 0,0 0 0 0 0,0 0 0 0 0,0 0 0 0 0,0 0 0 0 0,-1 1 1 0 0,1-1-1 0 0,-1 0 0 0 0,1 1 0 0 0,-1-1 0 0 0,0 0 0 0 0,0 0 1 0 0,0 1-1 0 0,0-1 0 0 0,-1 0 0 0 0,1 1 0 0 0,-1-1 0 0 0,1 0 1 0 0,-1 0-1 0 0,0 1-40 0 0,-75 76 1155 0 0,78-76-1080 0 0,2 0-1 0 0,-1 0 0 0 0,0-1 1 0 0,0 1-1 0 0,1-1 1 0 0,-1 0-1 0 0,1 0 1 0 0,0 0-1 0 0,0-1 1 0 0,-1 0-1 0 0,1 1 1 0 0,0-1-1 0 0,0 0 0 0 0,0-1 1 0 0,0 1-1 0 0,1-1 1 0 0,-1 0-1 0 0,0 0 1 0 0,0 0-1 0 0,0 0 1 0 0,0-1-75 0 0,0 1-629 0 0,19 1 444 0 0,-17-2-3058 0 0,-3-1-3591 0 0,-2-5 123 0 0</inkml:trace>
  <inkml:trace contextRef="#ctx0" brushRef="#br0" timeOffset="13915.08">8454 265 7961 0 0,'0'0'5771'0'0,"0"0"-4207"0"0,0 0-1341 0 0,0 0-145 0 0,0 0-60 0 0,0 0-60 0 0,0 0-201 0 0,5 2 2 0 0,-3-2 259 0 0,0 1 0 0 0,0 0 0 0 0,0 0 0 0 0,0 0 0 0 0,0 0 0 0 0,0 0 0 0 0,0 0 0 0 0,0 0 0 0 0,0 1 0 0 0,-1-1 0 0 0,1 1 1 0 0,0-1-1 0 0,-1 1 0 0 0,1-1 0 0 0,-1 1 0 0 0,0 0 0 0 0,1 0 0 0 0,-1 0 0 0 0,0 0 0 0 0,0 0 0 0 0,0 0 0 0 0,-1 0 0 0 0,1 0 0 0 0,0 0 0 0 0,-1 1 0 0 0,1-1 1 0 0,-1 0-1 0 0,0 0 0 0 0,0 1 0 0 0,0-1 0 0 0,0 0 0 0 0,0 0 0 0 0,0 0 0 0 0,-1 1 0 0 0,1-1 0 0 0,-1 0 0 0 0,0 0 0 0 0,1 0 0 0 0,-1 0 0 0 0,0 0 0 0 0,-1 2-18 0 0,-32 61 766 0 0,93-57 374 0 0,-28-10-1477 0 0,-14 0-1873 0 0,-1 1-4313 0 0,-8 1 478 0 0</inkml:trace>
  <inkml:trace contextRef="#ctx0" brushRef="#br0" timeOffset="16110.9">10324 651 10529 0 0,'0'0'2624'0'0,"0"0"-2004"0"0,0 0-628 0 0,-6 6 10 0 0,-32 54 705 0 0,38-58-617 0 0,-1-1 0 0 0,1 0 0 0 0,0 1 0 0 0,0-1 1 0 0,1 0-1 0 0,-1 0 0 0 0,0 1 0 0 0,0-1 0 0 0,1 0 1 0 0,-1 0-1 0 0,0 1 0 0 0,1-1 0 0 0,-1 0 0 0 0,1 0 1 0 0,0 0-1 0 0,-1 0 0 0 0,1 0 0 0 0,0 0 0 0 0,0 0 1 0 0,0 0-1 0 0,-1 0 0 0 0,1 0 0 0 0,0 0 0 0 0,0 0 1 0 0,0-1-1 0 0,0 1 0 0 0,1 0 0 0 0,-1-1 0 0 0,0 1 0 0 0,0-1 1 0 0,0 1-1 0 0,1-1 0 0 0,-1 1 0 0 0,0-1 0 0 0,0 0 1 0 0,1 0-1 0 0,-1 0 0 0 0,0 0 0 0 0,0 0 0 0 0,1 0 1 0 0,-1 0-91 0 0,66-8 1551 0 0,-66 8-1550 0 0,0-1 1 0 0,0 1 0 0 0,0-1-1 0 0,0 1 1 0 0,0-1 0 0 0,0 0-1 0 0,0 1 1 0 0,0-1 0 0 0,0 0 0 0 0,-1 0-1 0 0,1 0 1 0 0,0 1 0 0 0,-1-1-1 0 0,1 0 1 0 0,0 0 0 0 0,-1 0 0 0 0,1 0-1 0 0,-1 0 1 0 0,1 0 0 0 0,-1 0-1 0 0,0 0 1 0 0,0 0 0 0 0,1-1-1 0 0,-1 1 1 0 0,0 0 0 0 0,0 0 0 0 0,0 0-1 0 0,0 0 1 0 0,0 0 0 0 0,0 0-1 0 0,0 0 1 0 0,-1-1 0 0 0,1 1 0 0 0,0 0-1 0 0,-1 0 1 0 0,1 0 0 0 0,0 0-1 0 0,-1 0 1 0 0,1 0 0 0 0,-1 0 0 0 0,0 0-1 0 0,1 0 1 0 0,-1 1 0 0 0,0-1-1 0 0,0 0 1 0 0,1 0 0 0 0,-1 0-1 0 0,0 1 1 0 0,0-1 0 0 0,0 1 0 0 0,0-1-1 0 0,0 0 1 0 0,0 1 0 0 0,0-1-1 0 0,0 1 1 0 0,0 0 0 0 0,-1-1-2 0 0,-75-29-4792 0 0,69 29 3373 0 0,-20-6-5637 0 0</inkml:trace>
  <inkml:trace contextRef="#ctx0" brushRef="#br0" timeOffset="12343.39">7457 506 1108 0 0,'0'0'7505'0'0,"0"0"-4622"0"0,0 0-1679 0 0,0 0-146 0 0,0 0-394 0 0,0 0-318 0 0,0 0-124 0 0,0 0 27 0 0,-6 0-11 0 0,-172-13 114 0 0,166 5-3275 0 0,11 0-3506 0 0,5-2-48 0 0</inkml:trace>
  <inkml:trace contextRef="#ctx0" brushRef="#br0" timeOffset="12593.32">7431 432 7593 0 0,'0'0'4148'0'0,"0"0"-3904"0"0,0 0 488 0 0,0 0 416 0 0,4 42-224 0 0,-8-30-168 0 0,-2-2-180 0 0,2 1-255 0 0,-1 0-149 0 0,1-1-108 0 0,-2 2-16 0 0,4-2 52 0 0,1 0-100 0 0,1-1-436 0 0,1-2-825 0 0,3 1-539 0 0,2-1-1112 0 0,-2-4-3501 0 0</inkml:trace>
  <inkml:trace contextRef="#ctx0" brushRef="#br0" timeOffset="10562.93">6112 311 6189 0 0,'0'0'3400'0'0,"0"0"-2259"0"0,0 0-701 0 0,0 0 148 0 0,0 0-53 0 0,0 0-288 0 0,28 0-649 0 0,64 71 2173 0 0,-90-69-1706 0 0,-1 0 0 0 0,1 0-1 0 0,-1 0 1 0 0,0 0 0 0 0,0 0 0 0 0,0 0 0 0 0,0 1-1 0 0,0-1 1 0 0,0 0 0 0 0,0 0 0 0 0,-1 1-1 0 0,1-1 1 0 0,-1 0 0 0 0,0 1 0 0 0,0-1 0 0 0,0 1-1 0 0,0-1 1 0 0,0 0 0 0 0,0 1 0 0 0,0-1-1 0 0,-1 0 1 0 0,1 1 0 0 0,-1-1 0 0 0,0 0 0 0 0,0 1-1 0 0,0-1 1 0 0,0 0 0 0 0,0 0 0 0 0,0 0-1 0 0,0 0 1 0 0,-1 0 0 0 0,1 0 0 0 0,-1 0 0 0 0,0-1-1 0 0,1 1 1 0 0,-1 0 0 0 0,0-1 0 0 0,0 0-1 0 0,0 1 1 0 0,0-1 0 0 0,0 0 0 0 0,0 0 0 0 0,0 0-1 0 0,-1 0 1 0 0,1 0 0 0 0,-1 0-65 0 0,-35 13-597 0 0,27-17-8056 0 0,11-7 1014 0 0</inkml:trace>
  <inkml:trace contextRef="#ctx0" brushRef="#br0" timeOffset="10815.01">6365 304 2964 0 0,'0'0'6896'0'0,"0"0"-4417"0"0,0 0-2148 0 0,0 0-22 0 0,0 0 693 0 0,-8 5 330 0 0,3-3-1289 0 0,1 0 0 0 0,-1 1 0 0 0,1-1 0 0 0,0 1 0 0 0,0 0 0 0 0,0 0 0 0 0,0 1 0 0 0,0-1 0 0 0,1 1 0 0 0,-1 0 0 0 0,1 0 0 0 0,0 0 0 0 0,0 0 0 0 0,1 0 0 0 0,-1 1 0 0 0,1-1 0 0 0,0 1 0 0 0,0 0 0 0 0,0 0 0 0 0,1 0 0 0 0,0 0 0 0 0,0 0 0 0 0,0 0 0 0 0,1 0 0 0 0,-1 0 0 0 0,1 0 1 0 0,0 0-1 0 0,1 0 0 0 0,-1 0 0 0 0,1 2-43 0 0,3-3 21 0 0,0 0 0 0 0,-1-1 0 0 0,2 1 0 0 0,-1-1 1 0 0,0 0-1 0 0,1 0 0 0 0,-1 0 0 0 0,1-1 1 0 0,0 0-1 0 0,0 0 0 0 0,0 0 0 0 0,0 0 0 0 0,0-1 1 0 0,0 0-1 0 0,0 0 0 0 0,1 0 0 0 0,-1 0 1 0 0,3-1-22 0 0,59 1-5347 0 0,-54-4 1195 0 0,-1-6-1371 0 0</inkml:trace>
  <inkml:trace contextRef="#ctx0" brushRef="#br0" timeOffset="11143.18">6551 293 5613 0 0,'0'0'4269'0'0,"0"0"-2344"0"0,0 0-1292 0 0,0 0-358 0 0,0 0 23 0 0,0 0-162 0 0,0 0-92 0 0,0 0 29 0 0,7 0-96 0 0,157 24 1246 0 0,-163-21-1146 0 0,0-1 1 0 0,0 1-1 0 0,-1 0 0 0 0,1-1 0 0 0,-1 1 1 0 0,1 0-1 0 0,-1 0 0 0 0,0 0 1 0 0,0-1-1 0 0,0 1 0 0 0,-1 0 1 0 0,1-1-1 0 0,-1 1 0 0 0,1 0 0 0 0,-1 0 1 0 0,0-1-1 0 0,0 1 0 0 0,0-1 1 0 0,0 1-1 0 0,-1-1 0 0 0,1 0 1 0 0,-1 1-1 0 0,1-1 0 0 0,-1 0 0 0 0,0 0 1 0 0,0 0-1 0 0,0 0 0 0 0,0 0 1 0 0,0 0-1 0 0,-1-1 0 0 0,1 1 1 0 0,0-1-1 0 0,-1 0 0 0 0,1 1-77 0 0,-7 7-44 0 0,7-8 56 0 0,-1 0 0 0 0,1 0 0 0 0,0 1 0 0 0,0-1 0 0 0,0 0 0 0 0,0 1 0 0 0,0-1 0 0 0,0 1 0 0 0,0 0 0 0 0,1 0 0 0 0,-1-1 0 0 0,0 1 0 0 0,1 0 0 0 0,0 0 0 0 0,-1 1 0 0 0,1-1 0 0 0,0 0 0 0 0,0 0 0 0 0,0 1 0 0 0,1-1 0 0 0,-1 0 0 0 0,0 1 0 0 0,1-1 0 0 0,-1 1 0 0 0,1-1 0 0 0,0 1 0 0 0,0-1 0 0 0,0 0 0 0 0,0 1 0 0 0,1-1 0 0 0,-1 1 0 0 0,0-1 0 0 0,1 1 0 0 0,0-1 0 0 0,0 0 0 0 0,-1 1 0 0 0,2-1 1 0 0,-1 0-1 0 0,0 0 0 0 0,0 0 0 0 0,1 1 0 0 0,-1-1 0 0 0,1-1 0 0 0,-1 1 0 0 0,1 0 0 0 0,0 0 0 0 0,0-1 0 0 0,0 1 0 0 0,0-1 0 0 0,0 1 0 0 0,0-1 0 0 0,0 0 0 0 0,0 0 0 0 0,0 0 0 0 0,1 0 0 0 0,-1 0 0 0 0,1 0 0 0 0,0-1-12 0 0,43 1-5730 0 0,-38-5 582 0 0</inkml:trace>
  <inkml:trace contextRef="#ctx0" brushRef="#br0" timeOffset="11391.81">6797 415 10225 0 0,'0'0'3860'0'0,"0"0"-3848"0"0,-35-1 304 0 0,13-1 328 0 0,3-1-328 0 0,-1 2-240 0 0,-4 0-72 0 0,5 0-4 0 0,-2 0-884 0 0,4 0-1036 0 0,5 0-2504 0 0,2-6-2889 0 0</inkml:trace>
  <inkml:trace contextRef="#ctx0" brushRef="#br0" timeOffset="9473.38">5260 473 3312 0 0,'0'0'5491'0'0,"0"0"-3646"0"0,0 0-1405 0 0,0 0-195 0 0,0 0 344 0 0,-6 1 241 0 0,-123 9 1744 0 0,-7-21-3565 0 0,156 3-8075 0 0,2 4 4309 0 0</inkml:trace>
  <inkml:trace contextRef="#ctx0" brushRef="#br0" timeOffset="9737.95">5319 428 1096 0 0,'0'0'5394'0'0,"0"0"-2897"0"0,0 0-1455 0 0,0 0-732 0 0,-8-1 231 0 0,-79-1 1256 0 0,-74-6-3952 0 0,160 8 1841 0 0,-13-7-4488 0 0,14 5 968 0 0</inkml:trace>
  <inkml:trace contextRef="#ctx0" brushRef="#br0" timeOffset="10016.02">5302 352 768 0 0,'0'0'5583'0'0,"0"0"-3861"0"0,0 0-1304 0 0,0 0-82 0 0,0 0-5 0 0,0 0-49 0 0,0 0 14 0 0,0 0 13 0 0,5 6-31 0 0,3 1-209 0 0,-1 0 1 0 0,1-1-1 0 0,0 0 0 0 0,1 0 0 0 0,-1-1 1 0 0,1 0-1 0 0,0-1 0 0 0,1 0 1 0 0,-1 0-1 0 0,1-1 0 0 0,-1 0 0 0 0,1-1 1 0 0,0 0-1 0 0,4 0-69 0 0,56 5 1151 0 0,-103 33 922 0 0,-56 0 94 0 0,-10 8-5124 0 0,97-46-198 0 0,0-1-2077 0 0</inkml:trace>
  <inkml:trace contextRef="#ctx0" brushRef="#br0" timeOffset="25163.93">11312 729 4060 0 0,'0'0'1049'0'0,"0"0"2489"0"0,0 0-1988 0 0,0 0-1076 0 0,0 0 49 0 0,0 0 151 0 0,0 0 343 0 0,0 0 93 0 0,-7 1-289 0 0,-32 2-465 0 0,1 0-1 0 0,0-3 1 0 0,0-1 0 0 0,-1-2 0 0 0,1-2-1 0 0,-11-3-355 0 0,54-4-8011 0 0,5 9 2356 0 0</inkml:trace>
  <inkml:trace contextRef="#ctx0" brushRef="#br0" timeOffset="25369.06">11312 656 4652 0 0,'0'0'4349'0'0,"0"0"-1912"0"0,0 0-1393 0 0,0 0-815 0 0,0 0 92 0 0,-6 0 282 0 0,-110-10 2294 0 0,2-1-5794 0 0,122 13-1759 0 0,-2-1 2926 0 0,3-1-2727 0 0</inkml:trace>
  <inkml:trace contextRef="#ctx0" brushRef="#br0" timeOffset="25677.3">11355 537 5717 0 0,'0'0'4099'0'0,"0"0"-2483"0"0,0 0-1543 0 0,0 0 306 0 0,1 7 129 0 0,0 0-418 0 0,0-1 0 0 0,0 1 0 0 0,1 0 0 0 0,0-1 0 0 0,0 1 0 0 0,1-1 0 0 0,0 0 0 0 0,0 0 0 0 0,0 0-1 0 0,1 0 1 0 0,0 0 0 0 0,0-1 0 0 0,0 0 0 0 0,1 0 0 0 0,0 0 0 0 0,0 0 0 0 0,0-1 0 0 0,0 0 0 0 0,1 1-90 0 0,91 39 753 0 0,-195 31 1339 0 0,38-18-4753 0 0,53-50-2324 0 0,2-6-4087 0 0</inkml:trace>
  <inkml:trace contextRef="#ctx0" brushRef="#br0" timeOffset="27141.04">6212 595 404 0 0,'0'0'260'0'0,"0"0"-260"0"0,0 0-128 0 0,0 0-408 0 0</inkml:trace>
  <inkml:trace contextRef="#ctx0" brushRef="#br0" timeOffset="27497.21">6212 595 116 0 0,'-10'-3'289'0'0,"-3"1"-39"0"0,1 3 3413 0 0,40 28-4285 0 0,-16-17 814 0 0,0-1 0 0 0,0 0 0 0 0,1 0 0 0 0,0-2 0 0 0,1 1 0 0 0,0-2 0 0 0,1 0 0 0 0,0 0 0 0 0,0-2 0 0 0,0 0 1 0 0,1 0-1 0 0,0-2 0 0 0,0 0 0 0 0,0 0 0 0 0,1-2 0 0 0,-1 0 0 0 0,1-1 0 0 0,-1 0 0 0 0,1-2 0 0 0,-1 0 0 0 0,11-2-192 0 0,105-17 1729 0 0,-148 27-3052 0 0,10-6-1544 0 0</inkml:trace>
  <inkml:trace contextRef="#ctx0" brushRef="#br0" timeOffset="141556.64">13214 594 5108 0 0,'0'0'2423'0'0,"0"0"207"0"0,0 0-1039 0 0,0 0-437 0 0,0 0-35 0 0,0 0-158 0 0,0 0-290 0 0,0 0-329 0 0,10-23-920 0 0,-6 24 592 0 0,0 0 0 0 0,0 0 1 0 0,0 1-1 0 0,0 0 0 0 0,0 0 0 0 0,0 0 1 0 0,-1 0-1 0 0,1 0 0 0 0,-1 1 1 0 0,0-1-1 0 0,0 1 0 0 0,1 0 1 0 0,-2 0-1 0 0,1 0 0 0 0,0 1 0 0 0,-1-1 1 0 0,1 1-1 0 0,-1-1 0 0 0,0 1 1 0 0,0 0-1 0 0,-1 0 0 0 0,1 0 0 0 0,-1 0 1 0 0,0 0-1 0 0,0 0 0 0 0,0 0 1 0 0,0 0-1 0 0,-1 0 0 0 0,0 1 0 0 0,0 0-14 0 0,0 3 25 0 0,-1 0 0 0 0,0 1-1 0 0,0-1 1 0 0,-1 0-1 0 0,0 0 1 0 0,-1 0-1 0 0,0 0 1 0 0,0-1-1 0 0,-1 1 1 0 0,0-1-1 0 0,0 0 1 0 0,0 0 0 0 0,-1 0-1 0 0,0 0 1 0 0,-1-1-1 0 0,1 0 1 0 0,-1 0-1 0 0,0 0 1 0 0,-1-1-1 0 0,0 0 1 0 0,1 0 0 0 0,-7 3-25 0 0,11-8-11 0 0,1 0 1 0 0,-1 0 0 0 0,1 0 0 0 0,0 0 0 0 0,-1 0-1 0 0,1-1 1 0 0,-1 1 0 0 0,1 0 0 0 0,0-1 0 0 0,-1 1-1 0 0,1-1 1 0 0,0 1 0 0 0,-1-1 0 0 0,1 0 0 0 0,0 1-1 0 0,0-1 1 0 0,-1 0 0 0 0,1 0 0 0 0,0 0 0 0 0,0 0-1 0 0,0 0 1 0 0,0 0 0 0 0,0 0 0 0 0,1 0 0 0 0,-1 0-1 0 0,0-1 1 0 0,0 1 0 0 0,1 0 0 0 0,-1-1 0 0 0,1 1-1 0 0,-1 0 1 0 0,1-1 0 0 0,-1 1 0 0 0,1 0 0 0 0,0-1 0 0 0,0 1-1 0 0,0-1 1 0 0,0 1 0 0 0,0-1 0 0 0,0 1 0 0 0,0 0-1 0 0,0-1 1 0 0,1 1 0 0 0,-1-1 0 0 0,0 1 0 0 0,1 0-1 0 0,-1-1 1 0 0,1 1 0 0 0,0 0 0 0 0,-1-1 0 0 0,1 1-1 0 0,0 0 1 0 0,0 0 0 0 0,0 0 0 0 0,0 0 0 0 0,-1 0-1 0 0,2 0 1 0 0,-1 0 0 0 0,0 0 0 0 0,0 0 0 0 0,0 0-1 0 0,1 0 11 0 0,7 1 100 0 0,-1-1 0 0 0,1 2-1 0 0,-1-1 1 0 0,1 1-1 0 0,0 0 1 0 0,-1 1-1 0 0,1 0 1 0 0,-1 1-1 0 0,0-1 1 0 0,0 1-1 0 0,0 1 1 0 0,0 0-1 0 0,-1 0 1 0 0,1 0-1 0 0,-1 1 1 0 0,0 0 0 0 0,0 1-1 0 0,-1-1 1 0 0,2 3-100 0 0,33 21-1552 0 0,-40-28 1222 0 0,7 0-7316 0 0,-2-6-475 0 0</inkml:trace>
  <inkml:trace contextRef="#ctx0" brushRef="#br0" timeOffset="139651.41">12034 541 1512 0 0,'0'0'3814'0'0,"0"0"-1190"0"0,0 0-1082 0 0,0 0-494 0 0,0 0 34 0 0,0 0-88 0 0,0 0-277 0 0,0 0-341 0 0,-5-1-280 0 0,-6-3-89 0 0,43 10 945 0 0,29 4-453 0 0,32 7-211 0 0,-92-14-285 0 0,-1 0 1 0 0,1 0-1 0 0,-1 1 0 0 0,1-1 1 0 0,-1 0-1 0 0,0 0 1 0 0,0 0-1 0 0,-1 1 1 0 0,1-1-1 0 0,-1 0 0 0 0,1 0 1 0 0,-1 0-1 0 0,0 1 1 0 0,0-1-1 0 0,0 0 1 0 0,-1 0-1 0 0,1-1 0 0 0,-1 1 1 0 0,0 0-1 0 0,0 0 1 0 0,0-1-1 0 0,0 1 1 0 0,0-1-1 0 0,0 0 0 0 0,-2 2-3 0 0,0 1 47 0 0,-14 19 208 0 0,-35 85-218 0 0,57-106 59 0 0,-1 0-1 0 0,0 0 0 0 0,1 0 1 0 0,0-1-1 0 0,-1 1 0 0 0,1-1 1 0 0,0 0-1 0 0,0 0 0 0 0,0-1 1 0 0,1 1-1 0 0,-1-1 0 0 0,0 0 1 0 0,1 0-1 0 0,-1 0 0 0 0,0 0 1 0 0,1-1-1 0 0,-1 0 0 0 0,1 0 0 0 0,-1 0 1 0 0,1-1-1 0 0,-1 1 0 0 0,0-1 1 0 0,1 0-1 0 0,-1 0 0 0 0,0-1 1 0 0,3 0-96 0 0,6-12-227 0 0,-13 8-2451 0 0,-1-2-3369 0 0,-5-3-2007 0 0</inkml:trace>
  <inkml:trace contextRef="#ctx0" brushRef="#br0" timeOffset="139918.5">12262 707 3284 0 0,'0'0'9717'0'0,"0"0"-7785"0"0,0 0-728 0 0,0 0 61 0 0,0 0-609 0 0,0 0-656 0 0,0 0-172 0 0,-42-6-40 0 0,25 6 104 0 0,-4 0 8 0 0,-2 0-696 0 0,1 0-477 0 0,1-3-1147 0 0,5 0-3168 0 0,-7-7-1801 0 0</inkml:trace>
  <inkml:trace contextRef="#ctx0" brushRef="#br0" timeOffset="140214.97">12379 377 1212 0 0,'0'0'6493'0'0,"0"0"-4524"0"0,0 0-1289 0 0,0 0-5 0 0,0 0 130 0 0,0 0-21 0 0,0 0-284 0 0,0 0-275 0 0,0 0-101 0 0,30 0 54 0 0,-28 0-161 0 0,0-1 0 0 0,0 1 1 0 0,0 0-1 0 0,-1 1 1 0 0,1-1-1 0 0,0 0 1 0 0,0 1-1 0 0,0-1 1 0 0,0 1-1 0 0,0-1 1 0 0,-1 1-1 0 0,1 0 0 0 0,0 0 1 0 0,0 0-1 0 0,-1 0 1 0 0,1 0-1 0 0,-1 0 1 0 0,1 0-1 0 0,-1 0 1 0 0,1 1-1 0 0,-1-1 0 0 0,0 1 1 0 0,0-1-1 0 0,1 1 1 0 0,-1-1-1 0 0,0 1 1 0 0,-1 0-1 0 0,1-1 1 0 0,0 1-1 0 0,0 0 0 0 0,-1 0 1 0 0,1 0-1 0 0,-1-1 1 0 0,1 1-1 0 0,-1 0 1 0 0,0 0-1 0 0,0 0 1 0 0,0 0-1 0 0,0 0 0 0 0,0 0 1 0 0,0 0-1 0 0,-1 0 1 0 0,1 0-1 0 0,0-1 1 0 0,-1 1-1 0 0,0 0 1 0 0,1 0-1 0 0,-1 0 1 0 0,0-1-1 0 0,0 1 0 0 0,0 0 1 0 0,0-1-1 0 0,0 1 1 0 0,0-1-1 0 0,-1 1 1 0 0,1-1-1 0 0,0 0 1 0 0,-1 1-1 0 0,0-1-17 0 0,-51 77 596 0 0,122-70 1841 0 0,-51-8-1736 0 0,-11-1-2112 0 0,2 1-6335 0 0,-9 0 827 0 0</inkml:trace>
  <inkml:trace contextRef="#ctx0" brushRef="#br0" timeOffset="140464.43">12818 704 416 0 0,'0'0'8593'0'0,"0"0"-5157"0"0,0 0-2764 0 0,0 0 35 0 0,0 0 252 0 0,-6 2-241 0 0,-106 14 605 0 0,33-18-3277 0 0,57-7-4036 0 0,15 5 854 0 0</inkml:trace>
  <inkml:trace contextRef="#ctx0" brushRef="#br0" timeOffset="140667.46">12690 654 4760 0 0,'0'0'4869'0'0,"0"0"-3965"0"0,0 0-144 0 0,30 39 356 0 0,-25-25 184 0 0,-1 0-284 0 0,-4 0-108 0 0,0 0-176 0 0,0-1-331 0 0,-4 1-205 0 0,-1-1-68 0 0,0 0-56 0 0,1-1-72 0 0,-3-2-797 0 0,6 1-351 0 0,-1-4-1048 0 0,2-1-4100 0 0</inkml:trace>
  <inkml:trace contextRef="#ctx0" brushRef="#br0" timeOffset="13541.02">8192 409 1772 0 0,'0'0'7924'0'0,"0"0"-6143"0"0,0 0-1262 0 0,0 7 51 0 0,14 64 715 0 0,-14-70-1260 0 0,1 1 1 0 0,0-1 0 0 0,-1 1 0 0 0,1-1-1 0 0,0 1 1 0 0,0-1 0 0 0,0 1-1 0 0,0-1 1 0 0,0 0 0 0 0,0 0 0 0 0,0 1-1 0 0,0-1 1 0 0,1 0 0 0 0,-1 0 0 0 0,0 0-1 0 0,1 0 1 0 0,-1-1 0 0 0,1 1 0 0 0,-1 0-1 0 0,1 0 1 0 0,0-1 0 0 0,-1 1 0 0 0,1-1-1 0 0,-1 0 1 0 0,1 1 0 0 0,0-1 0 0 0,-1 0-1 0 0,1 0 1 0 0,0 0 0 0 0,-1 0-1 0 0,1 0 1 0 0,0-1 0 0 0,-1 1 0 0 0,1 0-1 0 0,0-1 1 0 0,-1 1 0 0 0,1-1 0 0 0,-1 1-1 0 0,1-1 1 0 0,-1 0 0 0 0,1 0 0 0 0,-1 0-1 0 0,0 0 1 0 0,1 0 0 0 0,-1 0 0 0 0,0 0-1 0 0,0 0 1 0 0,1-2-26 0 0,18-45 502 0 0,4 116-459 0 0,-25 49 2295 0 0,0-115-2427 0 0,0 1 0 0 0,0-1 0 0 0,0 1 0 0 0,0-1 0 0 0,0 1 0 0 0,0-1 0 0 0,-1 0 0 0 0,1 1 0 0 0,-1-1 0 0 0,0 0 0 0 0,1 0 0 0 0,-1 0-1 0 0,0 0 1 0 0,0-1 0 0 0,0 1 0 0 0,-1-1 0 0 0,1 1 0 0 0,0-1 0 0 0,0 1 0 0 0,-1-1 0 0 0,1 0 0 0 0,-1 0 0 0 0,1 0 0 0 0,-1-1 0 0 0,0 1-1 0 0,1-1 1 0 0,-1 1 0 0 0,0-1 0 0 0,1 0 0 0 0,-1 0 0 0 0,0 0 0 0 0,1 0 0 0 0,-1 0 0 0 0,0-1 0 0 0,1 1 0 0 0,-1-1 0 0 0,1 0 0 0 0,-1 0-1 0 0,1 0 1 0 0,-1 0 0 0 0,0-1 89 0 0,-11-5-4856 0 0,1-8-3589 0 0</inkml:trace>
  <inkml:trace contextRef="#ctx0" brushRef="#br0" timeOffset="12933.82">7724 362 10161 0 0,'0'0'2251'0'0,"0"0"-1400"0"0,0 0-531 0 0,0 0 278 0 0,0 0 89 0 0,0 0-138 0 0,0 0-320 0 0,0 0-554 0 0,4-1-215 0 0,2 0 549 0 0,-1 0-1 0 0,1 1 0 0 0,0 0 0 0 0,0 0 0 0 0,-1 1 0 0 0,1-1 0 0 0,0 1 1 0 0,-1 0-1 0 0,1 1 0 0 0,-1 0 0 0 0,1-1 0 0 0,-1 2 0 0 0,0-1 1 0 0,0 1-1 0 0,0-1 0 0 0,0 1 0 0 0,0 1 0 0 0,-1-1 0 0 0,1 1 1 0 0,-1 0-1 0 0,0 0 0 0 0,0 0 0 0 0,0 0 0 0 0,-1 1 0 0 0,1-1 0 0 0,-1 1 1 0 0,0 0-1 0 0,-1 0 0 0 0,1 0 0 0 0,-1 1 0 0 0,0-1 0 0 0,0 0 1 0 0,-1 1-1 0 0,1 2-8 0 0,-5-3 52 0 0,0-1 1 0 0,0 1-1 0 0,-1-1 1 0 0,0 0-1 0 0,1 0 1 0 0,-2 0-1 0 0,1-1 0 0 0,0 1 1 0 0,-1-1-1 0 0,1 0 1 0 0,-1-1-1 0 0,0 1 1 0 0,0-1-1 0 0,0 0 1 0 0,0 0-1 0 0,-1 0 1 0 0,1-1-1 0 0,0 0 1 0 0,-1 0-1 0 0,1 0 1 0 0,-1 0-1 0 0,1-1 0 0 0,-3 0-52 0 0,3-1-2697 0 0,5-4-3018 0 0,3-2-1494 0 0</inkml:trace>
  <inkml:trace contextRef="#ctx0" brushRef="#br0" timeOffset="13197.91">7969 395 7289 0 0,'0'0'4505'0'0,"0"0"-3091"0"0,0 0-1218 0 0,0 0 112 0 0,0 0 201 0 0,0 0 175 0 0,-3 6-58 0 0,-6 9-486 0 0,6-13-152 0 0,0 0-1 0 0,1 0 1 0 0,-1 1 0 0 0,1-1-1 0 0,0 1 1 0 0,0-1-1 0 0,0 1 1 0 0,0 0 0 0 0,0 0-1 0 0,1-1 1 0 0,-1 1-1 0 0,1 1 1 0 0,0-1 0 0 0,0 0-1 0 0,0 0 1 0 0,0 0-1 0 0,0 1 1 0 0,1-1 0 0 0,-1 0-1 0 0,1 1 1 0 0,0-1-1 0 0,0 0 1 0 0,0 1 0 0 0,1-1-1 0 0,-1 0 1 0 0,1 0-1 0 0,0 1 1 0 0,0-1 0 0 0,0 0-1 0 0,0 0 1 0 0,0 0-1 0 0,1 0 1 0 0,-1 0 0 0 0,1 0-1 0 0,0 0 1 0 0,0 0-1 0 0,0-1 1 0 0,0 1 0 0 0,1-1-1 0 0,-1 0 1 0 0,1 1-1 0 0,-1-1 1 0 0,1 0 12 0 0,36 8-2127 0 0,-12-9-3562 0 0,-11-4-117 0 0</inkml:trace>
  <inkml:trace contextRef="#ctx0" brushRef="#br0" timeOffset="146062.31">7719 739 56 0 0,'0'0'911'0'0,"0"0"-363"0"0,0 0-279 0 0,0 0-178 0 0,0 0-71 0 0,0 0-7 0 0,0 0 31 0 0,2 8 1880 0 0,9 7-1764 0 0,1 0 1 0 0,0-1-1 0 0,1-1 0 0 0,1 0 1 0 0,0 0-1 0 0,1-2 1 0 0,0 0-1 0 0,1 0 1 0 0,0-2-1 0 0,1 0 1 0 0,0-1-1 0 0,0 0 1 0 0,1-1-1 0 0,0-2 0 0 0,0 1 1 0 0,0-2-1 0 0,1-1 1 0 0,-1 0-1 0 0,1-1 1 0 0,0-1-1 0 0,-1-1 1 0 0,1 0-1 0 0,3-2-160 0 0,163-56 3202 0 0,-190 55-5199 0 0,2 2-937 0 0</inkml:trace>
  <inkml:trace contextRef="#ctx0" brushRef="#br0" timeOffset="176059.05">15863 754 468 0 0,'0'0'1174'0'0,"0"0"1312"0"0,0 0 100 0 0,0 0-1039 0 0,0 0-320 0 0,0 0-55 0 0,0 0-65 0 0,0 0-396 0 0,0 0-421 0 0,-3 29 1176 0 0,4-23-1396 0 0,0-1 0 0 0,0 1 0 0 0,0-1 0 0 0,0 1 0 0 0,1-1 0 0 0,0 0 0 0 0,0 0 0 0 0,1 1 0 0 0,-1-1 0 0 0,1-1 0 0 0,0 1 0 0 0,0 0 0 0 0,1-1 0 0 0,-1 0 0 0 0,1 0 0 0 0,0 0 0 0 0,0 0 0 0 0,1 0 0 0 0,-1-1 0 0 0,1 0 0 0 0,-1 0 0 0 0,1 0 0 0 0,0 0 0 0 0,0-1 0 0 0,1 0 0 0 0,-1 0 0 0 0,0 0 0 0 0,1-1 0 0 0,-1 0 0 0 0,1 0 0 0 0,-1 0 0 0 0,1-1 0 0 0,-1 0 0 0 0,1 0 0 0 0,-1 0 0 0 0,4-1-70 0 0,-7-1 25 0 0,1-1 0 0 0,0 0 0 0 0,-1 0 0 0 0,0 0 0 0 0,0-1 0 0 0,0 1 0 0 0,0 0-1 0 0,0-1 1 0 0,-1 1 0 0 0,1-1 0 0 0,-1 0 0 0 0,0 0 0 0 0,0 1 0 0 0,0-1 0 0 0,-1 0 0 0 0,1 0 0 0 0,-1 0 0 0 0,0 0 0 0 0,0 0-1 0 0,-1 1 1 0 0,1-1 0 0 0,-1 0 0 0 0,0 0-25 0 0,6-1-909 0 0,4 28 1014 0 0,-1 0 0 0 0,-1 1 0 0 0,-2 0 0 0 0,0 0 0 0 0,-2 0 0 0 0,0 1 0 0 0,-2-1 0 0 0,-1 23-105 0 0,0-44 20 0 0,0-1 0 0 0,0 1 0 0 0,0 0 0 0 0,-1-1 0 0 0,1 1-1 0 0,-1-1 1 0 0,0 1 0 0 0,0-1 0 0 0,0 1 0 0 0,0-1 0 0 0,0 0 0 0 0,0 1-1 0 0,-1-1 1 0 0,1 0 0 0 0,-1 0 0 0 0,1 0 0 0 0,-1 0 0 0 0,0 0 0 0 0,0 0 0 0 0,0-1-1 0 0,0 1 1 0 0,0-1 0 0 0,0 1 0 0 0,0-1 0 0 0,-1 0 0 0 0,1 0 0 0 0,0 0-1 0 0,-1 0 1 0 0,1 0 0 0 0,-1 0 0 0 0,1-1 0 0 0,-1 1 0 0 0,1-1 0 0 0,-1 1 0 0 0,0-1-1 0 0,1 0 1 0 0,-1 0 0 0 0,1-1 0 0 0,-1 1 0 0 0,-2-1-20 0 0,-92-48-969 0 0,96 47 761 0 0,-20-25-2528 0 0,12 5-4916 0 0,9 9 1164 0 0</inkml:trace>
  <inkml:trace contextRef="#ctx0" brushRef="#br0" timeOffset="176479.51">16229 657 1304 0 0,'0'0'4192'0'0,"0"0"-761"0"0,0 0-2214 0 0,0 0-389 0 0,0 0 104 0 0,0 0-96 0 0,0 0-195 0 0,0 0-225 0 0,0 0-193 0 0,0 0-132 0 0,2-5-8 0 0,0 4-64 0 0,-1-1 1 0 0,1 0-1 0 0,-1 0 0 0 0,1 1 0 0 0,0-1 1 0 0,0 1-1 0 0,0 0 0 0 0,0-1 1 0 0,0 1-1 0 0,0 0 0 0 0,0 0 1 0 0,0 0-1 0 0,0 1 0 0 0,0-1 0 0 0,0 0 1 0 0,1 1-1 0 0,-1-1 0 0 0,0 1 1 0 0,1 0-1 0 0,-1 0 0 0 0,0 0 1 0 0,1 0-1 0 0,-1 0 0 0 0,0 0 0 0 0,0 1 1 0 0,1-1-1 0 0,-1 1 0 0 0,0 0 1 0 0,0-1-1 0 0,0 1 0 0 0,1 0 1 0 0,-1 0-1 0 0,0 0 0 0 0,0 1 1 0 0,-1-1-1 0 0,1 0 0 0 0,0 1 0 0 0,0-1 1 0 0,-1 1-20 0 0,1 2 45 0 0,-1-1 0 0 0,1 1 0 0 0,-1-1 0 0 0,-1 1-1 0 0,1 0 1 0 0,0 0 0 0 0,-1-1 0 0 0,0 1 0 0 0,0 0 0 0 0,0 0 0 0 0,0-1 0 0 0,0 1 0 0 0,-1 0 0 0 0,0 0 0 0 0,0-1 0 0 0,0 1 0 0 0,0-1 0 0 0,0 1 0 0 0,-1-1 0 0 0,1 1 0 0 0,-1-1 0 0 0,0 0 0 0 0,0 0 0 0 0,-1 0-1 0 0,1 0 1 0 0,0 0 0 0 0,-1 0 0 0 0,0-1 0 0 0,0 1 0 0 0,-2 1-45 0 0,-8 14-43 0 0,12-17 51 0 0,0 0 1 0 0,0 0-1 0 0,0 0 0 0 0,0 0 0 0 0,0 0 1 0 0,0 0-1 0 0,0 0 0 0 0,0 1 0 0 0,1-1 1 0 0,-1 0-1 0 0,0 0 0 0 0,1 1 0 0 0,-1-1 1 0 0,1 0-1 0 0,-1 1 0 0 0,1-1 0 0 0,0 1 1 0 0,0-1-1 0 0,-1 0 0 0 0,1 1 1 0 0,0-1-1 0 0,0 1 0 0 0,0-1 0 0 0,1 1 1 0 0,-1-1-1 0 0,0 0 0 0 0,0 1 0 0 0,1-1 1 0 0,-1 0-1 0 0,1 1 0 0 0,-1-1 0 0 0,1 0 1 0 0,0 1-1 0 0,0-1 0 0 0,-1 0 0 0 0,1 0 1 0 0,0 0-1 0 0,0 0 0 0 0,0 0 0 0 0,0 0 1 0 0,0 0-1 0 0,0 0 0 0 0,0 0 0 0 0,1 0 1 0 0,-1-1-1 0 0,0 1 0 0 0,2 0-8 0 0,72 6 735 0 0,-58-8-808 0 0,26 2-2002 0 0,-42-1-673 0 0,-1 0-3110 0 0</inkml:trace>
  <inkml:trace contextRef="#ctx0" brushRef="#br0" timeOffset="15611.44">9997 684 5917 0 0,'0'0'7384'0'0,"0"0"-5256"0"0,0 0-2120 0 0,0 0 244 0 0,0 0 364 0 0,-42-5-215 0 0,27 2-309 0 0,0-1-92 0 0,0 0-4 0 0,-2 0-48 0 0,1 0-677 0 0,0-1-251 0 0,5 0-352 0 0,4-2-1020 0 0,1 1-2908 0 0</inkml:trace>
  <inkml:trace contextRef="#ctx0" brushRef="#br0" timeOffset="15860.77">10032 597 11789 0 0,'0'0'2552'0'0,"0"0"-2168"0"0,0 0-376 0 0,0 0 136 0 0,0 0 396 0 0,-46-4-24 0 0,27 0-224 0 0,-5 0-284 0 0,0 0-8 0 0,2 1-1348 0 0,1-1-468 0 0,5 1-1332 0 0,0-2-3557 0 0</inkml:trace>
  <inkml:trace contextRef="#ctx0" brushRef="#br0" timeOffset="14669.26">9150 451 2752 0 0,'0'0'6510'0'0,"0"0"-4184"0"0,0 0-1896 0 0,-1 7 125 0 0,0-4-493 0 0,-1 0 0 0 0,1 0 0 0 0,-1 1 0 0 0,1-1-1 0 0,0 1 1 0 0,0-1 0 0 0,1 1 0 0 0,-1-1 0 0 0,1 1 0 0 0,0-1-1 0 0,0 1 1 0 0,0-1 0 0 0,0 1 0 0 0,1 0 0 0 0,-1-1 0 0 0,1 1 0 0 0,0-1-1 0 0,0 0 1 0 0,0 1 0 0 0,0-1 0 0 0,1 0 0 0 0,0 1 0 0 0,-1-1 0 0 0,1 0-1 0 0,0 0 1 0 0,0 0 0 0 0,1-1 0 0 0,-1 1 0 0 0,1 0 0 0 0,-1-1-1 0 0,1 0 1 0 0,0 0 0 0 0,0 1 0 0 0,0-1 0 0 0,0-1 0 0 0,0 1 0 0 0,0 0-1 0 0,0-1 1 0 0,1 0 0 0 0,-1 0 0 0 0,0 0 0 0 0,1 0 0 0 0,-1 0 0 0 0,1-1-1 0 0,0 1 1 0 0,-1-1 0 0 0,4 0-62 0 0,37-59 145 0 0,-34 34 424 0 0,2 73-411 0 0,-10-39 2 0 0,-1 1 1 0 0,1-1-1 0 0,-2 1 0 0 0,1-1 0 0 0,-1 0 1 0 0,-1 1-1 0 0,0-1 0 0 0,0 1 1 0 0,-1-1-1 0 0,0 0 0 0 0,0 0 0 0 0,-1 0 1 0 0,0 0-1 0 0,-1 0 0 0 0,-3 6-160 0 0,4-12-74 0 0,1 0 1 0 0,-1 0-1 0 0,0 0 0 0 0,0 0 0 0 0,0-1 0 0 0,0 0 1 0 0,0 1-1 0 0,0-1 0 0 0,0 0 0 0 0,-1-1 0 0 0,1 1 1 0 0,-1-1-1 0 0,0 1 0 0 0,1-1 0 0 0,-1 0 0 0 0,0 0 1 0 0,0-1-1 0 0,1 1 0 0 0,-1-1 0 0 0,0 0 0 0 0,0 0 1 0 0,0 0-1 0 0,0 0 0 0 0,0-1 0 0 0,1 1 1 0 0,-3-2 73 0 0,-12-4-2881 0 0,-1-8-3087 0 0</inkml:trace>
  <inkml:trace contextRef="#ctx0" brushRef="#br0" timeOffset="15132.27">9459 294 10273 0 0,'0'0'4650'0'0,"0"0"-3352"0"0,0 0-1198 0 0,0 0-86 0 0,0 0 28 0 0,0 0-86 0 0,0 0-214 0 0,0 0-84 0 0,36 33 881 0 0,-59-16-1431 0 0,12-15-165 0 0,27 10 534 0 0,-9-8 710 0 0,1 0 0 0 0,-1 0 1 0 0,0 0-1 0 0,0 1 0 0 0,-1 0 0 0 0,1 0 0 0 0,-1 1 1 0 0,0 0-1 0 0,-1 0 0 0 0,1 0 0 0 0,-1 1 1 0 0,0 0-1 0 0,-1 0 0 0 0,0 0 0 0 0,1 2-187 0 0,-7-6 59 0 0,0 0 1 0 0,0-1-1 0 0,-1 1 0 0 0,1 0 1 0 0,-1-1-1 0 0,1 1 0 0 0,-1-1 0 0 0,0 0 1 0 0,0 0-1 0 0,0 0 0 0 0,0 0 0 0 0,0 0 1 0 0,0-1-1 0 0,0 1 0 0 0,-1-1 1 0 0,1 0-1 0 0,-1 0 0 0 0,1 0 0 0 0,-1-1 1 0 0,1 1-1 0 0,-1-1 0 0 0,1 0 0 0 0,-1 0 1 0 0,1 0-1 0 0,-1 0 0 0 0,1 0 1 0 0,-1-1-1 0 0,1 0 0 0 0,-1 0 0 0 0,0 0-59 0 0,-40-7-1633 0 0,17-5-6295 0 0,19 4 503 0 0</inkml:trace>
  <inkml:trace contextRef="#ctx0" brushRef="#br0" timeOffset="14119.28">8920 566 4244 0 0,'0'0'8877'0'0,"0"0"-8609"0"0,0 0-140 0 0,0 0 164 0 0,0 0 392 0 0,-41 5-88 0 0,26-5-156 0 0,-2 0-264 0 0,-3-2-116 0 0,2-1-8 0 0,-1 0-52 0 0,2 0-528 0 0,1-2-560 0 0,3-1-604 0 0,3 1-2160 0 0,4-8-2313 0 0</inkml:trace>
  <inkml:trace contextRef="#ctx0" brushRef="#br0" timeOffset="14274.2">8864 519 4316 0 0,'0'0'6813'0'0,"0"0"-5913"0"0,17 36-144 0 0,-15-25 468 0 0,0-1-288 0 0,-2 2-132 0 0,0-3-312 0 0,-2 1-227 0 0,0 0-113 0 0,0-2-152 0 0,0-1-228 0 0,0-2-353 0 0,2-1-439 0 0,0-2-680 0 0,0-1-1100 0 0,2-1-2185 0 0</inkml:trace>
  <inkml:trace contextRef="#ctx0" brushRef="#br0" timeOffset="177661.91">9381 846 1284 0 0,'0'0'435'0'0,"6"0"8"0"0,133-37 4543 0 0,-22-51-3392 0 0,-84 51-1607 0 0,-1-1 1 0 0,-3-2-1 0 0,-1 0 1 0 0,-2-2-1 0 0,1-6 13 0 0,-21 39-58 0 0,0-1 0 0 0,-1 0 0 0 0,-1 0 0 0 0,1 0 0 0 0,-2 0 0 0 0,1-1 0 0 0,-1 0-1 0 0,-1 1 1 0 0,0-1 0 0 0,-1 0 0 0 0,0 0 0 0 0,0 0 0 0 0,-1-1 0 0 0,-1 1 0 0 0,0 0-1 0 0,0 0 1 0 0,-1 1 0 0 0,-1-1 0 0 0,0 0 0 0 0,0 0 0 0 0,-1 1 0 0 0,0 0-1 0 0,-1 0 1 0 0,0 0 0 0 0,-1 0 0 0 0,1 1 0 0 0,-2 0 0 0 0,0 0 0 0 0,0 1 0 0 0,0 0-1 0 0,-1 0 1 0 0,-7-6 58 0 0,2 5-16 0 0,1 0 0 0 0,-1 0 0 0 0,0 1 0 0 0,-1 1 0 0 0,0 0 0 0 0,0 1 0 0 0,-1 0 0 0 0,0 1 0 0 0,1 1 0 0 0,-2 0 0 0 0,1 1-1 0 0,0 1 1 0 0,-1 0 0 0 0,1 1 0 0 0,-1 1 0 0 0,1 1 0 0 0,-1 0 0 0 0,-13 3 16 0 0,-6 1-29 0 0,-1 3 0 0 0,1 1 0 0 0,1 1 1 0 0,0 2-1 0 0,0 2 0 0 0,1 1 0 0 0,-18 11 29 0 0,39-19-65 0 0,0 0 0 0 0,1 0 0 0 0,0 1 1 0 0,0 0-1 0 0,0 1 0 0 0,1 1 0 0 0,0-1 0 0 0,1 2 1 0 0,0-1-1 0 0,1 1 0 0 0,0 0 0 0 0,1 1 0 0 0,0 0 1 0 0,1 0-1 0 0,0 1 0 0 0,1-1 0 0 0,0 1 0 0 0,1 0 0 0 0,1 1 1 0 0,0-1-1 0 0,0 1 0 0 0,2-1 0 0 0,0 1 0 0 0,0 4 65 0 0,3 4 284 0 0,0 1-1 0 0,2-1 1 0 0,0 0-1 0 0,2 0 1 0 0,0 0-1 0 0,1-1 1 0 0,2 0-1 0 0,0 0 1 0 0,1-1-1 0 0,1-1 1 0 0,1 1-1 0 0,0-2 1 0 0,2 0-1 0 0,0 0 1 0 0,1-1-1 0 0,6 4-283 0 0,-11-13 169 0 0,0-1 1 0 0,1 0-1 0 0,0 0 0 0 0,0-1 1 0 0,1-1-1 0 0,0 0 0 0 0,0 0 1 0 0,0-1-1 0 0,0-1 0 0 0,1 0 1 0 0,-1 0-1 0 0,1-1 0 0 0,0-1 0 0 0,0 0 1 0 0,-1-1-1 0 0,11-1-169 0 0,-23-2-2867 0 0,0 1-911 0 0</inkml:trace>
  <inkml:trace contextRef="#ctx0" brushRef="#br0" timeOffset="-203468.51">17220 1066 6869 0 0,'0'0'962'0'0,"0"0"-360"0"0,0 0 132 0 0,0 0 262 0 0,6-2-27 0 0,-3 2-902 0 0,0 0 0 0 0,-1-1 1 0 0,1 1-1 0 0,0-1 1 0 0,-1 0-1 0 0,1 0 0 0 0,-1 0 1 0 0,1 0-1 0 0,-1 0 1 0 0,1-1-1 0 0,-1 1 0 0 0,0-1 1 0 0,1 1-1 0 0,-1-1 0 0 0,0 0 1 0 0,0 0-1 0 0,-1 0 1 0 0,1 0-1 0 0,0 0 0 0 0,-1-1 1 0 0,1 1-1 0 0,-1 0 0 0 0,1-1 1 0 0,-1 1-1 0 0,0-1 1 0 0,0 1-1 0 0,0-1 0 0 0,-1 0 1 0 0,1 1-1 0 0,-1-1 1 0 0,1 0-1 0 0,-1 0 0 0 0,0 1 1 0 0,0-1-1 0 0,0 0 0 0 0,0 0 1 0 0,-1 1-1 0 0,1-1 1 0 0,-1 0-1 0 0,0 1 0 0 0,1-1 1 0 0,-1 0-1 0 0,0 1 0 0 0,-1-1 1 0 0,1 1-1 0 0,0 0 1 0 0,-1-1-68 0 0,-1 2-5 0 0,0-1 0 0 0,0 1 0 0 0,0 1 1 0 0,0-1-1 0 0,-1 0 0 0 0,1 1 1 0 0,0 0-1 0 0,0-1 0 0 0,-1 1 0 0 0,1 1 1 0 0,0-1-1 0 0,0 0 0 0 0,-1 1 1 0 0,1-1-1 0 0,0 1 0 0 0,0 0 0 0 0,0 0 1 0 0,0 1-1 0 0,0-1 0 0 0,0 0 0 0 0,0 1 1 0 0,0 0-1 0 0,1 0 0 0 0,-1 0 1 0 0,1 0-1 0 0,-1 0 0 0 0,1 0 0 0 0,0 1 1 0 0,-1-1-1 0 0,1 1 0 0 0,1-1 0 0 0,-1 1 1 0 0,0 0-1 0 0,1 0 0 0 0,-1 0 1 0 0,1 0-1 0 0,0 0 0 0 0,0 0 0 0 0,0 0 1 0 0,0 0-1 0 0,1 1 0 0 0,-1-1 1 0 0,1 0-1 0 0,0 0 0 0 0,0 1 0 0 0,0-1 1 0 0,0 2 4 0 0,2-3 101 0 0,0 0 0 0 0,0 1 0 0 0,0-1 0 0 0,0 0 0 0 0,0 0 1 0 0,0 0-1 0 0,0-1 0 0 0,1 1 0 0 0,-1 0 0 0 0,1-1 0 0 0,-1 1 1 0 0,1-1-1 0 0,-1 0 0 0 0,1 0 0 0 0,0 0 0 0 0,0 0 0 0 0,-1-1 0 0 0,1 1 1 0 0,0-1-1 0 0,0 0 0 0 0,0 1 0 0 0,0-1 0 0 0,0 0 0 0 0,0-1 1 0 0,-1 1-1 0 0,1 0 0 0 0,0-1 0 0 0,0 0 0 0 0,0 0 0 0 0,-1 0 1 0 0,1 0-1 0 0,0 0 0 0 0,-1 0 0 0 0,1-1 0 0 0,-1 1 0 0 0,1-1 1 0 0,-1 0-1 0 0,0 1 0 0 0,0-1 0 0 0,1-1-101 0 0,-15-16-6053 0 0,-1 13-428 0 0</inkml:trace>
  <inkml:trace contextRef="#ctx0" brushRef="#br0" timeOffset="-202205.7">18633 1081 9941 0 0,'-6'-1'733'0'0,"3"0"-686"0"0,0 0 1 0 0,0 0-1 0 0,0 1 0 0 0,0 0 0 0 0,-1-1 0 0 0,1 1 0 0 0,0 0 1 0 0,0 1-1 0 0,0-1 0 0 0,0 0 0 0 0,-1 1 0 0 0,1 0 0 0 0,0 0 0 0 0,0 0 1 0 0,0 0-1 0 0,0 0 0 0 0,0 1 0 0 0,1-1 0 0 0,-1 1 0 0 0,0 0 0 0 0,1 0 1 0 0,-1 0-1 0 0,1 0 0 0 0,0 0 0 0 0,-1 0 0 0 0,1 1 0 0 0,0-1 1 0 0,0 1-1 0 0,1-1 0 0 0,-1 1 0 0 0,0 0 0 0 0,1 0 0 0 0,0 0 0 0 0,0 0 1 0 0,0 0-1 0 0,0 0 0 0 0,0 0 0 0 0,0 0 0 0 0,1 2-47 0 0,0-1 141 0 0,1 0 0 0 0,0 0 0 0 0,0 0 0 0 0,0 1 1 0 0,0-2-1 0 0,1 1 0 0 0,-1 0 0 0 0,1 0 0 0 0,0 0 0 0 0,0-1 0 0 0,1 1 0 0 0,-1-1 0 0 0,1 0 0 0 0,0 0 0 0 0,-1 1 0 0 0,2-2 0 0 0,-1 1 0 0 0,0 0 1 0 0,0-1-1 0 0,1 1 0 0 0,-1-1 0 0 0,1 0 0 0 0,0 0 0 0 0,0-1 0 0 0,0 1 0 0 0,0-1 0 0 0,0 0 0 0 0,0 0 0 0 0,0 0 0 0 0,0 0 0 0 0,0-1 1 0 0,0 0-1 0 0,0 1 0 0 0,1-2 0 0 0,-1 1 0 0 0,0 0 0 0 0,0-1 0 0 0,0 0 0 0 0,0 0 0 0 0,0 0 0 0 0,0 0 0 0 0,0-1 0 0 0,0 0 0 0 0,0 1 0 0 0,-1-1 1 0 0,1-1-1 0 0,0 1 0 0 0,-1 0 0 0 0,0-1 0 0 0,0 0 0 0 0,0 0 0 0 0,0 0 0 0 0,0 0 0 0 0,2-3-141 0 0,-4 5-21 0 0,-1-1 1 0 0,1 1-1 0 0,0-1 0 0 0,0 1 0 0 0,-1-1 1 0 0,1 0-1 0 0,-1 1 0 0 0,1-1 0 0 0,-1 1 1 0 0,0-1-1 0 0,0 0 0 0 0,0 0 0 0 0,0 1 0 0 0,0-1 1 0 0,0 0-1 0 0,0 1 0 0 0,0-1 0 0 0,-1 0 1 0 0,1 1-1 0 0,0-1 0 0 0,-1 1 0 0 0,0-1 1 0 0,1 1-1 0 0,-1-1 0 0 0,0 1 0 0 0,0-1 1 0 0,0 1-1 0 0,0-1 0 0 0,0 1 0 0 0,0 0 1 0 0,0 0-1 0 0,0-1 0 0 0,-1 1 0 0 0,1 0 0 0 0,0 0 1 0 0,-1 0-1 0 0,1 1 0 0 0,-1-1 0 0 0,1 0 1 0 0,-1 0-1 0 0,1 1 0 0 0,-1-1 0 0 0,0 1 21 0 0,-23-11-2913 0 0,1 6-3573 0 0,1 5-3053 0 0</inkml:trace>
  <inkml:trace contextRef="#ctx0" brushRef="#br0" timeOffset="-202689.59">18164 1140 8037 0 0,'0'0'1375'0'0,"0"0"-309"0"0,0 0 53 0 0,0 0-126 0 0,0 0-179 0 0,0 0-171 0 0,0 0-78 0 0,-8 0-54 0 0,-270-28 161 0 0,278 28-707 0 0,-8-3-1424 0 0,8-2-3676 0 0,9 0-1463 0 0</inkml:trace>
  <inkml:trace contextRef="#ctx0" brushRef="#br0" timeOffset="-202455.62">18182 1059 7737 0 0,'0'0'2924'0'0,"0"0"-944"0"0,0 0-1508 0 0,0 0-16 0 0,-45-6 472 0 0,8 1-56 0 0,-6-3-256 0 0,0 1-276 0 0,9 1-187 0 0,12 3-145 0 0,4 1 80 0 0,1-2-88 0 0,0 1-301 0 0,0-2-795 0 0,7 1-1048 0 0,5 2-2820 0 0,7-2-3105 0 0</inkml:trace>
  <inkml:trace contextRef="#ctx0" brushRef="#br0" timeOffset="-203981.47">16910 1035 6521 0 0,'0'0'1320'0'0,"0"0"1598"0"0,0 0-1454 0 0,0 0-447 0 0,0 0-42 0 0,0 0-204 0 0,0 0-284 0 0,0 0-91 0 0,-4-1 45 0 0,-71-2 258 0 0,-93-21-1106 0 0,167 24 304 0 0,-11-8-2306 0 0,11-2-5032 0 0,4 2 792 0 0</inkml:trace>
  <inkml:trace contextRef="#ctx0" brushRef="#br0" timeOffset="-203733.26">16767 943 8037 0 0,'0'0'1242'0'0,"0"0"-259"0"0,3 6 48 0 0,-1-2-825 0 0,0 1 0 0 0,0-1 1 0 0,-1 0-1 0 0,1 1 0 0 0,-1-1 0 0 0,0 1 0 0 0,0 0 1 0 0,0-1-1 0 0,-1 1 0 0 0,0 0 0 0 0,0-1 0 0 0,0 1 1 0 0,0 0-1 0 0,-1 0 0 0 0,0-1 0 0 0,0 1 0 0 0,0-1 1 0 0,0 1-1 0 0,-1-1 0 0 0,0 1 0 0 0,0-1 0 0 0,-1 2-206 0 0,-7 50-430 0 0,29-38-6278 0 0,-6-13-563 0 0</inkml:trace>
  <inkml:trace contextRef="#ctx0" brushRef="#br0" timeOffset="-197663.67">1462 1469 4892 0 0,'0'0'4697'0'0,"0"0"-2312"0"0,0 0-1122 0 0,0 0-521 0 0,0 0-118 0 0,-7-1 164 0 0,-233-17 1177 0 0,264 15-12248 0 0,-13 2 5346 0 0</inkml:trace>
  <inkml:trace contextRef="#ctx0" brushRef="#br0" timeOffset="-197413.04">1461 1401 4104 0 0,'0'0'2838'0'0,"0"0"-1129"0"0,0 0-347 0 0,0 0 184 0 0,0 0 16 0 0,0 0-534 0 0,0 0-444 0 0,0 0-214 0 0,0 0-94 0 0,-7-4-30 0 0,-137-19-1518 0 0,143 23 1004 0 0,-10-3-1081 0 0,6-2-3640 0 0,2 2-518 0 0</inkml:trace>
  <inkml:trace contextRef="#ctx0" brushRef="#br0" timeOffset="-197148.85">1417 1308 6821 0 0,'0'0'1105'0'0,"0"0"-286"0"0,0 0 59 0 0,0 0 113 0 0,6 6-82 0 0,-2-2-797 0 0,3 5 74 0 0,2 0 0 0 0,-1 0-1 0 0,1-1 1 0 0,0-1 0 0 0,1 1-1 0 0,-1-1 1 0 0,1-1 0 0 0,1 0-1 0 0,-1 0 1 0 0,1-1 0 0 0,0 0-1 0 0,1-1 1 0 0,-1-1 0 0 0,6 2-186 0 0,59-9 745 0 0,-163 100-164 0 0,81-89-847 0 0,-22 33 557 0 0,18-12-5807 0 0,11-22-2262 0 0</inkml:trace>
  <inkml:trace contextRef="#ctx0" brushRef="#br0" timeOffset="-193252.73">3188 1134 12389 0 0,'0'0'746'0'0,"0"0"-997"0"0,0 0 391 0 0,7 8 451 0 0,10 8-222 0 0,-8-9-219 0 0,0 0-1 0 0,0 1 1 0 0,-1-1-1 0 0,-1 1 0 0 0,1 1 1 0 0,-1 0-1 0 0,-1 0 1 0 0,1 0-1 0 0,-2 1 0 0 0,1-1 1 0 0,-1 2-1 0 0,-1-1 1 0 0,0 0-1 0 0,0 1 0 0 0,-1 0 1 0 0,0 4-150 0 0,-4-13 4 0 0,0 1 0 0 0,0 0 1 0 0,-1-1-1 0 0,1 1 0 0 0,-1-1 0 0 0,1 0 1 0 0,-1 1-1 0 0,0-1 0 0 0,0 0 0 0 0,0 0 1 0 0,-1 0-1 0 0,1 0 0 0 0,0-1 0 0 0,-1 1 1 0 0,1-1-1 0 0,-1 1 0 0 0,1-1 0 0 0,-1 0 1 0 0,0 0-1 0 0,1 0 0 0 0,-1 0 0 0 0,0 0 1 0 0,0-1-1 0 0,0 1 0 0 0,0-1 0 0 0,1 0 1 0 0,-1 0-1 0 0,0 0 0 0 0,0 0 0 0 0,0 0 1 0 0,0-1-1 0 0,0 1 0 0 0,0-1 0 0 0,1 0 1 0 0,-1 0-1 0 0,0 0 0 0 0,1 0 0 0 0,-1 0 1 0 0,0-1-1 0 0,1 1 0 0 0,0-1 0 0 0,-1 0 1 0 0,1 1-1 0 0,0-1 0 0 0,0 0 0 0 0,0-1 1 0 0,0 1-1 0 0,0 0 0 0 0,0 0 0 0 0,1-1 1 0 0,-1 1-1 0 0,1-1 0 0 0,0 1 0 0 0,-1-1 1 0 0,1 0-1 0 0,0 1 0 0 0,1-1 0 0 0,-1 0 1 0 0,0-1-5 0 0,1 1-68 0 0,0 0 0 0 0,1 1 1 0 0,-1-1-1 0 0,1 0 1 0 0,-1 1-1 0 0,1-1 1 0 0,0 0-1 0 0,0 1 1 0 0,0-1-1 0 0,0 1 1 0 0,0-1-1 0 0,1 1 1 0 0,-1 0-1 0 0,1 0 1 0 0,0-1-1 0 0,-1 1 1 0 0,1 0-1 0 0,0 1 1 0 0,0-1-1 0 0,0 0 1 0 0,1 0-1 0 0,-1 1 1 0 0,0-1-1 0 0,1 1 1 0 0,-1 0-1 0 0,1-1 68 0 0,29 2-8373 0 0,-27 3 2816 0 0</inkml:trace>
  <inkml:trace contextRef="#ctx0" brushRef="#br0" timeOffset="-192507.41">3847 1485 116 0 0,'0'0'9045'0'0,"0"0"-6687"0"0,0 0-2099 0 0,-10 2 324 0 0,-68 6 765 0 0,0-2-1 0 0,-1-5 0 0 0,-71-7-1347 0 0,76 3-81 0 0,36 2 16 0 0,-64-4-65 0 0,39-8-3240 0 0,65 10-2685 0 0,5 3 905 0 0</inkml:trace>
  <inkml:trace contextRef="#ctx0" brushRef="#br0" timeOffset="-191479.55">4457 1594 7869 0 0,'0'0'5848'0'0,"0"0"-4960"0"0,0 0-888 0 0,0 0-104 0 0,0 0 104 0 0,-40 2 480 0 0,24-3-188 0 0,-5-2-244 0 0,0 1-48 0 0,1 0-1580 0 0,2-2-644 0 0,6 1-1852 0 0,3-6-2097 0 0</inkml:trace>
  <inkml:trace contextRef="#ctx0" brushRef="#br0" timeOffset="-191478.55">4437 1511 5320 0 0,'0'0'7681'0'0,"0"0"-6397"0"0,0 0-324 0 0,0 0 124 0 0,0 0-659 0 0,0 0-213 0 0,-34-20-84 0 0,13 17-128 0 0,-2-1 0 0 0,-2 2-352 0 0,-1 0-689 0 0,-1 0-755 0 0,-1-1-1084 0 0,8 2-2961 0 0</inkml:trace>
  <inkml:trace contextRef="#ctx0" brushRef="#br0" timeOffset="-190934.8">5096 1550 7857 0 0,'0'0'7556'0'0,"0"0"-6636"0"0,0 0-667 0 0,0 0 171 0 0,0 0-176 0 0,0 0-100 0 0,-56-15-48 0 0,20 13-64 0 0,2 1-36 0 0,0 1-60 0 0,3 0 48 0 0,10 0 4 0 0,-3 0-44 0 0,0 1-508 0 0,7-1-769 0 0,5 0-1335 0 0,11-4-5549 0 0</inkml:trace>
  <inkml:trace contextRef="#ctx0" brushRef="#br0" timeOffset="-190406.22">5392 1245 13625 0 0,'0'0'862'0'0,"-4"8"-554"0"0,-5 11-209 0 0,0 0 1 0 0,1 0 0 0 0,1 1-1 0 0,0 0 1 0 0,2 1 0 0 0,1 0-1 0 0,0-1 1 0 0,1 1 0 0 0,2 0-1 0 0,0 1 1 0 0,1-1 0 0 0,1 0-1 0 0,1 0 1 0 0,1 0-100 0 0,62 62 932 0 0,-28-69-7979 0 0,-30-15-420 0 0</inkml:trace>
  <inkml:trace contextRef="#ctx0" brushRef="#br0" timeOffset="-188626.52">6500 1384 11265 0 0,'0'0'1174'0'0,"0"0"-1085"0"0,7-2-151 0 0,-3 1 106 0 0,-1 0-1 0 0,1 0 1 0 0,0 0-1 0 0,0 0 0 0 0,0 1 1 0 0,0 0-1 0 0,0-1 0 0 0,0 1 1 0 0,0 1-1 0 0,0-1 1 0 0,0 1-1 0 0,0-1 0 0 0,0 1 1 0 0,-1 0-1 0 0,1 1 1 0 0,0-1-1 0 0,0 1 0 0 0,-1-1 1 0 0,1 1-1 0 0,-1 0 0 0 0,0 0 1 0 0,1 1-1 0 0,-1-1 1 0 0,0 1-1 0 0,0-1 0 0 0,0 1 1 0 0,-1 0-1 0 0,1 0 0 0 0,-1 0 1 0 0,0 1-1 0 0,0-1 1 0 0,0 0-1 0 0,0 1 0 0 0,1 2-43 0 0,-32 92 2099 0 0,-1-26-1880 0 0,65-45 332 0 0,-1-31-7837 0 0,-17-4-418 0 0</inkml:trace>
  <inkml:trace contextRef="#ctx0" brushRef="#br0" timeOffset="-188344.16">6697 1552 10485 0 0,'0'0'3852'0'0,"0"0"-3524"0"0,-42-4-48 0 0,22 0 464 0 0,0 1-508 0 0,-4-1-236 0 0,2 1-48 0 0,-1 0-1100 0 0,2-1-1204 0 0,5 0-3488 0 0</inkml:trace>
  <inkml:trace contextRef="#ctx0" brushRef="#br0" timeOffset="-188079.58">6792 1283 10333 0 0,'0'0'1881'0'0,"0"0"-1244"0"0,0 0-501 0 0,0 0 194 0 0,6-1 150 0 0,27-4 98 0 0,-42 51 293 0 0,-38 72-220 0 0,98-85 174 0 0,-9-37-6107 0 0,-32-1 27 0 0</inkml:trace>
  <inkml:trace contextRef="#ctx0" brushRef="#br0" timeOffset="-187815.01">7059 1330 13225 0 0,'0'0'1484'0'0,"0"0"-1472"0"0,24 46 696 0 0,-16-24-232 0 0,0 3-148 0 0,-4 1-188 0 0,-3 1-127 0 0,-1 1-13 0 0,-4-1-69 0 0,-3 1 69 0 0,-4-2 4 0 0,-3 0 85 0 0,-3-1 51 0 0,-4-1-68 0 0,-1-2-72 0 0,-3-5-1045 0 0,6-5-1959 0 0,-10-6-7549 0 0</inkml:trace>
  <inkml:trace contextRef="#ctx0" brushRef="#br0" timeOffset="-189639.28">5622 1345 5897 0 0,'0'0'2120'0'0,"0"0"-734"0"0,0 0-204 0 0,0 0 46 0 0,0 0-347 0 0,0 0-444 0 0,0 0 118 0 0,1 8 132 0 0,0 0-581 0 0,0-1 0 0 0,0 1 0 0 0,0 0 0 0 0,1-1 0 0 0,0 1 0 0 0,0-1 0 0 0,1 0 0 0 0,0 0 0 0 0,1 0 0 0 0,-1 0 0 0 0,1 0-1 0 0,0-1 1 0 0,1 1 0 0 0,0-1 0 0 0,0 0 0 0 0,0-1 0 0 0,0 1 0 0 0,1-1 0 0 0,0 0 0 0 0,0-1 0 0 0,1 1 0 0 0,-1-1 0 0 0,1 0 0 0 0,0-1 0 0 0,7 3-106 0 0,-12-7 13 0 0,0 0 1 0 0,0-1 0 0 0,0 1-1 0 0,-1-1 1 0 0,1 0 0 0 0,-1 1 0 0 0,1-1-1 0 0,-1 0 1 0 0,1 0 0 0 0,-1 0 0 0 0,0 0-1 0 0,0 0 1 0 0,0 0 0 0 0,0 0 0 0 0,0 0-1 0 0,-1-1 1 0 0,1 1 0 0 0,0 0 0 0 0,-1-1-1 0 0,0 1 1 0 0,0 0 0 0 0,1 0-1 0 0,-1-1 1 0 0,-1 1 0 0 0,1 0 0 0 0,0-1-1 0 0,-1 1 1 0 0,1 0 0 0 0,-1-1 0 0 0,1 1-1 0 0,-1 0 1 0 0,0 0 0 0 0,0 0 0 0 0,0 0-1 0 0,-1-1-13 0 0,40 118-372 0 0,-37-109 405 0 0,0 0 1 0 0,-1 0 0 0 0,0 0-1 0 0,0 0 1 0 0,0 0-1 0 0,-1 0 1 0 0,0-1 0 0 0,0 1-1 0 0,0 0 1 0 0,-1 0 0 0 0,0-1-1 0 0,0 1 1 0 0,0-1 0 0 0,-1 0-1 0 0,0 1 1 0 0,0-1 0 0 0,0 0-1 0 0,-1-1 1 0 0,1 1-1 0 0,-3 2-33 0 0,-50-7-2637 0 0,47-7-2307 0 0,3-9-4621 0 0</inkml:trace>
  <inkml:trace contextRef="#ctx0" brushRef="#br0" timeOffset="-189315.08">5906 1221 10093 0 0,'0'0'3658'0'0,"0"0"-2878"0"0,0 0-695 0 0,0 0-80 0 0,0 0-217 0 0,7 0-8 0 0,-5 0 241 0 0,0 0-1 0 0,1 0 1 0 0,-1 1-1 0 0,0-1 1 0 0,0 0-1 0 0,0 1 1 0 0,1 0-1 0 0,-1-1 1 0 0,0 1-1 0 0,0 0 0 0 0,0 0 1 0 0,0 0-1 0 0,0 0 1 0 0,0 1-1 0 0,-1-1 1 0 0,1 1-1 0 0,0-1 1 0 0,-1 1-1 0 0,1-1 1 0 0,-1 1-1 0 0,1 0 1 0 0,-1 0-1 0 0,0-1 1 0 0,0 1-1 0 0,0 0 0 0 0,0 0 1 0 0,0 0-1 0 0,0 1 1 0 0,0-1-1 0 0,-1 0 1 0 0,1 0-1 0 0,-1 0 1 0 0,1 0-1 0 0,-1 1 1 0 0,0-1-1 0 0,0 0 1 0 0,0 0-1 0 0,0 1 1 0 0,0-1-1 0 0,-1 0 0 0 0,1 0 1 0 0,-1 1-1 0 0,0 0-20 0 0,-40 120 836 0 0,74-107-36 0 0,-16-20-3000 0 0,-5 0-3687 0 0,3 0-2239 0 0</inkml:trace>
  <inkml:trace contextRef="#ctx0" brushRef="#br0" timeOffset="-189079.42">6348 1532 7141 0 0,'0'0'6336'0'0,"0"0"-5700"0"0,0 0-472 0 0,0 0 432 0 0,0 0 248 0 0,0 0-200 0 0,-53 12-243 0 0,33-11-229 0 0,-1 0-120 0 0,-4 0-44 0 0,4 0-8 0 0,-2-1-76 0 0,3 0-513 0 0,2-4-683 0 0,2-2-836 0 0,5 0-2204 0 0,3-5-2481 0 0</inkml:trace>
  <inkml:trace contextRef="#ctx0" brushRef="#br0" timeOffset="-188890">6241 1487 9957 0 0,'0'0'1712'0'0,"0"0"-992"0"0,21 35 772 0 0,-17-20-404 0 0,-1 1-596 0 0,-3 0-192 0 0,0-1-136 0 0,0-1-76 0 0,-3 1 0 0 0,-1-1 0 0 0,0-3 80 0 0,1-4-19 0 0,2 1-149 0 0,-2-4-417 0 0,3-3-767 0 0,0-1-988 0 0,0 0-2996 0 0,8-9-2397 0 0</inkml:trace>
  <inkml:trace contextRef="#ctx0" brushRef="#br0" timeOffset="-192272.91">3357 1588 6681 0 0,'0'0'1202'0'0,"0"0"39"0"0,5 7-144 0 0,68 137 3889 0 0,-74-142-4940 0 0,0 0 0 0 0,0 0 0 0 0,0-1 0 0 0,-1 1 0 0 0,1 0 0 0 0,-1-1 0 0 0,1 1 0 0 0,-1-1 0 0 0,0 0 0 0 0,0 1 0 0 0,1-1 0 0 0,-1 0 0 0 0,0 0 0 0 0,0 0 0 0 0,0 0 0 0 0,0 0 0 0 0,0-1 0 0 0,0 1 0 0 0,0-1 0 0 0,-1 1 0 0 0,1-1 0 0 0,0 0 0 0 0,0 0 0 0 0,0 0 0 0 0,0 0 0 0 0,0 0 0 0 0,-1 0 0 0 0,1 0 0 0 0,0-1 0 0 0,0 1 0 0 0,0-1 0 0 0,0 0 0 0 0,0 0 0 0 0,0 1 0 0 0,0-1 0 0 0,0-1 0 0 0,0 1 0 0 0,0 0 0 0 0,1 0 0 0 0,-1-1 0 0 0,0 1 0 0 0,1-1 1 0 0,-1 1-1 0 0,1-1 0 0 0,0 1 0 0 0,-1-1 0 0 0,0-1-46 0 0,1 1-14 0 0,-1 1 1 0 0,1-1 0 0 0,0 1 0 0 0,-1-1-1 0 0,1 0 1 0 0,0 0 0 0 0,0 1 0 0 0,0-1-1 0 0,0 0 1 0 0,0 0 0 0 0,0 0 0 0 0,1 0-1 0 0,-1 0 1 0 0,1-1 0 0 0,-1 1-1 0 0,1 0 1 0 0,0 0 0 0 0,0 0 0 0 0,0 0-1 0 0,0 0 1 0 0,0 0 0 0 0,1-1 0 0 0,-1 1-1 0 0,0 0 1 0 0,1 0 0 0 0,0 0 0 0 0,-1 0-1 0 0,1 0 1 0 0,0 0 0 0 0,0 0 0 0 0,0 0-1 0 0,0 1 1 0 0,1-1 0 0 0,-1 0 0 0 0,0 1-1 0 0,1-1 1 0 0,-1 0 0 0 0,1 1 0 0 0,0 0-1 0 0,-1-1 1 0 0,1 1 0 0 0,0 0 0 0 0,0 0-1 0 0,0 0 1 0 0,0 0 0 0 0,0 0-1 0 0,0 1 1 0 0,0-1 0 0 0,0 0 0 0 0,0 1-1 0 0,0 0 1 0 0,0-1 13 0 0,49-7-9303 0 0,-41 8 1990 0 0</inkml:trace>
  <inkml:trace contextRef="#ctx0" brushRef="#br0" timeOffset="-192010.68">3544 1669 4940 0 0,'0'0'6975'0'0,"0"0"-5360"0"0,0 0-1552 0 0,0 0-84 0 0,0 0-55 0 0,6-1 10 0 0,-2-1 132 0 0,0 1 0 0 0,1-1-1 0 0,-1 1 1 0 0,1 0 0 0 0,-1 1 0 0 0,0-1 0 0 0,1 1-1 0 0,-1 0 1 0 0,1 0 0 0 0,-1 0 0 0 0,1 1 0 0 0,-1-1 0 0 0,0 1-1 0 0,1 0 1 0 0,-1 0 0 0 0,0 1 0 0 0,1 0 0 0 0,-1-1 0 0 0,0 1-1 0 0,0 0 1 0 0,-1 1 0 0 0,1-1 0 0 0,0 1 0 0 0,-1 0-1 0 0,1 0 1 0 0,-1 0 0 0 0,0 0 0 0 0,0 0 0 0 0,0 1 0 0 0,-1-1-1 0 0,1 1 1 0 0,-1 0 0 0 0,0 0 0 0 0,0 0 0 0 0,0 0-1 0 0,0 0 1 0 0,-1 0 0 0 0,0 1 0 0 0,1-1 0 0 0,-1 1-66 0 0,-45 60 784 0 0,14-52-3062 0 0,26-13-923 0 0,2-4-2731 0 0</inkml:trace>
  <inkml:trace contextRef="#ctx0" brushRef="#br0" timeOffset="-191745.11">3740 1667 468 0 0,'0'0'10388'0'0,"0"0"-7401"0"0,0 0-2331 0 0,0 0-131 0 0,0 0-134 0 0,-3 6-187 0 0,0-4-177 0 0,1 1 1 0 0,0 0-1 0 0,0 0 0 0 0,0 0 1 0 0,0 0-1 0 0,0 0 1 0 0,1 1-1 0 0,-1-1 0 0 0,1 0 1 0 0,0 1-1 0 0,0-1 1 0 0,1 1-1 0 0,-1 0 0 0 0,1-1 1 0 0,-1 1-1 0 0,1-1 1 0 0,0 1-1 0 0,0 0 0 0 0,1-1 1 0 0,-1 1-1 0 0,1-1 1 0 0,0 1-1 0 0,0-1 1 0 0,0 1-1 0 0,0-1 0 0 0,1 1 1 0 0,-1-1-1 0 0,1 0 1 0 0,0 0-1 0 0,0 0 0 0 0,0 0 1 0 0,0 0-1 0 0,1 0 1 0 0,-1-1-1 0 0,1 1 0 0 0,-1-1 1 0 0,1 1-1 0 0,1 0-27 0 0,36 11-944 0 0,-10-15-5953 0 0,-12-3-454 0 0</inkml:trace>
  <inkml:trace contextRef="#ctx0" brushRef="#br0" timeOffset="-192939.13">3485 1119 9401 0 0,'0'0'2260'0'0,"0"0"-1832"0"0,0 0-585 0 0,0 0 291 0 0,0 0 124 0 0,7 3-64 0 0,-3-1-275 0 0,0-2 161 0 0,-1 1 0 0 0,1-1 0 0 0,-1 1 0 0 0,0 0 0 0 0,0 1 0 0 0,1-1 0 0 0,-1 0 0 0 0,0 1 0 0 0,0 0 0 0 0,0-1 0 0 0,0 1 0 0 0,0 0 0 0 0,-1 1 0 0 0,1-1 0 0 0,-1 0 0 0 0,1 1 0 0 0,-1 0 0 0 0,0-1 0 0 0,0 1 0 0 0,0 0 0 0 0,0 0 0 0 0,-1 0 0 0 0,1 0 0 0 0,-1 0 0 0 0,0 1 0 0 0,0-1 0 0 0,0 0 0 0 0,0 1 0 0 0,0-1 0 0 0,-1 1 0 0 0,1-1 0 0 0,-1 0 0 0 0,0 1 0 0 0,0-1 0 0 0,-1 1 0 0 0,1-1 0 0 0,-1 1 0 0 0,0 1-80 0 0,-54 99 438 0 0,56-103-408 0 0,-1 1 0 0 0,1 0 0 0 0,0-1 0 0 0,-1 1 0 0 0,1-1 1 0 0,0 1-1 0 0,0 0 0 0 0,0-1 0 0 0,0 0 0 0 0,0 1 0 0 0,1-1 0 0 0,-1 0 0 0 0,0 0 1 0 0,1 1-1 0 0,-1-1 0 0 0,1 0 0 0 0,-1 0 0 0 0,1-1 0 0 0,-1 1 0 0 0,1 0 0 0 0,0 0 1 0 0,-1-1-1 0 0,1 1 0 0 0,0-1 0 0 0,0 0 0 0 0,-1 1 0 0 0,1-1 0 0 0,0 0 0 0 0,0 0 1 0 0,-1 0-1 0 0,1 0 0 0 0,0 0 0 0 0,0-1 0 0 0,-1 1 0 0 0,1 0 0 0 0,0-1 0 0 0,0 1 1 0 0,-1-1-1 0 0,1 0 0 0 0,0 0 0 0 0,0 0-30 0 0,25-10-8040 0 0,-20 3 842 0 0</inkml:trace>
  <inkml:trace contextRef="#ctx0" brushRef="#br0" timeOffset="-192660.95">3669 1270 12873 0 0,'0'0'1288'0'0,"0"0"-1200"0"0,0 0 492 0 0,-50-6-36 0 0,29 6-304 0 0,-1 0-164 0 0,0 0-76 0 0,-1 0-832 0 0,-2 0-1088 0 0,4 3-816 0 0,4-2-2869 0 0</inkml:trace>
  <inkml:trace contextRef="#ctx0" brushRef="#br0" timeOffset="-181697.24">10373 1808 14169 0 0,'0'0'2056'0'0,"0"0"-1727"0"0,0 0-269 0 0,0 0 304 0 0,0 0-68 0 0,0 0-96 0 0,-41-5-92 0 0,20 2-108 0 0,-4 1-52 0 0,-1-1 44 0 0,1 1-612 0 0,0-1-865 0 0,8-1-2403 0 0,-3-3-5081 0 0</inkml:trace>
  <inkml:trace contextRef="#ctx0" brushRef="#br0" timeOffset="-186555.82">7944 1718 6613 0 0,'0'0'2932'0'0,"0"0"-1924"0"0,-41-1-892 0 0,17-1 336 0 0,-2-2 448 0 0,-1 2-236 0 0,-2 0-152 0 0,3 0-128 0 0,-1 2-220 0 0,3-1-100 0 0,3-1-12 0 0,5 2-52 0 0,4-2-216 0 0,5 1-448 0 0,5-1-116 0 0,2 0-288 0 0,11 0-1696 0 0,-3 0-3041 0 0</inkml:trace>
  <inkml:trace contextRef="#ctx0" brushRef="#br0" timeOffset="-186291.5">7961 1658 8717 0 0,'0'0'1968'0'0,"0"0"-1460"0"0,0 0-504 0 0,0 0 544 0 0,-34-4 312 0 0,15 2-220 0 0,-2 2-132 0 0,-4-1-240 0 0,2 1-216 0 0,-2 0-52 0 0,4 0-348 0 0,0-1-544 0 0,4 0-212 0 0,2-1-712 0 0,7 0-2120 0 0,4-3-1541 0 0</inkml:trace>
  <inkml:trace contextRef="#ctx0" brushRef="#br0" timeOffset="-186028.83">7957 1559 8201 0 0,'0'0'2247'0'0,"0"0"-1442"0"0,6 6-567 0 0,5 5 131 0 0,-3-2-198 0 0,0 1-1 0 0,1-1 1 0 0,0-1-1 0 0,1 0 1 0 0,-1 0-1 0 0,1 0 1 0 0,1-2-1 0 0,0 1 1 0 0,0-1-1 0 0,0-1 1 0 0,0 0-1 0 0,1 0 1 0 0,0-2-1 0 0,0 1 1 0 0,0-1-1 0 0,0-1 1 0 0,1 0-1 0 0,2-1-170 0 0,-138 122 1456 0 0,102-92-1465 0 0,13-8-4809 0 0,8-18-411 0 0</inkml:trace>
  <inkml:trace contextRef="#ctx0" brushRef="#br0" timeOffset="-181100.17">11879 1894 10105 0 0,'-6'0'1383'0'0,"-525"-16"3237"0"0,-46 7-4261 0 0,512-2-6359 0 0,57 8 1410 0 0</inkml:trace>
  <inkml:trace contextRef="#ctx0" brushRef="#br0" timeOffset="-179185.82">11657 1503 5244 0 0,'0'0'895'0'0,"0"0"-613"0"0,0 0-84 0 0,0 0 447 0 0,0 0 204 0 0,0 0 127 0 0,0 0-52 0 0,0 0-93 0 0,5-3 5814 0 0,17-6-7134 0 0,92 19 250 0 0,-135 41-507 0 0,-26 87 822 0 0,50-135-8 0 0,-1 0 0 0 0,1 0 1 0 0,0 0-1 0 0,0-1 0 0 0,0 0 0 0 0,1 1 0 0 0,-1-1 0 0 0,0 0 0 0 0,1 0 0 0 0,-1-1 0 0 0,1 1 0 0 0,0-1 0 0 0,-1 0 0 0 0,1 0 0 0 0,0 0 0 0 0,0 0 0 0 0,0-1 0 0 0,0 1 0 0 0,0-1 0 0 0,-1 0 0 0 0,1 0 0 0 0,0-1 0 0 0,0 1 0 0 0,0-1 0 0 0,0 0-68 0 0,-1 1-14 0 0,4 0-398 0 0,10 0-1189 0 0,-6-4-4367 0 0,-4-2-2393 0 0</inkml:trace>
  <inkml:trace contextRef="#ctx0" brushRef="#br0" timeOffset="-178934.99">11871 1617 13805 0 0,'0'0'1632'0'0,"0"0"-1408"0"0,0 0 268 0 0,-44-16-75 0 0,27 12-293 0 0,1 1-124 0 0,2 0-8 0 0,-2 0-417 0 0,3 2-1151 0 0,-1-1-500 0 0,7 1-1984 0 0,1-4-2777 0 0</inkml:trace>
  <inkml:trace contextRef="#ctx0" brushRef="#br0" timeOffset="-178687.53">11920 1375 11309 0 0,'0'0'1377'0'0,"0"0"-900"0"0,0 0-294 0 0,0 0 304 0 0,0 0 19 0 0,7-2-158 0 0,17-7-70 0 0,-22 10-268 0 0,0 0-1 0 0,-1-1 1 0 0,1 1 0 0 0,0 0 0 0 0,-1 0 0 0 0,1 0-1 0 0,-1 1 1 0 0,0-1 0 0 0,1 0 0 0 0,-1 1 0 0 0,0-1-1 0 0,0 0 1 0 0,0 1 0 0 0,0-1 0 0 0,0 1 0 0 0,0 0-1 0 0,0-1 1 0 0,0 1 0 0 0,-1 0 0 0 0,1-1 0 0 0,-1 1-1 0 0,1 0 1 0 0,-1 0 0 0 0,0 0 0 0 0,0-1 0 0 0,1 1-1 0 0,-1 0 1 0 0,-1 0 0 0 0,1 0 0 0 0,0 0 0 0 0,0-1-1 0 0,-1 1 1 0 0,1 0 0 0 0,-1 1-10 0 0,-45 81 867 0 0,107-75 265 0 0,-37-9-1223 0 0,8 0-1566 0 0,-12 1-2716 0 0,-14-1-574 0 0</inkml:trace>
  <inkml:trace contextRef="#ctx0" brushRef="#br0" timeOffset="-180418.32">10877 1384 9461 0 0,'0'0'3426'0'0,"0"0"-2521"0"0,0 0-733 0 0,0 0 37 0 0,0 0-63 0 0,0 0 2 0 0,0 0 124 0 0,0 8-24 0 0,12 78 349 0 0,-11-84-590 0 0,-1 0 1 0 0,1 0 0 0 0,-1 0-1 0 0,1 0 1 0 0,0 0 0 0 0,0 0-1 0 0,0 0 1 0 0,0 0 0 0 0,1-1-1 0 0,-1 1 1 0 0,0 0 0 0 0,1-1-1 0 0,-1 1 1 0 0,1-1 0 0 0,-1 1-1 0 0,1-1 1 0 0,0 0 0 0 0,0 0-1 0 0,0 1 1 0 0,-1-1 0 0 0,1-1-1 0 0,0 1 1 0 0,0 0 0 0 0,0 0-1 0 0,1-1 1 0 0,-1 1 0 0 0,0-1-1 0 0,0 0 1 0 0,0 1 0 0 0,0-1-1 0 0,0 0 1 0 0,0 0 0 0 0,1-1-1 0 0,-1 1 1 0 0,0 0 0 0 0,0-1-1 0 0,0 1 1 0 0,0-1 0 0 0,0 0-1 0 0,0 1 1 0 0,0-1 0 0 0,0 0-1 0 0,0 0 1 0 0,0 0 0 0 0,0-1-8 0 0,28-52-771 0 0,-27 98 1220 0 0,-2-38-392 0 0,0-1 0 0 0,0 1 0 0 0,0 0 0 0 0,-1 0 0 0 0,0 0 0 0 0,0 0 0 0 0,-1 0 0 0 0,1 0 0 0 0,-1 0 0 0 0,-1-1 0 0 0,1 1 0 0 0,-1 0 0 0 0,0-1 0 0 0,0 1 0 0 0,-1-1 0 0 0,1 1 0 0 0,-1-1 0 0 0,0 0 0 0 0,-1 0 0 0 0,1-1 0 0 0,-2 2-57 0 0,-52 32 633 0 0,27-36-3069 0 0,24-5-2665 0 0,2-7-4447 0 0</inkml:trace>
  <inkml:trace contextRef="#ctx0" brushRef="#br0" timeOffset="-180076.15">11129 1293 11369 0 0,'0'0'1095'0'0,"0"0"-765"0"0,0 0 6 0 0,0 0 215 0 0,0 0-39 0 0,0 0-322 0 0,0 0-301 0 0,6 2 0 0 0,-2-2 140 0 0,0 1-1 0 0,0-1 0 0 0,-1 1 1 0 0,1 0-1 0 0,0 1 0 0 0,-1-1 1 0 0,1 0-1 0 0,-1 1 0 0 0,1 0 1 0 0,-1 0-1 0 0,0 0 0 0 0,0 0 1 0 0,0 0-1 0 0,0 1 0 0 0,0-1 1 0 0,0 1-1 0 0,-1 0 0 0 0,1 0 1 0 0,-1 0-1 0 0,0 0 0 0 0,0 0 1 0 0,0 1-1 0 0,0-1 0 0 0,-1 1 1 0 0,1-1-1 0 0,-1 1 0 0 0,0-1 1 0 0,0 1-1 0 0,0 0 0 0 0,-1 0 1 0 0,1-1-1 0 0,-1 1 0 0 0,0 0 1 0 0,0 0-1 0 0,0 0 0 0 0,0-1 1 0 0,-1 1-1 0 0,1 0 0 0 0,-1 0 1 0 0,0-1-1 0 0,0 1 0 0 0,-1 0 1 0 0,1-1-1 0 0,-3 4-28 0 0,-36 55 486 0 0,105-43-1388 0 0,-37-15-4473 0 0,-10-4-1446 0 0</inkml:trace>
  <inkml:trace contextRef="#ctx0" brushRef="#br0" timeOffset="-179795.63">11522 1601 12437 0 0,'0'0'1832'0'0,"0"0"-1488"0"0,0 0 172 0 0,0 0 328 0 0,0 0-239 0 0,-37-3-305 0 0,22 1-76 0 0,-2 0-188 0 0,0 0-36 0 0,-3 2-8 0 0,2-1-4 0 0,-1 0 8 0 0,2-1-232 0 0,4 0-557 0 0,1 0-707 0 0,4-3-908 0 0,4 1-2524 0 0,4-5-2313 0 0</inkml:trace>
  <inkml:trace contextRef="#ctx0" brushRef="#br0" timeOffset="-179528.66">11431 1552 8189 0 0,'0'0'1897'0'0,"0"0"-611"0"0,3 6-158 0 0,0 1-888 0 0,-1 1-1 0 0,1-1 1 0 0,-1 1 0 0 0,-1-1 0 0 0,0 1 0 0 0,0 0-1 0 0,0 0 1 0 0,-1 0 0 0 0,0-1 0 0 0,0 1 0 0 0,-1 0-1 0 0,0 0 1 0 0,-1-1 0 0 0,1 1 0 0 0,-2 2-240 0 0,2-8-223 0 0,-1 13-318 0 0,5-8-7934 0 0,2-7 1617 0 0</inkml:trace>
  <inkml:trace contextRef="#ctx0" brushRef="#br0" timeOffset="-176956.71">11133 2133 5777 0 0,'0'0'4662'0'0,"0"0"-3011"0"0,0 0-1399 0 0,0 0 129 0 0,0 0 453 0 0,0 0 14 0 0,0 0-270 0 0,0 0-305 0 0,0 0-186 0 0,-7 0-27 0 0,-28 3-4 0 0,51-22-1585 0 0,-11 21 1579 0 0,0 0 1 0 0,0 0-1 0 0,-1 0 0 0 0,1 1 0 0 0,0 0 1 0 0,-1 0-1 0 0,0 0 0 0 0,0 0 1 0 0,0 1-1 0 0,0-1 0 0 0,0 1 0 0 0,-1 0 1 0 0,0 1-1 0 0,0-1 0 0 0,0 0 1 0 0,0 1-1 0 0,0 0 0 0 0,-1-1 1 0 0,0 1-1 0 0,0 0 0 0 0,0 0 0 0 0,-1 0 1 0 0,0 0-1 0 0,0 1 0 0 0,0-1 1 0 0,-1 0-1 0 0,1 1 0 0 0,-1-1 0 0 0,0 0 1 0 0,-1 0-1 0 0,1 1 0 0 0,-1-1 1 0 0,0 0-1 0 0,-1 0 0 0 0,1 0 1 0 0,-1 0-1 0 0,0 0 0 0 0,0 0 0 0 0,-1 0 1 0 0,1-1-1 0 0,-1 1 0 0 0,0-1 1 0 0,0 1-1 0 0,0-1 0 0 0,-1 0 0 0 0,-2 2-50 0 0,5-4-16 0 0,-1 0 0 0 0,1 0 0 0 0,0 0-1 0 0,-1-1 1 0 0,0 1 0 0 0,1 0-1 0 0,-1-1 1 0 0,0 1 0 0 0,0-1 0 0 0,0 0-1 0 0,1 1 1 0 0,-2-1 0 0 0,1 0-1 0 0,0 0 1 0 0,0 0 0 0 0,0 0 0 0 0,0-1-1 0 0,-1 1 1 0 0,1-1 0 0 0,0 1-1 0 0,0-1 1 0 0,-1 0 0 0 0,1 0 0 0 0,0 0-1 0 0,-1 0 1 0 0,1 0 0 0 0,0 0-1 0 0,-1-1 1 0 0,1 1 0 0 0,0-1 0 0 0,0 0-1 0 0,-1 0 1 0 0,1 0 0 0 0,0 0-1 0 0,0 0 1 0 0,0 0 0 0 0,0 0 0 0 0,0 0-1 0 0,0-1 1 0 0,1 1 0 0 0,-1-1-1 0 0,0 0 1 0 0,1 1 0 0 0,-1-1 0 0 0,1 0-1 0 0,-1 0 1 0 0,1 0 0 0 0,0 0-1 0 0,0 0 1 0 0,0 0 0 0 0,0 0 0 0 0,0-1-1 0 0,1 1 1 0 0,-1 0 0 0 0,1 0-1 0 0,-1-1 17 0 0,2 1 19 0 0,-1 0-1 0 0,0 0 0 0 0,1 0 0 0 0,0 1 1 0 0,-1-1-1 0 0,1 0 0 0 0,0 0 1 0 0,0 1-1 0 0,0-1 0 0 0,0 1 0 0 0,1-1 1 0 0,-1 1-1 0 0,0-1 0 0 0,1 1 0 0 0,-1-1 1 0 0,0 1-1 0 0,1 0 0 0 0,0 0 1 0 0,-1 0-1 0 0,1 0 0 0 0,0 0 0 0 0,-1 0 1 0 0,1 0-1 0 0,0 1 0 0 0,0-1 0 0 0,0 1 1 0 0,0-1-1 0 0,0 1 0 0 0,-1 0 1 0 0,1 0-1 0 0,0 0 0 0 0,0 0 0 0 0,0 0 1 0 0,0 0-1 0 0,0 0 0 0 0,0 0 0 0 0,0 1 1 0 0,0-1-1 0 0,0 1 0 0 0,-1 0 0 0 0,2 0-18 0 0,76 31 840 0 0,-43 15-2033 0 0,-31-48-4223 0 0,2-6-1971 0 0</inkml:trace>
  <inkml:trace contextRef="#ctx0" brushRef="#br0" timeOffset="-168566.78">14041 1684 4120 0 0,'0'0'2667'0'0,"0"0"-1235"0"0,0 0-443 0 0,0 0-153 0 0,0 0 60 0 0,0 0 44 0 0,0 0-12 0 0,0 0-247 0 0,0 0-411 0 0,-10 19 380 0 0,23 144 589 0 0,-3-71-757 0 0,-5 0 0 0 0,-3 0 0 0 0,-11 84-482 0 0,5-119 1015 0 0,3-60-1891 0 0,0 0-1174 0 0,0 0-2423 0 0,1-2-2509 0 0</inkml:trace>
  <inkml:trace contextRef="#ctx0" brushRef="#br0" timeOffset="-171265.92">13360 1623 8961 0 0,'0'0'967'0'0,"0"0"-559"0"0,0 0 38 0 0,0 0 444 0 0,0 0 27 0 0,0 0-479 0 0,0 0-456 0 0,5 9 275 0 0,9 11-80 0 0,-6-13-35 0 0,-2 1 0 0 0,1 0 0 0 0,-1 0 0 0 0,0 1-1 0 0,-1-1 1 0 0,0 1 0 0 0,-1 1 0 0 0,1-1 0 0 0,-2 1 0 0 0,1-1 0 0 0,-2 1 0 0 0,1 0 0 0 0,-1 0 0 0 0,0 0 0 0 0,-1 1-1 0 0,0 9-141 0 0,-1-22 25 0 0,1-1 0 0 0,-1 1 0 0 0,1 0 0 0 0,-1 0 0 0 0,1 0-1 0 0,-1 0 1 0 0,0-1 0 0 0,0 1 0 0 0,0 0 0 0 0,-1 0 0 0 0,1 0-1 0 0,0-1 1 0 0,-1 1 0 0 0,1 0 0 0 0,-1 0 0 0 0,0 0-1 0 0,0 0 1 0 0,0 0 0 0 0,0 0 0 0 0,0 0 0 0 0,0 0 0 0 0,0 0-1 0 0,-1 1 1 0 0,1-1 0 0 0,-1 0 0 0 0,1 1 0 0 0,-1-1 0 0 0,0 1-1 0 0,1 0 1 0 0,-1-1 0 0 0,0 1 0 0 0,0 0 0 0 0,0 0 0 0 0,0 0-1 0 0,0 0 1 0 0,0 1 0 0 0,0-1 0 0 0,0 1 0 0 0,0-1-1 0 0,-1 1 1 0 0,1 0 0 0 0,0-1 0 0 0,0 1 0 0 0,0 0 0 0 0,-1 0-1 0 0,1 1 1 0 0,0-1 0 0 0,0 0 0 0 0,0 1 0 0 0,0-1 0 0 0,-1 1-1 0 0,1 0 1 0 0,0 0 0 0 0,0 0 0 0 0,0 0 0 0 0,1 0-1 0 0,-1 0 1 0 0,0 0 0 0 0,0 1 0 0 0,0-1 0 0 0,1 1 0 0 0,-1-1-1 0 0,1 1 1 0 0,-1 0 0 0 0,1-1 0 0 0,0 1 0 0 0,0 0 0 0 0,-1 1-25 0 0,41-40-1764 0 0,-2 28-4827 0 0,-23 9 752 0 0</inkml:trace>
  <inkml:trace contextRef="#ctx0" brushRef="#br0" timeOffset="-170892.98">13586 1656 9321 0 0,'0'0'1789'0'0,"0"0"-1219"0"0,0 0-474 0 0,0 0 68 0 0,0 0 10 0 0,6 2-62 0 0,-2-2-48 0 0,-1 0 0 0 0,0 0 0 0 0,1 1 0 0 0,-1-1-1 0 0,1 1 1 0 0,-1 0 0 0 0,0 0 0 0 0,0 0 0 0 0,0 0-1 0 0,1 1 1 0 0,-1-1 0 0 0,-1 1 0 0 0,1 0-1 0 0,0 0 1 0 0,0 0 0 0 0,-1 0 0 0 0,1 1 0 0 0,-1-1-1 0 0,1 1 1 0 0,-1-1 0 0 0,0 1 0 0 0,0 0-1 0 0,0 0 1 0 0,-1 0 0 0 0,1 0 0 0 0,-1 0 0 0 0,1 0-1 0 0,-1 0 1 0 0,0 0 0 0 0,0 1 0 0 0,-1-1 0 0 0,1 0-1 0 0,-1 1 1 0 0,1-1 0 0 0,-1 0 0 0 0,0 1-1 0 0,0-1 1 0 0,-1 1 0 0 0,1-1 0 0 0,-1 0 0 0 0,1 1-1 0 0,-1-1 1 0 0,0 0 0 0 0,-1 0 0 0 0,0 3-64 0 0,-7 9 168 0 0,7-14-154 0 0,0 0 1 0 0,0 0 0 0 0,0 1 0 0 0,0-1-1 0 0,1 1 1 0 0,-1-1 0 0 0,0 1-1 0 0,1 0 1 0 0,-1-1 0 0 0,1 1-1 0 0,-1 0 1 0 0,1 0 0 0 0,0 0-1 0 0,0 0 1 0 0,0 0 0 0 0,0 0-1 0 0,0 1 1 0 0,0-1 0 0 0,1 0-1 0 0,-1 0 1 0 0,1 1 0 0 0,-1-1-1 0 0,1 0 1 0 0,0 1 0 0 0,0-1-1 0 0,0 1 1 0 0,0-1 0 0 0,0 0-1 0 0,1 1 1 0 0,-1-1 0 0 0,1 0 0 0 0,0 0-1 0 0,-1 1 1 0 0,1-1 0 0 0,0 0-1 0 0,0 0 1 0 0,1 0 0 0 0,-1 0-1 0 0,0 0 1 0 0,1 0 0 0 0,-1 0-1 0 0,1-1 1 0 0,-1 1 0 0 0,1 0-1 0 0,0-1 1 0 0,0 1 0 0 0,0-1-1 0 0,-1 0 1 0 0,2 1 0 0 0,-1-1-1 0 0,0 0 1 0 0,0 0 0 0 0,0-1-1 0 0,0 1 1 0 0,1 0 0 0 0,-1-1-1 0 0,0 1 1 0 0,2-1-15 0 0,0 1-346 0 0,19-1-1533 0 0,-7-4-4938 0 0,-6-2-257 0 0</inkml:trace>
  <inkml:trace contextRef="#ctx0" brushRef="#br0" timeOffset="-170737.35">13755 1818 10529 0 0,'0'0'1684'0'0,"0"0"-1236"0"0,-33-3 140 0 0,16 3 592 0 0,1-3-584 0 0,-1 3-432 0 0,0 0-164 0 0,2 0-40 0 0,2 0-996 0 0,0 3-520 0 0,1 0-756 0 0,1-1-2400 0 0</inkml:trace>
  <inkml:trace contextRef="#ctx0" brushRef="#br0" timeOffset="-170488.5">13823 1991 8265 0 0,'0'0'1403'0'0,"-6"1"-393"0"0,-97 5 3484 0 0,-60-17-3711 0 0,51 1-685 0 0,55 4 404 0 0,15 1-2662 0 0,14 3-6089 0 0,34 2 2987 0 0</inkml:trace>
  <inkml:trace contextRef="#ctx0" brushRef="#br0" timeOffset="-170211.58">13487 2050 7433 0 0,'0'0'1482'0'0,"0"0"-415"0"0,4 7 74 0 0,40 94 2662 0 0,-43-99-3766 0 0,0 0-1 0 0,-1 0 1 0 0,1 1-1 0 0,-1-1 0 0 0,1 0 1 0 0,-1 1-1 0 0,0-1 0 0 0,0 0 1 0 0,0 0-1 0 0,0 1 0 0 0,0-1 1 0 0,-1 0-1 0 0,1 1 0 0 0,-1-1 1 0 0,1 0-1 0 0,-1 0 1 0 0,0 0-1 0 0,0 0 0 0 0,0 0 1 0 0,0 0-1 0 0,0 0 0 0 0,-1 0 1 0 0,1 0-1 0 0,0 0 0 0 0,-1 0 1 0 0,0-1-1 0 0,1 1 0 0 0,-1 0 1 0 0,0-1-1 0 0,0 0 0 0 0,0 1 1 0 0,1-1-1 0 0,-2 0 1 0 0,1 0-1 0 0,0 0 0 0 0,0 0 1 0 0,0-1-1 0 0,0 1 0 0 0,0 0 1 0 0,-1-1-1 0 0,1 0 0 0 0,0 1 1 0 0,-1-1-1 0 0,1 0 0 0 0,0 0 1 0 0,-1 0-1 0 0,1-1 1 0 0,-2 1-37 0 0,2 0 11 0 0,0 0 1 0 0,0 1 0 0 0,0-1 0 0 0,0 0 0 0 0,0 0 0 0 0,0 0 0 0 0,0 0 0 0 0,0-1 0 0 0,0 1 0 0 0,0 0 0 0 0,0-1 0 0 0,0 0 0 0 0,0 1 0 0 0,0-1 0 0 0,0 0 0 0 0,0 0 0 0 0,0 0 0 0 0,1 0 0 0 0,-1 0 0 0 0,0 0 0 0 0,1-1 0 0 0,-1 1 0 0 0,1-1-1 0 0,-1 1 1 0 0,1-1 0 0 0,0 1 0 0 0,0-1 0 0 0,0 0 0 0 0,-1 0 0 0 0,2 1 0 0 0,-1-1 0 0 0,0 0 0 0 0,0 0 0 0 0,1 0 0 0 0,-1 0 0 0 0,1 0 0 0 0,-1 0 0 0 0,1 0 0 0 0,0 0 0 0 0,0 0 0 0 0,0 0 0 0 0,0 0 0 0 0,0 0 0 0 0,0 0 0 0 0,1 0 0 0 0,-1 0-1 0 0,1 0 1 0 0,-1 0 0 0 0,1 0 0 0 0,0 0 0 0 0,0 0 0 0 0,-1 0 0 0 0,1 0 0 0 0,1 1 0 0 0,-1-1 0 0 0,0 0 0 0 0,0 1 0 0 0,1-1 0 0 0,0 0-12 0 0,38-22-1663 0 0,-10 19-3219 0 0,-20 5 311 0 0</inkml:trace>
  <inkml:trace contextRef="#ctx0" brushRef="#br0" timeOffset="-169949.44">13642 2166 12821 0 0,'0'0'1448'0'0,"0"0"-740"0"0,0 0-376 0 0,0 0 162 0 0,0 0-68 0 0,0 0-209 0 0,0 0-195 0 0,0 0-307 0 0,38-4-1453 0 0,-35 4 1767 0 0,0 0-1 0 0,0 1 1 0 0,0-1-1 0 0,0 1 1 0 0,-1 0 0 0 0,1 0-1 0 0,0 0 1 0 0,0 0-1 0 0,-1 0 1 0 0,1 0-1 0 0,-1 1 1 0 0,1-1-1 0 0,-1 1 1 0 0,0 0-1 0 0,1 0 1 0 0,-1 0-1 0 0,0 0 1 0 0,0 0-1 0 0,-1 0 1 0 0,1 0 0 0 0,0 1-1 0 0,-1-1 1 0 0,1 1-1 0 0,-1-1 1 0 0,0 1-1 0 0,0-1 1 0 0,0 1-1 0 0,0 0 1 0 0,0 0-1 0 0,0 0 1 0 0,-1-1-1 0 0,0 1 1 0 0,1 0-1 0 0,-1 0 1 0 0,0 0 0 0 0,0 0-1 0 0,-1 0 1 0 0,1 0-1 0 0,-1-1 1 0 0,1 1-1 0 0,-1 0 1 0 0,0 0-1 0 0,0-1 1 0 0,0 1-1 0 0,0 0 1 0 0,-1-1-1 0 0,1 1 1 0 0,-1-1-1 0 0,1 1 1 0 0,-1-1 0 0 0,0 0-1 0 0,0 0 1 0 0,0 0-1 0 0,0 0 1 0 0,0 0-1 0 0,-1 0 1 0 0,1-1-1 0 0,0 1 1 0 0,-1 0-29 0 0,-11-2-1668 0 0,7-5-5930 0 0,7-3 735 0 0</inkml:trace>
  <inkml:trace contextRef="#ctx0" brushRef="#br0" timeOffset="-169702.59">13802 2180 3828 0 0,'0'0'6307'0'0,"0"0"-4003"0"0,0 0-1743 0 0,0 0-72 0 0,0 0 273 0 0,0 0-101 0 0,0 0-262 0 0,-4 7-153 0 0,0-2-210 0 0,2-4-12 0 0,0 1 1 0 0,0-1-1 0 0,0 1 1 0 0,1 0 0 0 0,-1 0-1 0 0,1 0 1 0 0,-1 0-1 0 0,1 0 1 0 0,0 0 0 0 0,-1 0-1 0 0,1 0 1 0 0,0 0-1 0 0,1 0 1 0 0,-1 1 0 0 0,0-1-1 0 0,1 0 1 0 0,-1 1-1 0 0,1-1 1 0 0,0 1 0 0 0,-1-1-1 0 0,1 0 1 0 0,0 1 0 0 0,1-1-1 0 0,-1 1 1 0 0,0-1-1 0 0,1 0 1 0 0,-1 1 0 0 0,1-1-1 0 0,0 0 1 0 0,0 1-1 0 0,0-1 1 0 0,0 0 0 0 0,0 0-1 0 0,0 0 1 0 0,1 0-1 0 0,-1 0 1 0 0,1 0 0 0 0,-1 0-1 0 0,1-1-24 0 0,6 5-91 0 0,2 1-1383 0 0,-6-2-3629 0 0,-4-4-2453 0 0</inkml:trace>
  <inkml:trace contextRef="#ctx0" brushRef="#br0" timeOffset="-169250.65">13438 1871 1932 0 0,'0'0'2214'0'0,"0"0"-1409"0"0,0 0-435 0 0,0 0 630 0 0,0 0 599 0 0,0 0-546 0 0,0 0-484 0 0,0 0-188 0 0,0 0-45 0 0,-8 32 1925 0 0,6-31-2202 0 0,-1 1 0 0 0,1-1-1 0 0,0 0 1 0 0,0 0 0 0 0,-1 0-1 0 0,1 0 1 0 0,-1 0-1 0 0,1-1 1 0 0,0 1 0 0 0,-1-1-1 0 0,1 0 1 0 0,-1 1 0 0 0,0-1-1 0 0,1 0 1 0 0,-1 0-1 0 0,1-1 1 0 0,-1 1 0 0 0,1 0-1 0 0,-1-1 1 0 0,1 0-1 0 0,-1 1 1 0 0,1-1 0 0 0,0 0-1 0 0,-1 0 1 0 0,1-1 0 0 0,0 1-1 0 0,0 0 1 0 0,0-1-1 0 0,0 1 1 0 0,0-1 0 0 0,0 0-1 0 0,0 0 1 0 0,1 1 0 0 0,-1-1-1 0 0,0 0 1 0 0,1-1-1 0 0,0 1 1 0 0,-1 0 0 0 0,1 0-1 0 0,0 0 1 0 0,0-1-1 0 0,0 1 1 0 0,1-1 0 0 0,-1 1-1 0 0,1-1 1 0 0,-1 1 0 0 0,1-1-1 0 0,0 1 1 0 0,0-1-1 0 0,0 1 1 0 0,0-1 0 0 0,0 1-1 0 0,0-1 1 0 0,1 1-1 0 0,-1-1 1 0 0,1 1 0 0 0,0-1-1 0 0,0 1 1 0 0,0 0 0 0 0,0-1-1 0 0,0 1 1 0 0,1-2-59 0 0,0 3-637 0 0,14-17 1783 0 0,-11 16-3823 0 0,-3 5-4231 0 0,-1 2-171 0 0</inkml:trace>
  <inkml:trace contextRef="#ctx0" brushRef="#br0" timeOffset="-172320.99">12757 1935 3692 0 0,'0'0'5228'0'0,"0"0"-3078"0"0,0 0-1344 0 0,0 0-151 0 0,-8-2 299 0 0,-144-13 1983 0 0,103 11-4431 0 0,9 3-3436 0 0,48 1 613 0 0</inkml:trace>
  <inkml:trace contextRef="#ctx0" brushRef="#br0" timeOffset="-172059.22">12775 1884 588 0 0,'0'0'10029'0'0,"0"0"-8369"0"0,0 0-1148 0 0,0 0-508 0 0,0 0 636 0 0,0 0 160 0 0,-50-3-132 0 0,26 2-212 0 0,-1-1-268 0 0,-4 1-136 0 0,3-1-40 0 0,1 1 72 0 0,5 0-84 0 0,0 0-604 0 0,7-1-536 0 0,5 0-364 0 0,6-1-1148 0 0,2 0-2521 0 0</inkml:trace>
  <inkml:trace contextRef="#ctx0" brushRef="#br0" timeOffset="-171779.14">12800 1821 6537 0 0,'0'0'2248'0'0,"0"0"-1539"0"0,7 6-559 0 0,69 79 2293 0 0,-75-82-2374 0 0,1-1-1 0 0,0 1 0 0 0,-1 0 0 0 0,1 0 0 0 0,-1-1 0 0 0,0 1 0 0 0,0 0 1 0 0,0 0-1 0 0,-1 0 0 0 0,1 0 0 0 0,0 0 0 0 0,-1 0 0 0 0,0 1 0 0 0,0-1 1 0 0,0 0-1 0 0,0 0 0 0 0,0 0 0 0 0,-1 0 0 0 0,0 0 0 0 0,1 0 0 0 0,-1 0 0 0 0,0 0 1 0 0,0 0-1 0 0,0 0 0 0 0,-1-1 0 0 0,1 1 0 0 0,-1 0 0 0 0,0-1 0 0 0,1 1 1 0 0,-1-1-1 0 0,0 1 0 0 0,-1-1 0 0 0,1 0 0 0 0,0 0 0 0 0,-1 0 0 0 0,1 0 1 0 0,-1 0-1 0 0,-2 1-68 0 0,-56 19 8 0 0,18-18-4537 0 0,32-4-679 0 0</inkml:trace>
  <inkml:trace contextRef="#ctx0" brushRef="#br0" timeOffset="-163887.28">16909 2220 380 0 0,'0'0'11097'0'0,"0"0"-7932"0"0,0 0-2624 0 0,0 0-145 0 0,0 0 63 0 0,0 0-69 0 0,-8 0-31 0 0,-33-5-913 0 0,-77-8 1997 0 0,79 10-4752 0 0,1 2-4147 0 0,50 1 545 0 0</inkml:trace>
  <inkml:trace contextRef="#ctx0" brushRef="#br0" timeOffset="-164714.03">16306 2255 8885 0 0,'0'0'6308'0'0,"0"0"-5136"0"0,0 0-1172 0 0,0 0-320 0 0,0 0 320 0 0,0 0 481 0 0,0 0-57 0 0,-45 12-160 0 0,28-12-152 0 0,2 0-100 0 0,-2 0 100 0 0,4 0-64 0 0,-2-2-48 0 0,6-2-424 0 0,0-2-553 0 0,3 1-1091 0 0,3-2-2908 0 0,3-5-3941 0 0</inkml:trace>
  <inkml:trace contextRef="#ctx0" brushRef="#br0" timeOffset="-164466.91">16295 2171 11821 0 0,'0'0'2944'0'0,"0"0"-2808"0"0,0 0 16 0 0,0 0-152 0 0,0 0 820 0 0,-31 6-239 0 0,11-6-145 0 0,-1 0-224 0 0,1 0-212 0 0,-4-2-152 0 0,2 0-372 0 0,-1 0-573 0 0,-2-2-827 0 0,9 1-2488 0 0,-10-5-3485 0 0</inkml:trace>
  <inkml:trace contextRef="#ctx0" brushRef="#br0" timeOffset="-165370.94">15363 2431 3040 0 0,'0'0'2509'0'0,"0"0"2612"0"0,0 0-3167 0 0,0 0-1167 0 0,0 0-23 0 0,0 0-61 0 0,0 0-215 0 0,0 0-263 0 0,0-4-164 0 0,1 3-90 0 0,-1-1-1 0 0,1 1 1 0 0,0 0-1 0 0,0-1 1 0 0,0 1-1 0 0,0 0 1 0 0,-1 0-1 0 0,2 0 0 0 0,-1 0 1 0 0,0 0-1 0 0,0 0 1 0 0,0 0-1 0 0,0 0 1 0 0,0 0-1 0 0,1 1 1 0 0,-1-1-1 0 0,0 0 1 0 0,1 1-1 0 0,-1-1 1 0 0,1 1-1 0 0,-1-1 1 0 0,1 1-1 0 0,-1 0 1 0 0,0 0-1 0 0,1 0 1 0 0,-1 0-1 0 0,1 0 1 0 0,-1 0-1 0 0,1 0 1 0 0,-1 0-1 0 0,1 0 1 0 0,-1 1-1 0 0,1-1 1 0 0,-1 0-1 0 0,1 1 1 0 0,-1 0-1 0 0,0-1 1 0 0,1 1-1 0 0,-1 0 1 0 0,0-1-1 0 0,0 1 1 0 0,0 0-1 0 0,1 0 0 0 0,-1 0 1 0 0,0 1 29 0 0,2-1 36 0 0,0 0-1 0 0,-1 1 1 0 0,1-1-1 0 0,0 1 1 0 0,-1 0 0 0 0,1 0-1 0 0,-1 0 1 0 0,0 0 0 0 0,0 0-1 0 0,1 0 1 0 0,-2 1-1 0 0,1-1 1 0 0,0 1 0 0 0,0-1-1 0 0,-1 1 1 0 0,1 0-1 0 0,-1 0 1 0 0,0-1 0 0 0,0 1-1 0 0,0 0 1 0 0,0 0 0 0 0,-1 0-1 0 0,1 0 1 0 0,-1 0-1 0 0,1 1 1 0 0,-1-1 0 0 0,0 0-1 0 0,-1 0 1 0 0,1 0-1 0 0,0 0 1 0 0,-1 0 0 0 0,0 0-1 0 0,1 0 1 0 0,-1 0 0 0 0,0 0-1 0 0,-1 0 1 0 0,1-1-1 0 0,0 1 1 0 0,-1 0 0 0 0,0-1-1 0 0,1 1 1 0 0,-1-1-1 0 0,0 1 1 0 0,0-1 0 0 0,-1 0-1 0 0,1 0 1 0 0,0 0 0 0 0,-1 0-1 0 0,1 0 1 0 0,-1-1-1 0 0,0 1 1 0 0,1-1 0 0 0,-1 1-1 0 0,0-1 1 0 0,-2 0-36 0 0,0 3-13 0 0,7-4 32 0 0,-1 0-1 0 0,0 1 1 0 0,0-1-1 0 0,0 1 1 0 0,0-1-1 0 0,0 1 1 0 0,0-1-1 0 0,0 1 1 0 0,0-1 0 0 0,0 1-1 0 0,0 0 1 0 0,0 0-1 0 0,0-1 1 0 0,0 1-1 0 0,-1 0 1 0 0,1 0 0 0 0,0 0-1 0 0,0 0 1 0 0,-1 0-1 0 0,1 0 1 0 0,-1 0-1 0 0,1 0 1 0 0,-1 0-1 0 0,1 1 1 0 0,-1-1 0 0 0,0 0-1 0 0,0 0 1 0 0,1 0-1 0 0,-1 0 1 0 0,0 1-1 0 0,0-1 1 0 0,0 0 0 0 0,0 0-1 0 0,0 0 1 0 0,-1 0-1 0 0,1 1 1 0 0,0-1-1 0 0,0 0 1 0 0,-1 0-1 0 0,1 0 1 0 0,-1 0 0 0 0,1 0-1 0 0,-1 0 1 0 0,1 0-1 0 0,-1 0 1 0 0,0 0-1 0 0,0 0 1 0 0,1 0 0 0 0,-1 0-1 0 0,0 0 1 0 0,0 0-1 0 0,0-1 1 0 0,0 1-1 0 0,0 0 1 0 0,0-1-1 0 0,0 1 1 0 0,0-1 0 0 0,0 1-1 0 0,0-1 1 0 0,0 1-1 0 0,0-1 1 0 0,-1 0-1 0 0,1 1 1 0 0,0-1 0 0 0,0 0-1 0 0,0 0 1 0 0,0 0-19 0 0,80 16 200 0 0,-78-28-8776 0 0,-1 2 586 0 0</inkml:trace>
  <inkml:trace contextRef="#ctx0" brushRef="#br0" timeOffset="-165119.65">15643 2355 9821 0 0,'0'0'3605'0'0,"0"0"-2736"0"0,5 5-690 0 0,1 2-64 0 0,0-1 1 0 0,-1 1-1 0 0,0 0 1 0 0,0 0-1 0 0,-1 1 0 0 0,0-1 1 0 0,0 1-1 0 0,-1 0 1 0 0,0 0-1 0 0,0 0 0 0 0,-1 1 1 0 0,0-1-1 0 0,0 1 0 0 0,-1 1-115 0 0,1 0-1 0 0,-1 0 0 0 0,0 0 0 0 0,0 0 0 0 0,-1 0 0 0 0,-1-1 0 0 0,0 1 0 0 0,0 0 0 0 0,-1 0 0 0 0,0 0 0 0 0,0-1 0 0 0,-1 1 0 0 0,-1-1 0 0 0,1 0-1 0 0,-2 0 1 0 0,1 0 0 0 0,-1-1 0 0 0,0 1 0 0 0,-1-1 0 0 0,0 0 0 0 0,0-1 0 0 0,-1 1 0 0 0,0-1 0 0 0,0-1 0 0 0,-1 1 0 0 0,0-1 0 0 0,0-1 0 0 0,0 1-1 0 0,-7 2 2 0 0,-9-6-4417 0 0,15-2-932 0 0</inkml:trace>
  <inkml:trace contextRef="#ctx0" brushRef="#br0" timeOffset="-166089.49">14890 2353 6565 0 0,'0'0'5345'0'0,"0"0"-3677"0"0,0 0-1472 0 0,0 0-141 0 0,0 0 26 0 0,0 0 18 0 0,0 0-107 0 0,0 0-148 0 0,4-1-22 0 0,-1 0 219 0 0,0 1 0 0 0,0 0 0 0 0,0 0-1 0 0,1 0 1 0 0,-1 0 0 0 0,0 0 0 0 0,0 0-1 0 0,0 1 1 0 0,0 0 0 0 0,0-1 0 0 0,0 1-1 0 0,0 0 1 0 0,0 1 0 0 0,-1-1 0 0 0,1 0-1 0 0,0 1 1 0 0,-1 0 0 0 0,1-1 0 0 0,-1 1-1 0 0,1 0 1 0 0,-1 0 0 0 0,0 1 0 0 0,0-1-1 0 0,0 0 1 0 0,0 1 0 0 0,0-1 0 0 0,-1 1-1 0 0,1 0 1 0 0,-1-1 0 0 0,1 1 0 0 0,-1 0 0 0 0,0 0-1 0 0,0 0 1 0 0,0 0 0 0 0,-1 0 0 0 0,1 0-1 0 0,-1 0 1 0 0,0 0 0 0 0,1 0 0 0 0,-1 0-1 0 0,-1 0 1 0 0,1 0 0 0 0,0 1 0 0 0,-1-1-1 0 0,0 0 1 0 0,1 0 0 0 0,-1 0 0 0 0,0-1-1 0 0,-1 1 1 0 0,1 0 0 0 0,0 0 0 0 0,-1-1-1 0 0,-1 3-40 0 0,-50 67 598 0 0,120-57 722 0 0,-30-18-1928 0 0,-15-6-5471 0 0,-16 6 1074 0 0</inkml:trace>
  <inkml:trace contextRef="#ctx0" brushRef="#br0" timeOffset="-165886.49">15161 2570 5613 0 0,'0'0'5960'0'0,"0"0"-4324"0"0,0 0-1139 0 0,0 0 260 0 0,-1 6-71 0 0,-42 79 626 0 0,10-57-3935 0 0,32-28-1631 0 0,5-4-3174 0 0</inkml:trace>
  <inkml:trace contextRef="#ctx0" brushRef="#br0" timeOffset="-167121.94">14284 2224 5136 0 0,'0'0'941'0'0,"0"0"1942"0"0,0 0-1265 0 0,0 0-646 0 0,0 0-164 0 0,0 0 23 0 0,0 0-62 0 0,0 0-205 0 0,-5 7-156 0 0,-1 6-318 0 0,1-1 0 0 0,0 1 1 0 0,1 0-1 0 0,0 0 0 0 0,1 0 0 0 0,1 1 0 0 0,0-1 1 0 0,1 1-1 0 0,0-1 0 0 0,1 1 0 0 0,1 4-90 0 0,-2-11 78 0 0,1 0 0 0 0,0 0 0 0 0,1-1-1 0 0,0 1 1 0 0,0 0 0 0 0,0-1 0 0 0,1 1 0 0 0,0-1 0 0 0,0 1-1 0 0,1-1 1 0 0,-1 0 0 0 0,1 0 0 0 0,1 0 0 0 0,-1 0 0 0 0,1-1-1 0 0,0 1 1 0 0,0-1 0 0 0,1 0 0 0 0,-1 0 0 0 0,1-1 0 0 0,0 1-1 0 0,1-1 1 0 0,1 1-78 0 0,0-11-3658 0 0,-5 0-454 0 0,4-7-5314 0 0</inkml:trace>
  <inkml:trace contextRef="#ctx0" brushRef="#br0" timeOffset="-166872.54">14500 2439 1852 0 0,'0'0'7970'0'0,"0"0"-4725"0"0,0 0-2280 0 0,0 0-600 0 0,0 0 210 0 0,0 0 130 0 0,0 0-207 0 0,-6-1-243 0 0,-106-12-1872 0 0,111 12 1272 0 0,-2-1-2366 0 0,2-1-2075 0 0,1-3-2185 0 0</inkml:trace>
  <inkml:trace contextRef="#ctx0" brushRef="#br0" timeOffset="-166621.7">14624 2310 5168 0 0,'0'0'5667'0'0,"0"0"-4181"0"0,0 0-934 0 0,1 7 386 0 0,1 151 1996 0 0,-4-157-4844 0 0,1-2-1504 0 0,1-1-1342 0 0</inkml:trace>
  <inkml:trace contextRef="#ctx0" brushRef="#br0" timeOffset="-166371.48">14737 2523 9821 0 0,'0'0'2384'0'0,"0"0"-1604"0"0,0 0 72 0 0,0 0 176 0 0,-3 38-436 0 0,-4-28-280 0 0,-1-1-60 0 0,-1 0-48 0 0,0 1-39 0 0,-3-2-65 0 0,3-1-24 0 0,-1 1 24 0 0,2-3 12 0 0,1 1-112 0 0,0-3-288 0 0,3-1-1149 0 0,1-1-1551 0 0,6-5-6125 0 0</inkml:trace>
  <inkml:trace contextRef="#ctx0" brushRef="#br0" timeOffset="-153342.88">17614 1821 9701 0 0,'0'0'1566'0'0,"0"0"-420"0"0,0 0-67 0 0,0 0-184 0 0,0 0-337 0 0,0 0-408 0 0,-19 22 15 0 0,2-6-14 0 0,15-16-133 0 0,-1 1-1 0 0,1 0 1 0 0,-1 0-1 0 0,1 1 1 0 0,-1-1-1 0 0,1 0 1 0 0,0 1-1 0 0,-1-1 1 0 0,1 1-1 0 0,0 0 1 0 0,0 0-1 0 0,0-1 1 0 0,0 2-1 0 0,1-1 1 0 0,-1 0-1 0 0,1 0 1 0 0,-1 0-1 0 0,1 1 1 0 0,0-1-1 0 0,-1 1 1 0 0,1-1-1 0 0,1 1 1 0 0,-1-1-1 0 0,0 1 1 0 0,1 0-1 0 0,-1-1 1 0 0,1 1-1 0 0,0 0 1 0 0,-1-1-1 0 0,2 1 1 0 0,-1 0-1 0 0,0 0 1 0 0,0-1-1 0 0,1 1 1 0 0,-1 0-1 0 0,1-1 1 0 0,0 1-1 0 0,0-1 1 0 0,0 1-1 0 0,0-1 1 0 0,1 1-1 0 0,-1-1 1 0 0,0 0-1 0 0,1 0 1 0 0,0 1-1 0 0,-1-1 1 0 0,1 0-1 0 0,0 0-17 0 0,5 2 68 0 0,-1-1 0 0 0,1 1-1 0 0,0-1 1 0 0,0 0 0 0 0,0-1-1 0 0,0 0 1 0 0,0 0 0 0 0,1 0-1 0 0,-1-1 1 0 0,0 0-1 0 0,1 0 1 0 0,-1-1 0 0 0,1 0-1 0 0,-1-1 1 0 0,1 1 0 0 0,6-3-68 0 0,-12 2-34 0 0,-1-1 0 0 0,1 0 1 0 0,-1 0-1 0 0,0 0 1 0 0,1 0-1 0 0,-1 0 0 0 0,0 0 1 0 0,-1 0-1 0 0,1-1 1 0 0,0 1-1 0 0,-1 0 0 0 0,1 0 1 0 0,-1-1-1 0 0,1 1 1 0 0,-1 0-1 0 0,0-1 0 0 0,0 1 1 0 0,0 0-1 0 0,-1-1 1 0 0,1 1-1 0 0,0 0 0 0 0,-1-1 1 0 0,1 1-1 0 0,-1 0 1 0 0,0 0-1 0 0,0 0 0 0 0,0 0 1 0 0,0-1 33 0 0,-11-26-336 0 0,39 174 1416 0 0,-32-90-9608 0 0,7-63 151 0 0</inkml:trace>
  <inkml:trace contextRef="#ctx0" brushRef="#br0" timeOffset="-153080.64">18051 2065 3788 0 0,'0'0'7276'0'0,"0"0"-5035"0"0,0 0-1587 0 0,0 0-134 0 0,0 0 20 0 0,0 0-16 0 0,0 0-33 0 0,-8 1-165 0 0,-166-23-704 0 0,160 12-1805 0 0,9 0-3539 0 0,5 1-611 0 0</inkml:trace>
  <inkml:trace contextRef="#ctx0" brushRef="#br0" timeOffset="-152909.49">17971 1982 4104 0 0,'0'0'4456'0'0,"0"0"-2443"0"0,3 7-613 0 0,4 150 3029 0 0,-8-154-4798 0 0,0 3 963 0 0,2-8-7984 0 0,3-6 253 0 0</inkml:trace>
  <inkml:trace contextRef="#ctx0" brushRef="#br0" timeOffset="-152553.06">18243 1865 7765 0 0,'0'0'4307'0'0,"0"0"-2960"0"0,0 0-1034 0 0,0 0-126 0 0,0 0 61 0 0,0 0 75 0 0,0 0 45 0 0,0 0-134 0 0,-5 5-135 0 0,-6 6-66 0 0,5-6-2 0 0,0-1 0 0 0,0 2 0 0 0,1-1 1 0 0,0 1-1 0 0,0 0 0 0 0,0 0 0 0 0,0 0 0 0 0,1 0 0 0 0,0 1 1 0 0,1 0-1 0 0,-1 0 0 0 0,1 0 0 0 0,1 0 0 0 0,-2 4-31 0 0,7-8 46 0 0,0 0-1 0 0,1 0 1 0 0,-1 0 0 0 0,0-1-1 0 0,1 1 1 0 0,0-1 0 0 0,-1 0-1 0 0,1 0 1 0 0,0-1 0 0 0,0 1-1 0 0,0-1 1 0 0,0 1 0 0 0,1-1-1 0 0,-1-1 1 0 0,0 1 0 0 0,0-1-1 0 0,0 1 1 0 0,1-1 0 0 0,-1 0 0 0 0,0-1-1 0 0,1 1 1 0 0,0-1-46 0 0,-1 2 54 0 0,-1-1 1 0 0,1 0-1 0 0,-1 1 1 0 0,0-1-1 0 0,1-1 1 0 0,-1 1-1 0 0,1 0 0 0 0,-1-1 1 0 0,0 1-1 0 0,1-1 1 0 0,-1 0-1 0 0,0-1 1 0 0,1 1-1 0 0,-1 0 1 0 0,0-1-1 0 0,0 0 0 0 0,0 1 1 0 0,-1-1-1 0 0,1 0 1 0 0,0-1-1 0 0,-1 1 1 0 0,1 0-1 0 0,-1-1 1 0 0,0 1-1 0 0,1-1 0 0 0,-1 0 1 0 0,-1 0-1 0 0,1 0 1 0 0,0 0-1 0 0,-1 0 1 0 0,1 0-1 0 0,-1 0 1 0 0,0-1-1 0 0,0 1 0 0 0,0 0 1 0 0,-1-1-1 0 0,1 1 1 0 0,-1-4-55 0 0,3 60-2320 0 0,2 57 3304 0 0,-1-79-214 0 0,-2-17-2058 0 0,-1 0-5195 0 0,-1-13-1266 0 0</inkml:trace>
  <inkml:trace contextRef="#ctx0" brushRef="#br0" timeOffset="-135517.8">19884 2406 13165 0 0,'0'0'2012'0'0,"0"0"-2056"0"0,0 0 158 0 0,0 0 304 0 0,-6 2-130 0 0,3 0-299 0 0,0-1 1 0 0,1 0-1 0 0,-1 1 0 0 0,0-1 0 0 0,1 0 0 0 0,-1 0 0 0 0,0-1 0 0 0,0 1 0 0 0,0-1 0 0 0,0 1 0 0 0,0-1 0 0 0,1 0 0 0 0,-1 0 0 0 0,0 0 0 0 0,0-1 0 0 0,0 1 0 0 0,0-1 0 0 0,0 1 0 0 0,0-1 0 0 0,1 0 0 0 0,-1 0 0 0 0,0 0 0 0 0,0 0 0 0 0,1-1 0 0 0,-1 1 0 0 0,1-1 0 0 0,0 0 0 0 0,-1 1 1 0 0,1-1-1 0 0,0 0 0 0 0,0 0 0 0 0,0-1 0 0 0,0 1 0 0 0,0 0 0 0 0,1-1 0 0 0,-2-1 11 0 0,4 2-25 0 0,1 0 0 0 0,0 0 0 0 0,-1 1 0 0 0,1-1 0 0 0,0 1 0 0 0,0-1 0 0 0,0 1 0 0 0,0 0 0 0 0,0-1 1 0 0,0 1-1 0 0,1 0 0 0 0,-1 0 0 0 0,0 1 0 0 0,0-1 0 0 0,1 0 0 0 0,-1 1 0 0 0,0-1 0 0 0,1 1 0 0 0,-1 0 0 0 0,1 0 0 0 0,-1 0 0 0 0,0 0 1 0 0,1 0-1 0 0,-1 1 0 0 0,1-1 0 0 0,-1 1 0 0 0,0-1 0 0 0,1 1 0 0 0,-1 0 0 0 0,0 0 0 0 0,0 0 0 0 0,0 0 0 0 0,0 0 0 0 0,1 0 0 0 0,-2 1 1 0 0,1-1-1 0 0,0 1 0 0 0,0 0 0 0 0,0-1 0 0 0,-1 1 0 0 0,1 0 0 0 0,1 2 25 0 0,2 1 55 0 0,0 1 0 0 0,-1 0 1 0 0,1 0-1 0 0,-1 1 0 0 0,0-1 0 0 0,0 1 1 0 0,-1 0-1 0 0,0 0 0 0 0,0 0 0 0 0,-1 0 1 0 0,0 0-1 0 0,0 1 0 0 0,-1-1 0 0 0,0 1 1 0 0,0-1-1 0 0,0 1 0 0 0,-1 0 0 0 0,0-1 1 0 0,-1 1-1 0 0,0-1 0 0 0,0 1 0 0 0,-1-1 1 0 0,0 1-1 0 0,0-1 0 0 0,0 0 0 0 0,-1 0 1 0 0,0 0-1 0 0,-1 0 0 0 0,1 0 0 0 0,-1-1 1 0 0,-1 0-1 0 0,1 1 0 0 0,-1-2 0 0 0,0 1 1 0 0,0 0-1 0 0,-1-1 0 0 0,0 0 0 0 0,0 0 0 0 0,0-1 1 0 0,0 0-1 0 0,-1 0 0 0 0,-3 1-55 0 0,11-5 23 0 0,0-1-1 0 0,0 0 1 0 0,0 0 0 0 0,0 0-1 0 0,0 0 1 0 0,0 0-1 0 0,0-1 1 0 0,0 1-1 0 0,-1 0 1 0 0,1 0 0 0 0,0 0-1 0 0,-1-1 1 0 0,1 1-1 0 0,-1 0 1 0 0,0-1 0 0 0,1 1-1 0 0,-1 0 1 0 0,0-1-1 0 0,0 1 1 0 0,0-1-1 0 0,0 1 1 0 0,0 0 0 0 0,0-1-1 0 0,0 1 1 0 0,0-1-1 0 0,0 1 1 0 0,-1 0 0 0 0,1-1-1 0 0,-1 1 1 0 0,1 0-1 0 0,-1-1 1 0 0,1 1-1 0 0,-1 0 1 0 0,0 0 0 0 0,0 0-1 0 0,1 0 1 0 0,-1-1-1 0 0,0 1 1 0 0,0 0 0 0 0,0 0-1 0 0,0 1 1 0 0,0-1-1 0 0,-1 0 1 0 0,1 0-1 0 0,0 0 1 0 0,0 1 0 0 0,0-1-1 0 0,-1 1 1 0 0,1-1-1 0 0,0 1 1 0 0,-1-1 0 0 0,1 1-1 0 0,0 0 1 0 0,-1 0-1 0 0,0-1-22 0 0,11 1-9 0 0,1-1-1 0 0,-1 1 0 0 0,1 1 0 0 0,-1 0 1 0 0,1 0-1 0 0,-1 1 0 0 0,0 0 0 0 0,1 1 1 0 0,-1 0-1 0 0,-1 0 0 0 0,1 1 0 0 0,0 0 1 0 0,-1 0-1 0 0,0 1 0 0 0,0 1 0 0 0,6 4 10 0 0,45 31-2484 0 0,-48-33 1363 0 0,-2-3-3953 0 0,3-4-3833 0 0</inkml:trace>
  <inkml:trace contextRef="#ctx0" brushRef="#br0" timeOffset="174417.95">15436 887 3088 0 0,'0'0'2698'0'0,"0"0"150"0"0,0 0-1068 0 0,0 0-680 0 0,0 0-231 0 0,0 0 131 0 0,-6 1-58 0 0,-258-9 1985 0 0,279 0-8148 0 0,-6 4-285 0 0,5-3-747 0 0</inkml:trace>
  <inkml:trace contextRef="#ctx0" brushRef="#br0" timeOffset="174683.43">15317 816 4468 0 0,'0'0'2941'0'0,"0"0"-500"0"0,0 0-1312 0 0,0 0-546 0 0,0 0 246 0 0,0 0 135 0 0,3 7-76 0 0,3 144 1960 0 0,-5-110-3275 0 0,13-33-5519 0 0,-2-9-596 0 0</inkml:trace>
  <inkml:trace contextRef="#ctx0" brushRef="#br0" timeOffset="143475.01">14685 843 2872 0 0,'0'0'5933'0'0,"0"0"-4356"0"0,-8 1-1009 0 0,-280-23 4223 0 0,171 5-3974 0 0,72 12-1180 0 0,-32-4 1228 0 0,57 7-4594 0 0,5 1-3915 0 0,20 1 3597 0 0</inkml:trace>
  <inkml:trace contextRef="#ctx0" brushRef="#br0" timeOffset="143725.44">14252 877 2856 0 0,'0'0'3815'0'0,"0"0"-2239"0"0,4 7-291 0 0,2 4-608 0 0,2-1-315 0 0,-1 1-1 0 0,0 0 1 0 0,-1 1-1 0 0,0 0 1 0 0,-1 0-1 0 0,0 0 1 0 0,-1 1-1 0 0,0-1 1 0 0,-1 1-1 0 0,0 0 1 0 0,-2 0-1 0 0,1 0 1 0 0,-1 9-362 0 0,-3-20 43 0 0,1 0 0 0 0,-1-1 0 0 0,0 1 0 0 0,0-1 0 0 0,0 1 0 0 0,0-1 0 0 0,0 0 0 0 0,0 0 0 0 0,0 0 0 0 0,0 0-1 0 0,0 0 1 0 0,-1-1 0 0 0,1 1 0 0 0,0-1 0 0 0,-1 1 0 0 0,1-1 0 0 0,0 0 0 0 0,-1 0 0 0 0,1 0 0 0 0,0 0 0 0 0,-1 0 0 0 0,1 0 0 0 0,0-1 0 0 0,-1 1 0 0 0,1-1 0 0 0,0 0 0 0 0,0 1 0 0 0,-1-1 0 0 0,1 0 0 0 0,0 0 0 0 0,0-1 0 0 0,0 1 0 0 0,0 0 0 0 0,0-1 0 0 0,1 1 0 0 0,-1-1 0 0 0,0 0 0 0 0,1 1 0 0 0,-1-1 0 0 0,1 0 0 0 0,-1 0 0 0 0,1 0 0 0 0,-1-1-43 0 0,1 0-13 0 0,-1 1-1 0 0,1 0 1 0 0,-1 0-1 0 0,1 0 1 0 0,0-1 0 0 0,0 1-1 0 0,0-1 1 0 0,1 1 0 0 0,-1-1-1 0 0,0 1 1 0 0,1-1-1 0 0,0 1 1 0 0,-1-1 0 0 0,1 1-1 0 0,0-1 1 0 0,0 0 0 0 0,1 1-1 0 0,-1-1 1 0 0,0 1-1 0 0,1-1 1 0 0,0 1 0 0 0,-1-1-1 0 0,1 1 1 0 0,0-1 0 0 0,0 1-1 0 0,1 0 1 0 0,-1 0 0 0 0,0-1-1 0 0,1 1 1 0 0,-1 0-1 0 0,1 0 1 0 0,0 0 0 0 0,0 1-1 0 0,0-1 1 0 0,0 0 0 0 0,0 1-1 0 0,0-1 1 0 0,0 1-1 0 0,0-1 1 0 0,0 1 0 0 0,1 0-1 0 0,-1 0 1 0 0,1 0 0 0 0,-1 0-1 0 0,1 1 1 0 0,-1-1 0 0 0,1 1-1 0 0,1-1 14 0 0,54-5-8104 0 0,-45 7 1889 0 0</inkml:trace>
  <inkml:trace contextRef="#ctx0" brushRef="#br0" timeOffset="143896.76">14464 991 11281 0 0,'0'0'3279'0'0,"0"0"-2392"0"0,0 0-733 0 0,0 0 150 0 0,0 0-20 0 0,0 0-209 0 0,0 0-277 0 0,0 0-303 0 0,6 1 101 0 0,76 44 794 0 0,-80-44-361 0 0,-1 0 0 0 0,0 0 0 0 0,1 1 0 0 0,-1-1 0 0 0,0 0 0 0 0,0 0 0 0 0,0 1 0 0 0,0-1 0 0 0,0 1 0 0 0,0-1 0 0 0,0 1 0 0 0,-1-1 0 0 0,1 1 0 0 0,0 0 0 0 0,-1-1 0 0 0,1 1 0 0 0,-1 0 0 0 0,0-1 0 0 0,1 1 0 0 0,-1 0 0 0 0,0 0 0 0 0,0-1 0 0 0,0 1 0 0 0,-1 0 0 0 0,1 0 0 0 0,0-1 0 0 0,0 1 0 0 0,-1 0 0 0 0,1-1 0 0 0,-1 1 0 0 0,0 0 0 0 0,1-1 0 0 0,-1 1 0 0 0,0-1-1 0 0,0 1 1 0 0,0-1 0 0 0,0 0 0 0 0,0 1 0 0 0,-1-1 0 0 0,1 0 0 0 0,0 0 0 0 0,0 1 0 0 0,-1-1 0 0 0,1 0 0 0 0,-1 0 0 0 0,1-1 0 0 0,-1 1 0 0 0,1 0 0 0 0,-1 0 0 0 0,0-1 0 0 0,1 1 0 0 0,-1-1 0 0 0,0 0 0 0 0,1 1 0 0 0,-2-1-29 0 0,-36 12-380 0 0,29-15-8979 0 0,11-4 1961 0 0</inkml:trace>
  <inkml:trace contextRef="#ctx0" brushRef="#br0" timeOffset="144098.73">14678 985 11685 0 0,'0'0'1384'0'0,"0"0"-915"0"0,-6 4 192 0 0,3-3-607 0 0,0 0 1 0 0,1 0-1 0 0,-1 1 1 0 0,0-1-1 0 0,1 1 1 0 0,-1 0-1 0 0,1 0 1 0 0,-1 0-1 0 0,1 0 1 0 0,0 0-1 0 0,0 0 1 0 0,0 1-1 0 0,0-1 1 0 0,0 1 0 0 0,1-1-1 0 0,-1 1 1 0 0,1 0-1 0 0,-1-1 1 0 0,1 1-1 0 0,0 0 1 0 0,0 0-1 0 0,0 0 1 0 0,1 0-1 0 0,-1 0 1 0 0,1 0-1 0 0,0 0 1 0 0,-1 0-1 0 0,1 0 1 0 0,1 1-1 0 0,-1-1 1 0 0,0 0-1 0 0,1 0 1 0 0,0 0 0 0 0,-1 0-1 0 0,1 0 1 0 0,0 0-1 0 0,1-1 1 0 0,-1 1-1 0 0,0 0 1 0 0,1 0-1 0 0,1 1-54 0 0,39 20-463 0 0,-12-15-4930 0 0,-17-7-1533 0 0</inkml:trace>
  <inkml:trace contextRef="#ctx0" brushRef="#br0" timeOffset="142630.84">14185 461 9217 0 0,'0'0'2569'0'0,"0"0"-1377"0"0,0 0-875 0 0,0 0 27 0 0,0 0 151 0 0,0 0 42 0 0,6 6-151 0 0,13 12-313 0 0,-11-13 15 0 0,-1 1 0 0 0,0 0 1 0 0,0 0-1 0 0,-1 1 0 0 0,0 0 0 0 0,0 0 1 0 0,0 0-1 0 0,-1 1 0 0 0,0-1 0 0 0,0 1 1 0 0,-1 1-1 0 0,0-1 0 0 0,-1 0 0 0 0,0 1 1 0 0,0 0-1 0 0,-1 0 0 0 0,2 7-88 0 0,-6-12 33 0 0,0 0 0 0 0,0-1 0 0 0,-1 1 0 0 0,1-1 0 0 0,-1 0 0 0 0,1 0 0 0 0,-1 0 0 0 0,0 0 0 0 0,0 0 0 0 0,-1-1 0 0 0,1 1 0 0 0,0-1 0 0 0,-1 0 0 0 0,0 0 0 0 0,1 0 0 0 0,-1 0 0 0 0,0-1 0 0 0,0 1 0 0 0,0-1 0 0 0,0 0 0 0 0,0-1 0 0 0,0 1 0 0 0,0-1 0 0 0,0 1 0 0 0,0-1 0 0 0,0 0 0 0 0,-1-1 0 0 0,1 1 0 0 0,0-1 0 0 0,0 0 0 0 0,0 0 0 0 0,0 0 0 0 0,0 0 0 0 0,0-1 0 0 0,1 1 0 0 0,-1-1 0 0 0,0 0 0 0 0,1 0 0 0 0,-1-1 0 0 0,1 1 0 0 0,0-1 0 0 0,-2-1-33 0 0,4 1-13 0 0,0 0 0 0 0,0 0 0 0 0,0 0 0 0 0,0 0 1 0 0,0 0-1 0 0,1-1 0 0 0,-1 1 0 0 0,1 0 1 0 0,0 0-1 0 0,0 0 0 0 0,0-1 0 0 0,1 1 0 0 0,-1 0 1 0 0,1 0-1 0 0,0 0 0 0 0,0 0 0 0 0,0 0 0 0 0,0 0 1 0 0,0 0-1 0 0,1 0 0 0 0,-1 0 0 0 0,1 0 0 0 0,0 1 1 0 0,0-1-1 0 0,0 0 0 0 0,0 1 0 0 0,0 0 0 0 0,0-1 1 0 0,1 1-1 0 0,-1 0 0 0 0,1 0 0 0 0,-1 1 0 0 0,1-1 1 0 0,0 0-1 0 0,1 1 13 0 0,45-12-7428 0 0,-41 13 1608 0 0</inkml:trace>
  <inkml:trace contextRef="#ctx0" brushRef="#br0" timeOffset="142976.29">14405 505 4092 0 0,'0'0'5826'0'0,"0"0"-3732"0"0,0 0-1206 0 0,0 0-102 0 0,0 0 26 0 0,0 0-193 0 0,0 0-317 0 0,0 0-456 0 0,7 1 14 0 0,-3 0 154 0 0,-1-1-1 0 0,1 1 0 0 0,0-1 0 0 0,0 1 0 0 0,-1 0 1 0 0,1 1-1 0 0,-1-1 0 0 0,1 0 0 0 0,-1 1 0 0 0,0 0 1 0 0,1 0-1 0 0,-1 0 0 0 0,0 0 0 0 0,0 0 0 0 0,0 1 1 0 0,-1 0-1 0 0,1-1 0 0 0,0 1 0 0 0,-1 0 0 0 0,0 0 0 0 0,0 0 1 0 0,0 0-1 0 0,0 1 0 0 0,0-1 0 0 0,-1 1 0 0 0,1-1 1 0 0,-1 1-1 0 0,0-1 0 0 0,0 1 0 0 0,0 0 0 0 0,-1-1 1 0 0,1 1-1 0 0,-1 0 0 0 0,0 0 0 0 0,0 0 0 0 0,0-1 1 0 0,-1 1-1 0 0,1 0 0 0 0,-1 0 0 0 0,0-1 0 0 0,0 1 1 0 0,0-1-1 0 0,0 1-13 0 0,-31 63 991 0 0,78-57 467 0 0,-15-19-7072 0 0,-25 4 1035 0 0,-1 2-870 0 0</inkml:trace>
  <inkml:trace contextRef="#ctx0" brushRef="#br0" timeOffset="143224.83">14569 651 11489 0 0,'0'0'1984'0'0,"0"0"-980"0"0,0 0-904 0 0,0 0 180 0 0,0 0 48 0 0,-44-10-152 0 0,29 10-164 0 0,-2-2-8 0 0,0 1-4 0 0,-3 1-912 0 0,1 0-796 0 0,8 0-2640 0 0,-6 0-2293 0 0</inkml:trace>
  <inkml:trace contextRef="#ctx0" brushRef="#br0" timeOffset="142027.08">13569 578 2088 0 0,'0'0'464'0'0,"0"0"207"0"0,0 0 1434 0 0,0 0 576 0 0,0 0-822 0 0,0 0-635 0 0,0 0-372 0 0,0 0-132 0 0,0 0 73 0 0,33 11 307 0 0,91 10-354 0 0,-145 59-60 0 0,-39 59-197 0 0,62-137-418 0 0,1 1 1 0 0,-1-1-1 0 0,1 0 1 0 0,0 0 0 0 0,0 0-1 0 0,-1 0 1 0 0,1 0 0 0 0,1-1-1 0 0,-1 0 1 0 0,0 1 0 0 0,0-1-1 0 0,0 0 1 0 0,1 0-1 0 0,-1-1 1 0 0,1 1 0 0 0,-1-1-1 0 0,0 0 1 0 0,1 0 0 0 0,-1 0-1 0 0,1 0 1 0 0,-1 0 0 0 0,0-1-1 0 0,1 0 1 0 0,-1 1-72 0 0,4 0-35 0 0,1 0-654 0 0,44-3 1278 0 0,-38-4-3382 0 0,-9-4-3737 0 0,-5 4-937 0 0</inkml:trace>
  <inkml:trace contextRef="#ctx0" brushRef="#br0" timeOffset="142275.6">13775 762 8801 0 0,'0'0'5024'0'0,"0"0"-4644"0"0,0 0-164 0 0,0 0 368 0 0,-44-8-120 0 0,29 6-364 0 0,-4 1-100 0 0,-1 1-160 0 0,0 0-1176 0 0,1-2-1300 0 0,4 2-3657 0 0</inkml:trace>
  <inkml:trace contextRef="#ctx0" brushRef="#br0" timeOffset="-200683.68">14876 1232 964 0 0,'6'-6'2007'0'0,"6"-7"-1752"0"0,-1-1 0 0 0,0 0 1 0 0,0-1-1 0 0,-1 0 0 0 0,-1-1 0 0 0,-1 0 1 0 0,0 0-1 0 0,-1 0 0 0 0,3-13-255 0 0,0-7-152 0 0,0 0 0 0 0,-2-1 0 0 0,-2 0 0 0 0,-2 0 0 0 0,-1-1 0 0 0,-2 1 0 0 0,-1-9 152 0 0,-3 18 44 0 0,-1 0-1 0 0,-2 0 1 0 0,0 0-1 0 0,-2 1 0 0 0,-1 0 1 0 0,-1 1-1 0 0,-1 0 0 0 0,-2 1 1 0 0,0 0-1 0 0,-2 1 1 0 0,0 0-1 0 0,-2 1 0 0 0,0 1 1 0 0,-2 1-1 0 0,0 0 0 0 0,-1 2 1 0 0,-18-13-44 0 0,8 7 141 0 0,-1 1-1 0 0,-2 2 1 0 0,0 1 0 0 0,-1 1 0 0 0,-1 2 0 0 0,-1 2-1 0 0,0 1 1 0 0,-1 2 0 0 0,-1 1 0 0 0,0 2-1 0 0,-1 2 1 0 0,-19-1-141 0 0,46 6-21 0 0,-1 0 0 0 0,1 1-1 0 0,-1 1 1 0 0,0 0 0 0 0,0 1-1 0 0,0 0 1 0 0,0 1 0 0 0,1 1-1 0 0,-1 0 1 0 0,0 0 0 0 0,1 1-1 0 0,0 1 1 0 0,-1 0 0 0 0,1 1-1 0 0,1 0 1 0 0,-1 0 0 0 0,1 2-1 0 0,0-1 1 0 0,0 1 0 0 0,1 1-1 0 0,0 0 1 0 0,0 1 0 0 0,1 0-1 0 0,0 0 1 0 0,1 0 0 0 0,0 2-1 0 0,-2 2 22 0 0,-3 22-234 0 0,3-1-1 0 0,0 2 0 0 0,3 0 1 0 0,1 0-1 0 0,1 0 0 0 0,2 0 1 0 0,2 1-1 0 0,1-1 0 0 0,2 1 1 0 0,1-1-1 0 0,2 0 0 0 0,1 0 1 0 0,3 0-1 0 0,0-1 0 0 0,2 0 1 0 0,2-1-1 0 0,1 0 0 0 0,2-1 1 0 0,1-1 234 0 0,-1 6 328 0 0,2-1 0 0 0,2-1-1 0 0,1-1 1 0 0,2-1 0 0 0,1-1 0 0 0,2-1 0 0 0,8 7-328 0 0,-20-25 418 0 0,1 0 0 0 0,0-1 0 0 0,1-1 0 0 0,1 0 1 0 0,-1-1-1 0 0,2-1 0 0 0,0 0 0 0 0,0-2 0 0 0,0 0 0 0 0,1-1 1 0 0,1 0-1 0 0,-1-2 0 0 0,1-1 0 0 0,0 0 0 0 0,12 0-418 0 0,-12-2 248 0 0,45 2 13 0 0,-22-6-4733 0 0,-22-3-1729 0 0</inkml:trace>
  <inkml:trace contextRef="#ctx0" brushRef="#br0" timeOffset="-85844.68">14941 794 340 0 0,'0'0'995'0'0,"0"0"-66"0"0,0 0-189 0 0,0 0-214 0 0,0 0-49 0 0,0 0 129 0 0,0 0 806 0 0,0 0-746 0 0,-5-2-575 0 0,-7-4-902 0 0,12 6 970 0 0,1 0 0 0 0,-1 0-1 0 0,1 0 1 0 0,-1 0-1 0 0,1 0 1 0 0,-1 0 0 0 0,1 0-1 0 0,-1 0 1 0 0,1 0-1 0 0,-1 0 1 0 0,1 0 0 0 0,-1 0-1 0 0,0 0 1 0 0,1 0-1 0 0,-1-1 1 0 0,1 1 0 0 0,-1 0-1 0 0,1 0 1 0 0,-1-1-1 0 0,0 1 1 0 0,1 0 0 0 0,-1 0-1 0 0,0-1 1 0 0,1 1-1 0 0,-1 0 1 0 0,0-1 0 0 0,1 1-1 0 0,-1-1 1 0 0,0 1-1 0 0,0 0 1 0 0,1-1 0 0 0,-1 1-1 0 0,0-1 1 0 0,0 1-1 0 0,0 0 1 0 0,0-1 0 0 0,0 1-1 0 0,1-1 1 0 0,-1 1-1 0 0,0-1 1 0 0,0 1 0 0 0,0-1-1 0 0,0 1 1 0 0,0-1-1 0 0,-1 1 1 0 0,1-1 0 0 0,0 1-1 0 0,0 0 1 0 0,0-1-1 0 0,0 1 1 0 0,0-1 0 0 0,-1 1-1 0 0,1-1-158 0 0,7 4 88 0 0,-1 0-1 0 0,1 0 1 0 0,-1 0 0 0 0,0 1-1 0 0,0 0 1 0 0,0 1-1 0 0,-1-1 1 0 0,0 1 0 0 0,1 0-1 0 0,-2 0 1 0 0,1 1-1 0 0,0-1 1 0 0,-1 1-1 0 0,0 0 1 0 0,-1 0 0 0 0,1 0-1 0 0,-1 1 1 0 0,0 0-1 0 0,-1-1 1 0 0,0 1 0 0 0,0 0-1 0 0,1 3-87 0 0,-2-6 3 0 0,0 0 1 0 0,0 0-1 0 0,0 0 0 0 0,0 0 0 0 0,0 0 1 0 0,-1 0-1 0 0,0 0 0 0 0,0 0 1 0 0,0 0-1 0 0,0 0 0 0 0,0 0 0 0 0,-1 0 1 0 0,0 0-1 0 0,0 0 0 0 0,0-1 0 0 0,0 1 1 0 0,-1 0-1 0 0,0 0 0 0 0,1-1 0 0 0,-1 1 1 0 0,0-1-1 0 0,-1 1 0 0 0,1-1 1 0 0,-1 0-1 0 0,1 0 0 0 0,-1 0 0 0 0,0 0 1 0 0,0-1-1 0 0,0 1 0 0 0,0-1 0 0 0,-1 0 1 0 0,1 0-1 0 0,-1 0 0 0 0,1 0 0 0 0,-1 0 1 0 0,0-1-1 0 0,0 0 0 0 0,0 0 0 0 0,1 0 1 0 0,-1 0-1 0 0,0 0 0 0 0,0-1 1 0 0,0 0-1 0 0,0 0 0 0 0,0 0 0 0 0,0 0 1 0 0,0-1-1 0 0,-2 0-3 0 0,-3-5-1937 0 0,14-12-5484 0 0,-2 13 2630 0 0</inkml:trace>
  <inkml:trace contextRef="#ctx0" brushRef="#br0" timeOffset="-85608.49">15107 848 3828 0 0,'0'0'1303'0'0,"0"0"1828"0"0,0 0-1721 0 0,0 0-721 0 0,0 0 222 0 0,0 6 212 0 0,-32 96 2455 0 0,32-97-3582 0 0,0 0 0 0 0,1 0 0 0 0,0-1 0 0 0,0 1 0 0 0,0-1 0 0 0,1 1 0 0 0,-1-1 0 0 0,1 1 0 0 0,0-1 0 0 0,1 0 0 0 0,-1 0 0 0 0,1 0 0 0 0,-1 0 0 0 0,1 0 0 0 0,0-1 0 0 0,1 1 0 0 0,-1-1 0 0 0,0 0 0 0 0,1 0 0 0 0,0 0 0 0 0,0 0 0 0 0,0-1 0 0 0,0 1 0 0 0,0-1 0 0 0,0 0 0 0 0,1 0 0 0 0,2 0 4 0 0,16 13-2672 0 0,-11-8-2266 0 0,2-4-3233 0 0</inkml:trace>
  <inkml:trace contextRef="#ctx0" brushRef="#br0" timeOffset="-66127.86">15122 1176 52 0 0,'0'0'1643'0'0,"0"0"3020"0"0,0 0-3219 0 0,0 0-1346 0 0,0 0 58 0 0,0 0 486 0 0,0 0 258 0 0,0 0-176 0 0,-4 5 1051 0 0,2-4-3897 0 0,2-1-4000 0 0,6-6 2269 0 0</inkml:trace>
  <inkml:trace contextRef="#ctx0" brushRef="#br0" timeOffset="-55511.08">2722 1397 4196 0 0,'0'0'2789'0'0,"0"0"485"0"0,0 0-2036 0 0,0 0-585 0 0,-7-2-24 0 0,-38-27-75 0 0,105 47-529 0 0,-57-16 33 0 0,0-1-1 0 0,0 0 1 0 0,0 1 0 0 0,0 0 0 0 0,0 0-1 0 0,-1 0 1 0 0,1 0 0 0 0,0 0 0 0 0,-1 0-1 0 0,1 1 1 0 0,-1 0 0 0 0,0-1 0 0 0,0 1-1 0 0,0 0 1 0 0,0 0 0 0 0,-1 0 0 0 0,1 0-1 0 0,-1 0 1 0 0,0 0 0 0 0,1 0 0 0 0,-1 1 0 0 0,-1-1-1 0 0,1 0 1 0 0,0 1 0 0 0,-1-1 0 0 0,0 0-1 0 0,0 1 1 0 0,0-1 0 0 0,0 1 0 0 0,0-1-1 0 0,-1 0 1 0 0,0 1 0 0 0,1-1 0 0 0,-1 0-1 0 0,0 1 1 0 0,-1-1 0 0 0,1 0 0 0 0,-1 0-1 0 0,1 0 1 0 0,-1 0 0 0 0,0 0 0 0 0,0 0-1 0 0,0-1 1 0 0,0 1 0 0 0,-1-1 0 0 0,1 1-1 0 0,-1-1 1 0 0,-1 1-58 0 0,-6-3-5551 0 0,8-2 829 0 0</inkml:trace>
  <inkml:trace contextRef="#ctx0" brushRef="#br0" timeOffset="-55246.98">2866 1396 3180 0 0,'0'0'2218'0'0,"0"0"2464"0"0,0 0-2446 0 0,0 0-1207 0 0,0 0-393 0 0,0 0-14 0 0,0 0 228 0 0,0 0-90 0 0,0 0-335 0 0,-6 7-267 0 0,4-5-159 0 0,0 0 0 0 0,-1 1 0 0 0,1-1-1 0 0,0 0 1 0 0,0 1 0 0 0,0-1 0 0 0,0 1 0 0 0,1-1-1 0 0,-1 1 1 0 0,1 0 0 0 0,-1 0 0 0 0,1 0 0 0 0,0 0-1 0 0,0 0 1 0 0,0 0 0 0 0,1 0 0 0 0,-1 0-1 0 0,1 0 1 0 0,0 0 0 0 0,0 0 0 0 0,0 0 0 0 0,0 1-1 0 0,0-1 1 0 0,0 0 0 0 0,1 0 0 0 0,0 0 0 0 0,0 0-1 0 0,0 0 1 0 0,0 0 0 0 0,0 0 0 0 0,0 0 0 0 0,1-1-1 0 0,-1 1 1 0 0,1 0 0 0 0,0-1 0 0 0,0 1 0 0 0,0-1-1 0 0,0 0 1 0 0,0 1 0 0 0,1-1 0 0 0,-1 0 0 0 0,2 1 1 0 0,19 10-2054 0 0,-6-7-4118 0 0,-7-5-2284 0 0</inkml:trace>
  <inkml:trace contextRef="#ctx0" brushRef="#br0" timeOffset="-56379.44">2099 1333 1616 0 0,'0'0'1265'0'0,"0"0"4006"0"0,0 0-2945 0 0,0 0-1778 0 0,0 0-365 0 0,0 0 136 0 0,0 0 204 0 0,0 0-64 0 0,-6-2-128 0 0,-37-32 877 0 0,86 46-294 0 0,-39-9-874 0 0,0 0 1 0 0,0 0 0 0 0,0 0-1 0 0,0 1 1 0 0,-1 0-1 0 0,1 0 1 0 0,-1 0 0 0 0,0 0-1 0 0,0 1 1 0 0,0-1-1 0 0,-1 1 1 0 0,0-1 0 0 0,1 1-1 0 0,-2 0 1 0 0,1 0-1 0 0,0 0 1 0 0,-1 0 0 0 0,0 0-1 0 0,-1 0 1 0 0,1 1 0 0 0,-1-1-1 0 0,0 0 1 0 0,0 0-1 0 0,0 1 1 0 0,-1-1 0 0 0,0 0-1 0 0,0 0 1 0 0,0 0-1 0 0,0 0 1 0 0,-1 0 0 0 0,0 0-1 0 0,0 0 1 0 0,-1-1 0 0 0,1 1-1 0 0,-1 0 1 0 0,0-1-1 0 0,0 0 1 0 0,0 0 0 0 0,-1 0-1 0 0,1 0 1 0 0,-1-1-1 0 0,0 1 1 0 0,0-1 0 0 0,0 0-1 0 0,-1 0 1 0 0,0 0-41 0 0,4-2-16 0 0,0-1 1 0 0,0 1-1 0 0,0-1 1 0 0,0 0 0 0 0,-1 1-1 0 0,1-1 1 0 0,0 0-1 0 0,0 0 1 0 0,0 0-1 0 0,-1 0 1 0 0,1 0-1 0 0,0 0 1 0 0,0 0-1 0 0,0 0 1 0 0,-1 0 0 0 0,1 0-1 0 0,0-1 1 0 0,0 1-1 0 0,0 0 1 0 0,0-1-1 0 0,0 1 1 0 0,-1-1-1 0 0,1 0 1 0 0,0 1-1 0 0,0-1 1 0 0,0 0-1 0 0,0 1 1 0 0,1-1 0 0 0,-1 0-1 0 0,0 0 1 0 0,0 0-1 0 0,0 0 1 0 0,1 0-1 0 0,-1 0 1 0 0,0 0-1 0 0,1 0 1 0 0,-1 0-1 0 0,1 0 1 0 0,-1 0-1 0 0,1 0 1 0 0,0-1 0 0 0,0 1-1 0 0,-1 0 1 0 0,1 0-1 0 0,0 0 1 0 0,0-1-1 0 0,0 1 1 0 0,0 0-1 0 0,0 0 1 0 0,0 0-1 0 0,0-1 1 0 0,1 1-1 0 0,-1-1 16 0 0,75 7 499 0 0,22 58-20 0 0,-91-61-998 0 0,-4-3-6463 0 0,0-5-318 0 0</inkml:trace>
  <inkml:trace contextRef="#ctx0" brushRef="#br0" timeOffset="-56023.25">2339 1277 1684 0 0,'0'0'7484'0'0,"0"0"-5344"0"0,0 0-1899 0 0,0 0-267 0 0,0 0 293 0 0,0 0 167 0 0,0 0-171 0 0,8 3-153 0 0,10 2-23 0 0,-14-6-27 0 0,-1 1-1 0 0,1 0 1 0 0,0 0 0 0 0,-1 0-1 0 0,1 0 1 0 0,0 1 0 0 0,0-1 0 0 0,-1 1-1 0 0,1 0 1 0 0,-1 0 0 0 0,1 1-1 0 0,-1-1 1 0 0,1 1 0 0 0,-1 0-1 0 0,0-1 1 0 0,0 1 0 0 0,0 1 0 0 0,0-1-1 0 0,0 0 1 0 0,0 1 0 0 0,-1 0-1 0 0,1-1 1 0 0,-1 1 0 0 0,1 0-1 0 0,-1 0 1 0 0,0 0 0 0 0,0 1 0 0 0,-1-1-1 0 0,1 0 1 0 0,-1 1 0 0 0,0-1-1 0 0,1 1 1 0 0,-2 0 0 0 0,1-1 0 0 0,0 1-1 0 0,-1 0 1 0 0,1-1 0 0 0,-1 1-1 0 0,0 0 1 0 0,-1 2-60 0 0,-17 23 670 0 0,-12 49-408 0 0,82-54 1282 0 0,-14-24-7296 0 0,-36-3 922 0 0,4-3-2124 0 0</inkml:trace>
  <inkml:trace contextRef="#ctx0" brushRef="#br0" timeOffset="-55771.21">2521 1441 4152 0 0,'0'0'2057'0'0,"0"0"2271"0"0,0 0-3608 0 0,-36-7 156 0 0,21 5-200 0 0,0 1-432 0 0,2-2-244 0 0,-2 2-948 0 0,2-1-1420 0 0,6 1-3445 0 0</inkml:trace>
  <inkml:trace contextRef="#ctx0" brushRef="#br0" timeOffset="-176598.93">11419 2153 7141 0 0,'0'0'5325'0'0,"0"0"-3411"0"0,0 0-1404 0 0,0 0-79 0 0,0 0 118 0 0,0 0-165 0 0,0 0-348 0 0,34 4 249 0 0,-25-1-214 0 0,-6-4-85 0 0,0 1-1 0 0,1-1 1 0 0,-1 1-1 0 0,0 0 1 0 0,0 0-1 0 0,1 0 1 0 0,-1 1 0 0 0,0-1-1 0 0,0 1 1 0 0,0-1-1 0 0,0 1 1 0 0,0 0-1 0 0,0 1 1 0 0,0-1-1 0 0,0 0 1 0 0,0 1 0 0 0,0 0-1 0 0,0-1 1 0 0,-1 1-1 0 0,1 0 1 0 0,-1 1-1 0 0,1-1 1 0 0,-1 0-1 0 0,0 1 1 0 0,0-1-1 0 0,0 1 1 0 0,0-1 0 0 0,-1 1-1 0 0,1 0 1 0 0,-1 0-1 0 0,1 0 1 0 0,-1 0-1 0 0,0 0 1 0 0,0 0-1 0 0,-1 0 1 0 0,1 0 0 0 0,0 1-1 0 0,-1-1 1 0 0,0 0-1 0 0,0 0 1 0 0,0 1-1 0 0,0-1 1 0 0,0 0-1 0 0,-1 0 1 0 0,0 0-1 0 0,1 1 1 0 0,-1-1 0 0 0,0 0-1 0 0,-1 0 15 0 0,-24 30 303 0 0,21-28-282 0 0,1-1 1 0 0,0 0-1 0 0,0 1 1 0 0,0 0-1 0 0,0 0 1 0 0,1 0-1 0 0,0 0 1 0 0,0 0-1 0 0,0 1 1 0 0,1-1-1 0 0,-1 1 1 0 0,1 0-1 0 0,1 0 1 0 0,-1 0-1 0 0,1 0 1 0 0,0 0-1 0 0,0 2-21 0 0,3-5 36 0 0,0-1 0 0 0,-1 0 0 0 0,1 0 0 0 0,0 0 0 0 0,0 0 0 0 0,0 0 0 0 0,1-1 0 0 0,-1 1 0 0 0,0-1-1 0 0,0 1 1 0 0,1-1 0 0 0,-1 0 0 0 0,1 0 0 0 0,0 0 0 0 0,-1 0 0 0 0,1 0 0 0 0,0-1 0 0 0,-1 1 0 0 0,1-1 0 0 0,0 0 0 0 0,0 0 0 0 0,-1 0-1 0 0,1 0 1 0 0,0 0 0 0 0,0-1 0 0 0,0 1-36 0 0,25-9-8629 0 0,-17-3-42 0 0</inkml:trace>
  <inkml:trace contextRef="#ctx0" brushRef="#br0" timeOffset="-176351.45">11634 2309 5136 0 0,'0'0'10349'0'0,"0"0"-9477"0"0,0 0-771 0 0,-37 2 135 0 0,19-4 124 0 0,-5 1-160 0 0,-3-1-152 0 0,-6 2-48 0 0,4 0-432 0 0,-1-1-1253 0 0,8-1-2903 0 0,-3-5-5749 0 0</inkml:trace>
  <inkml:trace contextRef="#ctx0" brushRef="#br0" timeOffset="-53864.59">11773 2289 1448 0 0,'0'0'6434'0'0,"0"0"-3867"0"0,0 0-1514 0 0,0 0-377 0 0,0 0 4 0 0,0 0-66 0 0,0 0-143 0 0,0 0-149 0 0,-5-4 1577 0 0,9 4-1887 0 0,-1 1 1 0 0,0 0-1 0 0,0-1 0 0 0,1 2 1 0 0,-1-1-1 0 0,0 0 0 0 0,0 0 1 0 0,0 1-1 0 0,0 0 0 0 0,0 0 0 0 0,0 0 1 0 0,-1 0-1 0 0,1 0 0 0 0,-1 0 1 0 0,1 0-1 0 0,-1 1 0 0 0,0 0 1 0 0,0-1-1 0 0,0 1 0 0 0,0 0 0 0 0,-1 0 1 0 0,1 0-1 0 0,-1 0 0 0 0,1 0 1 0 0,-1 0-1 0 0,0 0 0 0 0,0 1 1 0 0,-1-1-1 0 0,1 0 0 0 0,-1 1 0 0 0,1-1 1 0 0,-1 0-1 0 0,0 1 0 0 0,0-1 1 0 0,-1 1-1 0 0,1-1 0 0 0,-1 0 1 0 0,0 1-1 0 0,0-1 0 0 0,0 0 0 0 0,0 0 1 0 0,0 0-1 0 0,0 0 0 0 0,-1 0 1 0 0,0 0-1 0 0,0 0 0 0 0,0 1-12 0 0,-58 26-240 0 0,33-26-6582 0 0,25-4 1546 0 0</inkml:trace>
  <inkml:trace contextRef="#ctx0" brushRef="#br0" timeOffset="-53644.44">11949 2321 1200 0 0,'0'0'4545'0'0,"0"0"-1617"0"0,0 0-1505 0 0,0 0-874 0 0,0 0-339 0 0,0 0 56 0 0,0 0 69 0 0,0 0 51 0 0,0 0-5 0 0,-5 5-38 0 0,2-3-251 0 0,0 1 0 0 0,1-1 1 0 0,-1 1-1 0 0,0-1 0 0 0,1 1 1 0 0,0 0-1 0 0,-1 0 0 0 0,1 0 0 0 0,1 0 1 0 0,-1 1-1 0 0,0-1 0 0 0,1 0 1 0 0,-1 1-1 0 0,1-1 0 0 0,0 1 0 0 0,0 0 1 0 0,1-1-1 0 0,-1 1 0 0 0,1 0 1 0 0,0-1-1 0 0,-1 1 0 0 0,2 0 1 0 0,-1-1-1 0 0,0 1 0 0 0,1 0 0 0 0,0-1 1 0 0,0 1-1 0 0,0-1 0 0 0,0 1 1 0 0,0-1-1 0 0,1 1 0 0 0,-1-1 0 0 0,1 0 1 0 0,0 0-1 0 0,0 0 0 0 0,0 0 1 0 0,1 0-1 0 0,-1 0 0 0 0,1 0 1 0 0,1 0-94 0 0,-3-2-83 0 0,32 17 98 0 0,-10-13-6180 0 0,-12-7-2547 0 0</inkml:trace>
  <inkml:trace contextRef="#ctx0" brushRef="#br0" timeOffset="-151135.34">17751 2528 4984 0 0,'0'0'5185'0'0,"0"0"-3782"0"0,0 0-1055 0 0,0 0 276 0 0,0 0-9 0 0,0 0-163 0 0,0 0-158 0 0,-6-1-170 0 0,-35-10 146 0 0,41 11-262 0 0,-1 0 0 0 0,0 0 0 0 0,0 0 0 0 0,0 0 0 0 0,1 0 0 0 0,-1 0 0 0 0,0-1 0 0 0,0 1 0 0 0,1 0 0 0 0,-1 0 0 0 0,0-1 1 0 0,1 1-1 0 0,-1 0 0 0 0,0-1 0 0 0,1 1 0 0 0,-1-1 0 0 0,0 1 0 0 0,1-1 0 0 0,-1 1 0 0 0,1-1 0 0 0,-1 1 0 0 0,1-1 0 0 0,-1 0 0 0 0,1 1 1 0 0,0-1-1 0 0,-1 0 0 0 0,1 1 0 0 0,0-1 0 0 0,-1 0 0 0 0,1 0 0 0 0,0 1 0 0 0,0-1 0 0 0,0 0 0 0 0,0 0 0 0 0,0 1 0 0 0,-1-1 0 0 0,1 0 0 0 0,1 0 1 0 0,-1 1-1 0 0,0-1 0 0 0,0 0 0 0 0,0 0 0 0 0,0 1 0 0 0,0-1 0 0 0,1 0 0 0 0,-1 0 0 0 0,0 1 0 0 0,1-1 0 0 0,-1 0 0 0 0,0 1 0 0 0,1-1 0 0 0,-1 0 1 0 0,1 1-1 0 0,-1-1 0 0 0,1 1 0 0 0,-1-1 0 0 0,1 1 0 0 0,0-1 0 0 0,-1 1 0 0 0,1-1 0 0 0,0 1 0 0 0,-1 0 0 0 0,1-1 0 0 0,0 1-8 0 0,2 0 26 0 0,0 0-1 0 0,1 1 1 0 0,-1-1-1 0 0,0 1 0 0 0,0-1 1 0 0,1 1-1 0 0,-1 0 1 0 0,0 1-1 0 0,0-1 0 0 0,0 0 1 0 0,0 1-1 0 0,0 0 1 0 0,0-1-1 0 0,-1 1 0 0 0,1 0 1 0 0,-1 1-1 0 0,1-1 1 0 0,-1 0-1 0 0,0 1 0 0 0,0-1 1 0 0,0 1-1 0 0,0 0 1 0 0,0-1-1 0 0,0 1 0 0 0,-1 1-25 0 0,0-4 13 0 0,3 4 25 0 0,-1 0 0 0 0,1 0 0 0 0,-1 0 0 0 0,0 0 0 0 0,0 0 0 0 0,0 1 0 0 0,0-1 0 0 0,-1 1 0 0 0,0 0 0 0 0,0 0 0 0 0,0 0 0 0 0,-1 0-1 0 0,0 0 1 0 0,1 0 0 0 0,-2 0 0 0 0,1 1 0 0 0,-1-1 0 0 0,0 0 0 0 0,0 0 0 0 0,0 1 0 0 0,0-1 0 0 0,-1 0 0 0 0,0 0 0 0 0,-1 0 0 0 0,1 1-1 0 0,-1-1 1 0 0,0-1 0 0 0,0 1 0 0 0,0 0 0 0 0,0 0 0 0 0,-1-1 0 0 0,0 1 0 0 0,0-1 0 0 0,0 0 0 0 0,-1 0 0 0 0,0 0 0 0 0,1-1 0 0 0,-1 1-1 0 0,0-1 1 0 0,-1 0 0 0 0,1 0 0 0 0,0 0 0 0 0,-1 0 0 0 0,0-1 0 0 0,0 0 0 0 0,0 0 0 0 0,0 0 0 0 0,0-1 0 0 0,0 1 0 0 0,0-1 0 0 0,-5 0-38 0 0,11-1 12 0 0,0 0 0 0 0,0 0 1 0 0,0 0-1 0 0,0 0 1 0 0,0 0-1 0 0,1 0 0 0 0,-1-1 1 0 0,0 1-1 0 0,0 0 1 0 0,0-1-1 0 0,0 1 0 0 0,0-1 1 0 0,0 1-1 0 0,0-1 0 0 0,0 1 1 0 0,0-1-1 0 0,0 0 1 0 0,-1 1-1 0 0,1-1 0 0 0,0 0 1 0 0,0 0-1 0 0,-1 0 1 0 0,1 0-1 0 0,0 1 0 0 0,-1-1 1 0 0,1 0-1 0 0,-1 0 1 0 0,1 0-1 0 0,-1 0 0 0 0,1-1 1 0 0,-1 1-1 0 0,0 0 1 0 0,0 0-1 0 0,1 0 0 0 0,-1 0 1 0 0,0 0-1 0 0,0 0 0 0 0,0 0 1 0 0,0 0-1 0 0,0-1 1 0 0,0 1-1 0 0,-1 0 0 0 0,1 0 1 0 0,0 0-1 0 0,-1 0 1 0 0,1 0-1 0 0,0 0 0 0 0,-1 0 1 0 0,1 0-1 0 0,-1 0 1 0 0,0 0-1 0 0,1 0 0 0 0,-1 0 1 0 0,0 0-1 0 0,1 1 1 0 0,-1-1-1 0 0,0 0 0 0 0,0 0 1 0 0,0 1-1 0 0,0-1 1 0 0,0 0-1 0 0,0 1 0 0 0,0-1-12 0 0,11 2-43 0 0,0 0 0 0 0,0 1 1 0 0,-1 0-1 0 0,1 1 0 0 0,0 0 0 0 0,-1 0 0 0 0,0 1 0 0 0,0 0 0 0 0,0 0 0 0 0,0 1 0 0 0,0 1 0 0 0,-1-1 0 0 0,0 1 0 0 0,-1 1 0 0 0,3 2 43 0 0,-8-1-867 0 0,-6-6-5994 0 0,3-3-201 0 0</inkml:trace>
  <inkml:trace contextRef="#ctx0" brushRef="#br0" timeOffset="-150664.94">18047 2402 10125 0 0,'0'0'1605'0'0,"0"0"-1176"0"0,0 0-104 0 0,0 0-18 0 0,-2 8 515 0 0,-17 46 611 0 0,12-38-1306 0 0,1 0 0 0 0,0 0 0 0 0,1 1 1 0 0,1 0-1 0 0,0 0 0 0 0,1 0 0 0 0,1 0 0 0 0,1 0 0 0 0,1 1 0 0 0,0-1 0 0 0,1 4-127 0 0,3-12 71 0 0,1 1 0 0 0,-1-1-1 0 0,2 0 1 0 0,-1 0 0 0 0,1-1 0 0 0,0 0-1 0 0,1 0 1 0 0,0 0 0 0 0,0-1 0 0 0,1 0-1 0 0,0 0 1 0 0,3 1-71 0 0,-10-7-8 0 0,3-12-6019 0 0,-4 3 230 0 0</inkml:trace>
  <inkml:trace contextRef="#ctx0" brushRef="#br0" timeOffset="-150260.95">18177 2564 7325 0 0,'0'0'4832'0'0,"0"0"-3330"0"0,0 0-1072 0 0,0 0 25 0 0,0 0 204 0 0,0 0-157 0 0,0 0-319 0 0,0 0-151 0 0,0 0-9 0 0,-1-4 83 0 0,2 5-114 0 0,-1-1 1 0 0,0 1-1 0 0,0 0 1 0 0,1 0-1 0 0,-1 0 1 0 0,1-1-1 0 0,-1 1 1 0 0,1 0-1 0 0,-1-1 1 0 0,1 1-1 0 0,-1 0 1 0 0,1-1-1 0 0,-1 1 1 0 0,1-1-1 0 0,0 1 1 0 0,-1-1-1 0 0,1 1 1 0 0,0-1-1 0 0,0 0 1 0 0,-1 1-1 0 0,1-1 1 0 0,0 0-1 0 0,0 1 1 0 0,0-1-1 0 0,-1 0 1 0 0,1 0-1 0 0,0 0 1 0 0,0 0-1 0 0,0 0 1 0 0,0 0-1 0 0,-1 0 1 0 0,1 0-1 0 0,0 0 1 0 0,0 0-1 0 0,0 0 1 0 0,0 0-1 0 0,-1-1 1 0 0,1 1-1 0 0,0 0 1 0 0,0-1-1 0 0,-1 1 1 0 0,1 0-1 0 0,0-1 1 0 0,0 1-1 0 0,-1-1 1 0 0,1 1-1 0 0,0-1 1 0 0,-1 0-1 0 0,1 1 1 0 0,-1-1-1 0 0,1 0 1 0 0,-1 1-1 0 0,1-1 1 0 0,-1 0-1 0 0,0 1 1 0 0,1-1-1 0 0,-1 0 1 0 0,0 0-1 0 0,1 0 1 0 0,-1 1-1 0 0,0-1 1 0 0,0 0-1 0 0,0 0 1 0 0,0 0-1 0 0,0 0 8 0 0,3 4 31 0 0,0 0 0 0 0,-1 0 0 0 0,0 0 0 0 0,1 1 0 0 0,-1-1 0 0 0,-1 0 0 0 0,1 1 1 0 0,0-1-1 0 0,-1 1 0 0 0,0 0 0 0 0,0 0 0 0 0,0-1 0 0 0,0 1 0 0 0,0 0 0 0 0,-1 0 0 0 0,0 0 0 0 0,0 0 0 0 0,0 0 0 0 0,0-1 0 0 0,0 1 0 0 0,-1 0 0 0 0,0 0 0 0 0,0 0 0 0 0,0 0 0 0 0,0-1 0 0 0,-1 1 0 0 0,1-1 0 0 0,-1 1 0 0 0,0-1 0 0 0,0 1 0 0 0,0-1 0 0 0,0 0 0 0 0,-1 0 0 0 0,1 0 0 0 0,-1 0 0 0 0,0 0 0 0 0,0-1 0 0 0,0 1 0 0 0,0-1 0 0 0,0 0 0 0 0,-1 0 0 0 0,1 0 0 0 0,-1 0 0 0 0,1-1 0 0 0,-1 1 0 0 0,0-1 0 0 0,-1 0-31 0 0,140 37 1165 0 0,-135-38-1289 0 0,0 0-206 0 0,-4-13-7986 0 0,2 6 1946 0 0</inkml:trace>
  <inkml:trace contextRef="#ctx0" brushRef="#br0" timeOffset="-149996.87">18414 2470 11717 0 0,'0'0'1470'0'0,"0"0"-788"0"0,0 0-238 0 0,0 0 4 0 0,7 8 155 0 0,0 1-569 0 0,0 1 0 0 0,0 0-1 0 0,0 0 1 0 0,-1 0 0 0 0,-1 1 0 0 0,0 0 0 0 0,0 0-1 0 0,-1 0 1 0 0,-1 0 0 0 0,0 1 0 0 0,0-1-1 0 0,-1 1 1 0 0,-1 0 0 0 0,0 0 0 0 0,0 0 0 0 0,-1 0-1 0 0,-1 0 1 0 0,0 0 0 0 0,-1 0 0 0 0,0-1-1 0 0,-1 1 1 0 0,0 0 0 0 0,0-1 0 0 0,-2 0 0 0 0,1 0-1 0 0,-1 0 1 0 0,-1 0 0 0 0,0-1 0 0 0,0 0 0 0 0,-4 3-35 0 0,-36 31-722 0 0,23-31-5263 0 0,10-10-3518 0 0</inkml:trace>
  <inkml:trace contextRef="#ctx0" brushRef="#br0" timeOffset="-136403.55">19156 2508 6141 0 0,'0'0'4873'0'0,"0"0"-2322"0"0,0 0-1375 0 0,0 0-600 0 0,0 0-114 0 0,0 0 123 0 0,0 0-15 0 0,-6-1-202 0 0,-195-38-106 0 0,172 21-2564 0 0,21 0-4308 0 0,8 12 1190 0 0</inkml:trace>
  <inkml:trace contextRef="#ctx0" brushRef="#br0" timeOffset="-136156.41">19156 2402 6201 0 0,'0'0'2631'0'0,"0"0"-816"0"0,0 0-278 0 0,0 0-168 0 0,0 0-342 0 0,0 0-272 0 0,0 0-129 0 0,0 0-44 0 0,-8-1-165 0 0,-44-8-428 0 0,-57-10 176 0 0,40 5-8476 0 0,65 11 2280 0 0</inkml:trace>
  <inkml:trace contextRef="#ctx0" brushRef="#br0" timeOffset="-52201.39">18660 2554 992 0 0,'0'0'6641'0'0,"0"0"-4324"0"0,0 0-1678 0 0,0 0-265 0 0,0 0-13 0 0,0 0 75 0 0,0 0-34 0 0,0 0 42 0 0,-5 7 36 0 0,0 0-320 0 0,-1 0 0 0 0,1 1 0 0 0,0 0-1 0 0,0 1 1 0 0,1-1 0 0 0,0 1 0 0 0,1-1 0 0 0,-1 1 0 0 0,2 0 0 0 0,0 1 0 0 0,0-1-1 0 0,0 0 1 0 0,1 0 0 0 0,0 1 0 0 0,1-1 0 0 0,0 1 0 0 0,1-1 0 0 0,0 1 0 0 0,0-1 0 0 0,1 0-1 0 0,0 0 1 0 0,1 0 0 0 0,0 0 0 0 0,0 0 0 0 0,1 0 0 0 0,0-1 0 0 0,1 1 0 0 0,-1-1-1 0 0,2 0 1 0 0,1 1-160 0 0,-6-7-553 0 0,12 12 1433 0 0,-7-12-7930 0 0,-3-11 539 0 0</inkml:trace>
  <inkml:trace contextRef="#ctx0" brushRef="#br0" timeOffset="-51950.57">18882 2781 6869 0 0,'0'0'4699'0'0,"0"0"-2949"0"0,0 0-1039 0 0,0 0-101 0 0,0 0-5 0 0,0 0 9 0 0,0 0-139 0 0,0 0-164 0 0,-6-1-189 0 0,-76-6-21 0 0,45 6-7233 0 0,33 1 2409 0 0</inkml:trace>
  <inkml:trace contextRef="#ctx0" brushRef="#br0" timeOffset="-51700.38">18942 2680 2964 0 0,'0'0'5409'0'0,"0"0"-3090"0"0,0 0-1728 0 0,0 0-325 0 0,0 0 433 0 0,-1 7 164 0 0,0 83 1760 0 0,1-50-4704 0 0,0-39-110 0 0,0-2-1111 0 0,0 0-1354 0 0</inkml:trace>
  <inkml:trace contextRef="#ctx0" brushRef="#br0" timeOffset="-51465.73">19043 2629 6493 0 0,'0'0'3774'0'0,"0"0"-2610"0"0,0 0-995 0 0,0 0 156 0 0,3 6 234 0 0,35 145 2695 0 0,-38-146-3296 0 0,0 0 1 0 0,0 0-1 0 0,0 0 1 0 0,-1-1-1 0 0,1 1 1 0 0,-1 0-1 0 0,-1 0 1 0 0,1-1-1 0 0,0 1 0 0 0,-1-1 1 0 0,0 1-1 0 0,0-1 1 0 0,-1 0-1 0 0,1 0 1 0 0,-1 0-1 0 0,0 0 0 0 0,0 0 1 0 0,0-1-1 0 0,0 1 1 0 0,-1-1-1 0 0,1 0 1 0 0,-1 0-1 0 0,0 0 0 0 0,0 0 1 0 0,0-1-1 0 0,0 1 1 0 0,-1-1-1 0 0,1 0 1 0 0,0-1-1 0 0,-1 1 1 0 0,0-1-1 0 0,-1 1 42 0 0,3-1-238 0 0,-36 2-6690 0 0,14-7-314 0 0</inkml:trace>
  <inkml:trace contextRef="#ctx0" brushRef="#br0" timeOffset="-163342.56">18477 2292 13877 0 0,'-8'-1'1321'0'0,"-1043"-37"1108"0"0,1024 39-2733 0 0,-3-1-1530 0 0,12-3-6228 0 0,7-3 635 0 0</inkml:trace>
  <inkml:trace contextRef="#ctx0" brushRef="#br0" timeOffset="-51093.86">18751 2323 756 0 0,'0'0'8493'0'0,"0"0"-7641"0"0,0 0-720 0 0,0 0 460 0 0,0 0 156 0 0,-37 2 84 0 0,20-3-104 0 0,-5-1-192 0 0,-1 0-232 0 0,-4 0-124 0 0,-2-1-56 0 0,-1 2-72 0 0,-1-1-52 0 0,1 2-636 0 0,0 0-844 0 0,7 0-1172 0 0,-5 0-4393 0 0</inkml:trace>
  <inkml:trace contextRef="#ctx0" brushRef="#br0" timeOffset="-135905.82">19555 2481 9157 0 0,'0'0'5168'0'0,"0"0"-5168"0"0,0 0 0 0 0,0 0 228 0 0,-40-8 364 0 0,24 5-240 0 0,2-1-228 0 0,-5-1-124 0 0,5 1 0 0 0,-4 1-4 0 0,4 1 4 0 0,0-1-492 0 0,3 0-380 0 0,3 0-364 0 0,1 0-556 0 0,6 0-1092 0 0,1-1-2905 0 0</inkml:trace>
  <inkml:trace contextRef="#ctx0" brushRef="#br0" timeOffset="-50472.12">19548 2402 3908 0 0,'0'0'5286'0'0,"0"0"-2706"0"0,0 0-1525 0 0,0 0-597 0 0,0 0-33 0 0,0 0-78 0 0,0 0-175 0 0,0 0 83 0 0,0 0 130 0 0,-2 8 31 0 0,-18 113 695 0 0,29-66-7098 0 0,-1-36-3972 0 0</inkml:trace>
  <inkml:trace contextRef="#ctx0" brushRef="#br0" timeOffset="-49025.32">19642 2519 432 0 0,'0'0'723'0'0,"0"0"-351"0"0,0 0-97 0 0,0 0 829 0 0,0 0 2226 0 0,0 0-1475 0 0,0 0-904 0 0,0 0-99 0 0,-21-2 5064 0 0,-22-3-8727 0 0,32 1-2269 0 0,-5-6-2839 0 0</inkml:trace>
  <inkml:trace contextRef="#ctx0" brushRef="#br0" timeOffset="-27947.25">20597 3331 768 0 0,'0'0'2018'0'0,"0"0"-1715"0"0,0 0-277 0 0,-7 2 276 0 0,-43 7 1283 0 0,0-2 0 0 0,-1-2 0 0 0,0-2 0 0 0,0-3-1 0 0,-32-4-1584 0 0,-5 1-71 0 0,-596-41 313 0 0,-938-79 1345 0 0,340 51-1301 0 0,-233 24-241 0 0,76-24 150 0 0,-1707-100 961 0 0,1834 106-864 0 0,267-1 53 0 0,-524 9-2 0 0,1243 47-248 0 0,-302-5 144 0 0,-807-40 411 0 0,-295 8-150 0 0,1642 47-500 0 0,-1667-30 673 0 0,1680 29-949 0 0,-147-5 811 0 0,73-2-3970 0 0,144 8 295 0 0,6-1-2809 0 0</inkml:trace>
  <inkml:trace contextRef="#ctx0" brushRef="#br0" timeOffset="-183796.19">9422 1793 9957 0 0,'-6'1'2721'0'0,"-106"9"727"0"0,-71-14-3126 0 0,132 2-180 0 0,0 1-527 0 0,-61-4 998 0 0,40-6-6862 0 0,63 9 1056 0 0</inkml:trace>
  <inkml:trace contextRef="#ctx0" brushRef="#br0" timeOffset="-182304.21">9873 1887 8657 0 0,'0'0'5856'0'0,"0"0"-4784"0"0,0 0-1020 0 0,0 0 336 0 0,0 0 57 0 0,0 0-197 0 0,-44-4-124 0 0,26 2-120 0 0,-2-1-4 0 0,1 1-8 0 0,4-1-593 0 0,0-1-607 0 0,5-2-632 0 0,4 2-2244 0 0,6-5-3253 0 0</inkml:trace>
  <inkml:trace contextRef="#ctx0" brushRef="#br0" timeOffset="-182056.5">9897 1799 1108 0 0,'0'0'9577'0'0,"0"0"-7577"0"0,0 0-1208 0 0,0 0 60 0 0,0 0-196 0 0,0 0-48 0 0,0 0-196 0 0,-41-6-236 0 0,16 5-176 0 0,-2-1-112 0 0,-2-1-1412 0 0,9 2-1528 0 0,-9-6-5793 0 0</inkml:trace>
  <inkml:trace contextRef="#ctx0" brushRef="#br0" timeOffset="-184639.2">8868 1373 3344 0 0,'0'0'4224'0'0,"0"0"-3153"0"0,0 0-855 0 0,0 0 10 0 0,0 0 376 0 0,0 0 198 0 0,0 0 79 0 0,0 0-105 0 0,0 0-329 0 0,-14-6-355 0 0,12 6 4469 0 0,37 37-5369 0 0,-26-31 812 0 0,-1 1 0 0 0,0 1 0 0 0,0 0 1 0 0,-1 0-1 0 0,0 0 0 0 0,0 1 0 0 0,-1 0 0 0 0,0 0 1 0 0,-1 1-1 0 0,1-1 0 0 0,-2 1 0 0 0,0 1 1 0 0,0-1-1 0 0,-1 0 0 0 0,0 1 0 0 0,-1 0 0 0 0,1 7-1 0 0,-3-21 4 0 0,0 1 1 0 0,0-1 0 0 0,0 0 0 0 0,0 1 0 0 0,-1-1-1 0 0,1 1 1 0 0,-1-1 0 0 0,0 1 0 0 0,0-1 0 0 0,0 1-1 0 0,0-1 1 0 0,0 1 0 0 0,0 0 0 0 0,-1 0 0 0 0,1-1-1 0 0,-1 1 1 0 0,0 0 0 0 0,1 0 0 0 0,-1 1 0 0 0,0-1-1 0 0,0 0 1 0 0,0 1 0 0 0,-1-1 0 0 0,1 1 0 0 0,0-1-1 0 0,0 1 1 0 0,-1 0 0 0 0,1 0 0 0 0,-1 0 0 0 0,1 0 0 0 0,-1 1-1 0 0,1-1 1 0 0,-1 1 0 0 0,1-1 0 0 0,-1 1 0 0 0,0 0-1 0 0,1 0 1 0 0,-1 0 0 0 0,0 0 0 0 0,1 1 0 0 0,-1-1-1 0 0,1 1 1 0 0,-1 0 0 0 0,1-1 0 0 0,-1 1 0 0 0,1 0-1 0 0,-1 0 1 0 0,1 1 0 0 0,0-1 0 0 0,0 0 0 0 0,-1 1-1 0 0,1-1 1 0 0,0 1 0 0 0,0 0 0 0 0,1 0 0 0 0,-1 0-1 0 0,0 0 1 0 0,1 0 0 0 0,-1 0 0 0 0,1 0 0 0 0,-1 0 0 0 0,0 3-6 0 0,53-34-1290 0 0,-12 26-4085 0 0,-28 3 366 0 0</inkml:trace>
  <inkml:trace contextRef="#ctx0" brushRef="#br0" timeOffset="-182628.26">8980 1649 1316 0 0,'0'0'2693'0'0,"0"0"-1626"0"0,0 0-405 0 0,0 0 984 0 0,0 0-251 0 0,0 0-757 0 0,0 0-333 0 0,0 0 49 0 0,0 0 179 0 0,-11 40 2459 0 0,9-39-2946 0 0,0 1 0 0 0,0 0-1 0 0,0-1 1 0 0,0 1 0 0 0,0-1 0 0 0,-1 1 0 0 0,1-1 0 0 0,0 0 0 0 0,-1 0 0 0 0,1 0 0 0 0,-1 0 0 0 0,1-1 0 0 0,-1 1 0 0 0,0-1 0 0 0,1 1 0 0 0,-1-1 0 0 0,0 0 0 0 0,1 0 0 0 0,-1 0 0 0 0,1-1 0 0 0,-1 1 0 0 0,0 0 0 0 0,1-1 0 0 0,-1 0 0 0 0,1 0 0 0 0,-1 1 0 0 0,1-2 0 0 0,-1 1 0 0 0,1 0 0 0 0,0 0 0 0 0,0-1 0 0 0,-1 1 0 0 0,1-1 0 0 0,0 0 0 0 0,0 1 0 0 0,1-1 0 0 0,-1 0 0 0 0,0 0-1 0 0,1 0 1 0 0,-1-1 0 0 0,1 1 0 0 0,-1 0 0 0 0,1 0 0 0 0,0-1 0 0 0,0 1 0 0 0,0-1 0 0 0,0 1 0 0 0,1-1 0 0 0,-1 1 0 0 0,1-1 0 0 0,-1 0 0 0 0,1 1 0 0 0,0-1 0 0 0,0 0 0 0 0,0 1 0 0 0,1-1 0 0 0,-1 1 0 0 0,0-1 0 0 0,1 0 0 0 0,0 1 0 0 0,0-1 0 0 0,0 0-46 0 0,18-17-935 0 0,-10 12-3869 0 0,-5 7-476 0 0</inkml:trace>
  <inkml:trace contextRef="#ctx0" brushRef="#br0" timeOffset="-183548.72">9106 1909 7233 0 0,'0'0'1524'0'0,"0"0"-666"0"0,7 8 178 0 0,51 93 2487 0 0,-57-99-3480 0 0,0 0 0 0 0,1 0 0 0 0,-1 1 0 0 0,-1-1 0 0 0,1 0-1 0 0,0 1 1 0 0,-1-1 0 0 0,1 1 0 0 0,-1-1 0 0 0,0 1 0 0 0,1-1 0 0 0,-1 1 0 0 0,0-1 0 0 0,-1 1 0 0 0,1-1 0 0 0,0 1 0 0 0,-1-1 0 0 0,0 0 0 0 0,1 1 0 0 0,-1-1 0 0 0,0 0 0 0 0,0 1 0 0 0,0-1 0 0 0,0 0 0 0 0,-1 0-1 0 0,1 0 1 0 0,-1 0 0 0 0,1 0 0 0 0,-1 0 0 0 0,0 0 0 0 0,1 0 0 0 0,-1-1 0 0 0,0 1 0 0 0,0-1 0 0 0,0 1 0 0 0,-1-1 0 0 0,1 0 0 0 0,0 0 0 0 0,0 0 0 0 0,-1 0 0 0 0,1 0 0 0 0,0-1 0 0 0,-1 1 0 0 0,1-1-1 0 0,-1 1 1 0 0,1-1 0 0 0,-1 0 0 0 0,1 0 0 0 0,-1 0 0 0 0,1 0 0 0 0,-1-1-43 0 0,1 2 24 0 0,-1-1 0 0 0,1 0 0 0 0,0 0 0 0 0,0 0 1 0 0,0 0-1 0 0,0 0 0 0 0,-1-1 0 0 0,1 1 0 0 0,0-1 0 0 0,0 1 0 0 0,0-1 0 0 0,0 0 0 0 0,0 0 0 0 0,0 0 0 0 0,0 0 0 0 0,0 0 1 0 0,0 0-1 0 0,0 0 0 0 0,1-1 0 0 0,-1 1 0 0 0,1-1 0 0 0,-1 1 0 0 0,1-1 0 0 0,-1 0 0 0 0,1 1 0 0 0,0-1 0 0 0,0 0 0 0 0,0 0 1 0 0,0 0-1 0 0,0 0 0 0 0,0 0 0 0 0,0 0 0 0 0,1 0 0 0 0,-1 0 0 0 0,1 0 0 0 0,-1-1 0 0 0,1 1 0 0 0,0 0 0 0 0,0 0 0 0 0,0 0 1 0 0,0-1-1 0 0,0 1 0 0 0,1 0 0 0 0,-1-1-24 0 0,42-49-2977 0 0,-24 44-3092 0 0,-8 4-269 0 0</inkml:trace>
  <inkml:trace contextRef="#ctx0" brushRef="#br0" timeOffset="-183330.25">9244 1987 5220 0 0,'0'0'1479'0'0,"0"0"-270"0"0,0 0 121 0 0,0 0-148 0 0,0 0-372 0 0,0 0-332 0 0,0 0-203 0 0,0 0-180 0 0,3-2-225 0 0,1 0 196 0 0,-1 1 1 0 0,1 0-1 0 0,0 0 0 0 0,0 0 1 0 0,-1 1-1 0 0,1-1 1 0 0,0 1-1 0 0,0 0 1 0 0,0 0-1 0 0,0 0 0 0 0,0 1 1 0 0,-1 0-1 0 0,1-1 1 0 0,0 1-1 0 0,0 0 0 0 0,-1 1 1 0 0,1-1-1 0 0,-1 1 1 0 0,1-1-1 0 0,-1 1 1 0 0,1 0-1 0 0,-1 0 0 0 0,0 1 1 0 0,0-1-1 0 0,0 1 1 0 0,0-1-1 0 0,-1 1 0 0 0,3 3-66 0 0,-3-5 45 0 0,0 1-1 0 0,0 0 1 0 0,0-1-1 0 0,-1 1 1 0 0,1 0-1 0 0,0 0 0 0 0,-1 0 1 0 0,1 0-1 0 0,-1 0 1 0 0,0 1-1 0 0,0-1 0 0 0,1 0 1 0 0,-2 1-1 0 0,1-1 1 0 0,0 1-1 0 0,0-1 0 0 0,-1 1 1 0 0,1-1-1 0 0,-1 1 1 0 0,0-1-1 0 0,0 1 0 0 0,0-1 1 0 0,0 1-1 0 0,0 0 1 0 0,-1-1-1 0 0,1 1 0 0 0,-1-1 1 0 0,0 1-1 0 0,1-1 1 0 0,-1 0-1 0 0,0 1 0 0 0,0-1 1 0 0,-1 0-1 0 0,1 1 1 0 0,0-1-1 0 0,-1 0 0 0 0,1 0 1 0 0,-1 0-1 0 0,0 0 1 0 0,0-1-1 0 0,0 1 0 0 0,0 0 1 0 0,0-1-1 0 0,0 1 1 0 0,0-1-1 0 0,-2 1-44 0 0,-19 9-313 0 0,8-11-4176 0 0,11-3-1915 0 0</inkml:trace>
  <inkml:trace contextRef="#ctx0" brushRef="#br0" timeOffset="-183109.02">9438 2010 2872 0 0,'0'0'9489'0'0,"0"0"-9093"0"0,0 0-176 0 0,0 0 456 0 0,0 0 136 0 0,-21 34-244 0 0,16-24-368 0 0,1 1-100 0 0,0 0-84 0 0,4 0 84 0 0,0-2 0 0 0,5 1 76 0 0,5-2 76 0 0,1-2-252 0 0,2 0-732 0 0,-1-2-708 0 0,0-1-888 0 0,-7-3-3312 0 0</inkml:trace>
  <inkml:trace contextRef="#ctx0" brushRef="#br0" timeOffset="-184328.57">9122 1456 11237 0 0,'0'0'1027'0'0,"0"0"-759"0"0,0 0-188 0 0,0 0-121 0 0,7 2 8 0 0,-3-2 85 0 0,1 1 0 0 0,-1 0 0 0 0,0-1 1 0 0,0 2-1 0 0,0-1 0 0 0,0 0 0 0 0,0 1 0 0 0,0 0 0 0 0,0 0 1 0 0,0 0-1 0 0,-1 0 0 0 0,1 0 0 0 0,-1 1 0 0 0,1 0 1 0 0,-1 0-1 0 0,0 0 0 0 0,0 0 0 0 0,0 0 0 0 0,-1 0 0 0 0,1 1 1 0 0,-1-1-1 0 0,0 1 0 0 0,0 0 0 0 0,0 0 0 0 0,0 0 1 0 0,-1 0-1 0 0,1 0 0 0 0,-1 0 0 0 0,0 0 0 0 0,0 1-52 0 0,-42 114 1531 0 0,79-98-633 0 0,-8-24-7140 0 0,-24-3-612 0 0</inkml:trace>
  <inkml:trace contextRef="#ctx0" brushRef="#br0" timeOffset="-184063.3">9303 1622 11625 0 0,'0'0'2708'0'0,"0"0"-2052"0"0,0 0-516 0 0,-38-6 628 0 0,21 4-312 0 0,-5-2-319 0 0,4 4-137 0 0,-2-2-4 0 0,-1 2-1141 0 0,2 0-1099 0 0,6 0-2192 0 0,-4 0-2417 0 0</inkml:trace>
  <inkml:trace contextRef="#ctx0" brushRef="#br0" timeOffset="-26765.19">9536 2297 592 0 0,'0'0'825'0'0,"0"0"-370"0"0,0 0-161 0 0,0 0 35 0 0,0 0 291 0 0,5-3 1189 0 0,6-4-1646 0 0,-1 0 1 0 0,0-1-1 0 0,-1 0 0 0 0,0 0 1 0 0,0-1-1 0 0,-1 0 0 0 0,0 0 1 0 0,0-1-1 0 0,-1 0 1 0 0,-1 0-1 0 0,0-1 0 0 0,0 0 1 0 0,-1 0-1 0 0,1-5-163 0 0,3-7-36 0 0,-2-1 0 0 0,-1 0 0 0 0,-1-1-1 0 0,-1 1 1 0 0,-1-1 0 0 0,-1 0 0 0 0,-2 0 0 0 0,0 0-1 0 0,-2 0 1 0 0,-3-20 36 0 0,1 5-70 0 0,-2 0-1 0 0,-1 0 0 0 0,-2 1 1 0 0,-2 1-1 0 0,-1-1 1 0 0,-2 2-1 0 0,-2 0 0 0 0,-1 0 1 0 0,-2 2-1 0 0,-2 0 0 0 0,-1 1 1 0 0,-1 2-1 0 0,-2 0 0 0 0,-1 1 1 0 0,-27-24 70 0 0,34 39 20 0 0,-1 1 1 0 0,0 1-1 0 0,-1 1 1 0 0,-1 0-1 0 0,0 2 1 0 0,0 0-1 0 0,-1 1 1 0 0,0 2-1 0 0,-1 0 0 0 0,0 2 1 0 0,0 0-1 0 0,-1 2 1 0 0,1 1-1 0 0,-1 1 1 0 0,0 0-1 0 0,1 2 1 0 0,-1 1-1 0 0,0 1 1 0 0,0 2-1 0 0,1 0 0 0 0,0 1 1 0 0,0 1-1 0 0,0 2 1 0 0,1 0-1 0 0,-11 6-20 0 0,17 0-21 0 0,1 1 0 0 0,0 0 0 0 0,1 1-1 0 0,1 1 1 0 0,1 0 0 0 0,0 1 0 0 0,1 0 0 0 0,1 1-1 0 0,1 0 1 0 0,0 1 0 0 0,2 0 0 0 0,0 1-1 0 0,1 0 1 0 0,1 0 0 0 0,1 0 0 0 0,1 1 0 0 0,1 4 21 0 0,3 6-41 0 0,1 0 0 0 0,3 0 1 0 0,0 0-1 0 0,2 0 1 0 0,1-1-1 0 0,2 1 0 0 0,0-2 1 0 0,3 0-1 0 0,0 0 1 0 0,2-1-1 0 0,1 0 0 0 0,4 2 41 0 0,11 30-13 0 0,-21-39-81 0 0,2-1-1 0 0,1 0 1 0 0,0-1-1 0 0,1-1 1 0 0,2 0-1 0 0,0-1 0 0 0,0 0 1 0 0,2-1-1 0 0,0-1 1 0 0,1-1-1 0 0,1 0 1 0 0,0-1-1 0 0,1-2 0 0 0,20 11 95 0 0,-15-12-2284 0 0</inkml:trace>
  <inkml:trace contextRef="#ctx0" brushRef="#br0" timeOffset="-25143.37">8885 1578 888 0 0,'0'0'767'0'0,"0"0"86"0"0,0 0-3 0 0,0 0 21 0 0,0 0 13 0 0,0 0-55 0 0,0 0-80 0 0,0 0-55 0 0,0 0-42 0 0,0 0-74 0 0,3-8 927 0 0,-47 64 416 0 0,43-54-1910 0 0,0 0 0 0 0,0 0 0 0 0,0 1 1 0 0,0-1-1 0 0,0 1 0 0 0,0-1 0 0 0,0 0 0 0 0,1 1 0 0 0,-1-1 0 0 0,1 1 0 0 0,0 0 1 0 0,0-1-1 0 0,0 1 0 0 0,0-1 0 0 0,0 1 0 0 0,0-1 0 0 0,1 1 0 0 0,-1-1 0 0 0,1 1 0 0 0,0-1 1 0 0,0 1-1 0 0,0-1 0 0 0,0 0 0 0 0,0 0 0 0 0,0 1 0 0 0,1-1 0 0 0,-1 0 0 0 0,1 0 1 0 0,-1 0-1 0 0,1 0 0 0 0,1 1-11 0 0,80 27 1229 0 0,-81-32-1160 0 0,1 0-1 0 0,-1 0 1 0 0,1 0-1 0 0,-1 0 0 0 0,0-1 1 0 0,0 1-1 0 0,0-1 1 0 0,0 1-1 0 0,0-1 1 0 0,0 0-1 0 0,-1 0 1 0 0,1 1-1 0 0,-1-1 0 0 0,0 0 1 0 0,0-1-1 0 0,0 1 1 0 0,0 0-1 0 0,-1 0 1 0 0,1 0-1 0 0,-1 0 0 0 0,0-1 1 0 0,0 1-1 0 0,0 0 1 0 0,0 0-1 0 0,-1-1 1 0 0,1 1-1 0 0,-1 0 1 0 0,0 0-1 0 0,0 0 0 0 0,0 0 1 0 0,0-1-69 0 0,0-14 86 0 0,2 8-78 0 0,-1-1 0 0 0,0 1 0 0 0,0-1-1 0 0,-1 1 1 0 0,-1-1 0 0 0,0 1 0 0 0,0-1 0 0 0,-1 1 0 0 0,0 0 0 0 0,-1 0 0 0 0,0 1 0 0 0,0-1 0 0 0,-1 1 0 0 0,0 0 0 0 0,-1 0 0 0 0,0 0-1 0 0,-1 1 1 0 0,1 0 0 0 0,-2 0 0 0 0,1 1 0 0 0,-1 0 0 0 0,0 0 0 0 0,0 1 0 0 0,-1 0 0 0 0,-6-4-8 0 0,-8-3-273 0 0,37 21-210 0 0,0 1 458 0 0,-1 1 0 0 0,1 0 0 0 0,-1 1 0 0 0,-1 0 1 0 0,0 1-1 0 0,-1 0 0 0 0,0 1 0 0 0,-1 0 0 0 0,0 0 0 0 0,-1 2 1 0 0,-1-1-1 0 0,0 1 0 0 0,-1 0 0 0 0,0 0 0 0 0,-2 1 0 0 0,1 0 1 0 0,-2 0-1 0 0,0 0 0 0 0,-1 1 0 0 0,0 12 25 0 0,-5-26 46 0 0,0 0 0 0 0,0 0 0 0 0,0 0 0 0 0,-1 0 0 0 0,1 0 1 0 0,-1-1-1 0 0,1 1 0 0 0,-1-1 0 0 0,0 0 0 0 0,0 0 0 0 0,0 0 0 0 0,-1 0 0 0 0,1 0 0 0 0,0-1 0 0 0,-1 0 0 0 0,1 1 0 0 0,0-1 1 0 0,-1-1-1 0 0,0 1 0 0 0,1 0 0 0 0,-1-1 0 0 0,1 0 0 0 0,-1 1 0 0 0,0-2 0 0 0,1 1 0 0 0,-1 0 0 0 0,0-1 0 0 0,1 1 0 0 0,-1-1 1 0 0,1 0-1 0 0,-1 0 0 0 0,1-1 0 0 0,-3 0-46 0 0,2-3 53 0 0,0 1 0 0 0,0-1 0 0 0,1 0 1 0 0,0 0-1 0 0,0 0 0 0 0,0 0 0 0 0,1 0 0 0 0,-1-1 0 0 0,1 1 1 0 0,1-1-1 0 0,-1 1 0 0 0,1-1 0 0 0,0 0 0 0 0,0 0 0 0 0,1 0 1 0 0,-1 1-1 0 0,1-1 0 0 0,1 0 0 0 0,-1 0 0 0 0,1 0 1 0 0,0 0-1 0 0,0 1 0 0 0,2-5-53 0 0,49-17-2325 0 0,-39 30-4813 0 0,-11 0-351 0 0</inkml:trace>
  <inkml:trace contextRef="#ctx0" brushRef="#br0" timeOffset="9277">58 3077 3208 0 0,'0'0'6903'0'0,"0"0"-4716"0"0,0 0-1910 0 0,-2 7 56 0 0,-10 23 27 0 0,2 1 1 0 0,1 0 0 0 0,1 0-1 0 0,2 0 1 0 0,1 1 0 0 0,2 0-1 0 0,1 0 1 0 0,1 0-1 0 0,4 30-360 0 0,-2-52 68 0 0,1 0 0 0 0,1-1-1 0 0,-1 1 1 0 0,2-1-1 0 0,-1 0 1 0 0,1 0 0 0 0,1 0-1 0 0,-1 0 1 0 0,2-1-1 0 0,-1 1 1 0 0,1-1 0 0 0,0-1-1 0 0,1 1 1 0 0,0-1-1 0 0,1 1-67 0 0,53 0-2000 0 0,-45-21-6212 0 0,-8-2 1257 0 0</inkml:trace>
  <inkml:trace contextRef="#ctx0" brushRef="#br0" timeOffset="9652.66">236 3244 2972 0 0,'0'0'467'0'0,"0"0"1391"0"0,0 0-402 0 0,0 0-224 0 0,0 0-285 0 0,0 0-214 0 0,0 0-198 0 0,0 0-196 0 0,0 0-7 0 0,9-12 1499 0 0,-6 11-1774 0 0,-1 1 0 0 0,1-1 0 0 0,0 1 0 0 0,0 0 0 0 0,-1 0 0 0 0,1 0 0 0 0,0 0 0 0 0,0 0 0 0 0,-1 1 0 0 0,1-1 0 0 0,0 1 0 0 0,-1 0 0 0 0,1-1 0 0 0,0 1 0 0 0,-1 1 0 0 0,1-1 0 0 0,-1 0 0 0 0,0 1 0 0 0,1-1 0 0 0,-1 1 0 0 0,0 0 1 0 0,0-1-1 0 0,0 1 0 0 0,0 0 0 0 0,0 0 0 0 0,0 1 0 0 0,-1-1 0 0 0,1 0 0 0 0,-1 0 0 0 0,1 1 0 0 0,-1-1 0 0 0,0 1 0 0 0,0 0 0 0 0,0-1 0 0 0,0 1 0 0 0,-1 0 0 0 0,1-1 0 0 0,-1 1 0 0 0,0 0 0 0 0,1 0 0 0 0,-1-1 0 0 0,0 1 0 0 0,-1 0 0 0 0,1 0 0 0 0,0-1 0 0 0,-1 1 0 0 0,0 0 0 0 0,1-1 0 0 0,-1 1 0 0 0,0 0 0 0 0,0-1 0 0 0,-1 1-57 0 0,-29 125 621 0 0,32-126-576 0 0,1 0 0 0 0,0 0 0 0 0,0 0 0 0 0,1 0 0 0 0,-1-1 0 0 0,0 1 0 0 0,0-1 0 0 0,1 1 0 0 0,-1-1 0 0 0,1 0 0 0 0,-1 0 0 0 0,1 0 0 0 0,0 0 0 0 0,-1-1 0 0 0,1 1 1 0 0,0-1-1 0 0,0 1 0 0 0,-1-1 0 0 0,1 0 0 0 0,0 0 0 0 0,0 0 0 0 0,-1 0 0 0 0,1-1 0 0 0,0 1 0 0 0,-1-1 0 0 0,1 0 0 0 0,0 0 0 0 0,-1 0 0 0 0,1 0-45 0 0,23-15-2425 0 0,-25 9-2466 0 0,-1 3-903 0 0</inkml:trace>
  <inkml:trace contextRef="#ctx0" brushRef="#br0" timeOffset="9827.44">392 3386 10177 0 0,'0'0'2916'0'0,"0"0"-1748"0"0,0 0-636 0 0,0 0 60 0 0,0 0-64 0 0,-38-2-316 0 0,22 2-208 0 0,-1 0-4 0 0,1 0-328 0 0,-4 0-440 0 0,2 1-284 0 0,-2-1-760 0 0,5 0-1436 0 0,-5-4-3617 0 0</inkml:trace>
  <inkml:trace contextRef="#ctx0" brushRef="#br0" timeOffset="10154.57">465 3118 28 0 0,'0'0'8366'0'0,"0"0"-5653"0"0,0 0-1902 0 0,0 0 14 0 0,0 0 120 0 0,0 0-186 0 0,0 0-375 0 0,0 0-542 0 0,25 8 86 0 0,-22-5 117 0 0,-1 0 1 0 0,1 0-1 0 0,0 0 1 0 0,-1 1-1 0 0,1-1 1 0 0,-1 1-1 0 0,0-1 1 0 0,0 1-1 0 0,0 0 1 0 0,-1 0 0 0 0,1 0-1 0 0,-1 0 1 0 0,0 0-1 0 0,0 0 1 0 0,-1 1-1 0 0,1-1 1 0 0,-1 0-1 0 0,0 0 1 0 0,0 0-1 0 0,0 1 1 0 0,-1-1-1 0 0,1 0 1 0 0,-1 0-1 0 0,0 0 1 0 0,0 0-1 0 0,-1 0 1 0 0,1 0 0 0 0,-1 0-1 0 0,0 0 1 0 0,0 0-1 0 0,-1 1-45 0 0,-1 4 53 0 0,5-7-36 0 0,0 0 0 0 0,0-1 0 0 0,0 1 0 0 0,0 0 0 0 0,0-1-1 0 0,0 1 1 0 0,1-1 0 0 0,-1 0 0 0 0,0 1 0 0 0,1-1 0 0 0,-1 0-1 0 0,1 0 1 0 0,-1 0 0 0 0,1 0 0 0 0,0 0 0 0 0,-1 0 0 0 0,1 0-1 0 0,0 0 1 0 0,0-1 0 0 0,-1 1 0 0 0,1-1 0 0 0,0 1 0 0 0,0-1-1 0 0,0 0 1 0 0,0 0 0 0 0,0 0 0 0 0,0 0 0 0 0,-1 0 0 0 0,1 0-1 0 0,0 0 1 0 0,0-1 0 0 0,0 1 0 0 0,0-1 0 0 0,0 1-1 0 0,-1-1 1 0 0,1 0 0 0 0,0 0 0 0 0,-1 0 0 0 0,1 0 0 0 0,0 0-1 0 0,-1 0 1 0 0,1 0 0 0 0,-1 0 0 0 0,0-1 0 0 0,1 1 0 0 0,-1 0-1 0 0,0-1 1 0 0,0 1 0 0 0,0-1 0 0 0,0 0-17 0 0,11-2-1900 0 0,10 2-7288 0 0,-13 2 3369 0 0</inkml:trace>
  <inkml:trace contextRef="#ctx0" brushRef="#br0" timeOffset="10393.67">990 3373 4364 0 0,'0'0'6089'0'0,"0"0"-4169"0"0,0 0-1348 0 0,0 0 296 0 0,0 0 160 0 0,-41 5-172 0 0,26-5-288 0 0,-4 1-219 0 0,0 1-249 0 0,-2-1-92 0 0,0 1 4 0 0,-2 1-12 0 0,4-2-12 0 0,0-1-581 0 0,-1 0-399 0 0,7 0-936 0 0,4-3-3120 0 0,1-9-3113 0 0</inkml:trace>
  <inkml:trace contextRef="#ctx0" brushRef="#br0" timeOffset="10562.55">922 3342 4984 0 0,'0'0'6685'0'0,"0"0"-5597"0"0,0 0 36 0 0,0 0 28 0 0,12 40-108 0 0,-14-29-291 0 0,0-1-205 0 0,-2-2-276 0 0,0 1-136 0 0,3-1-136 0 0,-1 0-408 0 0,0-1-412 0 0,0-2-429 0 0,2 1-919 0 0,0-2-3384 0 0,-2-4-2037 0 0</inkml:trace>
  <inkml:trace contextRef="#ctx0" brushRef="#br0" timeOffset="11700.89">1365 3203 1032 0 0,'0'0'7707'0'0,"0"0"-4642"0"0,0 0-1712 0 0,0 0-324 0 0,0 0-236 0 0,0 0-265 0 0,0 0-311 0 0,-11-12 843 0 0,58 28-1753 0 0,-43-12 719 0 0,0 0-1 0 0,0 0 1 0 0,0 1-1 0 0,0 0 1 0 0,-1-1-1 0 0,0 1 0 0 0,0 0 1 0 0,0 0-1 0 0,-1 1 1 0 0,1-1-1 0 0,-1 1 0 0 0,-1-1 1 0 0,1 1-1 0 0,-1 0 1 0 0,0-1-1 0 0,0 1 1 0 0,0 0-1 0 0,-1 0 0 0 0,0 0 1 0 0,0-1-1 0 0,-1 1 1 0 0,0 0-1 0 0,0 0 0 0 0,0 0 1 0 0,0-1-1 0 0,-1 1 1 0 0,0-1-1 0 0,0 1 0 0 0,-1-1 1 0 0,1 0-1 0 0,-1 0 1 0 0,0 0-1 0 0,-1 0 1 0 0,1 0-1 0 0,-1-1 0 0 0,0 0 1 0 0,0 1-1 0 0,0-1 1 0 0,-1-1-1 0 0,1 1 0 0 0,-1-1 1 0 0,0 0-1 0 0,-1 1-25 0 0,7-5-8 0 0,0 1 0 0 0,0-1 0 0 0,0 1 0 0 0,0-1 0 0 0,0 1 0 0 0,0-1 0 0 0,-1 0 0 0 0,1 0 0 0 0,0 0 0 0 0,0 1 0 0 0,-1-1 0 0 0,1 0 0 0 0,0 0 0 0 0,-1 0 0 0 0,1 0 0 0 0,-1 0-1 0 0,1 0 1 0 0,-1 0 0 0 0,1 0 0 0 0,-1 0 0 0 0,0 0 0 0 0,0 0 0 0 0,1-1 0 0 0,-1 1 0 0 0,0 0 0 0 0,0 0 0 0 0,0 0 0 0 0,0 0 0 0 0,0 0 0 0 0,-1 0 0 0 0,1-1 0 0 0,0 1 0 0 0,0 0 0 0 0,-1 0 0 0 0,1 0 0 0 0,-1 0 0 0 0,1 0 0 0 0,-1 0-1 0 0,1 0 1 0 0,-1 0 0 0 0,0 0 0 0 0,1 0 0 0 0,-1 1 0 0 0,0-1 0 0 0,0 0 0 0 0,1 0 0 0 0,-1 1 0 0 0,0-1 0 0 0,0 0 0 0 0,0 1 0 0 0,0-1 0 0 0,0 1 0 0 0,0-1 0 0 0,0 1 0 0 0,0-1 0 0 0,0 1 0 0 0,0 0 0 0 0,-1 0 0 0 0,1-1 0 0 0,-1 1 8 0 0,10 0 2 0 0,-1 1 1 0 0,1 0-1 0 0,-1 0 1 0 0,0 0-1 0 0,0 1 1 0 0,0 0-1 0 0,1 0 1 0 0,-2 1 0 0 0,1 0-1 0 0,0 0 1 0 0,-1 1-1 0 0,1 0 1 0 0,-1 0-1 0 0,0 0 1 0 0,0 1 0 0 0,-1 0-1 0 0,1 0 1 0 0,-1 0-1 0 0,0 1 1 0 0,0 0-3 0 0,-3-4-2548 0 0,-1-4-4171 0 0,3-5-767 0 0</inkml:trace>
  <inkml:trace contextRef="#ctx0" brushRef="#br0" timeOffset="12073.41">1647 3249 6749 0 0,'0'0'4284'0'0,"0"0"-2662"0"0,0 0-1066 0 0,0 0 84 0 0,0 0 160 0 0,0 0-86 0 0,0 0-316 0 0,0 0-326 0 0,18-3 120 0 0,-1 7 63 0 0,-15-5-247 0 0,1 0 0 0 0,-1 0 0 0 0,1 1 1 0 0,-1 0-1 0 0,1-1 0 0 0,-1 1 1 0 0,1 0-1 0 0,-1 0 0 0 0,1 0 1 0 0,-1 1-1 0 0,1-1 0 0 0,0 0 1 0 0,-1 1-1 0 0,1 0 0 0 0,-1 0 0 0 0,0-1 1 0 0,1 1-1 0 0,-1 1 0 0 0,0-1 1 0 0,0 0-1 0 0,1 1 0 0 0,-1-1 1 0 0,0 1-1 0 0,0-1 0 0 0,0 1 1 0 0,-1 0-1 0 0,1 0 0 0 0,0 0 0 0 0,-1 0 1 0 0,1 0-1 0 0,-1 0 0 0 0,0 1 1 0 0,0-1-1 0 0,0 0 0 0 0,0 1 1 0 0,0-1-1 0 0,0 1 0 0 0,-1-1 1 0 0,1 1-1 0 0,-1-1 0 0 0,1 1 0 0 0,-1-1 1 0 0,0 1-1 0 0,0-1 0 0 0,0 1 1 0 0,-1 0-1 0 0,1-1 0 0 0,0 1 1 0 0,-1-1-1 0 0,0 1 0 0 0,0-1 1 0 0,0 2-9 0 0,-13 11 398 0 0,11-12-387 0 0,-1 0-1 0 0,1 0 0 0 0,0 0 1 0 0,0 0-1 0 0,0 1 0 0 0,0-1 0 0 0,1 1 1 0 0,-1 0-1 0 0,1-1 0 0 0,0 1 1 0 0,0 0-1 0 0,0 0 0 0 0,1 1 1 0 0,0-1-1 0 0,-1 0 0 0 0,1 0 1 0 0,1 1-1 0 0,-1-1 0 0 0,1 1 1 0 0,-1-1-1 0 0,1 1-10 0 0,52 6 1037 0 0,-17-19-4818 0 0,-28 4 295 0 0,-3 1-2245 0 0</inkml:trace>
  <inkml:trace contextRef="#ctx0" brushRef="#br0" timeOffset="12339.65">1856 3377 4652 0 0,'0'0'8081'0'0,"0"0"-6541"0"0,0 0-1148 0 0,-34-1 340 0 0,16-1-28 0 0,1 0-464 0 0,-2 0-240 0 0,0 2-744 0 0,-1-1-864 0 0,7 0-2780 0 0,-6-2-3673 0 0</inkml:trace>
  <inkml:trace contextRef="#ctx0" brushRef="#br0" timeOffset="12621.77">2039 3304 2540 0 0,'0'0'1884'0'0,"0"0"2592"0"0,0 0-2672 0 0,0 0-921 0 0,0 0 108 0 0,0 0-24 0 0,0 0-355 0 0,0 0-397 0 0,15-15-796 0 0,79 68 2266 0 0,-92-52-1641 0 0,-1 1-1 0 0,0 0 0 0 0,1 0 0 0 0,-1 0 0 0 0,0 0 1 0 0,0 0-1 0 0,-1 0 0 0 0,1 0 0 0 0,0 0 0 0 0,-1 0 1 0 0,1 0-1 0 0,-1 0 0 0 0,0 0 0 0 0,1 1 0 0 0,-1-1 1 0 0,0 0-1 0 0,0 0 0 0 0,-1 0 0 0 0,1 1 0 0 0,0-1 1 0 0,-1 0-1 0 0,1 0 0 0 0,-1 0 0 0 0,0 0 0 0 0,0 0 1 0 0,0 0-1 0 0,0 0 0 0 0,0 0 0 0 0,0 0 0 0 0,0 0 1 0 0,-1-1-1 0 0,1 1 0 0 0,0 0 0 0 0,-1-1 0 0 0,0 1 1 0 0,1-1-1 0 0,-1 0 0 0 0,0 1 0 0 0,0-1 0 0 0,0 0 1 0 0,0 0-1 0 0,0 0 0 0 0,0 0 0 0 0,0-1 1 0 0,0 1-1 0 0,0 0 0 0 0,-1-1-43 0 0,-27 10-1626 0 0,12-13-6746 0 0,15-5 1619 0 0</inkml:trace>
  <inkml:trace contextRef="#ctx0" brushRef="#br0" timeOffset="12887.98">2241 3280 2844 0 0,'0'0'6660'0'0,"0"0"-4691"0"0,0 0-1239 0 0,0 0 364 0 0,-6 6 125 0 0,-2 0-805 0 0,6-5-376 0 0,0-1 0 0 0,-1 1 0 0 0,1 0 0 0 0,0 0 0 0 0,0 0 0 0 0,0 0 0 0 0,0 0 0 0 0,0 1 0 0 0,0-1 1 0 0,0 0-1 0 0,0 1 0 0 0,0 0 0 0 0,1-1 0 0 0,-1 1 0 0 0,0 0 0 0 0,1 0 0 0 0,0 0 0 0 0,-1 0 0 0 0,1 0 0 0 0,0 0 0 0 0,0 0 0 0 0,0 0 0 0 0,0 0 0 0 0,1 1 0 0 0,-1-1 0 0 0,1 0 0 0 0,-1 1 0 0 0,1-1 0 0 0,0 0 0 0 0,0 1 0 0 0,0-1 0 0 0,0 1 0 0 0,0-1 0 0 0,0 0 0 0 0,1 1 0 0 0,-1-1 0 0 0,1 0 0 0 0,0 0 0 0 0,-1 1 0 0 0,1-1 0 0 0,0 0 0 0 0,0 0 0 0 0,1 0 0 0 0,-1 0 0 0 0,0 0 0 0 0,1 0 0 0 0,-1 0 1 0 0,1 0-1 0 0,0 0-38 0 0,73 18-1692 0 0,-21-19-6111 0 0,-27-4 516 0 0</inkml:trace>
  <inkml:trace contextRef="#ctx0" brushRef="#br0" timeOffset="13275.81">2659 3038 1696 0 0,'0'0'7248'0'0,"0"0"-5117"0"0,0 0-1673 0 0,0 0 205 0 0,0 0 312 0 0,0 0-208 0 0,0 0-550 0 0,0 0-160 0 0,8 6 154 0 0,69 79 1293 0 0,-74-82-1447 0 0,-1 0-1 0 0,1 0 1 0 0,-1 0-1 0 0,0 0 1 0 0,0 0 0 0 0,0 1-1 0 0,-1-1 1 0 0,1 1-1 0 0,-1-1 1 0 0,0 1-1 0 0,0 0 1 0 0,0-1-1 0 0,0 1 1 0 0,-1 0-1 0 0,1 0 1 0 0,-1 0-1 0 0,0-1 1 0 0,0 1-1 0 0,-1 0 1 0 0,1 0-1 0 0,-1 0 1 0 0,0-1-1 0 0,0 1 1 0 0,0 0-1 0 0,0-1 1 0 0,-1 1-1 0 0,1-1 1 0 0,-1 1-1 0 0,0-1 1 0 0,0 0-1 0 0,0 0 1 0 0,-2 2-57 0 0,2-3-13 0 0,-1 0 0 0 0,0 0 0 0 0,1-1 1 0 0,-1 1-1 0 0,0-1 0 0 0,0 0 0 0 0,0 0 1 0 0,0 0-1 0 0,0 0 0 0 0,0 0 0 0 0,0-1 1 0 0,0 1-1 0 0,0-1 0 0 0,-1 0 0 0 0,1 0 1 0 0,0 0-1 0 0,0 0 0 0 0,0-1 0 0 0,0 1 0 0 0,-1-1 1 0 0,1 0-1 0 0,0 0 0 0 0,0 0 0 0 0,0 0 1 0 0,1 0-1 0 0,-1-1 0 0 0,0 1 0 0 0,0-1 1 0 0,1 0-1 0 0,-1 0 0 0 0,1 0 0 0 0,-1 0 1 0 0,1 0-1 0 0,0 0 0 0 0,0-1 0 0 0,0 1 1 0 0,0-1-1 0 0,0 0 0 0 0,1 1 0 0 0,-1-1 1 0 0,1 0-1 0 0,0 0 0 0 0,0 0 0 0 0,0 0 1 0 0,0 0-1 0 0,0 0 0 0 0,1 0 0 0 0,-1 0 1 0 0,1 0-1 0 0,0-1 0 0 0,0 1 0 0 0,0 0 0 0 0,0 0 1 0 0,1 0-1 0 0,-1 0 0 0 0,1-1 0 0 0,0 1 1 0 0,0 0-1 0 0,0 0 13 0 0,32-14-2338 0 0,-6 22-2874 0 0,-19-2 1853 0 0,6-2-2715 0 0</inkml:trace>
  <inkml:trace contextRef="#ctx0" brushRef="#br0" timeOffset="13584.8">2882 3078 1512 0 0,'0'0'7994'0'0,"0"0"-5827"0"0,0 0-1855 0 0,0 0 140 0 0,0 0 244 0 0,0 0-69 0 0,0 0-260 0 0,7-1-187 0 0,-5 0-133 0 0,1 1 1 0 0,-1-1 0 0 0,1 1-1 0 0,-1 0 1 0 0,1-1 0 0 0,0 1 0 0 0,-1 0-1 0 0,1 0 1 0 0,-1 1 0 0 0,1-1-1 0 0,0 1 1 0 0,-1-1 0 0 0,1 1-1 0 0,-1 0 1 0 0,1 0 0 0 0,-1 0 0 0 0,0 0-1 0 0,1 0 1 0 0,-1 1 0 0 0,0-1-1 0 0,0 0 1 0 0,0 1 0 0 0,0 0-1 0 0,0 0 1 0 0,0-1 0 0 0,-1 1 0 0 0,1 0-1 0 0,0 1 1 0 0,-1-1 0 0 0,0 0-1 0 0,1 0 1 0 0,-1 1 0 0 0,0-1 0 0 0,0 0-1 0 0,0 1 1 0 0,0-1 0 0 0,-1 1-1 0 0,1-1 1 0 0,-1 1 0 0 0,0 0-1 0 0,1-1 1 0 0,-1 1 0 0 0,0-1 0 0 0,-1 3-48 0 0,-26 98 1314 0 0,80-85-1546 0 0,-31-28-8729 0 0,-16 2 1586 0 0</inkml:trace>
  <inkml:trace contextRef="#ctx0" brushRef="#br0" timeOffset="13834.55">3034 3187 3788 0 0,'0'0'8573'0'0,"0"0"-7741"0"0,0 0-412 0 0,-36-3 12 0 0,25 2-280 0 0,-4-1-64 0 0,2 1-88 0 0,-3 0-788 0 0,1 1-1232 0 0,3 0-2144 0 0,-2 0-2089 0 0</inkml:trace>
  <inkml:trace contextRef="#ctx0" brushRef="#br0" timeOffset="14067.67">3168 3388 5380 0 0,'0'0'5450'0'0,"0"0"-3887"0"0,-6 1-1043 0 0,-265-16 5077 0 0,132 11-4994 0 0,35 1-1274 0 0,34-1-2564 0 0,60 3 1027 0 0,4-1-2708 0 0,6 1-1751 0 0</inkml:trace>
  <inkml:trace contextRef="#ctx0" brushRef="#br0" timeOffset="14252.58">2780 3479 4592 0 0,'0'0'4686'0'0,"0"0"-2521"0"0,4 6-1246 0 0,-3-4-806 0 0,47 98 3318 0 0,-46-97-3373 0 0,-1 0 1 0 0,0 1 0 0 0,0-1-1 0 0,0 0 1 0 0,0 1 0 0 0,0-1-1 0 0,-1 1 1 0 0,1-1 0 0 0,-1 1 0 0 0,0-1-1 0 0,0 1 1 0 0,-1-1 0 0 0,1 1-1 0 0,-1-1 1 0 0,1 1 0 0 0,-1-1-1 0 0,0 1 1 0 0,-1-1 0 0 0,1 0-1 0 0,0 0 1 0 0,-1 1 0 0 0,0-1-1 0 0,0 0 1 0 0,0-1 0 0 0,0 1 0 0 0,0 0-1 0 0,0 0 1 0 0,-1-1 0 0 0,0 1-1 0 0,1-1 1 0 0,-2 1-59 0 0,2-3-18 0 0,-1 1-1 0 0,1 0 1 0 0,0-1 0 0 0,-1 0-1 0 0,1 1 1 0 0,-1-1 0 0 0,1 0-1 0 0,-1 0 1 0 0,1 0 0 0 0,-1-1-1 0 0,1 1 1 0 0,-1 0 0 0 0,1-1-1 0 0,0 0 1 0 0,-1 0 0 0 0,1 1-1 0 0,0-1 1 0 0,-1-1-1 0 0,1 1 1 0 0,0 0 0 0 0,0 0-1 0 0,0-1 1 0 0,0 0 0 0 0,0 1-1 0 0,0-1 1 0 0,1 0 0 0 0,-1 0-1 0 0,1 0 1 0 0,-1 0 0 0 0,1 0-1 0 0,-1 0 1 0 0,1 0 0 0 0,0 0-1 0 0,0 0 1 0 0,0-1 0 0 0,0 1-1 0 0,1 0 1 0 0,-1-1 0 0 0,1 1-1 0 0,-1-1 1 0 0,1 1 0 0 0,0-1-1 0 0,0 1 1 0 0,0-1 0 0 0,0 1-1 0 0,0-1 1 0 0,1 1 0 0 0,-1-1-1 0 0,1 1 1 0 0,0 0 0 0 0,-1-1-1 0 0,1 1 1 0 0,0 0 0 0 0,0-1-1 0 0,1 1 1 0 0,-1 0 0 0 0,0 0-1 0 0,1 0 1 0 0,-1 0-1 0 0,1 0 1 0 0,1 0 18 0 0,33-18-1965 0 0,-7 13-4911 0 0,-26 7 5786 0 0,11-4-5585 0 0</inkml:trace>
  <inkml:trace contextRef="#ctx0" brushRef="#br0" timeOffset="14500.32">2959 3593 6249 0 0,'0'0'8267'0'0,"0"0"-6077"0"0,0 0-2019 0 0,0 0-116 0 0,0 0-43 0 0,0 0-100 0 0,0 0-241 0 0,4 1-123 0 0,0-1 486 0 0,-1 0-1 0 0,1 0 1 0 0,0 0 0 0 0,-1 0 0 0 0,1 1 0 0 0,0 0 0 0 0,-1-1-1 0 0,1 1 1 0 0,-1 1 0 0 0,0-1 0 0 0,1 0 0 0 0,-1 1 0 0 0,0 0-1 0 0,0-1 1 0 0,1 1 0 0 0,-2 1 0 0 0,1-1 0 0 0,0 0 0 0 0,0 1-1 0 0,-1-1 1 0 0,1 1 0 0 0,-1 0 0 0 0,0 0 0 0 0,0 0 0 0 0,0 0-1 0 0,0 0 1 0 0,0 0 0 0 0,-1 1 0 0 0,0-1 0 0 0,1 1 0 0 0,-1-1-1 0 0,0 1 1 0 0,-1-1 0 0 0,1 1 0 0 0,-1-1 0 0 0,1 1 0 0 0,-1 0-1 0 0,0-1 1 0 0,-1 1 0 0 0,1 0 0 0 0,0-1 0 0 0,-1 1 0 0 0,0-1-1 0 0,0 1 1 0 0,0-1 0 0 0,0 1 0 0 0,-2 1-34 0 0,-24 17-696 0 0,7-20-5643 0 0,19-6 477 0 0</inkml:trace>
  <inkml:trace contextRef="#ctx0" brushRef="#br0" timeOffset="14750.29">3109 3591 4424 0 0,'0'0'6013'0'0,"0"0"-3975"0"0,0 0-1640 0 0,0 0 34 0 0,0 0 289 0 0,0 0-80 0 0,-5 8-156 0 0,2-6-451 0 0,1 0-1 0 0,0 0 1 0 0,0 0 0 0 0,0 1-1 0 0,1-1 1 0 0,-1 1 0 0 0,0 0-1 0 0,1-1 1 0 0,0 1 0 0 0,0 0-1 0 0,0 0 1 0 0,0 0 0 0 0,0 0-1 0 0,0 0 1 0 0,1 0 0 0 0,-1 0-1 0 0,1 0 1 0 0,0 0 0 0 0,0 0-1 0 0,0 0 1 0 0,0 0 0 0 0,1 0-1 0 0,-1 0 1 0 0,1 0 0 0 0,0 0-1 0 0,0 0 1 0 0,0 0 0 0 0,0-1-1 0 0,0 1 1 0 0,1 0 0 0 0,-1 0-1 0 0,1-1 1 0 0,0 1 0 0 0,0-1 0 0 0,0 0-1 0 0,0 1 1 0 0,0-1 0 0 0,0 0-1 0 0,0 0 1 0 0,1 0 0 0 0,-1-1-1 0 0,3 2-33 0 0,30 7-5174 0 0,-25-9-181 0 0</inkml:trace>
  <inkml:trace contextRef="#ctx0" brushRef="#br0" timeOffset="15029.96">3434 3033 5549 0 0,'0'0'6811'0'0,"0"0"-5508"0"0,2 6-830 0 0,32 79 1218 0 0,-24-67-1454 0 0,-1 1-1 0 0,0 0 1 0 0,-1 1 0 0 0,-1 0 0 0 0,-1 0-1 0 0,-1 1 1 0 0,0-1 0 0 0,-2 1-1 0 0,-1 0 1 0 0,0 0 0 0 0,-1 0 0 0 0,-2 0-1 0 0,0 0 1 0 0,-1 0 0 0 0,-1 0-1 0 0,-2 7-236 0 0,-80 74 30 0 0,2-73-7504 0 0,60-30-552 0 0</inkml:trace>
  <inkml:trace contextRef="#ctx0" brushRef="#br0" timeOffset="16733.88">3743 3140 5789 0 0,'0'0'3883'0'0,"0"0"-2446"0"0,0 0-435 0 0,0 0 312 0 0,0 0-235 0 0,0 0-463 0 0,0 0-205 0 0,0 0 37 0 0,-5 5-69 0 0,-4 7-253 0 0,1 0 0 0 0,-1 0 1 0 0,2 1-1 0 0,0 0 0 0 0,1 0 1 0 0,0 1-1 0 0,1 0 1 0 0,0 0-1 0 0,1 0 0 0 0,1 1 1 0 0,0-1-1 0 0,1 1 1 0 0,0 0-1 0 0,1 6-126 0 0,54 43-158 0 0,-23-54-6410 0 0,-26-11 343 0 0</inkml:trace>
  <inkml:trace contextRef="#ctx0" brushRef="#br0" timeOffset="16984.18">3830 3280 2612 0 0,'0'0'8032'0'0,"0"0"-6162"0"0,0 0-1820 0 0,0 0-78 0 0,0 0-52 0 0,6-1-12 0 0,-2 1 168 0 0,0 0 0 0 0,0 0 0 0 0,0 1 0 0 0,0-1 1 0 0,0 1-1 0 0,0 0 0 0 0,0 0 0 0 0,0 0 0 0 0,-1 0 0 0 0,1 1 0 0 0,0 0 0 0 0,-1-1 0 0 0,1 1 0 0 0,-1 1 0 0 0,0-1 0 0 0,1 0 0 0 0,-1 1 0 0 0,0 0 0 0 0,-1-1 0 0 0,1 1 0 0 0,0 0 0 0 0,-1 1 0 0 0,0-1 0 0 0,1 0 0 0 0,-1 1 0 0 0,0 0-76 0 0,0-1 81 0 0,-1 0 0 0 0,1 0-1 0 0,-1 0 1 0 0,0 0 0 0 0,0 1 0 0 0,0-1 0 0 0,0 0 0 0 0,0 1 0 0 0,-1-1 0 0 0,0 0 0 0 0,0 1 0 0 0,1-1 0 0 0,-2 0 0 0 0,1 1 0 0 0,0-1 0 0 0,-1 0-1 0 0,1 1 1 0 0,-1-1 0 0 0,0 0 0 0 0,0 0 0 0 0,-1 0 0 0 0,1 0 0 0 0,-1 0 0 0 0,1 0 0 0 0,-1 0 0 0 0,0 0 0 0 0,-2 2-81 0 0,-34 12-3411 0 0,34-17 399 0 0,2 0-1775 0 0</inkml:trace>
  <inkml:trace contextRef="#ctx0" brushRef="#br0" timeOffset="17188.84">4015 3296 5533 0 0,'0'0'5199'0'0,"0"0"-3788"0"0,0 0-1022 0 0,0 0 311 0 0,-6 4 365 0 0,3-3-1045 0 0,0 0 1 0 0,0 0 0 0 0,1 0 0 0 0,-1 0 0 0 0,0 0 0 0 0,0 0-1 0 0,1 1 1 0 0,-1 0 0 0 0,1-1 0 0 0,-1 1 0 0 0,1 0 0 0 0,0 0-1 0 0,0 0 1 0 0,0 1 0 0 0,0-1 0 0 0,0 0 0 0 0,0 1 0 0 0,1-1-1 0 0,-1 1 1 0 0,1 0 0 0 0,-1 0 0 0 0,1-1 0 0 0,0 1-1 0 0,0 0 1 0 0,1 0 0 0 0,-1 0 0 0 0,0 0 0 0 0,1 0 0 0 0,0 0-1 0 0,0 0 1 0 0,0 0 0 0 0,0 0 0 0 0,0 0 0 0 0,1 0 0 0 0,-1 0-1 0 0,1 0 1 0 0,0 0 0 0 0,-1 0 0 0 0,1 0 0 0 0,1-1-1 0 0,-1 1 1 0 0,0 0 0 0 0,1-1 0 0 0,0 1 0 0 0,-1-1 0 0 0,1 1-1 0 0,0-1 1 0 0,0 0 0 0 0,0 0 0 0 0,1 1 0 0 0,1 0-21 0 0,34 7-1813 0 0,-11-9-2702 0 0,-7-3-1356 0 0</inkml:trace>
  <inkml:trace contextRef="#ctx0" brushRef="#br0" timeOffset="17470.27">4338 3409 9185 0 0,'0'0'4156'0'0,"0"0"-4144"0"0,0 0 424 0 0,0 0 312 0 0,-49-1-156 0 0,32-1-340 0 0,-3 0-200 0 0,1 2-52 0 0,-2-1-252 0 0,2 1-532 0 0,0 0-308 0 0,3-2-636 0 0,3 0-1244 0 0,4 0-2889 0 0</inkml:trace>
  <inkml:trace contextRef="#ctx0" brushRef="#br0" timeOffset="17672.7">4260 3352 744 0 0,'0'0'10149'0'0,"0"0"-8401"0"0,0 0-1112 0 0,21 36 292 0 0,-20-24 72 0 0,-1 0-272 0 0,0 1-135 0 0,-1 0-205 0 0,-3 1-188 0 0,0-2-76 0 0,-1 2-124 0 0,2-3-164 0 0,-1-1-332 0 0,4-2-185 0 0,0-2-375 0 0,3-2-776 0 0,-2-2-2452 0 0,10-3-3357 0 0</inkml:trace>
  <inkml:trace contextRef="#ctx0" brushRef="#br0" timeOffset="17955.31">4503 3334 11369 0 0,'0'0'2448'0'0,"0"0"-1394"0"0,0 0-864 0 0,0 0-4 0 0,0 0 92 0 0,0 0-35 0 0,0 8-84 0 0,0-5-113 0 0,-1 1 0 0 0,0 0 0 0 0,1-1 0 0 0,0 1 0 0 0,0 0 0 0 0,0 0 0 0 0,0-1 0 0 0,1 1 0 0 0,-1 0 0 0 0,1-1 0 0 0,0 1 0 0 0,0-1 0 0 0,0 1 0 0 0,1-1 0 0 0,-1 1 0 0 0,1-1-1 0 0,0 0 1 0 0,0 0 0 0 0,0 0 0 0 0,0 0 0 0 0,0 0 0 0 0,1 0 0 0 0,-1 0 0 0 0,1-1 0 0 0,0 1 0 0 0,0-1 0 0 0,0 0 0 0 0,0 0 0 0 0,0 0 0 0 0,1 0 0 0 0,-1-1 0 0 0,0 1 0 0 0,1-1-1 0 0,-1 0 1 0 0,1 0 0 0 0,-1 0 0 0 0,1 0 0 0 0,0-1 0 0 0,0 1 0 0 0,-1-1 0 0 0,1 0 0 0 0,0 0 0 0 0,2-1-46 0 0,-3 0-14 0 0,0 0 0 0 0,0 0 1 0 0,0 0-1 0 0,-1-1 0 0 0,1 1 0 0 0,-1-1 1 0 0,1 0-1 0 0,-1 1 0 0 0,0-1 0 0 0,1 0 1 0 0,-1 0-1 0 0,0-1 0 0 0,0 1 0 0 0,-1 0 1 0 0,1-1-1 0 0,0 1 0 0 0,-1-1 0 0 0,1 0 0 0 0,-1 1 1 0 0,0-1-1 0 0,0 0 0 0 0,0 0 0 0 0,0 0 1 0 0,-1 1-1 0 0,1-1 0 0 0,-1 0 0 0 0,1 0 1 0 0,-1-2 13 0 0,24 85-29 0 0,-23-77 70 0 0,1 1-13 0 0,1 0-1 0 0,-1 1 0 0 0,0-1 1 0 0,-1 1-1 0 0,1-1 0 0 0,-1 1 0 0 0,0 0 1 0 0,0-1-1 0 0,0 1 0 0 0,-1 0 1 0 0,1 0-1 0 0,-1 0 0 0 0,0 0 1 0 0,-1-1-1 0 0,1 1 0 0 0,-1 0 1 0 0,0 0-1 0 0,0-1 0 0 0,-1 1 1 0 0,1 0-1 0 0,-1-1 0 0 0,0 1 1 0 0,0-1-1 0 0,0 0 0 0 0,-1 0 1 0 0,0 0-1 0 0,0 0 0 0 0,0 0 0 0 0,0 0 1 0 0,0-1-1 0 0,-1 1 0 0 0,0-1 1 0 0,1 0-1 0 0,-1 0 0 0 0,0-1 1 0 0,-4 3-28 0 0,-48-2-2021 0 0,19-13-4317 0 0,15-3-1277 0 0</inkml:trace>
  <inkml:trace contextRef="#ctx0" brushRef="#br0" timeOffset="18222.44">4854 3254 9081 0 0,'0'0'4550'0'0,"3"6"-3385"0"0,47 156 2140 0 0,-49-156-3396 0 0,0-1 1 0 0,0 1-1 0 0,-1 0 0 0 0,0 0 1 0 0,0-1-1 0 0,-1 1 1 0 0,0 0-1 0 0,0 0 0 0 0,0-1 1 0 0,0 1-1 0 0,-1-1 0 0 0,0 1 1 0 0,0-1-1 0 0,-1 0 1 0 0,1 0-1 0 0,-1 0 0 0 0,0 0 1 0 0,0 0-1 0 0,-1 0 0 0 0,0-1 1 0 0,0 0-1 0 0,0 0 1 0 0,0 0-1 0 0,0 0 0 0 0,-1-1 1 0 0,0 1-1 0 0,1-1 0 0 0,-1 0 1 0 0,-3 1 90 0 0,-7 1-2728 0 0,3-3-2816 0 0</inkml:trace>
  <inkml:trace contextRef="#ctx0" brushRef="#br0" timeOffset="18489.07">5410 3504 14053 0 0,'0'0'2949'0'0,"0"0"-2317"0"0,0 0-148 0 0,0 0 132 0 0,0 0-320 0 0,0 0 12 0 0,-43-8 8 0 0,19 4-276 0 0,0 4-40 0 0,-5-1-88 0 0,0 1-392 0 0,-3 0-528 0 0,2 0-733 0 0,5 1-2807 0 0,-7-4-5209 0 0</inkml:trace>
  <inkml:trace contextRef="#ctx0" brushRef="#br0" timeOffset="51778.89">5676 3318 3976 0 0,'0'0'1151'0'0,"0"0"2976"0"0,0 0-1915 0 0,0 0-1055 0 0,0 0-52 0 0,0 0 2 0 0,0 0-119 0 0,0 0-251 0 0,0 0-203 0 0,13-24 620 0 0,48-31-754 0 0,-61 55-502 0 0,0 0-171 0 0,0 43-1113 0 0,-17 122 3037 0 0,26-151-4006 0 0,1-10-3376 0 0,-4-3 563 0 0</inkml:trace>
  <inkml:trace contextRef="#ctx0" brushRef="#br0" timeOffset="51933.8">5849 3489 3332 0 0,'0'0'4961'0'0,"0"0"-829"0"0,0 0-2694 0 0,0 0-916 0 0,0 0 440 0 0,-7 1 196 0 0,-92-11 1412 0 0,24 0-4549 0 0,27 12-6568 0 0,46-2 1714 0 0</inkml:trace>
  <inkml:trace contextRef="#ctx0" brushRef="#br0" timeOffset="54496.6">6131 3159 612 0 0,'0'0'5713'0'0,"0"0"-3085"0"0,0 0-1427 0 0,0 0-601 0 0,0 0-54 0 0,0 0 5 0 0,-4 5 4 0 0,-5 9-328 0 0,0 0-1 0 0,1 0 0 0 0,0 1 0 0 0,1 0 0 0 0,1 0 1 0 0,1 1-1 0 0,0-1 0 0 0,1 1 0 0 0,0 0 0 0 0,1 0 0 0 0,1 1 1 0 0,1-1-1 0 0,0 1 0 0 0,2-1 0 0 0,-1 0 0 0 0,2 1 0 0 0,3 14-226 0 0,29 28 734 0 0,-9-48-3463 0 0,-21-11-540 0 0,1-5-2490 0 0</inkml:trace>
  <inkml:trace contextRef="#ctx0" brushRef="#br0" timeOffset="54746.87">6225 3333 1748 0 0,'0'0'5206'0'0,"0"0"-3617"0"0,0 0-1067 0 0,0 0 147 0 0,0 0 151 0 0,6-1-120 0 0,0 0-581 0 0,-1 0 0 0 0,1 1 0 0 0,-1 0 0 0 0,0 0 0 0 0,1 0 0 0 0,-1 0 0 0 0,1 1 0 0 0,-1 0 0 0 0,0 1 0 0 0,0-1-1 0 0,0 1 1 0 0,0 0 0 0 0,0 0 0 0 0,0 0 0 0 0,0 1 0 0 0,0-1 0 0 0,-1 1 0 0 0,1 1 0 0 0,-1-1 0 0 0,0 0 0 0 0,0 1 0 0 0,2 3-119 0 0,-4-5 62 0 0,0 1 0 0 0,0-1 1 0 0,0 0-1 0 0,0 1 0 0 0,-1 0 0 0 0,0-1 1 0 0,1 1-1 0 0,-1 0 0 0 0,0-1 1 0 0,0 1-1 0 0,0 0 0 0 0,-1 0 1 0 0,1 0-1 0 0,-1 0 0 0 0,1 0 1 0 0,-1 0-1 0 0,0 0 0 0 0,0 0 1 0 0,-1 0-1 0 0,1 0 0 0 0,0 0 0 0 0,-1 0 1 0 0,0 0-1 0 0,0 0 0 0 0,0 0 1 0 0,0-1-1 0 0,0 1 0 0 0,-1 0 1 0 0,1-1-1 0 0,-1 1 0 0 0,1-1 1 0 0,-1 1-1 0 0,0-1 0 0 0,0 0 0 0 0,0 0 1 0 0,0 1-1 0 0,-1-2 0 0 0,-1 3-62 0 0,-45 18-3581 0 0,45-22-589 0 0,4-2-2017 0 0</inkml:trace>
  <inkml:trace contextRef="#ctx0" brushRef="#br0" timeOffset="54998.42">6406 3333 3068 0 0,'0'0'6726'0'0,"0"0"-4539"0"0,0 0-1915 0 0,0 0-138 0 0,0 0 300 0 0,0 0 142 0 0,0 0 2 0 0,-4 6-19 0 0,-6 5-290 0 0,7-9-241 0 0,0-1 0 0 0,1 1-1 0 0,-1 0 1 0 0,0 0 0 0 0,1 0 0 0 0,-1 0 0 0 0,1 0 0 0 0,0 1-1 0 0,0-1 1 0 0,0 1 0 0 0,0-1 0 0 0,0 1 0 0 0,0 0-1 0 0,1 0 1 0 0,-1 0 0 0 0,1 0 0 0 0,0 0 0 0 0,0 0-1 0 0,0 0 1 0 0,0 0 0 0 0,1 0 0 0 0,-1 0 0 0 0,1 1 0 0 0,0-1-1 0 0,0 0 1 0 0,0 0 0 0 0,0 1 0 0 0,0-1 0 0 0,1 0-1 0 0,0 0 1 0 0,-1 0 0 0 0,1 0 0 0 0,0 1 0 0 0,1-1-1 0 0,-1 0 1 0 0,0-1 0 0 0,1 1 0 0 0,0 0 0 0 0,0 0 0 0 0,0-1-1 0 0,0 1 1 0 0,0-1 0 0 0,0 1 0 0 0,3 1-28 0 0,49 15-1900 0 0,-17-14-3111 0 0,-25-5 375 0 0</inkml:trace>
  <inkml:trace contextRef="#ctx0" brushRef="#br0" timeOffset="55292.66">6591 3319 6613 0 0,'0'0'5132'0'0,"0"0"-3582"0"0,0 0-1322 0 0,0 0-69 0 0,0 0 266 0 0,0 0-259 0 0,0 0-420 0 0,8 3 58 0 0,93 36 918 0 0,-120 29 896 0 0,15-61-1531 0 0,2-5-43 0 0,0 0-1 0 0,1 0 0 0 0,-1 0 1 0 0,1 0-1 0 0,-1 1 1 0 0,1-1-1 0 0,0 1 1 0 0,0-1-1 0 0,0 1 1 0 0,0-1-1 0 0,0 1 0 0 0,1 0 1 0 0,-1-1-1 0 0,1 1 1 0 0,-1 0-1 0 0,1 0 1 0 0,0-1-1 0 0,0 1 0 0 0,1 0 1 0 0,-1 0-1 0 0,0-1 1 0 0,1 1-1 0 0,0 0 1 0 0,0-1-1 0 0,0 1 0 0 0,0-1 1 0 0,0 1-1 0 0,0-1 1 0 0,0 1-1 0 0,2 1-43 0 0,37 13-1813 0 0,-37-16 1247 0 0,4 0-1443 0 0,-1-1-2087 0 0,1-2-2325 0 0</inkml:trace>
  <inkml:trace contextRef="#ctx0" brushRef="#br0" timeOffset="55447.74">6783 3482 1552 0 0,'0'0'10257'0'0,"0"0"-8133"0"0,0 0-1708 0 0,0 0 256 0 0,0 0 460 0 0,-45-12-391 0 0,28 10-469 0 0,-2 1-272 0 0,1-1 0 0 0,-1 1-412 0 0,1 1-617 0 0,0-1-639 0 0,5-1-2308 0 0,0-3-2773 0 0</inkml:trace>
  <inkml:trace contextRef="#ctx0" brushRef="#br0" timeOffset="55745.12">6908 3219 8265 0 0,'0'0'2733'0'0,"0"0"-1635"0"0,0 0-556 0 0,0 0 134 0 0,0 0-81 0 0,0 0-275 0 0,0 0-440 0 0,18 15 138 0 0,-54 120 1777 0 0,38-132-1713 0 0,0-1 1 0 0,0 1-1 0 0,0 0 0 0 0,0-1 1 0 0,1 1-1 0 0,-1-1 0 0 0,1 0 1 0 0,0 0-1 0 0,-1 0 0 0 0,1 0 1 0 0,0 0-1 0 0,0 0 0 0 0,0-1 0 0 0,0 0 1 0 0,1 1-1 0 0,-1-1 0 0 0,0 0 1 0 0,1-1-1 0 0,-1 1 0 0 0,0-1 1 0 0,1 1-1 0 0,-1-1 0 0 0,1 0 1 0 0,1 0-83 0 0,49-9-3549 0 0,-48 3 484 0 0,-1 1-2686 0 0</inkml:trace>
  <inkml:trace contextRef="#ctx0" brushRef="#br0" timeOffset="55994.82">7112 3250 4104 0 0,'0'0'7408'0'0,"0"0"-5525"0"0,0 0-1572 0 0,6 6 16 0 0,2 2-160 0 0,0 0 1 0 0,0 1 0 0 0,-1 1 0 0 0,0-1 0 0 0,-1 1-1 0 0,0 0 1 0 0,-1 1 0 0 0,0-1 0 0 0,0 1-1 0 0,-1 0 1 0 0,-1 0 0 0 0,0 0 0 0 0,0 1 0 0 0,-1-1-1 0 0,-1 1 1 0 0,0-1 0 0 0,0 1 0 0 0,-1 10-168 0 0,-1-14-82 0 0,-1 0 1 0 0,1 0 0 0 0,-1 0-1 0 0,-1 0 1 0 0,1-1 0 0 0,-1 1-1 0 0,0-1 1 0 0,-1 1 0 0 0,0-1-1 0 0,0 0 1 0 0,-1-1 0 0 0,0 1-1 0 0,0-1 1 0 0,0 0 0 0 0,-1 0-1 0 0,0 0 1 0 0,0-1 0 0 0,0 0-1 0 0,-3 1 82 0 0,8-5-104 0 0,-17 10-2416 0 0,3-6-2482 0 0,-5-3-2879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15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133 103 836 0 0,'0'0'1932'0'0,"0"0"-927"0"0,0 0-429 0 0,0 0-153 0 0,0 0-128 0 0,0 0-37 0 0,0 0 68 0 0,0 0 645 0 0,3-9 5791 0 0,5-10-3987 0 0,-8 16-2778 0 0,0 0 0 0 0,0 0 0 0 0,0 0 0 0 0,0 0 0 0 0,-1 1 0 0 0,1-1 0 0 0,-1 0 0 0 0,1 0 0 0 0,-1 0 0 0 0,0 0 0 0 0,0 1 0 0 0,0-1 0 0 0,-1 1 0 0 0,1-1 0 0 0,-1 0 0 0 0,1 1 0 0 0,-1 0 0 0 0,0 0 0 0 0,0-1 0 0 0,0 1 0 0 0,0 0 0 0 0,0 0 0 0 0,-1 1 0 0 0,1-1 0 0 0,0 0 0 0 0,-1 1 0 0 0,1-1 0 0 0,-1 1 0 0 0,0 0 0 0 0,1 0 0 0 0,-1 0 0 0 0,0 0 0 0 0,0 1 0 0 0,0-1 0 0 0,0 1 0 0 0,0-1 0 0 0,1 1 0 0 0,-1 0 0 0 0,0 0 0 0 0,0 1 0 0 0,0-1 0 0 0,0 0 0 0 0,0 1 0 0 0,0 0 0 0 0,1 0 0 0 0,-3 0 3 0 0,2 0 12 0 0,1-1-1 0 0,-1 1 1 0 0,1 0-1 0 0,-1-1 0 0 0,1 1 1 0 0,-1 0-1 0 0,1 1 0 0 0,0-1 1 0 0,0 0-1 0 0,-1 0 0 0 0,1 1 1 0 0,0 0-1 0 0,0-1 0 0 0,1 1 1 0 0,-1 0-1 0 0,0 0 0 0 0,0 0 1 0 0,1 0-1 0 0,-1 0 0 0 0,1 0 1 0 0,0 0-1 0 0,0 1 0 0 0,0-1 1 0 0,0 0-1 0 0,0 1 0 0 0,0-1 1 0 0,1 1-1 0 0,-1-1 1 0 0,1 1-1 0 0,-1-1 0 0 0,1 1 1 0 0,0 0-1 0 0,0-1 0 0 0,0 1 1 0 0,1-1-1 0 0,-1 1 0 0 0,0-1 1 0 0,1 1-1 0 0,0-1 0 0 0,-1 1 1 0 0,1-1-1 0 0,0 0 0 0 0,1 1 1 0 0,-1-1-1 0 0,0 0 0 0 0,0 0 1 0 0,1 0-1 0 0,0 0 0 0 0,-1 0 1 0 0,1 0-1 0 0,0 0 0 0 0,0 0 1 0 0,0-1-1 0 0,1 2-11 0 0,28 0 3098 0 0,20-23-2619 0 0,-51 13-5414 0 0,0 4 602 0 0,0-2-6006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0:24.863"/>
    </inkml:context>
    <inkml:brush xml:id="br0">
      <inkml:brushProperty name="width" value="0.05" units="cm"/>
      <inkml:brushProperty name="height" value="0.05" units="cm"/>
      <inkml:brushProperty name="color" value="#FF0066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657 1053 104 0 0,'0'0'501'0'0,"0"0"-195"0"0,0 0-237 0 0,0 0-18 0 0,-6 3 25 0 0,-15 4 216 0 0,1-2 1 0 0,-1 0 0 0 0,0-1-1 0 0,0-1 1 0 0,-1-1-1 0 0,1 0 1 0 0,-1-2-1 0 0,1-1 1 0 0,0 0 0 0 0,-1-2-1 0 0,1 0 1 0 0,0-2-1 0 0,0 0 1 0 0,1-1 0 0 0,0-1-1 0 0,0-1 1 0 0,0-1-1 0 0,-13-9-292 0 0,19 10 81 0 0,0-2-1 0 0,1 1 1 0 0,0-2-1 0 0,0 0 1 0 0,1 0-1 0 0,1-1 1 0 0,0-1 0 0 0,1 0-1 0 0,0 0 1 0 0,1-1-1 0 0,0 0 1 0 0,1-1-1 0 0,1 0 1 0 0,1 0-1 0 0,-6-16-80 0 0,15 22-49 0 0,-1 0-1 0 0,1 0 1 0 0,0 1 0 0 0,1-1-1 0 0,0 1 1 0 0,0 0-1 0 0,1 0 1 0 0,0 0-1 0 0,0 0 1 0 0,1 1-1 0 0,0 0 1 0 0,0 0-1 0 0,1 1 1 0 0,0 0 0 0 0,0 0-1 0 0,0 0 1 0 0,1 1-1 0 0,0 0 1 0 0,0 1-1 0 0,0 0 1 0 0,0 0-1 0 0,1 0 1 0 0,5 0 49 0 0,14-4-287 0 0,1 1 0 0 0,-1 2 0 0 0,1 1 1 0 0,0 1-1 0 0,0 1 0 0 0,0 2 0 0 0,0 1 0 0 0,0 1 0 0 0,0 2 1 0 0,0 0-1 0 0,0 2 0 0 0,-1 2 0 0 0,0 0 0 0 0,10 6 287 0 0,-25-8 61 0 0,0 0-1 0 0,-1 1 1 0 0,0 0-1 0 0,0 1 1 0 0,-1 0-1 0 0,0 1 1 0 0,0 0 0 0 0,-1 1-1 0 0,0 0 1 0 0,-1 0-1 0 0,0 1 1 0 0,-1 1-1 0 0,0-1 1 0 0,-1 1-1 0 0,0 1 1 0 0,-1-1-1 0 0,0 1 1 0 0,-1 0-1 0 0,0 1 1 0 0,1 9-61 0 0,-7-15 91 0 0,-1 0-1 0 0,0 0 1 0 0,0 0-1 0 0,-1 0 1 0 0,0-1-1 0 0,0 1 1 0 0,-1-1-1 0 0,0 0 1 0 0,-1 0-1 0 0,1 0 1 0 0,-1 0-1 0 0,0-1 1 0 0,-1 0-1 0 0,0 0 1 0 0,0 0-1 0 0,0-1 1 0 0,0 0-1 0 0,-1 0 1 0 0,0-1-1 0 0,0 0 1 0 0,0 0-1 0 0,-1 0 1 0 0,1-1-1 0 0,-1 0 1 0 0,0-1-1 0 0,0 1 1 0 0,0-1-1 0 0,0-1 1 0 0,0 0-1 0 0,0 0 1 0 0,0-1-1 0 0,-1 1-90 0 0,-78 0 246 0 0,26-7-3497 0 0,30-2-279 0 0</inkml:trace>
  <inkml:trace contextRef="#ctx0" brushRef="#br1" timeOffset="16224.76">767 1131 3448 0 0,'7'-1'249'0'0,"0"-1"-133"0"0,1 0 0 0 0,0 0 0 0 0,0-1-1 0 0,-1 0 1 0 0,1 0 0 0 0,-1-1 0 0 0,0 1 0 0 0,0-2 0 0 0,-1 1 0 0 0,1-1 0 0 0,-1 0-1 0 0,0 0 1 0 0,0-1 0 0 0,0 0 0 0 0,-1 0 0 0 0,0 0 0 0 0,0-1 0 0 0,-1 1-1 0 0,0-1 1 0 0,0 0 0 0 0,0-1 0 0 0,-1 1 0 0 0,0-2-116 0 0,10-39-43 0 0,-2 0 1 0 0,-3-2-1 0 0,-2 1 1 0 0,-1-1 0 0 0,-3 1-1 0 0,-3-1 1 0 0,-3-26 42 0 0,-1 47-54 0 0,-1 0 0 0 0,-2 0 0 0 0,-1 1 1 0 0,-1 0-1 0 0,-1 1 0 0 0,-1 0 0 0 0,-2 1 0 0 0,-1 0 1 0 0,0 1-1 0 0,-2 1 0 0 0,-1 0 0 0 0,-1 2 1 0 0,-1 0-1 0 0,-1 1 0 0 0,0 1 0 0 0,-2 1 1 0 0,0 1-1 0 0,-2 1 0 0 0,1 1 0 0 0,-2 1 1 0 0,0 1-1 0 0,-1 1 0 0 0,0 2 0 0 0,-1 1 1 0 0,0 1-1 0 0,-1 1 0 0 0,-14-1 54 0 0,32 7 26 0 0,1 1 0 0 0,0 1 0 0 0,-1 0-1 0 0,1 0 1 0 0,-1 1 0 0 0,1 0 0 0 0,0 1 0 0 0,-1 0-1 0 0,1 1 1 0 0,0 0 0 0 0,1 0 0 0 0,-1 1 0 0 0,0 0-1 0 0,1 1 1 0 0,0 0 0 0 0,0 1 0 0 0,1 0 0 0 0,-1 0-1 0 0,1 1 1 0 0,0 0 0 0 0,1 0 0 0 0,0 1 0 0 0,0 0-1 0 0,1 0 1 0 0,0 0 0 0 0,0 1 0 0 0,-1 3-26 0 0,-12 22-4 0 0,2 0 0 0 0,2 1 1 0 0,1 0-1 0 0,1 1 0 0 0,2 1 1 0 0,2 0-1 0 0,-1 12 4 0 0,-17 61-216 0 0,21-90 162 0 0,2 0-1 0 0,0 1 0 0 0,1-1 0 0 0,1 0 0 0 0,1 1 1 0 0,0 0-1 0 0,2-1 0 0 0,1 1 0 0 0,0-1 0 0 0,2 0 1 0 0,0 1-1 0 0,1-1 0 0 0,1-1 0 0 0,1 1 0 0 0,0-1 0 0 0,2 0 1 0 0,0-1-1 0 0,1 0 0 0 0,1-1 0 0 0,1 0 0 0 0,0 0 1 0 0,1-1-1 0 0,1-1 0 0 0,6 5 55 0 0,137 107 133 0 0,-26-91 3912 0 0,43-44-1811 0 0,-74-43-6003 0 0,-93 44-131 0 0</inkml:trace>
  <inkml:trace contextRef="#ctx0" brushRef="#br1" timeOffset="18120.98">760 397 252 0 0,'0'0'299'0'0,"0"0"7"0"0,7-5-149 0 0,-2 1-94 0 0,0 0-1 0 0,0-1 1 0 0,-1 1 0 0 0,0-1 0 0 0,1 0-1 0 0,-1 0 1 0 0,-1 0 0 0 0,1 0-1 0 0,-1-1 1 0 0,0 1 0 0 0,0-1 0 0 0,-1 0-1 0 0,0 0 1 0 0,0 0 0 0 0,0 0-1 0 0,0-1 1 0 0,-1 1 0 0 0,0 0-1 0 0,-1 0 1 0 0,1-1 0 0 0,-1 1 0 0 0,-1-1-63 0 0,0-5-33 0 0,-2 0 0 0 0,1 1 0 0 0,-2-1 0 0 0,1 1 0 0 0,-2 0 0 0 0,1 0 1 0 0,-1 1-1 0 0,-1-1 0 0 0,0 1 0 0 0,-1 0 0 0 0,0 0 0 0 0,0 1 0 0 0,-1 0 1 0 0,0 0-1 0 0,0 1 0 0 0,-1 0 0 0 0,0 1 0 0 0,-1 0 0 0 0,0 0 0 0 0,0 1 1 0 0,0 0-1 0 0,-1 1 0 0 0,0 0 0 0 0,0 1 0 0 0,-6-2 33 0 0,-12-3 90 0 0,0 1 0 0 0,0 1 0 0 0,-1 2 0 0 0,0 1-1 0 0,0 1 1 0 0,0 2 0 0 0,0 1 0 0 0,0 1 0 0 0,-19 4-90 0 0,34 0-55 0 0,1 0 1 0 0,0 0 0 0 0,0 1-1 0 0,0 1 1 0 0,1 1-1 0 0,0 0 1 0 0,0 0-1 0 0,1 1 1 0 0,0 1 0 0 0,1 0-1 0 0,0 0 1 0 0,1 1-1 0 0,0 1 1 0 0,0 0-1 0 0,1 0 1 0 0,1 1 0 0 0,0 0-1 0 0,1 0 1 0 0,0 1-1 0 0,1 0 1 0 0,1 0-1 0 0,0 0 1 0 0,1 1-1 0 0,0-1 1 0 0,2 1 0 0 0,-1 0-1 0 0,2 0 1 0 0,0 14 54 0 0,0-24 50 0 0,1 1 0 0 0,1-1 1 0 0,-1 1-1 0 0,1-1 0 0 0,0 0 1 0 0,0 1-1 0 0,0-1 0 0 0,1 0 1 0 0,0 0-1 0 0,0 0 0 0 0,0 0 1 0 0,1 0-1 0 0,0 0 0 0 0,0 0 1 0 0,0-1-1 0 0,0 0 0 0 0,1 1 1 0 0,-1-1-1 0 0,1-1 0 0 0,0 1 0 0 0,0 0 1 0 0,1-1-1 0 0,-1 0 0 0 0,1 0 1 0 0,0 0-1 0 0,-1-1 0 0 0,1 0 1 0 0,0 1-1 0 0,1-2 0 0 0,-1 1 1 0 0,2 0-51 0 0,177 33 1315 0 0,-168-34-1287 0 0,268-5 2584 0 0,-262 3-3000 0 0,-7 1-3096 0 0,-10 0 984 0 0</inkml:trace>
  <inkml:trace contextRef="#ctx0" brushRef="#br1" timeOffset="21035.07">627 435 28 0 0,'0'0'1577'0'0,"0"0"-847"0"0,0 0-477 0 0,0 0-139 0 0,0 0 159 0 0,0 0 421 0 0,0 0-497 0 0,-2 0 1270 0 0,9 0-3028 0 0,-4 2 6379 0 0,-5-2-5835 0 0,-1 1-3286 0 0,12 1 1033 0 0</inkml:trace>
  <inkml:trace contextRef="#ctx0" brushRef="#br1" timeOffset="22671.84">238 456 1164 0 0,'0'0'0'0'0,"0"0"-1056"0"0</inkml:trace>
  <inkml:trace contextRef="#ctx0" brushRef="#br1" timeOffset="22937.73">238 456 888 0 0,'46'-3'1760'0'0,"-44"3"-924"0"0,-2 0 296 0 0,0 0-964 0 0,0 0-168 0 0,0 2-2084 0 0,0 0 12 0 0</inkml:trace>
  <inkml:trace contextRef="#ctx0" brushRef="#br1" timeOffset="23200.38">316 491 3768 0 0,'0'0'796'0'0,"0"0"-640"0"0,0 0-76 0 0,0 0-80 0 0,0 0-316 0 0,0 0-1336 0 0,0 0 176 0 0</inkml:trace>
  <inkml:trace contextRef="#ctx0" brushRef="#br1" timeOffset="23201.38">316 491 1332 0 0,'24'10'768'0'0,"-23"-10"-768"0"0,-1 0-12 0 0,0 0-120 0 0,3 0-704 0 0,-3 0-284 0 0</inkml:trace>
  <inkml:trace contextRef="#ctx0" brushRef="#br1" timeOffset="23434.19">357 493 3100 0 0,'0'0'288'0'0,"0"0"-288"0"0,0 0-1124 0 0,0 0-780 0 0</inkml:trace>
  <inkml:trace contextRef="#ctx0" brushRef="#br1" timeOffset="44166.41">79 745 260 0 0,'0'0'650'0'0,"0"0"-309"0"0,0 0-204 0 0,0 0-69 0 0,0 0 210 0 0,0 0 613 0 0,0 0 968 0 0,0 0-850 0 0,-12-15 3106 0 0,109-14-5615 0 0,-96 29 1497 0 0,47-16-48 0 0,0 3 0 0 0,1 2 0 0 0,0 2 0 0 0,1 2 0 0 0,0 2 0 0 0,0 2 0 0 0,0 3 0 0 0,0 1 0 0 0,0 3 0 0 0,0 3 0 0 0,21 5 51 0 0,-62-9 39 0 0,-1 1 0 0 0,1 0 0 0 0,-1 0 0 0 0,0 0 0 0 0,0 1 0 0 0,-1 1 0 0 0,1-1 0 0 0,-1 1 0 0 0,0 0 1 0 0,-1 1-1 0 0,1 0 0 0 0,-1 0 0 0 0,-1 0 0 0 0,1 1 0 0 0,-1-1 0 0 0,-1 1 0 0 0,1 1 0 0 0,-1-1 0 0 0,-1 1 0 0 0,0-1 0 0 0,0 1 0 0 0,0 0 0 0 0,-1 0 0 0 0,-1 0 0 0 0,1 0 0 0 0,-2 1 0 0 0,1-1 0 0 0,-1 0 0 0 0,0 0 0 0 0,-2 5-39 0 0,3-8 53 0 0,0-1 0 0 0,0 1-1 0 0,-1-1 1 0 0,1 1 0 0 0,-1-1-1 0 0,-1 1 1 0 0,1-1 0 0 0,-1 1-1 0 0,0-1 1 0 0,0 1 0 0 0,-1-1-1 0 0,0 0 1 0 0,0 1 0 0 0,0-1-1 0 0,0 0 1 0 0,-1 0 0 0 0,0 0-1 0 0,0-1 1 0 0,0 1-1 0 0,0-1 1 0 0,-1 0 0 0 0,0 0-1 0 0,0 0 1 0 0,0 0 0 0 0,0-1-1 0 0,-1 1 1 0 0,1-1 0 0 0,-1 0-1 0 0,0 0 1 0 0,0-1 0 0 0,0 0-1 0 0,0 0 1 0 0,0 0 0 0 0,-1 0-53 0 0,-42 13 285 0 0,0-3 0 0 0,-1-1 0 0 0,-1-3 0 0 0,1-2 1 0 0,-1-2-1 0 0,0-2 0 0 0,0-3 0 0 0,-13-2-285 0 0,44 2 194 0 0,0-1 0 0 0,1 0-1 0 0,-1-1 1 0 0,1-1 0 0 0,0-1 0 0 0,0-1-1 0 0,0 0 1 0 0,1-1 0 0 0,0-1-1 0 0,0-1 1 0 0,0 0 0 0 0,2-1 0 0 0,-1-1-1 0 0,1 0 1 0 0,1-1 0 0 0,-3-4-194 0 0,12 7 114 0 0,1 0 0 0 0,1-1 0 0 0,0 1 0 0 0,0-1 0 0 0,1 1 0 0 0,0-1 0 0 0,1 0 0 0 0,0 0 0 0 0,0 0 0 0 0,1 0 1 0 0,0 0-1 0 0,1 0 0 0 0,0 0 0 0 0,2-4-114 0 0,-1-31 77 0 0,-2 39-151 0 0,3-12-490 0 0,11 12-4613 0 0,-2 3-1697 0 0</inkml:trace>
  <inkml:trace contextRef="#ctx0" brushRef="#br1" timeOffset="50248.91">230 941 912 0 0,'0'0'0'0'0,"0"0"-76"0"0,0 0-604 0 0</inkml:trace>
  <inkml:trace contextRef="#ctx0" brushRef="#br1" timeOffset="74485.17">86 858 132 0 0,'0'0'1006'0'0,"0"0"-601"0"0,0 0 309 0 0,-5-7 1289 0 0,4 5-1883 0 0,-3-1-149 0 0,1-1 1 0 0,-1 1-1 0 0,1-1 1 0 0,0 1-1 0 0,0-1 0 0 0,1 0 1 0 0,-1 0-1 0 0,1 0 0 0 0,0-1 1 0 0,0 1-1 0 0,0 0 1 0 0,1-1-1 0 0,-1 0 0 0 0,1 1 1 0 0,0-1-1 0 0,1 0 0 0 0,-1 1 1 0 0,1-1-1 0 0,0 0 1 0 0,0 0-1 0 0,0 1 0 0 0,1-1 1 0 0,-1 0-1 0 0,1 1 1 0 0,1-1-1 0 0,-1 0 0 0 0,0 1 1 0 0,1-1-1 0 0,0 1 0 0 0,0 0 1 0 0,0 0-1 0 0,1 0 1 0 0,0 0-1 0 0,0-2 29 0 0,7 1-1111 0 0</inkml:trace>
  <inkml:trace contextRef="#ctx0" brushRef="#br1" timeOffset="74733.5">370 627 520 0 0,'0'0'144'0'0,"35"-7"-144"0"0,-13 3-336 0 0,-3 1 8 0 0</inkml:trace>
  <inkml:trace contextRef="#ctx0" brushRef="#br1" timeOffset="74984.16">973 915 156 0 0,'0'0'404'0'0,"0"0"-248"0"0,0 0-24 0 0,-23 39-16 0 0,13-27-48 0 0,-2-3-60 0 0,-1 3 56 0 0,0-2-12 0 0,-4 0-44 0 0,0 0 96 0 0,-2-2 28 0 0,-5-1-40 0 0,2-1-84 0 0,-2-1-8 0 0,-1 0-488 0 0,3-1-396 0 0</inkml:trace>
  <inkml:trace contextRef="#ctx0" brushRef="#br1" timeOffset="75231.58">177 992 84 0 0,'-7'-5'215'0'0,"-47"-40"113"0"0,33-6 3541 0 0,8-32-478 0 0,8-1-3475 0 0,27 48-3275 0 0,-13 30 1055 0 0</inkml:trace>
  <inkml:trace contextRef="#ctx0" brushRef="#br1" timeOffset="77538.98">568 482 796 0 0,'0'0'169'0'0,"0"0"25"0"0,0 0-103 0 0,0 0-45 0 0,0 0-27 0 0,0 0 33 0 0,0 0 71 0 0,-13 15 2459 0 0,-21-11-2528 0 0,-1-2 0 0 0,1-2 0 0 0,0-1 0 0 0,0-1 0 0 0,-1-2 0 0 0,2-2 0 0 0,-1 0 0 0 0,1-3 0 0 0,0-1 0 0 0,0-1 0 0 0,2-2 0 0 0,-18-9-54 0 0,42 18-31 0 0,0 0 0 0 0,1 0-1 0 0,-1 0 1 0 0,1-1-1 0 0,0 0 1 0 0,0 0-1 0 0,1-1 1 0 0,0 1-1 0 0,0-1 1 0 0,0 0 0 0 0,0-1-1 0 0,1 1 1 0 0,0-1-1 0 0,1 0 1 0 0,-1 0-1 0 0,1 0 1 0 0,1 0-1 0 0,-1-1 1 0 0,1 1 0 0 0,1-1-1 0 0,-1 0 1 0 0,1 1-1 0 0,1-1 1 0 0,-1 0-1 0 0,1 1 1 0 0,1-1 0 0 0,-1 0-1 0 0,1 0 1 0 0,1 1-1 0 0,-1-1 1 0 0,1 1-1 0 0,1-1 1 0 0,-1 1-1 0 0,1 0 1 0 0,1 0 0 0 0,-1 0-1 0 0,1 0 1 0 0,1-1 31 0 0,5-4-185 0 0,0 0-1 0 0,1 0 1 0 0,0 1 0 0 0,1 0 0 0 0,0 1 0 0 0,1 0 0 0 0,0 1 0 0 0,0 1 0 0 0,1 0 0 0 0,0 0 0 0 0,1 2 0 0 0,0 0-1 0 0,-1 0 1 0 0,2 2 0 0 0,-1 0 0 0 0,8-1 185 0 0,163-8 1963 0 0,-164 19-1758 0 0,-1 0 0 0 0,0 2-1 0 0,-1 0 1 0 0,0 2 0 0 0,0 0 0 0 0,-1 1 0 0 0,0 1 0 0 0,-1 1-1 0 0,-1 0 1 0 0,0 1 0 0 0,0 1 0 0 0,-2 1 0 0 0,0 0-1 0 0,0 1 1 0 0,-2 1 0 0 0,0 0 0 0 0,-1 1 0 0 0,-1 0 0 0 0,6 15-205 0 0,-13-30 100 0 0,0 1 0 0 0,-1-1 0 0 0,1 1 0 0 0,-1 0 0 0 0,0 0 0 0 0,-1 0 1 0 0,1 0-1 0 0,-1 0 0 0 0,0 0 0 0 0,0 1 0 0 0,-1-1 0 0 0,1 1 0 0 0,-1-1 0 0 0,-1 1 1 0 0,1 0-1 0 0,-1-1 0 0 0,0 1 0 0 0,0 0 0 0 0,0-1 0 0 0,-1 1 0 0 0,0 0 1 0 0,0-1-1 0 0,0 1 0 0 0,-1-1 0 0 0,0 0 0 0 0,0 1 0 0 0,0-1 0 0 0,-1 0 1 0 0,0 0-1 0 0,0 0 0 0 0,0 0 0 0 0,0-1 0 0 0,-1 1 0 0 0,0-1 0 0 0,0 0 0 0 0,0 0 1 0 0,-1 0-101 0 0,-12 7 191 0 0,0-1 1 0 0,-1-1 0 0 0,-1 0 0 0 0,0-1-1 0 0,0-1 1 0 0,0-1 0 0 0,-1-1-1 0 0,1-1 1 0 0,-1 0 0 0 0,-1-2 0 0 0,-4 0-192 0 0,-80-3-1985 0 0,79-4-1682 0 0,18 4-594 0 0</inkml:trace>
  <inkml:trace contextRef="#ctx0" brushRef="#br1" timeOffset="86478.59">1456 836 912 0 0,'0'0'407'0'0,"0"0"-188"0"0,5 3 200 0 0,0-1-176 0 0,1 0-1 0 0,-1 0 1 0 0,0 0 0 0 0,1 0 0 0 0,-1-1-1 0 0,1 0 1 0 0,-1 0 0 0 0,1-1-1 0 0,-1 1 1 0 0,1-1 0 0 0,0 0 0 0 0,-1-1-1 0 0,1 0 1 0 0,-1 1 0 0 0,1-2 0 0 0,-1 1-1 0 0,1-1 1 0 0,-1 1 0 0 0,0-2 0 0 0,0 1-1 0 0,0 0 1 0 0,0-1 0 0 0,0 0-1 0 0,0 0 1 0 0,-1-1 0 0 0,1 1 0 0 0,-1-1-1 0 0,0 0 1 0 0,1-1-243 0 0,25-27 15 0 0,-1-1 0 0 0,-2-1 0 0 0,-1-1 0 0 0,-1-2 0 0 0,-2 0-1 0 0,16-38-14 0 0,-34 64 14 0 0,0 0-1 0 0,0 0 0 0 0,-1 0 0 0 0,0-1 0 0 0,-1 1 0 0 0,0-1 0 0 0,-1 0 0 0 0,-1 0 0 0 0,0 0 0 0 0,0 0 0 0 0,-1 0 0 0 0,0 0 0 0 0,-1 0 0 0 0,-1 0 0 0 0,0 0 0 0 0,-1 0 0 0 0,0 0 0 0 0,0 1 0 0 0,-2-1 0 0 0,1 1 0 0 0,-1 0 0 0 0,-1 0 0 0 0,0 1 0 0 0,0 0 0 0 0,-1 0 0 0 0,-1 0 0 0 0,1 1 1 0 0,-1 0-1 0 0,-1 0 0 0 0,0 1 0 0 0,0 0 0 0 0,-1 1 0 0 0,0 0 0 0 0,0 1 0 0 0,0 0 0 0 0,-1 0 0 0 0,0 1 0 0 0,-5-2-13 0 0,-3-1 10 0 0,-1 1 0 0 0,0 1 0 0 0,0 0 0 0 0,-1 1 1 0 0,0 2-1 0 0,0 0 0 0 0,0 1 0 0 0,0 1 0 0 0,0 1 0 0 0,0 1 1 0 0,0 1-1 0 0,0 1 0 0 0,1 0 0 0 0,-1 2 0 0 0,1 0 0 0 0,0 1 0 0 0,0 2 1 0 0,0 0-1 0 0,1 0 0 0 0,1 2 0 0 0,-1 1 0 0 0,2 0 0 0 0,-1 1 0 0 0,2 1 1 0 0,-1 0-1 0 0,2 1 0 0 0,-4 6-10 0 0,7-3 107 0 0,1 1-1 0 0,1 1 1 0 0,0 0-1 0 0,2 0 1 0 0,0 1 0 0 0,1 0-1 0 0,1 0 1 0 0,1 1-1 0 0,1 0 1 0 0,1 0 0 0 0,1 0-1 0 0,0 0 1 0 0,2 0 0 0 0,0 0-1 0 0,1 0 1 0 0,2 0-1 0 0,0 0 1 0 0,1 0 0 0 0,1 0-1 0 0,1-1 1 0 0,1 0 0 0 0,0 0-1 0 0,2-1 1 0 0,1 2-107 0 0,-4-12 86 0 0,0-1 0 0 0,0-1 1 0 0,1 1-1 0 0,0-1 0 0 0,0-1 1 0 0,1 1-1 0 0,0-1 0 0 0,0 0 0 0 0,0-1 1 0 0,1 0-1 0 0,-1 0 0 0 0,1-1 1 0 0,0 0-1 0 0,1-1 0 0 0,-1 0 1 0 0,1 0-1 0 0,-1-1 0 0 0,1 0 0 0 0,0-1 1 0 0,0 0-1 0 0,0 0 0 0 0,7-2-86 0 0,84-4-3333 0 0,-90 3-853 0 0</inkml:trace>
  <inkml:trace contextRef="#ctx0" brushRef="#br1" timeOffset="102129.35">1592 693 2948 0 0,'0'0'1784'0'0,"0"0"-1340"0"0,0 0 77 0 0,0 0-261 0 0,0 0-24 0 0,0 0-68 0 0,0 0-116 0 0,0 0-52 0 0,0 0-104 0 0,0 0-104 0 0,0 0-156 0 0,-24-9-769 0 0,24 9-823 0 0,0 1-692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5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24 6257 0 0,'0'0'5648'0'0,"0"0"-4676"0"0,0 0-204 0 0,0 0-212 0 0,0 0 228 0 0,0 0 12 0 0,0 0-43 0 0,-48 0-241 0 0,31-1-312 0 0,-4 0-192 0 0,-1 1-4 0 0,-1 0 4 0 0,2 0-8 0 0,0-2-356 0 0,1-1-461 0 0,7-1-503 0 0,2-4-1112 0 0,6 3-3744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18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39 588 0 0,'0'0'5499'0'0,"0"0"-1030"0"0,0 0-2519 0 0,0 0-1045 0 0,0 0-187 0 0,0 0 58 0 0,0 0-163 0 0,0 0-182 0 0,-6 1-112 0 0,-219-19 909 0 0,220 10-3600 0 0,11 2-4031 0 0,3-1-1898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19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51 888 0 0,'0'0'9738'0'0,"0"0"-6668"0"0,0 0-2478 0 0,0 0 133 0 0,-8-3 247 0 0,-259-39-597 0 0,263 40-1805 0 0,9 0-6297 0 0,5 1 552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8:55.82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7120 179 3332 0 0,'0'0'4514'0'0,"0"0"-1882"0"0,0 0-1585 0 0,0 0-630 0 0,-7-2 6 0 0,-30-9-362 0 0,-1 3-1 0 0,0 1 0 0 0,0 2 1 0 0,0 1-1 0 0,-1 2 0 0 0,1 2 1 0 0,-1 2-1 0 0,-33 5-60 0 0,-75-1 799 0 0,-760-27 1451 0 0,-414-21-2218 0 0,-215-50 141 0 0,-809 93 1385 0 0,1893-2-464 0 0,425 6-1737 0 0,37 3-7201 0 0,7-7 1453 0 0</inkml:trace>
  <inkml:trace contextRef="#ctx0" brushRef="#br0" timeOffset="2723.75">3582 377 1172 0 0,'0'0'9058'0'0,"0"0"-6024"0"0,0 0-2165 0 0,0 0-298 0 0,0 0-200 0 0,0 0-215 0 0,0 0-76 0 0,0 0 6 0 0,0 0-34 0 0,27-5-88 0 0,-23 7 82 0 0,0 1 0 0 0,0 0-1 0 0,-1 0 1 0 0,1 0-1 0 0,-1 0 1 0 0,0 0 0 0 0,0 1-1 0 0,0-1 1 0 0,0 1-1 0 0,-1 0 1 0 0,1 0 0 0 0,-1 0-1 0 0,0 0 1 0 0,0 1 0 0 0,-1-1-1 0 0,1 0 1 0 0,-1 1-1 0 0,0-1 1 0 0,0 1 0 0 0,0-1-1 0 0,-1 1 1 0 0,0 0-1 0 0,0-1 1 0 0,0 1 0 0 0,0 0-1 0 0,-1-1 1 0 0,0 1-1 0 0,1-1 1 0 0,-2 1 0 0 0,1-1-1 0 0,-1 1 1 0 0,1-1-1 0 0,-1 0 1 0 0,0 0 0 0 0,-1 0-1 0 0,1 0 1 0 0,-1 0-1 0 0,1 0 1 0 0,-1-1 0 0 0,0 1-1 0 0,-1-1 1 0 0,1 0 0 0 0,-1 0-1 0 0,1 0 1 0 0,-1 0-1 0 0,0-1 1 0 0,0 1-46 0 0,-39 32 1663 0 0,265-24-852 0 0,-218-9-3053 0 0,-11-1-4863 0 0,-2-4-2027 0 0</inkml:trace>
  <inkml:trace contextRef="#ctx0" brushRef="#br0" timeOffset="642.09">2032 391 1148 0 0,'0'0'1441'0'0,"0"0"2386"0"0,0 0-1726 0 0,0 0-758 0 0,0 0-28 0 0,0 0-102 0 0,0 0-220 0 0,0 0-299 0 0,0 0-228 0 0,-4-1-194 0 0,2 2-234 0 0,0-1 1 0 0,-1 0 0 0 0,1 1-1 0 0,0 0 1 0 0,0-1 0 0 0,-1 1 0 0 0,1 0-1 0 0,0 0 1 0 0,0 0 0 0 0,0 0-1 0 0,0 0 1 0 0,0 1 0 0 0,1-1-1 0 0,-1 1 1 0 0,0-1 0 0 0,1 1-1 0 0,-1-1 1 0 0,1 1 0 0 0,-1 0-1 0 0,1 0 1 0 0,0 0 0 0 0,-1 0 0 0 0,1 0-1 0 0,0 0 1 0 0,1 0 0 0 0,-1 0-1 0 0,0 1 1 0 0,1-1 0 0 0,-1 0-1 0 0,1 0 1 0 0,-1 1 0 0 0,1-1-1 0 0,0 0 1 0 0,0 1-39 0 0,-21 161 1862 0 0,21-159-1977 0 0,0 0-1 0 0,0 0 0 0 0,0 0 1 0 0,1 0-1 0 0,0 0 0 0 0,0-1 1 0 0,1 1-1 0 0,-1 0 0 0 0,1-1 1 0 0,0 1-1 0 0,0-1 0 0 0,1 1 1 0 0,-1-1-1 0 0,1 0 0 0 0,0 0 1 0 0,0 0-1 0 0,0 0 0 0 0,1-1 1 0 0,-1 1-1 0 0,1-1 0 0 0,0 0 1 0 0,0 0-1 0 0,0 0 0 0 0,0 0 1 0 0,0-1-1 0 0,1 0 0 0 0,-1 0 1 0 0,1 0-1 0 0,0 0 0 0 0,-1-1 1 0 0,6 1 115 0 0,-2-1-4060 0 0,-3-1-1957 0 0</inkml:trace>
  <inkml:trace contextRef="#ctx0" brushRef="#br0" timeOffset="922.27">2186 538 9593 0 0,'0'0'2005'0'0,"0"0"-1220"0"0,0 0-453 0 0,0 0 226 0 0,0 0 27 0 0,0 0-295 0 0,7-1-292 0 0,-2 1 57 0 0,0 1 1 0 0,0 0-1 0 0,0-1 0 0 0,0 1 1 0 0,0 1-1 0 0,0-1 1 0 0,0 1-1 0 0,0 0 0 0 0,0 0 1 0 0,-1 1-1 0 0,1-1 1 0 0,-1 1-1 0 0,1 0 0 0 0,-1 0 1 0 0,0 0-1 0 0,0 1 0 0 0,-1-1 1 0 0,1 1-1 0 0,-1 0 1 0 0,0 0-1 0 0,0 1 0 0 0,0-1 1 0 0,0 0-1 0 0,-1 1 0 0 0,0 0 1 0 0,0-1-1 0 0,0 1 1 0 0,0 0-1 0 0,-1 0 0 0 0,0 0 1 0 0,0 0-1 0 0,0 1 0 0 0,-1-1-55 0 0,-49 49 437 0 0,6-34-4114 0 0,42-20 3387 0 0,-6-2-6306 0 0,6-8 749 0 0</inkml:trace>
  <inkml:trace contextRef="#ctx0" brushRef="#br0" timeOffset="1184.03">2382 542 6341 0 0,'0'0'5023'0'0,"0"0"-3306"0"0,0 0-1380 0 0,0 0-51 0 0,0 0 385 0 0,-7 4 96 0 0,4-3-747 0 0,0 0 1 0 0,-1 0-1 0 0,1 1 1 0 0,0-1-1 0 0,0 1 1 0 0,0 0-1 0 0,0-1 0 0 0,1 1 1 0 0,-1 1-1 0 0,0-1 1 0 0,1 0-1 0 0,-1 1 0 0 0,1-1 1 0 0,0 1-1 0 0,0-1 1 0 0,0 1-1 0 0,0 0 0 0 0,0 0 1 0 0,1 0-1 0 0,-1 0 1 0 0,1 1-1 0 0,0-1 1 0 0,0 0-1 0 0,0 0 0 0 0,0 1 1 0 0,1-1-1 0 0,-1 1 1 0 0,1-1-1 0 0,0 0 0 0 0,0 1 1 0 0,0-1-1 0 0,0 1 1 0 0,1-1-1 0 0,0 0 1 0 0,-1 1-1 0 0,1-1 0 0 0,0 0 1 0 0,1 1-1 0 0,-1-1 1 0 0,0 0-1 0 0,1 0 0 0 0,0 0 1 0 0,0 0-1 0 0,0 0 1 0 0,0-1-1 0 0,0 1 0 0 0,2 1-20 0 0,32 11-1705 0 0,-12-9-2348 0 0,-11-5-1442 0 0</inkml:trace>
  <inkml:trace contextRef="#ctx0" brushRef="#br0" timeOffset="1432.56">2767 694 5825 0 0,'0'0'8188'0'0,"0"0"-7440"0"0,0 0-524 0 0,0 0-224 0 0,-46 0 532 0 0,26-3-184 0 0,-3 0-260 0 0,0 1-88 0 0,0 2 0 0 0,-2-1-488 0 0,4 1-140 0 0,0 0-260 0 0,2-2-696 0 0,4 0-1312 0 0,5 0-2309 0 0</inkml:trace>
  <inkml:trace contextRef="#ctx0" brushRef="#br0" timeOffset="1433.56">2639 632 1228 0 0,'0'0'8732'0'0,"0"0"-5761"0"0,0 0-2132 0 0,6 7-86 0 0,-2-2-642 0 0,0-1-1 0 0,-1 0 1 0 0,0 1-1 0 0,0 0 1 0 0,0 0-1 0 0,-1 0 1 0 0,1 0-1 0 0,-1 0 1 0 0,0 0-1 0 0,-1 1 1 0 0,1-1-1 0 0,-1 1 1 0 0,0-1-1 0 0,-1 1 1 0 0,1 0-1 0 0,-1-1 1 0 0,0 1-1 0 0,0-1-110 0 0,-1 2-585 0 0,-1 30 1315 0 0,4-30-3806 0 0,4-6-3762 0 0,2-8 95 0 0</inkml:trace>
  <inkml:trace contextRef="#ctx0" brushRef="#br0" timeOffset="1817.89">2925 603 5440 0 0,'0'0'6834'0'0,"0"0"-5368"0"0,0 0-1215 0 0,0 6-41 0 0,19 65 667 0 0,-18-69-833 0 0,0-1 1 0 0,-1 1-1 0 0,1-1 0 0 0,0 0 0 0 0,0 0 0 0 0,0 1 0 0 0,0-1 0 0 0,0 0 0 0 0,0 0 0 0 0,0 0 0 0 0,0 0 0 0 0,0 0 0 0 0,1 0 0 0 0,-1 0 0 0 0,0 0 0 0 0,1 0 0 0 0,-1-1 0 0 0,0 1 0 0 0,1-1 0 0 0,-1 1 0 0 0,1-1 0 0 0,-1 1 0 0 0,1-1 0 0 0,-1 0 0 0 0,1 0 0 0 0,-1 0 0 0 0,1 0 0 0 0,0 0 0 0 0,-1 0 0 0 0,1 0 0 0 0,-1 0 0 0 0,1-1 0 0 0,-1 1 0 0 0,1 0 0 0 0,-1-1 0 0 0,1 1 0 0 0,-1-1 0 0 0,0 0 0 0 0,1 0 0 0 0,-1 1 0 0 0,0-1 0 0 0,1 0 0 0 0,-1 0 0 0 0,0 0 0 0 0,0 0 0 0 0,0 0 1 0 0,0-1-1 0 0,0 1 0 0 0,0 0 0 0 0,0-1-44 0 0,22-56-881 0 0,11 112 1162 0 0,3 77 1089 0 0,-36-128-1352 0 0,-1 0 1 0 0,0 0-1 0 0,0 1 0 0 0,0-1 0 0 0,0 0 0 0 0,0 0 0 0 0,-1 1 0 0 0,0-1 0 0 0,1 0 0 0 0,-1 0 0 0 0,0 0 0 0 0,-1 0 0 0 0,1 0 0 0 0,0 0 0 0 0,-1 0 0 0 0,0 0 0 0 0,0-1 0 0 0,0 1 0 0 0,0-1 0 0 0,0 1 0 0 0,0-1 0 0 0,0 0 0 0 0,-1 0 0 0 0,1 1 0 0 0,-1-2 0 0 0,0 1 0 0 0,0 0 0 0 0,0-1 0 0 0,1 1 0 0 0,-1-1 0 0 0,-1 0 0 0 0,1 0 1 0 0,0 0-1 0 0,0 0 0 0 0,0-1 0 0 0,0 1 0 0 0,-1-1 0 0 0,1 0 0 0 0,-1 0-18 0 0,-77-3-2133 0 0,33-19-7369 0 0,36 7 2383 0 0</inkml:trace>
  <inkml:trace contextRef="#ctx0" brushRef="#br0" timeOffset="2069.69">3294 506 7161 0 0,'0'0'4456'0'0,"0"0"-3269"0"0,7 7-724 0 0,0 2-282 0 0,1-1 1 0 0,-1 1-1 0 0,-1 1 1 0 0,0-1-1 0 0,0 1 1 0 0,-1 0-1 0 0,0 0 1 0 0,0 1-1 0 0,-1-1 1 0 0,-1 1 0 0 0,0 0-1 0 0,0 0 1 0 0,-1 0-1 0 0,-1 1 1 0 0,0-1-1 0 0,0 0 1 0 0,-1 1-1 0 0,-1-1 1 0 0,1 0-1 0 0,-2 1 1 0 0,0-1 0 0 0,0 0-1 0 0,-1 0 1 0 0,-1 0-182 0 0,-65 96-703 0 0,24-82-7953 0 0,34-25 391 0 0</inkml:trace>
  <inkml:trace contextRef="#ctx0" brushRef="#br1" timeOffset="32219.97">2164 199 4304 0 0,'0'0'935'0'0,"0"0"-605"0"0,0 0-224 0 0,0 0 24 0 0,0 0-34 0 0,0 0 170 0 0,0 0 699 0 0,11 25 207 0 0,193 194 3366 0 0,121 89-2027 0 0,-189-190-435 0 0,-6 6 0 0 0,26 41-2076 0 0,-136-134 113 0 0,-17-17-4815 0 0,-3-14 206 0 0,2 0 684 0 0,2-2-2796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34.1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316 185 8565 0 0,'0'0'2853'0'0,"0"0"-1498"0"0,0 0-723 0 0,0 0 32 0 0,-8-1 296 0 0,-161-10 1482 0 0,31 2-3426 0 0,138 3-4685 0 0,7 5-197 0 0</inkml:trace>
  <inkml:trace contextRef="#ctx0" brushRef="#br0" timeOffset="157.37">330 111 4316 0 0,'0'0'7161'0'0,"0"0"-6185"0"0,0 0-876 0 0,-38-3 808 0 0,17-1 448 0 0,-6 1-460 0 0,1 0-520 0 0,-5 0-208 0 0,2 0-168 0 0,3 0 0 0 0,1 2-220 0 0,6 0-632 0 0,3 0-160 0 0,7-1-376 0 0,5 0-912 0 0,3-1-2380 0 0</inkml:trace>
  <inkml:trace contextRef="#ctx0" brushRef="#br0" timeOffset="513.88">342 1 6505 0 0,'0'0'2920'0'0,"0"0"-1429"0"0,0 0-623 0 0,0 0 137 0 0,0 0 15 0 0,0 0-461 0 0,4 6-456 0 0,4 3-79 0 0,1-1 0 0 0,0 0 0 0 0,0 0-1 0 0,1-1 1 0 0,-1 0 0 0 0,2-1 0 0 0,-1 0 0 0 0,1 0 0 0 0,0-1 0 0 0,0 0 0 0 0,0-1 0 0 0,1-1 0 0 0,-1 0 0 0 0,2 0-24 0 0,-11-3 14 0 0,-1-1 0 0 0,1 1 1 0 0,0-1-1 0 0,-1 1 0 0 0,1 0 0 0 0,0 0 0 0 0,-1 0 1 0 0,1 0-1 0 0,0 0 0 0 0,-1 0 0 0 0,1 0 0 0 0,0 0 1 0 0,-1 1-1 0 0,1-1 0 0 0,0 1 0 0 0,-1-1 1 0 0,1 1-1 0 0,-1-1 0 0 0,1 1 0 0 0,-1 0 0 0 0,1 0 1 0 0,-1 0-1 0 0,0 0 0 0 0,1 0 0 0 0,-1 0 0 0 0,0 0 1 0 0,0 1-1 0 0,0-1 0 0 0,0 0 0 0 0,0 1 0 0 0,0-1 1 0 0,0 1-1 0 0,0-1 0 0 0,0 1 0 0 0,-1-1 0 0 0,1 1 1 0 0,-1-1-1 0 0,1 1 0 0 0,-1 0 0 0 0,1-1 0 0 0,-1 1 1 0 0,0 0-1 0 0,0-1 0 0 0,0 1 0 0 0,0 0 0 0 0,0-1 1 0 0,0 1-1 0 0,-1 0 0 0 0,1-1 0 0 0,0 1 1 0 0,-1 0-1 0 0,0-1 0 0 0,1 1 0 0 0,-1-1 0 0 0,0 1 1 0 0,0-1-1 0 0,1 1 0 0 0,-1-1 0 0 0,0 0 0 0 0,0 1 1 0 0,-1-1-1 0 0,1 0-14 0 0,-55 31 1172 0 0,50-30-1267 0 0,0 0 0 0 0,1 0 0 0 0,-1 0 0 0 0,0 1 0 0 0,1 0 0 0 0,-1 1 0 0 0,1-1 1 0 0,0 1-1 0 0,0 0 0 0 0,0 0 0 0 0,1 1 0 0 0,0-1 0 0 0,-1 1 0 0 0,1 0 1 0 0,1 0-1 0 0,-1 0 0 0 0,1 1 0 0 0,0-1 0 0 0,-1 5 95 0 0,3-10-195 0 0,1 6-1104 0 0,1-2-2547 0 0,5-2-3458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19.38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86 20 8053 0 0,'0'0'2614'0'0,"0"0"-1521"0"0,0 0-401 0 0,0 0 245 0 0,0 0-108 0 0,0 0-292 0 0,0 0-219 0 0,-6-3-78 0 0,-34-14 21 0 0,37 20-232 0 0,-1 0-1 0 0,1 0 0 0 0,0 0 1 0 0,0 1-1 0 0,1-1 1 0 0,-1 1-1 0 0,0 0 1 0 0,1-1-1 0 0,0 1 1 0 0,0 0-1 0 0,0 0 1 0 0,1 1-1 0 0,-1-1 0 0 0,1 0 1 0 0,0 1-1 0 0,0-1 1 0 0,1 0-1 0 0,-1 1 1 0 0,1-1-1 0 0,0 1 1 0 0,0-1-1 0 0,0 1 1 0 0,1-1-1 0 0,-1 0 0 0 0,1 1 1 0 0,0-1-1 0 0,1 0 1 0 0,-1 1-1 0 0,1-1 1 0 0,0 0-1 0 0,0 1-28 0 0,-3-8 74 0 0,0 1-1 0 0,1-1 1 0 0,-1 0-1 0 0,0 0 1 0 0,1 0 0 0 0,0 0-1 0 0,0 0 1 0 0,0 0-1 0 0,0 0 1 0 0,0 0-1 0 0,0 0 1 0 0,1 0-1 0 0,-1 0 1 0 0,1 0 0 0 0,0 1-1 0 0,0-1 1 0 0,0 0-1 0 0,0 0 1 0 0,1 1-1 0 0,-1-1 1 0 0,1 1 0 0 0,-1-1-1 0 0,1 1 1 0 0,0-1-1 0 0,0 1 1 0 0,0 0-1 0 0,0 0 1 0 0,1 0-1 0 0,-1 0 1 0 0,0 1 0 0 0,1-1-1 0 0,-1 0 1 0 0,1 1-1 0 0,0 0 1 0 0,0 0-1 0 0,-1 0 1 0 0,1 0 0 0 0,0 0-1 0 0,0 0 1 0 0,0 1-1 0 0,0-1 1 0 0,0 1-1 0 0,0 0 1 0 0,0 0-1 0 0,0 0 1 0 0,0 0 0 0 0,0 0-1 0 0,-1 1 1 0 0,1 0-1 0 0,0-1 1 0 0,0 1-1 0 0,0 0 1 0 0,0 0 0 0 0,-1 1-1 0 0,1-1 1 0 0,0 0-1 0 0,-1 1 1 0 0,1 0-1 0 0,-1-1 1 0 0,0 1-1 0 0,0 0 1 0 0,1 0 0 0 0,-1 1-1 0 0,0-1 1 0 0,-1 0-1 0 0,1 1 1 0 0,0-1-1 0 0,-1 1 1 0 0,2 2-74 0 0,-65-61-2495 0 0,27 42-7441 0 0,27 11 851 0 0</inkml:trace>
  <inkml:trace contextRef="#ctx0" brushRef="#br1" timeOffset="14262.27">136 123 3248 0 0,'0'0'284'0'0,"0"0"66"0"0,0 0 388 0 0,0 0 1231 0 0,0 0 256 0 0,0 0-919 0 0,0 0-722 0 0,0 0-230 0 0,1 39 2601 0 0,-2-37-2895 0 0,-1 0 0 0 0,1-1 0 0 0,0 1-1 0 0,-1 0 1 0 0,1 0 0 0 0,-1-1 0 0 0,1 1 0 0 0,-1-1 0 0 0,0 1 0 0 0,0-1 0 0 0,0 1 0 0 0,0-1 0 0 0,0 0 0 0 0,0 0 0 0 0,0 0 0 0 0,0 0 0 0 0,0-1 0 0 0,0 1 0 0 0,-1-1 0 0 0,1 1 0 0 0,0-1 0 0 0,0 1 0 0 0,-1-1 0 0 0,1 0 0 0 0,0 0 0 0 0,0 0 0 0 0,-1-1 0 0 0,1 1 0 0 0,0-1 0 0 0,0 1 0 0 0,-1-1 0 0 0,1 1 0 0 0,0-1-1 0 0,0 0 1 0 0,-2-1-60 0 0,-23-17-4549 0 0,23 11-1817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2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712 102 8309 0 0,'0'0'4087'0'0,"0"0"-3098"0"0,0 0-681 0 0,-8-1 268 0 0,-415-67 1511 0 0,358 63-2398 0 0,-59-7 706 0 0,43-1-5610 0 0,71 11 403 0 0</inkml:trace>
  <inkml:trace contextRef="#ctx0" brushRef="#br0" timeOffset="266.22">162 111 11949 0 0,'0'0'683'0'0,"0"0"-455"0"0,0 0 37 0 0,2 7 191 0 0,1 4-257 0 0,0-3-119 0 0,0 0 1 0 0,0 1-1 0 0,-1-1 0 0 0,0 0 0 0 0,-1 1 1 0 0,0 0-1 0 0,0-1 0 0 0,-1 1 1 0 0,0 0-1 0 0,-1 0 0 0 0,1-1 0 0 0,-2 1 1 0 0,1-1-1 0 0,-1 1 0 0 0,0-1 0 0 0,-1 1 1 0 0,-1 1-81 0 0,3-9 33 0 0,0 0 0 0 0,0 0 0 0 0,0 0 0 0 0,0 0 0 0 0,-1 0 0 0 0,1 0 0 0 0,0 0 0 0 0,0-1 0 0 0,-1 1 0 0 0,1 0 0 0 0,0-1 0 0 0,-1 1 0 0 0,1-1 0 0 0,-1 0 1 0 0,1 1-1 0 0,0-1 0 0 0,-1 0 0 0 0,1 0 0 0 0,-1 0 0 0 0,1 0 0 0 0,-1 0 0 0 0,1 0 0 0 0,-1 0 0 0 0,1-1 0 0 0,-1 1 0 0 0,1 0 0 0 0,0-1 0 0 0,-1 1 0 0 0,1-1 0 0 0,0 0 0 0 0,-1 1 0 0 0,1-1 1 0 0,0 0-1 0 0,0 0 0 0 0,0 0 0 0 0,-1 0 0 0 0,1 0 0 0 0,0 0 0 0 0,0 0 0 0 0,0 0 0 0 0,1 0 0 0 0,-1 0 0 0 0,0-1 0 0 0,0 1 0 0 0,1 0 0 0 0,-1-1 0 0 0,1 1 0 0 0,-1 0 0 0 0,1-1 0 0 0,-1 1-33 0 0,-5-75 167 0 0,64 49-5793 0 0,-45 27 493 0 0</inkml:trace>
  <inkml:trace contextRef="#ctx0" brushRef="#br0" timeOffset="532.19">358 231 10577 0 0,'0'0'4497'0'0,"0"0"-3428"0"0,0 0-910 0 0,0 0 75 0 0,0 0-136 0 0,0 0-250 0 0,3-3-338 0 0,2 0 453 0 0,0 1 0 0 0,0 1-1 0 0,0-1 1 0 0,0 1 0 0 0,0-1 0 0 0,0 1 0 0 0,0 1-1 0 0,0-1 1 0 0,1 1 0 0 0,-1 0 0 0 0,0 0 0 0 0,0 1-1 0 0,1-1 1 0 0,-1 1 0 0 0,0 0 0 0 0,0 1 0 0 0,0-1-1 0 0,0 1 1 0 0,0 0 0 0 0,0 0 0 0 0,-1 1-1 0 0,1-1 1 0 0,-1 1 0 0 0,1 0 0 0 0,-1 0 0 0 0,0 0-1 0 0,0 1 1 0 0,0 0 0 0 0,-1 0 0 0 0,0 0 0 0 0,1 0-1 0 0,-1 0 1 0 0,0 0 0 0 0,-1 1 0 0 0,1 0-1 0 0,-1-1 1 0 0,0 1 0 0 0,0 1 37 0 0,-3-2 1 0 0,0 0 0 0 0,0 0-1 0 0,-1 0 1 0 0,0 0 0 0 0,0 0 0 0 0,0 0-1 0 0,0 0 1 0 0,0-1 0 0 0,-1 1 0 0 0,1-1-1 0 0,-1 0 1 0 0,0 1 0 0 0,0-1 0 0 0,0-1-1 0 0,-1 1 1 0 0,1 0 0 0 0,-1-1 0 0 0,1 0-1 0 0,-1 1 1 0 0,0-2 0 0 0,0 1 0 0 0,0 0-1 0 0,0-1 1 0 0,0 0 0 0 0,0 1 0 0 0,0-2-1 0 0,-1 1 1 0 0,1 0 0 0 0,0-1 0 0 0,-1 0-1 0 0,1 0 1 0 0,-4-1-1 0 0,7-3-6525 0 0,5-4-1448 0 0</inkml:trace>
  <inkml:trace contextRef="#ctx0" brushRef="#br0" timeOffset="812.17">600 221 10965 0 0,'0'0'2446'0'0,"0"0"-1890"0"0,0 0-272 0 0,-6 8-47 0 0,4-6-208 0 0,-1 1-1 0 0,0 0 1 0 0,1 0 0 0 0,-1 0 0 0 0,1 0-1 0 0,0 0 1 0 0,0 0 0 0 0,0 1 0 0 0,0-1-1 0 0,1 1 1 0 0,0-1 0 0 0,-1 1 0 0 0,1 0-1 0 0,1 0 1 0 0,-1-1 0 0 0,0 1 0 0 0,1 0-1 0 0,0 0 1 0 0,0 0 0 0 0,0 0 0 0 0,0-1-1 0 0,0 1 1 0 0,1 0 0 0 0,0 0 0 0 0,0 0-1 0 0,0-1 1 0 0,0 1 0 0 0,1-1 0 0 0,-1 1-1 0 0,1-1 1 0 0,0 1 0 0 0,0-1 0 0 0,0 0-1 0 0,1 1-28 0 0,25 21-119 0 0,-7-13-3459 0 0,-14-8-1469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1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0 6321 0 0,'0'0'3406'0'0,"0"0"-2465"0"0,0 0-697 0 0,0 0 329 0 0,0 0 323 0 0,0 0-41 0 0,0 0-230 0 0,0 0-644 0 0,18 14-25 0 0,34 116 452 0 0,-51-127-370 0 0,0 0-1 0 0,0 0 1 0 0,-1 0-1 0 0,1 0 1 0 0,-1 0 0 0 0,0 1-1 0 0,1-1 1 0 0,-1 0-1 0 0,-1 0 1 0 0,1 0 0 0 0,0 0-1 0 0,-1 0 1 0 0,0 0-1 0 0,1 1 1 0 0,-1-1 0 0 0,0-1-1 0 0,-1 1 1 0 0,1 0-1 0 0,0 0 1 0 0,-1 0-1 0 0,0-1 1 0 0,0 1 0 0 0,0 0-1 0 0,0-1 1 0 0,0 0-1 0 0,0 0 1 0 0,0 1 0 0 0,-1-1-1 0 0,1 0 1 0 0,-1-1-1 0 0,1 1 1 0 0,-1 0-1 0 0,0-1 1 0 0,0 0 0 0 0,0 1-1 0 0,0-1 1 0 0,0 0-1 0 0,0-1 1 0 0,0 1 0 0 0,0 0-1 0 0,0-1 1 0 0,-2 0-38 0 0,3 1 42 0 0,1-1-1 0 0,-1 0 1 0 0,1 0 0 0 0,-1 0 0 0 0,1 0-1 0 0,-1 0 1 0 0,1 0 0 0 0,-1 0 0 0 0,1 0 0 0 0,-1-1-1 0 0,1 1 1 0 0,-1-1 0 0 0,1 1 0 0 0,-1-1-1 0 0,1 1 1 0 0,0-1 0 0 0,-1 0 0 0 0,1 0 0 0 0,0 0-1 0 0,-1 0 1 0 0,1 0 0 0 0,0 0 0 0 0,0 0-1 0 0,0 0 1 0 0,0 0 0 0 0,0 0 0 0 0,0-1 0 0 0,0 1-1 0 0,1 0 1 0 0,-1-1 0 0 0,0 1 0 0 0,1-1-1 0 0,-1 1 1 0 0,1-1 0 0 0,-1 1 0 0 0,1-1-1 0 0,0 1 1 0 0,0-1 0 0 0,0 1 0 0 0,0-1 0 0 0,0 1-1 0 0,0-1 1 0 0,0 1 0 0 0,0-1 0 0 0,0 1-1 0 0,1-1 1 0 0,-1 1 0 0 0,1-1 0 0 0,-1 1 0 0 0,1-2-42 0 0,47-65-1263 0 0,-27 64-1309 0 0,-5 6-3794 0 0,-1 2-1247 0 0</inkml:trace>
  <inkml:trace contextRef="#ctx0" brushRef="#br0" timeOffset="547.7">324 88 9713 0 0,'0'0'1466'0'0,"0"0"-826"0"0,0 0-23 0 0,0 0 325 0 0,0 0 39 0 0,0 0-364 0 0,0 0-308 0 0,0 0-174 0 0,0 0-67 0 0,-1-4-1 0 0,16-11-476 0 0,22 39 64 0 0,-34-22 339 0 0,-1 1-1 0 0,1-1 1 0 0,-1 0 0 0 0,0 0 0 0 0,0 1 0 0 0,0-1 0 0 0,0 1-1 0 0,0 0 1 0 0,-1 0 0 0 0,1-1 0 0 0,-1 1 0 0 0,0 0 0 0 0,0 0-1 0 0,0 0 1 0 0,0 0 0 0 0,0 1 0 0 0,-1-1 0 0 0,1 0 0 0 0,-1 0-1 0 0,0 0 1 0 0,0 1 0 0 0,0-1 0 0 0,0 0 0 0 0,-1 0 0 0 0,1 0-1 0 0,-1 0 1 0 0,0 1 0 0 0,0-1 0 0 0,0 0 0 0 0,0 0 0 0 0,-1 0-1 0 0,1-1 1 0 0,-1 1 0 0 0,0 0 0 0 0,1-1 0 0 0,-1 1 0 0 0,0-1-1 0 0,-1 1 1 0 0,1-1 0 0 0,0 0 0 0 0,-1 0 0 0 0,0 1 6 0 0,-16 25 171 0 0,19-27-160 0 0,-1 0 1 0 0,1 0-1 0 0,-1-1 0 0 0,1 1 0 0 0,0 0 0 0 0,-1 0 0 0 0,1 0 1 0 0,0-1-1 0 0,-1 1 0 0 0,1 0 0 0 0,0 0 0 0 0,0 0 0 0 0,0 0 0 0 0,0 0 1 0 0,0-1-1 0 0,0 1 0 0 0,0 0 0 0 0,0 0 0 0 0,0 0 0 0 0,0 0 0 0 0,1 0 1 0 0,-1-1-1 0 0,0 1 0 0 0,1 0 0 0 0,-1 0 0 0 0,0 0 0 0 0,1-1 1 0 0,-1 1-1 0 0,1 0 0 0 0,-1 0 0 0 0,1-1 0 0 0,-1 1 0 0 0,1-1 0 0 0,0 1 1 0 0,-1 0-1 0 0,1-1 0 0 0,0 1 0 0 0,-1-1 0 0 0,1 1 0 0 0,0-1 0 0 0,0 0 1 0 0,0 1-1 0 0,-1-1 0 0 0,1 0 0 0 0,0 0 0 0 0,0 1 0 0 0,0-1 1 0 0,0 0-1 0 0,0 0 0 0 0,-1 0 0 0 0,1 0 0 0 0,0 0 0 0 0,1 0-11 0 0,20 0-6828 0 0,-13-1-476 0 0</inkml:trace>
  <inkml:trace contextRef="#ctx0" brushRef="#br0" timeOffset="795.7">511 214 11597 0 0,'0'0'4356'0'0,"0"0"-4356"0"0,0 0-160 0 0,0 0 160 0 0,-45-7 400 0 0,25 2-244 0 0,-2 2-156 0 0,-3 0-156 0 0,1 0 32 0 0,-4 2-316 0 0,3 0-328 0 0,2-1-388 0 0,5 1-848 0 0,2 0-2676 0 0,1-3-2341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47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64 9713 0 0,'0'0'2512'0'0,"0"0"-1292"0"0,0 0-663 0 0,0 0 181 0 0,0 0 103 0 0,0 0-371 0 0,-6 0-362 0 0,-167-15 22 0 0,165 10-1536 0 0,8-1-3941 0 0,2 0-1921 0 0</inkml:trace>
  <inkml:trace contextRef="#ctx0" brushRef="#br0" timeOffset="250.68">103 1 5501 0 0,'0'0'5998'0'0,"0"0"-4604"0"0,0 0-861 0 0,1 6-143 0 0,-14 91 700 0 0,9-60-1446 0 0,11-24-4041 0 0,1-8-2968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4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74 4500 0 0,'0'0'7785'0'0,"0"0"-5901"0"0,0 0-1642 0 0,0 0 137 0 0,0 0-77 0 0,-7 0-79 0 0,-31 2-264 0 0,-61-2 436 0 0,39-14-3265 0 0,52 8-1702 0 0,3-3-3551 0 0</inkml:trace>
  <inkml:trace contextRef="#ctx0" brushRef="#br0" timeOffset="262.29">145 1 7021 0 0,'0'0'6380'0'0,"0"0"-6380"0"0,0 0 76 0 0,9 46 320 0 0,-9-32-16 0 0,0-1-164 0 0,0 0 0 0 0,-2 0-52 0 0,-1-1-76 0 0,-1 0 12 0 0,3-2-12 0 0,-3 0 52 0 0,1-1-140 0 0,3-2-620 0 0,0-2-1324 0 0,0-4-5000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8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25 10517 0 0,'0'0'1452'0'0,"0"0"-682"0"0,0 0 6 0 0,0 0 128 0 0,0 0-286 0 0,0 0-394 0 0,0 0-180 0 0,0 0 2 0 0,0 0 4 0 0,17-24 264 0 0,-13 26-358 0 0,1 0 0 0 0,-1 1 0 0 0,1 0 1 0 0,-1 0-1 0 0,0 0 0 0 0,0 1 0 0 0,0-1 1 0 0,0 1-1 0 0,-1 0 0 0 0,1 0 0 0 0,-1 0 0 0 0,0 1 1 0 0,0-1-1 0 0,-1 1 0 0 0,1 0 0 0 0,-1-1 0 0 0,0 1 1 0 0,-1 0-1 0 0,1 0 0 0 0,-1 0 0 0 0,1 2 44 0 0,-1-3 41 0 0,1 1-1 0 0,0 0 0 0 0,-1 0 1 0 0,0 0-1 0 0,0 0 1 0 0,-1 0-1 0 0,1 0 0 0 0,-1 0 1 0 0,0 0-1 0 0,-1 0 0 0 0,1 0 1 0 0,-1 0-1 0 0,0 0 0 0 0,0 0 1 0 0,0 0-1 0 0,-1 0 0 0 0,0 0 1 0 0,0 0-1 0 0,0-1 1 0 0,0 1-1 0 0,-1-1 0 0 0,0 0 1 0 0,0 0-1 0 0,0 0 0 0 0,0 0 1 0 0,-1 0-1 0 0,1 0 0 0 0,-1-1 1 0 0,0 0-1 0 0,0 0 0 0 0,0 0 1 0 0,-1 0-1 0 0,1-1 1 0 0,-1 0-1 0 0,1 1 0 0 0,-1-2 1 0 0,0 1-1 0 0,0 0 0 0 0,0-1 1 0 0,0 0-1 0 0,0 0 0 0 0,0-1 1 0 0,0 1-1 0 0,0-1 1 0 0,-3 0-41 0 0,7-1 1 0 0,0 0 1 0 0,-1 1 0 0 0,1-1-1 0 0,0 0 1 0 0,-1 0 0 0 0,1 0 0 0 0,0 0-1 0 0,0 0 1 0 0,0 0 0 0 0,0 0-1 0 0,0-1 1 0 0,0 1 0 0 0,0 0 0 0 0,0-1-1 0 0,0 1 1 0 0,1 0 0 0 0,-1-1-1 0 0,0 1 1 0 0,1-1 0 0 0,-1 1 0 0 0,1-1-1 0 0,0 1 1 0 0,-1-1 0 0 0,1 1-1 0 0,0-1 1 0 0,0 1 0 0 0,0-1 0 0 0,0 0-1 0 0,0 1 1 0 0,1-1 0 0 0,-1 1 0 0 0,0-1-1 0 0,1 1 1 0 0,-1-1 0 0 0,1 1-1 0 0,-1-1 1 0 0,1 1 0 0 0,0 0 0 0 0,0-1-1 0 0,0 1 1 0 0,-1 0 0 0 0,1-1-1 0 0,0 1 1 0 0,1 0 0 0 0,-1 0 0 0 0,0 0-1 0 0,0 0 1 0 0,0 0 0 0 0,1 0-1 0 0,-1 0 1 0 0,0 1 0 0 0,1-1 0 0 0,-1 0-1 0 0,1 1 1 0 0,-1-1 0 0 0,1 1-1 0 0,-1-1 1 0 0,1 1 0 0 0,-1 0 0 0 0,1 0-1 0 0,-1 0 1 0 0,1 0 0 0 0,-1 0 0 0 0,2 0-2 0 0,5 2-27 0 0,-1 0 1 0 0,1 1-1 0 0,-1-1 1 0 0,1 2-1 0 0,-1-1 1 0 0,0 1-1 0 0,0 0 1 0 0,0 1-1 0 0,-1 0 1 0 0,1 0-1 0 0,-1 0 1 0 0,-1 1-1 0 0,1 0 1 0 0,-1 0-1 0 0,5 6 27 0 0,55 46-1599 0 0,-59-55-1044 0 0,5-2-2934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6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3 11373 0 0,'0'0'1488'0'0,"0"0"-900"0"0,0 0-400 0 0,0 0-60 0 0,0 0 316 0 0,-36 0 0 0 0,15 0-88 0 0,-1 0-356 0 0,-3 0-800 0 0,0 0-920 0 0,6 0-2612 0 0,-9-3-3085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01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10437 0 0,'0'0'2074'0'0,"0"0"-1274"0"0,0 0-464 0 0,0 0 408 0 0,0 0 282 0 0,0 0-159 0 0,0 0-607 0 0,0 0-587 0 0,6 8 81 0 0,5 3 203 0 0,-1 1 0 0 0,0 0 0 0 0,-1 1 1 0 0,0 0-1 0 0,-1 0 0 0 0,-1 1 0 0 0,0 0 1 0 0,-1 0-1 0 0,0 1 0 0 0,-1 0 0 0 0,-1 0 1 0 0,0 0-1 0 0,-1 0 0 0 0,0 5 43 0 0,-5-17 48 0 0,1-1-1 0 0,0 1 1 0 0,-1-1-1 0 0,1 0 1 0 0,-1 0-1 0 0,0 0 1 0 0,0 0-1 0 0,0 0 1 0 0,0 0-1 0 0,0 0 1 0 0,0 0-1 0 0,0-1 1 0 0,0 1-1 0 0,-1-1 1 0 0,1 0 0 0 0,-1 0-1 0 0,1 1 1 0 0,-1-2-1 0 0,1 1 1 0 0,-1 0-1 0 0,0 0 1 0 0,0-1-1 0 0,1 0 1 0 0,-1 1-1 0 0,0-1 1 0 0,1 0-1 0 0,-1 0 1 0 0,0-1-1 0 0,0 1 1 0 0,1 0-1 0 0,-1-1 1 0 0,0 0 0 0 0,1 0-1 0 0,-1 0 1 0 0,1 0-1 0 0,-1 0 1 0 0,1 0-1 0 0,-1 0 1 0 0,1-1-1 0 0,0 0 1 0 0,0 1-1 0 0,-1-1 1 0 0,1 0-1 0 0,0 0 1 0 0,1 0-1 0 0,-1 0 1 0 0,0 0 0 0 0,1 0-1 0 0,-1-1 1 0 0,1 1-1 0 0,0 0 1 0 0,-1-1-1 0 0,1 0 1 0 0,0 1-1 0 0,1-1 1 0 0,-1 1-1 0 0,0-1 1 0 0,1 0-1 0 0,-1-1-47 0 0,2 1-35 0 0,0 0-1 0 0,0 0 1 0 0,0-1 0 0 0,0 1-1 0 0,0 0 1 0 0,0 0-1 0 0,1 0 1 0 0,0 0-1 0 0,0 0 1 0 0,-1 0 0 0 0,2 1-1 0 0,-1-1 1 0 0,0 1-1 0 0,0-1 1 0 0,1 1-1 0 0,-1 0 1 0 0,1 0-1 0 0,0 0 1 0 0,0 0 0 0 0,0 0-1 0 0,0 1 1 0 0,0-1-1 0 0,3 0 36 0 0,49-8-7661 0 0,-45 10 2177 0 0</inkml:trace>
  <inkml:trace contextRef="#ctx0" brushRef="#br0" timeOffset="345.65">219 70 11789 0 0,'0'0'1430'0'0,"0"0"-724"0"0,0 0 186 0 0,0 0-57 0 0,0 0-382 0 0,0 0-291 0 0,0 0-117 0 0,0 0-156 0 0,5-3-25 0 0,-2 2 111 0 0,-1 1 1 0 0,1-1-1 0 0,-1 0 1 0 0,1 1-1 0 0,-1-1 1 0 0,1 1-1 0 0,0 0 1 0 0,-1 0 0 0 0,1 0-1 0 0,0 0 1 0 0,-1 1-1 0 0,1-1 1 0 0,-1 0-1 0 0,1 1 1 0 0,-1 0-1 0 0,1 0 1 0 0,-1 0-1 0 0,1 0 1 0 0,-1 0-1 0 0,0 0 1 0 0,1 1-1 0 0,-1-1 1 0 0,0 1-1 0 0,0-1 1 0 0,0 1-1 0 0,0 0 1 0 0,-1 0-1 0 0,1 0 1 0 0,0 0 0 0 0,-1 0-1 0 0,1 0 1 0 0,-1 1-1 0 0,0-1 1 0 0,0 0-1 0 0,1 1 1 0 0,-2-1-1 0 0,1 1 1 0 0,0 1 24 0 0,0-1-14 0 0,0 1 1 0 0,0 0-1 0 0,-1 0 1 0 0,1 0 0 0 0,-1 0-1 0 0,0-1 1 0 0,0 1-1 0 0,-1 0 1 0 0,1 0 0 0 0,-1 0-1 0 0,0 0 1 0 0,0-1-1 0 0,0 1 1 0 0,0 0 0 0 0,-1-1-1 0 0,1 1 1 0 0,-1-1-1 0 0,0 0 1 0 0,0 1 0 0 0,0-1-1 0 0,-3 3 14 0 0,-17 39 260 0 0,59 2 1747 0 0,3-40-4705 0 0,-34-11-478 0 0,-1-5-3158 0 0</inkml:trace>
  <inkml:trace contextRef="#ctx0" brushRef="#br0" timeOffset="608.29">400 207 12657 0 0,'0'0'2276'0'0,"0"0"-2276"0"0,0 0 0 0 0,0 0 216 0 0,0 0 100 0 0,0 0 24 0 0,0 0-164 0 0,-37 1-176 0 0,23-1-184 0 0,-3 0-372 0 0,-1 0-212 0 0,1 0-464 0 0,1 0-1012 0 0,6 0-3313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7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67 13937 0 0,'0'0'1358'0'0,"0"0"-1078"0"0,0 0-223 0 0,0 0 86 0 0,0 0-12 0 0,0 0 11 0 0,-9 1-47 0 0,6-1-137 0 0,-14 3-68 0 0,1 0-1 0 0,-1-2 1 0 0,0 0-1 0 0,0-1 1 0 0,0 0-1 0 0,0-2 1 0 0,1 0-1 0 0,-1-1 1 0 0,0 0 0 0 0,1-2-1 0 0,0 0 111 0 0,7-1-2609 0 0,5-1-2194 0 0,3-4-2671 0 0</inkml:trace>
  <inkml:trace contextRef="#ctx0" brushRef="#br0" timeOffset="248.41">145 0 11761 0 0,'0'0'1572'0'0,"0"0"-1568"0"0,0 0 392 0 0,14 45-16 0 0,-14-31-88 0 0,0-3-140 0 0,-3 2 52 0 0,2-1-80 0 0,-3-1-72 0 0,-2 0 12 0 0,2-1-52 0 0,3-1 112 0 0,-2 2-12 0 0,3-1-112 0 0,0 0-580 0 0,4-1-1096 0 0,0-2-2804 0 0,6-2-4033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04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32 9521 0 0,'0'0'5472'0'0,"0"0"-5472"0"0,0 0 0 0 0,0 0 104 0 0,-38-1 184 0 0,25-1-200 0 0,-3-1-24 0 0,0 1-60 0 0,-1 0-4 0 0,-2-1 0 0 0,5 1-4 0 0,0-1-488 0 0,7-1-684 0 0,1 1-1228 0 0,6-4-6189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06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10333 0 0,'0'0'3482'0'0,"0"0"-3228"0"0,0 0-518 0 0,-3 7 516 0 0,-43 66 277 0 0,46-70-436 0 0,0 0 0 0 0,0 0 0 0 0,1 0 1 0 0,-1 0-1 0 0,0 0 0 0 0,1 0 0 0 0,0 0 0 0 0,0 0 0 0 0,0 0 1 0 0,0 0-1 0 0,0-1 0 0 0,0 1 0 0 0,1 0 0 0 0,-1-1 0 0 0,1 1 1 0 0,0-1-1 0 0,0 0 0 0 0,0 0 0 0 0,0 1 0 0 0,0-1 0 0 0,0 0 1 0 0,1-1-1 0 0,-1 1 0 0 0,1 0 0 0 0,-1-1 0 0 0,1 1 0 0 0,0-1 1 0 0,-1 0-1 0 0,1 0 0 0 0,0 0 0 0 0,0 0 0 0 0,0 0 0 0 0,0-1 1 0 0,0 1-1 0 0,0-1 0 0 0,0 0 0 0 0,0 0 0 0 0,0 0 0 0 0,0 0 1 0 0,0-1-1 0 0,0 1 0 0 0,-1-1 0 0 0,1 1 0 0 0,0-1 0 0 0,0 0 1 0 0,0 0-1 0 0,0-1 0 0 0,-1 1 0 0 0,3-2-93 0 0,4-42 582 0 0,-64-12-4494 0 0,38 49 1010 0 0,-6-1-2972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06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174 134 15089 0 0,'0'0'200'0'0,"0"0"-200"0"0,0 0-568 0 0,0 0 568 0 0,0 0 656 0 0,0 0-28 0 0,-45-4-372 0 0,24-1-168 0 0,0 0-80 0 0,1-1 81 0 0,3 2-89 0 0,1-3-89 0 0,3-1-291 0 0,1 2-288 0 0,7-2-480 0 0,2 0-1088 0 0,3 1-4016 0 0</inkml:trace>
  <inkml:trace contextRef="#ctx0" brushRef="#br0" timeOffset="153.98">168 36 13657 0 0,'0'0'1192'0'0,"0"0"-1192"0"0,0 0 0 0 0,0 0 476 0 0,0 0-36 0 0,-35-13-188 0 0,18 6-252 0 0,0 2-12 0 0,0 1-88 0 0,1 1-12 0 0,3 0 24 0 0,-1 3-668 0 0,5 0-512 0 0,3 0-1176 0 0,4 0-3533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02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453 79 10437 0 0,'0'0'650'0'0,"0"0"-208"0"0,0 0 447 0 0,-8 1 80 0 0,-209-33 1631 0 0,100 6-2506 0 0,90 21-221 0 0,-21-2-711 0 0,18-1-3448 0 0,25 6-1536 0 0</inkml:trace>
  <inkml:trace contextRef="#ctx0" brushRef="#br0" timeOffset="266.03">151 120 12509 0 0,'2'6'1422'0'0,"2"1"-1344"0"0,0 0 0 0 0,-1 0-1 0 0,0 0 1 0 0,-1 1 0 0 0,0-1 0 0 0,0 1-1 0 0,0-1 1 0 0,-1 1 0 0 0,0-1 0 0 0,-1 1-1 0 0,1 0 1 0 0,-2 0 0 0 0,1-1-1 0 0,-1 1 1 0 0,0 0 0 0 0,-1-1 0 0 0,1 1-1 0 0,-1-1 1 0 0,-3 7-78 0 0,3-13 32 0 0,0 0 1 0 0,-1 0-1 0 0,1 0 0 0 0,0 0 0 0 0,0-1 0 0 0,0 1 1 0 0,0-1-1 0 0,-1 0 0 0 0,1 0 0 0 0,0 0 1 0 0,0 0-1 0 0,-1 0 0 0 0,1 0 0 0 0,0 0 0 0 0,0-1 1 0 0,-1 1-1 0 0,1-1 0 0 0,0 0 0 0 0,0 1 1 0 0,0-1-1 0 0,0 0 0 0 0,0 0 0 0 0,0 0 0 0 0,0-1 1 0 0,0 1-1 0 0,1 0 0 0 0,-1-1 0 0 0,0 1 1 0 0,1-1-1 0 0,-1 0 0 0 0,1 1 0 0 0,-1-1 0 0 0,1 0 1 0 0,0 0-1 0 0,0 0 0 0 0,0 0 0 0 0,0 0 1 0 0,0 0-1 0 0,0 0 0 0 0,1 0 0 0 0,-1-1 0 0 0,1 1 1 0 0,-1 0-1 0 0,1 0 0 0 0,0-1 0 0 0,0 1 0 0 0,0 0 1 0 0,0 0-1 0 0,0-1 0 0 0,1 1 0 0 0,-1 0 1 0 0,1 0-1 0 0,-1 0 0 0 0,1 0 0 0 0,0-1 0 0 0,0 1 1 0 0,0 0-1 0 0,0 0 0 0 0,0 0 0 0 0,0 1 1 0 0,1-2-33 0 0,48-28-1040 0 0,-30 29-1706 0 0,2 3-3526 0 0,-9 0-988 0 0</inkml:trace>
  <inkml:trace contextRef="#ctx0" brushRef="#br0" timeOffset="717.77">375 177 6849 0 0,'0'0'2130'0'0,"0"0"-685"0"0,0 0-95 0 0,0 0-140 0 0,0 0-321 0 0,0 0-299 0 0,0 0-278 0 0,2-6 635 0 0,-1 5-5288 0 0,-1 0-5116 0 0,-2 1 7533 0 0</inkml:trace>
  <inkml:trace contextRef="#ctx0" brushRef="#br0" timeOffset="1656.05">411 196 1472 0 0,'0'0'10848'0'0,"0"0"-7917"0"0,0 0-2711 0 0,0 0-83 0 0,0 0 238 0 0,0 0-94 0 0,0 0-224 0 0,0 0-54 0 0,0 0-26 0 0,22-6-1027 0 0,57 87 459 0 0,-78-79 611 0 0,0 0 0 0 0,0 0-1 0 0,0 1 1 0 0,0-1-1 0 0,-1 0 1 0 0,1 0 0 0 0,-1 0-1 0 0,1 0 1 0 0,-1 1-1 0 0,0-1 1 0 0,0 0 0 0 0,0 0-1 0 0,0 1 1 0 0,0-1-1 0 0,0 0 1 0 0,-1 0 0 0 0,1 1-1 0 0,-1-1 1 0 0,0 0-1 0 0,1 0 1 0 0,-1 0 0 0 0,0 0-1 0 0,0 0 1 0 0,0 0-1 0 0,-1 0 1 0 0,1 0 0 0 0,0-1-1 0 0,-1 1 1 0 0,1 0 0 0 0,-1-1-1 0 0,1 1 1 0 0,-1-1-1 0 0,0 1 1 0 0,0-1 0 0 0,0 0-1 0 0,0 0 1 0 0,0 0-1 0 0,0 0 1 0 0,0 0 0 0 0,0 0-1 0 0,0 0 1 0 0,0-1-1 0 0,0 1 1 0 0,-1-1 0 0 0,1 0-1 0 0,0 0 1 0 0,0 1-1 0 0,-3-2-19 0 0,5 2-161 0 0,-34 2-69 0 0,27-10-7032 0 0,8 0-678 0 0</inkml:trace>
  <inkml:trace contextRef="#ctx0" brushRef="#br0" timeOffset="1921.79">554 227 11069 0 0,'0'0'2768'0'0,"0"0"-2274"0"0,0 0-291 0 0,-4 7-63 0 0,1-4-99 0 0,1 1-1 0 0,-1-1 1 0 0,0 1-1 0 0,1-1 1 0 0,0 1-1 0 0,0 0 1 0 0,0 0-1 0 0,0 0 1 0 0,1 0-1 0 0,0 0 1 0 0,0 0 0 0 0,0 1-1 0 0,0-1 1 0 0,0 0-1 0 0,1 1 1 0 0,0-1-1 0 0,0 0 1 0 0,0 1-1 0 0,0-1 1 0 0,1 0-1 0 0,0 1 1 0 0,0-1-1 0 0,0 0 1 0 0,0 0 0 0 0,0 0-1 0 0,1 0 1 0 0,0 0-1 0 0,0 0 1 0 0,0 0-1 0 0,1-1 1 0 0,1 4-41 0 0,20 17-757 0 0,-5-11-6962 0 0,-14-12 672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05.08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29 309 15045 0 0,'0'0'1325'0'0,"0"0"-1007"0"0,0 0-161 0 0,0 0-158 0 0,0 0-439 0 0,0 0-274 0 0,8 1 189 0 0,-1 0 503 0 0,0 1-1 0 0,0 0 1 0 0,0 1-1 0 0,0 0 1 0 0,-1 0-1 0 0,1 0 1 0 0,-1 1-1 0 0,0 0 1 0 0,0 0-1 0 0,0 1 1 0 0,0-1-1 0 0,-1 1 1 0 0,0 1-1 0 0,0-1 1 0 0,0 1-1 0 0,0-1 1 0 0,-1 1 0 0 0,0 1-1 0 0,2 3 23 0 0,-5-7-8 0 0,0 0 1 0 0,0-1-1 0 0,1 1 1 0 0,-2 0-1 0 0,1 0 0 0 0,0 0 1 0 0,-1 0-1 0 0,1-1 1 0 0,-1 1-1 0 0,0 0 1 0 0,0 0-1 0 0,0 0 0 0 0,0 0 1 0 0,0 0-1 0 0,-1 0 1 0 0,1 0-1 0 0,-1 0 0 0 0,0-1 1 0 0,0 1-1 0 0,0 0 1 0 0,0 0-1 0 0,-1-1 0 0 0,1 1 1 0 0,0-1-1 0 0,-1 1 1 0 0,0-1-1 0 0,0 0 1 0 0,0 1-1 0 0,0-1 0 0 0,0 0 1 0 0,0 0-1 0 0,0-1 1 0 0,-1 1-1 0 0,1 0 0 0 0,-1-1 1 0 0,1 1-1 0 0,-1-1 1 0 0,0 0-1 0 0,0 0 0 0 0,1 0 1 0 0,-1 0-1 0 0,0 0 1 0 0,0-1-1 0 0,0 1 1 0 0,0-1-1 0 0,0 0 0 0 0,0 0 1 0 0,0 0-1 0 0,1 0 1 0 0,-1-1-1 0 0,0 1 0 0 0,0-1 1 0 0,0 1-1 0 0,0-1 1 0 0,-2-1 7 0 0,-3 0-2061 0 0,4-3-2918 0 0,4-3-2302 0 0</inkml:trace>
  <inkml:trace contextRef="#ctx0" brushRef="#br0" timeOffset="204.25">221 343 13149 0 0,'0'0'168'0'0,"0"0"233"0"0,-3 6-26 0 0,-12 23 58 0 0,11-26-390 0 0,2 0 0 0 0,-1 1 0 0 0,0-1-1 0 0,1 1 1 0 0,0 0 0 0 0,-1 0 0 0 0,2 0 0 0 0,-1 0-1 0 0,0 0 1 0 0,1 0 0 0 0,0 0 0 0 0,0 1 0 0 0,0-1-1 0 0,0 0 1 0 0,1 1 0 0 0,-1-1 0 0 0,1 1-1 0 0,0-1 1 0 0,1 0 0 0 0,-1 1 0 0 0,1-1 0 0 0,0 1-1 0 0,0-1 1 0 0,0 0 0 0 0,1 0 0 0 0,-1 0-1 0 0,1 1-42 0 0,41 32-818 0 0,-7-21-5976 0 0,-13-12-1127 0 0</inkml:trace>
  <inkml:trace contextRef="#ctx0" brushRef="#br0" timeOffset="545.03">403 331 4012 0 0,'0'0'9722'0'0,"0"0"-7651"0"0,0 0-1877 0 0,0 0 147 0 0,0 0-271 0 0,0 0-424 0 0,0 0-233 0 0,6-2 66 0 0,-2 0 503 0 0,0 1-1 0 0,0 0 1 0 0,0 0-1 0 0,0 1 1 0 0,1 0 0 0 0,-1-1-1 0 0,0 1 1 0 0,0 0-1 0 0,0 1 1 0 0,0-1-1 0 0,0 1 1 0 0,0 0 0 0 0,0 0-1 0 0,0 0 1 0 0,0 1-1 0 0,0-1 1 0 0,0 1 0 0 0,-1 0-1 0 0,1 0 1 0 0,-1 0-1 0 0,1 0 1 0 0,-1 1-1 0 0,0-1 1 0 0,0 1 0 0 0,0 0-1 0 0,0 0 1 0 0,0 0-1 0 0,-1 0 1 0 0,1 1-1 0 0,-1-1 1 0 0,0 1 0 0 0,1 2 18 0 0,-2-2 24 0 0,-1 0 0 0 0,1 0 1 0 0,-1 0-1 0 0,0 0 1 0 0,0 0-1 0 0,0 0 0 0 0,-1 0 1 0 0,0 0-1 0 0,1 0 0 0 0,-1 0 1 0 0,0 0-1 0 0,-1 0 1 0 0,1 0-1 0 0,-1-1 0 0 0,0 1 1 0 0,0-1-1 0 0,0 1 0 0 0,0-1 1 0 0,-1 0-1 0 0,1 1 1 0 0,-1-1-1 0 0,0 0 0 0 0,0-1 1 0 0,-3 3-25 0 0,3-2 51 0 0,1-1 0 0 0,-1 1 0 0 0,0 0 0 0 0,0 0 0 0 0,1 0 0 0 0,0 0 0 0 0,0 0 0 0 0,0 1 0 0 0,0-1 0 0 0,0 1 0 0 0,0-1 0 0 0,1 1 0 0 0,0 0 0 0 0,0-1 0 0 0,0 1 0 0 0,0 0 0 0 0,0 0 0 0 0,1 0 0 0 0,0 0 0 0 0,0 0-1 0 0,0-1 1 0 0,0 3-51 0 0,52 44 1293 0 0,-28-44-3906 0 0,-1-8-4457 0 0,-12-3-597 0 0</inkml:trace>
  <inkml:trace contextRef="#ctx0" brushRef="#br0" timeOffset="713.81">618 530 13001 0 0,'0'0'2776'0'0,"0"0"-2776"0"0,0 0 200 0 0,0 0-200 0 0,0 0 292 0 0,-42-20-280 0 0,27 14-12 0 0,-2 1-116 0 0,-3 0 0 0 0,6 1-232 0 0,-3-1-572 0 0,-1-2-412 0 0,9 2-1760 0 0,-3-5-5281 0 0</inkml:trace>
  <inkml:trace contextRef="#ctx0" brushRef="#br0" timeOffset="980">653 271 3524 0 0,'0'0'4351'0'0,"0"0"-3073"0"0,0 0-528 0 0,6-1 126 0 0,-3 1-837 0 0,-1 0 1 0 0,0-1 0 0 0,0 1-1 0 0,0 0 1 0 0,0 0-1 0 0,1 0 1 0 0,-1 0-1 0 0,0 1 1 0 0,0-1-1 0 0,0 0 1 0 0,0 1-1 0 0,0 0 1 0 0,1-1-1 0 0,-1 1 1 0 0,0 0-1 0 0,-1 0 1 0 0,1 0-1 0 0,0 0 1 0 0,0 0-1 0 0,0 1 1 0 0,-1-1-1 0 0,1 1 1 0 0,0-1-1 0 0,-1 1 1 0 0,1-1-1 0 0,-1 1 1 0 0,0 0-1 0 0,0 0 1 0 0,0 0-1 0 0,0 0 1 0 0,0 0-1 0 0,0 0 1 0 0,0 0-1 0 0,0 0 1 0 0,-1 0-1 0 0,1 0 1 0 0,-1 0-1 0 0,0 0 1 0 0,1 1-1 0 0,-1-1 1 0 0,0 0-1 0 0,0 0 1 0 0,0 0-1 0 0,-1 0 1 0 0,1 1-1 0 0,-1-1 1 0 0,1 0-1 0 0,-1 0 1 0 0,1 0 0 0 0,-2 1-40 0 0,-20 29 836 0 0,19-30-782 0 0,1-1-1 0 0,-1 1 0 0 0,1 0 0 0 0,0 0 1 0 0,0 0-1 0 0,0 1 0 0 0,0-1 0 0 0,0 0 1 0 0,0 1-1 0 0,0 0 0 0 0,1-1 0 0 0,0 1 1 0 0,-1 0-1 0 0,1-1 0 0 0,0 1 0 0 0,0 0 1 0 0,0 0-1 0 0,1 0 0 0 0,-1 0 0 0 0,1 0 0 0 0,0 0 1 0 0,0 0-1 0 0,0 0 0 0 0,0 0 0 0 0,0 0 1 0 0,0 0-1 0 0,1 0 0 0 0,0 0 0 0 0,-1 0 1 0 0,1 0-1 0 0,0 0 0 0 0,1 0 0 0 0,-1-1 1 0 0,0 1-1 0 0,1 0 0 0 0,0-1 0 0 0,-1 1 1 0 0,1-1-1 0 0,0 0 0 0 0,0 0 0 0 0,0 1 0 0 0,2 0-53 0 0,21 11-324 0 0,-5-9-7224 0 0,-8-5-367 0 0</inkml:trace>
  <inkml:trace contextRef="#ctx0" brushRef="#br1" timeOffset="7406.95">609 1 8917 0 0,'0'0'3886'0'0,"0"0"-3430"0"0,0 0-1276 0 0,0 0 443 0 0,-5 6 773 0 0,-249 411 2885 0 0,-36-26-3423 0 0,231-293 1314 0 0,66-98-4731 0 0,4-5-4002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44.40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450 242 6837 0 0,'0'0'2661'0'0,"0"0"-1151"0"0,0 0-502 0 0,0 0 48 0 0,0 0-93 0 0,0 0-363 0 0,0 0-373 0 0,12 0 146 0 0,-7 1-396 0 0,0 0-1 0 0,-1 0 0 0 0,1 0 1 0 0,-1 1-1 0 0,0-1 0 0 0,1 1 1 0 0,-1 0-1 0 0,0 1 0 0 0,0-1 1 0 0,0 1-1 0 0,-1-1 0 0 0,1 1 1 0 0,-1 0-1 0 0,1 1 0 0 0,-1-1 1 0 0,0 1-1 0 0,0-1 0 0 0,0 1 1 0 0,-1 0-1 0 0,0 0 0 0 0,1 0 1 0 0,-1 0-1 0 0,0 0 0 0 0,-1 1 1 0 0,1-1-1 0 0,-1 1 0 0 0,0-1 1 0 0,0 1-1 0 0,0-1 0 0 0,-1 1 1 0 0,0 0-1 0 0,0-1 0 0 0,0 1 1 0 0,0 0-1 0 0,-1-1 0 0 0,1 1 1 0 0,-1-1-1 0 0,-1 1 0 0 0,1-1 1 0 0,0 1-1 0 0,-1-1 0 0 0,-2 4 24 0 0,3-5 29 0 0,-2-1 7 0 0,1 0 0 0 0,-1 0-1 0 0,1 0 1 0 0,0 0-1 0 0,0 1 1 0 0,0-1 0 0 0,0 1-1 0 0,0-1 1 0 0,1 1-1 0 0,-1 0 1 0 0,1 0 0 0 0,0 0-1 0 0,0 0 1 0 0,0 0-1 0 0,0 0 1 0 0,0 0 0 0 0,0 0-1 0 0,1 0 1 0 0,0 0-1 0 0,0 0 1 0 0,0 1 0 0 0,0-1-1 0 0,0 0 1 0 0,0 0-1 0 0,1 0 1 0 0,-1 0-1 0 0,1 0 1 0 0,0 0 0 0 0,0 0-1 0 0,0 0 1 0 0,1 0-1 0 0,-1 0 1 0 0,1 0 0 0 0,-1-1-1 0 0,1 1 1 0 0,0 0-1 0 0,0-1 1 0 0,0 0 0 0 0,0 1-1 0 0,1-1 1 0 0,-1 0-1 0 0,1 0 1 0 0,-1 0 0 0 0,1-1-1 0 0,0 1 1 0 0,-1-1-1 0 0,4 2-35 0 0,34-1-443 0 0,-26-14-6972 0 0,-10 2-262 0 0</inkml:trace>
  <inkml:trace contextRef="#ctx0" brushRef="#br0" timeOffset="251.09">641 439 3180 0 0,'0'0'9001'0'0,"0"0"-7797"0"0,0 0-772 0 0,0 0 356 0 0,-40-8-132 0 0,27 5-408 0 0,-3-1-248 0 0,0 2-64 0 0,3 0-36 0 0,-2 0 12 0 0,0 2-508 0 0,1-3-456 0 0,1 0-456 0 0,0-2-1172 0 0,5 2-2797 0 0</inkml:trace>
  <inkml:trace contextRef="#ctx0" brushRef="#br0" timeOffset="576.76">728 144 10617 0 0,'0'0'1521'0'0,"0"0"-713"0"0,0 0-56 0 0,0 0 342 0 0,0 0-292 0 0,0 0-395 0 0,0 0-191 0 0,0 0-29 0 0,0 0 57 0 0,-2-3-52 0 0,3 3-201 0 0,-1 0 0 0 0,1 0 0 0 0,-1 0 0 0 0,1 0 0 0 0,-1 0 0 0 0,1 1 0 0 0,-1-1 0 0 0,0 0 0 0 0,1 0 0 0 0,-1 0 0 0 0,1-1 0 0 0,-1 1 0 0 0,1 0 0 0 0,-1 0 0 0 0,1 0 0 0 0,-1 0 0 0 0,1 0 0 0 0,-1 0 0 0 0,0-1 0 0 0,1 1 0 0 0,-1 0 0 0 0,1 0 0 0 0,-1-1 0 0 0,0 1 0 0 0,1 0 0 0 0,-1-1 0 0 0,0 1 0 0 0,1 0 0 0 0,-1-1 0 0 0,0 1 0 0 0,0 0 0 0 0,1-1 0 0 0,-1 1 0 0 0,0-1 0 0 0,0 1 0 0 0,0 0 0 0 0,1-1 0 0 0,-1 1 0 0 0,0-1 0 0 0,0 1 0 0 0,0-1 0 0 0,0 1 0 0 0,0-1 0 0 0,0 1 0 0 0,0-1 0 0 0,0 1 0 0 0,0-1 0 0 0,0 1 0 0 0,0 0 0 0 0,0-1 9 0 0,39 38-1085 0 0,-38-33 1084 0 0,0-1-1 0 0,0 1 0 0 0,-1-1 0 0 0,1 1 0 0 0,-1-1 0 0 0,0 1 0 0 0,0 0 1 0 0,-1-1-1 0 0,1 1 0 0 0,-1-1 0 0 0,0 1 0 0 0,1-1 0 0 0,-2 1 0 0 0,1-1 1 0 0,0 0-1 0 0,-1 0 0 0 0,1 1 0 0 0,-1-1 0 0 0,0 0 0 0 0,0 0 0 0 0,0 0 1 0 0,0-1-1 0 0,-1 1 0 0 0,1-1 0 0 0,-1 1 0 0 0,0-1 0 0 0,0 1 2 0 0,-26 34 18 0 0,88-14 1567 0 0,-55-22-1952 0 0,40 6 732 0 0,-24-6-7602 0 0,-15-1-662 0 0</inkml:trace>
  <inkml:trace contextRef="#ctx0" brushRef="#br0" timeOffset="-636.73">0 261 6337 0 0,'0'0'1368'0'0,"0"0"1183"0"0,0 0-904 0 0,0 0-723 0 0,0 0-200 0 0,0 0-91 0 0,0 0-154 0 0,0 0-211 0 0,4-13 1099 0 0,1 13-1418 0 0,0 0 1 0 0,-1 0-1 0 0,1 1 0 0 0,-1 0 0 0 0,1-1 0 0 0,-1 1 0 0 0,1 1 1 0 0,-1-1-1 0 0,0 1 0 0 0,1-1 0 0 0,-1 1 0 0 0,0 1 1 0 0,0-1-1 0 0,0 0 0 0 0,-1 1 0 0 0,1 0 0 0 0,0 0 1 0 0,-1 0-1 0 0,0 0 0 0 0,0 1 0 0 0,0-1 0 0 0,0 1 0 0 0,0 0 1 0 0,-1-1-1 0 0,0 1 0 0 0,0 1 0 0 0,0-1 0 0 0,0 0 1 0 0,0 0-1 0 0,-1 1 0 0 0,0-1 0 0 0,0 1 0 0 0,0-1 0 0 0,-1 1 1 0 0,1-1-1 0 0,-1 1 0 0 0,0-1 0 0 0,0 1 0 0 0,-1 0 1 0 0,1-1-1 0 0,-1 1 0 0 0,-1 1 51 0 0,-55 75-921 0 0,57-78-1047 0 0,0-1-3379 0 0,3-3-581 0 0</inkml:trace>
  <inkml:trace contextRef="#ctx0" brushRef="#br0" timeOffset="-387.1">194 311 9037 0 0,'0'0'1794'0'0,"0"0"-615"0"0,0 0-483 0 0,0 0-10 0 0,0 0-102 0 0,0 0-278 0 0,0 0-200 0 0,0 0-109 0 0,-6 7-53 0 0,3-4 71 0 0,0-1-1 0 0,1 0 0 0 0,-1 1 1 0 0,0 0-1 0 0,1-1 0 0 0,0 1 1 0 0,-1 0-1 0 0,1 0 0 0 0,1 0 1 0 0,-1 1-1 0 0,0-1 1 0 0,1 0-1 0 0,-1 1 0 0 0,1-1 1 0 0,0 1-1 0 0,0-1 0 0 0,0 1 1 0 0,1 0-1 0 0,-1-1 0 0 0,1 1 1 0 0,0 0-1 0 0,0-1 0 0 0,0 1 1 0 0,1 0-1 0 0,-1-1 0 0 0,1 1 1 0 0,0-1-1 0 0,0 1 0 0 0,0-1 1 0 0,1 1-1 0 0,-1-1 1 0 0,1 1-1 0 0,-1-1 0 0 0,1 0 1 0 0,0 0-1 0 0,0 0 0 0 0,1 0 1 0 0,-1 0-1 0 0,1-1 0 0 0,-1 1 1 0 0,1-1-1 0 0,2 2-14 0 0,37 16-172 0 0,-11-14-6127 0 0,-24-7 242 0 0</inkml:trace>
  <inkml:trace contextRef="#ctx0" brushRef="#br1" timeOffset="27381.5">502 50 1044 0 0,'0'0'5347'0'0,"0"0"-3533"0"0,1-7-807 0 0,11-35 3988 0 0,-291 577-3438 0 0,78-248-173 0 0,203-282-1905 0 0,5-10-4662 0 0,0-1-2101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5.82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0 191 11745 0 0,'0'0'1319'0'0,"0"0"-847"0"0,0 0-38 0 0,0 0 361 0 0,0 0-39 0 0,0 0-294 0 0,0 0-250 0 0,6-4-448 0 0,1 1 213 0 0,0 0 0 0 0,1 0 0 0 0,-1 1 0 0 0,1 0 0 0 0,-1 1 0 0 0,1 0 0 0 0,0 0 0 0 0,0 0 0 0 0,0 1 0 0 0,-1 0 0 0 0,1 1 0 0 0,0 0 0 0 0,0 0 0 0 0,-1 0 0 0 0,1 1 0 0 0,-1 0 23 0 0,-4-2-26 0 0,0-1 0 0 0,0 1 0 0 0,0 0 0 0 0,0 0-1 0 0,0 0 1 0 0,1 1 0 0 0,-1-1 0 0 0,0 1 0 0 0,-1-1 0 0 0,1 1 0 0 0,0 0 0 0 0,0 0 0 0 0,0 0 0 0 0,0 0 0 0 0,-1 1 0 0 0,1-1 0 0 0,0 1 0 0 0,-1 0 0 0 0,0 0 0 0 0,1 0-1 0 0,-1 0 1 0 0,0 0 0 0 0,0 0 0 0 0,0 0 0 0 0,0 1 0 0 0,0-1 0 0 0,-1 1 0 0 0,1 0 0 0 0,-1-1 0 0 0,0 1 0 0 0,1 0 0 0 0,-1 0 0 0 0,0 0 0 0 0,-1 0 0 0 0,1 0 0 0 0,-1 0 0 0 0,1 0-1 0 0,-1 0 1 0 0,0 0 0 0 0,0 0 0 0 0,0 0 0 0 0,0 0 0 0 0,-1 0 0 0 0,1 0 0 0 0,-1 0 0 0 0,0 1 26 0 0,-100 125 865 0 0,101-126-811 0 0,0-1 0 0 0,0 0 0 0 0,1 1 0 0 0,-1-1 0 0 0,0 1 0 0 0,1-1 0 0 0,0 0 0 0 0,-1 1 0 0 0,1-1 0 0 0,0 0 0 0 0,0 1 0 0 0,0-1 0 0 0,1 0 0 0 0,-1 0 1 0 0,0 0-1 0 0,1 0 0 0 0,-1 0 0 0 0,1 0 0 0 0,0-1 0 0 0,0 1 0 0 0,0 0 0 0 0,0-1 0 0 0,0 0 0 0 0,0 1 0 0 0,0-1 0 0 0,0 0 0 0 0,0 0 0 0 0,1 0 0 0 0,-1 0 0 0 0,0 0 0 0 0,1-1 0 0 0,-1 1 1 0 0,0-1-1 0 0,1 0 0 0 0,-1 1 0 0 0,1-1 0 0 0,-1 0 0 0 0,1 0 0 0 0,0-1-54 0 0,36 4-3148 0 0,-32-6-611 0 0,1-5-3727 0 0</inkml:trace>
  <inkml:trace contextRef="#ctx0" brushRef="#br0" timeOffset="246.75">275 368 14085 0 0,'0'0'1980'0'0,"0"0"-1908"0"0,0 0-68 0 0,0 0 377 0 0,-34-12-177 0 0,18 7-204 0 0,0 1-112 0 0,-4 0-48 0 0,2 1-249 0 0,-3 2-483 0 0,1-2-180 0 0,3 0-612 0 0,4 1-3048 0 0,2-4-2929 0 0</inkml:trace>
  <inkml:trace contextRef="#ctx0" brushRef="#br0" timeOffset="492.72">347 50 12765 0 0,'0'0'1095'0'0,"0"0"-869"0"0,0 0-213 0 0,0 0-22 0 0,5 0-118 0 0,-1-1 123 0 0,-1 1 0 0 0,0 0 0 0 0,1 1 0 0 0,-1-1 0 0 0,0 0 0 0 0,0 1 0 0 0,0 0 0 0 0,1 0-1 0 0,-1 0 1 0 0,0 0 0 0 0,0 0 0 0 0,0 1 0 0 0,0-1 0 0 0,-1 1 0 0 0,1 0 0 0 0,0 0 0 0 0,-1 0 0 0 0,1 0-1 0 0,-1 1 1 0 0,0-1 0 0 0,1 0 0 0 0,-1 1 0 0 0,0 0 0 0 0,-1-1 0 0 0,1 1 0 0 0,0 0 0 0 0,-1 0 0 0 0,0 0 0 0 0,1 0-1 0 0,-1 0 1 0 0,-1 0 0 0 0,1 1 0 0 0,0-1 0 0 0,-1 0 0 0 0,1 2 4 0 0,-40 47 692 0 0,5-19-429 0 0,91-7 1233 0 0,-45-23-1886 0 0,8 3-1558 0 0,-7-3-2595 0 0,-1-2-2239 0 0</inkml:trace>
  <inkml:trace contextRef="#ctx0" brushRef="#br0" timeOffset="944.79">659 254 8657 0 0,'0'0'3623'0'0,"0"0"-3000"0"0,0 0-505 0 0,-1 6 110 0 0,-2-2-169 0 0,1 0 1 0 0,0 0-1 0 0,0 0 1 0 0,0 0 0 0 0,1 0-1 0 0,0 1 1 0 0,0-1 0 0 0,0 0-1 0 0,0 1 1 0 0,0-1-1 0 0,1 0 1 0 0,0 1 0 0 0,0-1-1 0 0,0 1 1 0 0,1-1-1 0 0,-1 1 1 0 0,1-1 0 0 0,0 0-1 0 0,0 1 1 0 0,0-1 0 0 0,1 0-1 0 0,0 0 1 0 0,0 0-1 0 0,0 0 1 0 0,0 0 0 0 0,0 0-1 0 0,1-1 1 0 0,0 1 0 0 0,0-1-1 0 0,0 0 1 0 0,0 1-1 0 0,0-1 1 0 0,1-1 0 0 0,-1 1-1 0 0,1 0 1 0 0,0-1-1 0 0,-1 0 1 0 0,1 0 0 0 0,0 0-1 0 0,1 0 1 0 0,-1-1 0 0 0,0 1-1 0 0,0-1 1 0 0,1 0-1 0 0,0-1-59 0 0,-2 0 12 0 0,0-2 0 0 0,-1 1 0 0 0,1 0 0 0 0,0 0 0 0 0,-1-1 0 0 0,1 0-1 0 0,-1 1 1 0 0,1-1 0 0 0,-1 0 0 0 0,0 0 0 0 0,0 0 0 0 0,0-1-1 0 0,0 1 1 0 0,0 0 0 0 0,0-1 0 0 0,-1 1 0 0 0,1-1 0 0 0,-1 0-1 0 0,0 1 1 0 0,0-1 0 0 0,0 0 0 0 0,0 0 0 0 0,0 0 0 0 0,0 0-1 0 0,-1 0 1 0 0,1 0 0 0 0,-1 0 0 0 0,0 0 0 0 0,0-3-12 0 0,25 138-1177 0 0,-23-127 1219 0 0,0 0 0 0 0,0 1 1 0 0,-1-1-1 0 0,0 1 0 0 0,-1-1 0 0 0,1 1 1 0 0,-1-1-1 0 0,0 1 0 0 0,0 0 0 0 0,-1-1 0 0 0,1 1 1 0 0,-1-1-1 0 0,0 1 0 0 0,-1-1 0 0 0,0 0 1 0 0,0 1-1 0 0,0-1 0 0 0,0 0 0 0 0,-1 0 0 0 0,1 0 1 0 0,-1-1-1 0 0,-1 1 0 0 0,1 0 0 0 0,-1-1 1 0 0,1 0-1 0 0,-1 0 0 0 0,-1 0 0 0 0,1-1 0 0 0,0 1 1 0 0,-1-1-1 0 0,0 0 0 0 0,1 0 0 0 0,-1-1 1 0 0,-1 1-1 0 0,1-1 0 0 0,0 0 0 0 0,0-1 0 0 0,-1 1 1 0 0,1-1-1 0 0,-3 0-42 0 0,-97-20 421 0 0,44-19-4949 0 0,42 22-1063 0 0</inkml:trace>
  <inkml:trace contextRef="#ctx0" brushRef="#br1" timeOffset="24745.78">285 622 3940 0 0,'0'0'235'0'0,"0"0"186"0"0,0 0 700 0 0,0 0 106 0 0,0 0-204 0 0,0 0-171 0 0,0 0-33 0 0,0 0-29 0 0,-6 1-42 0 0,-104 1 1378 0 0,62-16-6126 0 0,46 13-210 0 0</inkml:trace>
  <inkml:trace contextRef="#ctx0" brushRef="#br1" timeOffset="24994.09">246 673 4864 0 0,'0'0'5573'0'0,"0"0"-5145"0"0,0 0-44 0 0,0 0 348 0 0,-45-9 112 0 0,32 5-420 0 0,-3-1-308 0 0,-1 2-108 0 0,1-2-8 0 0,2 1-516 0 0,-4 1-420 0 0,5-1-180 0 0,-3 1-476 0 0,7 2-1444 0 0,-3-2-2745 0 0</inkml:trace>
  <inkml:trace contextRef="#ctx0" brushRef="#br1" timeOffset="32618.6">357 0 216 0 0,'0'0'4940'0'0,"0"0"-2892"0"0,0 0-1444 0 0,0 0-211 0 0,0 0 182 0 0,0 0 345 0 0,0 0-48 0 0,0 0-322 0 0,0 0-241 0 0,0 0-38 0 0,0 7 64 0 0,-1 26 267 0 0,1 0 0 0 0,1 0 0 0 0,3 0 0 0 0,0-1-1 0 0,2 1 1 0 0,1-1 0 0 0,11 28-602 0 0,-6-41 456 0 0,-10-16-6404 0 0,-2-7-942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49.86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745 245 8989 0 0,'0'0'1050'0'0,"0"0"-685"0"0,0 0-186 0 0,0 0 271 0 0,0 0 175 0 0,0 0 7 0 0,0 0-85 0 0,0 0-196 0 0,0 0-100 0 0,12-14 1145 0 0,-6 13-1421 0 0,0 1 0 0 0,1 1-1 0 0,-1-1 1 0 0,0 1 0 0 0,0 1 0 0 0,0-1 0 0 0,0 1 0 0 0,-1 0 0 0 0,1 0 0 0 0,0 0 0 0 0,-1 1 0 0 0,1 0 0 0 0,-1 0 0 0 0,0 0 0 0 0,0 1 0 0 0,0 0 0 0 0,0 0 0 0 0,-1 0-1 0 0,2 2 26 0 0,-4-4 10 0 0,0 0 0 0 0,0 0-1 0 0,0 0 1 0 0,-1 0-1 0 0,1 0 1 0 0,-1 0-1 0 0,1 1 1 0 0,-1-1-1 0 0,0 0 1 0 0,0 1-1 0 0,0-1 1 0 0,0 1-1 0 0,0 0 1 0 0,0-1 0 0 0,-1 1-1 0 0,0-1 1 0 0,1 1-1 0 0,-1 0 1 0 0,0 0-1 0 0,0-1 1 0 0,0 1-1 0 0,-1 0 1 0 0,1-1-1 0 0,0 1 1 0 0,-1 0 0 0 0,0-1-1 0 0,0 1 1 0 0,0-1-1 0 0,0 1 1 0 0,0-1-1 0 0,0 1 1 0 0,-1-1-1 0 0,1 0 1 0 0,-1 0-1 0 0,0 0 1 0 0,1 0-1 0 0,-1 0 1 0 0,0 0 0 0 0,0 0-1 0 0,0 0 1 0 0,-1-1-1 0 0,1 1 1 0 0,-1 0-10 0 0,-37 17 36 0 0,26-19-4451 0 0,13-4 180 0 0,3-3-1920 0 0</inkml:trace>
  <inkml:trace contextRef="#ctx0" brushRef="#br0" timeOffset="217.96">959 251 11401 0 0,'0'0'1394'0'0,"0"0"-681"0"0,0 0-178 0 0,0 0-132 0 0,-7 4-270 0 0,4-3-120 0 0,0 1 1 0 0,0-1 0 0 0,1 1 0 0 0,-1-1 0 0 0,0 1-1 0 0,0 0 1 0 0,1 0 0 0 0,-1 0 0 0 0,1 0 0 0 0,0 0-1 0 0,0 1 1 0 0,0-1 0 0 0,0 1 0 0 0,0-1 0 0 0,0 1-1 0 0,0 0 1 0 0,1 0 0 0 0,0 0 0 0 0,-1 0 0 0 0,1 0-1 0 0,0 0 1 0 0,1 0 0 0 0,-1 0 0 0 0,0 0 0 0 0,1 1-1 0 0,0-1 1 0 0,0 0 0 0 0,0 0 0 0 0,0 0 0 0 0,0 1-1 0 0,0-1 1 0 0,1 0 0 0 0,0 0 0 0 0,0 0-1 0 0,0 0 1 0 0,0 0 0 0 0,0 0 0 0 0,0 0 0 0 0,1 0-1 0 0,-1 0 1 0 0,1 0 0 0 0,2 1-14 0 0,69 39-437 0 0,-40-38-7792 0 0,-24-6 2345 0 0</inkml:trace>
  <inkml:trace contextRef="#ctx0" brushRef="#br0" timeOffset="591.42">1120 102 8625 0 0,'0'0'2829'0'0,"0"0"-1764"0"0,0 0-870 0 0,0 0 28 0 0,0 0 362 0 0,0 0-39 0 0,0 0-105 0 0,0 0-243 0 0,4-2-387 0 0,-3 1 186 0 0,1 0 0 0 0,0 0 0 0 0,0 1 0 0 0,0-1 0 0 0,0 1 0 0 0,0-1 0 0 0,0 1 0 0 0,0 0 0 0 0,0 0 0 0 0,0 0 0 0 0,0 0 0 0 0,0 0 0 0 0,-1 0-1 0 0,1 0 1 0 0,0 1 0 0 0,0-1 0 0 0,0 1 0 0 0,0-1 0 0 0,0 1 0 0 0,0 0 0 0 0,0 0 0 0 0,-1-1 0 0 0,1 1 0 0 0,0 1 0 0 0,-1-1 0 0 0,1 0 0 0 0,-1 0 0 0 0,1 1 0 0 0,-1-1 0 0 0,0 1 0 0 0,1-1 0 0 0,-1 1 0 0 0,0-1 0 0 0,0 1 0 0 0,0 0 0 0 0,0-1 0 0 0,0 1 0 0 0,-1 0 0 0 0,1 0 0 0 0,0 0 0 0 0,-1 0-1 0 0,1 0 1 0 0,-1 0 0 0 0,0 0 0 0 0,0 0 0 0 0,0 0 0 0 0,0 0 0 0 0,0 0 0 0 0,0 0 0 0 0,0 0 0 0 0,-1-1 0 0 0,1 1 0 0 0,-1 0 0 0 0,1 0 0 0 0,-1 0 0 0 0,0 0 0 0 0,0 0 0 0 0,0-1 0 0 0,0 1 0 0 0,0 0 0 0 0,0-1 0 0 0,0 1 0 0 0,0-1 0 0 0,-1 1 0 0 0,1-1 3 0 0,-60 49 610 0 0,112-37 1846 0 0,-41-13-2843 0 0,25 2 955 0 0,-24 4-8778 0 0,-11-3 3052 0 0</inkml:trace>
  <inkml:trace contextRef="#ctx0" brushRef="#br0" timeOffset="-991.51">69 192 10517 0 0,'0'0'1591'0'0,"0"0"-640"0"0,0 0-105 0 0,0 0 289 0 0,0 0-316 0 0,0 0-421 0 0,-7-38 265 0 0,7 37-689 0 0,1 1 1 0 0,-1-1-1 0 0,0 0 0 0 0,1 0 0 0 0,0 0 0 0 0,-1 1 1 0 0,1-1-1 0 0,-1 0 0 0 0,1 1 0 0 0,0-1 0 0 0,-1 0 0 0 0,1 1 1 0 0,0-1-1 0 0,0 1 0 0 0,0-1 0 0 0,-1 1 0 0 0,1 0 1 0 0,0-1-1 0 0,0 1 0 0 0,0 0 0 0 0,0 0 0 0 0,0-1 1 0 0,0 1-1 0 0,0 0 0 0 0,0 0 0 0 0,-1 0 0 0 0,1 0 1 0 0,0 0-1 0 0,0 0 0 0 0,0 0 0 0 0,0 0 0 0 0,0 1 0 0 0,0-1 1 0 0,0 0-1 0 0,0 1 0 0 0,0-1 0 0 0,-1 0 0 0 0,1 1 1 0 0,0-1-1 0 0,0 1 0 0 0,0-1 0 0 0,-1 1 0 0 0,1 0 1 0 0,0-1-1 0 0,-1 1 0 0 0,1 0 0 0 0,-1-1 0 0 0,1 1 1 0 0,0 0-1 0 0,-1 0 0 0 0,1-1 0 0 0,-1 1 0 0 0,0 0 0 0 0,1 0 1 0 0,-1 0-1 0 0,0 0 26 0 0,32 48-758 0 0,-30-44 794 0 0,1 1-1 0 0,-2-1 0 0 0,1 1 0 0 0,-1 0 1 0 0,0 0-1 0 0,0-1 0 0 0,-1 1 0 0 0,1 0 1 0 0,-1 0-1 0 0,-1 0 0 0 0,1 0 0 0 0,-1 0 1 0 0,0 0-1 0 0,0 0 0 0 0,-1-1 0 0 0,0 1 1 0 0,0-1-1 0 0,0 1 0 0 0,-1-1 0 0 0,1 1 1 0 0,-1-1-1 0 0,0 0 0 0 0,-1 0 1 0 0,1-1-1 0 0,-1 1 0 0 0,0-1 0 0 0,0 0 1 0 0,-1 0-1 0 0,1 0 0 0 0,-1 0 0 0 0,0-1 1 0 0,0 0-1 0 0,0 0 0 0 0,0 0 0 0 0,-1-1 1 0 0,1 1-1 0 0,-1-1 0 0 0,1-1 0 0 0,-1 1 1 0 0,0-1-1 0 0,0 0 0 0 0,-3 0-35 0 0,8-1 11 0 0,0-1-1 0 0,0 1 1 0 0,-1-1 0 0 0,1 1-1 0 0,0-1 1 0 0,0 0-1 0 0,0 0 1 0 0,0 1-1 0 0,0-1 1 0 0,0 0 0 0 0,0 0-1 0 0,0 0 1 0 0,0 0-1 0 0,1 0 1 0 0,-1 0 0 0 0,0-1-1 0 0,1 1 1 0 0,-1 0-1 0 0,0 0 1 0 0,1 0 0 0 0,0-1-1 0 0,-1 1 1 0 0,1 0-1 0 0,0-1 1 0 0,-1 1 0 0 0,1 0-1 0 0,0-1 1 0 0,0 1-1 0 0,0 0 1 0 0,0-1-1 0 0,1 1 1 0 0,-1 0 0 0 0,0-1-1 0 0,0 1 1 0 0,1 0-1 0 0,-1 0 1 0 0,1-1 0 0 0,-1 1-1 0 0,1 0 1 0 0,-1 0-1 0 0,1 0 1 0 0,0 0 0 0 0,0 0-1 0 0,0 0 1 0 0,-1 0-1 0 0,1 0 1 0 0,0 0 0 0 0,0 0-1 0 0,0 0 1 0 0,0 0-1 0 0,1 0 1 0 0,-1 1-1 0 0,0-1 1 0 0,0 1 0 0 0,0-1-1 0 0,1 1 1 0 0,-1-1-1 0 0,0 1 1 0 0,0-1 0 0 0,1 1-1 0 0,0 0-10 0 0,6 0-52 0 0,0 0 0 0 0,0 1 0 0 0,0 0 0 0 0,-1 1 0 0 0,1 0 0 0 0,0 0 0 0 0,-1 0-1 0 0,1 1 1 0 0,-1 0 0 0 0,0 1 0 0 0,0-1 0 0 0,0 1 0 0 0,-1 1 0 0 0,1-1 0 0 0,-1 1 0 0 0,0 0 0 0 0,3 4 52 0 0,51 32-3080 0 0,-51-37-1235 0 0,1-4-2969 0 0</inkml:trace>
  <inkml:trace contextRef="#ctx0" brushRef="#br0" timeOffset="-590.34">357 198 10033 0 0,'0'0'2198'0'0,"0"0"-1347"0"0,0 0-474 0 0,0 0 348 0 0,0 0 258 0 0,0 0-319 0 0,0 0-358 0 0,0 0-127 0 0,24-7-506 0 0,-6 9 247 0 0,-10-2 41 0 0,1 0 0 0 0,0 1 0 0 0,0 0 0 0 0,-1 1 0 0 0,1 0 0 0 0,-1 0 0 0 0,1 0 0 0 0,-1 1 0 0 0,0 1 0 0 0,0-1 0 0 0,0 1 0 0 0,0 1 0 0 0,-1-1 0 0 0,0 1 0 0 0,0 1 0 0 0,2 1 39 0 0,-9-3-8 0 0,1 0 0 0 0,-1 0 0 0 0,1 1 0 0 0,-1-1 0 0 0,0 0 0 0 0,-1 1 0 0 0,1-1 0 0 0,-1 0 0 0 0,0 1 0 0 0,0-1 0 0 0,0 0 0 0 0,-1 0 0 0 0,1 0 0 0 0,-1 0 0 0 0,0 0 1 0 0,0 0-1 0 0,-1 0 0 0 0,1-1 0 0 0,-1 1 0 0 0,1-1 0 0 0,-1 0 0 0 0,0 0 0 0 0,-2 2 8 0 0,-25 44 36 0 0,29-47 4 0 0,0 1 0 0 0,1-1-1 0 0,-1 0 1 0 0,1 1 0 0 0,0-1 0 0 0,-1 0 0 0 0,1 1-1 0 0,0-1 1 0 0,1 0 0 0 0,-1 1 0 0 0,0-1 0 0 0,1 1 0 0 0,-1-1-1 0 0,1 0 1 0 0,-1 0 0 0 0,1 1 0 0 0,0-1 0 0 0,0 0-1 0 0,0 0 1 0 0,1 0 0 0 0,-1 0 0 0 0,0 0 0 0 0,1 0-1 0 0,-1 0 1 0 0,1-1 0 0 0,0 1 0 0 0,-1 0 0 0 0,1-1-1 0 0,0 0 1 0 0,0 1 0 0 0,0-1 0 0 0,0 0 0 0 0,2 1-40 0 0,33 4-2508 0 0,-32-8-712 0 0,-1-5-3104 0 0</inkml:trace>
  <inkml:trace contextRef="#ctx0" brushRef="#br0" timeOffset="-341.64">599 375 13745 0 0,'0'0'1996'0'0,"0"0"-1932"0"0,0 0-64 0 0,0 0 556 0 0,-39-9-231 0 0,20 5-325 0 0,-1-1-52 0 0,-1 2-120 0 0,1 1-109 0 0,-1 0-371 0 0,1 0-144 0 0,2 1-372 0 0,0-1-992 0 0,7 1-2572 0 0,-3-3-1941 0 0</inkml:trace>
  <inkml:trace contextRef="#ctx0" brushRef="#br1" timeOffset="29461.08">558 593 436 0 0,'0'0'288'0'0,"0"0"-201"0"0,0 0-85 0 0,0 0-17 0 0,0 0-9 0 0,0 0 165 0 0,1 4-789 0 0,9 22 6756 0 0,-6-18-9477 0 0,-4-7 1523 0 0</inkml:trace>
  <inkml:trace contextRef="#ctx0" brushRef="#br1" timeOffset="29727.04">624 606 1904 0 0,'0'0'1535'0'0,"0"0"-598"0"0,0 0 101 0 0,0 0 335 0 0,0 0 60 0 0,0 0-242 0 0,0 0-270 0 0,0 0-294 0 0,0 0-297 0 0,6-5 463 0 0,-154-1 1710 0 0,123 1-2463 0 0,20 2-795 0 0,5 3-6368 0 0,7 0 1104 0 0</inkml:trace>
  <inkml:trace contextRef="#ctx0" brushRef="#br1" timeOffset="29976.41">603 688 5336 0 0,'0'0'3225'0'0,"0"0"-2265"0"0,0 0 124 0 0,0 0 292 0 0,0 0-236 0 0,-43 9-492 0 0,29-9-152 0 0,0-3-216 0 0,-2 0-204 0 0,0 1-64 0 0,1 0 36 0 0,4-1-48 0 0,0 1-356 0 0,3 1-380 0 0,0 0-696 0 0,3-1-1068 0 0,1 2-2793 0 0</inkml:trace>
  <inkml:trace contextRef="#ctx0" brushRef="#br1" timeOffset="37713.17">373 0 3024 0 0,'0'0'4871'0'0,"0"0"-1684"0"0,0 0-1939 0 0,0 0-770 0 0,0 0-317 0 0,0 0-129 0 0,3 8 31 0 0,67 231 1700 0 0,-58-185-1171 0 0,1-1 1 0 0,3 0-1 0 0,3-1 0 0 0,23 47-592 0 0,-32-76 329 0 0,-10-21-7588 0 0,-2-5 969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2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78 9081 0 0,'0'0'962'0'0,"0"0"-539"0"0,0 0-192 0 0,0 0 480 0 0,8 6 190 0 0,3 0-675 0 0,0 1 0 0 0,-1 0 0 0 0,0 0-1 0 0,-1 1 1 0 0,0 0 0 0 0,0 1 0 0 0,-1 0 0 0 0,0 1 0 0 0,0-1-1 0 0,-1 1 1 0 0,0 1 0 0 0,-1 0 0 0 0,0 0 0 0 0,-1 0-1 0 0,0 0 1 0 0,-1 1 0 0 0,0-1 0 0 0,-1 1 0 0 0,0 0 0 0 0,-1 1-226 0 0,-2-10-4 0 0,-1-1 1 0 0,1 1 0 0 0,-1 0 0 0 0,0 0 0 0 0,0 0 0 0 0,0-1 0 0 0,0 1 0 0 0,0 0 0 0 0,-1-1 0 0 0,1 1 0 0 0,-1-1 0 0 0,1 0 0 0 0,-1 1 0 0 0,0-1 0 0 0,0 0 0 0 0,0 0 0 0 0,0 0 0 0 0,-1 0 0 0 0,1-1 0 0 0,0 1 0 0 0,-1-1 0 0 0,1 1 0 0 0,-1-1 0 0 0,0 0-1 0 0,1 0 1 0 0,-1 0 0 0 0,0 0 0 0 0,0 0 0 0 0,1-1 0 0 0,-1 1 0 0 0,0-1 0 0 0,0 0 0 0 0,0 0 0 0 0,0 0 0 0 0,0 0 0 0 0,0 0 0 0 0,1-1 0 0 0,-1 1 0 0 0,0-1 0 0 0,0 0 0 0 0,0 1 0 0 0,1-1 0 0 0,-1-1 0 0 0,0 1 0 0 0,1 0 0 0 0,-1-1 0 0 0,1 1-1 0 0,0-1 1 0 0,-1 0 0 0 0,1 0 0 0 0,0 0 0 0 0,0 0 0 0 0,0 0 0 0 0,0 0 0 0 0,1-1 0 0 0,-1 1 0 0 0,1 0 0 0 0,-1-1 0 0 0,1 0 0 0 0,0 1 0 0 0,0-1 0 0 0,0 0 0 0 0,0 1 0 0 0,0-1 0 0 0,1 0 0 0 0,-1 0 0 0 0,1 0 0 0 0,0 0 0 0 0,0-1 3 0 0,2 0-32 0 0,0 1 0 0 0,1-1 1 0 0,0 0-1 0 0,0 1 1 0 0,0 0-1 0 0,1 0 1 0 0,-1 0-1 0 0,1 0 1 0 0,-1 0-1 0 0,1 1 1 0 0,0 0-1 0 0,0-1 1 0 0,0 1-1 0 0,0 1 0 0 0,0-1 1 0 0,1 1-1 0 0,-1-1 1 0 0,0 1-1 0 0,1 1 1 0 0,0-1 31 0 0,33 3-3681 0 0,-35 1 505 0 0,0-1-1784 0 0</inkml:trace>
  <inkml:trace contextRef="#ctx0" brushRef="#br0" timeOffset="450.39">328 125 8565 0 0,'0'0'1933'0'0,"0"0"-717"0"0,0 0-388 0 0,0 0 109 0 0,6 0 13 0 0,10 3-344 0 0,93 3 1234 0 0,-108-6-1854 0 0,1 0 0 0 0,0 0-1 0 0,0 0 1 0 0,0 0 0 0 0,0 0 0 0 0,-1-1 0 0 0,1 1 0 0 0,0 0 0 0 0,0-1-1 0 0,-1 0 1 0 0,1 1 0 0 0,0-1 0 0 0,-1 0 0 0 0,1 0 0 0 0,-1 0 0 0 0,1 0-1 0 0,-1 0 1 0 0,1 0 0 0 0,-1-1 0 0 0,0 1 0 0 0,1 0 0 0 0,-1-1 0 0 0,0 1-1 0 0,0-1 1 0 0,0 1 0 0 0,0-1 0 0 0,-1 1 0 0 0,1-1 0 0 0,0 0 0 0 0,0 1-1 0 0,-1-1 1 0 0,1 0 0 0 0,-1 0 0 0 0,0 0 0 0 0,0 1 0 0 0,1-1 0 0 0,-1 0-1 0 0,0 0 1 0 0,-1 0 0 0 0,1 0 0 0 0,0 1 0 0 0,0-1 0 0 0,-1 0 0 0 0,1 0 0 0 0,-1 1-1 0 0,1-1 1 0 0,-1 0 0 0 0,0 1 0 0 0,0-1 0 0 0,0 0 0 0 0,0 1 0 0 0,-1-2 13 0 0,1-1-39 0 0,-1 0 0 0 0,0 0-1 0 0,0 0 1 0 0,-1 0 0 0 0,1 0-1 0 0,-1 1 1 0 0,0-1 0 0 0,0 1-1 0 0,0-1 1 0 0,0 1 0 0 0,0 0-1 0 0,-1 1 1 0 0,1-1 0 0 0,-1 0-1 0 0,0 1 1 0 0,0 0 0 0 0,0 0-1 0 0,0 0 1 0 0,0 0 0 0 0,-1 1-1 0 0,1 0 1 0 0,-1-1 40 0 0,-11 69 1087 0 0,-7 136 6 0 0,30-184-2677 0 0,9-16-5459 0 0,-2-7 390 0 0</inkml:trace>
  <inkml:trace contextRef="#ctx0" brushRef="#br0" timeOffset="714.93">553 233 11057 0 0,'0'0'1768'0'0,"0"0"-1140"0"0,0 0-628 0 0,0 0 800 0 0,-52 1 184 0 0,30-1-152 0 0,-5-1-391 0 0,2 0-389 0 0,-4 1-52 0 0,4-2-809 0 0,1 0-411 0 0,3 0-844 0 0,5-1-2788 0 0,6-5-2765 0 0</inkml:trace>
  <inkml:trace contextRef="#ctx0" brushRef="#br0" timeOffset="959.97">755 31 1488 0 0,'0'0'8686'0'0,"0"0"-6374"0"0,0 0-2029 0 0,0 0 429 0 0,-6 7 347 0 0,-71 169 1004 0 0,76-174-2366 0 0,-3 62 609 0 0,21-56-6634 0 0,-9-13-258 0 0</inkml:trace>
  <inkml:trace contextRef="#ctx0" brushRef="#br0" timeOffset="1131.73">807 151 7597 0 0,'0'0'2221'0'0,"0"0"-1881"0"0,6 0-384 0 0,71 19 478 0 0,-75-19-363 0 0,-1 0 0 0 0,1 1 0 0 0,0 0 0 0 0,0-1 0 0 0,-1 1 0 0 0,1 0 0 0 0,-1 0 0 0 0,1 0 0 0 0,-1 0 0 0 0,1 0 0 0 0,-1 0 0 0 0,1 0 0 0 0,-1 1-1 0 0,0-1 1 0 0,0 0 0 0 0,0 1 0 0 0,0-1 0 0 0,0 1 0 0 0,0-1 0 0 0,0 1 0 0 0,0-1 0 0 0,0 1 0 0 0,-1 0 0 0 0,1 0 0 0 0,-1-1 0 0 0,1 1 0 0 0,-1 0 0 0 0,0 0 0 0 0,0 0 0 0 0,0-1 0 0 0,0 1 0 0 0,0 0 0 0 0,0 0 0 0 0,0 0 0 0 0,0-1 0 0 0,-1 1 0 0 0,1 0 0 0 0,-1 0 0 0 0,1-1-1 0 0,-1 1 1 0 0,0 0 0 0 0,0-1 0 0 0,0 1 0 0 0,0-1 0 0 0,0 1-71 0 0,-51 37 1663 0 0,12-32-5466 0 0,36-8-395 0 0,4-3-2001 0 0</inkml:trace>
  <inkml:trace contextRef="#ctx0" brushRef="#br0" timeOffset="1289.43">1000 173 3920 0 0,'0'0'6423'0'0,"0"0"-4461"0"0,0 0-1740 0 0,0 0-75 0 0,0 0 503 0 0,0 0 91 0 0,-6 6-111 0 0,5-5-647 0 0,-4 3-30 0 0,0-1-1 0 0,1 1 0 0 0,0 0 1 0 0,-1 1-1 0 0,2-1 1 0 0,-1 1-1 0 0,0 0 1 0 0,1 0-1 0 0,0 0 1 0 0,0 0-1 0 0,1 1 1 0 0,-1-1-1 0 0,1 1 1 0 0,0-1-1 0 0,1 1 1 0 0,-1 0-1 0 0,1 0 1 0 0,0 0-1 0 0,0 4 48 0 0,12-6-4040 0 0,-3-4-907 0 0</inkml:trace>
  <inkml:trace contextRef="#ctx0" brushRef="#br0" timeOffset="1445.99">1078 280 52 0 0,'0'0'11313'0'0,"0"0"-10913"0"0,0 0 60 0 0,0 0 256 0 0,-13 43 240 0 0,3-31-360 0 0,-2-2-268 0 0,-1 1-148 0 0,4-3-20 0 0,-3-2-160 0 0,3-2-656 0 0,1-2-716 0 0,1-2-1064 0 0,5 0-2913 0 0</inkml:trace>
  <inkml:trace contextRef="#ctx0" brushRef="#br0" timeOffset="1696.99">1276 229 13045 0 0,'0'0'595'0'0,"0"0"-361"0"0,0 0 290 0 0,-2 6-31 0 0,-14 52 369 0 0,70-74-2478 0 0,-38 5 1228 0 0,-16 9 410 0 0,0 1 1 0 0,1 0-1 0 0,-1 0 1 0 0,0 0-1 0 0,1 0 1 0 0,-1 0-1 0 0,1 0 1 0 0,0 1-1 0 0,-1-1 1 0 0,1 0-1 0 0,0 0 1 0 0,-1 0-1 0 0,1 0 1 0 0,0 1-1 0 0,0-1 1 0 0,0 0-1 0 0,0 1 1 0 0,0-1-1 0 0,-1 1 1 0 0,1-1-1 0 0,0 1 1 0 0,0-1 0 0 0,0 1-1 0 0,1 0 1 0 0,-1-1-1 0 0,0 1 1 0 0,0 0-1 0 0,0 0 1 0 0,0 0-1 0 0,0 0 1 0 0,0 0-1 0 0,0 0 1 0 0,0 0-1 0 0,0 0 1 0 0,0 0-1 0 0,0 0 1 0 0,1 1-1 0 0,-1-1 1 0 0,0 0-1 0 0,0 1 1 0 0,0-1-1 0 0,0 1 1 0 0,-1-1-1 0 0,1 1 1 0 0,0 0-1 0 0,0-1 1 0 0,0 1-1 0 0,0 0 1 0 0,0 0-1 0 0,-1-1 1 0 0,1 1-1 0 0,0 0 1 0 0,-1 0-1 0 0,1 0 1 0 0,-1 0-1 0 0,1 0 1 0 0,-1 0-1 0 0,1 0 1 0 0,-1 0-1 0 0,0 0 1 0 0,1 0-1 0 0,-1 0 1 0 0,0 0-1 0 0,0 0 1 0 0,0 0-1 0 0,0 1-22 0 0,1 2 61 0 0,0 1 0 0 0,0-1 0 0 0,-1 1 0 0 0,1-1 0 0 0,-1 1-1 0 0,0 0 1 0 0,-1-1 0 0 0,1 1 0 0 0,-1-1 0 0 0,0 1 0 0 0,0-1 0 0 0,0 0 0 0 0,-1 1 0 0 0,1-1 0 0 0,-1 0-1 0 0,0 0 1 0 0,-1 0 0 0 0,1 0 0 0 0,-1 0 0 0 0,1-1 0 0 0,-1 1 0 0 0,0-1 0 0 0,0 1 0 0 0,-1-1 0 0 0,1 0-1 0 0,-1 0 1 0 0,1-1 0 0 0,-1 1 0 0 0,0-1 0 0 0,0 0 0 0 0,0 0 0 0 0,-3 1-61 0 0,-62-7-3531 0 0,55-3-1608 0 0,1-6-3078 0 0</inkml:trace>
  <inkml:trace contextRef="#ctx0" brushRef="#br0" timeOffset="1948.17">1525 185 12177 0 0,'0'0'1088'0'0,"0"0"-844"0"0,0 0 200 0 0,37 48 36 0 0,-33-29-36 0 0,-2 2 8 0 0,-2-2-72 0 0,0 1-168 0 0,-6 0-112 0 0,-1 0-24 0 0,-2-4-12 0 0,-3 0 40 0 0,0-2-104 0 0,0-1-40 0 0,2-2-928 0 0,0-2-972 0 0,4-3-3352 0 0,4-6-2733 0 0</inkml:trace>
  <inkml:trace contextRef="#ctx0" brushRef="#br0" timeOffset="2197.79">1674 532 12985 0 0,'-5'0'1169'0'0,"-271"-35"1776"0"0,-444 23-2661 0 0,463 11-149 0 0,108 1-1377 0 0,74-2-2530 0 0,107 4-1609 0 0,-18-1 526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39:59.54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0 117 6857 0 0,'0'0'2716'0'0,"0"0"-1610"0"0,0 0-413 0 0,0 0 385 0 0,0 0 257 0 0,0 0-299 0 0,0 0-387 0 0,0 0-202 0 0,0 0-104 0 0,8-13 135 0 0,-4 11-520 0 0,0 1 0 0 0,0 0 1 0 0,0 0-1 0 0,0 1 0 0 0,0-1 0 0 0,0 1 0 0 0,0 0 0 0 0,0 0 0 0 0,0 0 0 0 0,0 0 1 0 0,0 1-1 0 0,0 0 0 0 0,0 0 0 0 0,0 0 0 0 0,0 0 0 0 0,0 0 0 0 0,0 1 0 0 0,-1 0 1 0 0,1 0-1 0 0,0 0 0 0 0,-1 0 0 0 0,0 0 0 0 0,0 1 0 0 0,1-1 0 0 0,-1 1 0 0 0,-1 0 1 0 0,1 0-1 0 0,0 0 0 0 0,-1 0 0 0 0,0 1 0 0 0,1-1 0 0 0,-1 1 0 0 0,-1-1 0 0 0,1 1 1 0 0,0 0-1 0 0,-1 0 0 0 0,0 0 0 0 0,0 0 0 0 0,0 0 0 0 0,0 0 0 0 0,-1 0 0 0 0,1 1 42 0 0,-33 182 630 0 0,36-184-459 0 0,-1 0 0 0 0,1 0 0 0 0,0-1 0 0 0,0 0 1 0 0,-1 0-1 0 0,2 0 0 0 0,-1 0 0 0 0,0 0 0 0 0,0-1 1 0 0,0 0-1 0 0,1 0 0 0 0,-1 0 0 0 0,1-1 0 0 0,-1 1 0 0 0,0-1 1 0 0,1 0-1 0 0,-1 0 0 0 0,1-1 0 0 0,0 1-171 0 0,-3 0-694 0 0,18-1 2163 0 0,-14 0-4245 0 0,-4-2-4359 0 0,-2 1-342 0 0</inkml:trace>
  <inkml:trace contextRef="#ctx0" brushRef="#br0" timeOffset="154.2">243 339 13833 0 0,'0'0'1468'0'0,"0"0"-1368"0"0,0 0-100 0 0,0 0 516 0 0,0 0-148 0 0,-41-9-368 0 0,24 5-24 0 0,-2 0-108 0 0,1 2-56 0 0,-2 0-340 0 0,-1-1-188 0 0,2 1-172 0 0,4 0-400 0 0,4-3-1404 0 0,3 2-3361 0 0</inkml:trace>
  <inkml:trace contextRef="#ctx0" brushRef="#br0" timeOffset="465.1">340 225 12673 0 0,'0'0'698'0'0,"0"0"-410"0"0,0 0 129 0 0,0 0-27 0 0,0 0-277 0 0,0 0-471 0 0,0 0-108 0 0,7-2 176 0 0,-3 1 325 0 0,0 0 0 0 0,0 1 1 0 0,-1 0-1 0 0,1-1 1 0 0,0 1-1 0 0,0 1 1 0 0,0-1-1 0 0,0 0 0 0 0,0 1 1 0 0,-1 0-1 0 0,1 0 1 0 0,0 0-1 0 0,0 0 0 0 0,-1 1 1 0 0,1 0-1 0 0,-1-1 1 0 0,1 1-1 0 0,-1 0 1 0 0,0 1-1 0 0,0-1 0 0 0,0 1 1 0 0,0-1-1 0 0,0 1 1 0 0,-1 0-1 0 0,1 0 0 0 0,-1 0 1 0 0,0 0-1 0 0,0 0 1 0 0,0 1-1 0 0,0-1 1 0 0,0 1-1 0 0,0 1-35 0 0,-1-1-8 0 0,1 0 1 0 0,-1 0-1 0 0,0 0 1 0 0,-1 0-1 0 0,1 0 1 0 0,-1 0-1 0 0,0 1 1 0 0,0-1-1 0 0,0 0 1 0 0,0 0-1 0 0,-1 0 1 0 0,0 0-1 0 0,1 1 1 0 0,-2-1-1 0 0,1 0 1 0 0,0 0-1 0 0,-1-1 1 0 0,0 1-1 0 0,0 0 1 0 0,0 0-1 0 0,0-1 1 0 0,0 1-1 0 0,-1-1 1 0 0,0 0-1 0 0,0 0 1 0 0,0 0-1 0 0,0 0 1 0 0,0 0-1 0 0,0-1 1 0 0,-1 1-1 0 0,1-1 1 0 0,-1 0-1 0 0,0 0 1 0 0,1 0-1 0 0,-1-1 1 0 0,0 1-1 0 0,0-1 1 0 0,0 0-1 0 0,0 0 1 0 0,-1 0-1 0 0,1-1 1 0 0,0 0-1 0 0,-3 1 8 0 0,2-8-6720 0 0,12-2-835 0 0</inkml:trace>
  <inkml:trace contextRef="#ctx0" brushRef="#br0" timeOffset="672.01">531 248 5228 0 0,'0'0'6805'0'0,"0"0"-5561"0"0,-3 6-796 0 0,-7 21-107 0 0,7-24-329 0 0,1 1 0 0 0,0-1 0 0 0,-1 1 0 0 0,1 0 0 0 0,0 0 0 0 0,1 0 0 0 0,-1 0 0 0 0,1 0 0 0 0,-1 0 0 0 0,1 0 0 0 0,0 0 0 0 0,1 0 0 0 0,-1 1 0 0 0,1-1 1 0 0,0 0-1 0 0,0 1 0 0 0,0-1 0 0 0,1 0 0 0 0,-1 0 0 0 0,1 1 0 0 0,0-1 0 0 0,1 0 0 0 0,-1 0 0 0 0,0 0 0 0 0,1 0 0 0 0,0 0 0 0 0,0 0 0 0 0,0-1 0 0 0,1 1 0 0 0,-1-1 0 0 0,1 1 0 0 0,0-1 0 0 0,0 0 0 0 0,0 0 0 0 0,0 0 0 0 0,0 0 0 0 0,1-1 0 0 0,0 1 0 0 0,0-1-12 0 0,-4-1-122 0 0,20 7-2189 0 0,-4-6-3625 0 0,-1-2-230 0 0</inkml:trace>
  <inkml:trace contextRef="#ctx0" brushRef="#br0" timeOffset="1058.8">765 269 9793 0 0,'0'0'2657'0'0,"0"0"-2270"0"0,0 0 100 0 0,-2 8-46 0 0,-1 1-407 0 0,1-6 8 0 0,0 0 0 0 0,0 0 0 0 0,0 0 0 0 0,0 0 0 0 0,1 0 0 0 0,-1 0 0 0 0,1 1 0 0 0,0-1 0 0 0,0 0 0 0 0,0 1 0 0 0,0-1 0 0 0,0 1 0 0 0,1-1 0 0 0,0 1 0 0 0,0-1 0 0 0,0 1 0 0 0,0-1 0 0 0,0 1 0 0 0,1-1 0 0 0,-1 0 0 0 0,1 1 0 0 0,0-1 0 0 0,0 1 0 0 0,0-1 0 0 0,1 0 0 0 0,-1 0 0 0 0,1 0 0 0 0,0 0-1 0 0,0 0 1 0 0,0 0 0 0 0,0 0 0 0 0,0 0 0 0 0,0-1 0 0 0,1 1 0 0 0,0-1 0 0 0,-1 0 0 0 0,1 0 0 0 0,0 0 0 0 0,0 0 0 0 0,0 0 0 0 0,0 0 0 0 0,0-1 0 0 0,1 0 0 0 0,-1 1 0 0 0,0-1 0 0 0,3 0-42 0 0,-3-2 18 0 0,-1 1 0 0 0,0-1 0 0 0,1 0 0 0 0,-1 0 0 0 0,0-1 0 0 0,0 1 0 0 0,1 0 0 0 0,-1-1 0 0 0,0 1 0 0 0,0-1 0 0 0,-1 0 0 0 0,1 0 0 0 0,0 0 0 0 0,-1 0 0 0 0,1 0 0 0 0,-1 0 0 0 0,1 0 0 0 0,-1 0 0 0 0,0 0 0 0 0,0-1 0 0 0,0 1-1 0 0,0-1 1 0 0,0 1 0 0 0,-1 0 0 0 0,1-1 0 0 0,-1 1 0 0 0,1-1 0 0 0,-1-1-18 0 0,8-20 875 0 0,4 61-2434 0 0,13 165 2279 0 0,-25-199-715 0 0,-1 0 0 0 0,0 0 0 0 0,0 0 0 0 0,0 0 0 0 0,0 0 0 0 0,0 0 0 0 0,-1 0 1 0 0,1 0-1 0 0,-1-1 0 0 0,0 1 0 0 0,0-1 0 0 0,0 1 0 0 0,0-1 0 0 0,0 0 0 0 0,0 0 0 0 0,-1 0 0 0 0,1 0 1 0 0,-1 0-1 0 0,1 0 0 0 0,-1-1 0 0 0,0 1 0 0 0,0-1 0 0 0,0 0 0 0 0,0 0 0 0 0,1 0 0 0 0,-2 0 0 0 0,1 0 0 0 0,0-1 1 0 0,0 1-1 0 0,0-1 0 0 0,0 0 0 0 0,0 0 0 0 0,0 0 0 0 0,0 0 0 0 0,-1-1 0 0 0,1 1 0 0 0,0-1 0 0 0,0 0 0 0 0,0 0 1 0 0,0 0-1 0 0,0 0 0 0 0,1 0 0 0 0,-1-1 0 0 0,0 1 0 0 0,0-1 0 0 0,1 0 0 0 0,-1 0 0 0 0,0 0-5 0 0,-50-40-7549 0 0,37 21-1211 0 0</inkml:trace>
  <inkml:trace contextRef="#ctx0" brushRef="#br1" timeOffset="22926.77">304 607 8353 0 0,'0'0'1441'0'0,"0"0"-792"0"0,0 0-434 0 0,0 0 133 0 0,0 0 201 0 0,0 0 11 0 0,0 0-111 0 0,-6 0-129 0 0,-115-6 508 0 0,69-6-4716 0 0,42 9-195 0 0</inkml:trace>
  <inkml:trace contextRef="#ctx0" brushRef="#br1" timeOffset="23174.09">252 667 9745 0 0,'0'0'1380'0'0,"0"0"-1328"0"0,0 0-52 0 0,0 0 668 0 0,0 0 100 0 0,-43 10-204 0 0,19-11-220 0 0,2-2-168 0 0,-6-3-176 0 0,-1 2-228 0 0,0-1-1128 0 0,7 1-1620 0 0,-5-2-5013 0 0</inkml:trace>
  <inkml:trace contextRef="#ctx0" brushRef="#br1" timeOffset="29918.98">59 0 564 0 0,'0'0'486'0'0,"0"0"-183"0"0,0 0 198 0 0,0 0 1236 0 0,0 0 1641 0 0,0 0-1736 0 0,0 0-1164 0 0,0 0-313 0 0,0 0 83 0 0,-1 36 2164 0 0,3-1-1982 0 0,3 0 0 0 0,0-1-1 0 0,3 1 1 0 0,1-1 0 0 0,1-1-1 0 0,10 22-429 0 0,33 128 1272 0 0,-34-64 185 0 0,-1-113-14882 0 0,-18-6 11095 0 0,-18-6 864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39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361 201 3436 0 0,'0'0'6222'0'0,"0"0"-3510"0"0,0 0-1615 0 0,-6-1-211 0 0,-313-27 860 0 0,283 23-1624 0 0,48-7-6083 0 0,0 10 569 0 0</inkml:trace>
  <inkml:trace contextRef="#ctx0" brushRef="#br0" timeOffset="188.69">296 98 3160 0 0,'0'0'5134'0'0,"0"0"-2862"0"0,0 0-612 0 0,0 0-349 0 0,0 0-575 0 0,-6-1-174 0 0,-231-7 200 0 0,228 1-3317 0 0,23-5-7221 0 0,1 6 6510 0 0</inkml:trace>
  <inkml:trace contextRef="#ctx0" brushRef="#br0" timeOffset="392.47">308 1 432 0 0,'0'0'4353'0'0,"0"0"-2483"0"0,6 0-586 0 0,0 0-927 0 0,-1 2 0 0 0,1-1 0 0 0,0 0 0 0 0,0 1 0 0 0,0 0-1 0 0,-1 1 1 0 0,1-1 0 0 0,-1 1 0 0 0,0 0 0 0 0,0 0 0 0 0,0 1 0 0 0,0-1-1 0 0,-1 1 1 0 0,1 0 0 0 0,-1 1 0 0 0,0-1 0 0 0,0 1 0 0 0,1 1-357 0 0,39 93 1399 0 0,-43-94-1385 0 0,-1 0 0 0 0,1 0 0 0 0,-1 0 0 0 0,-1 0-1 0 0,1 0 1 0 0,-1 0 0 0 0,0-1 0 0 0,0 1 0 0 0,0 0 0 0 0,-1 0 0 0 0,1 0-1 0 0,-1-1 1 0 0,0 1 0 0 0,-1-1 0 0 0,1 0 0 0 0,-1 1 0 0 0,0-1-1 0 0,0 0 1 0 0,0-1 0 0 0,-1 1 0 0 0,1 0 0 0 0,-1-1 0 0 0,0 0 0 0 0,0 0-1 0 0,0 0 1 0 0,0 0 0 0 0,0-1 0 0 0,-1 0 0 0 0,1 0 0 0 0,-1 0-1 0 0,-1 0-13 0 0,-31 8-4217 0 0,26-10-1056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43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517 20 8341 0 0,'0'0'1671'0'0,"0"0"-731"0"0,-8 1 412 0 0,-191 2 2110 0 0,-111-27-4911 0 0,312 24-7787 0 0,5 1 5311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42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24 1228 0 0,'0'0'5301'0'0,"0"0"-3325"0"0,0 0-886 0 0,0 0 262 0 0,-3-6 229 0 0,1 4-1642 0 0,3 2 197 0 0,-1 0 0 0 0,1 0 0 0 0,-1 0 0 0 0,1-1 0 0 0,-1 1 0 0 0,1 0 0 0 0,-1 0 0 0 0,1-1 0 0 0,-1 1 0 0 0,1 0 0 0 0,-1-1 0 0 0,0 1-1 0 0,1-1 1 0 0,-1 1 0 0 0,1 0 0 0 0,-1-1 0 0 0,0 1 0 0 0,0-1 0 0 0,1 1 0 0 0,-1-1 0 0 0,0 1 0 0 0,0-1 0 0 0,0 1 0 0 0,1-1 0 0 0,-1 1 0 0 0,0-1-136 0 0,1 1 2 0 0,8 6 24 0 0,0 0 0 0 0,-1 0 0 0 0,1 0 0 0 0,-1 1-1 0 0,-1 1 1 0 0,1-1 0 0 0,-1 1 0 0 0,0 0 0 0 0,-1 1 0 0 0,0 0 0 0 0,0 0 0 0 0,-1 0-1 0 0,0 1 1 0 0,-1-1 0 0 0,0 1 0 0 0,0 0 0 0 0,-1 0 0 0 0,-1 1 0 0 0,1-1 0 0 0,-2 2-26 0 0,0-14 36 0 0,0-1 1 0 0,-1 0 0 0 0,1 1 0 0 0,-1-1 0 0 0,0 1 0 0 0,0-1 0 0 0,0 0 0 0 0,0 1 0 0 0,0-1 0 0 0,-1 0 0 0 0,1 1 0 0 0,-1-1 0 0 0,0 1 0 0 0,0-1 0 0 0,0 1 0 0 0,0-1-1 0 0,0 1 1 0 0,0 0 0 0 0,-1-1 0 0 0,1 1 0 0 0,-1 0 0 0 0,1 0 0 0 0,-1 0 0 0 0,0 0 0 0 0,0 0 0 0 0,0 0 0 0 0,0 1 0 0 0,0-1 0 0 0,-1 1 0 0 0,1-1 0 0 0,0 1 0 0 0,-1 0 0 0 0,1 0-1 0 0,0 0 1 0 0,-1 0 0 0 0,0 1 0 0 0,1-1 0 0 0,-1 0 0 0 0,1 1 0 0 0,-1 0 0 0 0,0 0 0 0 0,1 0 0 0 0,-1 0 0 0 0,0 0 0 0 0,1 0 0 0 0,-1 1 0 0 0,1-1 0 0 0,-1 1 0 0 0,0 0 0 0 0,1-1-1 0 0,-1 1 1 0 0,1 1 0 0 0,0-1 0 0 0,-1 0 0 0 0,1 0 0 0 0,0 1 0 0 0,0 0 0 0 0,0-1 0 0 0,0 1 0 0 0,0 0 0 0 0,0 0 0 0 0,0 0 0 0 0,1 0 0 0 0,-1 0 0 0 0,1 0 0 0 0,-1 1 0 0 0,1-1-1 0 0,0 0 1 0 0,-1 3-37 0 0,30-37-851 0 0,-12 30-8343 0 0,-13 4 3041 0 0</inkml:trace>
  <inkml:trace contextRef="#ctx0" brushRef="#br0" timeOffset="326.9">270 3 10797 0 0,'0'0'1283'0'0,"0"0"-647"0"0,0 0 46 0 0,0 0 205 0 0,0 0-134 0 0,0 0-269 0 0,0 0-237 0 0,0 0-287 0 0,4 0-81 0 0,-1-1 129 0 0,-1 1 0 0 0,1-1 0 0 0,0 1 0 0 0,0 0 0 0 0,0-1 0 0 0,0 1 0 0 0,-1 1 0 0 0,1-1 0 0 0,0 0-1 0 0,0 1 1 0 0,-1-1 0 0 0,1 1 0 0 0,0 0 0 0 0,-1 0 0 0 0,1 0 0 0 0,0 0 0 0 0,-1 1 0 0 0,1-1 0 0 0,-1 1 0 0 0,0-1 0 0 0,0 1 0 0 0,1 0 0 0 0,-1 0 0 0 0,0 0-1 0 0,0 0 1 0 0,-1 0 0 0 0,1 0 0 0 0,0 0 0 0 0,-1 1 0 0 0,1-1 0 0 0,-1 1 0 0 0,0-1 0 0 0,0 1 0 0 0,0 0 0 0 0,0-1 0 0 0,0 1 0 0 0,-1 0 0 0 0,1 0 0 0 0,-1-1-1 0 0,0 1 1 0 0,0 0 0 0 0,0 0 0 0 0,0 0 0 0 0,0-1 0 0 0,0 1 0 0 0,-1 0 0 0 0,0 0 0 0 0,1-1 0 0 0,-1 1 0 0 0,0 0-8 0 0,-1 2 21 0 0,-1 0-1 0 0,2-1 1 0 0,-1 1 0 0 0,1 0-1 0 0,0 0 1 0 0,0 0 0 0 0,0 0-1 0 0,0 1 1 0 0,1-1 0 0 0,0 0 0 0 0,0 0-1 0 0,1 0 1 0 0,-1 0 0 0 0,1 0-1 0 0,0 0 1 0 0,1 0 0 0 0,0 3-21 0 0,40 2-2674 0 0,-34-14-4735 0 0,-3-2 1135 0 0</inkml:trace>
  <inkml:trace contextRef="#ctx0" brushRef="#br0" timeOffset="607.68">438 144 8733 0 0,'0'0'1476'0'0,"0"0"-932"0"0,0 0 548 0 0,-50-3 276 0 0,30 1-820 0 0,-1 2-432 0 0,0 0-116 0 0,1 0-180 0 0,3 0-864 0 0,0 2-380 0 0,2-1-940 0 0,3 1-3881 0 0</inkml:trace>
  <inkml:trace contextRef="#ctx0" brushRef="#br0" timeOffset="1950.12">52 197 716 0 0,'0'0'2110'0'0,"0"0"-376"0"0,0 0-292 0 0,0 0-251 0 0,0 0-365 0 0,0 0-340 0 0,0 0-231 0 0,0 0-44 0 0,0 0 261 0 0,-29 24 1082 0 0,28-22-1473 0 0,0 0-1 0 0,1 0 1 0 0,-1 0-1 0 0,1 0 1 0 0,0 0 0 0 0,0 0-1 0 0,-1 0 1 0 0,1 0 0 0 0,1 0-1 0 0,-1 0 1 0 0,0 0-1 0 0,0 0 1 0 0,1 0 0 0 0,-1 0-1 0 0,1 0 1 0 0,0 0 0 0 0,-1 0-1 0 0,1-1 1 0 0,0 1-1 0 0,0 0 1 0 0,0 0 0 0 0,1-1-1 0 0,-1 1 1 0 0,0 0-1 0 0,1-1 1 0 0,-1 1 0 0 0,0-1-1 0 0,1 0 1 0 0,0 1 0 0 0,-1-1-1 0 0,1 0 1 0 0,0 0-1 0 0,0 0 1 0 0,0 0 0 0 0,-1-1-1 0 0,1 1 1 0 0,0 0 0 0 0,0-1-1 0 0,0 1 1 0 0,0-1-1 0 0,0 0 1 0 0,0 0 0 0 0,0 1-1 0 0,0-1 1 0 0,0-1 0 0 0,0 1-1 0 0,1 0 1 0 0,-1 0-1 0 0,0-1 1 0 0,-1 1 0 0 0,1-1-1 0 0,0 0 1 0 0,0 1-1 0 0,0-1 1 0 0,0 0 0 0 0,0 0-1 0 0,-1 0 1 0 0,1-1 0 0 0,0 1-1 0 0,-1 0 1 0 0,1-1-81 0 0,16-6-936 0 0,-14 8-7912 0 0,-4 4 2717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43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5244 0 0,'0'0'1782'0'0,"0"0"-567"0"0,0 0 75 0 0,6 7-131 0 0,-3-5-1046 0 0,0 0-1 0 0,1 0 0 0 0,-1 1 0 0 0,-1-1 1 0 0,1 0-1 0 0,0 1 0 0 0,0 0 0 0 0,-1 0 0 0 0,0 0 1 0 0,1 0-1 0 0,-1 0 0 0 0,0 0 0 0 0,-1 0 1 0 0,1 1-1 0 0,-1-1 0 0 0,1 1 0 0 0,-1-1 1 0 0,0 1-1 0 0,0-1 0 0 0,0 1 0 0 0,-1 0 1 0 0,0 0-1 0 0,1-1 0 0 0,-1 1 0 0 0,0 0 1 0 0,-1-1-1 0 0,1 1 0 0 0,-1 0 0 0 0,1 0 1 0 0,-1-1-1 0 0,0 1 0 0 0,-1-1 0 0 0,1 1 1 0 0,-1-1-1 0 0,1 1 0 0 0,-1-1 0 0 0,0 0 0 0 0,0 0 1 0 0,0 0-1 0 0,-1 0 0 0 0,1 0 0 0 0,-1 0 1 0 0,0-1-1 0 0,1 1 0 0 0,-1-1 0 0 0,-3 2-112 0 0,4-3 28 0 0,0 0 0 0 0,1-1 0 0 0,-1 1 0 0 0,0-1 0 0 0,0 1 0 0 0,1-1 0 0 0,-1 0 0 0 0,0 1-1 0 0,0-1 1 0 0,0 0 0 0 0,1 0 0 0 0,-1 0 0 0 0,0-1 0 0 0,0 1 0 0 0,0 0 0 0 0,1-1 0 0 0,-1 1-1 0 0,0-1 1 0 0,1 1 0 0 0,-1-1 0 0 0,0 0 0 0 0,1 0 0 0 0,-1 0 0 0 0,1 0 0 0 0,-1 0 0 0 0,1 0-1 0 0,-1 0 1 0 0,1-1 0 0 0,0 1 0 0 0,0 0 0 0 0,0-1 0 0 0,-1 1 0 0 0,1-1 0 0 0,1 1-1 0 0,-1-1 1 0 0,0 1 0 0 0,0-1 0 0 0,0 0 0 0 0,1 1 0 0 0,-1-1 0 0 0,1 0 0 0 0,0 0 0 0 0,-1 0-1 0 0,1 1 1 0 0,0-1 0 0 0,0 0 0 0 0,0 0 0 0 0,0 0 0 0 0,0 1 0 0 0,1-1 0 0 0,-1 0 0 0 0,0 0-1 0 0,1 1 1 0 0,0-1 0 0 0,-1 0 0 0 0,1 0 0 0 0,0 1 0 0 0,0-1 0 0 0,0 1 0 0 0,0-1 0 0 0,0 1-1 0 0,0-1 1 0 0,0 1 0 0 0,0 0 0 0 0,1-1 0 0 0,-1 1 0 0 0,0 0 0 0 0,1 0 0 0 0,0 0-28 0 0,31-16-1581 0 0,-7 12-6739 0 0,-19 5 1463 0 0</inkml:trace>
  <inkml:trace contextRef="#ctx0" brushRef="#br0" timeOffset="266.79">226 104 888 0 0,'0'0'9739'0'0,"0"0"-7005"0"0,0 0-2315 0 0,0 0 70 0 0,0 0 99 0 0,0 0-297 0 0,0 0-182 0 0,0 0-65 0 0,2-3-76 0 0,0 1 32 0 0,0 0-1 0 0,0 1 1 0 0,0-1 0 0 0,1 1 0 0 0,-1-1 0 0 0,0 1 0 0 0,1 0-1 0 0,-1 0 1 0 0,1 0 0 0 0,-1 0 0 0 0,1 1 0 0 0,0-1 0 0 0,-1 1 0 0 0,1-1-1 0 0,0 1 1 0 0,-1 0 0 0 0,1 0 0 0 0,0 0 0 0 0,-1 1 0 0 0,1-1-1 0 0,0 0 1 0 0,-1 1 0 0 0,1 0 0 0 0,-1 0 0 0 0,1 0 0 0 0,-1 0 0 0 0,1 0-1 0 0,-1 0 1 0 0,1 0 0 0 0,-1 1 0 0 0,0-1 0 0 0,0 1 0 0 0,0 0-1 0 0,0 0 1 0 0,0 0 0 0 0,0 0 0 0 0,-1 0 0 0 0,1 0 0 0 0,0 0 0 0 0,-1 0-1 0 0,0 1 1 0 0,1-1 0 0 0,-1 0 0 0 0,0 1 0 0 0,0-1 0 0 0,-1 1-1 0 0,1 0 1 0 0,0-1 0 0 0,-1 1 0 0 0,0 0 0 0 0,1-1 0 0 0,-1 1 0 0 0,0 0-1 0 0,-1-1 1 0 0,1 1 0 0 0,0 0 0 0 0,-1-1 0 0 0,1 1 0 0 0,-1-1-1 0 0,0 1 1 0 0,0 0 0 0 0,0-1 0 0 0,0 0 0 0 0,0 1 0 0 0,-2 1 0 0 0,-34 24 332 0 0,28-31-5675 0 0,9-1 944 0 0</inkml:trace>
  <inkml:trace contextRef="#ctx0" brushRef="#br0" timeOffset="514.87">369 85 312 0 0,'0'0'7280'0'0,"0"0"-4482"0"0,0 0-1550 0 0,0 0-397 0 0,0 0-130 0 0,0 0-39 0 0,0 0-194 0 0,-5 6-221 0 0,3-4-218 0 0,0-1-33 0 0,0 1 1 0 0,0-1-1 0 0,0 0 0 0 0,1 1 1 0 0,-1-1-1 0 0,0 1 1 0 0,1-1-1 0 0,0 1 1 0 0,-1 0-1 0 0,1 0 0 0 0,0 0 1 0 0,0-1-1 0 0,0 1 1 0 0,0 0-1 0 0,0 0 1 0 0,0 0-1 0 0,1 1 0 0 0,-1-1 1 0 0,1 0-1 0 0,-1 0 1 0 0,1 0-1 0 0,0 0 1 0 0,0 1-1 0 0,0-1 1 0 0,0 0-1 0 0,0 0 0 0 0,0 0 1 0 0,1 1-1 0 0,-1-1 1 0 0,1 0-1 0 0,0 0 1 0 0,-1 0-1 0 0,1 0 0 0 0,0 0 1 0 0,0 0-1 0 0,0 0 1 0 0,0 0-1 0 0,1-1 1 0 0,-1 1-1 0 0,0 0 0 0 0,1-1-16 0 0,55 20 1035 0 0,-37-19-3552 0 0,0-2-4195 0 0,-15 0-463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49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1 101 4188 0 0,'0'0'1124'0'0,"0"0"-63"0"0,0 0 201 0 0,0 0-102 0 0,0 0-318 0 0,0 0-292 0 0,0 0-222 0 0,0 0-130 0 0,0 0-49 0 0,12-15 197 0 0,-8 14-261 0 0,0 1 1 0 0,0 0-1 0 0,0 0 1 0 0,0 0-1 0 0,0 0 0 0 0,0 1 1 0 0,0-1-1 0 0,0 1 1 0 0,0 0-1 0 0,-1 1 1 0 0,1-1-1 0 0,0 0 1 0 0,0 1-1 0 0,-1 0 1 0 0,1 0-1 0 0,-1 0 0 0 0,0 0 1 0 0,1 1-1 0 0,-1-1 1 0 0,0 1-1 0 0,0 0 1 0 0,-1 0-1 0 0,1 0 1 0 0,-1 0-1 0 0,1 0 1 0 0,-1 1-1 0 0,0-1 0 0 0,0 1 1 0 0,0-1-1 0 0,-1 1 1 0 0,1 0-1 0 0,-1 0 1 0 0,0 0-1 0 0,0 0 1 0 0,0 0-1 0 0,-1 0 1 0 0,0 0-1 0 0,1 0 0 0 0,-1 0 1 0 0,0 0-1 0 0,-1 0 1 0 0,1 0-1 0 0,-1 0 1 0 0,0 0-1 0 0,0-1 1 0 0,0 1-1 0 0,0 0 1 0 0,-1 0-1 0 0,0-1 1 0 0,1 1-1 0 0,-1 0 0 0 0,-1 0-85 0 0,-73 26-1225 0 0,70-36-2896 0 0,6 1-187 0 0</inkml:trace>
  <inkml:trace contextRef="#ctx0" brushRef="#br0" timeOffset="250.5">141 120 7777 0 0,'0'0'2217'0'0,"0"0"-1436"0"0,0 0-449 0 0,0 0 260 0 0,0 0-51 0 0,0 0-192 0 0,-3 7 5 0 0,0-4-299 0 0,1-1 0 0 0,0 1 0 0 0,0 0 1 0 0,0 0-1 0 0,0 0 0 0 0,1 0 1 0 0,-1 1-1 0 0,1-1 0 0 0,0 0 1 0 0,0 1-1 0 0,0-1 0 0 0,0 1 1 0 0,1-1-1 0 0,-1 1 0 0 0,1-1 1 0 0,0 1-1 0 0,0-1 0 0 0,0 1 1 0 0,1-1-1 0 0,-1 1 0 0 0,1-1 1 0 0,0 1-1 0 0,0-1 0 0 0,0 1 1 0 0,0-1-1 0 0,0 0 0 0 0,1 0 1 0 0,0 0-1 0 0,-1 0 0 0 0,1 0 1 0 0,0 0-1 0 0,1 0 0 0 0,-1 0 1 0 0,0-1-1 0 0,1 1 0 0 0,-1-1 0 0 0,1 0 1 0 0,0 1-1 0 0,0-1 0 0 0,0-1 1 0 0,0 1-1 0 0,0 0 0 0 0,1-1 1 0 0,0 1-56 0 0,20-1-2401 0 0,-9-5-2044 0 0,-11 1-778 0 0</inkml:trace>
  <inkml:trace contextRef="#ctx0" brushRef="#br0" timeOffset="527.79">242 17 7505 0 0,'0'0'1904'0'0,"0"0"-1167"0"0,0 0-319 0 0,0 0 95 0 0,7-3 66 0 0,-6 2-535 0 0,0-1 0 0 0,1 1 0 0 0,-1 0-1 0 0,1 0 1 0 0,-1 0 0 0 0,1 0 0 0 0,-1 0 0 0 0,1 0 0 0 0,-1 1 0 0 0,1-1 0 0 0,0 0 0 0 0,0 1 0 0 0,-1-1 0 0 0,1 1 0 0 0,0 0 0 0 0,0 0 0 0 0,0-1-1 0 0,-1 1 1 0 0,1 0 0 0 0,0 1 0 0 0,0-1 0 0 0,0 0 0 0 0,-1 0 0 0 0,1 1 0 0 0,0-1 0 0 0,0 1 0 0 0,-1 0 0 0 0,1-1 0 0 0,0 1 0 0 0,-1 0 0 0 0,1 0 0 0 0,-1 0-1 0 0,1 0 1 0 0,-1 0 0 0 0,1 0 0 0 0,-1 1 0 0 0,0-1 0 0 0,0 0 0 0 0,0 1 0 0 0,0-1 0 0 0,0 1 0 0 0,0-1 0 0 0,0 1 0 0 0,0-1 0 0 0,0 1 0 0 0,-1 0-1 0 0,1-1 1 0 0,0 1 0 0 0,-1 0 0 0 0,0 0 0 0 0,1 0 0 0 0,-1-1 0 0 0,0 1 0 0 0,0 1-44 0 0,-58 98 1247 0 0,115-90 564 0 0,-15-15-1283 0 0,-25 1-3272 0 0,-1 1-4915 0 0,-16 2 1376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45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8373 0 0,'0'0'1089'0'0,"0"0"-523"0"0,0 0-134 0 0,0 0 178 0 0,0 0 91 0 0,0 0-136 0 0,0 0-124 0 0,-4 6-31 0 0,-7 21-111 0 0,0 0-1 0 0,2 0 0 0 0,1 1 1 0 0,1 0-1 0 0,2 1 1 0 0,1-1-1 0 0,1 1 1 0 0,1 0-1 0 0,1 0 0 0 0,2 0-298 0 0,0-20 40 0 0,1-1-1 0 0,0 0 0 0 0,0 0 1 0 0,0 1-1 0 0,1-2 0 0 0,0 1 1 0 0,1 0-1 0 0,0-1 0 0 0,0 1 1 0 0,1-1-1 0 0,-1 0 0 0 0,2-1 0 0 0,-1 1 1 0 0,1-1-1 0 0,0 0 0 0 0,0 0 1 0 0,0-1-1 0 0,1 0 0 0 0,0 0 1 0 0,0-1-1 0 0,0 1 0 0 0,4 0-39 0 0,-10-4-378 0 0,1 0 259 0 0,-2-1-6003 0 0,0-3 109 0 0</inkml:trace>
  <inkml:trace contextRef="#ctx0" brushRef="#br0" timeOffset="3919.41">229 183 3372 0 0,'0'0'1506'0'0,"0"0"2007"0"0,0 0-1760 0 0,0 0-941 0 0,0 0-34 0 0,0 0 51 0 0,0 0-130 0 0,0 0-202 0 0,0 0-38 0 0,0 0 31 0 0,-3-2-86 0 0,3 2-391 0 0,1 0 0 0 0,-1-1 1 0 0,1 1-1 0 0,-1 0 0 0 0,1 0 0 0 0,-1 0 0 0 0,1 0 0 0 0,-1 0 1 0 0,0 0-1 0 0,1-1 0 0 0,-1 1 0 0 0,0 0 0 0 0,1 0 0 0 0,-1-1 1 0 0,1 1-1 0 0,-1 0 0 0 0,0-1 0 0 0,1 1 0 0 0,-1 0 0 0 0,0-1 1 0 0,0 1-1 0 0,1 0 0 0 0,-1-1 0 0 0,0 1 0 0 0,0 0 0 0 0,0-1 1 0 0,1 1-1 0 0,-1-1 0 0 0,0 1 0 0 0,0-1 0 0 0,0 1 0 0 0,0-1 1 0 0,0 1-1 0 0,0 0 0 0 0,0-1 0 0 0,0 1 0 0 0,0-1 0 0 0,0 1 1 0 0,0-1-1 0 0,0 1 0 0 0,0-1 0 0 0,0 1 0 0 0,-1 0 0 0 0,1-1 1 0 0,0 1-1 0 0,0-1 0 0 0,0 1 0 0 0,-1 0 0 0 0,1-1 0 0 0,0 1 1 0 0,-1-1-14 0 0,50 15 161 0 0,-46-13-161 0 0,-1 1 0 0 0,0-1-1 0 0,1 0 1 0 0,-1 1-1 0 0,0 0 1 0 0,0-1-1 0 0,0 1 1 0 0,0 0 0 0 0,0 0-1 0 0,-1 0 1 0 0,1 0-1 0 0,0 0 1 0 0,-1 0-1 0 0,0 1 1 0 0,0-1-1 0 0,1 0 1 0 0,-1 1 0 0 0,0-1-1 0 0,-1 1 1 0 0,1-1-1 0 0,0 1 1 0 0,-1 0-1 0 0,0-1 1 0 0,1 1 0 0 0,-1 0-1 0 0,0-1 1 0 0,0 1-1 0 0,-1 0 1 0 0,1-1-1 0 0,0 1 1 0 0,-1-1-1 0 0,0 1 1 0 0,1-1 0 0 0,-1 1-1 0 0,0-1 1 0 0,0 1-1 0 0,-1-1 1 0 0,1 0-1 0 0,0 1 1 0 0,-1-1 0 0 0,0 0-1 0 0,0 1 1 0 0,-91 71 796 0 0,185-78 138 0 0,-37 6-272 0 0,-30-1-2194 0 0,1-1-5662 0 0,-22 0 885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51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49 8465 0 0,'0'0'1050'0'0,"0"0"-475"0"0,0 0 150 0 0,0 0 419 0 0,0 0-21 0 0,-5 0-243 0 0,-206-13 1133 0 0,201 3-6278 0 0,10 5-888 0 0</inkml:trace>
  <inkml:trace contextRef="#ctx0" brushRef="#br0" timeOffset="188.32">151 0 10437 0 0,'0'0'1577'0'0,"0"0"-977"0"0,1 6 205 0 0,-19 136 1517 0 0,17-128-2687 0 0,5-8-5155 0 0,-1-5-2028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53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19 704 0 0,'0'0'2320'0'0,"0"0"1996"0"0,0 0-2304 0 0,0 0-1360 0 0,0 0-204 0 0,0 0 28 0 0,0 0-8 0 0,0 0-28 0 0,0 0-116 0 0,-3-12 82 0 0,10 10-332 0 0,0 1 0 0 0,1-1 0 0 0,-1 2 0 0 0,1-1 0 0 0,-1 1 0 0 0,1 0 0 0 0,-1 0 0 0 0,1 1 0 0 0,-1 0 0 0 0,1 1 0 0 0,-1 0 0 0 0,0 0 0 0 0,1 0 0 0 0,-1 1 0 0 0,0 0 0 0 0,-1 0 0 0 0,1 1 0 0 0,0 0 0 0 0,-1 0-1 0 0,0 0 1 0 0,0 1 0 0 0,0 0 0 0 0,1 3-74 0 0,-7-4 48 0 0,-1 0-1 0 0,1 1 1 0 0,-1-1-1 0 0,-1 0 0 0 0,1 0 1 0 0,0 0-1 0 0,-1 0 1 0 0,0 0-1 0 0,0 0 1 0 0,0 0-1 0 0,-1 0 0 0 0,1-1 1 0 0,-1 1-1 0 0,0-1 1 0 0,0 0-1 0 0,0 0 1 0 0,0 0-1 0 0,0 0 0 0 0,-1 0 1 0 0,1-1-1 0 0,-1 0 1 0 0,0 1-1 0 0,0-1 1 0 0,0-1-1 0 0,0 1 0 0 0,0-1 1 0 0,0 1-1 0 0,0-1 1 0 0,0 0-1 0 0,-1-1 1 0 0,1 1-1 0 0,0-1 1 0 0,-1 1-1 0 0,-3-2-47 0 0,-11 8-3 0 0,5-3-88 0 0,-10 6 488 0 0,43-2 54 0 0,42 0-123 0 0,13 2-3139 0 0,-71-10-5 0 0,0 0-2034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53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1 154 2520 0 0,'0'0'714'0'0,"0"0"174"0"0,0 0 1606 0 0,0 0-319 0 0,0 0-1022 0 0,0 0-370 0 0,0 0-30 0 0,0 0-77 0 0,0 0-200 0 0,18-15-183 0 0,73 53 1192 0 0,-90-37-1462 0 0,1 0-1 0 0,0 0 0 0 0,-1 1 0 0 0,1-1 1 0 0,-1 1-1 0 0,1-1 0 0 0,-1 1 0 0 0,0-1 1 0 0,1 1-1 0 0,-1 0 0 0 0,0-1 1 0 0,0 1-1 0 0,0 0 0 0 0,-1 0 0 0 0,1 0 1 0 0,0 0-1 0 0,-1 0 0 0 0,1 0 0 0 0,-1 0 1 0 0,1 0-1 0 0,-1 0 0 0 0,0 0 0 0 0,0 0 1 0 0,0 0-1 0 0,0 0 0 0 0,-1 0 0 0 0,1 0 1 0 0,0 0-1 0 0,-1 0 0 0 0,1 0 0 0 0,-1 0 1 0 0,0 0-1 0 0,0 0 0 0 0,0 0 0 0 0,0 0 1 0 0,0-1-1 0 0,0 1 0 0 0,0 0 1 0 0,0-1-1 0 0,-1 1 0 0 0,1-1 0 0 0,-1 1 1 0 0,1-1-1 0 0,-1 0 0 0 0,0 1-22 0 0,-50 28 447 0 0,27-26-4214 0 0,23-5-942 0 0,2-5-2674 0 0</inkml:trace>
  <inkml:trace contextRef="#ctx0" brushRef="#br0" timeOffset="267.88">206 154 6645 0 0,'0'0'4729'0'0,"0"0"-3092"0"0,0 0-1077 0 0,0 0-3 0 0,0 0 69 0 0,0 0-53 0 0,0 0-194 0 0,-6 5-207 0 0,4-3-161 0 0,0-1 0 0 0,-1 0 0 0 0,1 0 0 0 0,-1 0-1 0 0,1 0 1 0 0,-1 1 0 0 0,1-1 0 0 0,0 1-1 0 0,-1-1 1 0 0,1 1 0 0 0,0 0 0 0 0,0 0-1 0 0,0 0 1 0 0,1 0 0 0 0,-1 0 0 0 0,0 0-1 0 0,1 1 1 0 0,0-1 0 0 0,-1 0 0 0 0,1 1-1 0 0,0-1 1 0 0,0 1 0 0 0,0-1 0 0 0,0 1-1 0 0,1 0 1 0 0,-1-1 0 0 0,1 1 0 0 0,0 0-1 0 0,0 0 1 0 0,-1-1 0 0 0,2 1 0 0 0,-1 0-1 0 0,0-1 1 0 0,1 1 0 0 0,-1 0 0 0 0,1 0-1 0 0,0-1 1 0 0,-1 1 0 0 0,1-1 0 0 0,1 1-1 0 0,-1-1 1 0 0,0 1 0 0 0,1-1 0 0 0,-1 0-1 0 0,1 0 1 0 0,0 0 0 0 0,-1 0 0 0 0,1 0-1 0 0,0 0 1 0 0,0 0 0 0 0,1 0-11 0 0,40 5-5286 0 0,-31-7-326 0 0</inkml:trace>
  <inkml:trace contextRef="#ctx0" brushRef="#br0" timeOffset="577.83">386 178 12941 0 0,'0'0'1662'0'0,"0"0"-1191"0"0,0 0-362 0 0,0 0-51 0 0,1 7-28 0 0,-1-4 14 0 0,-1 0-1 0 0,1 0 0 0 0,0 0 0 0 0,1 0 0 0 0,-1 1 1 0 0,0-1-1 0 0,1 0 0 0 0,0 0 0 0 0,0 0 0 0 0,0 0 0 0 0,0 0 1 0 0,0-1-1 0 0,1 1 0 0 0,-1 0 0 0 0,1 0 0 0 0,0-1 1 0 0,-1 1-1 0 0,1-1 0 0 0,0 0 0 0 0,1 1 0 0 0,-1-1 1 0 0,0 0-1 0 0,1 0 0 0 0,-1 0 0 0 0,1-1 0 0 0,0 1 1 0 0,-1-1-1 0 0,1 1 0 0 0,0-1 0 0 0,0 0 0 0 0,0 0 0 0 0,0 0 1 0 0,0 0-1 0 0,0-1 0 0 0,0 1 0 0 0,0-1 0 0 0,0 0 1 0 0,1 0-1 0 0,-1 0 0 0 0,0 0 0 0 0,0 0 0 0 0,0-1 1 0 0,0 1-1 0 0,0-1 0 0 0,1 0-43 0 0,14-49 81 0 0,8 156-941 0 0,-25-102 877 0 0,1 0 0 0 0,-1 0 1 0 0,-1 1-1 0 0,1-1 0 0 0,0 1 0 0 0,-1-1 0 0 0,0 1 0 0 0,0-1 0 0 0,0 1 0 0 0,-1-1 0 0 0,0 1 0 0 0,1-1 1 0 0,-2 0-1 0 0,1 1 0 0 0,0-1 0 0 0,-1 0 0 0 0,0 0 0 0 0,0 0 0 0 0,0 0 0 0 0,0 0 0 0 0,-1 0 1 0 0,1-1-1 0 0,-1 1 0 0 0,0-1 0 0 0,0 0 0 0 0,-1 1 0 0 0,1-1 0 0 0,0-1 0 0 0,-1 1 0 0 0,0-1 1 0 0,0 1-1 0 0,0-1 0 0 0,0 0 0 0 0,0 0 0 0 0,0-1 0 0 0,0 1 0 0 0,-1-1 0 0 0,1 0 0 0 0,0 0 1 0 0,-1 0-1 0 0,1-1 0 0 0,-1 0 0 0 0,1 0 0 0 0,-1 0 0 0 0,1 0 0 0 0,-1 0 0 0 0,0-1-17 0 0,-25-22-2078 0 0,18 0-3863 0 0,6 4-944 0 0</inkml:trace>
  <inkml:trace contextRef="#ctx0" brushRef="#br0" timeOffset="875.91">670 0 11561 0 0,'0'0'1208'0'0,"0"0"-850"0"0,0 0 104 0 0,7 9 304 0 0,3 1-711 0 0,-1 1 0 0 0,-1 0 0 0 0,1 1 1 0 0,-2 0-1 0 0,1 0 0 0 0,-2 0 1 0 0,0 1-1 0 0,0 0 0 0 0,-1 0 0 0 0,-1 1 1 0 0,0 0-1 0 0,-1-1 0 0 0,0 1 1 0 0,-1 0-1 0 0,-1 1 0 0 0,0-1 0 0 0,-1 0 1 0 0,0 0-1 0 0,-2 0 0 0 0,1 0 1 0 0,-2 0-1 0 0,0 0 0 0 0,0 0 0 0 0,-6 12-55 0 0,-66 58 607 0 0,27-73-5050 0 0,36-11-977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11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5 136 5565 0 0,'0'0'401'0'0,"0"0"801"0"0,0 0-213 0 0,0 0-429 0 0,0 0 54 0 0,0 0 63 0 0,7 3 17 0 0,1 2-493 0 0,0-1 0 0 0,0 0 0 0 0,1-1 0 0 0,-1 0 0 0 0,1 0 0 0 0,0-1 0 0 0,-1 0 0 0 0,1 0-1 0 0,0-1 1 0 0,0 0 0 0 0,0-1 0 0 0,0 0 0 0 0,0 0 0 0 0,0-1 0 0 0,0 0 0 0 0,0-1 0 0 0,0 0 0 0 0,0 0 0 0 0,-1-1-1 0 0,1 0 1 0 0,-1-1 0 0 0,0 1 0 0 0,0-2 0 0 0,2 0-201 0 0,-9 3 15 0 0,1 0 1 0 0,-1 0-1 0 0,0 0 0 0 0,0-1 0 0 0,0 1 1 0 0,0 0-1 0 0,0-1 0 0 0,0 1 0 0 0,-1-1 1 0 0,1 1-1 0 0,-1 0 0 0 0,1-1 0 0 0,-1 1 1 0 0,0-1-1 0 0,0 0 0 0 0,0 1 0 0 0,0-1 1 0 0,-1 1-1 0 0,1-1 0 0 0,-1 1 0 0 0,1 0 1 0 0,-1-1-1 0 0,0 1 0 0 0,0 0 0 0 0,0-1 1 0 0,0 1-1 0 0,-1 0 0 0 0,1 0 0 0 0,0 0 1 0 0,-1 0-1 0 0,0 0 0 0 0,1 0 0 0 0,-1 0 1 0 0,0 0-1 0 0,0 1 0 0 0,0-1 0 0 0,0 1 1 0 0,0 0-1 0 0,0-1 0 0 0,0 1 0 0 0,-2 0-15 0 0,-97-48-411 0 0,98 50 423 0 0,0 0 0 0 0,0 1-1 0 0,0-1 1 0 0,1 0 0 0 0,-1 1 0 0 0,1 0-1 0 0,-1-1 1 0 0,1 1 0 0 0,0 0-1 0 0,-1 0 1 0 0,1 0 0 0 0,0 1 0 0 0,0-1-1 0 0,1 0 1 0 0,-1 1 0 0 0,0-1 0 0 0,1 1-1 0 0,0 0 1 0 0,-1-1 0 0 0,1 1 0 0 0,0 0-1 0 0,0 0 1 0 0,1 0 0 0 0,-1 0 0 0 0,0 0-1 0 0,1 0 1 0 0,0 0 0 0 0,0 0-1 0 0,0 0 1 0 0,0 0 0 0 0,0 0 0 0 0,1 0-1 0 0,-1 0 1 0 0,1 0 0 0 0,0-1 0 0 0,0 1-1 0 0,0 0 1 0 0,0 0 0 0 0,0 0 0 0 0,1-1-1 0 0,-1 1 1 0 0,1-1 0 0 0,0 1-1 0 0,0-1-10 0 0,1 20 141 0 0,0 7-32 0 0,-1 0 0 0 0,-2 1 0 0 0,0-1-1 0 0,-2 0 1 0 0,-2 0 0 0 0,-6 27-110 0 0,9-38-615 0 0,13-17-5479 0 0,-8-5 583 0 0</inkml:trace>
  <inkml:trace contextRef="#ctx0" brushRef="#br0" timeOffset="245.98">198 302 980 0 0,'0'0'7957'0'0,"0"0"-6237"0"0,0 0-1052 0 0,0 0 180 0 0,0 0 420 0 0,-41 4-344 0 0,20-4-276 0 0,-3 0-372 0 0,2 0-264 0 0,-1 0-12 0 0,3 0-912 0 0,-1 0-884 0 0,8 0-1464 0 0,0-4-3477 0 0</inkml:trace>
  <inkml:trace contextRef="#ctx0" brushRef="#br0" timeOffset="528.02">269 350 8689 0 0,'0'0'1305'0'0,"0"0"-623"0"0,0 0-233 0 0,0 0 427 0 0,0 0 47 0 0,0 0-97 0 0,0 6-162 0 0,-1-3-614 0 0,0-1 1 0 0,1 1-1 0 0,-1-1 0 0 0,1 1 1 0 0,0-1-1 0 0,0 1 1 0 0,0-1-1 0 0,0 1 0 0 0,1-1 1 0 0,-1 1-1 0 0,1-1 0 0 0,-1 1 1 0 0,1-1-1 0 0,0 0 0 0 0,0 1 1 0 0,0-1-1 0 0,0 0 1 0 0,0 1-1 0 0,1-1 0 0 0,-1 0 1 0 0,1 0-1 0 0,-1 0 0 0 0,1 0 1 0 0,0-1-1 0 0,-1 1 0 0 0,1 0 1 0 0,0-1-1 0 0,0 1 1 0 0,1-1-1 0 0,-1 0 0 0 0,0 1 1 0 0,0-1-1 0 0,1 0 0 0 0,-1 0 1 0 0,0-1-1 0 0,1 1 1 0 0,-1 0-1 0 0,1-1 0 0 0,-1 0 1 0 0,1 1-1 0 0,-1-1 0 0 0,1 0 1 0 0,-1 0-1 0 0,1-1 0 0 0,-1 1 1 0 0,1 0-1 0 0,-1-1 1 0 0,2 0-51 0 0,38-55 406 0 0,-29 106-769 0 0,-46 73 1172 0 0,32-120-851 0 0,0 0 1 0 0,0 0-1 0 0,-1 0 0 0 0,0 0 1 0 0,1-1-1 0 0,-1 1 0 0 0,0-1 1 0 0,0 1-1 0 0,0-1 1 0 0,-1 0-1 0 0,1 1 0 0 0,-1-1 1 0 0,1-1-1 0 0,-1 1 0 0 0,0 0 1 0 0,1 0-1 0 0,-1-1 1 0 0,0 0-1 0 0,0 1 0 0 0,0-1 1 0 0,0 0-1 0 0,0-1 0 0 0,0 1 1 0 0,-1 0-1 0 0,1-1 1 0 0,0 0-1 0 0,0 0 0 0 0,0 0 1 0 0,-1 0-1 0 0,1 0 1 0 0,0-1-1 0 0,0 1 0 0 0,0-1 1 0 0,0 0-1 0 0,0 0 0 0 0,0 0 1 0 0,0 0-1 0 0,-1-1 42 0 0,-13-13-6406 0 0,10 1-1282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57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40 5440 0 0,'0'0'4033'0'0,"0"0"-1416"0"0,0 0-847 0 0,0 0-125 0 0,0 0-272 0 0,0 0-515 0 0,0 0-461 0 0,0 0-248 0 0,-18-6 41 0 0,-73 0-511 0 0,85-4-2590 0 0,9 2-3964 0 0,4-1 218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0:57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21 1460 0 0,'0'0'1228'0'0,"0"0"5601"0"0,0 0-4033 0 0,0 0-884 0 0,0 0-436 0 0,0 0-795 0 0,0 0-333 0 0,0 0-96 0 0,0 0-80 0 0,-53-8-60 0 0,36 8-108 0 0,-2 0-4 0 0,2-2 0 0 0,1 1-396 0 0,2 0-509 0 0,0 0-887 0 0,5 0-2092 0 0,-3-6-3929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0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7 3468 0 0,'0'0'261'0'0,"0"0"1489"0"0,0 0 1768 0 0,0 0-1659 0 0,0 0-889 0 0,0 0-66 0 0,0 0 61 0 0,0 0-102 0 0,-6 1-188 0 0,-224 0 906 0 0,237-6-7382 0 0,-2 1-652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2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8309 0 0,'0'0'4628'0'0,"0"0"-3374"0"0,0 0-905 0 0,0 0 134 0 0,0 0-231 0 0,0 0-310 0 0,-2 7 20 0 0,1-5 74 0 0,0 0 0 0 0,-1 1 0 0 0,1-1 0 0 0,0 0 0 0 0,1 1 1 0 0,-1-1-1 0 0,0 1 0 0 0,1 0 0 0 0,-1-1 0 0 0,1 1 0 0 0,0-1 0 0 0,0 1 0 0 0,0 0 0 0 0,0-1 0 0 0,0 1 0 0 0,0 0 0 0 0,1-1 0 0 0,0 1 0 0 0,-1-1 0 0 0,1 1 0 0 0,0-1 0 0 0,0 1 0 0 0,0-1 0 0 0,1 0 0 0 0,-1 1 0 0 0,0-1 0 0 0,1 0 0 0 0,0 0 0 0 0,-1 0 0 0 0,1 0 0 0 0,0 0 0 0 0,0-1 0 0 0,0 1 0 0 0,0 0 0 0 0,0-1 0 0 0,0 1 0 0 0,1-1 0 0 0,-1 0 0 0 0,1 0 0 0 0,-1 0 0 0 0,1 0-36 0 0,1 0 37 0 0,-1 0 0 0 0,1 0 0 0 0,0 0 0 0 0,0-1 0 0 0,-1 1 0 0 0,1-1-1 0 0,0 0 1 0 0,0 0 0 0 0,0 0 0 0 0,0-1 0 0 0,-1 1 0 0 0,1-1 0 0 0,0 0 0 0 0,-1 0 0 0 0,1 0-1 0 0,0-1 1 0 0,-1 1 0 0 0,0-1 0 0 0,1 0 0 0 0,-1 0 0 0 0,0 0 0 0 0,0 0 0 0 0,0-1 0 0 0,0 1-1 0 0,0-1 1 0 0,-1 0 0 0 0,1 0 0 0 0,-1 0 0 0 0,1 0 0 0 0,-1-1-37 0 0,-1 1-3 0 0,22 106-1235 0 0,-21-98 1275 0 0,-1 0 0 0 0,1 0 1 0 0,-1 0-1 0 0,0 0 0 0 0,0 1 1 0 0,0-1-1 0 0,-1 0 0 0 0,0 1 1 0 0,0-1-1 0 0,-1 0 0 0 0,1 0 1 0 0,-1 1-1 0 0,0-1 0 0 0,0 0 1 0 0,-1 0-1 0 0,0 0 0 0 0,0 0 1 0 0,0 0-1 0 0,0 0 0 0 0,-1-1 1 0 0,0 1-1 0 0,1-1 0 0 0,-2 1 1 0 0,1-1-1 0 0,-1 0 0 0 0,1-1 1 0 0,-1 1-1 0 0,0 0 0 0 0,0-1 1 0 0,-1 0-1 0 0,1 0 0 0 0,-1 0 1 0 0,1-1-1 0 0,-1 1 0 0 0,0-1 1 0 0,0 0-1 0 0,0-1 0 0 0,0 1 1 0 0,0-1-1 0 0,0 0 0 0 0,-5 0-37 0 0,-87-27 197 0 0,67-8-6660 0 0,27 31 470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2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6 2508 0 0,'0'0'319'0'0,"0"0"730"0"0,0 0 2532 0 0,0 0-1478 0 0,0 0-1077 0 0,0 0-133 0 0,0 0 30 0 0,0 0-125 0 0,0 0-235 0 0,-4-1-188 0 0,-14-3-136 0 0,13 4-89 0 0,5 0-80 0 0,21 3 227 0 0,126 31 481 0 0,-156 20-733 0 0,-34 90 389 0 0,101-103 482 0 0,-30-39-5815 0 0,-22-5 505 0 0,0-6-2476 0 0</inkml:trace>
  <inkml:trace contextRef="#ctx0" brushRef="#br0" timeOffset="248.53">272 186 8837 0 0,'0'0'5248'0'0,"0"0"-5060"0"0,0 0 156 0 0,-37 0 412 0 0,20 0-252 0 0,-2 0-332 0 0,1 0-112 0 0,-2 0-60 0 0,5 0-4 0 0,2 0-260 0 0,-1 0-400 0 0,7 0-412 0 0,1 0-736 0 0,4 0-1216 0 0,2 0-3213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4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364 134 4500 0 0,'0'0'2036'0'0,"0"0"1822"0"0,0 0-2135 0 0,0 0-537 0 0,-7 0-28 0 0,-330-6 1109 0 0,318-3-3956 0 0,48-4-3788 0 0,-14 8 443 0 0</inkml:trace>
  <inkml:trace contextRef="#ctx0" brushRef="#br0" timeOffset="172.62">294 49 1852 0 0,'0'0'2462'0'0,"0"0"1366"0"0,0 0-2418 0 0,0 0-377 0 0,0 0 446 0 0,-7 1-18 0 0,-9 3-1328 0 0,0-1 1 0 0,-1 0-1 0 0,1-2 0 0 0,-1 0 0 0 0,1 0 1 0 0,-1-2-1 0 0,1 0 0 0 0,-1-1 0 0 0,1 0 0 0 0,0-2 1 0 0,-9-2-134 0 0,15-10-3735 0 0,15 3-4159 0 0,6 5 4532 0 0</inkml:trace>
  <inkml:trace contextRef="#ctx0" brushRef="#br0" timeOffset="408">256 0 1592 0 0,'0'0'1590'0'0,"0"0"1632"0"0,0 0-881 0 0,6 4-1030 0 0,37 24 628 0 0,-30-21-1627 0 0,0 0 0 0 0,-1 1 1 0 0,0 0-1 0 0,0 1 0 0 0,-1 0 1 0 0,0 1-1 0 0,0 0 1 0 0,-1 0-1 0 0,-1 2 0 0 0,0-1 1 0 0,1 3-313 0 0,-10-12 30 0 0,1 0 0 0 0,0 0 0 0 0,-1 0 0 0 0,1 1 0 0 0,-1-1-1 0 0,0 0 1 0 0,0 1 0 0 0,0-1 0 0 0,0 0 0 0 0,0 0 0 0 0,-1 1 0 0 0,1-1 0 0 0,-1 0 0 0 0,1 1 0 0 0,-1-1 0 0 0,0 0 0 0 0,0 0 0 0 0,0 0 0 0 0,0 0 0 0 0,0 0 0 0 0,0 0 0 0 0,0 0 0 0 0,-1 0 0 0 0,1 0 0 0 0,-1-1 0 0 0,0 1 0 0 0,1-1 0 0 0,-1 1 0 0 0,0-1-1 0 0,0 1 1 0 0,0-1 0 0 0,0 0 0 0 0,0 0 0 0 0,0 0 0 0 0,0 0 0 0 0,0 0 0 0 0,-1-1-30 0 0,-45 20-802 0 0,7-11-5201 0 0,27-7-551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6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691 40 6613 0 0,'0'0'3595'0'0,"0"0"-2370"0"0,0 0-690 0 0,0 0 480 0 0,-7 3 209 0 0,-16 3-925 0 0,0-1 0 0 0,0-2 0 0 0,0 0 0 0 0,-1-1 0 0 0,1-2 0 0 0,-1 0 0 0 0,1-1 0 0 0,-12-3-299 0 0,-32 0 127 0 0,47 4-146 0 0,-40-1-3 0 0,1-2 1 0 0,0-2-1 0 0,0-3 1 0 0,1-2-1 0 0,-10-6 22 0 0,56 8-2216 0 0,26 7-3798 0 0,4 1 13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8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7 5805 0 0,'0'0'7892'0'0,"0"0"-6648"0"0,0 0-904 0 0,0 0 412 0 0,-46-1-231 0 0,26-1-309 0 0,-4 1-100 0 0,-1-1-104 0 0,1 2-8 0 0,-1 0-8 0 0,1 0 4 0 0,6 0 4 0 0,-1 0-64 0 0,3 2-348 0 0,6-2-661 0 0,3 1-1027 0 0,3-1-2892 0 0,4-2-3241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9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4940 0 0,'0'0'6968'0'0,"0"0"-4869"0"0,0 0-1943 0 0,0 0-202 0 0,0 7 108 0 0,-1-3-18 0 0,1 0 0 0 0,-1 0 0 0 0,1 0 0 0 0,-1-1-1 0 0,1 1 1 0 0,0 0 0 0 0,1 0 0 0 0,-1 0 0 0 0,0 0 0 0 0,1-1 0 0 0,0 1-1 0 0,0 0 1 0 0,0-1 0 0 0,1 1 0 0 0,-1 0 0 0 0,1-1 0 0 0,0 0-1 0 0,0 1 1 0 0,0-1 0 0 0,0 0 0 0 0,0 0 0 0 0,1 0 0 0 0,0 0-1 0 0,-1-1 1 0 0,1 1 0 0 0,0-1 0 0 0,0 1 0 0 0,0-1 0 0 0,1 0-1 0 0,-1 0 1 0 0,1 0 0 0 0,-1-1 0 0 0,1 1 0 0 0,-1-1 0 0 0,1 0-1 0 0,0 0 1 0 0,-1 0 0 0 0,1-1 0 0 0,0 1 0 0 0,0-1 0 0 0,0 0-1 0 0,0 0 1 0 0,-1 0 0 0 0,5-1-44 0 0,31-36-899 0 0,-36 49 938 0 0,17 121 714 0 0,-20-129-734 0 0,0 0 1 0 0,0-1-1 0 0,-1 1 1 0 0,1-1 0 0 0,-1 1-1 0 0,0-1 1 0 0,0 1-1 0 0,0-1 1 0 0,-1 0-1 0 0,1 1 1 0 0,-1-1 0 0 0,1 0-1 0 0,-1 0 1 0 0,0 0-1 0 0,0 0 1 0 0,-1 0-1 0 0,1-1 1 0 0,-1 1-1 0 0,1-1 1 0 0,-1 1 0 0 0,0-1-1 0 0,0 0 1 0 0,0 0-1 0 0,0 0 1 0 0,0 0-1 0 0,0-1 1 0 0,0 1 0 0 0,-1-1-1 0 0,1 0 1 0 0,-1 0-1 0 0,1 0 1 0 0,-1 0-1 0 0,1-1 1 0 0,-1 0 0 0 0,-1 1-20 0 0,-50 0-2247 0 0,17-5-5151 0 0,15 0 357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8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16 5565 0 0,'0'0'4696'0'0,"0"0"-2753"0"0,0 0-1600 0 0,0 0-272 0 0,0 0 39 0 0,0 0 86 0 0,0 0 79 0 0,-6-16-131 0 0,67 26 167 0 0,-57-10-266 0 0,-1 0-1 0 0,1 1 1 0 0,0 0 0 0 0,0 0-1 0 0,-1 0 1 0 0,1 0 0 0 0,0 0 0 0 0,-1 1-1 0 0,1 0 1 0 0,-1 0 0 0 0,0 0-1 0 0,0 0 1 0 0,1 0 0 0 0,-2 0 0 0 0,1 1-1 0 0,0 0 1 0 0,0-1 0 0 0,-1 1-1 0 0,1 0 1 0 0,-1 0 0 0 0,0 1 0 0 0,0-1-1 0 0,0 0 1 0 0,0 1 0 0 0,-1-1-1 0 0,1 1 1 0 0,-1 0 0 0 0,0-1 0 0 0,0 1-1 0 0,-1 0 1 0 0,1 0 0 0 0,-1-1-1 0 0,1 1 1 0 0,-1 0 0 0 0,0 0 0 0 0,-1 0-1 0 0,1 0 1 0 0,-1-1 0 0 0,1 1-1 0 0,-1 0 1 0 0,0 0 0 0 0,-1-1 0 0 0,1 1-1 0 0,-1-1 1 0 0,1 1 0 0 0,-1-1-1 0 0,-1 2-44 0 0,-86 130 627 0 0,89-133-605 0 0,1 0-1 0 0,-1 0 0 0 0,1 0 1 0 0,0 0-1 0 0,0 0 1 0 0,0 0-1 0 0,0 0 0 0 0,0 0 1 0 0,0-1-1 0 0,0 1 0 0 0,1 0 1 0 0,-1-1-1 0 0,1 1 1 0 0,-1-1-1 0 0,1 1 0 0 0,-1-1 1 0 0,1 0-1 0 0,0 0 1 0 0,0 0-1 0 0,0 0 0 0 0,0 0 1 0 0,0 0-1 0 0,-1 0 1 0 0,2-1-1 0 0,-1 1 0 0 0,0 0 1 0 0,0-1-1 0 0,0 0 1 0 0,0 0-1 0 0,0 1 0 0 0,0-1 1 0 0,0-1-1 0 0,0 1 0 0 0,1 0-21 0 0,48 0-4291 0 0,-28-12-3046 0 0,-15 4 2492 0 0</inkml:trace>
  <inkml:trace contextRef="#ctx0" brushRef="#br0" timeOffset="158.73">224 238 3100 0 0,'0'0'4769'0'0,"0"0"-789"0"0,0 0-2800 0 0,0 0-240 0 0,-40-14 24 0 0,20 12-272 0 0,-1-1-368 0 0,-1 1-248 0 0,-1-1-76 0 0,2 2 0 0 0,0 0-196 0 0,4 0-332 0 0,1 0-256 0 0,5-1-320 0 0,3 2-584 0 0,7-3-1088 0 0,-2 2-3189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7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326 1 2844 0 0,'0'0'2830'0'0,"0"0"-1601"0"0,0 0-908 0 0,5 5 64 0 0,23 81 1057 0 0,-24-88-1419 0 0,0-1 0 0 0,0 1 0 0 0,0 0 0 0 0,0 1 0 0 0,0-1 0 0 0,0 1 0 0 0,0-1-1 0 0,1 1 1 0 0,-1 1 0 0 0,0-1 0 0 0,1 1 0 0 0,-1-1 0 0 0,1 1 0 0 0,-1 1 0 0 0,1-1 0 0 0,-1 0 0 0 0,0 1 0 0 0,1 0 0 0 0,-1 0 0 0 0,0 0 0 0 0,3 2-23 0 0,-8-3 16 0 0,0 0 1 0 0,0 0-1 0 0,0 1 1 0 0,0-1-1 0 0,0 0 0 0 0,0 1 1 0 0,1-1-1 0 0,-1 1 1 0 0,0-1-1 0 0,0 1 0 0 0,0-1 1 0 0,1 1-1 0 0,-1 0 1 0 0,0-1-1 0 0,1 1 0 0 0,-1 0 1 0 0,0-1-1 0 0,1 1 1 0 0,-1 0-1 0 0,1 0 0 0 0,-1 0 1 0 0,1 0-1 0 0,-1-1 1 0 0,1 1-1 0 0,0 0 0 0 0,-1 0 1 0 0,1 0-1 0 0,0 0 1 0 0,0 0-1 0 0,0 0 0 0 0,0 0 1 0 0,0 0-1 0 0,0 0 1 0 0,0 0-1 0 0,0 0 1 0 0,0 0-1 0 0,0 0 0 0 0,0 0 1 0 0,1 0-1 0 0,-1 0 1 0 0,0-1-1 0 0,1 1 0 0 0,-1 0 1 0 0,1 0-1 0 0,-1 0 1 0 0,1 0-1 0 0,-1-1 0 0 0,1 1 1 0 0,0 0-1 0 0,-1 0 1 0 0,1-1-1 0 0,0 1 0 0 0,-1 0 1 0 0,1-1-1 0 0,0 1 1 0 0,0-1-1 0 0,0 1 0 0 0,0-1 1 0 0,-1 0-1 0 0,1 1 1 0 0,0-1-1 0 0,0 0 0 0 0,0 1 1 0 0,0-1-1 0 0,0 0 1 0 0,0 0-1 0 0,0 0 1 0 0,0 0-1 0 0,0 0 0 0 0,1 0-16 0 0,-74 14 109 0 0,16-14-3810 0 0,34-2-640 0 0</inkml:trace>
  <inkml:trace contextRef="#ctx0" brushRef="#br0" timeOffset="-889.75">570 845 860 0 0,'0'0'410'0'0,"0"0"-123"0"0,0 0-141 0 0,0 0 456 0 0,0 0 1478 0 0,0 0-538 0 0,0 0-996 0 0,33-23-1307 0 0,-27 17 716 0 0,-1-1 0 0 0,1 0 0 0 0,-1 0 0 0 0,0 0 0 0 0,-1-1 0 0 0,0 0 0 0 0,0 1 0 0 0,0-2 0 0 0,-1 1 0 0 0,0 0 0 0 0,-1 0 0 0 0,0-1 0 0 0,0 0 0 0 0,-1 1 0 0 0,0-1 0 0 0,-1 0 0 0 0,1 0 1 0 0,-2 1-1 0 0,1-1 0 0 0,-1 0 0 0 0,-1 0 0 0 0,0 1 0 0 0,0-1 0 0 0,0 1 0 0 0,-1 0 0 0 0,0 0 0 0 0,-1 0 0 0 0,0 0 0 0 0,0 0 0 0 0,-1 1 0 0 0,0-1 0 0 0,0 1 0 0 0,0 0 0 0 0,-1 1 0 0 0,0 0 0 0 0,-1 0 0 0 0,1 0 0 0 0,-1 0 0 0 0,0 1 0 0 0,-1 0 0 0 0,1 1 0 0 0,-1 0 0 0 0,0 0 0 0 0,0 0 0 0 0,0 1 1 0 0,0 1-1 0 0,-1-1 0 0 0,1 1 0 0 0,-1 0 0 0 0,-1 1 45 0 0,3 0 23 0 0,1 0 0 0 0,-1 0 0 0 0,0 1 0 0 0,1 0 0 0 0,-1 0 1 0 0,1 0-1 0 0,-1 1 0 0 0,1 0 0 0 0,-1 1 0 0 0,1-1 0 0 0,-1 1 1 0 0,1 0-1 0 0,0 1 0 0 0,0 0 0 0 0,0 0 0 0 0,0 0 0 0 0,1 0 1 0 0,-1 1-1 0 0,1 0 0 0 0,0 0 0 0 0,0 1 0 0 0,0-1 0 0 0,0 1 1 0 0,1 0-1 0 0,0 0 0 0 0,0 1 0 0 0,1-1 0 0 0,-1 1 0 0 0,1 0 1 0 0,0 0-1 0 0,1 0 0 0 0,-1 0 0 0 0,1 0 0 0 0,0 1 0 0 0,1-1 1 0 0,0 1-1 0 0,0-1 0 0 0,0 1 0 0 0,1-1 0 0 0,0 1 0 0 0,0 0 1 0 0,0-1-1 0 0,1 1 0 0 0,0-1 0 0 0,1 1 0 0 0,-1-1 0 0 0,1 1-23 0 0,3 9-155 0 0,0 0-1 0 0,1-1 1 0 0,0 0-1 0 0,2 0 1 0 0,-1-1-1 0 0,2 1 1 0 0,0-2-1 0 0,1 1 1 0 0,0-1-1 0 0,1-1 1 0 0,8 8 155 0 0,68-4-378 0 0,-73-16-570 0 0</inkml:trace>
  <inkml:trace contextRef="#ctx0" brushRef="#br0" timeOffset="-370.9">496 460 416 0 0,'0'0'255'0'0,"0"0"-185"0"0,0 0 62 0 0,0 0 236 0 0,0 0-180 0 0,0 0-8 0 0,0 0 429 0 0,0 0 1523 0 0,0 0-812 0 0,-2-35 480 0 0,-74-155-1722 0 0,83 165 171 0 0,27 49-840 0 0,-14-10 697 0 0,-19-14 7 0 0,-1 0 135 0 0,-39-22 103 0 0,23 34-1044 0 0,9 6 246 0 0,-5-11-2609 0 0,8-6 212 0 0</inkml:trace>
  <inkml:trace contextRef="#ctx0" brushRef="#br0" timeOffset="5733.32">616 943 112 0 0,'0'0'257'0'0,"0"0"93"0"0,0 0 4 0 0,0 0-186 0 0,-8 6-124 0 0,-2 0 191 0 0,-1-1 1 0 0,0 1-1 0 0,0-2 1 0 0,0 1-1 0 0,0-2 1 0 0,-1 1-1 0 0,0-2 1 0 0,1 1-1 0 0,-1-2 0 0 0,0 1 1 0 0,0-2-1 0 0,-1 0-235 0 0,-18 1-45 0 0,0-1 0 0 0,0-2-1 0 0,1-1 1 0 0,-1-2 0 0 0,1-1-1 0 0,0-1 1 0 0,0-2 0 0 0,1 0-1 0 0,0-3 1 0 0,0 0 45 0 0,30 10 2598 0 0,36 14-2624 0 0,107 65 86 0 0,69-73-4274 0 0,-8-59 4447 0 0,-203 47-552 0 0,-10 7-818 0 0</inkml:trace>
  <inkml:trace contextRef="#ctx0" brushRef="#br0" timeOffset="31658.41">655 860 120 0 0,'0'0'481'0'0,"0"0"-16"0"0,5-3-42 0 0,115-65 1628 0 0,-110 62-2089 0 0,0-1 1 0 0,0-1 0 0 0,-1 1-1 0 0,0-1 1 0 0,-1-1-1 0 0,0 0 1 0 0,0 0 0 0 0,-1-1-1 0 0,0 1 1 0 0,0-2 0 0 0,-1 1-1 0 0,-1-1 1 0 0,1 0 0 0 0,-2 0-1 0 0,0 0 1 0 0,0-1-1 0 0,-1 1 1 0 0,0-1 0 0 0,-1 0-1 0 0,-1 0 1 0 0,1 0 0 0 0,-2 0-1 0 0,0 0 1 0 0,0 0 0 0 0,-1 0-1 0 0,-3-9 38 0 0,1 3 33 0 0,-2 0-1 0 0,0 0 0 0 0,-1 0 0 0 0,-1 1 1 0 0,-1 0-1 0 0,0 0 0 0 0,-1 1 1 0 0,-1 0-1 0 0,0 1 0 0 0,-1 0 1 0 0,-1 0-1 0 0,0 1 0 0 0,-1 1 0 0 0,-1 0 1 0 0,0 1-1 0 0,-1 0 0 0 0,0 2 1 0 0,0-1-1 0 0,-1 2 0 0 0,-1 0 1 0 0,1 1-1 0 0,-1 0 0 0 0,-1 2 0 0 0,1 0 1 0 0,-1 1-1 0 0,0 0 0 0 0,-1 2 1 0 0,1 0-1 0 0,-9 1-32 0 0,2 2 18 0 0,0 2-1 0 0,0 1 1 0 0,0 2 0 0 0,0 0 0 0 0,1 1-1 0 0,0 1 1 0 0,0 2 0 0 0,0 0-1 0 0,2 2 1 0 0,-1 0 0 0 0,1 1 0 0 0,1 2-1 0 0,0 0 1 0 0,1 1 0 0 0,0 1-1 0 0,2 1 1 0 0,0 0 0 0 0,0 2 0 0 0,2 0-1 0 0,1 1 1 0 0,0 0 0 0 0,1 1-1 0 0,-5 13-17 0 0,16-22 16 0 0,0 1-1 0 0,1 0 0 0 0,0 0 0 0 0,1 0 1 0 0,1 0-1 0 0,0 0 0 0 0,0 0 0 0 0,2 0 1 0 0,-1 0-1 0 0,2 0 0 0 0,0 0 0 0 0,0-1 1 0 0,1 1-1 0 0,1-1 0 0 0,0 0 0 0 0,1 0 0 0 0,0 0 1 0 0,0-1-1 0 0,5 5-15 0 0,13 37 394 0 0,-14-35-365 0 0,1 0 0 0 0,1-1 0 0 0,1 0 1 0 0,0 0-1 0 0,1-2 0 0 0,0 1 0 0 0,1-2 1 0 0,1 0-1 0 0,1-1 0 0 0,0-1 0 0 0,0 0 1 0 0,1-1-1 0 0,1-1 0 0 0,-1-1 0 0 0,12 4-29 0 0,102-13 1577 0 0,-94-5-4436 0 0,-29 4 1063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7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273 100 6885 0 0,'0'0'9204'0'0,"0"0"-8775"0"0,0 0-265 0 0,0 0-40 0 0,-51-2 76 0 0,30-1-152 0 0,-2 3-48 0 0,2-2-8 0 0,-2 1-228 0 0,4 0-140 0 0,0-1-241 0 0,6 0-427 0 0,-3-3-712 0 0,8 2-1224 0 0,7-7-4289 0 0</inkml:trace>
  <inkml:trace contextRef="#ctx0" brushRef="#br0" timeOffset="234">268 25 5653 0 0,'0'0'9096'0'0,"0"0"-8060"0"0,0 0-988 0 0,-37 4 408 0 0,18-6-167 0 0,-3 0-289 0 0,-6-2-64 0 0,2 1-453 0 0,-2 1-351 0 0,-1-2-488 0 0,0 1-880 0 0,8 0-2280 0 0,-7-3-2505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7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1684 0 0,'0'0'7762'0'0,"0"0"-5338"0"0,6 5-1449 0 0,0 0-589 0 0,58 62 1715 0 0,-62-65-2087 0 0,0-1 1 0 0,-1 1-1 0 0,1 0 0 0 0,-1 0 0 0 0,1 0 0 0 0,-1 1 0 0 0,0-1 0 0 0,0 0 0 0 0,0 0 0 0 0,0 1 0 0 0,0-1 1 0 0,-1 0-1 0 0,1 1 0 0 0,0-1 0 0 0,-1 1 0 0 0,0-1 0 0 0,0 1 0 0 0,0-1 0 0 0,0 1 0 0 0,0-1 1 0 0,0 1-1 0 0,-1-1 0 0 0,1 1 0 0 0,-1-1 0 0 0,1 1 0 0 0,-1-1 0 0 0,0 0 0 0 0,0 1 0 0 0,0-1 0 0 0,-1 0 1 0 0,1 0-1 0 0,0 0 0 0 0,-1 0 0 0 0,1 0 0 0 0,-1 0 0 0 0,-1 1-14 0 0,1-2 22 0 0,-1 1-1 0 0,0-1 1 0 0,1 0 0 0 0,-1 1-1 0 0,0-2 1 0 0,0 1 0 0 0,0 0-1 0 0,0 0 1 0 0,0-1-1 0 0,0 0 1 0 0,1 1 0 0 0,-1-1-1 0 0,0 0 1 0 0,0-1 0 0 0,0 1-1 0 0,0 0 1 0 0,0-1 0 0 0,0 0-1 0 0,0 1 1 0 0,0-1 0 0 0,1 0-1 0 0,-1-1 1 0 0,0 1-1 0 0,1 0 1 0 0,-1-1 0 0 0,0 0-1 0 0,1 1 1 0 0,0-1 0 0 0,0 0-1 0 0,-1 0 1 0 0,1 0 0 0 0,0 0-1 0 0,1-1 1 0 0,-1 1-1 0 0,0-1 1 0 0,1 1 0 0 0,-1-1-1 0 0,1 1 1 0 0,0-1 0 0 0,0 0-1 0 0,0 0 1 0 0,0 0 0 0 0,0 1-1 0 0,0-1 1 0 0,1 0-1 0 0,0 0 1 0 0,-1 0 0 0 0,1 0-1 0 0,0 0 1 0 0,1 0 0 0 0,-1 0-1 0 0,0 0 1 0 0,1 0 0 0 0,0 0-1 0 0,0-1-21 0 0,35-15-7556 0 0,-28 16 1610 0 0</inkml:trace>
  <inkml:trace contextRef="#ctx0" brushRef="#br0" timeOffset="251.66">206 68 4092 0 0,'0'0'5228'0'0,"0"0"-1977"0"0,0 0-1777 0 0,0 0-602 0 0,0 0-237 0 0,0 0-192 0 0,0 0-201 0 0,0 0-121 0 0,3-2-125 0 0,2 0-7 0 0,-1 1 0 0 0,1-1 0 0 0,0 1 0 0 0,0 0 0 0 0,-1 1 0 0 0,1-1 0 0 0,0 1 0 0 0,0 0 0 0 0,0 0 0 0 0,0 0 0 0 0,0 1 0 0 0,-1 0-1 0 0,1 0 1 0 0,0 0 0 0 0,0 0 0 0 0,-1 1 0 0 0,1 0 0 0 0,-1 0 0 0 0,1 0 0 0 0,-1 0 0 0 0,0 1 0 0 0,0 0 0 0 0,0-1 0 0 0,0 2 0 0 0,-1-1 0 0 0,1 0 0 0 0,-1 1 0 0 0,0-1 0 0 0,0 1 0 0 0,0 0 0 0 0,0 0-1 0 0,-1 0 1 0 0,1 1 0 0 0,-1-1 0 0 0,0 1 0 0 0,0-1 0 0 0,-1 1 0 0 0,1 2 11 0 0,-59 54 398 0 0,24-57-4830 0 0,30-8 118 0 0,3-6-2452 0 0</inkml:trace>
  <inkml:trace contextRef="#ctx0" brushRef="#br0" timeOffset="499.67">435 37 3848 0 0,'0'0'7758'0'0,"0"0"-5333"0"0,0 0-1681 0 0,0 0-47 0 0,-6 5-362 0 0,3-2-314 0 0,-1 0-1 0 0,1 0 1 0 0,0 1 0 0 0,0 0 0 0 0,0-1-1 0 0,0 1 1 0 0,1 0 0 0 0,-1 0 0 0 0,1 1-1 0 0,0-1 1 0 0,0 0 0 0 0,1 1 0 0 0,-1-1-1 0 0,1 1 1 0 0,0 0 0 0 0,1-1 0 0 0,-1 1-1 0 0,1 0 1 0 0,-1 0 0 0 0,1-1 0 0 0,1 1-1 0 0,-1 0 1 0 0,1-1 0 0 0,0 1 0 0 0,0 0-1 0 0,0-1 1 0 0,1 1 0 0 0,-1-1 0 0 0,1 1-1 0 0,0-1 1 0 0,2 4-21 0 0,17 7-944 0 0,-4-11-3317 0 0,-9-4-1403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5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 3908 0 0,'0'0'6968'0'0,"0"0"-4165"0"0,0 0-2040 0 0,0 0-366 0 0,0 0-43 0 0,0 0-122 0 0,6 7-166 0 0,4 4 20 0 0,62 90 28 0 0,-69-97-96 0 0,-1-1 0 0 0,0 1 1 0 0,0-1-1 0 0,-1 1 0 0 0,1 0 0 0 0,-1 0 1 0 0,0 0-1 0 0,0 0 0 0 0,0 0 0 0 0,0 0 1 0 0,-1 0-1 0 0,0 0 0 0 0,1 0 1 0 0,-2 0-1 0 0,1 0 0 0 0,0 0 0 0 0,-1 0 1 0 0,0 0-1 0 0,0 0 0 0 0,0 0 0 0 0,0 0 1 0 0,0 0-1 0 0,-1 0 0 0 0,0-1 0 0 0,0 1 1 0 0,0-1-1 0 0,0 1 0 0 0,-3 2-18 0 0,3-4 18 0 0,0 0-1 0 0,0 1 1 0 0,0-1 0 0 0,0 0-1 0 0,-1 0 1 0 0,1-1 0 0 0,-1 1-1 0 0,0 0 1 0 0,1-1 0 0 0,-1 0-1 0 0,0 1 1 0 0,0-1 0 0 0,0 0-1 0 0,0-1 1 0 0,0 1 0 0 0,0 0-1 0 0,0-1 1 0 0,0 0-1 0 0,0 1 1 0 0,0-1 0 0 0,0 0-1 0 0,0-1 1 0 0,0 1 0 0 0,0-1-1 0 0,0 1 1 0 0,0-1 0 0 0,0 0-1 0 0,0 0 1 0 0,0 0 0 0 0,1 0-1 0 0,-1-1 1 0 0,0 1-1 0 0,1-1 1 0 0,-1 0 0 0 0,1 1-1 0 0,-1-1 1 0 0,1 0 0 0 0,0 0-1 0 0,0-1 1 0 0,0 1 0 0 0,0 0-1 0 0,0-1 1 0 0,0 0 0 0 0,1 1-1 0 0,-1-1 1 0 0,1 0 0 0 0,0 1-1 0 0,0-1 1 0 0,0 0-1 0 0,0 0 1 0 0,0 0 0 0 0,1 0-1 0 0,-1 0 1 0 0,1 0 0 0 0,0 0-1 0 0,0 0 1 0 0,0 0 0 0 0,0 0-1 0 0,1 0 1 0 0,-1-1 0 0 0,1 1-1 0 0,0-2-17 0 0,37-23-2731 0 0,-7 22-4585 0 0,-20 5 1583 0 0</inkml:trace>
  <inkml:trace contextRef="#ctx0" brushRef="#br0" timeOffset="363.38">299 34 3252 0 0,'0'0'7476'0'0,"0"0"-5059"0"0,0 0-1776 0 0,0 0-74 0 0,0 0-28 0 0,0 0-200 0 0,0 0-163 0 0,5-1-190 0 0,-2 0 18 0 0,-1 0 1 0 0,1 0-1 0 0,0 1 0 0 0,0-1 0 0 0,0 1 0 0 0,0 0 0 0 0,0 0 0 0 0,0 0 0 0 0,0 0 0 0 0,0 1 0 0 0,0-1 0 0 0,0 1 0 0 0,0-1 0 0 0,-1 1 0 0 0,1 0 0 0 0,0 0 1 0 0,0 1-1 0 0,-1-1 0 0 0,1 0 0 0 0,-1 1 0 0 0,1 0 0 0 0,-1-1 0 0 0,0 1 0 0 0,0 0 0 0 0,1 0 0 0 0,-1 1 0 0 0,0-1 0 0 0,-1 0 0 0 0,1 1 0 0 0,0-1 0 0 0,-1 1 1 0 0,1-1-1 0 0,-1 1 0 0 0,0 0 0 0 0,0-1 0 0 0,0 1 0 0 0,0 0 0 0 0,-1 0 0 0 0,1 0 0 0 0,-1 0 0 0 0,1 2-4 0 0,-24 124 360 0 0,72-92 507 0 0,-25-39-6024 0 0,-20-2 68 0 0,-1-6-1452 0 0</inkml:trace>
  <inkml:trace contextRef="#ctx0" brushRef="#br0" timeOffset="614.64">485 186 5897 0 0,'0'0'6072'0'0,"0"0"-4156"0"0,0 0-1624 0 0,0 0 580 0 0,0 0-104 0 0,-48 3-416 0 0,29-4-272 0 0,-1 1-76 0 0,-1 0-4 0 0,-1 0-220 0 0,3 0-368 0 0,0 0-488 0 0,1 0-588 0 0,6 1-972 0 0,-2-1-4025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0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5 2156 0 0,'0'0'901'0'0,"0"0"2256"0"0,0 0-1382 0 0,0 0-543 0 0,0 0 137 0 0,0 0 73 0 0,0 0-11 0 0,-22 4 3249 0 0,-30 4-3562 0 0,34-7-1492 0 0,-88 3 446 0 0,41-20-7471 0 0,54 11 1504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0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28 5549 0 0,'0'0'6168'0'0,"0"0"-4900"0"0,0 0-836 0 0,0 0-112 0 0,0 0 556 0 0,-46 1 4 0 0,28-1-400 0 0,-4 0-228 0 0,-1-2-136 0 0,0 0-116 0 0,-1 0-368 0 0,2-2-528 0 0,1 1-736 0 0,6-1-2508 0 0,-3-8-4837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1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1264 0 0,'0'0'6277'0'0,"0"0"-3605"0"0,0 0-1450 0 0,0 0-180 0 0,0 0-304 0 0,0 0-422 0 0,0 0-98 0 0,0 0 300 0 0,2 8 65 0 0,3 6-495 0 0,0 1 0 0 0,1-1 0 0 0,1 0-1 0 0,1 0 1 0 0,0-1 0 0 0,0 0 0 0 0,1-1 0 0 0,1 0 0 0 0,0 0-1 0 0,1-1 1 0 0,0 0 0 0 0,1-1 0 0 0,0 0 0 0 0,0-1-1 0 0,4 2-87 0 0,-14-11 3 0 0,-1 0 0 0 0,1 1-1 0 0,-1-1 1 0 0,1 1-1 0 0,-1-1 1 0 0,0 1 0 0 0,1-1-1 0 0,-1 1 1 0 0,1 0-1 0 0,-1 0 1 0 0,0-1 0 0 0,0 1-1 0 0,1 0 1 0 0,-1 0-1 0 0,0 0 1 0 0,0 1 0 0 0,0-1-1 0 0,0 0 1 0 0,0 0-1 0 0,0 1 1 0 0,0-1 0 0 0,-1 0-1 0 0,1 1 1 0 0,0-1-1 0 0,-1 0 1 0 0,1 1 0 0 0,-1-1-1 0 0,0 1 1 0 0,1-1-1 0 0,-1 1 1 0 0,0 0 0 0 0,0-1-1 0 0,0 1 1 0 0,0-1-1 0 0,0 1 1 0 0,0-1 0 0 0,0 1-1 0 0,-1-1 1 0 0,1 1-1 0 0,-1-1 1 0 0,1 1 0 0 0,-1-1-1 0 0,1 1 1 0 0,-1-1-1 0 0,0 0 1 0 0,1 1 0 0 0,-1-1-1 0 0,0 0 1 0 0,0 0-1 0 0,0 1 1 0 0,0-1 0 0 0,0 0-1 0 0,-1 0 1 0 0,1 0-1 0 0,0 0 1 0 0,0-1 0 0 0,-1 1-1 0 0,1 0 1 0 0,-1 0-1 0 0,1-1 1 0 0,0 1 0 0 0,-1-1-1 0 0,1 1 1 0 0,-1-1-1 0 0,1 0 1 0 0,-1 1 0 0 0,1-1-1 0 0,-1 0-2 0 0,-94 54-252 0 0,59-25-8039 0 0,31-24 490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2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728 72 5897 0 0,'0'0'5071'0'0,"0"0"-3268"0"0,-5-1-873 0 0,-114-20 2056 0 0,-171-1-2478 0 0,262 22-917 0 0,-139-4 1366 0 0,58-14-7502 0 0,102 15 1763 0 0,4 0-1634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4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37 1448 0 0,'0'0'846'0'0,"0"0"2467"0"0,0 0-1933 0 0,0 0-842 0 0,0 0 295 0 0,0 0 152 0 0,0 0-60 0 0,0 0-59 0 0,0 0-66 0 0,-3-6-131 0 0,-14-24 487 0 0,10 33 2594 0 0,6 20-4608 0 0,2-15 1241 0 0,-13 441-481 0 0,10-416 228 0 0,1-1 0 0 0,2 0 1 0 0,1 1-1 0 0,1-1 0 0 0,2 0 0 0 0,1 0 0 0 0,1-1 0 0 0,8 19-130 0 0,-10-35 203 0 0,-9-28-2174 0 0,0-3-4324 0 0,2 5-855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1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8613 0 0,'0'0'3725'0'0,"0"0"-2208"0"0,0 0-897 0 0,0 0-181 0 0,0 0-75 0 0,0 0-137 0 0,0 0 55 0 0,7 9 6 0 0,15 16-145 0 0,-13-17-145 0 0,1 1-1 0 0,-1 0 1 0 0,-1 1 0 0 0,0 0 0 0 0,0 0-1 0 0,-1 0 1 0 0,0 1 0 0 0,-1 1-1 0 0,0-1 1 0 0,-1 1 0 0 0,0 0-1 0 0,-1 0 1 0 0,0 0 0 0 0,-1 0-1 0 0,0 1 1 0 0,-1 0 0 0 0,0 2 2 0 0,-2-17-6 0 0,0-1 1 0 0,0 1-1 0 0,1-1 1 0 0,-1 1-1 0 0,-1-1 0 0 0,1 1 1 0 0,0-1-1 0 0,-1 1 1 0 0,1-1-1 0 0,-1 1 1 0 0,0 0-1 0 0,1-1 0 0 0,-1 1 1 0 0,-1 0-1 0 0,1-1 1 0 0,0 1-1 0 0,0 0 0 0 0,-1 0 1 0 0,1 0-1 0 0,-1 0 1 0 0,0 0-1 0 0,1 1 1 0 0,-1-1-1 0 0,0 0 0 0 0,0 1 1 0 0,0-1-1 0 0,0 1 1 0 0,-1 0-1 0 0,1 0 1 0 0,0 0-1 0 0,0 0 0 0 0,-1 0 1 0 0,1 0-1 0 0,-1 1 1 0 0,1-1-1 0 0,-1 1 1 0 0,1-1-1 0 0,-1 1 0 0 0,1 0 1 0 0,-1 0-1 0 0,1 0 1 0 0,-1 0-1 0 0,1 1 1 0 0,0-1-1 0 0,-1 1 0 0 0,1-1 1 0 0,-1 1-1 0 0,1 0 1 0 0,0 0-1 0 0,-1 0 1 0 0,1 0-1 0 0,0 1 0 0 0,-2 0 6 0 0,87-20-1076 0 0,-52 33-3425 0 0,-27-9-136 0 0</inkml:trace>
  <inkml:trace contextRef="#ctx0" brushRef="#br0" timeOffset="372.88">365 27 3496 0 0,'0'0'5834'0'0,"0"0"-2688"0"0,0 0-1666 0 0,0 0-549 0 0,0 0-48 0 0,0 0 26 0 0,0 0-114 0 0,0 0-390 0 0,34 12-1053 0 0,-31-10 619 0 0,0 1 0 0 0,0 0 0 0 0,0-1-1 0 0,-1 1 1 0 0,1 0 0 0 0,-1 0 0 0 0,0 0 0 0 0,1 1 0 0 0,-2-1 0 0 0,1 0 0 0 0,0 1 0 0 0,-1-1-1 0 0,1 1 1 0 0,-1 0 0 0 0,0 0 0 0 0,0-1 0 0 0,-1 1 0 0 0,1 0 0 0 0,-1 0 0 0 0,0 0 0 0 0,0-1-1 0 0,0 1 1 0 0,0 0 0 0 0,-1 0 0 0 0,0 0 0 0 0,1 0 0 0 0,-1-1 0 0 0,-1 1 0 0 0,1 0-1 0 0,0-1 1 0 0,-1 1 0 0 0,0-1 0 0 0,0 0 0 0 0,0 1 0 0 0,0-1 0 0 0,-1 0 0 0 0,-1 2 29 0 0,-22 68 419 0 0,69-36-421 0 0,-2-31-6863 0 0,-26-6 119 0 0</inkml:trace>
  <inkml:trace contextRef="#ctx0" brushRef="#br0" timeOffset="618.57">510 203 3876 0 0,'0'0'7737'0'0,"0"0"-5933"0"0,0 0-1152 0 0,-34-4 536 0 0,17 1-284 0 0,-3-1-623 0 0,-2 0-281 0 0,-1 1-165 0 0,-2 0-819 0 0,2 0-304 0 0,1 0-976 0 0,5 1-2472 0 0,1-4-2269 0 0</inkml:trace>
  <inkml:trace contextRef="#ctx0" brushRef="#br0" timeOffset="2040.16">41 221 1332 0 0,'0'0'2186'0'0,"0"0"1277"0"0,0 0-1729 0 0,0 0-701 0 0,0 0-109 0 0,0 0-110 0 0,0 0-107 0 0,0 0-166 0 0,-4 7-204 0 0,1-1-246 0 0,1-4-17 0 0,0 0 0 0 0,0 0 1 0 0,0 0-1 0 0,0 0 0 0 0,1 0 1 0 0,-1 0-1 0 0,1 1 0 0 0,0-1 1 0 0,-1 1-1 0 0,1-1 0 0 0,0 1 1 0 0,0-1-1 0 0,0 1 0 0 0,1-1 0 0 0,-1 1 1 0 0,1 0-1 0 0,-1-1 0 0 0,1 1 1 0 0,0 0-1 0 0,0 0 0 0 0,0-1 1 0 0,0 1-1 0 0,1 0 0 0 0,-1-1 1 0 0,1 1-1 0 0,0 0 0 0 0,0-1 1 0 0,-1 1-1 0 0,2-1 0 0 0,-1 1 0 0 0,0-1 1 0 0,0 1-1 0 0,1-1 0 0 0,-1 0 1 0 0,1 0-1 0 0,0 0 0 0 0,0 0 1 0 0,0 0-1 0 0,0 0 0 0 0,0 0 1 0 0,0-1-1 0 0,0 1 0 0 0,1-1 1 0 0,-1 1-1 0 0,0-1 0 0 0,2 1-74 0 0,59 1 6 0 0,-60 3-9365 0 0,-1-6 2132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2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5276 0 0,'0'0'6880'0'0,"0"0"-4471"0"0,0 0-1311 0 0,0 0 56 0 0,0 0-339 0 0,0 0-487 0 0,0 0-427 0 0,4 6-65 0 0,38 96-261 0 0,-41-100 435 0 0,0 1 1 0 0,-1-1-1 0 0,0 1 1 0 0,1-1-1 0 0,-1 1 0 0 0,0 0 1 0 0,0-1-1 0 0,-1 1 1 0 0,1 0-1 0 0,0-1 1 0 0,-1 1-1 0 0,0-1 0 0 0,1 1 1 0 0,-1-1-1 0 0,0 1 1 0 0,0-1-1 0 0,-1 1 1 0 0,1-1-1 0 0,0 0 0 0 0,-1 0 1 0 0,1 0-1 0 0,-1 0 1 0 0,0 0-1 0 0,0 0 1 0 0,0 0-1 0 0,0 0 0 0 0,0-1 1 0 0,0 1-1 0 0,0-1 1 0 0,0 1-1 0 0,-1-1 1 0 0,1 0-1 0 0,0 0 0 0 0,-1 0 1 0 0,1 0-1 0 0,-1-1 1 0 0,0 1-1 0 0,1 0 1 0 0,-1-1-1 0 0,1 0 0 0 0,-1 0 1 0 0,0 0-1 0 0,1 0-10 0 0,-1 0-48 0 0,0-1-1 0 0,0 0 0 0 0,0 0 0 0 0,1 0 0 0 0,-1-1 1 0 0,1 1-1 0 0,-1 0 0 0 0,1-1 0 0 0,-1 0 1 0 0,1 1-1 0 0,0-1 0 0 0,0 0 0 0 0,0 0 0 0 0,0-1 1 0 0,0 1-1 0 0,0 0 0 0 0,0-1 0 0 0,1 1 1 0 0,-1-1-1 0 0,1 1 0 0 0,0-1 0 0 0,0 0 0 0 0,0 1 1 0 0,0-1-1 0 0,0 0 0 0 0,1 0 0 0 0,-1 0 1 0 0,1 1-1 0 0,-1-1 0 0 0,1 0 0 0 0,0 0 0 0 0,1 0 1 0 0,-1 0-1 0 0,0 0 0 0 0,1 0 0 0 0,-1 0 1 0 0,1 1-1 0 0,0-1 0 0 0,0 0 0 0 0,0 0 0 0 0,0 1 1 0 0,1-1-1 0 0,-1 1 0 0 0,1-1 0 0 0,0 1 1 0 0,-1 0-1 0 0,1-1 0 0 0,0 1 0 0 0,0 0 0 0 0,1 0 1 0 0,-1 0-1 0 0,0 1 0 0 0,0-1 0 0 0,1 0 1 0 0,-1 1-1 0 0,1 0 0 0 0,2-1 49 0 0,18-5-2658 0 0,-6 6-3564 0 0,0 0 162 0 0</inkml:trace>
  <inkml:trace contextRef="#ctx0" brushRef="#br0" timeOffset="295.37">183 81 1552 0 0,'0'0'5014'0'0,"0"0"-1828"0"0,0 0-2036 0 0,0 0-583 0 0,0 0 30 0 0,0 0 10 0 0,0 0-255 0 0,0 0-196 0 0,7-5-123 0 0,-5 3 6 0 0,0 0 0 0 0,-1 0 0 0 0,1 0 0 0 0,0 0 1 0 0,0 1-1 0 0,1-1 0 0 0,-1 1 0 0 0,0-1 0 0 0,0 1 0 0 0,1 0 0 0 0,-1 0 0 0 0,1 0 1 0 0,-1 0-1 0 0,1 1 0 0 0,-1-1 0 0 0,1 0 0 0 0,0 1 0 0 0,-1 0 0 0 0,1 0 0 0 0,-1 0 1 0 0,1 0-1 0 0,0 0 0 0 0,-1 0 0 0 0,1 1 0 0 0,0-1 0 0 0,-1 1 0 0 0,1 0 0 0 0,-1 0 1 0 0,1 0-1 0 0,-1 0 0 0 0,0 0 0 0 0,1 0 0 0 0,-1 1 0 0 0,0-1 0 0 0,0 1 1 0 0,0-1-1 0 0,0 1 0 0 0,0 0 0 0 0,0 0 0 0 0,0 0 0 0 0,-1 0 0 0 0,1 0 0 0 0,-1 0 1 0 0,1 1-1 0 0,-1-1 0 0 0,0 0 0 0 0,0 1 0 0 0,0 1-39 0 0,1 0 66 0 0,-1 1 0 0 0,1-1 0 0 0,-1 1-1 0 0,-1-1 1 0 0,1 1 0 0 0,-1 0 0 0 0,1-1 0 0 0,-2 1 0 0 0,1 0-1 0 0,0-1 1 0 0,-1 1 0 0 0,0-1 0 0 0,0 1 0 0 0,0 0 0 0 0,0-1-1 0 0,-1 0 1 0 0,0 1 0 0 0,0-1 0 0 0,0 0 0 0 0,0 0 0 0 0,-1 0-1 0 0,1 0 1 0 0,-1-1 0 0 0,-1 1-66 0 0,-37 24-2930 0 0,40-27 1046 0 0,2-3-1217 0 0,7-4-3624 0 0</inkml:trace>
  <inkml:trace contextRef="#ctx0" brushRef="#br0" timeOffset="466.83">380 94 4592 0 0,'0'0'5485'0'0,"0"0"-4209"0"0,0 0-20 0 0,0 0 476 0 0,0 0-556 0 0,-16 40-624 0 0,13-31-300 0 0,-1 3-139 0 0,2-2-25 0 0,2 2 52 0 0,2-2 8 0 0,4-1-148 0 0,2 1-188 0 0,1-2-769 0 0,-1-2-343 0 0,-3-2-712 0 0,2-2-2748 0 0,-2-5-2833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27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24 6057 0 0,'0'0'702'0'0,"0"0"-380"0"0,0 0 229 0 0,0 0 1219 0 0,0 0-302 0 0,0 0-567 0 0,0 0-270 0 0,0 0-201 0 0,-6-9-106 0 0,9 7-305 0 0,0 0-1 0 0,0 1 1 0 0,0-1 0 0 0,1 1 0 0 0,-1-1-1 0 0,0 1 1 0 0,0 0 0 0 0,1 1-1 0 0,-1-1 1 0 0,1 1 0 0 0,-1-1 0 0 0,1 1-1 0 0,-1 0 1 0 0,1 0 0 0 0,-1 0 0 0 0,1 1-1 0 0,-1-1 1 0 0,1 1 0 0 0,-1 0 0 0 0,0 0-1 0 0,1 0 1 0 0,-1 0 0 0 0,0 1 0 0 0,0-1-1 0 0,0 1 1 0 0,0 0 0 0 0,0 0-1 0 0,0 0 1 0 0,0 0 0 0 0,-1 1 0 0 0,1-1-1 0 0,-1 1 1 0 0,0-1 0 0 0,0 1 0 0 0,1 0-1 0 0,-2 0 1 0 0,1 0 0 0 0,0 0 0 0 0,-1 0-1 0 0,1 0 1 0 0,-1 1 0 0 0,0-1 0 0 0,0 0-1 0 0,0 1 1 0 0,-1-1 0 0 0,1 1-1 0 0,-1-1 1 0 0,0 0 0 0 0,0 1 0 0 0,0-1-1 0 0,0 1 1 0 0,0-1 0 0 0,-1 1 0 0 0,0-1-1 0 0,1 1 1 0 0,-1-1 0 0 0,-1 0 0 0 0,1 1-1 0 0,-2 1-18 0 0,-64 65 1084 0 0,108-67-192 0 0,84-3-1392 0 0,-121 1-1222 0 0,-3 0-1744 0 0,-1 0-1506 0 0</inkml:trace>
  <inkml:trace contextRef="#ctx0" brushRef="#br0" timeOffset="281.54">299 79 4864 0 0,'0'0'1959'0'0,"0"0"-978"0"0,0 0-265 0 0,0 0 52 0 0,0 0-208 0 0,0 0-271 0 0,6-1-44 0 0,2 0-103 0 0,0 1 0 0 0,0 0 0 0 0,0 0 0 0 0,0 1 0 0 0,0 0 0 0 0,0 0 1 0 0,0 1-1 0 0,0 0 0 0 0,0 0 0 0 0,-1 1 0 0 0,1 0 0 0 0,-1 0 1 0 0,0 0-1 0 0,0 1 0 0 0,0 1 0 0 0,0-1 0 0 0,-1 1 0 0 0,1 0 0 0 0,-1 1 1 0 0,1 1-143 0 0,-6-5 39 0 0,0 0 1 0 0,0 0 0 0 0,0 0-1 0 0,-1 0 1 0 0,1 0 0 0 0,-1 0 0 0 0,0 0-1 0 0,1 0 1 0 0,-1 0 0 0 0,0 1-1 0 0,0-1 1 0 0,0 0 0 0 0,-1 0 0 0 0,1 0-1 0 0,0 0 1 0 0,-1 0 0 0 0,1 0 0 0 0,-1 0-1 0 0,0 0 1 0 0,0 0 0 0 0,0 0-1 0 0,0 0 1 0 0,0 0 0 0 0,0-1 0 0 0,0 1-1 0 0,-1 0 1 0 0,1-1 0 0 0,0 1-1 0 0,-1-1 1 0 0,0 1 0 0 0,1-1 0 0 0,-1 0-1 0 0,0 0 1 0 0,0 1 0 0 0,1-1 0 0 0,-1-1-1 0 0,0 1 1 0 0,0 0 0 0 0,0 0-1 0 0,0-1 1 0 0,-1 1-40 0 0,-33 8-5066 0 0,33-9 844 0 0</inkml:trace>
  <inkml:trace contextRef="#ctx0" brushRef="#br0" timeOffset="545.01">566 68 6717 0 0,'0'0'1026'0'0,"0"0"-494"0"0,0 0 47 0 0,0 0 343 0 0,0 0 118 0 0,-7 4-170 0 0,3-3-771 0 0,-1 1 0 0 0,1 1 0 0 0,-1-1 0 0 0,1 0 0 0 0,0 1 0 0 0,0 0 0 0 0,0 0 1 0 0,1 0-1 0 0,-1 0 0 0 0,1 1 0 0 0,-1-1 0 0 0,1 1 0 0 0,0 0 0 0 0,1 0 0 0 0,-1 0 0 0 0,1 1 0 0 0,0-1 0 0 0,0 0 1 0 0,0 1-1 0 0,0 0 0 0 0,1-1 0 0 0,-1 1 0 0 0,1 0 0 0 0,1-1 0 0 0,-1 1 0 0 0,1 0 0 0 0,0 0-99 0 0,3-2 44 0 0,1 0-1 0 0,-1-1 0 0 0,1 1 1 0 0,0-1-1 0 0,0 0 1 0 0,0 0-1 0 0,0-1 0 0 0,0 1 1 0 0,1-1-1 0 0,-1 0 0 0 0,0 0 1 0 0,1 0-1 0 0,-1-1 0 0 0,1 1 1 0 0,-1-1-1 0 0,1 0 1 0 0,-1 0-1 0 0,0-1 0 0 0,1 1 1 0 0,0-1-44 0 0,4 0-554 0 0,28-6-5675 0 0,-30 3 1443 0 0</inkml:trace>
  <inkml:trace contextRef="#ctx0" brushRef="#br0" timeOffset="949.99">746 73 8069 0 0,'0'0'2645'0'0,"0"0"-1941"0"0,0 0-352 0 0,0 0 56 0 0,0 6 325 0 0,-1 12-269 0 0,0-16-407 0 0,0 0-1 0 0,0 0 1 0 0,0 0 0 0 0,0 0 0 0 0,0 1-1 0 0,0-1 1 0 0,1 0 0 0 0,-1 1 0 0 0,1-1-1 0 0,-1 0 1 0 0,1 1 0 0 0,0-1 0 0 0,0 1-1 0 0,0-1 1 0 0,0 0 0 0 0,1 1-1 0 0,-1-1 1 0 0,1 0 0 0 0,-1 1 0 0 0,1-1-1 0 0,0 0 1 0 0,0 0 0 0 0,0 1 0 0 0,0-1-1 0 0,0 0 1 0 0,0 0 0 0 0,1 0 0 0 0,-1 0-1 0 0,1 0 1 0 0,-1-1 0 0 0,1 1 0 0 0,0 0-1 0 0,-1-1 1 0 0,1 1 0 0 0,0-1 0 0 0,0 0-1 0 0,0 1 1 0 0,1-1 0 0 0,-1 0-1 0 0,0 0 1 0 0,0-1 0 0 0,0 1 0 0 0,1 0-1 0 0,-1-1 1 0 0,1 1 0 0 0,-1-1 0 0 0,0 0-1 0 0,1 0 1 0 0,-1 0 0 0 0,0 0 0 0 0,1 0-1 0 0,-1 0 1 0 0,1-1 0 0 0,-1 1 0 0 0,2-1-57 0 0,1-2-44 0 0,0 0 0 0 0,0 0 1 0 0,0 0-1 0 0,0 0 1 0 0,0-1-1 0 0,0 0 0 0 0,-1 0 1 0 0,0-1-1 0 0,0 1 1 0 0,0-1-1 0 0,-1 1 0 0 0,1-1 1 0 0,-1 0-1 0 0,0-1 1 0 0,0 1-1 0 0,-1 0 0 0 0,0-1 1 0 0,0 0 43 0 0,7 237 558 0 0,-13-225-547 0 0,0 0-1 0 0,0 0 1 0 0,-1 0-1 0 0,0-1 1 0 0,0 0-1 0 0,0 0 1 0 0,-1-1-1 0 0,0 1 0 0 0,0-1 1 0 0,0 0-1 0 0,0-1 1 0 0,0 1-1 0 0,-1-1 1 0 0,0 0-1 0 0,1-1 0 0 0,-1 0 1 0 0,0 0-1 0 0,0 0 1 0 0,0-1-1 0 0,0 0 1 0 0,-1-1-1 0 0,1 1 1 0 0,0-1-1 0 0,0-1 0 0 0,0 1 1 0 0,-1-1-1 0 0,1-1 1 0 0,0 1-1 0 0,-4-2-10 0 0,-28-11-2200 0 0,15 0-2616 0 0,5-4-2848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9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337 116 12473 0 0,'0'0'1876'0'0,"0"0"-921"0"0,0 0-280 0 0,0 0 100 0 0,0 0-269 0 0,0 0-356 0 0,-7 0-22 0 0,-223-9-1572 0 0,213 4-929 0 0,9-2-2641 0 0,7-3-1073 0 0</inkml:trace>
  <inkml:trace contextRef="#ctx0" brushRef="#br0" timeOffset="251.05">300 35 9521 0 0,'0'0'4012'0'0,"0"0"-4008"0"0,0 0 528 0 0,0 0 504 0 0,0 0-120 0 0,-49 6-323 0 0,23-8-217 0 0,-11-3-376 0 0,-10-2-224 0 0,4 0-757 0 0,6 1-319 0 0,13 2-788 0 0,12 2-1976 0 0,-13-5-3489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8.2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27 6309 0 0,'0'0'5655'0'0,"0"0"-3454"0"0,0 0-1143 0 0,0 0-160 0 0,0 0-254 0 0,0 0-337 0 0,0 0-205 0 0,0 0-38 0 0,0 0 36 0 0,-2-4 38 0 0,5-18-120 0 0,30 44-631 0 0,-31-18 616 0 0,1 0 1 0 0,-2-1 0 0 0,1 1-1 0 0,0 0 1 0 0,-1 0 0 0 0,1 0-1 0 0,-1 0 1 0 0,0 0-1 0 0,-1 0 1 0 0,1 0 0 0 0,-1 0-1 0 0,1 0 1 0 0,-1 0-1 0 0,-1 1 1 0 0,1-1 0 0 0,0 0-1 0 0,-1 0 1 0 0,0 0-1 0 0,0 0 1 0 0,0 0 0 0 0,-1 0-1 0 0,1 0 1 0 0,-1 0-1 0 0,0-1 1 0 0,0 1 0 0 0,0-1-1 0 0,-1 1 1 0 0,1-1-1 0 0,-1 0 1 0 0,1 0 0 0 0,-1 0-1 0 0,0 0 1 0 0,-1 0 0 0 0,0 0-4 0 0,-26 38 364 0 0,32-39-316 0 0,0 1 1 0 0,0 0 0 0 0,0-1-1 0 0,0 0 1 0 0,1 1 0 0 0,-1-1-1 0 0,1 0 1 0 0,0 0 0 0 0,-1-1-1 0 0,1 1 1 0 0,0 0 0 0 0,0-1-1 0 0,0 0 1 0 0,0 0 0 0 0,0 0-1 0 0,0 0 1 0 0,1 0 0 0 0,-1-1-1 0 0,0 1 1 0 0,0-1 0 0 0,1 0-1 0 0,-1 0 1 0 0,2 0-49 0 0,4 2-552 0 0,36 4 348 0 0,-21-10-7515 0 0,-23 2 1523 0 0</inkml:trace>
  <inkml:trace contextRef="#ctx0" brushRef="#br0" timeOffset="248.75">239 265 4376 0 0,'0'0'5973'0'0,"0"0"-3481"0"0,0 0-1704 0 0,0 0-52 0 0,0 0 200 0 0,0 0-356 0 0,0 0-304 0 0,-8 39-100 0 0,3-30-87 0 0,-1-1-1 0 0,0 0-88 0 0,2 0-60 0 0,-3-1-273 0 0,1-3-355 0 0,0 1-312 0 0,1-4-524 0 0,3 0-1484 0 0,2-5-4841 0 0</inkml:trace>
  <inkml:trace contextRef="#ctx0" brushRef="#br0" timeOffset="529.93">302 82 1212 0 0,'0'0'8184'0'0,"0"0"-5855"0"0,0 0-1928 0 0,0 0-173 0 0,6-5 8 0 0,-5 3-182 0 0,0 0 0 0 0,0 0-1 0 0,1 0 1 0 0,-1 1-1 0 0,1-1 1 0 0,-1 0-1 0 0,1 1 1 0 0,0-1-1 0 0,0 1 1 0 0,0-1-1 0 0,0 1 1 0 0,0 0-1 0 0,0 0 1 0 0,0 0-1 0 0,0 0 1 0 0,0 0-1 0 0,0 0 1 0 0,1 1-1 0 0,-1-1 1 0 0,0 1-1 0 0,0 0 1 0 0,1-1-1 0 0,-1 1 1 0 0,0 0-1 0 0,1 0 1 0 0,-1 0-1 0 0,0 1 1 0 0,1-1 0 0 0,-1 1-1 0 0,0-1 1 0 0,0 1-1 0 0,1 0 1 0 0,-1 0-1 0 0,0 0 1 0 0,0 0-1 0 0,0 0 1 0 0,0 0-1 0 0,0 0 1 0 0,0 1-1 0 0,0-1 1 0 0,-1 1-1 0 0,1-1 1 0 0,0 1-1 0 0,-1 0 1 0 0,0 0-1 0 0,1 0 1 0 0,-1 0-1 0 0,0 0 1 0 0,0 0-1 0 0,0 0 1 0 0,0 0-1 0 0,1 2-53 0 0,-1 2 68 0 0,0 1 0 0 0,-1 0 0 0 0,1-1 0 0 0,-1 1 0 0 0,-1 0-1 0 0,1-1 1 0 0,-1 1 0 0 0,0 0 0 0 0,0-1 0 0 0,-1 1-1 0 0,0-1 1 0 0,0 0 0 0 0,-1 0 0 0 0,0 1 0 0 0,0-1 0 0 0,0-1-1 0 0,-1 1 1 0 0,1 0 0 0 0,-1-1 0 0 0,-1 1-68 0 0,-10 17 168 0 0,15-22-142 0 0,-1 0 0 0 0,1 0 0 0 0,0 0 0 0 0,0 1 0 0 0,0-1 0 0 0,0 0 0 0 0,0 0 0 0 0,0 0 0 0 0,0 1 0 0 0,0-1 0 0 0,0 0 0 0 0,0 0 0 0 0,1 0 0 0 0,-1 0 0 0 0,1 1 0 0 0,-1-1 0 0 0,1 0 0 0 0,-1 0-1 0 0,1 0 1 0 0,-1 0 0 0 0,1 0 0 0 0,0 0 0 0 0,0 0 0 0 0,-1 0 0 0 0,1-1 0 0 0,0 1 0 0 0,0 0 0 0 0,0 0 0 0 0,0-1 0 0 0,0 1 0 0 0,0 0 0 0 0,0-1 0 0 0,0 1 0 0 0,0-1 0 0 0,0 1 0 0 0,0-1 0 0 0,1 0 0 0 0,-1 0 0 0 0,0 1 0 0 0,0-1 0 0 0,0 0 0 0 0,1 0 0 0 0,-1 0-1 0 0,0 0 1 0 0,0 0 0 0 0,0 0 0 0 0,1-1 0 0 0,-1 1 0 0 0,0 0 0 0 0,0 0 0 0 0,0-1 0 0 0,1 0-26 0 0,41-6-3587 0 0,-30-6-3041 0 0,-2 2-41 0 0</inkml:trace>
  <inkml:trace contextRef="#ctx0" brushRef="#br0" timeOffset="776.51">596 1 9113 0 0,'0'0'2651'0'0,"0"0"-1468"0"0,0 0-579 0 0,0 0-106 0 0,5 6-50 0 0,2 5-315 0 0,0 0 0 0 0,-1 0 1 0 0,0 1-1 0 0,-1 0 0 0 0,0 1 0 0 0,-1-1 0 0 0,0 1 0 0 0,-1 0 0 0 0,0 0 0 0 0,-1 0 0 0 0,-1 0 0 0 0,0 0 0 0 0,-1 0 0 0 0,0 0 0 0 0,-1 1 0 0 0,0-1 0 0 0,-3 9-133 0 0,2-13-218 0 0,0 1-1 0 0,-1-1 1 0 0,0 1-1 0 0,0-1 1 0 0,-1 0-1 0 0,-1 0 1 0 0,1 0-1 0 0,-1-1 1 0 0,-1 0-1 0 0,1 0 1 0 0,-2 0-1 0 0,1 0 1 0 0,-1-1-1 0 0,0 0 1 0 0,0-1-1 0 0,-2 1 219 0 0,-6 2-3879 0 0,-3-6-3645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56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51 3160 0 0,'0'0'4090'0'0,"0"0"-2162"0"0,0 0-881 0 0,-1-6 122 0 0,-2-3-565 0 0,-2-10 286 0 0,4 3 2786 0 0,-24 80-3624 0 0,0 149 698 0 0,56-152-239 0 0,-8-50-6629 0 0,-19-12 1098 0 0,1-5-1719 0 0</inkml:trace>
  <inkml:trace contextRef="#ctx0" brushRef="#br0" timeOffset="247.75">203 281 3192 0 0,'0'0'8777'0'0,"0"0"-6685"0"0,0 0-1204 0 0,0 0-232 0 0,0 0-56 0 0,0 0-243 0 0,0 0-233 0 0,-34 2-36 0 0,25-2-16 0 0,-5 0-72 0 0,3 0-384 0 0,-3-2-649 0 0,5 0-879 0 0,4-1-2940 0 0,1-5-3797 0 0</inkml:trace>
  <inkml:trace contextRef="#ctx0" brushRef="#br0" timeOffset="497.58">322 166 4424 0 0,'0'0'6763'0'0,"0"0"-4290"0"0,0 0-1639 0 0,0 0-367 0 0,0 0-179 0 0,0 0-100 0 0,0 6 110 0 0,15 119 699 0 0,6-75-5208 0 0,-18-46-698 0 0,2-4-2663 0 0</inkml:trace>
  <inkml:trace contextRef="#ctx0" brushRef="#br0" timeOffset="748.98">468 397 6613 0 0,'0'0'6524'0'0,"0"0"-5836"0"0,0 0-156 0 0,0 0 480 0 0,-7 39-168 0 0,2-31-291 0 0,-3 0-317 0 0,0-1-100 0 0,0 1-136 0 0,3-1-36 0 0,-4-1-64 0 0,3 0-52 0 0,0 1-345 0 0,0-1-463 0 0,2-3-864 0 0,0-2-2312 0 0,4-3-4913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1:09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1968 106 7885 0 0,'0'0'6305'0'0,"0"0"-4654"0"0,-8-1-1562 0 0,-173-20 320 0 0,0 8-1 0 0,-40 8-408 0 0,-152-10 248 0 0,-356-35-1630 0 0,726 50 1327 0 0,1-1-5320 0 0,6 1 1025 0 0</inkml:trace>
  <inkml:trace contextRef="#ctx0" brushRef="#br0" timeOffset="12354.37">2420 143 5957 0 0,'0'0'4310'0'0,"0"0"-3169"0"0,0 0-700 0 0,-6 0 493 0 0,-342-38 2270 0 0,297 39-3339 0 0,-57-4-3 0 0,38-12-4899 0 0,45 6-2920 0 0</inkml:trace>
  <inkml:trace contextRef="#ctx0" brushRef="#br0" timeOffset="10616.57">1247 391 3204 0 0,'0'0'1149'0'0,"0"0"2592"0"0,0 0-1757 0 0,0 0-1278 0 0,0 0-70 0 0,0 0 219 0 0,0 0 69 0 0,0 0-154 0 0,0 0-164 0 0,-2-5-104 0 0,2 6-490 0 0,1 0 0 0 0,-1 0 0 0 0,1 0-1 0 0,-1 0 1 0 0,1 0 0 0 0,0-1 0 0 0,-1 1-1 0 0,1 0 1 0 0,0 0 0 0 0,-1-1 0 0 0,1 1-1 0 0,0 0 1 0 0,0-1 0 0 0,0 1-1 0 0,0-1 1 0 0,0 1 0 0 0,0-1 0 0 0,-1 1-1 0 0,1-1 1 0 0,0 0 0 0 0,0 1 0 0 0,0-1-1 0 0,1 0 1 0 0,-1 0 0 0 0,0 0 0 0 0,0 0-1 0 0,0 0 1 0 0,0 0 0 0 0,0 0 0 0 0,0 0-1 0 0,0 0 1 0 0,0 0 0 0 0,0-1 0 0 0,0 1-1 0 0,0 0 1 0 0,0-1 0 0 0,0 1-1 0 0,0 0 1 0 0,0-1 0 0 0,-1 0 0 0 0,1 1-1 0 0,0-1 1 0 0,0 1 0 0 0,0-1 0 0 0,-1 0-1 0 0,1 0 1 0 0,0 1 0 0 0,-1-1 0 0 0,1 0-1 0 0,0 0 1 0 0,-1 0 0 0 0,1 0 0 0 0,-1 0-1 0 0,0 0 1 0 0,1 0 0 0 0,-1 0 0 0 0,0 0-1 0 0,1 0 1 0 0,-1 0 0 0 0,0 0 0 0 0,0 0-1 0 0,0 0 1 0 0,0 0 0 0 0,0 0-1 0 0,0 0 1 0 0,0 0 0 0 0,0 0 0 0 0,-1 0-1 0 0,1-1-11 0 0,4 4-2 0 0,1 1 0 0 0,-1-1 0 0 0,0 0 0 0 0,0 1 0 0 0,-1 0 0 0 0,1 0 0 0 0,0 0-1 0 0,-1 0 1 0 0,0 1 0 0 0,0-1 0 0 0,0 1 0 0 0,0 0 0 0 0,0 0 0 0 0,-1 0-1 0 0,0 0 1 0 0,0 0 0 0 0,0 1 0 0 0,0-1 0 0 0,-1 1 0 0 0,1-1 0 0 0,-1 1 0 0 0,0 0-1 0 0,-1-1 1 0 0,1 1 0 0 0,-1 0 0 0 0,0 0 0 0 0,0-1 0 0 0,0 1 0 0 0,-1 0 0 0 0,0-1-1 0 0,0 1 1 0 0,0 0 0 0 0,0-1 0 0 0,-1 1 0 0 0,0-1 0 0 0,1 0 0 0 0,-2 1-1 0 0,1-1 1 0 0,0 0 0 0 0,-1 0 0 0 0,0 0 0 0 0,0-1 0 0 0,0 1 0 0 0,0-1 0 0 0,-1 0-1 0 0,-2 2 3 0 0,0-2-1372 0 0,2-4-3787 0 0,4-3-1727 0 0</inkml:trace>
  <inkml:trace contextRef="#ctx0" brushRef="#br0" timeOffset="10861.46">1450 385 1228 0 0,'0'0'7375'0'0,"0"0"-2877"0"0,0 0-3108 0 0,0 0-908 0 0,0 0-98 0 0,0 0-185 0 0,-4 6-159 0 0,1-3-13 0 0,0 0 0 0 0,0 0 0 0 0,1 1 0 0 0,0-1 0 0 0,-1 1 0 0 0,1-1 0 0 0,0 1 0 0 0,1 0 0 0 0,-1 0-1 0 0,1-1 1 0 0,-1 1 0 0 0,1 0 0 0 0,1 1 0 0 0,-1-1 0 0 0,0 0 0 0 0,1 0 0 0 0,0 0 0 0 0,0 0 0 0 0,0 0 0 0 0,0 1 0 0 0,1-1 0 0 0,0 0 0 0 0,0 0 0 0 0,0 0 0 0 0,0 0 0 0 0,0 0-1 0 0,1 0 1 0 0,0-1 0 0 0,0 1 0 0 0,0 0 0 0 0,0-1 0 0 0,1 0 0 0 0,-1 1 0 0 0,1-1 0 0 0,0 0 0 0 0,0 0 0 0 0,1 1-27 0 0,30 11-1432 0 0,-10-11-6550 0 0,-13-4 803 0 0</inkml:trace>
  <inkml:trace contextRef="#ctx0" brushRef="#br0" timeOffset="11127.24">1745 527 5336 0 0,'0'0'7429'0'0,"0"0"-5917"0"0,0 0-1132 0 0,0 0 124 0 0,0 0-36 0 0,-40-12-204 0 0,23 8-116 0 0,-4 1-140 0 0,0 0-8 0 0,-1 0 0 0 0,0 0-464 0 0,1-1-532 0 0,2 0-1128 0 0,7-1-2756 0 0,-1-3-2705 0 0</inkml:trace>
  <inkml:trace contextRef="#ctx0" brushRef="#br0" timeOffset="11392.41">1663 455 6733 0 0,'0'0'5392'0'0,"0"0"-4752"0"0,11 33 240 0 0,-11-19 44 0 0,2 1-380 0 0,-2 0-204 0 0,0-1-200 0 0,0-1-40 0 0,0-1-52 0 0,0-2 16 0 0,0-2 48 0 0,0-1 88 0 0,4-2-200 0 0,-2-3-188 0 0,2-2-652 0 0,-1 0-644 0 0,1-4-1128 0 0,4-5-4921 0 0</inkml:trace>
  <inkml:trace contextRef="#ctx0" brushRef="#br0" timeOffset="11640.03">1821 396 12897 0 0,'0'0'1407'0'0,"0"0"-898"0"0,0 0-329 0 0,3 8-13 0 0,-1-3-207 0 0,43 88 867 0 0,-44-92-794 0 0,0 1 0 0 0,-1-1 0 0 0,1 1 0 0 0,0 0 0 0 0,0-1 0 0 0,0 0 0 0 0,0 1 0 0 0,1-1 0 0 0,-1 0 0 0 0,0 1 0 0 0,1-1 0 0 0,-1 0 0 0 0,0 0 0 0 0,1 0 0 0 0,-1 0 0 0 0,1 0 0 0 0,0 0 0 0 0,-1-1 0 0 0,1 1 0 0 0,0-1 0 0 0,-1 1 0 0 0,1-1 0 0 0,0 1 0 0 0,-1-1 0 0 0,1 0 0 0 0,0 0 0 0 0,0 0 0 0 0,0 0 0 0 0,-1 0 0 0 0,1 0 0 0 0,0 0 0 0 0,0-1 0 0 0,-1 1 0 0 0,1-1 0 0 0,0 1 0 0 0,-1-1 0 0 0,1 0 0 0 0,0 1 0 0 0,-1-1 0 0 0,1 0 0 0 0,-1 0 0 0 0,1 0 0 0 0,-1 0 0 0 0,0-1 0 0 0,1 1 0 0 0,-1 0 0 0 0,0 0 0 0 0,0-1 0 0 0,0 1 0 0 0,0-1 0 0 0,0 1 0 0 0,0-1 0 0 0,0 1 0 0 0,-1-1 0 0 0,2-1-33 0 0,6-45-655 0 0,0 63-480 0 0,-4-5 1174 0 0,0-1-1 0 0,0 1 0 0 0,-1 0 1 0 0,0-1-1 0 0,-1 1 1 0 0,0 1-1 0 0,-1-1 1 0 0,0 0-1 0 0,0 0 0 0 0,-1 1 1 0 0,-1-1-1 0 0,0 0 1 0 0,0 0-1 0 0,-1 0 1 0 0,0 0-1 0 0,0 0 0 0 0,-1 0 1 0 0,-1 0-1 0 0,0-1 1 0 0,0 1-1 0 0,-1-1 1 0 0,-5 8-39 0 0,-14-9-1177 0 0,7-13-3482 0 0,6-7-2387 0 0</inkml:trace>
  <inkml:trace contextRef="#ctx0" brushRef="#br0" timeOffset="11888.6">2132 346 11953 0 0,'0'0'1222'0'0,"3"6"-587"0"0,4 11-332 0 0,0 1 0 0 0,-1 0 0 0 0,-1 0 1 0 0,-1 1-1 0 0,-1 0 0 0 0,0-1 0 0 0,-2 1 0 0 0,0 0 1 0 0,-1 13-304 0 0,0-24-181 0 0,0 0 1 0 0,-1 0 0 0 0,0-1 0 0 0,0 1 0 0 0,0 0 0 0 0,-1-1-1 0 0,0 0 1 0 0,-1 1 0 0 0,0-1 0 0 0,0 0 0 0 0,0 0 0 0 0,-1 0-1 0 0,0-1 1 0 0,0 1 0 0 0,-1-1 0 0 0,0 0 0 0 0,0 0 0 0 0,0-1-1 0 0,-1 1 1 0 0,0-1 0 0 0,0 0 0 0 0,0-1 0 0 0,-1 1 0 0 0,1-1-1 0 0,-7 2 181 0 0,-4-2-5015 0 0,-1-5-2004 0 0</inkml:trace>
  <inkml:trace contextRef="#ctx0" brushRef="#br0" timeOffset="8649.59">298 265 2888 0 0,'0'0'135'0'0,"0"0"589"0"0,0 0 2129 0 0,0 0-946 0 0,0 0-780 0 0,0 0-199 0 0,0 0-130 0 0,0 0-158 0 0,-16-8 1859 0 0,21 8-5923 0 0,-4 0-2499 0 0,-7 1 771 0 0</inkml:trace>
  <inkml:trace contextRef="#ctx0" brushRef="#br0" timeOffset="9150.65">241 300 560 0 0,'0'0'1471'0'0,"0"0"-127"0"0,0 0 1386 0 0,0 0 825 0 0,0 0-1783 0 0,0 0-728 0 0,0 0-75 0 0,0 0-241 0 0,0 0-344 0 0,-21-2 1228 0 0,74-3-1739 0 0,-49 6 130 0 0,1 1-1 0 0,-1-1 1 0 0,1 1 0 0 0,-1 0-1 0 0,0 0 1 0 0,0 0 0 0 0,0 0-1 0 0,0 1 1 0 0,0 0-1 0 0,-1 0 1 0 0,1 0 0 0 0,-1 0-1 0 0,1 0 1 0 0,-1 1 0 0 0,0-1-1 0 0,-1 1 1 0 0,1 0-1 0 0,-1 0 1 0 0,1 0 0 0 0,-1 0-1 0 0,0 0 1 0 0,-1 1 0 0 0,1-1-1 0 0,-1 0 1 0 0,0 1-1 0 0,0-1 1 0 0,0 1 0 0 0,-1 0-1 0 0,1-1 1 0 0,-1 1 0 0 0,0 0-1 0 0,-1-1 1 0 0,1 1-1 0 0,-1-1 1 0 0,0 1 0 0 0,0 0-1 0 0,0-1 1 0 0,0 0 0 0 0,-1 1-1 0 0,0-1 1 0 0,0 0-1 0 0,0 0 1 0 0,-1 0 0 0 0,1 0-1 0 0,-1 0 1 0 0,0 0 0 0 0,0-1-1 0 0,0 0 1 0 0,0 1-1 0 0,-2 0-2 0 0,4-3 18 0 0,1-1-1 0 0,-1 1 0 0 0,0 0 0 0 0,0 0 1 0 0,0-1-1 0 0,1 1 0 0 0,-1 0 0 0 0,0-1 1 0 0,0 1-1 0 0,0-1 0 0 0,0 1 0 0 0,0-1 1 0 0,0 0-1 0 0,0 1 0 0 0,0-1 0 0 0,0 0 1 0 0,-1 0-1 0 0,1 0 0 0 0,0 0 0 0 0,0 0 1 0 0,0 0-1 0 0,0 0 0 0 0,0 0 0 0 0,0 0 1 0 0,0 0-1 0 0,0-1 0 0 0,0 1 0 0 0,0 0 1 0 0,0-1-1 0 0,0 1 0 0 0,0 0 0 0 0,0-1 1 0 0,0 0-1 0 0,0 1 0 0 0,0-1 0 0 0,0 0 1 0 0,0 1-1 0 0,1-1 0 0 0,-1 0 0 0 0,0 0 1 0 0,0 1-1 0 0,1-1 0 0 0,-1 0 0 0 0,1 0 1 0 0,-1 0-1 0 0,1 0 0 0 0,-1 0 0 0 0,1 0 1 0 0,-1 0-1 0 0,1 0 0 0 0,0 0 0 0 0,0 0 0 0 0,-1 0 1 0 0,1-1-1 0 0,0 1 0 0 0,0 0 0 0 0,0 0 1 0 0,0 0-1 0 0,0 0 0 0 0,1 0 0 0 0,-1 0 1 0 0,0 0-1 0 0,0 0 0 0 0,1 0 0 0 0,-1 0 1 0 0,1 0-1 0 0,0-1-17 0 0,52 0-686 0 0,86 82-2 0 0,-135-79-973 0 0,-3-1-2955 0 0,-1-2-2918 0 0</inkml:trace>
  <inkml:trace contextRef="#ctx0" brushRef="#br0" timeOffset="9555.01">602 343 3132 0 0,'0'0'1359'0'0,"0"0"2709"0"0,0 0-2005 0 0,0 0-1006 0 0,0 0-70 0 0,0 0-24 0 0,0 0-173 0 0,0 0-228 0 0,0 0-164 0 0,1-18-191 0 0,6 20-213 0 0,0 0 1 0 0,0 0-1 0 0,0 1 0 0 0,0 0 0 0 0,-1 0 0 0 0,1 1 1 0 0,-1 0-1 0 0,0 0 0 0 0,0 0 0 0 0,0 1 1 0 0,-1 0-1 0 0,1 0 0 0 0,-1 0 0 0 0,0 1 0 0 0,-1-1 1 0 0,1 1-1 0 0,-1 1 0 0 0,0-1 0 0 0,-1 0 1 0 0,0 1-1 0 0,1 2 6 0 0,-3-4 10 0 0,-1-1 0 0 0,0 0-1 0 0,0 0 1 0 0,0 0 0 0 0,-1 0 0 0 0,1 0 0 0 0,-1 0 0 0 0,0 0 0 0 0,0 0 0 0 0,0 0 0 0 0,-1 0-1 0 0,0 0 1 0 0,0 0 0 0 0,0-1 0 0 0,0 1 0 0 0,0-1 0 0 0,0 1 0 0 0,-1-1 0 0 0,0 0 0 0 0,0 0-1 0 0,-2 2-9 0 0,-32 0-4614 0 0,34-8 254 0 0,2-5-2218 0 0</inkml:trace>
  <inkml:trace contextRef="#ctx0" brushRef="#br0" timeOffset="9801.65">795 367 3496 0 0,'0'0'6305'0'0,"0"0"-3950"0"0,0 0-1277 0 0,0 0-177 0 0,0 0-453 0 0,0 0-291 0 0,-6 7-54 0 0,3-3-63 0 0,0 0 0 0 0,0 1 0 0 0,0-1 1 0 0,1 1-1 0 0,0 0 0 0 0,0 0 0 0 0,0-1 0 0 0,0 1 1 0 0,1 1-1 0 0,0-1 0 0 0,0 0 0 0 0,0 0 1 0 0,1 0-1 0 0,0 1 0 0 0,0-1 0 0 0,0 0 0 0 0,0 0 1 0 0,1 1-1 0 0,0-1 0 0 0,0 0 0 0 0,0 0 0 0 0,1 0 1 0 0,0 0-1 0 0,0 0 0 0 0,0 0 0 0 0,1-1 1 0 0,-1 1-1 0 0,1 0-40 0 0,57 39-410 0 0,-30-39-8656 0 0,-24-6 2653 0 0</inkml:trace>
  <inkml:trace contextRef="#ctx0" brushRef="#br0" timeOffset="10083.05">1086 238 9865 0 0,'0'0'1875'0'0,"0"0"-1326"0"0,0 0 180 0 0,0 0 140 0 0,-6 8-253 0 0,-1 1-522 0 0,-1 0 1 0 0,2 0-1 0 0,-1 1 1 0 0,1 0-1 0 0,1 0 1 0 0,-1 1-1 0 0,2 0 1 0 0,0-1-1 0 0,0 2 1 0 0,1-1-1 0 0,0 0 1 0 0,1 1 0 0 0,0-1-1 0 0,1 1 1 0 0,0 0-1 0 0,1-1 1 0 0,0 1-1 0 0,1 0 1 0 0,0-1-1 0 0,1 1 1 0 0,1-1-1 0 0,-1 1 1 0 0,4 5-95 0 0,37 16 56 0 0,-22-28-8340 0 0,-17-5 943 0 0</inkml:trace>
  <inkml:trace contextRef="#ctx0" brushRef="#br0" timeOffset="14518.55">211 352 1264 0 0,'0'0'866'0'0,"0"0"-324"0"0,0 0-196 0 0,0 0-60 0 0,0 0-38 0 0,0 0-2 0 0,0 0 292 0 0,0 0 1181 0 0,-3-5 2471 0 0,-9-17-1561 0 0,93 11-1672 0 0,-77 16-893 0 0,-1-1 0 0 0,0 1 0 0 0,0 0-1 0 0,-1 0 1 0 0,1 0 0 0 0,-1 0 0 0 0,0 0 0 0 0,-1 0-1 0 0,1 1 1 0 0,-1-1 0 0 0,0 1 0 0 0,0-1 0 0 0,-1 1-1 0 0,0-1 1 0 0,0 1 0 0 0,0-1 0 0 0,0 1 0 0 0,-1-1-1 0 0,0 1 1 0 0,0-1 0 0 0,-1 1 0 0 0,1-1 0 0 0,-1 0 0 0 0,0 0-1 0 0,-1 2-63 0 0,2-5 11 0 0,-26 68 206 0 0,27-68-184 0 0,-1-1-1 0 0,1 1 1 0 0,-1-1-1 0 0,0 0 0 0 0,0 1 1 0 0,0-1-1 0 0,1 0 1 0 0,-1 1-1 0 0,0-1 1 0 0,-1 0-1 0 0,1 0 0 0 0,0 0 1 0 0,0 0-1 0 0,0 0 1 0 0,-1 0-1 0 0,1 0 0 0 0,0-1 1 0 0,-1 1-1 0 0,1 0 1 0 0,-1-1-1 0 0,1 1 1 0 0,-1-1-1 0 0,1 1 0 0 0,-1-1 1 0 0,1 0-1 0 0,-1 0 1 0 0,1 1-1 0 0,-1-1 0 0 0,1 0 1 0 0,-1 0-1 0 0,0-1 1 0 0,1 1-1 0 0,-1 0 1 0 0,1-1-1 0 0,-1 1 0 0 0,1 0 1 0 0,-1-1-1 0 0,1 0 1 0 0,0 1-1 0 0,-1-1 1 0 0,1 0-1 0 0,-1 0 0 0 0,1 0 1 0 0,0 0-1 0 0,0 0 1 0 0,0 0-33 0 0,-1 0-11 0 0,1 0 0 0 0,0-1 1 0 0,0 1-1 0 0,0 0 1 0 0,0-1-1 0 0,1 1 0 0 0,-1 0 1 0 0,0-1-1 0 0,1 1 1 0 0,-1-1-1 0 0,1 0 0 0 0,-1 1 1 0 0,1-1-1 0 0,0 1 1 0 0,-1-1-1 0 0,1 0 1 0 0,0 1-1 0 0,0-1 0 0 0,0 0 1 0 0,0 1-1 0 0,1-1 1 0 0,-1 1-1 0 0,0-1 0 0 0,1 0 1 0 0,-1 1-1 0 0,1-1 1 0 0,0 1-1 0 0,-1-1 0 0 0,1 1 1 0 0,0 0-1 0 0,0-1 1 0 0,0 1-1 0 0,0 0 0 0 0,0-1 1 0 0,0 1-1 0 0,0 0 1 0 0,0 0-1 0 0,1 0 1 0 0,-1 0-1 0 0,0 0 0 0 0,1 0 1 0 0,-1 0-1 0 0,0 0 1 0 0,1 1-1 0 0,-1-1 0 0 0,1 1 1 0 0,0-1-1 0 0,-1 1 1 0 0,1-1-1 0 0,-1 1 0 0 0,1 0 1 0 0,0 0-1 0 0,-1 0 1 0 0,1 0-1 0 0,0 0 0 0 0,-1 0 1 0 0,1 0-1 0 0,-1 1 1 0 0,1-1-1 0 0,0 0 0 0 0,0 1 12 0 0,10 1-81 0 0,0 1 0 0 0,1 0 0 0 0,-1 1 0 0 0,0 0 0 0 0,-1 1 0 0 0,1 0 1 0 0,-1 1-1 0 0,0 0 0 0 0,0 1 0 0 0,-1 0 0 0 0,1 0 0 0 0,-2 1 0 0 0,1 1 1 0 0,-1 0-1 0 0,-1 0 0 0 0,1 1 0 0 0,4 8 80 0 0,-9-14-3146 0 0,-2-3-3442 0 0</inkml:trace>
  <inkml:trace contextRef="#ctx0" brushRef="#br0" timeOffset="66353">466 615 52 0 0,'0'0'1483'0'0,"0"0"-958"0"0,0 0-215 0 0,0 0 385 0 0,0 0 327 0 0,0 0-563 0 0,0 0-167 0 0,0 0 142 0 0,5 2 234 0 0,46-15 3913 0 0,-40-18-6725 0 0,-7 17 2248 0 0,0 0 0 0 0,-2 0 0 0 0,1-1 1 0 0,-2 1-1 0 0,0-1 0 0 0,-1 0 0 0 0,0 1 1 0 0,-1-1-1 0 0,-1 0 0 0 0,0 1 0 0 0,-1-1 1 0 0,0 1-1 0 0,-1 0 0 0 0,-1 0 0 0 0,-1 0 0 0 0,0 1 1 0 0,0 0-1 0 0,-1 0 0 0 0,-1 0 0 0 0,0 1 1 0 0,-1 0-1 0 0,0 1 0 0 0,-1 0 0 0 0,0 0 1 0 0,-1 1-1 0 0,0 1 0 0 0,0-1 0 0 0,-1 2 0 0 0,0 0 1 0 0,-1 0-1 0 0,0 1 0 0 0,0 1 0 0 0,-6-3-104 0 0,10 7-11 0 0,1 0-1 0 0,-1 0 1 0 0,1 1 0 0 0,-1 0-1 0 0,0 1 1 0 0,1 0-1 0 0,-1 0 1 0 0,0 1-1 0 0,1 0 1 0 0,-1 0-1 0 0,1 1 1 0 0,-1 0-1 0 0,1 1 1 0 0,0-1-1 0 0,0 2 1 0 0,0-1 0 0 0,0 1-1 0 0,0 0 1 0 0,1 1-1 0 0,0 0 1 0 0,0 0-1 0 0,0 1 1 0 0,0-1-1 0 0,1 1 1 0 0,0 1-1 0 0,1-1 1 0 0,-1 1-1 0 0,1 0 1 0 0,0 1 0 0 0,1-1-1 0 0,-1 1 12 0 0,-6 6-339 0 0,1 1-1 0 0,-1 0 1 0 0,2 1 0 0 0,0-1-1 0 0,1 2 1 0 0,1-1 0 0 0,1 1-1 0 0,0 0 1 0 0,1 0 0 0 0,1 1-1 0 0,0 0 1 0 0,1 0 0 0 0,1 0-1 0 0,1 0 1 0 0,1 0 0 0 0,0 0-1 0 0,1 0 1 0 0,4 16 339 0 0,63 37-3684 0 0,-42-55 2819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19.1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295 130 4136 0 0,'0'0'4771'0'0,"0"0"-2267"0"0,0 0-1517 0 0,0 0-323 0 0,0 0 129 0 0,0 0 63 0 0,0 0-306 0 0,-8-1-274 0 0,-29-3-224 0 0,-48-5 78 0 0,36-2-2798 0 0,46 10 2127 0 0,-4-1-1652 0 0,3-2-2027 0 0,1-4-1877 0 0</inkml:trace>
  <inkml:trace contextRef="#ctx0" brushRef="#br0" timeOffset="262.51">300 55 12137 0 0,'0'0'1008'0'0,"0"0"-752"0"0,0 0-256 0 0,0 0 1068 0 0,-55-2-272 0 0,15-5-356 0 0,-12-2-440 0 0,-2-1-340 0 0,10 0-1140 0 0,14 4-1580 0 0,5-4-5337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59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49 4316 0 0,'0'0'4430'0'0,"0"0"-1739"0"0,0 0-1290 0 0,0 0-572 0 0,0 0-308 0 0,0 0 2 0 0,0 0 1 0 0,-6-4-171 0 0,-110-27 98 0 0,14 32-1914 0 0,90-10-3059 0 0,10 3-888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21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212 163 4136 0 0,'0'0'4981'0'0,"0"0"-2850"0"0,0 0-1242 0 0,0 0-61 0 0,0 0 142 0 0,0 0-110 0 0,0 0-432 0 0,0 0-296 0 0,0 0 14 0 0,-6-1 45 0 0,-188-13-1880 0 0,185 9-2800 0 0,7 3-837 0 0</inkml:trace>
  <inkml:trace contextRef="#ctx0" brushRef="#br0" timeOffset="296">325 0 9217 0 0,'0'0'840'0'0,"0"0"8"0"0,0 0 93 0 0,0 0 223 0 0,0 0-118 0 0,0 0-363 0 0,0 0-581 0 0,5 30 166 0 0,-20 118 1189 0 0,6-80-2693 0 0,4 0-4999 0 0,4-40-2712 0 0</inkml:trace>
  <inkml:trace contextRef="#ctx0" brushRef="#br0" timeOffset="39936.06">170 90 4212 0 0,'0'0'6321'0'0,"0"0"-4805"0"0,0 0-988 0 0,0 0-236 0 0,0 0 436 0 0,4 38 300 0 0,0-20-348 0 0,0 4-340 0 0,-3 3-152 0 0,2-1-184 0 0,-3-1 0 0 0,1-1-4 0 0,-1-2 0 0 0,0-2-688 0 0,0 0-856 0 0,3-7-2308 0 0,2-2-4557 0 0</inkml:trace>
  <inkml:trace contextRef="#ctx0" brushRef="#br0" timeOffset="40479.11">304 22 784 0 0,'0'0'621'0'0,"0"0"-152"0"0,0 0 351 0 0,0 0 1848 0 0,0 0-235 0 0,0 0-1016 0 0,0 0-127 0 0,0 0-90 0 0,0 0-184 0 0,6 2-232 0 0,0 1-711 0 0,-1 0 0 0 0,0 0 0 0 0,0 0 0 0 0,0 0 0 0 0,0 1 0 0 0,0 0 0 0 0,-1 0 0 0 0,0 1-1 0 0,0-1 1 0 0,0 1 0 0 0,0 0 0 0 0,-1 0 0 0 0,1 0 0 0 0,-1 0 0 0 0,-1 0 0 0 0,1 1 0 0 0,-1 0 0 0 0,0-1 0 0 0,0 2-73 0 0,14 62-391 0 0,-68-106 395 0 0,46 29-12 0 0,-10-10-209 0 0,16 32 357 0 0,78 167 87 0 0,-93-168-1485 0 0,-1-27-4081 0 0,7 0-1863 0 0</inkml:trace>
  <inkml:trace contextRef="#ctx0" brushRef="#br0" timeOffset="40916.78">647 126 3636 0 0,'0'0'7112'0'0,"0"0"-5022"0"0,0 0-1505 0 0,0 0-25 0 0,0 0-112 0 0,0 0-224 0 0,-2-6-168 0 0,-7-32 336 0 0,10 37-385 0 0,1 1 0 0 0,0 0-1 0 0,0-1 1 0 0,0 1 0 0 0,0 0 0 0 0,0 0 0 0 0,0 0 0 0 0,-1 0 0 0 0,1 0 0 0 0,0 1 0 0 0,0-1 0 0 0,0 1 0 0 0,0-1 0 0 0,-1 1 0 0 0,1-1-1 0 0,0 1 1 0 0,0 0 0 0 0,-1 0 0 0 0,1 0 0 0 0,-1 0 0 0 0,1 0 0 0 0,-1 0 0 0 0,1 1 0 0 0,-1-1 0 0 0,1 0 0 0 0,-1 1 0 0 0,0-1 0 0 0,0 1-1 0 0,0-1 1 0 0,0 1 0 0 0,0 0 0 0 0,0-1 0 0 0,0 1 0 0 0,0 1-7 0 0,1 1 42 0 0,1 1 1 0 0,-1 0-1 0 0,0-1 0 0 0,0 1 0 0 0,0 0 1 0 0,0 0-1 0 0,-1 0 0 0 0,0 0 0 0 0,0 0 1 0 0,-1 0-1 0 0,1 0 0 0 0,-1 1 0 0 0,0-1 1 0 0,0 0-1 0 0,-1 0 0 0 0,0 0 0 0 0,1 0 1 0 0,-2 0-1 0 0,1 0 0 0 0,-1 0 0 0 0,1 0 1 0 0,-1 0-1 0 0,-1-1 0 0 0,1 1 0 0 0,-1 0 1 0 0,0-1-1 0 0,0 0 0 0 0,0 0 0 0 0,0 0 1 0 0,-1 0-1 0 0,1 0 0 0 0,-1-1 0 0 0,0 0 1 0 0,0 0-1 0 0,-1 0 0 0 0,1 0 0 0 0,0 0 1 0 0,-1-1-1 0 0,0 0 0 0 0,0 0 0 0 0,0 0 1 0 0,1-1-1 0 0,-5 1-42 0 0,-6 4-97 0 0,15-6 120 0 0,0 1 0 0 0,1-1 0 0 0,-1 0 0 0 0,1 1 0 0 0,-1-1 0 0 0,0 0 0 0 0,1 1 0 0 0,-1-1 0 0 0,0 1 0 0 0,1-1 0 0 0,-1 1 0 0 0,0-1 0 0 0,0 1 0 0 0,0-1 0 0 0,1 1 0 0 0,-1-1 0 0 0,0 1 1 0 0,0-1-1 0 0,0 1 0 0 0,0-1 0 0 0,0 1 0 0 0,0-1 0 0 0,0 1 0 0 0,0 0 0 0 0,0-1 0 0 0,0 1 0 0 0,0-1 0 0 0,0 1 0 0 0,0-1 0 0 0,-1 1 0 0 0,1-1 0 0 0,0 1 0 0 0,0-1 0 0 0,-1 1 0 0 0,1-1 0 0 0,0 1 0 0 0,-1-1 0 0 0,1 0 0 0 0,0 1 0 0 0,-1-1 0 0 0,1 1 1 0 0,0-1-1 0 0,-1 0 0 0 0,1 1 0 0 0,-1-1 0 0 0,1 0 0 0 0,-1 0 0 0 0,1 1 0 0 0,-1-1 0 0 0,1 0 0 0 0,-1 0 0 0 0,1 0 0 0 0,-1 1-23 0 0,178 86-1328 0 0,-169-79-1194 0 0,-4-4-4534 0 0,-2-4-301 0 0</inkml:trace>
  <inkml:trace contextRef="#ctx0" brushRef="#br0" timeOffset="41153.6">758 489 9365 0 0,'0'0'2982'0'0,"0"0"-1999"0"0,-7 5-184 0 0,-19 3-576 0 0,0-1 0 0 0,0-1 0 0 0,0-1 0 0 0,0-1 0 0 0,-1-1-1 0 0,1-2 1 0 0,-1-1 0 0 0,0-1 0 0 0,0-1 0 0 0,1-1 0 0 0,0-1 0 0 0,-11-4-223 0 0,-157-32 127 0 0,119 6-3057 0 0,63 20-2281 0 0,12 9 361 0 0</inkml:trace>
  <inkml:trace contextRef="#ctx0" brushRef="#br0" timeOffset="41308.54">728 662 1252 0 0,'0'0'9917'0'0,"0"0"-7217"0"0,0 0-2344 0 0,0 0 264 0 0,-49 23 60 0 0,-8-28-80 0 0,-9-6-43 0 0,-7-4-233 0 0,1 0-188 0 0,4 2-136 0 0,2-1-724 0 0,0-2-737 0 0,17 5-839 0 0,4-4-3520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00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1907 721 1736 0 0,'0'0'2036'0'0,"0"0"2110"0"0,0 0-2295 0 0,0 0-1235 0 0,0 0-343 0 0,0 0 69 0 0,0 0 198 0 0,0 0 144 0 0,-6 1-48 0 0,-96 10 69 0 0,0-5 0 0 0,0-4 0 0 0,0-4 0 0 0,0-5 1 0 0,-54-12-706 0 0,-182-26 597 0 0,138 15-223 0 0,-1 9-1 0 0,-67 7-373 0 0,249 17-305 0 0,-5 0-1247 0 0,12-4-4995 0 0,11-1-915 0 0</inkml:trace>
  <inkml:trace contextRef="#ctx0" brushRef="#br0" timeOffset="374.76">178 215 4424 0 0,'0'0'6306'0'0,"0"0"-3813"0"0,0 0-1496 0 0,0 0-90 0 0,0 0-130 0 0,-7 1-185 0 0,-161-9-1239 0 0,166 11-4608 0 0,2-1-299 0 0</inkml:trace>
  <inkml:trace contextRef="#ctx0" brushRef="#br0" timeOffset="2340.99">559 0 992 0 0,'0'0'3278'0'0,"0"0"1037"0"0,0 0-2049 0 0,0 0-740 0 0,0 0 40 0 0,0 0-218 0 0,0 0-448 0 0,0 0-664 0 0,-15 7-372 0 0,-24 121 135 0 0,36-120-54 0 0,1 0 0 0 0,1 1 0 0 0,-1-1 0 0 0,1 1 0 0 0,1-1 0 0 0,-1 1 0 0 0,2-1 0 0 0,-1 1 1 0 0,1-1-1 0 0,0 0 0 0 0,1 1 0 0 0,0-1 0 0 0,0 0 0 0 0,1 0 0 0 0,0 0 0 0 0,0 0 0 0 0,1 0 0 0 0,0-1 0 0 0,0 0 0 0 0,1 1 0 0 0,0-2 0 0 0,0 1 0 0 0,3 2 55 0 0,-3-7-3169 0 0,1-6-3504 0 0</inkml:trace>
  <inkml:trace contextRef="#ctx0" brushRef="#br0" timeOffset="2681.63">669 137 10517 0 0,'0'0'4172'0'0,"0"0"-3078"0"0,0 0-960 0 0,0 0-68 0 0,0 0-24 0 0,0 0-50 0 0,0 0-40 0 0,6-3 46 0 0,-3 2-9 0 0,-1 0-1 0 0,0 0 1 0 0,1 0 0 0 0,-1 0 0 0 0,1 0-1 0 0,-1 1 1 0 0,1-1 0 0 0,0 1 0 0 0,-1 0-1 0 0,1 0 1 0 0,-1 0 0 0 0,1 0 0 0 0,0 0-1 0 0,-1 1 1 0 0,1-1 0 0 0,-1 1 0 0 0,1-1-1 0 0,-1 1 1 0 0,1 0 0 0 0,-1 0 0 0 0,0 0-1 0 0,1 0 1 0 0,-1 1 0 0 0,0-1 0 0 0,0 1-1 0 0,0-1 1 0 0,0 1 0 0 0,0 0 0 0 0,0-1-1 0 0,0 1 1 0 0,-1 0 0 0 0,1 0 0 0 0,-1 1-1 0 0,1-1 1 0 0,-1 0 0 0 0,0 0 0 0 0,0 1-1 0 0,0-1 1 0 0,0 0 0 0 0,0 1 0 0 0,0-1-1 0 0,-1 1 1 0 0,1 0 0 0 0,-1-1 0 0 0,0 1-1 0 0,0-1 1 0 0,0 1 0 0 0,0 0 11 0 0,-78 106 1223 0 0,136-81-154 0 0,-47-25-1258 0 0,46 7-145 0 0,-22-16-5210 0 0,-27 3-227 0 0</inkml:trace>
  <inkml:trace contextRef="#ctx0" brushRef="#br0" timeOffset="2930.82">1001 71 12825 0 0,'0'0'1250'0'0,"0"0"-784"0"0,5 9-84 0 0,2 1-337 0 0,-1 1 0 0 0,1 0 1 0 0,-2 0-1 0 0,0 0 0 0 0,0 1 0 0 0,-1 0 1 0 0,0 0-1 0 0,-1 0 0 0 0,-1 0 1 0 0,0 0-1 0 0,0 1 0 0 0,-1-1 0 0 0,-1 1 1 0 0,0-1-1 0 0,-1 1 0 0 0,0-1 1 0 0,-1 1-1 0 0,0-1 0 0 0,-1 0 0 0 0,0 0 1 0 0,-1 0-1 0 0,0 0 0 0 0,-1-1 1 0 0,-1 1-1 0 0,0-1 0 0 0,-3 4-45 0 0,-27 27-1108 0 0,8-21-5541 0 0,17-18-1658 0 0</inkml:trace>
  <inkml:trace contextRef="#ctx0" brushRef="#br0" timeOffset="3788.76">1281 87 3892 0 0,'0'0'5240'0'0,"0"0"-3120"0"0,0 0-1252 0 0,0 0-164 0 0,0 0-60 0 0,0 0 28 0 0,-4 8-73 0 0,-7 16-412 0 0,1 0-1 0 0,2 1 0 0 0,0 0 0 0 0,2 1 1 0 0,0-1-1 0 0,2 1 0 0 0,1 1 0 0 0,1-1 1 0 0,2 13-187 0 0,28 30-35 0 0,-3-52-7163 0 0,-12-16-1673 0 0</inkml:trace>
  <inkml:trace contextRef="#ctx0" brushRef="#br0" timeOffset="4123.86">1398 240 5308 0 0,'0'0'6368'0'0,"0"0"-4625"0"0,0 0-1515 0 0,0 0-111 0 0,0 0-14 0 0,6-3-193 0 0,-5 2 91 0 0,1 0 0 0 0,0 0-1 0 0,0 0 1 0 0,0 0 0 0 0,0 0-1 0 0,0 1 1 0 0,0-1-1 0 0,0 0 1 0 0,0 1 0 0 0,1 0-1 0 0,-1-1 1 0 0,0 1 0 0 0,0 0-1 0 0,0 0 1 0 0,0 0 0 0 0,0 1-1 0 0,1-1 1 0 0,-1 0 0 0 0,0 1-1 0 0,0-1 1 0 0,0 1 0 0 0,0 0-1 0 0,0 0 1 0 0,0 0 0 0 0,0 0-1 0 0,0 0 1 0 0,-1 0 0 0 0,1 0-1 0 0,0 1 1 0 0,-1-1-1 0 0,1 0 1 0 0,0 1 0 0 0,-1 0-1 0 0,0-1 1 0 0,1 1 0 0 0,-1 0-1 0 0,0 0 1 0 0,0-1 0 0 0,0 1-1 0 0,0 0 1 0 0,0 0 0 0 0,-1 0-1 0 0,1 0 1 0 0,-1 1 0 0 0,1-1-1 0 0,-1 0 1 0 0,1 1-1 0 0,-1 1 91 0 0,0 1 0 0 0,0 0 0 0 0,0 0 1 0 0,0-1-1 0 0,-1 1 0 0 0,0 0 0 0 0,0 0 0 0 0,0-1 1 0 0,-1 1-1 0 0,1-1 0 0 0,-1 1 0 0 0,0-1 0 0 0,0 0 1 0 0,-1 0-1 0 0,1 0 0 0 0,-1 0 0 0 0,0 0 0 0 0,0 0 0 0 0,0-1 1 0 0,-1 1-1 0 0,1-1 0 0 0,-1 0 0 0 0,0 0-91 0 0,-33 41 294 0 0,39-40-245 0 0,0-1 0 0 0,1 0 0 0 0,-1 0-1 0 0,1 0 1 0 0,0-1 0 0 0,0 1 0 0 0,0-1 0 0 0,1 1 0 0 0,-1-1 0 0 0,0 0 0 0 0,1 0 0 0 0,0 0 0 0 0,-1-1 0 0 0,1 0-1 0 0,0 1 1 0 0,0-1 0 0 0,-1 0 0 0 0,1-1 0 0 0,0 1 0 0 0,0-1 0 0 0,0 0 0 0 0,0 0 0 0 0,0 0 0 0 0,0 0 0 0 0,4-1-49 0 0,-1 1-378 0 0,35-1-666 0 0,-18-10-7553 0 0,-14-1 1194 0 0</inkml:trace>
  <inkml:trace contextRef="#ctx0" brushRef="#br0" timeOffset="4409.44">1724 203 13865 0 0,'0'0'1541'0'0,"2"6"-1160"0"0,2 5-360 0 0,1-1 0 0 0,-1 1 0 0 0,-1 0 0 0 0,0 0-1 0 0,0 0 1 0 0,-1 1 0 0 0,-1-1 0 0 0,0 1 0 0 0,0-1-1 0 0,-1 1 1 0 0,-1-1 0 0 0,0 1 0 0 0,0-1 0 0 0,-1 1-1 0 0,0-1 1 0 0,-1 0 0 0 0,-1 0 0 0 0,0 0 0 0 0,0 0-1 0 0,-1-1 1 0 0,0 0 0 0 0,-1 0 0 0 0,0 0-1 0 0,-1-1 1 0 0,0 1 0 0 0,0-2 0 0 0,-1 1-21 0 0,-26 18-492 0 0,9-15-3867 0 0,8-7-4827 0 0</inkml:trace>
  <inkml:trace contextRef="#ctx0" brushRef="#br0" timeOffset="6451.84">295 977 3708 0 0,'0'0'6143'0'0,"0"0"-3626"0"0,0 0-1242 0 0,0 0-221 0 0,0 0-167 0 0,0 0-400 0 0,0 0-459 0 0,0 0-154 0 0,0 0 79 0 0,-13-6 76 0 0,12 5-41 0 0,1 0-1 0 0,-1 0 1 0 0,1 0-1 0 0,-1 0 1 0 0,1 0-1 0 0,-1 0 1 0 0,1 0-1 0 0,0 0 1 0 0,0 0-1 0 0,0 0 1 0 0,-1-1-1 0 0,1 1 1 0 0,0 0-1 0 0,0 0 1 0 0,1 0-1 0 0,-1 0 1 0 0,0 0-1 0 0,0 0 1 0 0,0 0-1 0 0,1 0 1 0 0,-1 0-1 0 0,1 0 1 0 0,-1 0-1 0 0,1 0 1 0 0,-1 0-1 0 0,1 0 1 0 0,-1 0-1 0 0,1 0 1 0 0,0 0-1 0 0,0 0 1 0 0,-1 0-1 0 0,1 1 1 0 0,0-1-1 0 0,0 0 1 0 0,0 1-1 0 0,0-1 1 0 0,0 0-1 0 0,0 1 1 0 0,0-1-1 0 0,0 1 1 0 0,0 0-1 0 0,0-1 1 0 0,0 1-1 0 0,0 0 1 0 0,0 0-1 0 0,0-1 1 0 0,0 1-1 0 0,0 0 1 0 0,1 0-1 0 0,-1 0 1 0 0,0 0-1 0 0,0 1 1 0 0,0-1-1 0 0,0 0 1 0 0,0 0-1 0 0,0 1 1 0 0,0-1-1 0 0,0 0 1 0 0,0 1-1 0 0,0-1 1 0 0,0 1-1 0 0,0 0 1 0 0,0-1-1 0 0,0 1 1 0 0,0 0-1 0 0,0-1 1 0 0,-1 1-1 0 0,1 0 1 0 0,1 1 12 0 0,5 4 26 0 0,0 1 0 0 0,0 0 0 0 0,-1 1 0 0 0,0 0 1 0 0,0 0-1 0 0,-1 0 0 0 0,0 0 0 0 0,0 1 0 0 0,-1 0 0 0 0,0 0 1 0 0,-1 0-1 0 0,0 0 0 0 0,0 1 0 0 0,-1-1 0 0 0,0 1 0 0 0,0 0 1 0 0,-1 0-1 0 0,-1-1 0 0 0,0 1 0 0 0,0 0 0 0 0,-1 0-26 0 0,0-4 21 0 0,-1 1-1 0 0,1 0 0 0 0,-1-1 0 0 0,-1 0 1 0 0,1 0-1 0 0,-1 1 0 0 0,0-1 1 0 0,0-1-1 0 0,-1 1 0 0 0,0 0 0 0 0,0-1 1 0 0,0 0-1 0 0,-1 0 0 0 0,1 0 1 0 0,-1-1-1 0 0,0 1 0 0 0,-1-1 1 0 0,1 0-1 0 0,-1-1 0 0 0,-3 3-20 0 0,8-5 0 0 0,-1 0 1 0 0,1 0-1 0 0,0 1 0 0 0,0-1 1 0 0,-1 0-1 0 0,1 0 0 0 0,-1 0 1 0 0,1 0-1 0 0,-1-1 0 0 0,1 1 1 0 0,-1 0-1 0 0,1-1 0 0 0,-1 1 1 0 0,0-1-1 0 0,1 1 0 0 0,-1-1 1 0 0,0 0-1 0 0,0 1 0 0 0,1-1 1 0 0,-1 0-1 0 0,0 0 0 0 0,0-1 1 0 0,1 1-1 0 0,-1 0 0 0 0,0 0 1 0 0,1-1-1 0 0,-1 1 0 0 0,0-1 1 0 0,1 0-1 0 0,-1 1 0 0 0,1-1 1 0 0,-1 0-1 0 0,1 0 0 0 0,-1 0 1 0 0,1 0-1 0 0,0 0 0 0 0,-1 0 1 0 0,1 0-1 0 0,0-1 0 0 0,0 1 1 0 0,0 0-1 0 0,0-1 0 0 0,0 1 1 0 0,0-1-1 0 0,0 1 0 0 0,0-1 1 0 0,1 1-1 0 0,-1-1 0 0 0,0 0 1 0 0,1 1-1 0 0,0-1 0 0 0,-1 0 1 0 0,1 1-1 0 0,0-1 0 0 0,0 0 1 0 0,0 0-1 0 0,0 1 0 0 0,0-1 1 0 0,0 0-1 0 0,1 0 0 0 0,-1 1 1 0 0,0-1-1 0 0,1 0 0 0 0,-1 1 1 0 0,1-1-1 0 0,0 1 0 0 0,0-1 1 0 0,0 0-1 0 0,5-1 8 0 0,0 0 1 0 0,1 0-1 0 0,0 0 1 0 0,-1 1-1 0 0,1 0 1 0 0,0 0 0 0 0,0 1-1 0 0,0 0 1 0 0,0 0-1 0 0,0 1 1 0 0,0 0-1 0 0,0 0 1 0 0,1 0-1 0 0,-1 1 1 0 0,0 0-1 0 0,0 1 1 0 0,0-1 0 0 0,-1 1-1 0 0,1 1 1 0 0,0-1-1 0 0,-1 1 1 0 0,1 0-1 0 0,-1 1 1 0 0,0 0-1 0 0,0 0 1 0 0,-1 0-1 0 0,1 0 1 0 0,-1 1-1 0 0,0 0 1 0 0,0 0 0 0 0,3 4-10 0 0,5 10 181 0 0,-5-5-1970 0 0,-1-8-3648 0 0,-4-5-2693 0 0</inkml:trace>
  <inkml:trace contextRef="#ctx0" brushRef="#br0" timeOffset="8275.75">1476 983 2652 0 0,'0'0'2572'0'0,"0"0"1123"0"0,0 0-1773 0 0,0 0-508 0 0,0 0-238 0 0,0 0-356 0 0,0 0-340 0 0,0 0-256 0 0,0 0-86 0 0,-18 23 83 0 0,12-12-149 0 0,0 0 0 0 0,0 1 0 0 0,1-1 0 0 0,1 1 0 0 0,0 0 0 0 0,1 0 0 0 0,0 1 0 0 0,1-1 0 0 0,0 1 0 0 0,1-1 0 0 0,0 1 0 0 0,1 0 0 0 0,1-1 0 0 0,0 1 0 0 0,0-1 0 0 0,2 1 0 0 0,-1-1 0 0 0,1 0 0 0 0,1 0 0 0 0,0 0 0 0 0,1 0 0 0 0,1 0 0 0 0,-1-1 0 0 0,2 0 0 0 0,2 3-72 0 0,8 10 50 0 0,-14-19-3177 0 0,-2-2-3283 0 0,-1-10-1217 0 0</inkml:trace>
  <inkml:trace contextRef="#ctx0" brushRef="#br0" timeOffset="9157.7">1613 1122 980 0 0,'0'0'962'0'0,"0"0"482"0"0,0 0 2376 0 0,0 0-974 0 0,0 0-1359 0 0,0 0-444 0 0,0 0-120 0 0,0 0-215 0 0,0 0-248 0 0,-4-15 1160 0 0,5 13-1610 0 0,1 1 0 0 0,-1 0 0 0 0,1 0 1 0 0,0 0-1 0 0,-1 0 0 0 0,1 0 0 0 0,0 1 1 0 0,-1-1-1 0 0,1 0 0 0 0,0 1 0 0 0,0-1 0 0 0,0 1 1 0 0,0 0-1 0 0,-1 0 0 0 0,1 0 0 0 0,0 0 1 0 0,0 0-1 0 0,0 0 0 0 0,0 0 0 0 0,0 0 0 0 0,0 1 1 0 0,-1-1-1 0 0,1 1 0 0 0,0-1 0 0 0,0 1 0 0 0,-1 0 1 0 0,1 0-1 0 0,0 0 0 0 0,-1 0 0 0 0,1 0 1 0 0,-1 0-1 0 0,1 0 0 0 0,-1 0 0 0 0,1 0 0 0 0,-1 1 1 0 0,0-1-1 0 0,0 1 0 0 0,0-1 0 0 0,0 1 1 0 0,0-1-1 0 0,0 1 0 0 0,0 0 0 0 0,0 0 0 0 0,-1-1 1 0 0,1 1-1 0 0,0 0 0 0 0,-1 0 0 0 0,0 1-10 0 0,-2 93-484 0 0,-78-9 1127 0 0,127-68 151 0 0,-22-15-1017 0 0,53 8 497 0 0,-28-12-4070 0 0,-48 0 954 0 0,0-3-2542 0 0</inkml:trace>
  <inkml:trace contextRef="#ctx0" brushRef="#br0" timeOffset="9407.52">2075 1288 6625 0 0,'0'0'6584'0'0,"0"0"-5528"0"0,0 0-424 0 0,0 0 176 0 0,0 0-51 0 0,0 0-473 0 0,0 0-184 0 0,-48-12-48 0 0,31 9-48 0 0,-2 0-4 0 0,-2 1-8 0 0,0-1 4 0 0,0 2-396 0 0,4-3-193 0 0,2 2-375 0 0,2-2-504 0 0,5 1-836 0 0,4-1-2616 0 0</inkml:trace>
  <inkml:trace contextRef="#ctx0" brushRef="#br0" timeOffset="9655.9">2133 1187 5701 0 0,'0'0'5163'0'0,"0"0"-3504"0"0,0 0-949 0 0,2 8 110 0 0,-2 99 752 0 0,-2-101-1902 0 0,-7 23 1001 0 0,10-14-5129 0 0,1-15-129 0 0,5-4-2334 0 0</inkml:trace>
  <inkml:trace contextRef="#ctx0" brushRef="#br0" timeOffset="9887.82">2327 1056 6249 0 0,'0'0'4420'0'0,"0"0"-2898"0"0,5 5-970 0 0,3 4-361 0 0,-1-1 0 0 0,0 1 0 0 0,-1 0 0 0 0,0 0-1 0 0,0 1 1 0 0,-1 0 0 0 0,0 0 0 0 0,-1 0 0 0 0,0 1 0 0 0,-1-1 0 0 0,0 1-1 0 0,0 0 1 0 0,-2 0 0 0 0,1 0 0 0 0,-1 0 0 0 0,0 0 0 0 0,-1 1 0 0 0,-1-1-1 0 0,0 0-190 0 0,0 0-126 0 0,-1 0 0 0 0,0 0 0 0 0,-1 0 0 0 0,0 0 0 0 0,-1 0 0 0 0,0-1 0 0 0,0 0 0 0 0,-1 0 0 0 0,-1 0 0 0 0,0 0 0 0 0,0-1 0 0 0,-1 0 0 0 0,0 0 0 0 0,0-1 0 0 0,-1 0 0 0 0,0 0 0 0 0,0 0 0 0 0,-1-1 0 0 0,-6 3 126 0 0,-9 2-3549 0 0,-6-5-4469 0 0</inkml:trace>
  <inkml:trace contextRef="#ctx0" brushRef="#br0" timeOffset="10763.71">2387 836 4724 0 0,'0'0'1033'0'0,"0"0"1874"0"0,0 0-1329 0 0,0 0-494 0 0,0 0 101 0 0,0 0-59 0 0,0 0-317 0 0,0 0-315 0 0,0 0-150 0 0,-9-1 48 0 0,-233-11 923 0 0,-65-6-4801 0 0,296 17 231 0 0,1-1-3199 0 0</inkml:trace>
  <inkml:trace contextRef="#ctx0" brushRef="#br0" timeOffset="6967.98">772 913 4888 0 0,'0'0'841'0'0,"0"0"2242"0"0,0 0-1299 0 0,0 0-557 0 0,0 0-79 0 0,0 0-185 0 0,0 0-351 0 0,-7 0-251 0 0,5 0-332 0 0,-1 0-1 0 0,1 0 1 0 0,0 0 0 0 0,-1 0-1 0 0,1 1 1 0 0,0-1-1 0 0,0 1 1 0 0,-1-1-1 0 0,1 1 1 0 0,0 0 0 0 0,0 0-1 0 0,0 0 1 0 0,0 0-1 0 0,0 1 1 0 0,0-1-1 0 0,0 0 1 0 0,1 1-1 0 0,-1-1 1 0 0,0 1 0 0 0,1 0-1 0 0,-1 0 1 0 0,1-1-1 0 0,0 1 1 0 0,0 0-1 0 0,-1 0 1 0 0,1 0-1 0 0,0 0 1 0 0,1 1 0 0 0,-1-1-1 0 0,0 0 1 0 0,0 0-1 0 0,1 0 1 0 0,0 1-1 0 0,-1-1 1 0 0,1 0-1 0 0,0 1-28 0 0,-4 9 46 0 0,0 1-1 0 0,0-1 1 0 0,1 0-1 0 0,1 1 0 0 0,0 0 1 0 0,1 0-1 0 0,1-1 0 0 0,-1 1 1 0 0,2 0-1 0 0,0 0 0 0 0,1-1 1 0 0,0 1-1 0 0,0 0 1 0 0,2-1-1 0 0,-1 0 0 0 0,2 0 1 0 0,0 0-1 0 0,0 0 0 0 0,1-1 1 0 0,0 0-1 0 0,1 0 0 0 0,0 0 1 0 0,1-1-1 0 0,2 2-45 0 0,-6-7-558 0 0,9 10-645 0 0,-5-12-5671 0 0,-6-5-959 0 0</inkml:trace>
  <inkml:trace contextRef="#ctx0" brushRef="#br0" timeOffset="7435.05">890 1053 3332 0 0,'0'0'1557'0'0,"0"0"2742"0"0,0 0-1911 0 0,0 0-965 0 0,0 0 37 0 0,0 0-255 0 0,0 0-369 0 0,0 0-307 0 0,0 0-242 0 0,6-14-342 0 0,-3 15 24 0 0,1 0 0 0 0,0 0 0 0 0,-1 0 0 0 0,1 0 0 0 0,-1 0 0 0 0,1 1 0 0 0,-1-1 0 0 0,0 1 0 0 0,0 0 0 0 0,0 0 1 0 0,0 0-1 0 0,0 0 0 0 0,0 1 0 0 0,0 0 0 0 0,-1-1 0 0 0,1 1 0 0 0,-1 0 0 0 0,0 0 0 0 0,0 0 0 0 0,0 0 0 0 0,0 0 0 0 0,0 1 0 0 0,-1-1 0 0 0,1 1 0 0 0,-1-1 0 0 0,0 1 0 0 0,0-1 0 0 0,0 1 1 0 0,-1 0-1 0 0,1-1 0 0 0,-1 1 0 0 0,0 0 0 0 0,0-1 0 0 0,0 1 0 0 0,-1 0 0 0 0,1-1 0 0 0,-1 1 0 0 0,0 0 0 0 0,0-1 0 0 0,0 1 0 0 0,-1-1 0 0 0,1 1 0 0 0,-1-1 0 0 0,1 0 0 0 0,-1 0 0 0 0,-3 3 31 0 0,-49 43 584 0 0,95-35 511 0 0,-9-4-1181 0 0,9 2-543 0 0,-16-8-3142 0 0,-23-6 308 0 0,0-3-3844 0 0</inkml:trace>
  <inkml:trace contextRef="#ctx0" brushRef="#br0" timeOffset="7682.86">1132 967 3360 0 0,'0'0'7214'0'0,"0"0"-4741"0"0,0 0-1691 0 0,0 0-524 0 0,6 6-83 0 0,3 6-106 0 0,0 1 0 0 0,-1-1 1 0 0,0 1-1 0 0,-1 0 0 0 0,0 1 0 0 0,-1 0 0 0 0,-1 0 0 0 0,0 0 1 0 0,-1 1-1 0 0,-1 0 0 0 0,0 0 0 0 0,-1 0 0 0 0,-1 0 1 0 0,0 0-1 0 0,-1 0 0 0 0,0 0 0 0 0,-1 0 0 0 0,-1 0 1 0 0,-1 0-70 0 0,-62 103-4851 0 0,52-107-2963 0 0</inkml:trace>
  <inkml:trace contextRef="#ctx0" brushRef="#br0" timeOffset="53442.93">1026 1231 964 0 0,'0'0'343'0'0,"0"0"-264"0"0,0 0-118 0 0,0 0 126 0 0,0 0 109 0 0,0 0-48 0 0,-2-3 64 0 0,-4-6 535 0 0,-21 1 11320 0 0,10 8-9347 0 0,1 1-4892 0 0,-8 0 2312 0 0,-22 1-231 0 0,52-10 1558 0 0,29-2-2418 0 0,-8 1 1104 0 0,-65 6 835 0 0,-40-4-471 0 0,28-6-4046 0 0,41 8-1486 0 0,2-5-3864 0 0</inkml:trace>
  <inkml:trace contextRef="#ctx0" brushRef="#br0" timeOffset="55365.11">959 1094 1096 0 0,'0'0'726'0'0,"0"0"754"0"0,0 0 884 0 0,0 0-761 0 0,0 0-485 0 0,0 0-114 0 0,-1-5 143 0 0,1 2-1272 0 0,-4-15 1972 0 0,5 29-580 0 0,38 247 1098 0 0,-36-342-679 0 0,-6-81-1042 0 0,14 312-1754 0 0,5-16 1092 0 0,-14-120-4924 0 0,1-10-1389 0 0</inkml:trace>
  <inkml:trace contextRef="#ctx0" brushRef="#br0" timeOffset="55851.84">903 1232 1032 0 0,'0'0'5867'0'0,"0"0"-3242"0"0,0 0-1355 0 0,0 0-143 0 0,0 0-229 0 0,0 0-336 0 0,0 0-201 0 0,0 0-134 0 0,-7-4-99 0 0,5 1-144 0 0,0 1-1 0 0,0 0 0 0 0,0 0 0 0 0,-1 0 1 0 0,1 0-1 0 0,-1 1 0 0 0,0-1 0 0 0,1 1 1 0 0,-1-1-1 0 0,0 1 0 0 0,0 0 0 0 0,0 0 1 0 0,0 0-1 0 0,0 1 0 0 0,0-1 0 0 0,0 1 1 0 0,0-1-1 0 0,0 1 0 0 0,0 0 0 0 0,0 0 1 0 0,0 0-1 0 0,0 1 0 0 0,0-1 0 0 0,0 1 1 0 0,0 0-1 0 0,0 0 0 0 0,-2 0 17 0 0,5 0 24 0 0,40-25 887 0 0,5 15 40 0 0,-44 9-577 0 0,-42 9-69 0 0,-39-7 142 0 0,80-2-262 0 0,0 0 149 0 0,25 2-262 0 0,21 8-1595 0 0,-35-2-7436 0 0,-11-9 3093 0 0</inkml:trace>
  <inkml:trace contextRef="#ctx0" brushRef="#br0" timeOffset="58241.51">2166 1481 1252 0 0,'0'0'560'0'0,"0"0"-120"0"0,-8 3 156 0 0,-189 55 4283 0 0,-124-11-2967 0 0,272-42-1807 0 0,0-2-1 0 0,0-3 1 0 0,0-1 0 0 0,0-2 0 0 0,0-3-1 0 0,1-2 1 0 0,0-1 0 0 0,0-3 0 0 0,1-2-1 0 0,1-2 1 0 0,0-2 0 0 0,1-2 0 0 0,1-2 0 0 0,1-2-1 0 0,1-2 1 0 0,-30-25-105 0 0,64 45 32 0 0,0-1-1 0 0,0 0 1 0 0,1-1 0 0 0,0 0 0 0 0,0 0-1 0 0,1-1 1 0 0,0 1 0 0 0,0-1-1 0 0,1-1 1 0 0,1 1 0 0 0,-1-1-1 0 0,1 0 1 0 0,1 0 0 0 0,0 0-1 0 0,0 0 1 0 0,1 0 0 0 0,0-1 0 0 0,1 1-1 0 0,0-1 1 0 0,1 1 0 0 0,0-1-1 0 0,1 0 1 0 0,0 1 0 0 0,1-1-1 0 0,0 1 1 0 0,0 0 0 0 0,1-1 0 0 0,0 1-1 0 0,1 1 1 0 0,0-1 0 0 0,1 0-1 0 0,0 1 1 0 0,0 0 0 0 0,1 0-1 0 0,0 0 1 0 0,1 1 0 0 0,0 0-1 0 0,0 0 1 0 0,3-1-32 0 0,24-13-122 0 0,0 2 0 0 0,2 1 1 0 0,1 1-1 0 0,0 2 0 0 0,1 2 0 0 0,0 1 0 0 0,1 3 0 0 0,0 0 1 0 0,1 3-1 0 0,0 1 0 0 0,0 2 0 0 0,1 2 0 0 0,-1 2 0 0 0,1 1 1 0 0,-1 2-1 0 0,0 2 0 0 0,0 2 0 0 0,0 1 0 0 0,23 9 122 0 0,0-1-44 0 0,0 3 0 0 0,-1 2 0 0 0,-2 3 0 0 0,0 2-1 0 0,-2 3 1 0 0,-1 3 0 0 0,-1 2 0 0 0,48 39 44 0 0,-91-63 121 0 0,1 0 0 0 0,-1 1 0 0 0,-1 1 0 0 0,0 0 0 0 0,-1 1 1 0 0,0 0-1 0 0,-1 1 0 0 0,0 0 0 0 0,-1 0 0 0 0,-1 1 0 0 0,0 0 0 0 0,-1 1 0 0 0,-1 0 0 0 0,3 11-121 0 0,-9-21 49 0 0,-1 1 1 0 0,1 0-1 0 0,-1-1 0 0 0,0 1 0 0 0,-1 0 0 0 0,0-1 0 0 0,0 1 0 0 0,0-1 0 0 0,-1 0 0 0 0,1 0 0 0 0,-2 0 0 0 0,1 0 0 0 0,-1 0 0 0 0,0-1 1 0 0,0 1-1 0 0,0-1 0 0 0,-1 0 0 0 0,1 0 0 0 0,-1-1 0 0 0,-1 1 0 0 0,1-1 0 0 0,-1 0 0 0 0,-2 1-49 0 0,-143 69 258 0 0,43-42-1417 0 0,-1-13-3678 0 0,64-15 72 0 0</inkml:trace>
  <inkml:trace contextRef="#ctx0" brushRef="#br0" timeOffset="59088.44">8 177 944 0 0,'0'0'536'0'0,"0"0"-132"0"0,0 2-68 0 0,0-2 1532 0 0,0 0 1021 0 0,0 0-697 0 0,10 35-612 0 0,0-25-784 0 0,7 13-308 0 0,17 20-128 0 0,15 20-144 0 0,9 11-204 0 0,3 1 4 0 0,-4-6-16 0 0,-7-10-156 0 0,-2-4-1116 0 0,-14-16-1400 0 0,1-7-3817 0 0</inkml:trace>
  <inkml:trace contextRef="#ctx0" brushRef="#br0" timeOffset="59693.93">1428 114 4304 0 0,'0'0'7489'0'0,"17"44"-6733"0"0,-1-2-704 0 0,4 19-52 0 0,4 12 152 0 0,-3-1-36 0 0,-7-7 36 0 0,-2-11 80 0 0,-4-3-232 0 0,-5-1-512 0 0,3-1-460 0 0,-2-9-1132 0 0,2-13-3625 0 0</inkml:trace>
  <inkml:trace contextRef="#ctx0" brushRef="#br0" timeOffset="59959.97">257 972 3008 0 0,'0'0'80'0'0,"0"0"4021"0"0,50 37-3425 0 0,-11-8-392 0 0,17 14-36 0 0,5 6-16 0 0,-2-1-128 0 0,-6-4-104 0 0,-7-10-60 0 0,-2-4-1160 0 0,-14-8-1133 0 0,2-8-2747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59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9913 0 0,'0'37'5808'0'0,"0"-37"-5808"0"0,0 0 200 0 0,0 0-200 0 0,0 0 669 0 0,-13 43-233 0 0,6-30-212 0 0,-1 2-160 0 0,-1 1-64 0 0,2-1-128 0 0,6 2 56 0 0,1-1-252 0 0,0 2-305 0 0,5 1-467 0 0,3-3-1036 0 0,0-4-2940 0 0,3-5-2789 0 0</inkml:trace>
  <inkml:trace contextRef="#ctx0" brushRef="#br0" timeOffset="594.95">6 162 12673 0 0,'21'41'920'0'0,"-4"-2"-920"0"0,1-2-588 0 0,-9-11-228 0 0,-1-7-328 0 0,0-2-860 0 0,-4-6-1164 0 0,5 1-2705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44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610 833 2772 0 0,'0'0'670'0'0,"0"0"1000"0"0,0 0-27 0 0,0 0-498 0 0,0 0-342 0 0,0 0-108 0 0,0 0 37 0 0,0 0-63 0 0,-21-27 1198 0 0,-190-267-1390 0 0,171 229-1220 0 0,86 108-177 0 0,-37-35 2555 0 0,-38-31-1270 0 0,29 23-365 0 0,-2-2-28 0 0,1 0 0 0 0,-1 0 1 0 0,0 0-1 0 0,0 0 0 0 0,0 0 0 0 0,0 1 0 0 0,0-1 0 0 0,-1 0 0 0 0,1 1 0 0 0,0 0 0 0 0,-1 0 0 0 0,1-1 1 0 0,-1 1-1 0 0,1 1 0 0 0,-1-1 0 0 0,1 0 0 0 0,-1 1 0 0 0,0-1 0 0 0,1 1 0 0 0,-1 0 0 0 0,0 0 1 0 0,1 0-1 0 0,-1 0 0 0 0,0 0 0 0 0,1 1 0 0 0,-1-1 0 0 0,0 1 0 0 0,1-1 0 0 0,-1 1 0 0 0,1 0 0 0 0,-1 0 1 0 0,1 0-1 0 0,-1 1 0 0 0,1-1 0 0 0,0 1 0 0 0,0-1 0 0 0,-1 1 0 0 0,1 0 0 0 0,0 0 0 0 0,1-1 0 0 0,-3 3 28 0 0,-2 100 79 0 0,8-61-2900 0 0,-2-42-816 0 0</inkml:trace>
  <inkml:trace contextRef="#ctx0" brushRef="#br0" timeOffset="561.86">18 18 756 0 0,'0'0'2168'0'0,"0"0"2379"0"0,0 0-2767 0 0,0 0-1235 0 0,0 0 131 0 0,0 0 253 0 0,0 0-96 0 0,0 0-255 0 0,0 0-297 0 0,17-17-611 0 0,-13 18 368 0 0,1 0 0 0 0,-1 1 0 0 0,0-1 0 0 0,1 1 0 0 0,-1 0 1 0 0,0 0-1 0 0,0 1 0 0 0,-1-1 0 0 0,1 1 0 0 0,0 0 1 0 0,-1 0-1 0 0,0 0 0 0 0,1 0 0 0 0,-1 1 0 0 0,-1-1 1 0 0,1 1-1 0 0,0 0 0 0 0,-1 0 0 0 0,0 0 0 0 0,0 0 1 0 0,0 0-1 0 0,0 1 0 0 0,-1-1 0 0 0,1 0 0 0 0,-1 1 1 0 0,-1-1-1 0 0,1 1 0 0 0,0-1 0 0 0,-1 1 0 0 0,0 0 1 0 0,0-1-1 0 0,0 1 0 0 0,-1-1 0 0 0,0 1 0 0 0,0-1 1 0 0,0 1-1 0 0,0-1 0 0 0,0 1 0 0 0,-1-1 0 0 0,0 0 1 0 0,-2 4-39 0 0,-99 40 1390 0 0,137-31 26 0 0,15-5-1597 0 0,52 16 430 0 0,-40 3-6524 0 0,-52-26-693 0 0</inkml:trace>
  <inkml:trace contextRef="#ctx0" brushRef="#br0" timeOffset="1232.53">918 793 4012 0 0,'0'0'7360'0'0,"0"0"-5340"0"0,0 0-1608 0 0,0 0 145 0 0,0 0 200 0 0,0 0-64 0 0,0 0-213 0 0,0 0-345 0 0,-1-7-204 0 0,-72-257-166 0 0,31 103-268 0 0,95 244-15 0 0,-47-73 1192 0 0,-22-35-598 0 0,-18-46-508 0 0,34 76 383 0 0,1-1 1 0 0,-1 0 0 0 0,0 0-1 0 0,0 0 1 0 0,0 0 0 0 0,-1 0-1 0 0,1 1 1 0 0,-1-1 0 0 0,0 0-1 0 0,0 0 1 0 0,0 0 0 0 0,-1 0-1 0 0,0-1 1 0 0,1 1 0 0 0,-1 0-1 0 0,-1-1 1 0 0,1 1 0 0 0,0-1-1 0 0,-1 0 1 0 0,-1 2 48 0 0,-36 3-6895 0 0,31-12 826 0 0</inkml:trace>
  <inkml:trace contextRef="#ctx0" brushRef="#br0" timeOffset="1592.11">737 12 4396 0 0,'0'0'6417'0'0,"0"0"-4926"0"0,0 0-1587 0 0,0 0 14 0 0,0 0-292 0 0,5 1-90 0 0,75 46 665 0 0,-78-45-166 0 0,-1-1-1 0 0,1 1 0 0 0,-1-1 1 0 0,0 1-1 0 0,1-1 1 0 0,-1 1-1 0 0,0 0 0 0 0,0-1 1 0 0,0 1-1 0 0,0 0 0 0 0,-1 0 1 0 0,1 0-1 0 0,0 0 1 0 0,-1 0-1 0 0,1 0 0 0 0,-1 0 1 0 0,0 0-1 0 0,0 0 0 0 0,1 0 1 0 0,-1 0-1 0 0,-1 0 1 0 0,1 0-1 0 0,0 0 0 0 0,0 0 1 0 0,-1 0-1 0 0,1 0 0 0 0,-1 0 1 0 0,0 0-1 0 0,1 0 1 0 0,-1 0-1 0 0,0-1 0 0 0,0 1 1 0 0,0 0-1 0 0,-1 0 0 0 0,1-1 1 0 0,0 1-1 0 0,-1-1 1 0 0,1 1-1 0 0,-1-1 0 0 0,1 0 1 0 0,-1 1-1 0 0,1-1 0 0 0,-1 0 1 0 0,0 0-1 0 0,0 0 1 0 0,-1 0-35 0 0,-96 43 1510 0 0,150-20 46 0 0,-18-13-1770 0 0,53 20 776 0 0,-38 5-6402 0 0,-40-27-785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33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81 3876 0 0,'0'0'1217'0'0,"0"0"28"0"0,0 0 1796 0 0,0 0-1164 0 0,0 0-923 0 0,0 0-177 0 0,-6 0 73 0 0,-260-27 1015 0 0,249 22-3342 0 0,19 3-3794 0 0,4 2-335 0 0</inkml:trace>
  <inkml:trace contextRef="#ctx0" brushRef="#br0" timeOffset="246.54">128 0 5412 0 0,'0'0'3716'0'0,"0"0"-2383"0"0,0 0-1093 0 0,0 0 231 0 0,0 0 421 0 0,0 0-59 0 0,2 8-208 0 0,1 3-410 0 0,-1 0-1 0 0,0 0 1 0 0,-1 0-1 0 0,0 0 1 0 0,0 1 0 0 0,-1-1-1 0 0,-1 0 1 0 0,0 1 0 0 0,0-1-1 0 0,-1 0 1 0 0,-1 0-1 0 0,0 0-214 0 0,3-10-120 0 0,-5 15 184 0 0,10-9-7706 0 0,2-7-697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47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1 872 0 0,'0'0'1703'0'0,"0"0"2624"0"0,0 0-2431 0 0,0 0-1253 0 0,0 0-224 0 0,0 0-23 0 0,0 0-151 0 0,4 10-108 0 0,106 338 5168 0 0,-81-413-6194 0 0,-27 66 885 0 0,0 0 0 0 0,0 0 0 0 0,0 0-1 0 0,0 1 1 0 0,0-1 0 0 0,-1 1 0 0 0,1-1 0 0 0,0 1-1 0 0,-1 0 1 0 0,1-1 0 0 0,-1 1 0 0 0,1 0 0 0 0,-1 0 0 0 0,0 0-1 0 0,0 0 1 0 0,0 0 0 0 0,0 1 0 0 0,-1-1 0 0 0,1 0 0 0 0,0 0-1 0 0,-1 1 1 0 0,1-1 0 0 0,-1 0 0 0 0,0 0 0 0 0,0 1 0 0 0,0-1-1 0 0,0 2 5 0 0,-1-1 39 0 0,1-1 0 0 0,-1 0 1 0 0,1 0-1 0 0,-1 0 0 0 0,0 0 0 0 0,0 1 0 0 0,0-1 0 0 0,0 0 0 0 0,0 0 0 0 0,-1-1 0 0 0,1 1 0 0 0,0 0 0 0 0,-1 0 0 0 0,0-1 0 0 0,1 1 0 0 0,-1-1 0 0 0,0 1 1 0 0,0-1-1 0 0,0 0 0 0 0,0 1 0 0 0,0-1 0 0 0,0 0 0 0 0,0 0 0 0 0,0-1 0 0 0,0 1 0 0 0,0 0 0 0 0,-1-1 0 0 0,1 1 0 0 0,0-1 0 0 0,0 0 0 0 0,-1 0 0 0 0,1 0 0 0 0,0 0 1 0 0,-1 0-1 0 0,1 0 0 0 0,0-1 0 0 0,0 1 0 0 0,-1-1 0 0 0,1 1 0 0 0,0-1 0 0 0,0 0 0 0 0,0 0 0 0 0,0 0 0 0 0,-2-1-39 0 0,-19-5-3364 0 0,5-2-3563 0 0,10 2 558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47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12 1384 0 0,'0'0'7880'0'0,"0"0"-5470"0"0,0 0-1798 0 0,0 0-324 0 0,0 0-216 0 0,0 0 19 0 0,0 0 81 0 0,0 0 30 0 0,0 0-66 0 0,9-11 668 0 0,-7 11-790 0 0,1 1-1 0 0,-1 0 1 0 0,0-1-1 0 0,1 1 1 0 0,-1 0-1 0 0,0 0 1 0 0,0 0-1 0 0,0 1 1 0 0,0-1-1 0 0,0 0 1 0 0,0 1 0 0 0,0-1-1 0 0,0 1 1 0 0,-1 0-1 0 0,1 0 1 0 0,-1-1-1 0 0,1 1 1 0 0,-1 0-1 0 0,1 0 1 0 0,-1 1-1 0 0,0-1 1 0 0,0 0-1 0 0,0 0 1 0 0,0 0-1 0 0,-1 1 1 0 0,1-1-1 0 0,-1 0 1 0 0,1 1-1 0 0,-1-1 1 0 0,0 1-1 0 0,0-1 1 0 0,0 0-1 0 0,0 1 1 0 0,0-1 0 0 0,0 1-1 0 0,-1-1 1 0 0,1 0-1 0 0,-1 1 1 0 0,0-1-1 0 0,0 0 1 0 0,0 1-1 0 0,0-1 1 0 0,0 0-1 0 0,0 0 1 0 0,0 0-1 0 0,-1 0 1 0 0,1 0-1 0 0,-1 0 1 0 0,0-1-1 0 0,0 2-13 0 0,-120 43 1258 0 0,124-43-1160 0 0,-1-1-1 0 0,1 1 1 0 0,-1 0-1 0 0,1 0 0 0 0,0-1 1 0 0,0 1-1 0 0,0-1 0 0 0,0 0 1 0 0,1 0-1 0 0,-1 1 1 0 0,1-1-1 0 0,-1-1 0 0 0,1 1 1 0 0,0 0-1 0 0,-1-1 0 0 0,1 1 1 0 0,0-1-1 0 0,0 0 1 0 0,0 0-1 0 0,0 0 0 0 0,0 0 1 0 0,2 0-98 0 0,41 13 386 0 0,-8-3-1161 0 0,-15-2-3321 0 0,-23-9-1088 0 0,-1-3-3091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48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1032 0 0,'0'0'858'0'0,"0"0"598"0"0,0 6 1859 0 0,11 217 4037 0 0,-8-176-6859 0 0,10 15 716 0 0,-4-75-2490 0 0,-8 14 1303 0 0,-1-1-1 0 0,1 1 0 0 0,-1-1 0 0 0,1 1 0 0 0,-1-1 0 0 0,1 1 0 0 0,-1-1 0 0 0,1 0 0 0 0,-1 1 0 0 0,1-1 0 0 0,-1 0 1 0 0,1 0-1 0 0,0 1 0 0 0,-1-1 0 0 0,1 0 0 0 0,0 0 0 0 0,-1 0 0 0 0,1 0 0 0 0,-1 0 0 0 0,1 0 0 0 0,0 0 1 0 0,-1 0-1 0 0,1 0 0 0 0,0 0 0 0 0,-1 0 0 0 0,1 0 0 0 0,-1-1 0 0 0,1 1 0 0 0,0 0 0 0 0,-1 0 0 0 0,1-1 0 0 0,-1 1 1 0 0,1 0-1 0 0,-1-1 0 0 0,1 1 0 0 0,-1 0 0 0 0,1-1 0 0 0,-1 1 0 0 0,1-1 0 0 0,-1 1 0 0 0,1-1 0 0 0,-1 1 0 0 0,0-1 1 0 0,1 1-1 0 0,-1-1 0 0 0,0 1 0 0 0,1-1 0 0 0,-1 0 0 0 0,0 1 0 0 0,0-1 0 0 0,0 1 0 0 0,0-1 0 0 0,1 0 0 0 0,-1 1 1 0 0,0-1-1 0 0,0 0 0 0 0,0 0-21 0 0,-1 4 43 0 0,1-1 0 0 0,0 0 1 0 0,-1 1-1 0 0,1-1 1 0 0,-1 0-1 0 0,0 1 0 0 0,0-1 1 0 0,0 0-1 0 0,0 0 0 0 0,0 0 1 0 0,0 0-1 0 0,0 0 0 0 0,-1 0 1 0 0,1 0-1 0 0,-1-1 1 0 0,0 1-1 0 0,1 0 0 0 0,-1-1 1 0 0,0 1-1 0 0,0-1 0 0 0,0 0 1 0 0,0 1-1 0 0,0-1 0 0 0,0 0 1 0 0,0 0-1 0 0,-1 0 0 0 0,1-1 1 0 0,0 1-1 0 0,0-1 1 0 0,-1 1-1 0 0,1-1 0 0 0,0 0 1 0 0,-1 1-1 0 0,1-1 0 0 0,-1-1 1 0 0,1 1-1 0 0,0 0 0 0 0,-1 0 1 0 0,1-1-1 0 0,0 1 1 0 0,0-1-1 0 0,-1 0 0 0 0,0 0-43 0 0,-18-8-2969 0 0,5-6-3568 0 0,14 6-1386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48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55 2752 0 0,'0'0'7248'0'0,"0"0"-4712"0"0,0 0-1212 0 0,0 0-168 0 0,0 0-275 0 0,0 0-285 0 0,0 0-267 0 0,0 0-201 0 0,0 0-38 0 0,-5-1-1 0 0,-108-28-1056 0 0,104 20-1608 0 0,10 0-3229 0 0,5 2-1027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49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15801 0 0,'0'0'981'0'0,"0"0"-981"0"0,0 0 0 0 0,0 0 248 0 0,-13 36 12 0 0,9-27-124 0 0,-1 1 88 0 0,1 0-124 0 0,-2 1-24 0 0,4 0-16 0 0,1 1-60 0 0,1 1-36 0 0,0 0-660 0 0,1 1-1097 0 0,5-4-2599 0 0,4-4-5329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50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0 1316 0 0,'0'0'5010'0'0,"0"0"-3129"0"0,0 0-1210 0 0,0 0-143 0 0,0 0 188 0 0,0 0 210 0 0,0 0-46 0 0,0 0-350 0 0,-1 2-452 0 0,-5 15 86 0 0,0 0 1 0 0,-2 0-1 0 0,0 0 0 0 0,-1-1 0 0 0,0 0 0 0 0,-1 0 0 0 0,-1-1 0 0 0,-1-1 0 0 0,0 0 0 0 0,0 0 0 0 0,-2-1 0 0 0,1-1 0 0 0,-2-1 0 0 0,0 1 0 0 0,0-2 0 0 0,-1 0 0 0 0,0-1 0 0 0,0-1 0 0 0,-1-1 0 0 0,0 0 0 0 0,-1-1 0 0 0,0 0-164 0 0,37-44 403 0 0,1 2-1406 0 0,-35 48-751 0 0,6-1 2001 0 0,6-10-179 0 0,1 1-1 0 0,0 0 0 0 0,-1-1 0 0 0,1 1 0 0 0,0 0 0 0 0,0 0 1 0 0,0 0-1 0 0,0 0 0 0 0,1 0 0 0 0,-1 1 0 0 0,0-1 1 0 0,1 0-1 0 0,-1 1 0 0 0,1 0 0 0 0,0-1 0 0 0,0 1 0 0 0,0 0 1 0 0,0-1-1 0 0,1 1 0 0 0,-1 0 0 0 0,1 0 0 0 0,0-1 1 0 0,-1 1-1 0 0,1 0 0 0 0,0 0 0 0 0,1 0 0 0 0,-1 0 1 0 0,0-1-1 0 0,1 1 0 0 0,0 0 0 0 0,0 0 0 0 0,-1-1 0 0 0,1 1 1 0 0,1 0-1 0 0,-1-1 0 0 0,0 1 0 0 0,1-1 0 0 0,-1 0 1 0 0,1 1-1 0 0,0-1 0 0 0,0 0-67 0 0,37 18 685 0 0,2 0-1911 0 0,-18-1-5102 0 0,-19-16 264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2:51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0 2740 0 0,'-36'0'480'0'0,"8"3"772"0"0,4 7-1252 0 0,3-2-1588 0 0,1 12-1296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15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16 4972 0 0,'0'0'7483'0'0,"0"0"-5038"0"0,0 0-1697 0 0,0 0-123 0 0,0 0-70 0 0,0 0-67 0 0,0 0-93 0 0,0 0-220 0 0,-4 0-135 0 0,-22 2-357 0 0,-77 1 307 0 0,40-14-7595 0 0,47 2 163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15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24 15145 0 0,'0'0'2185'0'0,"0"0"-1617"0"0,0 0-172 0 0,0 0-100 0 0,0 0-172 0 0,0 0-112 0 0,-59-4-12 0 0,10-2-124 0 0,3 2-1636 0 0,1-6-4305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20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133 494 992 0 0,'0'0'379'0'0,"0"0"-219"0"0,0 0-4 0 0,0 0 1201 0 0,0 0 2366 0 0,0 0-1893 0 0,0 0-1341 0 0,0 0-406 0 0,26 43 2064 0 0,20 3-673 0 0,58 88 733 0 0,-104-132-2170 0 0,0 1-1 0 0,0-1 1 0 0,0 0-1 0 0,-1 1 1 0 0,1-1-1 0 0,-1 1 1 0 0,0-1-1 0 0,1 0 1 0 0,-1 0-1 0 0,0 1 1 0 0,0-1-1 0 0,0 0 1 0 0,-1 0-1 0 0,1 0 1 0 0,0 0-1 0 0,-1 0 1 0 0,0 0-1 0 0,1-1 1 0 0,-1 1-1 0 0,0 0 1 0 0,0-1-1 0 0,0 0 1 0 0,0 1-1 0 0,0-1 1 0 0,0 0-1 0 0,0 0 1 0 0,0 0-1 0 0,-1 0 0 0 0,1 0 1 0 0,0 0-1 0 0,-1-1 1 0 0,1 1-1 0 0,0-1 1 0 0,-1 0-1 0 0,1 0 1 0 0,-1 0-1 0 0,1 0 1 0 0,0 0-1 0 0,-1 0 1 0 0,1-1-1 0 0,-1 1 1 0 0,1-1-1 0 0,0 1 1 0 0,0-1-1 0 0,-1 0 1 0 0,1 0-1 0 0,0 0 1 0 0,0 0-1 0 0,0 0 1 0 0,0-1-1 0 0,0 1 1 0 0,0-1-1 0 0,0 1 1 0 0,0-1-1 0 0,1 0 1 0 0,-1 0-1 0 0,1 0 1 0 0,-2-1-37 0 0,1 1-41 0 0,1 1 1 0 0,-1-1-1 0 0,0 0 1 0 0,1 0 0 0 0,-1 0-1 0 0,1 0 1 0 0,-1-1-1 0 0,1 1 1 0 0,0 0 0 0 0,0 0-1 0 0,0-1 1 0 0,0 1-1 0 0,1-1 1 0 0,-1 1 0 0 0,0-1-1 0 0,1 1 1 0 0,0-1-1 0 0,0 1 1 0 0,0-1 0 0 0,0 0-1 0 0,0 1 1 0 0,0-1-1 0 0,1 1 1 0 0,-1-1 0 0 0,1 1-1 0 0,-1-1 1 0 0,1 1-1 0 0,0 0 1 0 0,0-1 0 0 0,0 1-1 0 0,1 0 1 0 0,-1-1-1 0 0,1 1 1 0 0,-1 0 0 0 0,1 0-1 0 0,-1 0 1 0 0,1 1-1 0 0,0-1 1 0 0,0 0 0 0 0,0 1-1 0 0,0-1 1 0 0,0 1-1 0 0,0-1 1 0 0,1 1 0 0 0,-1 0-1 0 0,0 0 1 0 0,1 0-1 0 0,-1 0 1 0 0,1 1 0 0 0,-1-1-1 0 0,1 0 1 0 0,-1 1-1 0 0,1 0 1 0 0,-1 0 0 0 0,1 0-1 0 0,-1 0 1 0 0,1 0-1 0 0,0 0 1 0 0,-1 1 40 0 0,24-4-4358 0 0,-17 2-233 0 0</inkml:trace>
  <inkml:trace contextRef="#ctx0" brushRef="#br0" timeOffset="387.56">483 447 4668 0 0,'0'0'5542'0'0,"0"0"-4010"0"0,0 0-1019 0 0,0 0 363 0 0,0 0 32 0 0,0 0-311 0 0,0 0-274 0 0,0 0-408 0 0,16-11-145 0 0,57 38 639 0 0,-72-26-400 0 0,0 0-1 0 0,1-1 1 0 0,-1 1 0 0 0,0 0 0 0 0,0 0 0 0 0,0 0 0 0 0,0 0 0 0 0,0 0 0 0 0,0 0-1 0 0,0 0 1 0 0,0 0 0 0 0,0 1 0 0 0,-1-1 0 0 0,1 0 0 0 0,0 1 0 0 0,-1-1 0 0 0,1 0-1 0 0,-1 1 1 0 0,0-1 0 0 0,1 0 0 0 0,-1 1 0 0 0,0-1 0 0 0,0 1 0 0 0,0-1-1 0 0,0 1 1 0 0,0-1 0 0 0,0 0 0 0 0,0 1 0 0 0,0-1 0 0 0,0 1 0 0 0,-1-1 0 0 0,1 1-1 0 0,-1-1 1 0 0,1 0 0 0 0,-1 1 0 0 0,1-1 0 0 0,-1 0 0 0 0,0 0 0 0 0,0 1 0 0 0,0-1-1 0 0,0 0 1 0 0,0 0 0 0 0,0 0 0 0 0,0 0 0 0 0,0 0 0 0 0,0 0 0 0 0,0 0 0 0 0,0-1-1 0 0,-1 2-8 0 0,-92 83 488 0 0,95-83-434 0 0,0 0 0 0 0,1 0-1 0 0,-1 0 1 0 0,0-1 0 0 0,1 1 0 0 0,-1 0 0 0 0,1-1 0 0 0,0 0 0 0 0,0 1 0 0 0,0-1 0 0 0,-1 0 0 0 0,1 0-1 0 0,0 0 1 0 0,0 0 0 0 0,0 0 0 0 0,1 0 0 0 0,-1 0 0 0 0,0-1 0 0 0,0 1 0 0 0,0-1 0 0 0,1 0 0 0 0,-1 0-1 0 0,0 0 1 0 0,0 0 0 0 0,0 0 0 0 0,1 0 0 0 0,-1 0 0 0 0,0-1 0 0 0,0 1 0 0 0,1-1-54 0 0,8 2-112 0 0,32 6-1010 0 0,-16-2-1268 0 0,2-1-3701 0 0,-7-4-1094 0 0</inkml:trace>
  <inkml:trace contextRef="#ctx0" brushRef="#br0" timeOffset="842.05">845 598 12017 0 0,'0'0'808'0'0,"0"0"-746"0"0,0 0 593 0 0,0 0 18 0 0,0 0-299 0 0,26 6 368 0 0,-24-5-707 0 0,1 1 0 0 0,-1-1 0 0 0,0 1 1 0 0,1-1-1 0 0,-1 0 0 0 0,1 0 0 0 0,-1 0 1 0 0,1 0-1 0 0,0-1 0 0 0,-1 1 0 0 0,1-1 1 0 0,0 0-1 0 0,-1 1 0 0 0,1-1 0 0 0,0 0 1 0 0,0-1-1 0 0,-1 1 0 0 0,1 0 0 0 0,0-1 0 0 0,-1 1 1 0 0,1-1-1 0 0,0 0 0 0 0,-1 0 0 0 0,1 0 1 0 0,-1 0-1 0 0,1-1 0 0 0,-1 1 0 0 0,0-1 1 0 0,0 1-1 0 0,0-1 0 0 0,1 0 0 0 0,-2 0 1 0 0,1 0-1 0 0,0 0 0 0 0,0 0 0 0 0,0 0 0 0 0,-1 0 1 0 0,0-1-1 0 0,1 1 0 0 0,-1-1 0 0 0,0 1 1 0 0,0-1-1 0 0,0 1 0 0 0,0-1 0 0 0,-1 1 1 0 0,1-1-1 0 0,-1 0 0 0 0,1 0 0 0 0,-1 1 1 0 0,0-1-1 0 0,0 0 0 0 0,0 0 0 0 0,-1 0-35 0 0,-4-5-111 0 0,0 0-1 0 0,0 1 1 0 0,-1 0 0 0 0,0 0-1 0 0,0 0 1 0 0,0 1 0 0 0,-1 0-1 0 0,0 0 1 0 0,-1 1-1 0 0,1-1 1 0 0,-1 2 0 0 0,0-1-1 0 0,0 1 1 0 0,0 0-1 0 0,-1 1 112 0 0,-8 61-386 0 0,25 212 566 0 0,-5-269-5771 0 0,-2-1 941 0 0</inkml:trace>
  <inkml:trace contextRef="#ctx0" brushRef="#br0" timeOffset="1012.71">970 724 8809 0 0,'0'0'5972'0'0,"0"0"-5404"0"0,0 0-128 0 0,0 0 140 0 0,0 0 45 0 0,0 0-253 0 0,0 0-188 0 0,-53-8-96 0 0,28 6-88 0 0,-2-1-124 0 0,1 1-1173 0 0,1 0-683 0 0,6 1-2540 0 0,2-7-4545 0 0</inkml:trace>
  <inkml:trace contextRef="#ctx0" brushRef="#br0" timeOffset="1230.21">1217 580 6537 0 0,'0'0'6654'0'0,"0"0"-5386"0"0,0 0-1244 0 0,-6 8 9 0 0,0 2 56 0 0,1 1 0 0 0,0 0 0 0 0,1 0 0 0 0,0 1 0 0 0,0-1-1 0 0,1 1 1 0 0,1 0 0 0 0,0 0 0 0 0,1 0 0 0 0,0 0 0 0 0,1 11-89 0 0,13 54-284 0 0,7-56-6944 0 0,-10-20 1390 0 0</inkml:trace>
  <inkml:trace contextRef="#ctx0" brushRef="#br0" timeOffset="1449.99">1295 695 12357 0 0,'0'0'736'0'0,"0"0"-595"0"0,0 0-162 0 0,6-1-10 0 0,-2 0 84 0 0,-1 1 1 0 0,1-1-1 0 0,0 1 1 0 0,-1 0-1 0 0,1 0 0 0 0,-1 0 1 0 0,1 0-1 0 0,0 1 1 0 0,-1 0-1 0 0,1-1 0 0 0,-1 1 1 0 0,1 0-1 0 0,-1 1 1 0 0,0-1-1 0 0,1 1 0 0 0,-1-1 1 0 0,0 1-1 0 0,0 0 1 0 0,0 0-1 0 0,0 0 0 0 0,-1 1 1 0 0,1-1-1 0 0,0 1 1 0 0,-1 0-1 0 0,0-1 1 0 0,0 1-1 0 0,1 0 0 0 0,-2 0 1 0 0,1 0-1 0 0,0 1 1 0 0,-1-1-1 0 0,1 0 0 0 0,-1 1 1 0 0,0-1-1 0 0,0 1 1 0 0,0-1-1 0 0,0 4-53 0 0,-45 40 1366 0 0,22-40-3887 0 0,2-5-4433 0 0,15-3-95 0 0</inkml:trace>
  <inkml:trace contextRef="#ctx0" brushRef="#br0" timeOffset="1636.22">1467 721 10725 0 0,'0'0'2121'0'0,"0"0"-1634"0"0,-4 6 10 0 0,-36 113 460 0 0,58-98-2860 0 0,-1-15-2521 0 0,-7-5-1180 0 0</inkml:trace>
  <inkml:trace contextRef="#ctx0" brushRef="#br0" timeOffset="1887.71">1600 860 8945 0 0,'0'0'5244'0'0,"0"0"-5128"0"0,0 0-116 0 0,0 0 784 0 0,0 0-132 0 0,-42 40-276 0 0,29-30-144 0 0,-3-2-159 0 0,3 0-73 0 0,-2 1-597 0 0,3-2-611 0 0,0-1-1072 0 0,7-3-3120 0 0,4-3-1537 0 0</inkml:trace>
  <inkml:trace contextRef="#ctx0" brushRef="#br0" timeOffset="2139.46">1817 743 5380 0 0,'0'0'8088'0'0,"-2"6"-7104"0"0,-4 7-991 0 0,5-11 16 0 0,-1-1 0 0 0,0 1 0 0 0,0 0 0 0 0,1 0 1 0 0,-1 1-1 0 0,1-1 0 0 0,0 0 0 0 0,0 0 0 0 0,0 1 0 0 0,0-1 1 0 0,0 1-1 0 0,0-1 0 0 0,0 0 0 0 0,1 1 0 0 0,-1 0 1 0 0,1-1-1 0 0,0 1 0 0 0,0-1 0 0 0,0 1 0 0 0,0-1 0 0 0,0 1 1 0 0,1 0-1 0 0,-1-1 0 0 0,1 1 0 0 0,-1-1 0 0 0,1 1 0 0 0,0-1 1 0 0,0 0-1 0 0,0 1 0 0 0,0-1 0 0 0,1 0 0 0 0,-1 0 1 0 0,1 1-1 0 0,-1-1 0 0 0,1 0 0 0 0,0-1 0 0 0,0 1 0 0 0,0 0 1 0 0,0 0-1 0 0,0-1 0 0 0,0 1 0 0 0,0-1 0 0 0,3 1-9 0 0,-1 0 43 0 0,1-2 0 0 0,0 1 0 0 0,0 0 0 0 0,1-1-1 0 0,-1 0 1 0 0,0 0 0 0 0,0-1 0 0 0,0 1 0 0 0,0-1-1 0 0,0 0 1 0 0,-1 0 0 0 0,1-1 0 0 0,0 0 0 0 0,0 0-1 0 0,-1 0 1 0 0,1 0 0 0 0,-1 0 0 0 0,1-1 0 0 0,-1 0-1 0 0,0 0 1 0 0,0 0 0 0 0,-1-1 0 0 0,1 1 0 0 0,-1-1-1 0 0,1 0 1 0 0,-1 0 0 0 0,0 0 0 0 0,-1 0 0 0 0,1 0-1 0 0,-1-1 1 0 0,2-3-43 0 0,-15 95 539 0 0,-34 4-187 0 0,11-74-8533 0 0,26-18 1053 0 0</inkml:trace>
  <inkml:trace contextRef="#ctx0" brushRef="#br0" timeOffset="2386.73">2115 714 10437 0 0,'0'0'5116'0'0,"0"0"-5116"0"0,0 0-616 0 0,21 38 440 0 0,-17-21 176 0 0,-3 3 340 0 0,-1 1 176 0 0,0-1-252 0 0,-4 0-192 0 0,-3 0-68 0 0,-3 0 100 0 0,-3-1-104 0 0,0-2-104 0 0,-2-1-436 0 0,-1-1-492 0 0,3-3-892 0 0,4-4-2716 0 0,1-5-3181 0 0</inkml:trace>
  <inkml:trace contextRef="#ctx0" brushRef="#br0" timeOffset="2664.64">2305 1135 6049 0 0,'0'0'4006'0'0,"-6"1"-3105"0"0,-250-17 2489 0 0,165 4-2333 0 0,-46-4-191 0 0,-1279-109 1547 0 0,1356 124-2813 0 0,67 7-4929 0 0,4-5 445 0 0</inkml:trace>
  <inkml:trace contextRef="#ctx0" brushRef="#br0" timeOffset="5268.39">991 1385 992 0 0,'0'0'513'0'0,"0"0"776"0"0,0 0 2920 0 0,0 0-1927 0 0,0 0-910 0 0,0 0-183 0 0,0 0-391 0 0,0 0-816 0 0,4 23-70 0 0,3-7 438 0 0,-7-13-265 0 0,0 0 1 0 0,0 1 0 0 0,0-1 0 0 0,1 0-1 0 0,-1 1 1 0 0,1-1 0 0 0,0 0 0 0 0,0 0-1 0 0,0 0 1 0 0,1 1 0 0 0,-1-1 0 0 0,1-1-1 0 0,-1 1 1 0 0,1 0 0 0 0,0 0 0 0 0,0 0-1 0 0,0-1 1 0 0,1 0 0 0 0,-1 1-1 0 0,1-1 1 0 0,-1 0 0 0 0,1 0 0 0 0,0 0-1 0 0,0 0 1 0 0,0-1 0 0 0,0 1 0 0 0,0-1-1 0 0,0 1 1 0 0,0-1 0 0 0,0 0 0 0 0,0-1-1 0 0,1 1 1 0 0,-1 0 0 0 0,0-1 0 0 0,1 0-1 0 0,-1 0 1 0 0,0 0 0 0 0,1 0 0 0 0,-1 0-1 0 0,0-1 1 0 0,1 1 0 0 0,-1-1-1 0 0,0 0 1 0 0,0 0 0 0 0,0 0 0 0 0,0-1-1 0 0,0 1 1 0 0,0-1 0 0 0,1 0-86 0 0,31-68-25 0 0,-31 122-1347 0 0,-2-46 1412 0 0,-1 0 0 0 0,1 0 0 0 0,-1 0 0 0 0,0 0 0 0 0,0 1 0 0 0,-1-1 0 0 0,0 0 0 0 0,0 0 0 0 0,-1 1 0 0 0,1-1-1 0 0,-1 0 1 0 0,0 0 0 0 0,-1 0 0 0 0,0 0 0 0 0,0 0 0 0 0,0 0 0 0 0,-1 0 0 0 0,1-1 0 0 0,-1 1 0 0 0,-1-1 0 0 0,1 0 0 0 0,-1 0 0 0 0,0 0 0 0 0,0 0 0 0 0,0-1 0 0 0,-1 1-1 0 0,0-1 1 0 0,1 0 0 0 0,-1-1 0 0 0,-1 1 0 0 0,-3 1-40 0 0,-25 7-1686 0 0,10-10-3544 0 0,7-3-3092 0 0</inkml:trace>
  <inkml:trace contextRef="#ctx0" brushRef="#br0" timeOffset="4686.19">659 1310 3276 0 0,'0'0'1299'0'0,"0"0"2210"0"0,0 0-1689 0 0,0 0-782 0 0,0 0-83 0 0,0 0-138 0 0,0 0-226 0 0,17 5-898 0 0,3 12 563 0 0,-13-12-130 0 0,1 0 1 0 0,-1 0-1 0 0,0 0 0 0 0,-1 1 0 0 0,0 0 1 0 0,1 0-1 0 0,-2 0 0 0 0,1 1 1 0 0,-1 0-1 0 0,0 0 0 0 0,0 1 0 0 0,-1-1 1 0 0,0 1-1 0 0,-1 0 0 0 0,1 0 0 0 0,-1 0 1 0 0,-1 0-1 0 0,0 1 0 0 0,0-1 1 0 0,0 1-1 0 0,-1 0 0 0 0,-1 6-126 0 0,1-18 46 0 0,0 1 0 0 0,-1-1-1 0 0,0 1 1 0 0,0-1 0 0 0,1 0-1 0 0,-2 1 1 0 0,1-1 0 0 0,0 1 0 0 0,0-1-1 0 0,-1 1 1 0 0,1-1 0 0 0,-1 1-1 0 0,0-1 1 0 0,0 1 0 0 0,0-1-1 0 0,0 1 1 0 0,0 0 0 0 0,-1 0 0 0 0,1 0-1 0 0,-1-1 1 0 0,1 1 0 0 0,-1 1-1 0 0,0-1 1 0 0,1 0 0 0 0,-1 0 0 0 0,0 1-1 0 0,0-1 1 0 0,-1 1 0 0 0,1-1-1 0 0,0 1 1 0 0,0 0 0 0 0,-1 0 0 0 0,1 0-1 0 0,-1 0 1 0 0,1 0 0 0 0,-1 1-1 0 0,1-1 1 0 0,-1 1 0 0 0,1-1 0 0 0,-1 1-1 0 0,1 0 1 0 0,-1 0 0 0 0,1 0-1 0 0,-1 1 1 0 0,0-1 0 0 0,1 1-1 0 0,-1-1 1 0 0,1 1 0 0 0,-1 0 0 0 0,1 0-1 0 0,0 0 1 0 0,-1 0 0 0 0,1 0-1 0 0,0 0 1 0 0,0 1 0 0 0,0-1 0 0 0,0 1-1 0 0,0 0 1 0 0,0-1 0 0 0,0 1-1 0 0,0 0 1 0 0,1 0 0 0 0,-1 0 0 0 0,1 0-1 0 0,-1 1 1 0 0,1-1 0 0 0,0 0-1 0 0,0 1-45 0 0,66-54-1718 0 0,-29 45-8797 0 0,-28 5 3608 0 0</inkml:trace>
  <inkml:trace contextRef="#ctx0" brushRef="#br0" timeOffset="6706.4">829 1513 144 0 0,'0'0'905'0'0,"0"0"-393"0"0,0 0-184 0 0,0 0 927 0 0,0 0 2184 0 0,0 0-1673 0 0,0 0-1157 0 0,0 0-103 0 0,0 0-15 0 0,-17 20 1253 0 0,14-19-1637 0 0,0-1 1 0 0,0 1-1 0 0,1 0 1 0 0,-1-1-1 0 0,0 0 1 0 0,0 0-1 0 0,0 0 0 0 0,1 0 1 0 0,-1 0-1 0 0,0 0 1 0 0,0-1-1 0 0,0 1 1 0 0,1-1-1 0 0,-1 0 0 0 0,0 0 1 0 0,1 0-1 0 0,-1 0 1 0 0,1 0-1 0 0,-1-1 1 0 0,1 1-1 0 0,-1-1 0 0 0,1 0 1 0 0,0 0-1 0 0,0 1 1 0 0,0-1-1 0 0,0 0 1 0 0,0-1-1 0 0,0 1 0 0 0,1 0 1 0 0,-1-1-1 0 0,1 1 1 0 0,0-1-1 0 0,-1 1 1 0 0,1-1-1 0 0,0 1 0 0 0,0-1 1 0 0,1 0-1 0 0,-1 0 1 0 0,1 1-1 0 0,-1-1 1 0 0,1 0-1 0 0,0 0 0 0 0,0 0 1 0 0,0 1-1 0 0,0-1 1 0 0,1 0-1 0 0,-1 0 1 0 0,1-2-108 0 0,-1 5-841 0 0,1 1-6255 0 0,2-1-503 0 0</inkml:trace>
  <inkml:trace contextRef="#ctx0" brushRef="#br0" timeOffset="5651.89">1394 1354 1564 0 0,'0'0'8699'0'0,"0"0"-6276"0"0,0 0-1931 0 0,0 0 101 0 0,0 0 265 0 0,0 0 156 0 0,0 0-460 0 0,0 0-907 0 0,6 5 187 0 0,80 96 647 0 0,-84-98-453 0 0,-1-1 1 0 0,1 0 0 0 0,0 1 0 0 0,-1-1-1 0 0,1 1 1 0 0,-1-1 0 0 0,0 1-1 0 0,0 0 1 0 0,0-1 0 0 0,0 1 0 0 0,-1 0-1 0 0,1 0 1 0 0,-1 0 0 0 0,1-1-1 0 0,-1 1 1 0 0,0 0 0 0 0,0 0 0 0 0,0 0-1 0 0,-1 0 1 0 0,1 0 0 0 0,-1-1-1 0 0,1 1 1 0 0,-1 0 0 0 0,0 0 0 0 0,0-1-1 0 0,0 1 1 0 0,-1 0 0 0 0,1-1-1 0 0,-1 1 1 0 0,1-1 0 0 0,-1 0 0 0 0,0 1-1 0 0,0-1 1 0 0,0 0 0 0 0,0 0-1 0 0,0 0 1 0 0,0-1 0 0 0,0 1 0 0 0,-1 0-1 0 0,1-1 1 0 0,-1 1 0 0 0,1-1-1 0 0,-1 0 1 0 0,0 0 0 0 0,1 0 0 0 0,-3 0-29 0 0,3 1 1 0 0,0-1 1 0 0,0 1 0 0 0,0-1 0 0 0,0 0-1 0 0,-1 0 1 0 0,1 0 0 0 0,0 0 0 0 0,0 0-1 0 0,-1-1 1 0 0,1 1 0 0 0,-1-1 0 0 0,1 1-1 0 0,-1-1 1 0 0,1 0 0 0 0,-1 0 0 0 0,1 0-1 0 0,0 0 1 0 0,-1 0 0 0 0,1-1 0 0 0,-1 1-1 0 0,1-1 1 0 0,-1 1 0 0 0,1-1 0 0 0,0 0-1 0 0,0 0 1 0 0,-1 0 0 0 0,1 0 0 0 0,0-1-1 0 0,0 1 1 0 0,0-1 0 0 0,0 1 0 0 0,0-1-1 0 0,1 0 1 0 0,-1 1 0 0 0,0-1 0 0 0,1 0-1 0 0,-1 0 1 0 0,1 0 0 0 0,0 0 0 0 0,-1 0-1 0 0,1-1 1 0 0,0 1 0 0 0,0 0 0 0 0,1-1-1 0 0,-1 1 1 0 0,0 0 0 0 0,1-1 0 0 0,0 1-1 0 0,-1-1 1 0 0,1 1 0 0 0,0-1 0 0 0,0 1-1 0 0,0-1 1 0 0,1 1 0 0 0,-1 0 0 0 0,1-1-1 0 0,-1 1 1 0 0,1-1 0 0 0,0-1-2 0 0,59-36-1867 0 0,-12 33-3843 0 0,-31 5-600 0 0</inkml:trace>
  <inkml:trace contextRef="#ctx0" brushRef="#br0" timeOffset="5947.73">1632 1434 10333 0 0,'0'0'3498'0'0,"0"0"-2618"0"0,0 0-668 0 0,0 0-28 0 0,0 0 4 0 0,0 0 2 0 0,0 0-76 0 0,0 0-204 0 0,3-2-130 0 0,1 0 170 0 0,1 1-1 0 0,-1 0 1 0 0,1 0 0 0 0,-1 0 0 0 0,1 1 0 0 0,-1 0-1 0 0,1 0 1 0 0,-1 0 0 0 0,1 0 0 0 0,-1 1 0 0 0,1-1 0 0 0,-1 1-1 0 0,1 0 1 0 0,-1 1 0 0 0,0-1 0 0 0,1 1 0 0 0,-1 0-1 0 0,0 0 1 0 0,0 0 0 0 0,0 0 0 0 0,-1 1 0 0 0,1 0-1 0 0,0-1 1 0 0,1 3 50 0 0,-3-4 32 0 0,1 0-1 0 0,-1 1 1 0 0,0-1-1 0 0,0 0 0 0 0,0 1 1 0 0,0-1-1 0 0,0 1 1 0 0,0 0-1 0 0,-1 0 1 0 0,1-1-1 0 0,0 1 0 0 0,-1 0 1 0 0,0 0-1 0 0,1 1 1 0 0,-1-1-1 0 0,0 0 1 0 0,0 0-1 0 0,0 1 0 0 0,0-1 1 0 0,0 0-1 0 0,-1 1 1 0 0,1-1-1 0 0,-1 1 1 0 0,0-1-1 0 0,1 1 0 0 0,-1-1 1 0 0,0 1-1 0 0,-1-1 1 0 0,1 1-1 0 0,0-1 1 0 0,-1 1-1 0 0,1-1 0 0 0,-1 0 1 0 0,0 1-1 0 0,0-1 1 0 0,0 0-1 0 0,0 1 1 0 0,0-1-1 0 0,0 0 0 0 0,-1 0 1 0 0,1 0-1 0 0,-1 0 1 0 0,1 0-1 0 0,-1 0 1 0 0,0-1-1 0 0,0 1 0 0 0,0 0-31 0 0,-52 26-48 0 0,29-25-4209 0 0,21-3-377 0 0,3-4-1988 0 0</inkml:trace>
  <inkml:trace contextRef="#ctx0" brushRef="#br0" timeOffset="6211.17">1833 1435 7173 0 0,'0'0'5012'0'0,"0"0"-4398"0"0,0 0-601 0 0,0 0 405 0 0,-3 7 52 0 0,2-4-444 0 0,-1 1 50 0 0,-1 0 1 0 0,1 0-1 0 0,1 0 0 0 0,-1 0 0 0 0,0 0 1 0 0,1 0-1 0 0,0 1 0 0 0,0-1 0 0 0,0 1 1 0 0,1-1-1 0 0,0 1 0 0 0,-1-1 0 0 0,2 0 1 0 0,-1 1-1 0 0,0-1 0 0 0,1 1 0 0 0,0-1 0 0 0,0 1 1 0 0,0-1-1 0 0,0 0 0 0 0,1 0 0 0 0,0 0 1 0 0,0 0-1 0 0,0 0 0 0 0,0 0 0 0 0,1 0 1 0 0,-1 0-1 0 0,3 1-76 0 0,5 5-461 0 0,11 8-5003 0 0,-12-13-1776 0 0</inkml:trace>
  <inkml:trace contextRef="#ctx0" brushRef="#br0" timeOffset="9398.68">1981 2018 860 0 0,'33'-8'353'0'0,"-1"-1"0"0"0,0-2 1 0 0,-1 0-1 0 0,0-3 0 0 0,-1 0 0 0 0,0-2 0 0 0,-1-1 1 0 0,-1-1-1 0 0,-1-2 0 0 0,0-1 0 0 0,2-4-353 0 0,-2-3 194 0 0,-2-1 0 0 0,-1-1-1 0 0,-1-1 1 0 0,-2-1 0 0 0,-1-1 0 0 0,-1-1-1 0 0,-2 0 1 0 0,10-31-194 0 0,19-93-2811 0 0,-23 44 1429 0 0,-16 78 2525 0 0,-1 0 1 0 0,-2 0-1 0 0,-2-1 1 0 0,-1 1-1 0 0,-2-1 1 0 0,-2 0-1 0 0,-5-29-1143 0 0,-40-65 52 0 0,10 78-318 0 0,-2 1 1 0 0,-3 2 0 0 0,-2 2 0 0 0,-1 1 0 0 0,-3 3-1 0 0,-2 2 1 0 0,-1 3 0 0 0,-2 1 0 0 0,-2 3 0 0 0,-1 3-1 0 0,-1 2 1 0 0,-33-11 265 0 0,-5-4-1119 0 0,-2 5 0 0 0,-2 3 0 0 0,-30-3 1119 0 0,38 17-465 0 0,-1 3 1 0 0,-1 4 0 0 0,-1 5-1 0 0,1 4 1 0 0,-1 3-1 0 0,-14 6 465 0 0,69 2 94 0 0,1 3-1 0 0,0 1 0 0 0,0 1 1 0 0,1 2-1 0 0,1 2 0 0 0,0 2 1 0 0,0 1-1 0 0,2 2 0 0 0,0 1 1 0 0,1 2-1 0 0,1 1 1 0 0,1 2-1 0 0,1 1 0 0 0,1 1 1 0 0,2 2-1 0 0,1 1 0 0 0,0 1 1 0 0,3 1-1 0 0,0 1 0 0 0,2 1 1 0 0,2 1-1 0 0,1 1 0 0 0,-14 36-93 0 0,22-28 38 0 0,3 1 0 0 0,1 0 0 0 0,2 0 0 0 0,2 0 0 0 0,2 0 0 0 0,1 1 0 0 0,3-1 0 0 0,2 0 0 0 0,2 0 0 0 0,1-1 0 0 0,2 0 0 0 0,3 0 0 0 0,1-1 0 0 0,18 36-38 0 0,-15-35 108 0 0,2-2 0 0 0,1 0-1 0 0,2-1 1 0 0,2-1 0 0 0,2-2 0 0 0,1 0-1 0 0,2-2 1 0 0,1-1 0 0 0,2-1-1 0 0,1-2 1 0 0,2-1 0 0 0,1-2 0 0 0,7 3-108 0 0,21 10-192 0 0,2-3 1 0 0,2-2-1 0 0,1-4 1 0 0,1-3-1 0 0,1-3 1 0 0,2-3-1 0 0,35 5 192 0 0,-82-22-1180 0 0,-8-5-990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6:48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607 679 1304 0 0,'0'0'2524'0'0,"0"0"-716"0"0,0 0-1244 0 0,0 0-480 0 0,0 0 72 0 0,0 0 313 0 0,0 0 172 0 0,0 0-26 0 0,6 0-173 0 0,1 1-386 0 0,0-1-1 0 0,0 0 1 0 0,0-1 0 0 0,0 1 0 0 0,0-1 0 0 0,0-1 0 0 0,0 1-1 0 0,0-1 1 0 0,0 0 0 0 0,-1-1 0 0 0,1 0 0 0 0,-1 0-1 0 0,1 0 1 0 0,-1-1 0 0 0,0 0 0 0 0,-1 0 0 0 0,1 0 0 0 0,-1-1-1 0 0,1 0 1 0 0,-1 0 0 0 0,-1 0 0 0 0,1-1 0 0 0,-1 1-1 0 0,0-1 1 0 0,0 0 0 0 0,-1-1 0 0 0,1 1 0 0 0,-2 0 0 0 0,1-1-1 0 0,-1 0 1 0 0,0 0 0 0 0,0 1 0 0 0,0-1 0 0 0,-1 0-1 0 0,0 0 1 0 0,-1-4-56 0 0,1 4-37 0 0,-1 0 0 0 0,0-1 0 0 0,-1 1-1 0 0,1 0 1 0 0,-1 0 0 0 0,-1 0 0 0 0,1 0-1 0 0,-1 0 1 0 0,-1 0 0 0 0,1 0 0 0 0,-1 0 0 0 0,0 1-1 0 0,-1-1 1 0 0,0 1 0 0 0,0 0 0 0 0,0 0-1 0 0,0 1 1 0 0,-1-1 0 0 0,0 1 0 0 0,0 0-1 0 0,-1 0 1 0 0,1 1 0 0 0,-1-1 0 0 0,0 1 0 0 0,0 0-1 0 0,-1 1 1 0 0,1 0 0 0 0,-1 0 0 0 0,1 0-1 0 0,-1 1 1 0 0,0 0 0 0 0,0 0 0 0 0,0 0-1 0 0,-1 1 1 0 0,1 0 0 0 0,0 1 0 0 0,0 0 0 0 0,0 0-1 0 0,-1 0 1 0 0,1 1 0 0 0,0 0 0 0 0,0 1-1 0 0,0-1 1 0 0,0 1 0 0 0,0 0 0 0 0,0 1-1 0 0,1 0 1 0 0,-1 0 0 0 0,1 1 0 0 0,-5 3 37 0 0,5-2-35 0 0,0 1 0 0 0,0 0 0 0 0,1 1 0 0 0,0-1 0 0 0,0 1 0 0 0,1 0 1 0 0,0 1-1 0 0,0-1 0 0 0,1 1 0 0 0,0-1 0 0 0,0 1 0 0 0,1 0 0 0 0,0 0 0 0 0,0 0 0 0 0,1 0 1 0 0,0 1-1 0 0,0-1 0 0 0,1 0 0 0 0,0 1 0 0 0,0-1 0 0 0,1 0 0 0 0,0 0 0 0 0,1 0 0 0 0,0 0 0 0 0,0 0 1 0 0,1 0-1 0 0,0 0 0 0 0,0 0 0 0 0,1-1 0 0 0,3 7 35 0 0,15 0-1681 0 0,-12-11-786 0 0</inkml:trace>
  <inkml:trace contextRef="#ctx0" brushRef="#br0" timeOffset="371.93">595 37 380 0 0,'0'0'3960'0'0,"0"0"-3770"0"0,0 0-1372 0 0,0 0 500 0 0,0 0 454 0 0,0 0 298 0 0,0 0 196 0 0,-5 21-153 0 0,5-13 3279 0 0,9 2-3254 0 0,-1 1 0 0 0,0 1 0 0 0,0-1 0 0 0,-1 1 0 0 0,-1 1 0 0 0,0-1 0 0 0,-1 1 0 0 0,0 0 0 0 0,-1 0 0 0 0,0 1 0 0 0,-1-1 0 0 0,-1 1 0 0 0,0 0 0 0 0,-1-1 0 0 0,0 6-138 0 0,-13-8-2207 0 0,10-16-363 0 0</inkml:trace>
  <inkml:trace contextRef="#ctx0" brushRef="#br0" timeOffset="680.35">603 1 5533 0 0,'0'0'1704'0'0,"0"0"-1352"0"0,0 0-274 0 0,7 4 132 0 0,71 65-70 0 0,-77-69-83 0 0,-71-54-432 0 0,70 54 383 0 0,0 1 0 0 0,0-1-1 0 0,0 1 1 0 0,0-1 0 0 0,0 1-1 0 0,0-1 1 0 0,0 1 0 0 0,0 0-1 0 0,0-1 1 0 0,0 1 0 0 0,0-1-1 0 0,-1 1 1 0 0,1-1-1 0 0,0 1 1 0 0,0-1 0 0 0,0 1-1 0 0,-1-1 1 0 0,1 1 0 0 0,0-1-1 0 0,-1 1 1 0 0,1-1 0 0 0,0 1-1 0 0,-1-1 1 0 0,1 0 0 0 0,-1 1-1 0 0,1-1 1 0 0,-1 0 0 0 0,1 1-1 0 0,0-1 1 0 0,-1 0 0 0 0,1 1-1 0 0,-1-1 1 0 0,1 0-1 0 0,-1 0 1 0 0,0 0 0 0 0,1 0-1 0 0,-1 1 1 0 0,1-1 0 0 0,-1 0-1 0 0,1 0 1 0 0,-1 0 0 0 0,1 0-1 0 0,-1 0 1 0 0,0 0 0 0 0,1 0-1 0 0,-1-1 1 0 0,1 1 0 0 0,-1 0-1 0 0,1 0 1 0 0,-1 0 0 0 0,1 0-1 0 0,-1-1 1 0 0,1 1 0 0 0,-1 0-1 0 0,1-1 1 0 0,-1 1-1 0 0,1 0 1 0 0,-1-1 0 0 0,1 1-1 0 0,0 0 1 0 0,-1-1 0 0 0,1 1-1 0 0,-1-1 1 0 0,1 1 0 0 0,0-1-1 0 0,0 1 1 0 0,-1-1 0 0 0,1 1-1 0 0,0-1 1 0 0,0 1-8 0 0,-11 25 232 0 0,-22-1-3114 0 0,27-22-615 0 0</inkml:trace>
  <inkml:trace contextRef="#ctx0" brushRef="#br0" timeOffset="46529.52">246 650 196 0 0,'0'0'337'0'0,"0"0"-154"0"0,0 0-8 0 0,0 0 128 0 0,0 0 68 0 0,6-1 47 0 0,140-75 3477 0 0,-129 64-3906 0 0,-1-1 1 0 0,-1-1-1 0 0,0 0 1 0 0,-1-1-1 0 0,-1-1 1 0 0,0 0-1 0 0,-1 0 1 0 0,-1-1-1 0 0,0-1 1 0 0,-1 0 0 0 0,6-17 10 0 0,-14 28-30 0 0,-1 1 0 0 0,1 0 0 0 0,-1 0 0 0 0,-1 0 0 0 0,1-1 0 0 0,-1 1 0 0 0,0-1 0 0 0,0 1 0 0 0,-1 0 0 0 0,0 0 0 0 0,0-1 1 0 0,-1 1-1 0 0,1 0 0 0 0,-1 0 0 0 0,-1 0 0 0 0,1 0 0 0 0,-1 0 0 0 0,0 1 0 0 0,0-1 0 0 0,-1 1 0 0 0,1 0 0 0 0,-1 0 0 0 0,0 0 0 0 0,-1 1 1 0 0,1-1-1 0 0,-1 1 0 0 0,0 0 0 0 0,0 0 0 0 0,0 0 0 0 0,-1 1 0 0 0,1 0 0 0 0,-1 0 0 0 0,-3-1 30 0 0,-10-5 14 0 0,-1 0 0 0 0,1 1 0 0 0,-1 1 0 0 0,0 1 0 0 0,-1 1 0 0 0,1 0 0 0 0,-1 2 0 0 0,0 0 0 0 0,-18 1-14 0 0,26 5 1 0 0,0 1 0 0 0,-1 0 1 0 0,1 1-1 0 0,1 1 0 0 0,-1 0 0 0 0,1 0 0 0 0,0 1 0 0 0,0 1 1 0 0,1 0-1 0 0,0 0 0 0 0,1 1 0 0 0,0 1 0 0 0,0 0 0 0 0,1 0 1 0 0,0 1-1 0 0,0 0 0 0 0,2 0 0 0 0,-1 1 0 0 0,1 0 0 0 0,1 0 0 0 0,0 1 1 0 0,1 0-1 0 0,-2 8-1 0 0,4-13-6 0 0,0-1 0 0 0,0 1 0 0 0,1 0 0 0 0,0 0 0 0 0,1 0 1 0 0,0 0-1 0 0,0 0 0 0 0,1 0 0 0 0,0 0 0 0 0,0 0 0 0 0,1 0 0 0 0,0 0 1 0 0,0 0-1 0 0,1 0 0 0 0,0 0 0 0 0,0-1 0 0 0,1 1 0 0 0,0-1 0 0 0,0 1 1 0 0,1-1-1 0 0,0 0 0 0 0,0 0 0 0 0,1 0 0 0 0,4 4 6 0 0,102 76 1745 0 0,-92-82-1482 0 0,-5-4-4235 0 0,-7-1 1149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12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167 552 4068 0 0,'0'0'6153'0'0,"0"0"-4458"0"0,0 0-1527 0 0,0 0 52 0 0,0 0 78 0 0,0 0-121 0 0,2 4-228 0 0,28 38 578 0 0,-20-30-242 0 0,-1 0 1 0 0,0 0-1 0 0,-1 0 1 0 0,0 1 0 0 0,-1 1-1 0 0,-1-1 1 0 0,0 1 0 0 0,-1 0-1 0 0,-1 0 1 0 0,0 1-286 0 0,-3-12 21 0 0,-1 0 1 0 0,0-1-1 0 0,0 1 1 0 0,-1 0 0 0 0,1 0-1 0 0,-1 0 1 0 0,1 0-1 0 0,-1-1 1 0 0,0 1-1 0 0,0 0 1 0 0,0-1-1 0 0,-1 1 1 0 0,1-1-1 0 0,0 1 1 0 0,-1-1 0 0 0,0 1-1 0 0,0-1 1 0 0,1 0-1 0 0,-1 0 1 0 0,0 0-1 0 0,-1 0 1 0 0,1 0-1 0 0,0 0 1 0 0,-1-1-1 0 0,1 1 1 0 0,-1-1 0 0 0,1 0-1 0 0,-1 0 1 0 0,1 1-1 0 0,-1-2 1 0 0,0 1-1 0 0,0 0 1 0 0,1 0-1 0 0,-1-1 1 0 0,0 0-1 0 0,0 0 1 0 0,0 1 0 0 0,0-1-1 0 0,0-1 1 0 0,0 1-1 0 0,1 0 1 0 0,-1-1-1 0 0,0 0 1 0 0,0 1-1 0 0,1-1 1 0 0,-1 0-1 0 0,0-1 1 0 0,1 1 0 0 0,-1 0-1 0 0,1-1 1 0 0,-1 0-22 0 0,0 2-6 0 0,1 0 0 0 0,-1 0 1 0 0,1-1-1 0 0,-1 0 0 0 0,1 1 1 0 0,-1-1-1 0 0,1 0 0 0 0,-1 0 1 0 0,1 0-1 0 0,0-1 0 0 0,-1 1 1 0 0,1 0-1 0 0,0-1 0 0 0,0 0 1 0 0,0 1-1 0 0,0-1 0 0 0,1 0 1 0 0,-1 0-1 0 0,0 0 1 0 0,1 0-1 0 0,-1 0 0 0 0,1-1 1 0 0,0 1-1 0 0,0 0 0 0 0,0-1 1 0 0,0 1-1 0 0,0-1 0 0 0,0 1 1 0 0,0-1-1 0 0,1 1 0 0 0,0-1 1 0 0,-1 1-1 0 0,1-1 0 0 0,0 0 1 0 0,0 1-1 0 0,0-1 0 0 0,1 1 1 0 0,-1-1-1 0 0,1 0 0 0 0,-1 1 1 0 0,1-1-1 0 0,0 1 0 0 0,0 0 1 0 0,0-1-1 0 0,0 1 0 0 0,0 0 1 0 0,1-1-1 0 0,-1 1 0 0 0,1 0 1 0 0,-1 0-1 0 0,1 0 1 0 0,0 0-1 0 0,0 0 0 0 0,0 1 1 0 0,0-1-1 0 0,2-1 6 0 0,93-31-872 0 0,-54 37-6036 0 0,-32 0-1253 0 0</inkml:trace>
  <inkml:trace contextRef="#ctx0" brushRef="#br0" timeOffset="758.48">522 971 1200 0 0,'0'0'1364'0'0,"0"0"1707"0"0,0 0-1053 0 0,0 0-930 0 0,0 0 46 0 0,0 0 5 0 0,0 0-372 0 0,0 0-506 0 0,0 0-5 0 0,-7 0 307 0 0,-473-23 3208 0 0,480 25-5753 0 0,7 1-2417 0 0,2-2-2128 0 0</inkml:trace>
  <inkml:trace contextRef="#ctx0" brushRef="#br0" timeOffset="1105.39">145 1114 11717 0 0,'0'0'1485'0'0,"0"0"-1612"0"0,0 0 232 0 0,0 0 80 0 0,0 0 73 0 0,0 0-94 0 0,0 0 118 0 0,2 7 234 0 0,79 160 2015 0 0,-82-164-2508 0 0,0 0 0 0 0,0 0 1 0 0,0 0-1 0 0,0 0 1 0 0,-1-1-1 0 0,1 1 0 0 0,-1 0 1 0 0,1 0-1 0 0,-1-1 1 0 0,0 1-1 0 0,0-1 1 0 0,-1 0-1 0 0,1 1 0 0 0,0-1 1 0 0,-1 0-1 0 0,1 0 1 0 0,-1-1-1 0 0,0 1 0 0 0,1 0 1 0 0,-1-1-1 0 0,0 0 1 0 0,0 1-1 0 0,0-1 1 0 0,0-1-1 0 0,0 1 0 0 0,0 0 1 0 0,0-1-1 0 0,0 1 1 0 0,-1-1-1 0 0,1 0 0 0 0,0 0 1 0 0,0 0-1 0 0,0 0 1 0 0,0-1-1 0 0,-1 0 1 0 0,1 1-1 0 0,0-1 0 0 0,0 0 1 0 0,0 0-1 0 0,0 0 1 0 0,1-1-1 0 0,-1 1 0 0 0,0-1 1 0 0,0 0-1 0 0,1 0 1 0 0,-1 0-1 0 0,1 0 1 0 0,0 0-1 0 0,-1 0 0 0 0,1 0 1 0 0,0-1-1 0 0,0 1 1 0 0,1-1-1 0 0,-1 0 0 0 0,0 0 1 0 0,1 1-1 0 0,0-1 1 0 0,-1-2-24 0 0,2 3-52 0 0,-1 0 0 0 0,1-1 0 0 0,0 1 0 0 0,0-1 0 0 0,0 1 0 0 0,0 0 0 0 0,1-1 1 0 0,-1 1-1 0 0,1 0 0 0 0,-1-1 0 0 0,1 1 0 0 0,0 0 0 0 0,0 0 0 0 0,0 0 0 0 0,0 0 0 0 0,0-1 0 0 0,0 1 1 0 0,1 1-1 0 0,-1-1 0 0 0,1 0 0 0 0,-1 0 0 0 0,1 0 0 0 0,0 1 0 0 0,-1-1 0 0 0,1 1 0 0 0,0 0 0 0 0,0-1 1 0 0,0 1-1 0 0,0 0 0 0 0,1 0 0 0 0,-1 0 0 0 0,0 0 0 0 0,0 1 0 0 0,1-1 0 0 0,-1 0 52 0 0,58-6-8969 0 0,-44 7 2329 0 0</inkml:trace>
  <inkml:trace contextRef="#ctx0" brushRef="#br0" timeOffset="1526.02">369 1227 7565 0 0,'0'0'4457'0'0,"0"0"-3667"0"0,0 0-907 0 0,0 0 42 0 0,0 0 574 0 0,0 8 125 0 0,26 94 1731 0 0,-26-99-2278 0 0,2-1-1 0 0,-1 1 0 0 0,0-1 0 0 0,0 1 0 0 0,1-1 0 0 0,-1 1 0 0 0,1-1 0 0 0,0 0 0 0 0,0 1 0 0 0,0-1 0 0 0,0 0 0 0 0,0 0 0 0 0,0-1 0 0 0,1 1 0 0 0,-1 0 0 0 0,0-1 0 0 0,1 1 0 0 0,0-1 0 0 0,-1 0 0 0 0,1 0 0 0 0,0 0 0 0 0,-1 0 0 0 0,1 0 0 0 0,0-1 0 0 0,0 1 0 0 0,0-1 0 0 0,0 0 0 0 0,-1 0 0 0 0,1 0 0 0 0,0 0 1 0 0,0 0-1 0 0,0-1 0 0 0,0 1 0 0 0,0-1 0 0 0,-1 0 0 0 0,1 0 0 0 0,2-1-76 0 0,25-56-264 0 0,-27 47-493 0 0,5 38 418 0 0,-6-22 369 0 0,0 0 0 0 0,-1 0 0 0 0,1 1 0 0 0,-1-1 0 0 0,-1 0-1 0 0,1 0 1 0 0,-1 0 0 0 0,1 1 0 0 0,-1-1 0 0 0,-1 0 0 0 0,1 0 0 0 0,-1 1-1 0 0,0-1 1 0 0,0 0 0 0 0,-1 0 0 0 0,1 0 0 0 0,-1 0 0 0 0,0 0 0 0 0,-1 0-1 0 0,1-1 1 0 0,-1 1 0 0 0,0-1 0 0 0,0 0 0 0 0,0 1 0 0 0,-1-1 0 0 0,1-1-1 0 0,-1 1 1 0 0,0 0 0 0 0,0-1 0 0 0,-1 0 0 0 0,1 0 0 0 0,0 0 0 0 0,-1-1-1 0 0,0 1 1 0 0,0-1 0 0 0,1 0 0 0 0,-5 1-30 0 0,-87 7 3 0 0,35-22-3780 0 0,36-2-3505 0 0</inkml:trace>
  <inkml:trace contextRef="#ctx0" brushRef="#br0" timeOffset="-8028.43">1130 601 484 0 0,'0'0'4673'0'0,"0"0"-1841"0"0,0 0-1311 0 0,0 0-415 0 0,0 0 10 0 0,0 0-53 0 0,0 0-213 0 0,0 0-303 0 0,24 20-257 0 0,-15-13-70 0 0,93 97 624 0 0,-100-101-839 0 0,0-1 0 0 0,-1 0 1 0 0,1 1-1 0 0,0-1 0 0 0,-1 1 0 0 0,0 0 1 0 0,0 0-1 0 0,1-1 0 0 0,-2 1 1 0 0,1 0-1 0 0,0 0 0 0 0,0 0 1 0 0,-1 0-1 0 0,0 0 0 0 0,1 0 0 0 0,-1 0 1 0 0,-1 0-1 0 0,1 0 0 0 0,0 0 1 0 0,-1 0-1 0 0,1 0 0 0 0,-1 0 1 0 0,0 0-1 0 0,0-1 0 0 0,0 1 0 0 0,0 0 1 0 0,0 0-1 0 0,-1-1 0 0 0,1 1 1 0 0,-1-1-1 0 0,0 1 0 0 0,0-1 1 0 0,0 0-1 0 0,0 0 0 0 0,0 0 0 0 0,0 0 1 0 0,-1 0-1 0 0,1 0 0 0 0,-1 0 1 0 0,1-1-1 0 0,-1 1 0 0 0,0-1 0 0 0,1 0 1 0 0,-2 1-6 0 0,1 0 30 0 0,1 0 0 0 0,0-1 0 0 0,-1 1 1 0 0,1 0-1 0 0,-1-1 0 0 0,0 0 0 0 0,0 0 1 0 0,1 1-1 0 0,-1-2 0 0 0,0 1 0 0 0,0 0 1 0 0,0 0-1 0 0,0-1 0 0 0,0 0 0 0 0,0 1 1 0 0,0-1-1 0 0,0 0 0 0 0,0-1 0 0 0,0 1 0 0 0,0 0 1 0 0,0-1-1 0 0,1 0 0 0 0,-1 0 0 0 0,0 0 1 0 0,0 0-1 0 0,0 0 0 0 0,1 0 0 0 0,-1-1 1 0 0,1 1-1 0 0,-1-1 0 0 0,1 0 0 0 0,-1 1 1 0 0,1-1-1 0 0,0 0 0 0 0,0-1 0 0 0,0 1 1 0 0,0 0-1 0 0,0-1 0 0 0,1 1 0 0 0,-1-1 0 0 0,1 1 1 0 0,-1-1-1 0 0,1 0 0 0 0,0 1 0 0 0,0-1 1 0 0,0 0-1 0 0,1 0 0 0 0,-1 0 0 0 0,1 0 1 0 0,-1 0-1 0 0,1 0 0 0 0,0 0 0 0 0,0 0 1 0 0,0 0-1 0 0,1 0 0 0 0,-1 0 0 0 0,1 0 0 0 0,-1 0 1 0 0,1 1-1 0 0,1-3-30 0 0,0 1-69 0 0,1 0-1 0 0,0-1 1 0 0,1 1-1 0 0,-1 1 1 0 0,1-1-1 0 0,-1 0 1 0 0,1 1 0 0 0,0 0-1 0 0,0 0 1 0 0,1 0-1 0 0,-1 0 1 0 0,1 1-1 0 0,-1 0 1 0 0,1 0 0 0 0,0 0-1 0 0,0 0 1 0 0,0 1-1 0 0,0-1 1 0 0,3 1 69 0 0,62-7-8425 0 0,-56 7 2820 0 0</inkml:trace>
  <inkml:trace contextRef="#ctx0" brushRef="#br0" timeOffset="-7490.16">1480 597 768 0 0,'0'0'407'0'0,"0"0"-222"0"0,0 0-46 0 0,0 0 752 0 0,0 0 2107 0 0,0 0-811 0 0,0 0-584 0 0,0 0-199 0 0,0 0-202 0 0,28 16 1258 0 0,-20-14-2364 0 0,-1 1 1 0 0,1-1-1 0 0,0-1 1 0 0,0 1-1 0 0,-1-1 0 0 0,1-1 1 0 0,0 1-1 0 0,0-2 0 0 0,0 1 1 0 0,0-1-1 0 0,0 0 1 0 0,-1 0-1 0 0,1-1 0 0 0,0 0 1 0 0,-1-1-1 0 0,1 1 1 0 0,-1-1-1 0 0,0-1 0 0 0,0 1 1 0 0,0-1-1 0 0,3-3-96 0 0,-10 3-27 0 0,0-1 0 0 0,0 1-1 0 0,-1 0 1 0 0,1 0 0 0 0,-1 0-1 0 0,0 0 1 0 0,0 0 0 0 0,-1 0-1 0 0,1 0 1 0 0,-1 0 0 0 0,0 0 0 0 0,0 0-1 0 0,0 1 1 0 0,0-1 0 0 0,-1 1-1 0 0,1-1 1 0 0,-1 1 0 0 0,0 0-1 0 0,0 0 1 0 0,0 1 0 0 0,0-1 0 0 0,-1 0-1 0 0,1 1 1 0 0,-1 0 0 0 0,1 0-1 0 0,-1 0 1 0 0,0 0 0 0 0,0 1 0 0 0,0-1-1 0 0,0 1 1 0 0,0 0 0 0 0,0 0-1 0 0,0 0 1 0 0,0 1 0 0 0,-2 0 27 0 0,4 2 5 0 0,-1 1-1 0 0,1-1 1 0 0,0 1 0 0 0,0 0 0 0 0,0 0 0 0 0,0 0-1 0 0,1 0 1 0 0,-1 0 0 0 0,1 0 0 0 0,0 1 0 0 0,0-1 0 0 0,0 0-1 0 0,0 1 1 0 0,0-1 0 0 0,1 1 0 0 0,0-1 0 0 0,0 1 0 0 0,0-1-1 0 0,0 1 1 0 0,0-1 0 0 0,0 1 0 0 0,1-1 0 0 0,0 1-1 0 0,0-1 1 0 0,0 2-5 0 0,0 3 55 0 0,1 35 366 0 0,-12 152 96 0 0,10-196-8780 0 0,4-11 892 0 0</inkml:trace>
  <inkml:trace contextRef="#ctx0" brushRef="#br0" timeOffset="-7224.04">1710 734 4440 0 0,'0'0'7081'0'0,"0"0"-5941"0"0,0 0-1024 0 0,0 0-52 0 0,0 0 164 0 0,0 0 828 0 0,-34 2 232 0 0,13-2-520 0 0,-7 0-515 0 0,-1-2-253 0 0,-4 1-957 0 0,4-2-1731 0 0,5 0-3676 0 0</inkml:trace>
  <inkml:trace contextRef="#ctx0" brushRef="#br0" timeOffset="-5216.2">2619 753 3344 0 0,'0'0'8132'0'0,"0"0"-6047"0"0,0 0-2120 0 0,0 0 146 0 0,0 0 49 0 0,-4 6-18 0 0,2-5-102 0 0,1 0 1 0 0,0 0 0 0 0,-1 0-1 0 0,1 0 1 0 0,0 0-1 0 0,-1 1 1 0 0,1-1 0 0 0,0 0-1 0 0,0 1 1 0 0,0-1 0 0 0,0 1-1 0 0,0-1 1 0 0,0 1 0 0 0,1-1-1 0 0,-1 1 1 0 0,0 0 0 0 0,1-1-1 0 0,-1 1 1 0 0,1 0 0 0 0,0 0-1 0 0,0-1 1 0 0,0 1-1 0 0,-1 0 1 0 0,1 0 0 0 0,1 0-1 0 0,-1-1 1 0 0,0 1 0 0 0,0 0-1 0 0,1-1 1 0 0,-1 1 0 0 0,1 0-1 0 0,-1 0 1 0 0,1-1 0 0 0,0 1-1 0 0,0-1 1 0 0,0 1 0 0 0,0-1-1 0 0,0 1 1 0 0,0-1-1 0 0,0 0 1 0 0,0 1 0 0 0,0-1-1 0 0,1 0 1 0 0,-1 0 0 0 0,1 0-1 0 0,-1 0 1 0 0,0 0 0 0 0,1 0-1 0 0,0 0 1 0 0,-1 0 0 0 0,1-1-1 0 0,0 1 1 0 0,-1-1 0 0 0,1 1-1 0 0,0-1 1 0 0,1 1-41 0 0,2-1-13 0 0,0 0 1 0 0,1 0 0 0 0,-1-1-1 0 0,0 1 1 0 0,1-1 0 0 0,-1 0-1 0 0,0-1 1 0 0,0 1 0 0 0,0-1-1 0 0,0 0 1 0 0,0 0 0 0 0,0-1-1 0 0,0 1 1 0 0,-1-1 0 0 0,1 0-1 0 0,-1 0 1 0 0,0-1 0 0 0,0 1-1 0 0,0-1 1 0 0,0 0-1 0 0,2-3 13 0 0,-6 26-75 0 0,-23 120 1043 0 0,-26-115-1764 0 0,10-28-4798 0 0,18-7-1916 0 0</inkml:trace>
  <inkml:trace contextRef="#ctx0" brushRef="#br0" timeOffset="-4964.9">2962 705 8009 0 0,'0'0'6792'0'0,"0"0"-6792"0"0,0 0-732 0 0,14 35 732 0 0,-10-19 556 0 0,0 3 60 0 0,-3 2-172 0 0,-1 0 4 0 0,0 0-228 0 0,-4 1-147 0 0,-4 0-73 0 0,-1 0-8 0 0,0-1-105 0 0,-3-3-315 0 0,1 0-392 0 0,2-3-764 0 0,-2-3-2360 0 0,2-5-3705 0 0</inkml:trace>
  <inkml:trace contextRef="#ctx0" brushRef="#br0" timeOffset="-4447.69">3088 1174 1068 0 0,'0'0'6164'0'0,"0"0"-2048"0"0,0 0-3522 0 0,0 0-184 0 0,-6 1 259 0 0,-125 4 560 0 0,0-6 1 0 0,0-6 0 0 0,-27-9-1230 0 0,-12 1 370 0 0,-786-33 912 0 0,897 48-1885 0 0,55 0-3209 0 0,9 0-3658 0 0,17 0 993 0 0</inkml:trace>
  <inkml:trace contextRef="#ctx0" brushRef="#br0" timeOffset="-4078.07">1844 1317 5825 0 0,'0'0'5901'0'0,"0"0"-4597"0"0,0 0-1429 0 0,0 0 171 0 0,0 0 161 0 0,0 0 274 0 0,3 6 111 0 0,21 33 55 0 0,-17-30-532 0 0,0 0 0 0 0,-1 0-1 0 0,-1 0 1 0 0,1 1 0 0 0,-2 0 0 0 0,1 0 0 0 0,-1 0 0 0 0,-1 1 0 0 0,0-1 0 0 0,0 1 0 0 0,-1 0 0 0 0,-1 1-115 0 0,-2-9 32 0 0,-1 0 0 0 0,0 0 0 0 0,-1 0 0 0 0,1 0 0 0 0,0 0 0 0 0,-1-1 0 0 0,0 1 0 0 0,1-1 0 0 0,-1 1 0 0 0,0-1 0 0 0,0 0 0 0 0,-1 0 0 0 0,1-1 0 0 0,0 1 0 0 0,-1-1 0 0 0,1 1 0 0 0,0-1 0 0 0,-1 0 0 0 0,0 0 0 0 0,1-1 1 0 0,-1 1-1 0 0,0-1 0 0 0,1 1 0 0 0,-1-1 0 0 0,0-1 0 0 0,1 1 0 0 0,-1 0 0 0 0,0-1 0 0 0,1 0 0 0 0,-1 0 0 0 0,1 0 0 0 0,-1 0 0 0 0,1 0 0 0 0,0-1 0 0 0,-1 1 0 0 0,1-1 0 0 0,0 0 0 0 0,0 0 0 0 0,0 0 0 0 0,0-1 0 0 0,0 1 0 0 0,1-1 0 0 0,-1 1 0 0 0,1-1-32 0 0,0 1-21 0 0,1 0 0 0 0,-1-1 0 0 0,1 1-1 0 0,0 0 1 0 0,0 0 0 0 0,0-1 0 0 0,0 1-1 0 0,0-1 1 0 0,1 1 0 0 0,-1-1 0 0 0,1 1 0 0 0,-1-1-1 0 0,1 1 1 0 0,0-1 0 0 0,0 1 0 0 0,0-1-1 0 0,0 1 1 0 0,1-1 0 0 0,-1 1 0 0 0,1-1-1 0 0,0 1 1 0 0,-1-1 0 0 0,1 1 0 0 0,0 0 0 0 0,0-1-1 0 0,1 1 1 0 0,-1 0 0 0 0,0 0 0 0 0,1 0-1 0 0,-1 0 1 0 0,1 0 0 0 0,0 0 0 0 0,0 0 0 0 0,-1 0-1 0 0,1 1 1 0 0,0-1 0 0 0,1 1 0 0 0,-1-1-1 0 0,0 1 1 0 0,0 0 0 0 0,1 0 0 0 0,-1 0-1 0 0,0 0 1 0 0,1 0 21 0 0,109-31-5276 0 0,-96 30 870 0 0,-3-2-2644 0 0</inkml:trace>
  <inkml:trace contextRef="#ctx0" brushRef="#br0" timeOffset="-3781.51">2094 1404 6217 0 0,'0'0'4221'0'0,"0"0"-2875"0"0,0 0-1024 0 0,0 0 95 0 0,0 0-151 0 0,0 0-95 0 0,0 0-1 0 0,25 2 997 0 0,-21-2-1104 0 0,-1 1-1 0 0,1-1 0 0 0,-1 1 0 0 0,1-1 1 0 0,-1 1-1 0 0,0 0 0 0 0,1 0 0 0 0,-1 1 1 0 0,0-1-1 0 0,0 0 0 0 0,0 1 0 0 0,0 0 1 0 0,0 0-1 0 0,0 0 0 0 0,0 0 0 0 0,-1 1 1 0 0,1-1-1 0 0,-1 1 0 0 0,1-1 0 0 0,-1 1 1 0 0,0 0-1 0 0,0 0 0 0 0,0 0 0 0 0,-1 0 1 0 0,1 0-1 0 0,-1 0 0 0 0,0 0 0 0 0,0 1 1 0 0,0-1-1 0 0,0 0 0 0 0,0 1 0 0 0,-1-1 1 0 0,1 1-1 0 0,-1-1 0 0 0,0 1 0 0 0,0-1 1 0 0,0 1-1 0 0,-1-1 0 0 0,1 1 0 0 0,-1-1 1 0 0,0 0-1 0 0,0 1 0 0 0,0-1 0 0 0,0 0 1 0 0,-1 0-1 0 0,1 1 0 0 0,-1-1 0 0 0,0 0 1 0 0,0 0-63 0 0,-31 22-15 0 0,20-20-2212 0 0,4-6-3277 0 0,8-2-1410 0 0</inkml:trace>
  <inkml:trace contextRef="#ctx0" brushRef="#br0" timeOffset="-3531.77">2287 1404 5348 0 0,'0'0'7188'0'0,"0"0"-6241"0"0,0 0-431 0 0,-6 7 216 0 0,-1-1-539 0 0,2-2-117 0 0,1 0-1 0 0,-1 0 1 0 0,1 0 0 0 0,0 1-1 0 0,0-1 1 0 0,0 1 0 0 0,0 0-1 0 0,1 0 1 0 0,0 0 0 0 0,0 1 0 0 0,0-1-1 0 0,1 1 1 0 0,0-1 0 0 0,0 1-1 0 0,0 0 1 0 0,1 0 0 0 0,0 1-76 0 0,44 24-105 0 0,-6-24-3207 0 0,-6-6-1957 0 0</inkml:trace>
  <inkml:trace contextRef="#ctx0" brushRef="#br0" timeOffset="-6226.67">1952 558 1712 0 0,'0'0'777'0'0,"0"0"200"0"0,0 0 1866 0 0,0 0-1820 0 0,0 0-873 0 0,0 0-332 0 0,-2 6 4635 0 0,-10 24-3318 0 0,8-12-807 0 0,0 0 0 0 0,1 0-1 0 0,1 1 1 0 0,0-1 0 0 0,2 1 0 0 0,0 0 0 0 0,1-1 0 0 0,1 1 0 0 0,1-1-1 0 0,0 0 1 0 0,2 1 0 0 0,4 12-328 0 0,15-2 349 0 0,-10-30-7926 0 0,-9-5 419 0 0</inkml:trace>
  <inkml:trace contextRef="#ctx0" brushRef="#br0" timeOffset="-5960.31">2114 689 11497 0 0,'0'0'1573'0'0,"0"0"-1109"0"0,0 0-315 0 0,0 0 153 0 0,0 0-57 0 0,0 0-146 0 0,0 0-107 0 0,0 0-74 0 0,29-17-485 0 0,-27 17 606 0 0,1 0 0 0 0,0 1 0 0 0,-1-1 0 0 0,1 1 0 0 0,0 0 0 0 0,-1-1 1 0 0,1 1-1 0 0,-1 0 0 0 0,1 1 0 0 0,-1-1 0 0 0,0 0 0 0 0,1 1 0 0 0,-1-1 0 0 0,0 1 0 0 0,0 0 0 0 0,0-1 0 0 0,0 1 0 0 0,0 0 1 0 0,0 1-1 0 0,-1-1 0 0 0,1 0 0 0 0,-1 0 0 0 0,1 1 0 0 0,-1-1 0 0 0,0 0 0 0 0,0 1 0 0 0,0 0 0 0 0,0-1 0 0 0,-1 1 0 0 0,1-1 1 0 0,-1 1-1 0 0,1 0 0 0 0,-1-1 0 0 0,0 1 0 0 0,0 0 0 0 0,0 0 0 0 0,0-1 0 0 0,-1 1 0 0 0,1 0 0 0 0,-1-1 0 0 0,0 1 1 0 0,1-1-1 0 0,-1 1 0 0 0,0 0 0 0 0,-1-1 0 0 0,1 0 0 0 0,0 1 0 0 0,-1-1 0 0 0,1 0 0 0 0,-1 0 0 0 0,0 0 0 0 0,0 0 0 0 0,-1 2-39 0 0,-4 4-201 0 0,-19 19 414 0 0,8-17-6538 0 0,18-10 799 0 0</inkml:trace>
  <inkml:trace contextRef="#ctx0" brushRef="#br0" timeOffset="-5712.2">2317 691 3708 0 0,'0'0'5136'0'0,"0"0"-2358"0"0,0 0-1899 0 0,0 0-711 0 0,0 0-80 0 0,0 0 156 0 0,0 0 171 0 0,0 0 72 0 0,-6 6-87 0 0,1 0-306 0 0,-49 84 652 0 0,80-71-3286 0 0,-5-15-4889 0 0,-11-4 2255 0 0</inkml:trace>
  <inkml:trace contextRef="#ctx0" brushRef="#br0" timeOffset="-5463.01">2434 825 3160 0 0,'0'0'8077'0'0,"0"0"-7845"0"0,0 0-52 0 0,0 0 872 0 0,0 0-8 0 0,-2 34-156 0 0,-6-25-132 0 0,-1 0-152 0 0,-4 1-175 0 0,0 0-253 0 0,1 0-176 0 0,-2-3-164 0 0,4-1-317 0 0,3 0-511 0 0,1-3-516 0 0,2-2-1196 0 0,2 0-2400 0 0</inkml:trace>
  <inkml:trace contextRef="#ctx0" brushRef="#br0" timeOffset="-2018.61">962 507 1200 0 0,'0'0'764'0'0,"0"0"2250"0"0,0 0-352 0 0,0 0-1296 0 0,0 0-782 0 0,0 0-36 0 0,-6 1 150 0 0,-96 0 1024 0 0,113 42 159 0 0,-7-10-1977 0 0,-12 431 2738 0 0,5-249-2422 0 0,5-203-86 0 0,-2-10-94 0 0,0 1-1 0 0,0-1 0 0 0,0 1 1 0 0,1-1-1 0 0,-1 1 0 0 0,1-1 1 0 0,0 1-1 0 0,0-1 1 0 0,-1 1-1 0 0,1-1 0 0 0,1 0 1 0 0,-1 0-1 0 0,0 1 0 0 0,1-1 1 0 0,-1 0-1 0 0,1 0 1 0 0,-1 0-1 0 0,1-1 0 0 0,0 1 1 0 0,0 0-1 0 0,0-1 0 0 0,0 1 1 0 0,0-1-1 0 0,0 1 0 0 0,1-1 1 0 0,-1 0-1 0 0,0 0 1 0 0,1 0-1 0 0,-1 0 0 0 0,0-1 1 0 0,3 1-40 0 0,97 31 527 0 0,-58-27-4013 0 0,-21-7-1994 0 0</inkml:trace>
  <inkml:trace contextRef="#ctx0" brushRef="#br0" timeOffset="-925.77">3210 677 4744 0 0,'0'0'2507'0'0,"0"0"-2311"0"0,0 0-196 0 0,0 0 476 0 0,0 0 243 0 0,0 0 9 0 0,0 0-174 0 0,2-4-168 0 0,47-17 2590 0 0,-37 21-3307 0 0,41-9 2167 0 0,-49 13-145 0 0,6 6 385 0 0,-3 19-3194 0 0,12 151 1958 0 0,19 406-230 0 0,-37-580-587 0 0,0 1 0 0 0,-1 0 0 0 0,1 0 1 0 0,-2-1-1 0 0,1 1 0 0 0,-1 0 0 0 0,0-1 0 0 0,0 1 1 0 0,-1 0-1 0 0,0-1 0 0 0,0 1 0 0 0,0-1 0 0 0,-1 0 1 0 0,0 0-1 0 0,0 0 0 0 0,-1 0 0 0 0,1-1 1 0 0,-1 1-1 0 0,-1-1 0 0 0,1 0 0 0 0,-1 0 0 0 0,0 0 1 0 0,0-1-1 0 0,0 1 0 0 0,0-1 0 0 0,-1-1 0 0 0,0 1 1 0 0,0-1-1 0 0,0 0 0 0 0,0 0 0 0 0,0-1 0 0 0,-5 2-23 0 0,-55-9 15 0 0,24-11-6313 0 0,21 2-2947 0 0</inkml:trace>
  <inkml:trace contextRef="#ctx0" brushRef="#br0" timeOffset="6416.16">314 481 1136 0 0,'0'0'452'0'0,"0"0"172"0"0,0 0 1552 0 0,0 0-939 0 0,0 0-701 0 0,0 0 80 0 0,0 0 238 0 0,0 0 30 0 0,-1-39 1835 0 0,4 32-2798 0 0,1 0 1 0 0,0 0-1 0 0,0 1 1 0 0,1-1 0 0 0,0 1-1 0 0,0 0 1 0 0,1 1-1 0 0,0-1 1 0 0,0 1-1 0 0,0 0 1 0 0,0 0-1 0 0,1 1 1 0 0,0 0 0 0 0,0 0-1 0 0,0 0 1 0 0,0 1-1 0 0,0 0 1 0 0,1 1-1 0 0,0 0 1 0 0,-1 0 0 0 0,1 0-1 0 0,0 1 1 0 0,0 0-1 0 0,0 1 1 0 0,0 0 78 0 0,21-5 55 0 0,-1 2 0 0 0,1 1 1 0 0,0 2-1 0 0,-1 0 0 0 0,1 2 0 0 0,0 1 1 0 0,-1 2-1 0 0,0 0 0 0 0,0 2 0 0 0,0 1 1 0 0,-1 2-1 0 0,0 0 0 0 0,-1 2 0 0 0,0 0 1 0 0,-1 2-1 0 0,23 16-55 0 0,-33-12 827 0 0,-28-30-461 0 0,-5-24-1433 0 0,44 30 654 0 0,-24 7 441 0 0,-1-1 0 0 0,1 1-1 0 0,0 0 1 0 0,0 0 0 0 0,-1 0-1 0 0,1 0 1 0 0,0 0 0 0 0,-1 0-1 0 0,1 0 1 0 0,-1 1-1 0 0,1-1 1 0 0,-1 0 0 0 0,0 1-1 0 0,1-1 1 0 0,-1 1 0 0 0,0 0-1 0 0,0-1 1 0 0,0 1 0 0 0,0 0-1 0 0,-1 0 1 0 0,1-1 0 0 0,0 1-1 0 0,-1 0 1 0 0,1 0 0 0 0,-1 0-1 0 0,0 0 1 0 0,1 0 0 0 0,-1 0-1 0 0,0 0 1 0 0,0 0 0 0 0,-1 0-1 0 0,1 0 1 0 0,0 0 0 0 0,0 0-1 0 0,-1 0 1 0 0,0 0 0 0 0,1-1-1 0 0,-1 1 1 0 0,0 0 0 0 0,0 0-1 0 0,0-1 1 0 0,0 1 0 0 0,0 0-1 0 0,0-1 1 0 0,0 1 0 0 0,0-1-1 0 0,-1 1 1 0 0,1-1 0 0 0,-1 0-1 0 0,-1 2-27 0 0,-39 17-2771 0 0,34-18-1671 0 0</inkml:trace>
  <inkml:trace contextRef="#ctx0" brushRef="#br0" timeOffset="6695.92">348 364 872 0 0,'0'0'5219'0'0,"0"0"-3320"0"0,0 0-1974 0 0,0 0 311 0 0,-4 8 35 0 0,1-3-258 0 0,1-3 1 0 0,0 0 0 0 0,0 1 0 0 0,0-1 0 0 0,0 0 0 0 0,0 1 1 0 0,1-1-1 0 0,-1 1 0 0 0,1 0 0 0 0,-1-1 0 0 0,1 1 0 0 0,0 0 0 0 0,0 0 0 0 0,0 0 0 0 0,1 0 0 0 0,-1 0 0 0 0,1 0 0 0 0,-1 0 0 0 0,1 0 0 0 0,0 0 0 0 0,0 0 0 0 0,0 0 0 0 0,1 0 0 0 0,-1 0 0 0 0,1 0 1 0 0,0 0-1 0 0,0 0 0 0 0,0 0 0 0 0,0 0 0 0 0,0 0 0 0 0,0-1 0 0 0,1 1 0 0 0,0 0 0 0 0,-1-1 0 0 0,1 1 0 0 0,0-1 0 0 0,0 0 0 0 0,0 0 0 0 0,1 1 0 0 0,-1-1 0 0 0,0-1 0 0 0,1 1 0 0 0,-1 0 0 0 0,1-1 0 0 0,0 1 1 0 0,1 0-16 0 0,40 4-1625 0 0,-26-6-1927 0 0</inkml:trace>
  <inkml:trace contextRef="#ctx0" brushRef="#br0" timeOffset="19361.67">1119 1096 520 0 0,'0'0'224'0'0,"0"0"-224"0"0,0 0-172 0 0,0 0-256 0 0</inkml:trace>
  <inkml:trace contextRef="#ctx0" brushRef="#br0" timeOffset="19629.67">1778 1671 768 0 0,'0'0'0'0'0</inkml:trace>
  <inkml:trace contextRef="#ctx0" brushRef="#br0" timeOffset="19893.99">2008 1772 928 0 0,'0'0'428'0'0,"0"0"-152"0"0,38 10 1184 0 0,-22-6-1460 0 0,-3 1-104 0 0,0-2-720 0 0,-3 0-376 0 0</inkml:trace>
  <inkml:trace contextRef="#ctx0" brushRef="#br0" timeOffset="20690.51">2407 1794 592 0 0,'28'1'279'0'0,"0"-1"1"0"0,0-2-1 0 0,0 0 1 0 0,0-2-1 0 0,0-1 0 0 0,-1-1 1 0 0,0-2-1 0 0,0 0 1 0 0,0-2-1 0 0,-1-1 0 0 0,-1-1 1 0 0,0-1-1 0 0,-1-1 1 0 0,0-1-1 0 0,-1-1 0 0 0,-1-2 1 0 0,0 0-1 0 0,-1-1 1 0 0,-2-1-1 0 0,8-10-279 0 0,-4-11-772 0 0,-3-2 0 0 0,-1 0 0 0 0,-3-1 1 0 0,-1-1-1 0 0,-2 0 0 0 0,-2-1 0 0 0,-3 0 0 0 0,0-5 772 0 0,8-130 159 0 0,-18 139-73 0 0,-2 0 0 0 0,-1 1 0 0 0,-2 0 0 0 0,-2 0 0 0 0,-2 1 0 0 0,-2 0 1 0 0,-1 0-1 0 0,-2 2 0 0 0,-2 0 0 0 0,-1 1 0 0 0,-2 1 0 0 0,-1 0 0 0 0,-2 2 0 0 0,-2 1 0 0 0,-1 1 0 0 0,-1 1 0 0 0,-1 2 0 0 0,-2 0 0 0 0,-6-2-86 0 0,-1 2 290 0 0,-1 1-1 0 0,-1 2 1 0 0,-1 2-1 0 0,-1 1 0 0 0,-1 3 1 0 0,-1 1-1 0 0,-1 2 0 0 0,-18-3-289 0 0,19 8 28 0 0,-1 2 0 0 0,0 2-1 0 0,0 3 1 0 0,0 1 0 0 0,0 2 0 0 0,-1 1 0 0 0,1 3-1 0 0,0 2 1 0 0,-1 2 0 0 0,2 2 0 0 0,-1 2-1 0 0,1 2 1 0 0,-33 13-28 0 0,18 5 32 0 0,2 1 1 0 0,1 3-1 0 0,1 3 0 0 0,2 2 1 0 0,2 2-1 0 0,2 3 0 0 0,-14 17-32 0 0,8-11 110 0 0,40-38-107 0 0,0 1 1 0 0,2 1-1 0 0,0 0 0 0 0,0 0 0 0 0,1 2 1 0 0,1-1-1 0 0,1 1 0 0 0,0 1 0 0 0,1 0 0 0 0,1 0 1 0 0,0 1-1 0 0,2 0 0 0 0,0 0 0 0 0,0 1 1 0 0,2 0-1 0 0,1-1 0 0 0,0 2 0 0 0,1-1 1 0 0,1 0-1 0 0,1 0 0 0 0,2 17-3 0 0,4 9 140 0 0,1-1 0 0 0,3 0 0 0 0,1 0 0 0 0,3-1 0 0 0,1-1-1 0 0,2 0 1 0 0,2-1 0 0 0,1-1 0 0 0,3-1 0 0 0,1-1 0 0 0,1-1 0 0 0,2-1 0 0 0,2-1-1 0 0,1-2 1 0 0,14 10-140 0 0,254 224-519 0 0,-266-248 849 0 0,0-1-1 0 0,1-1 1 0 0,0-2 0 0 0,1-1 0 0 0,1-2 0 0 0,1-1-1 0 0,-1-2 1 0 0,1-1 0 0 0,1-2 0 0 0,-1-2-1 0 0,1-1 1 0 0,25-2-330 0 0,46 10 415 0 0,-9-3 3236 0 0,-98-8-3636 0 0,-1 0-284 0 0,0 0-76 0 0,-3-1-158 0 0,-2-12-9462 0 0,5 12 8222 0 0,5 16 72 0 0</inkml:trace>
  <inkml:trace contextRef="#ctx0" brushRef="#br0" timeOffset="20908.16">2021 632 12 0 0,'0'0'4464'0'0,"0"0"-4464"0"0,0 0-4124 0 0</inkml:trace>
  <inkml:trace contextRef="#ctx0" brushRef="#br0" timeOffset="21222.28">2120 1653 3940 0 0,'0'0'1417'0'0,"0"0"235"0"0,0 0-1116 0 0,0 0-132 0 0,0 0-9 0 0,0 0-55 0 0,0 0 108 0 0,8 2 639 0 0,-5-3 2548 0 0,-6-19-6374 0 0,-4 6-2262 0 0,-4-5-1113 0 0</inkml:trace>
  <inkml:trace contextRef="#ctx0" brushRef="#br0" timeOffset="21595.89">426 1563 64 0 0,'0'0'600'0'0,"0"0"-600"0"0,0 0-12 0 0,47 11-312 0 0,-38-8-4 0 0</inkml:trace>
  <inkml:trace contextRef="#ctx0" brushRef="#br0" timeOffset="21750.41">585 1587 748 0 0,'0'0'600'0'0,"0"0"-340"0"0,36-13 3969 0 0,-20 6-3385 0 0,1-4-740 0 0,0 0-104 0 0,2-1-780 0 0,-2-2-561 0 0,1 0-535 0 0,1-1 232 0 0</inkml:trace>
  <inkml:trace contextRef="#ctx0" brushRef="#br0" timeOffset="22108.46">797 1423 816 0 0,'1'-6'1790'0'0,"0"-2"-1672"0"0,0 0-1 0 0,0-1 1 0 0,-1 1-1 0 0,-1 0 1 0 0,1 0-1 0 0,-2 0 1 0 0,1 0-1 0 0,-1 0 1 0 0,0 0-1 0 0,0 0 1 0 0,-1 1-1 0 0,0-1 1 0 0,0 1-1 0 0,-1 0 1 0 0,0-1-1 0 0,-1 2 1 0 0,1-1-1 0 0,-1 0 1 0 0,0 1-1 0 0,-1 0-117 0 0,-9-12 28 0 0,0 0-1 0 0,-2 1 1 0 0,0 1-1 0 0,0 1 1 0 0,-2 1-1 0 0,0 0 1 0 0,0 1-1 0 0,-1 1 1 0 0,-1 1-1 0 0,0 1 0 0 0,-1 0 1 0 0,0 2-1 0 0,0 1 1 0 0,0 0-1 0 0,-1 2 1 0 0,0 0-1 0 0,0 2 1 0 0,-1 0-1 0 0,1 2 1 0 0,0 1-1 0 0,-1 0 0 0 0,1 2 1 0 0,0 1-1 0 0,0 1 1 0 0,0 0-1 0 0,0 2 1 0 0,0 1-1 0 0,-17 7-27 0 0,33-11 3 0 0,0 0 0 0 0,0 0 0 0 0,1 0 0 0 0,-1 1 0 0 0,0 0-1 0 0,1 0 1 0 0,0 1 0 0 0,0-1 0 0 0,1 1 0 0 0,-1 1 0 0 0,1-1 0 0 0,0 1-1 0 0,1 0 1 0 0,-1 0 0 0 0,1 0 0 0 0,0 1 0 0 0,1-1 0 0 0,-1 1 0 0 0,1 0 0 0 0,1 0-1 0 0,-1 0 1 0 0,1 1 0 0 0,0-1 0 0 0,1 1 0 0 0,0-1 0 0 0,0 1 0 0 0,1-1-1 0 0,0 1 1 0 0,0-1 0 0 0,1 1 0 0 0,-1-1 0 0 0,2 1 0 0 0,-1-1 0 0 0,1 0 0 0 0,0 1-1 0 0,1-1 1 0 0,0 0 0 0 0,0 0 0 0 0,0-1 0 0 0,2 3-3 0 0,4 7 270 0 0,0-1 1 0 0,1 1-1 0 0,1-2 0 0 0,1 0 1 0 0,0 0-1 0 0,0-1 0 0 0,1 0 1 0 0,1-1-1 0 0,0-1 0 0 0,1 0 1 0 0,0-1-1 0 0,1-1 0 0 0,0 0 1 0 0,0-1-1 0 0,1-1 0 0 0,0 0 1 0 0,0-1-1 0 0,1-1 0 0 0,-1-1 1 0 0,1 0-1 0 0,0-2 0 0 0,0 0 1 0 0,16 0-271 0 0,-16-8 8 0 0,-9-3-4545 0 0,-1-2-1920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45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694 0 496 0 0,'0'0'441'0'0,"0"0"-220"0"0,0 0-69 0 0,0 0-45 0 0,0 0-65 0 0,0 0 88 0 0,0 0 141 0 0,0 0-8 0 0,12 28 828 0 0,-16-20-941 0 0,0-1 0 0 0,-1 0 0 0 0,1 0 0 0 0,-1 0-1 0 0,-1 0 1 0 0,1-1 0 0 0,-1 0 0 0 0,0 0 0 0 0,0-1-1 0 0,-1 0 1 0 0,0 0 0 0 0,0 0 0 0 0,0-1 0 0 0,0 0 0 0 0,-1 0-1 0 0,0-1 1 0 0,1 0 0 0 0,-1 0 0 0 0,0-1 0 0 0,-1 0-1 0 0,1 0 1 0 0,0-1 0 0 0,0 0 0 0 0,-1 0 0 0 0,1-1 0 0 0,-1 0-1 0 0,0-1-149 0 0,-26 7-4 0 0,0-2-1 0 0,0-1 0 0 0,-1-2 0 0 0,1-1 0 0 0,0-2 1 0 0,0-1-1 0 0,0-2 0 0 0,0-1 0 0 0,0-2 0 0 0,1-2 1 0 0,-11-5 4 0 0,-37-25-760 0 0,132 65 1225 0 0,-29-13-840 0 0,0 0 1 0 0,1-2-1 0 0,0 0 1 0 0,1-1-1 0 0,0-2 0 0 0,0 0 1 0 0,0-2-1 0 0,1 0 1 0 0,0-1-1 0 0,0-2 0 0 0,0-1 1 0 0,19-1 374 0 0,0 0-1049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50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2816 0 0,'0'0'0'0'0,"61"11"-1800"0"0,-42-9 1412 0 0,-6 0 388 0 0,0 2 344 0 0,-1-1 220 0 0,-3 0 88 0 0,-6 1-652 0 0,-6 0-316 0 0,-1-3-216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54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0 165 5076 0 0,'0'0'782'0'0,"0"0"1117"0"0,0 0-660 0 0,0 0-513 0 0,0 0-16 0 0,0 0 76 0 0,0 0-47 0 0,0 0-194 0 0,26 12 258 0 0,-19-9-598 0 0,0-1 1 0 0,0 0-1 0 0,1 0 0 0 0,-1 0 0 0 0,1-1 0 0 0,-1 0 0 0 0,1 0 1 0 0,0-1-1 0 0,-1 0 0 0 0,1-1 0 0 0,-1 0 0 0 0,1 0 0 0 0,-1 0 0 0 0,1-1 1 0 0,-1 0-1 0 0,1 0 0 0 0,-1-1 0 0 0,0 0 0 0 0,0-1 0 0 0,-1 1 1 0 0,7-5-206 0 0,-12 5-19 0 0,1 1 0 0 0,-1-1 0 0 0,0 0-1 0 0,0 0 1 0 0,-1 0 0 0 0,1 0 0 0 0,-1 1 0 0 0,1-1 0 0 0,-1 0 0 0 0,0 0 0 0 0,0 0 0 0 0,0 0 0 0 0,0 0 0 0 0,-1 0 0 0 0,1 0 0 0 0,-1 0 0 0 0,0 0 0 0 0,0 1 0 0 0,0-1 0 0 0,0 0 0 0 0,0 0 0 0 0,0 1 0 0 0,-1-1 0 0 0,1 1 0 0 0,-1-1 0 0 0,0 1 0 0 0,0 0 0 0 0,0 0-1 0 0,0 0 1 0 0,0 0 0 0 0,0 0 0 0 0,-1 0 0 0 0,0 0 19 0 0,-83-60-632 0 0,85 61 595 0 0,0 0 0 0 0,0 0 0 0 0,0 1 0 0 0,0-1 0 0 0,0 0 0 0 0,0 1 0 0 0,0-1 0 0 0,0 1 0 0 0,-1-1 0 0 0,1 1-1 0 0,0 0 1 0 0,0-1 0 0 0,-1 1 0 0 0,1 0 0 0 0,0 0 0 0 0,0 0 0 0 0,-1 0 0 0 0,1 0 0 0 0,0 0 0 0 0,0 0 0 0 0,-1 1 0 0 0,1-1 0 0 0,0 0 0 0 0,0 1 0 0 0,-1-1 0 0 0,1 1 0 0 0,0-1 0 0 0,0 1 0 0 0,0-1 0 0 0,0 1 0 0 0,0 0 0 0 0,0 0 0 0 0,0-1 0 0 0,0 1 0 0 0,0 0 0 0 0,0 0 0 0 0,0 0 0 0 0,1 0 0 0 0,-1 0 0 0 0,0 0 0 0 0,1 1 0 0 0,-1-1 0 0 0,0 0-1 0 0,1 0 1 0 0,0 0 0 0 0,-1 0 0 0 0,1 1 0 0 0,0-1 0 0 0,-1 0 0 0 0,1 0 0 0 0,0 1 0 0 0,0-1 0 0 0,0 0 0 0 0,0 1 37 0 0,2 82 124 0 0,-1-68 0 0 0,15 215 1394 0 0,-14-223-2109 0 0,3-11-7700 0 0,1-6 1054 0 0</inkml:trace>
  <inkml:trace contextRef="#ctx0" brushRef="#br0" timeOffset="247.8">166 314 5581 0 0,'0'0'5824'0'0,"0"0"-5104"0"0,0 0-556 0 0,0 0 4 0 0,0 0 216 0 0,0 0-28 0 0,0 0-88 0 0,0 0 204 0 0,0 0-68 0 0,-34 9-112 0 0,11-9-292 0 0,-2 0-356 0 0,0 0-1032 0 0,5 0-1256 0 0,-2-4-3965 0 0</inkml:trace>
  <inkml:trace contextRef="#ctx0" brushRef="#br0" timeOffset="908.03">335 407 10137 0 0,'0'0'1191'0'0,"0"0"-631"0"0,0 0-102 0 0,0 0-27 0 0,0 0-286 0 0,0 0-535 0 0,0 0 352 0 0,1 8 218 0 0,-2-5 54 0 0,4 53-199 0 0,13-36 3858 0 0,7-61-2869 0 0,-16 15-1174 0 0,14 54-1781 0 0,22 105 2220 0 0,-43-130-293 0 0,0 0 1 0 0,0 0-1 0 0,0 0 0 0 0,0 0 0 0 0,0 0 0 0 0,-1 0 0 0 0,1 0 0 0 0,-1-1 0 0 0,0 1 0 0 0,0 0 0 0 0,0 0 0 0 0,0-1 0 0 0,-1 1 0 0 0,1-1 0 0 0,0 1 0 0 0,-1-1 0 0 0,0 0 0 0 0,0 1 0 0 0,0-1 0 0 0,0 0 1 0 0,0 0-1 0 0,0 0 0 0 0,0 0 0 0 0,0-1 0 0 0,-1 1 0 0 0,1-1 0 0 0,-1 1 0 0 0,0-1 0 0 0,1 0 0 0 0,-1 0 0 0 0,0 0 0 0 0,1 0 0 0 0,-1 0 0 0 0,0-1 0 0 0,0 1 0 0 0,0-1 0 0 0,0 0 0 0 0,0 0 0 0 0,0 0 0 0 0,1 0 1 0 0,-1-1-1 0 0,0 1 0 0 0,0-1 0 0 0,0 1 0 0 0,0-1 0 0 0,-1-1 4 0 0,-29-11-4128 0 0,18-1-1858 0 0</inkml:trace>
  <inkml:trace contextRef="#ctx0" brushRef="#br0" timeOffset="1205.96">613 496 10933 0 0,'0'0'732'0'0,"0"0"-502"0"0,0 0-2 0 0,0 0 343 0 0,0 0 12 0 0,0 0-108 0 0,0 0-16 0 0,0 0-257 0 0,2-3-378 0 0,0 2 180 0 0,0 0 0 0 0,-1 0 1 0 0,1 0-1 0 0,0 0 0 0 0,0 0 1 0 0,-1 1-1 0 0,1-1 1 0 0,0 1-1 0 0,0-1 0 0 0,0 1 1 0 0,0 0-1 0 0,0-1 0 0 0,0 1 1 0 0,0 0-1 0 0,0 0 1 0 0,0 1-1 0 0,-1-1 0 0 0,1 0 1 0 0,0 1-1 0 0,0-1 0 0 0,0 1 1 0 0,0 0-1 0 0,0-1 0 0 0,-1 1 1 0 0,1 0-1 0 0,0 0 1 0 0,-1 0-1 0 0,1 0 0 0 0,-1 0 1 0 0,1 1-1 0 0,-1-1 0 0 0,1 0 1 0 0,-1 1-1 0 0,0-1 1 0 0,0 1-1 0 0,0-1 0 0 0,0 1 1 0 0,1 1-5 0 0,0-2 2 0 0,0 1 1 0 0,0 0 0 0 0,-1 0 0 0 0,1 0 0 0 0,-1 0 0 0 0,1 0-1 0 0,-1 0 1 0 0,1 1 0 0 0,-1-1 0 0 0,0 0 0 0 0,0 1-1 0 0,0-1 1 0 0,-1 1 0 0 0,1-1 0 0 0,0 1 0 0 0,-1-1-1 0 0,0 1 1 0 0,1-1 0 0 0,-1 1 0 0 0,0-1 0 0 0,-1 1 0 0 0,1 0-1 0 0,0-1 1 0 0,-1 1 0 0 0,1-1 0 0 0,-1 1 0 0 0,0-1-1 0 0,0 1 1 0 0,0-1 0 0 0,0 0 0 0 0,0 1 0 0 0,0-1-1 0 0,-1 0 1 0 0,1 0 0 0 0,-1 0 0 0 0,1 0 0 0 0,-1 0 0 0 0,0 0-1 0 0,0 0 1 0 0,0-1 0 0 0,0 1 0 0 0,0-1 0 0 0,0 1-1 0 0,-1-1 1 0 0,1 0 0 0 0,0 0 0 0 0,-1 0 0 0 0,1 0-1 0 0,-1 0-2 0 0,-52 13-6913 0 0,52-15-614 0 0</inkml:trace>
  <inkml:trace contextRef="#ctx0" brushRef="#br0" timeOffset="1474.31">817 512 3268 0 0,'0'0'7234'0'0,"0"0"-5892"0"0,0 0-636 0 0,-4 6 23 0 0,-6 9-369 0 0,7-13-307 0 0,1 0 0 0 0,-1 0 0 0 0,1 0 0 0 0,0 0 0 0 0,0 1 1 0 0,0-1-1 0 0,0 1 0 0 0,0-1 0 0 0,1 1 0 0 0,-1 0 0 0 0,1-1 0 0 0,-1 1 1 0 0,1 0-1 0 0,0 0 0 0 0,0 0 0 0 0,0 0 0 0 0,1 0 0 0 0,-1 0 1 0 0,1 0-1 0 0,0 0 0 0 0,0 0 0 0 0,0 1 0 0 0,0-1 0 0 0,0 0 1 0 0,0 0-1 0 0,1 0 0 0 0,0 0 0 0 0,0 0 0 0 0,0 0 0 0 0,0 0 1 0 0,0 0-1 0 0,0 0 0 0 0,1-1 0 0 0,-1 1 0 0 0,1 0 0 0 0,0-1 0 0 0,0 1 1 0 0,0-1-1 0 0,0 0 0 0 0,0 0 0 0 0,1 1-53 0 0,31 13-838 0 0,-7-11-3840 0 0,2-4-4152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53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214 139 4212 0 0,'0'0'709'0'0,"0"0"-14"0"0,0 0 1170 0 0,0 0 660 0 0,0 0-910 0 0,0 0-770 0 0,0 0-280 0 0,0 0-45 0 0,-6-2-59 0 0,-127-25 499 0 0,72 24-9249 0 0,61 3 2166 0 0</inkml:trace>
  <inkml:trace contextRef="#ctx0" brushRef="#br0" timeOffset="249.84">239 36 11537 0 0,'0'0'1284'0'0,"0"0"-692"0"0,0 0 48 0 0,0 0 20 0 0,0 0-182 0 0,0 0-192 0 0,0 0-67 0 0,-6-1-70 0 0,-68-3 43 0 0,-70-14-3032 0 0,134 13-765 0 0,6-3-3747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08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220 116 6309 0 0,'0'0'4555'0'0,"0"0"-3145"0"0,0 0-803 0 0,0 0 277 0 0,0 0 121 0 0,0 0-26 0 0,0 0-197 0 0,0 0-241 0 0,-28 10 667 0 0,-85-11 87 0 0,48-29-7492 0 0,60 19 282 0 0,4-6-1548 0 0</inkml:trace>
  <inkml:trace contextRef="#ctx0" brushRef="#br0" timeOffset="167.93">270 26 12533 0 0,'0'0'2012'0'0,"0"0"-2012"0"0,0 0 164 0 0,0 0-152 0 0,-41-1 1048 0 0,10-2-343 0 0,-7-2-381 0 0,1 1-212 0 0,1 3-124 0 0,9-1-597 0 0,5 1-1335 0 0,5-1-3776 0 0,-4-4-2969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20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1883 29 980 0 0,'0'0'1340'0'0,"0"0"3563"0"0,0 0-3282 0 0,0 0-1526 0 0,-7 2 203 0 0,-57 11 233 0 0,0-3 1 0 0,-1-3-1 0 0,0-3 0 0 0,0-2 1 0 0,-1-3-1 0 0,1-4 0 0 0,-4-2-531 0 0,-69-2 563 0 0,-1059-19 2832 0 0,1194 27-4072 0 0,-10-1 2359 0 0,12 0-4117 0 0,2-2-3856 0 0,5-3-1002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43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38 1760 0 0,'0'0'1076'0'0,"0"0"2508"0"0,0 0-1638 0 0,0 0-696 0 0,0 0-18 0 0,0 0-220 0 0,0 0-672 0 0,2 4-228 0 0,37 224 1301 0 0,-37-177-1133 0 0,-2-44-2251 0 0,-1-26-3619 0 0,0 8 746 0 0</inkml:trace>
  <inkml:trace contextRef="#ctx0" brushRef="#br0" timeOffset="345.97">0 93 952 0 0,'0'0'5059'0'0,"2"-6"-2787"0"0,-1 1-2080 0 0,1 1 0 0 0,0-1 0 0 0,0 1 0 0 0,0 0 0 0 0,0-1 0 0 0,1 1 0 0 0,0 0 0 0 0,0 1 0 0 0,0-1 0 0 0,0 0 0 0 0,0 1 0 0 0,1 0 0 0 0,0 0-1 0 0,-1 0 1 0 0,1 0 0 0 0,0 1 0 0 0,0-1 0 0 0,1 1 0 0 0,-1 0 0 0 0,0 0 0 0 0,1 1 0 0 0,0-1 0 0 0,2 0-192 0 0,-1 0-13 0 0,0 0-1 0 0,1 1 1 0 0,-1-1 0 0 0,0 1-1 0 0,0 0 1 0 0,1 1 0 0 0,-1 0-1 0 0,0 0 1 0 0,1 0 0 0 0,-1 1-1 0 0,0-1 1 0 0,0 2 0 0 0,1-1-1 0 0,-1 1 1 0 0,0 0 0 0 0,0 0-1 0 0,0 0 1 0 0,-1 1 0 0 0,1 0 0 0 0,-1 0-1 0 0,1 0 1 0 0,-1 1 0 0 0,0 0-1 0 0,0 0 1 0 0,-1 0 0 0 0,1 1-1 0 0,-1 0 1 0 0,0 0 0 0 0,0 0-1 0 0,-1 0 1 0 0,1 0 0 0 0,-1 1-1 0 0,0-1 1 0 0,0 1 0 0 0,-1 1 13 0 0,-4-2 115 0 0,-1-1 1 0 0,0 1-1 0 0,-1-1 1 0 0,1 1-1 0 0,-1-1 1 0 0,0 0-1 0 0,0 0 1 0 0,0-1-1 0 0,0 1 0 0 0,0-1 1 0 0,-1 0-1 0 0,0 0 1 0 0,0 0-1 0 0,0-1 1 0 0,0 0-1 0 0,0 0 1 0 0,0 0-1 0 0,0 0 1 0 0,-1-1-1 0 0,1 0 1 0 0,-1 0-1 0 0,1 0 1 0 0,-1-1-1 0 0,1 0 1 0 0,-1 0-1 0 0,1 0 0 0 0,-1-1 1 0 0,1 0-1 0 0,-1 0 1 0 0,1 0-1 0 0,0-1 1 0 0,-6-1-116 0 0,22 8-388 0 0,4 1 335 0 0,-1 1 1 0 0,0 0 0 0 0,-1 1 0 0 0,0 0-1 0 0,0 1 1 0 0,-1 0 0 0 0,0 1 0 0 0,-1 1-1 0 0,0 0 1 0 0,0 0 0 0 0,0 3 52 0 0,38 80-1832 0 0,-48-91-2297 0 0,-1-4-2914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45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47 6553 0 0,'0'0'4988'0'0,"0"0"-3495"0"0,0 0-1138 0 0,0 0 161 0 0,0 0 4 0 0,-8-1-188 0 0,-210-12 348 0 0,218 13-704 0 0,-28-7-860 0 0,17-7-6561 0 0,11 2 361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45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 11 6625 0 0,'0'0'7092'0'0,"0"0"-7092"0"0,0 0-576 0 0,0 0 576 0 0,-44-1 192 0 0,13-2 560 0 0,-8 3-384 0 0,-11 0-320 0 0,-2 0-48 0 0,4 1-36 0 0,14-1-1452 0 0,13 0-3344 0 0,2-7-3117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1:52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0 1188 0 0,'0'0'520'0'0,"0"0"1112"0"0,0 0 88 0 0,-34 7-927 0 0,16-7-89 0 0,-3 0-144 0 0,-1 0-300 0 0,-3-1-260 0 0,-2-1-548 0 0,6 0-1885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46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312 114 6585 0 0,'0'0'508'0'0,"0"0"27"0"0,0 0 1039 0 0,-6 0-528 0 0,-299-3 2217 0 0,327-1-10597 0 0,2-1 1321 0 0</inkml:trace>
  <inkml:trace contextRef="#ctx0" brushRef="#br0" timeOffset="265.67">337 56 8537 0 0,'0'0'1424'0'0,"0"0"-1220"0"0,0 0-204 0 0,-34 0 568 0 0,14 0 308 0 0,-5 0-312 0 0,-1 0-52 0 0,-2 0-116 0 0,-1 0-216 0 0,0 0-116 0 0,5 0-64 0 0,0 0 0 0 0,6 0-76 0 0,6 0-512 0 0,2 0-232 0 0,9-1-572 0 0,-1-1-1156 0 0,8-4-3337 0 0</inkml:trace>
  <inkml:trace contextRef="#ctx0" brushRef="#br0" timeOffset="512.07">270 0 8689 0 0,'0'0'549'0'0,"0"0"-214"0"0,0 0 88 0 0,0 0 253 0 0,6 4-74 0 0,8 4-436 0 0,0 0 1 0 0,1-1-1 0 0,0-1 0 0 0,0-1 1 0 0,0 0-1 0 0,0 0 1 0 0,1-2-1 0 0,0 0 1 0 0,0-1-1 0 0,0 0 1 0 0,15-2-167 0 0,-44 46-692 0 0,-95 24 1953 0 0,47-36-5243 0 0,52-28 339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46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99 7401 0 0,'0'0'5622'0'0,"0"0"-5083"0"0,0 0-1603 0 0,0 0 1198 0 0,0 7 394 0 0,-13 74 1005 0 0,12-87 2528 0 0,-1-10-1545 0 0,5 10-5734 0 0,5 7-4255 0 0,-7-1 1502 0 0</inkml:trace>
  <inkml:trace contextRef="#ctx0" brushRef="#br0" timeOffset="406.02">0 109 13609 0 0,'0'0'1090'0'0,"0"0"-860"0"0,0 0-458 0 0,0 0-278 0 0,7 2 70 0 0,173 43 1364 0 0,-175-44-855 0 0,1 0-1 0 0,0-1 1 0 0,-1 0 0 0 0,1 0 0 0 0,0 0 0 0 0,-1-1 0 0 0,1 0 0 0 0,0 0-1 0 0,-1 0 1 0 0,1-1 0 0 0,-1 0 0 0 0,1 0 0 0 0,-1 0 0 0 0,0-1 0 0 0,0 1 0 0 0,0-1-1 0 0,0 0 1 0 0,-1-1 0 0 0,1 1 0 0 0,-1-1 0 0 0,0 0 0 0 0,0 0 0 0 0,0-1-1 0 0,0 1 1 0 0,-1-1 0 0 0,0 1 0 0 0,0-1 0 0 0,2-5-73 0 0,-9 5-93 0 0,0-1 0 0 0,0 1 0 0 0,-1 0-1 0 0,1 0 1 0 0,-1 1 0 0 0,0-1 0 0 0,-1 1 0 0 0,1 0 0 0 0,-1 0 0 0 0,0 1 0 0 0,0 0 0 0 0,0 0-1 0 0,0 0 1 0 0,0 1 0 0 0,-1 0 0 0 0,1 0 0 0 0,-7-1 93 0 0,-104-12-491 0 0,115 18 479 0 0,-1 0 0 0 0,1 0 0 0 0,0 0 0 0 0,0 0-1 0 0,1 0 1 0 0,-1 0 0 0 0,1 1 0 0 0,-1-1 0 0 0,1 0 0 0 0,0 1 0 0 0,0-1 0 0 0,1 1 0 0 0,-1 0 0 0 0,1-1 0 0 0,0 1 0 0 0,0-1 0 0 0,0 1 0 0 0,0 0 0 0 0,0-1 0 0 0,1 1 0 0 0,0-1 0 0 0,-1 1 0 0 0,1-1 0 0 0,1 1 0 0 0,0 1 12 0 0,0 4-25 0 0,26 242 1177 0 0,-30-233-1121 0 0,1 17 88 0 0,4-18-4767 0 0,-1-16-584 0 0</inkml:trace>
  <inkml:trace contextRef="#ctx0" brushRef="#br0" timeOffset="654.6">258 323 12625 0 0,'0'0'2100'0'0,"0"0"-1772"0"0,0 0-328 0 0,0 0-392 0 0,0 0 392 0 0,-54-2 88 0 0,14 2 180 0 0,5 2-268 0 0,0-2-280 0 0,13 0-2048 0 0,-3-2-5073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49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52 342 1304 0 0,'0'0'4745'0'0,"0"0"-1962"0"0,0 0-1764 0 0,0 0-571 0 0,0 0 331 0 0,0 0 300 0 0,0 0-57 0 0,0 0-224 0 0,0 0-332 0 0,-1-3-246 0 0,-3-15-185 0 0,0 0-1 0 0,2 0 1 0 0,0 0 0 0 0,1-1-1 0 0,1 1 1 0 0,1 0-1 0 0,0-1 1 0 0,2 1-1 0 0,0 0 1 0 0,1 0-1 0 0,0 0 1 0 0,4-7-35 0 0,-8 24-9 0 0,1 0 0 0 0,-1-1 0 0 0,1 1-1 0 0,-1-1 1 0 0,1 1 0 0 0,-1 0 0 0 0,1 0 0 0 0,0-1-1 0 0,0 1 1 0 0,-1 0 0 0 0,1 0 0 0 0,0 0 0 0 0,0 0 0 0 0,0 0-1 0 0,0 0 1 0 0,0 0 0 0 0,1 0 0 0 0,-1 0 0 0 0,0 0 0 0 0,0 0-1 0 0,1 1 1 0 0,-1-1 0 0 0,0 1 0 0 0,1-1 0 0 0,-1 1 0 0 0,0-1-1 0 0,1 1 1 0 0,-1 0 0 0 0,1 0 0 0 0,-1 0 0 0 0,1-1 0 0 0,-1 1-1 0 0,1 1 1 0 0,-1-1 0 0 0,0 0 0 0 0,1 0 0 0 0,-1 1-1 0 0,1-1 1 0 0,-1 0 0 0 0,0 1 0 0 0,1-1 0 0 0,-1 1 0 0 0,0 0-1 0 0,1-1 1 0 0,-1 1 0 0 0,0 0 0 0 0,0 0 0 0 0,0 0 0 0 0,0 0-1 0 0,0 0 1 0 0,0 0 0 0 0,0 0 0 0 0,0 0 0 0 0,0 1 0 0 0,0-1-1 0 0,0 0 1 0 0,0 1 9 0 0,51 71-813 0 0,-48-66 813 0 0,0 0 1 0 0,-1 0 0 0 0,0 0-1 0 0,0 0 1 0 0,-1 0-1 0 0,0 1 1 0 0,0-1-1 0 0,-1 1 1 0 0,0 0-1 0 0,0-1 1 0 0,-1 1-1 0 0,0 0 1 0 0,0 0-1 0 0,0-1 1 0 0,-1 1-1 0 0,-1 0 1 0 0,1-1 0 0 0,-1 1-1 0 0,-1-1 1 0 0,0 3-1 0 0,-6-3-1018 0 0,6-8-3734 0 0,2-4-651 0 0</inkml:trace>
  <inkml:trace contextRef="#ctx0" brushRef="#br0" timeOffset="248.26">197 245 6949 0 0,'0'0'9348'0'0,"0"0"-9348"0"0,0 0-796 0 0,0 0 472 0 0,-37 4 324 0 0,19-4 376 0 0,-1 0-252 0 0,-2-1-108 0 0,0 1-16 0 0,0-2-556 0 0,-2 2-836 0 0,2-3-1580 0 0,5 0-2677 0 0</inkml:trace>
  <inkml:trace contextRef="#ctx0" brushRef="#br0" timeOffset="419.67">371 1 7069 0 0,'0'0'5283'0'0,"6"4"-4444"0"0,1 1-806 0 0,-1 1 0 0 0,0 0 0 0 0,0 1 1 0 0,-1-1-1 0 0,0 1 0 0 0,0 0 0 0 0,-1 0 1 0 0,0 1-1 0 0,0-1 0 0 0,0 1 0 0 0,-1 0 1 0 0,0 0-1 0 0,-1 0 0 0 0,0 0 0 0 0,1 8-33 0 0,0-3 40 0 0,-2-1-1 0 0,0 0 0 0 0,0 1 1 0 0,-1-1-1 0 0,-1 0 0 0 0,0 1 1 0 0,0-1-1 0 0,-1 0 1 0 0,-1 0-1 0 0,0 0 0 0 0,-1 0 1 0 0,0 0-1 0 0,-1-1 0 0 0,0 0 1 0 0,0 0-1 0 0,-2 0 1 0 0,1-1-1 0 0,-1 1 0 0 0,-1-2 1 0 0,-5 7-40 0 0,-24 20-4932 0 0,18-24-2873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46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0 468 0 0,'0'0'10605'0'0,"-7"5"-8507"0"0,1 0-1995 0 0,0 0-1 0 0,0 1 0 0 0,1-1 1 0 0,-1 1-1 0 0,1 1 1 0 0,0-1-1 0 0,1 1 0 0 0,0 0 1 0 0,0 0-1 0 0,0 0 1 0 0,1 0-1 0 0,0 1 0 0 0,1-1 1 0 0,-2 7-103 0 0,-3 5 74 0 0,1-1 1 0 0,1 1-1 0 0,1 0 1 0 0,1 1-1 0 0,1-1 1 0 0,0 1-1 0 0,1-1 1 0 0,2 1-1 0 0,0-1 1 0 0,0 1-1 0 0,2-1 1 0 0,2 5-75 0 0,44 24-923 0 0,-20-49-6251 0 0,-15-7-144 0 0</inkml:trace>
  <inkml:trace contextRef="#ctx0" brushRef="#br0" timeOffset="249.73">207 176 7961 0 0,'0'0'6266'0'0,"0"0"-6045"0"0,2 6-1158 0 0,5 18 1140 0 0,0 1 0 0 0,-2 0 0 0 0,0 0 0 0 0,-2 0 1 0 0,-1 1-1 0 0,-1-1 0 0 0,-1 1 0 0 0,-1-1 0 0 0,-2 7-203 0 0,-11-56-4931 0 0,10 11-185 0 0</inkml:trace>
  <inkml:trace contextRef="#ctx0" brushRef="#br0" timeOffset="435.85">235 72 7869 0 0,'7'0'4581'0'0,"68"23"-3428"0"0,-73-22-1138 0 0,-1-1-1 0 0,1 1 0 0 0,-1 0 1 0 0,1-1-1 0 0,-1 1 0 0 0,1 0 1 0 0,-1 0-1 0 0,0 0 0 0 0,0 0 0 0 0,1 0 1 0 0,-1 0-1 0 0,0 0 0 0 0,0 0 1 0 0,0 0-1 0 0,0 1 0 0 0,0-1 1 0 0,0 0-1 0 0,-1 1 0 0 0,1-1 1 0 0,0 1-1 0 0,-1-1 0 0 0,1 1 1 0 0,-1-1-1 0 0,1 1 0 0 0,-1-1 0 0 0,0 1 1 0 0,0 0-1 0 0,0-1 0 0 0,0 1 1 0 0,0-1-1 0 0,0 1 0 0 0,0-1 1 0 0,0 1-1 0 0,0 0 0 0 0,-1-1 1 0 0,1 1-1 0 0,-1-1 0 0 0,1 1 1 0 0,-1-1-1 0 0,0 1 0 0 0,1-1 1 0 0,-1 0-1 0 0,0 1 0 0 0,0-1 0 0 0,0 0 1 0 0,0 0-1 0 0,0 1 0 0 0,0-1 1 0 0,-1 0-1 0 0,1 0 0 0 0,-1 0-14 0 0,-44 19 769 0 0,12-18-6076 0 0,24-2-188 0 0</inkml:trace>
  <inkml:trace contextRef="#ctx0" brushRef="#br0" timeOffset="591.5">489 378 10289 0 0,'0'0'1968'0'0,"0"0"-1828"0"0,0 0-12 0 0,-5 35 356 0 0,-5-24 268 0 0,-3-1-204 0 0,-3 0-260 0 0,-1 0-72 0 0,-1 0-24 0 0,0 0-192 0 0,0-2-608 0 0,2 1-1060 0 0,7-4-3164 0 0,1-5-3065 0 0</inkml:trace>
  <inkml:trace contextRef="#ctx0" brushRef="#br0" timeOffset="1450.51">203 123 432 0 0,'0'0'693'0'0,"0"0"755"0"0,0 0 2052 0 0,0 0-1779 0 0,0 0-1638 0 0,0 0-412 0 0,0 0 124 0 0,0 0 90 0 0,-13 5-358 0 0,9-4-5234 0 0,4-1 4659 0 0</inkml:trace>
  <inkml:trace contextRef="#ctx0" brushRef="#br0" timeOffset="1681.45">203 123 544 0 0,'-15'-1'5051'0'0,"6"-14"-1926"0"0,16 31-10886 0 0,-15-32 6802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04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39 184 0 0,'0'0'439'0'0,"0"0"-171"0"0,0 0-54 0 0,0 0 703 0 0,0 0 1989 0 0,0 0-1547 0 0,0 0-713 0 0,-6-6-22 0 0,-26-26 981 0 0,63 70 4111 0 0,88 152-3620 0 0,-118-187-2072 0 0,0 0 0 0 0,0 0 0 0 0,-1 0 0 0 0,0 0 0 0 0,1 0 0 0 0,-1 0 0 0 0,0 1 0 0 0,-1-1 0 0 0,1 0 0 0 0,0 0 0 0 0,-1 0 0 0 0,0 0 0 0 0,0 0 1 0 0,0 0-1 0 0,0 0 0 0 0,0 0 0 0 0,0 0 0 0 0,-1 0 0 0 0,1 0 0 0 0,-1-1 0 0 0,0 1 0 0 0,0-1 0 0 0,0 1 0 0 0,0-1 0 0 0,-1 0 0 0 0,1 0 0 0 0,0 0 0 0 0,-1 0 1 0 0,0 0-1 0 0,1 0 0 0 0,-1-1 0 0 0,0 1 0 0 0,0-1 0 0 0,0 0 0 0 0,0 0 0 0 0,0 0 0 0 0,0 0 0 0 0,0 0 0 0 0,0-1 0 0 0,0 0 0 0 0,-1 1 0 0 0,1-1 1 0 0,0 0-1 0 0,0-1 0 0 0,0 1 0 0 0,0 0 0 0 0,0-1 0 0 0,-1 0 0 0 0,1 0 0 0 0,0 0-24 0 0,1-1 48 0 0,0-1-1 0 0,0 1 1 0 0,1-1 0 0 0,-1 0-1 0 0,1 1 1 0 0,-1-1 0 0 0,1 0 0 0 0,0 0-1 0 0,0 0 1 0 0,0 0 0 0 0,1 0-1 0 0,-1 0 1 0 0,1 0 0 0 0,0-1-1 0 0,-1 1 1 0 0,1 0 0 0 0,1 0-1 0 0,-1 0 1 0 0,0 0 0 0 0,1 0 0 0 0,0 0-1 0 0,-1 0 1 0 0,1 0 0 0 0,1 0-1 0 0,-1 0 1 0 0,0 0 0 0 0,1 0-1 0 0,-1 1 1 0 0,1-1 0 0 0,0 1 0 0 0,0-1-1 0 0,0 1 1 0 0,0-1 0 0 0,0 1-1 0 0,0 0 1 0 0,1 0 0 0 0,-1 0-1 0 0,1 0 1 0 0,0 1 0 0 0,-1-1-1 0 0,1 1 1 0 0,0 0 0 0 0,1-1-48 0 0,59-23-1479 0 0,-19 21-4934 0 0,-35 4 694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06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1003 27 10637 0 0,'0'0'-77'0'0,"-8"1"-303"0"0,-289 7 4690 0 0,188-13-3707 0 0,-278-9 233 0 0,221 3-4107 0 0,138 9-3479 0 0,20-1 842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07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5593 0 0,'0'0'6623'0'0,"0"0"-5928"0"0,4 5-1030 0 0,43 52 2018 0 0,-39-49-1500 0 0,1 0 0 0 0,-2 0-1 0 0,1 1 1 0 0,-1 0 0 0 0,0 1 0 0 0,-1-1 0 0 0,0 1 0 0 0,-1 1 0 0 0,0-1-1 0 0,-1 1 1 0 0,0 0 0 0 0,0 0 0 0 0,-1 0 0 0 0,0 1-183 0 0,-4-9 13 0 0,1-1 0 0 0,0 0 1 0 0,-1 1-1 0 0,1-1 0 0 0,-1 0 0 0 0,0 0 0 0 0,1 0 1 0 0,-1 1-1 0 0,0-1 0 0 0,-1 0 0 0 0,1 0 0 0 0,0-1 1 0 0,0 1-1 0 0,-1 0 0 0 0,1 0 0 0 0,-1 0 1 0 0,0-1-1 0 0,1 1 0 0 0,-1-1 0 0 0,0 0 0 0 0,0 1 1 0 0,0-1-1 0 0,0 0 0 0 0,0 0 0 0 0,0 0 1 0 0,0 0-1 0 0,0-1 0 0 0,-1 1 0 0 0,1 0 0 0 0,0-1 1 0 0,0 0-1 0 0,-1 1 0 0 0,1-1 0 0 0,0 0 0 0 0,-1 0 1 0 0,1 0-1 0 0,0-1 0 0 0,-1 1 0 0 0,0-1-13 0 0,-93-14-276 0 0,93 14 280 0 0,1 0 0 0 0,0 0 0 0 0,0 1 0 0 0,0-1 0 0 0,0-1 0 0 0,0 1 0 0 0,0 0 0 0 0,0 0 0 0 0,0-1 0 0 0,0 1 0 0 0,1-1 1 0 0,-1 0-1 0 0,0 1 0 0 0,1-1 0 0 0,0 0 0 0 0,-1 0 0 0 0,1 0 0 0 0,0 0 0 0 0,0 0 0 0 0,0 0 0 0 0,0 0 0 0 0,0 0 0 0 0,1-1 1 0 0,-1 1-1 0 0,1 0 0 0 0,-1 0 0 0 0,1-1 0 0 0,0 1 0 0 0,0 0 0 0 0,0-1 0 0 0,0 1 0 0 0,0 0 0 0 0,0-1 0 0 0,1 1 0 0 0,-1 0 1 0 0,1 0-1 0 0,0-1 0 0 0,-1 1 0 0 0,1 0 0 0 0,0 0 0 0 0,0 0 0 0 0,1 0 0 0 0,-1 0 0 0 0,0 0 0 0 0,1 0 0 0 0,-1 0 0 0 0,1 1 0 0 0,-1-1 1 0 0,1 1-1 0 0,0-1 0 0 0,0 1 0 0 0,0-1 0 0 0,0 1 0 0 0,0 0 0 0 0,0 0 0 0 0,0 0 0 0 0,0 0 0 0 0,0 0 0 0 0,1 1 0 0 0,-1-1 1 0 0,0 1-1 0 0,0-1 0 0 0,1 1 0 0 0,-1 0 0 0 0,0 0 0 0 0,1 0-4 0 0,95-14-1093 0 0,-65 15-1665 0 0,0 0-3429 0 0,-11 0-1102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08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48 1656 0 0,'0'0'1691'0'0,"0"0"3679"0"0,3 7-3419 0 0,4 12-1417 0 0,0 0 0 0 0,0 1 0 0 0,-2-1 1 0 0,-1 2-1 0 0,0-1 0 0 0,-1 0 0 0 0,-2 1 1 0 0,0-1-1 0 0,-1 1 0 0 0,-2 14-534 0 0,-11-50-5987 0 0,9 3 288 0 0</inkml:trace>
  <inkml:trace contextRef="#ctx0" brushRef="#br0" timeOffset="251.57">48 4 1044 0 0,'0'0'8066'0'0,"0"0"-5168"0"0,6-2-1981 0 0,-2 1-824 0 0,0 1 0 0 0,0-1 0 0 0,0 1 0 0 0,0 0 1 0 0,0 0-1 0 0,0 1 0 0 0,0-1 0 0 0,0 1 1 0 0,0-1-1 0 0,0 1 0 0 0,-1 0 0 0 0,1 1 0 0 0,0-1 1 0 0,0 1-1 0 0,-1 0 0 0 0,1 0 0 0 0,-1 0 1 0 0,0 0-1 0 0,0 0 0 0 0,0 1 0 0 0,0-1 0 0 0,0 1 1 0 0,0 0-1 0 0,0 0 0 0 0,-1 0 0 0 0,0 0 1 0 0,1 1-1 0 0,0 2-93 0 0,-1-4 11 0 0,0 0 1 0 0,0 0-1 0 0,0 0 1 0 0,-1 0 0 0 0,1 1-1 0 0,-1-1 1 0 0,1 1-1 0 0,-1-1 1 0 0,0 1 0 0 0,0 0-1 0 0,0-1 1 0 0,0 1-1 0 0,0 0 1 0 0,-1 0-1 0 0,1-1 1 0 0,-1 1 0 0 0,0 0-1 0 0,0 0 1 0 0,0 0-1 0 0,0 0 1 0 0,-1-1-1 0 0,1 1 1 0 0,-1 0 0 0 0,1 0-1 0 0,-1 0 1 0 0,0-1-1 0 0,0 1 1 0 0,0-1-1 0 0,0 1 1 0 0,-1 0 0 0 0,1-1-1 0 0,-1 0 1 0 0,0 1-1 0 0,1-1 1 0 0,-1 0-1 0 0,0 0 1 0 0,0 0 0 0 0,-1 0-1 0 0,1 0 1 0 0,0-1-1 0 0,0 1 1 0 0,-1-1 0 0 0,1 1-1 0 0,-1-1 1 0 0,0 0-1 0 0,1 0 1 0 0,-1 0-1 0 0,0 0 1 0 0,1-1 0 0 0,-1 1-1 0 0,0-1 1 0 0,0 1-1 0 0,0-1 1 0 0,0 0-1 0 0,1 0 1 0 0,-1 0 0 0 0,0-1-1 0 0,-2 0-11 0 0,-40-1-1821 0 0,17-9-4081 0 0,6-5-2537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07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41 244 1852 0 0,'0'0'4747'0'0,"0"0"-3381"0"0,0 0-674 0 0,0 0 597 0 0,0 0-247 0 0,0 0-322 0 0,0 0-94 0 0,0 0-53 0 0,0 0 155 0 0,-5 3 287 0 0,5-4-955 0 0,1 1 0 0 0,0-1-1 0 0,-1 1 1 0 0,1-1 0 0 0,-1 0-1 0 0,1 1 1 0 0,0-1 0 0 0,-1 0 0 0 0,0 1-1 0 0,1-1 1 0 0,-1 0 0 0 0,1 0 0 0 0,-1 0-1 0 0,0 1 1 0 0,1-1 0 0 0,-1 0 0 0 0,0 0-1 0 0,0 0 1 0 0,0 0 0 0 0,0 0 0 0 0,0 1-1 0 0,0-1 1 0 0,0 0 0 0 0,0 0 0 0 0,0 0-1 0 0,0 0 1 0 0,0 0 0 0 0,-1 1 0 0 0,1-1-1 0 0,0 0 1 0 0,-1 0 0 0 0,1 0 0 0 0,0 1-1 0 0,-1-1 1 0 0,1 0 0 0 0,-1 0 0 0 0,1 1-1 0 0,-1-1 1 0 0,0 1 0 0 0,1-1 0 0 0,-1 0-1 0 0,1 1 1 0 0,-1-1 0 0 0,0 1 0 0 0,0-1-1 0 0,1 1 1 0 0,-1 0 0 0 0,0-1 0 0 0,0 1-1 0 0,0 0 1 0 0,1-1 0 0 0,-1 1 0 0 0,0 0-1 0 0,0 0 1 0 0,0 0 0 0 0,0 0 0 0 0,0 0-1 0 0,1 0 1 0 0,-1 0 0 0 0,0 0 0 0 0,0 0-1 0 0,0 0 1 0 0,0 0-60 0 0,6-19-341 0 0,-1 4 371 0 0,-3 8-71 0 0,0 0-1 0 0,0 0 1 0 0,1 0-1 0 0,0 0 0 0 0,0 1 1 0 0,0-1-1 0 0,1 1 0 0 0,0-1 1 0 0,0 1-1 0 0,1 0 0 0 0,0 0 1 0 0,0 1-1 0 0,0-1 1 0 0,1 1-1 0 0,4-4 42 0 0,-5 10-49 0 0,1 0 1 0 0,-1 1-1 0 0,1 0 0 0 0,-1 0 0 0 0,0 0 1 0 0,0 0-1 0 0,0 1 0 0 0,0 0 1 0 0,0 0-1 0 0,-1 0 0 0 0,1 0 0 0 0,-1 0 1 0 0,0 1-1 0 0,0-1 0 0 0,0 1 1 0 0,0 0-1 0 0,-1 0 0 0 0,1 0 0 0 0,-1 0 1 0 0,0 1-1 0 0,-1-1 0 0 0,1 1 0 0 0,-1-1 1 0 0,1 1-1 0 0,-1-1 0 0 0,-1 1 1 0 0,1 0-1 0 0,-1-1 0 0 0,0 1 0 0 0,0 0 49 0 0,2 67-7032 0 0,-2-72 1323 0 0</inkml:trace>
  <inkml:trace contextRef="#ctx0" brushRef="#br0" timeOffset="185.17">161 170 14485 0 0,'0'0'1600'0'0,"0"0"-1600"0"0,0 0-780 0 0,0 0 780 0 0,-53-9 0 0 0,30 6 76 0 0,0 0-76 0 0,-2 0-1160 0 0,8 0-3360 0 0,-2-4-4469 0 0</inkml:trace>
  <inkml:trace contextRef="#ctx0" brushRef="#br0" timeOffset="479.18">389 0 5184 0 0,'0'0'3493'0'0,"0"0"-2351"0"0,0 0-1391 0 0,2 7 1063 0 0,30 51 1844 0 0,-25-50-2441 0 0,-2 0 0 0 0,1 0 0 0 0,-1 0 0 0 0,-1 1 0 0 0,1 0 0 0 0,-1 0 0 0 0,-1 0 0 0 0,0 0 0 0 0,0 1 0 0 0,-1-1 0 0 0,0 1 0 0 0,-1 0 0 0 0,0 0 0 0 0,0 6-217 0 0,-4-12-10 0 0,1-1 0 0 0,-1 0 0 0 0,-1 0 0 0 0,1 0 0 0 0,0 0 1 0 0,-1-1-1 0 0,1 1 0 0 0,-1-1 0 0 0,0 0 0 0 0,0 0 0 0 0,0 0 0 0 0,0 0 0 0 0,0-1 0 0 0,0 0 0 0 0,-1 0 0 0 0,1 0 0 0 0,0 0 0 0 0,-1-1 0 0 0,1 1 0 0 0,0-1 1 0 0,-1 0-1 0 0,1-1 0 0 0,-1 1 0 0 0,1-1 0 0 0,0 0 0 0 0,0 0 0 0 0,-1 0 0 0 0,1 0 0 0 0,0-1 0 0 0,0 0 0 0 0,0 0 0 0 0,0 0 0 0 0,1 0 0 0 0,-1 0 0 0 0,0-1 1 0 0,1 0-1 0 0,0 0 0 0 0,-1 0 0 0 0,1 0 0 0 0,0 0 10 0 0,2 1 3 0 0,-1 1-1 0 0,1-1 1 0 0,0 1 0 0 0,-1-1 0 0 0,1 0-1 0 0,0 0 1 0 0,0 1 0 0 0,0-1 0 0 0,0 0-1 0 0,1 0 1 0 0,-1 0 0 0 0,0 0 0 0 0,1 0-1 0 0,-1 0 1 0 0,1-1 0 0 0,0 1 0 0 0,0 0-1 0 0,-1 0 1 0 0,2 0 0 0 0,-1 0 0 0 0,0 0 0 0 0,0 0-1 0 0,1 0 1 0 0,-1-1 0 0 0,1 1 0 0 0,-1 0-1 0 0,1 0 1 0 0,0 1 0 0 0,0-1 0 0 0,0 0-1 0 0,0 0 1 0 0,0 0 0 0 0,0 0 0 0 0,1 1-1 0 0,-1-1 1 0 0,1 1 0 0 0,-1-1 0 0 0,1 1-1 0 0,-1-1 1 0 0,1 1 0 0 0,0 0 0 0 0,0 0 0 0 0,-1 0-1 0 0,1 0 1 0 0,0 0-3 0 0,94-21-3403 0 0,-77 24 897 0 0,-3 2-1643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06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16 2032 0 0,'0'0'1450'0'0,"0"0"1752"0"0,0 0-1772 0 0,0 0-933 0 0,0 0 137 0 0,0 0 142 0 0,0 0-40 0 0,0 0 95 0 0,0 0 15 0 0,9-14 1491 0 0,-7 14-2358 0 0,0-1 1 0 0,0 1-1 0 0,0 0 0 0 0,0 0 1 0 0,0 0-1 0 0,0 0 1 0 0,0 0-1 0 0,0 0 0 0 0,0 0 1 0 0,0 0-1 0 0,0 1 1 0 0,0-1-1 0 0,-1 1 1 0 0,1-1-1 0 0,0 1 0 0 0,0 0 1 0 0,0 0-1 0 0,-1 0 1 0 0,1 0-1 0 0,0 0 1 0 0,-1 0-1 0 0,1 1 0 0 0,-1-1 1 0 0,1 0-1 0 0,-1 1 1 0 0,0-1-1 0 0,0 1 0 0 0,1-1 1 0 0,-1 1-1 0 0,0 0 1 0 0,0-1-1 0 0,-1 1 1 0 0,1 0-1 0 0,0 0 0 0 0,0 0 1 0 0,-1 0-1 0 0,0 0 1 0 0,1 0-1 0 0,-1 0 1 0 0,0 0-1 0 0,0-1 0 0 0,0 1 1 0 0,0 0-1 0 0,0 0 1 0 0,0 0-1 0 0,0 0 0 0 0,-1 0 1 0 0,1 0-1 0 0,-1 0 1 0 0,0 0-1 0 0,1 0 1 0 0,-1-1-1 0 0,0 1 0 0 0,0 0 1 0 0,0 0-1 0 0,0-1 1 0 0,0 1-1 0 0,-1-1 0 0 0,1 1 1 0 0,-1 0 20 0 0,-74 48 633 0 0,143-20 1541 0 0,-27-22-2635 0 0,-14-5-5323 0 0,-21-3 366 0 0</inkml:trace>
  <inkml:trace contextRef="#ctx0" brushRef="#br0" timeOffset="722.29">246 178 5156 0 0,'0'0'4638'0'0,"0"0"-3812"0"0,0 0-882 0 0,0 0 400 0 0,0 0-4 0 0,0 0-454 0 0,0 0-272 0 0,2 1 142 0 0,-2 0 489 0 0,0-1 198 0 0,0 0-14 0 0,0 0-19 0 0,0 0 28 0 0,0 0 49 0 0,0 0 50 0 0,0 0-2 0 0,0 0-79 0 0,0 0-127 0 0,0 0-83 0 0,1-9 910 0 0,8 53-2005 0 0,-6-37 884 0 0,0 0 0 0 0,-1 0-1 0 0,0 0 1 0 0,-1 0 0 0 0,1 0 0 0 0,-1 0-1 0 0,-1 0 1 0 0,1 0 0 0 0,-1 0 0 0 0,-1 1-1 0 0,1-1 1 0 0,-1 0 0 0 0,0 0-1 0 0,-1 0 1 0 0,0 0 0 0 0,0 0 0 0 0,0 0-1 0 0,-2 3-34 0 0,-12-48-741 0 0,6-90-6704 0 0,36 49 9394 0 0,-23 77-1839 0 0,0-1 1 0 0,0 1-1 0 0,0 0 1 0 0,0 0-1 0 0,0 0 1 0 0,0 0-1 0 0,1 1 1 0 0,-1-1-1 0 0,1 1 1 0 0,-1 0 0 0 0,1 0-1 0 0,-1 0 1 0 0,1 0-1 0 0,0 1 1 0 0,-1-1-1 0 0,1 1 1 0 0,0 0-1 0 0,0 0 1 0 0,-1 1-1 0 0,1-1 1 0 0,0 1 0 0 0,-1-1-1 0 0,1 1 1 0 0,-1 0-1 0 0,1 1 1 0 0,-1-1-1 0 0,1 1 1 0 0,-1-1-1 0 0,0 1 1 0 0,0 0-1 0 0,1 0 1 0 0,-1 0 0 0 0,-1 1-1 0 0,1-1 1 0 0,0 1-1 0 0,-1 0 1 0 0,2 0-111 0 0,-2-1 19 0 0,0-1 0 0 0,0 1 1 0 0,0-1-1 0 0,0 1 0 0 0,0 0 0 0 0,0 0 1 0 0,0 0-1 0 0,-1 0 0 0 0,1 0 1 0 0,-1 0-1 0 0,1 0 0 0 0,-1 1 1 0 0,0-1-1 0 0,0 0 0 0 0,0 1 0 0 0,0-1 1 0 0,0 1-1 0 0,-1-1 0 0 0,1 1 1 0 0,-1 0-1 0 0,0-1 0 0 0,1 1 0 0 0,-1-1 1 0 0,0 1-1 0 0,-1 0 0 0 0,1-1 1 0 0,0 1-1 0 0,-1-1 0 0 0,1 1 0 0 0,-1 0 1 0 0,0-1-1 0 0,0 0 0 0 0,0 1 1 0 0,0-1-1 0 0,0 0 0 0 0,-1 1 0 0 0,1-1 1 0 0,-1 0-1 0 0,1 0 0 0 0,-1 0 1 0 0,0 0-1 0 0,0 0 0 0 0,0 0 0 0 0,0-1 1 0 0,0 1-1 0 0,0-1 0 0 0,0 1 1 0 0,-1-1-1 0 0,1 0 0 0 0,0 0 0 0 0,-1 0 1 0 0,1 0-1 0 0,-3 0-19 0 0,-67 6 126 0 0,71-7-23 0 0,22 6 423 0 0,-10 0-608 0 0,1 0 0 0 0,-1 1 0 0 0,0 0 0 0 0,0 0 0 0 0,-1 2 0 0 0,0-1 0 0 0,0 1 0 0 0,-1 1 0 0 0,0 0 0 0 0,-1 0 0 0 0,3 5 82 0 0,5 6-4554 0 0,-8-14-495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54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467 278 7281 0 0,'0'0'4493'0'0,"0"0"-3434"0"0,0 0-1699 0 0,0 0-34 0 0,7 6 332 0 0,32 25 912 0 0,96 105 742 0 0,-133-133-1242 0 0,-1-1 0 0 0,0 1 0 0 0,0 0 0 0 0,0 0 0 0 0,-1 0 0 0 0,1-1 0 0 0,0 1 0 0 0,-1 0 0 0 0,0 0 0 0 0,0 0 0 0 0,0 0 0 0 0,0 0 0 0 0,0 0 0 0 0,-1 0 0 0 0,1 0 0 0 0,-1-1 0 0 0,0 1 0 0 0,0 0 0 0 0,0 0 0 0 0,0-1 0 0 0,0 1 0 0 0,-1 0 0 0 0,1-1 0 0 0,-1 0 1 0 0,0 1-1 0 0,1-1 0 0 0,-1 0 0 0 0,0 0 0 0 0,-1 0 0 0 0,1 0 0 0 0,0 0 0 0 0,0 0 0 0 0,-1 0 0 0 0,1-1 0 0 0,-1 1 0 0 0,1-1 0 0 0,-1 0 0 0 0,0 0 0 0 0,0 0 0 0 0,1 0 0 0 0,-1 0 0 0 0,0-1 0 0 0,0 1 0 0 0,0-1 0 0 0,0 0 0 0 0,0 0 0 0 0,0 0 0 0 0,0 0-70 0 0,0 1 69 0 0,0-1 0 0 0,-1 1 0 0 0,1-1 0 0 0,0 0 0 0 0,-1 1 0 0 0,1-2 0 0 0,-1 1 0 0 0,1 0 0 0 0,0-1 0 0 0,-1 1 0 0 0,1-1-1 0 0,0 0 1 0 0,0 0 0 0 0,-1 0 0 0 0,1-1 0 0 0,0 1 0 0 0,0-1 0 0 0,0 0 0 0 0,1 1 0 0 0,-1-1 0 0 0,0-1 0 0 0,1 1-1 0 0,-1 0 1 0 0,1-1 0 0 0,0 1 0 0 0,0-1 0 0 0,0 0 0 0 0,0 1 0 0 0,0-1 0 0 0,0 0 0 0 0,1 0 0 0 0,-1 0 0 0 0,1-1 0 0 0,0 1-1 0 0,0 0 1 0 0,0 0 0 0 0,1-1 0 0 0,-1 1 0 0 0,1 0 0 0 0,0-1 0 0 0,0 1 0 0 0,0 0 0 0 0,0-3-69 0 0,1 3-47 0 0,0 1 1 0 0,0 0-1 0 0,0 0 1 0 0,0-1 0 0 0,0 1-1 0 0,0 0 1 0 0,0 0-1 0 0,1 0 1 0 0,-1 1-1 0 0,1-1 1 0 0,0 0-1 0 0,0 0 1 0 0,-1 1 0 0 0,1-1-1 0 0,0 1 1 0 0,0 0-1 0 0,0 0 1 0 0,0-1-1 0 0,1 1 1 0 0,-1 1-1 0 0,0-1 1 0 0,0 0-1 0 0,1 0 1 0 0,-1 1 0 0 0,0-1-1 0 0,1 1 1 0 0,-1 0-1 0 0,1 0 1 0 0,-1 0-1 0 0,0 0 1 0 0,2 0 46 0 0,50 1-8593 0 0,-53-1 8112 0 0,14 1-6181 0 0</inkml:trace>
  <inkml:trace contextRef="#ctx0" brushRef="#br0" timeOffset="555.97">892 335 7433 0 0,'0'0'3664'0'0,"0"0"-2358"0"0,0 0-1018 0 0,0 0-755 0 0,3 8 603 0 0,2 6 49 0 0,-1 0 0 0 0,0 1 0 0 0,-1-1 0 0 0,-1 1 0 0 0,-1 0 0 0 0,0-1 0 0 0,0 1 0 0 0,-2 0 0 0 0,0 0 0 0 0,0 0 0 0 0,-2-1 0 0 0,0 1-1 0 0,0-1 1 0 0,-2 3-185 0 0,-1 4 357 0 0,11-31-1504 0 0,8-35-1999 0 0,-10-44 824 0 0,3-10 5949 0 0,24 79-1298 0 0,-26 20-2369 0 0,0 1-1 0 0,0 0 1 0 0,1 1 0 0 0,-1-1-1 0 0,0 1 1 0 0,-1 0 0 0 0,1 0-1 0 0,0 0 1 0 0,-1 0-1 0 0,1 0 1 0 0,-1 1 0 0 0,1 0-1 0 0,-1 0 1 0 0,0 0 0 0 0,0 0-1 0 0,-1 0 1 0 0,1 1-1 0 0,-1-1 1 0 0,1 1 0 0 0,-1-1-1 0 0,0 1 1 0 0,0 0 0 0 0,0 2 40 0 0,-3-2 67 0 0,-1-1 0 0 0,0 0 0 0 0,0 0 0 0 0,0 0 0 0 0,-1 0 0 0 0,1-1 0 0 0,-1 1 0 0 0,1-1 0 0 0,-1 1 0 0 0,0-1 0 0 0,0 0 1 0 0,0 0-1 0 0,0 0 0 0 0,-1 0 0 0 0,1-1 0 0 0,0 1 0 0 0,-1-1 0 0 0,1 0 0 0 0,-1 0 0 0 0,1 0 0 0 0,-1 0 0 0 0,1-1 0 0 0,-1 0 0 0 0,0 1 1 0 0,1-1-1 0 0,-1-1 0 0 0,0 1 0 0 0,1 0 0 0 0,-1-1 0 0 0,1 0 0 0 0,-1 0 0 0 0,-3-1-67 0 0,-6 2-598 0 0,67 33 126 0 0,-43-27 392 0 0,-1 0 0 0 0,-1 1-1 0 0,0 0 1 0 0,0 1 0 0 0,0 0 0 0 0,-1 0 0 0 0,0 1 0 0 0,0 0 0 0 0,-1 0 0 0 0,0 1 0 0 0,3 7 80 0 0,-7-12-1880 0 0,-1-3-2730 0 0,2-1-2398 0 0</inkml:trace>
  <inkml:trace contextRef="#ctx0" brushRef="#br0" timeOffset="822.8">1337 684 3800 0 0,'0'0'2709'0'0,"0"0"-1186"0"0,0 0-1089 0 0,0 0 345 0 0,-6 2 498 0 0,-230 5 3783 0 0,152-9-4615 0 0,49 1-345 0 0,-83 1-30 0 0,1-5-1 0 0,0-6 1 0 0,-21-8-71 0 0,148 18-3288 0 0,6 2-2724 0 0,-1-1-472 0 0</inkml:trace>
  <inkml:trace contextRef="#ctx0" brushRef="#br0" timeOffset="1119.7">686 810 10857 0 0,'0'0'1307'0'0,"0"0"-970"0"0,5 7 29 0 0,13 12 108 0 0,-12-14-384 0 0,0 0-1 0 0,0 0 0 0 0,-1 0 1 0 0,0 1-1 0 0,0 0 1 0 0,0 0-1 0 0,-1 0 0 0 0,1 0 1 0 0,-2 1-1 0 0,1-1 0 0 0,-1 1 1 0 0,0 0-1 0 0,0 0 0 0 0,-1 1 1 0 0,0-1-1 0 0,0 0 1 0 0,-1 1-1 0 0,0 0 0 0 0,0-1 1 0 0,0 1-1 0 0,-1-1 0 0 0,-1 4-89 0 0,-1-8 76 0 0,0-1 0 0 0,1 1 0 0 0,-2-1 0 0 0,1 0 1 0 0,0 0-1 0 0,0 0 0 0 0,-1 0 0 0 0,1 0 0 0 0,-1 0 0 0 0,1-1 0 0 0,-1 1 0 0 0,0-1 0 0 0,0 0 0 0 0,0 1 0 0 0,0-2 0 0 0,0 1 0 0 0,0 0 0 0 0,0 0 0 0 0,0-1 0 0 0,0 0 0 0 0,0 1 0 0 0,0-1 0 0 0,0-1 0 0 0,0 1 0 0 0,0 0 0 0 0,0-1 0 0 0,0 1 0 0 0,0-1 0 0 0,0 0 0 0 0,0 0 0 0 0,0 0 0 0 0,0 0 0 0 0,0-1 0 0 0,1 1 0 0 0,-1-1 0 0 0,0 0 0 0 0,1 1 0 0 0,0-1 0 0 0,-1-1 0 0 0,1 1 0 0 0,0 0 0 0 0,0 0 0 0 0,0-1 0 0 0,0 1 0 0 0,0-1 0 0 0,1 1 0 0 0,-1-1 0 0 0,1 0 0 0 0,0 0 0 0 0,0 0 0 0 0,0 0 0 0 0,0 0-76 0 0,0 1-32 0 0,0 0 0 0 0,1-1-1 0 0,0 1 1 0 0,-1 0-1 0 0,1 0 1 0 0,0-1-1 0 0,0 1 1 0 0,0 0 0 0 0,0 0-1 0 0,0-1 1 0 0,1 1-1 0 0,-1 0 1 0 0,1 0 0 0 0,-1 0-1 0 0,1-1 1 0 0,0 1-1 0 0,0 0 1 0 0,0 0-1 0 0,0 0 1 0 0,0 0 0 0 0,1 0-1 0 0,-1 1 1 0 0,0-1-1 0 0,1 0 1 0 0,-1 1 0 0 0,1-1-1 0 0,0 1 1 0 0,0-1-1 0 0,-1 1 1 0 0,1 0-1 0 0,0-1 1 0 0,0 1 0 0 0,0 0-1 0 0,0 0 1 0 0,1 1-1 0 0,-1-1 1 0 0,0 0 32 0 0,57-9-7015 0 0,-47 10 1001 0 0</inkml:trace>
  <inkml:trace contextRef="#ctx0" brushRef="#br0" timeOffset="1366.5">1027 872 7461 0 0,'0'0'6932'0'0,"0"0"-6317"0"0,2 7-1362 0 0,0 19 1100 0 0,0 0 0 0 0,-2 1 0 0 0,-1 0 0 0 0,-1-1 0 0 0,-1 1 0 0 0,-1-1 0 0 0,-8 24-353 0 0,12-33-1784 0 0,8-29-5834 0 0,-3-2 288 0 0</inkml:trace>
  <inkml:trace contextRef="#ctx0" brushRef="#br0" timeOffset="1536.16">1072 842 11281 0 0,'0'0'2478'0'0,"0"0"-1728"0"0,0 0-581 0 0,6-1-47 0 0,-2 1-123 0 0,-1-1-1 0 0,1 1 1 0 0,-1 0-1 0 0,0 0 1 0 0,1 0-1 0 0,-1 1 1 0 0,0-1-1 0 0,1 1 1 0 0,-1 0-1 0 0,0 0 1 0 0,1 0-1 0 0,-1 0 1 0 0,0 1-1 0 0,0-1 1 0 0,0 1-1 0 0,0 0 1 0 0,-1 0-1 0 0,1 0 1 0 0,0 0-1 0 0,-1 0 1 0 0,1 1-1 0 0,-1-1 1 0 0,0 1-1 0 0,0-1 1 0 0,0 1-1 0 0,0 0 1 0 0,0 0-1 0 0,0 0 1 0 0,-1 0-1 0 0,0 0 1 0 0,1 0-1 0 0,-1 0 1 0 0,-1 1-1 0 0,1-1 1 0 0,0 0-1 0 0,-1 1 1 0 0,1 1 1 0 0,-3-2 48 0 0,-1-1 1 0 0,1 1-1 0 0,-1 0 1 0 0,1-1-1 0 0,-1 1 1 0 0,0-1-1 0 0,0 0 1 0 0,0 0-1 0 0,0 0 1 0 0,0 0-1 0 0,0-1 1 0 0,0 1-1 0 0,-1-1 1 0 0,1 0-1 0 0,-1 0 1 0 0,1 0-1 0 0,-1 0 1 0 0,1-1-1 0 0,-1 0 1 0 0,1 1-1 0 0,-1-1 1 0 0,0 0-1 0 0,1-1 1 0 0,-2 1-49 0 0,-30-4-7488 0 0,16-5-933 0 0</inkml:trace>
  <inkml:trace contextRef="#ctx0" brushRef="#br0" timeOffset="2613.88">1259 1237 1148 0 0,'0'0'177'0'0,"9"-2"106"0"0,6-4 122 0 0,1-1-1 0 0,-1 0 1 0 0,-1-1 0 0 0,1 0-1 0 0,-1-1 1 0 0,-1-1 0 0 0,1-1-1 0 0,-2 1 1 0 0,0-2 0 0 0,0 0-1 0 0,-1 0 1 0 0,0-1 0 0 0,-1-1-1 0 0,-1 1 1 0 0,6-11-405 0 0,-4 3-73 0 0,-1 1-1 0 0,0-1 1 0 0,-2-1-1 0 0,0 0 1 0 0,-2 0-1 0 0,0-1 1 0 0,-2 1 0 0 0,0-1-1 0 0,-1 0 1 0 0,-2 0-1 0 0,0 0 1 0 0,-2 0 0 0 0,0-1-1 0 0,-2 1 1 0 0,0 1-1 0 0,-1-1 1 0 0,-6-15 73 0 0,-2 5-292 0 0,-1 1 1 0 0,-2 0-1 0 0,-1 1 1 0 0,-1 1-1 0 0,-1 0 0 0 0,-2 2 1 0 0,-1 0-1 0 0,-2 1 1 0 0,0 1-1 0 0,-24-20 292 0 0,15 18 127 0 0,-1 2-1 0 0,0 1 1 0 0,-3 1-1 0 0,0 2 1 0 0,0 2 0 0 0,-2 1-1 0 0,-1 2 1 0 0,0 2-1 0 0,-1 1 1 0 0,0 2-1 0 0,-1 2 1 0 0,-1 2 0 0 0,1 1-1 0 0,-1 3 1 0 0,0 1-1 0 0,-1 2 1 0 0,1 2-1 0 0,0 1 1 0 0,0 3-1 0 0,0 1 1 0 0,1 2 0 0 0,-5 4-127 0 0,24-5 0 0 0,0 2 0 0 0,0 1 0 0 0,0 1 0 0 0,2 0 0 0 0,-1 2 0 0 0,1 0 1 0 0,1 1-1 0 0,1 1 0 0 0,0 1 0 0 0,1 1 0 0 0,0 0 0 0 0,1 1 0 0 0,2 1 0 0 0,-1 0 1 0 0,2 1-1 0 0,-1 4 0 0 0,2-2 38 0 0,0 0 1 0 0,2 2-1 0 0,0-1 0 0 0,1 1 1 0 0,2 1-1 0 0,0-1 1 0 0,2 1-1 0 0,1 1 1 0 0,1-1-1 0 0,1 0 0 0 0,1 1 1 0 0,1-1-1 0 0,1 1 1 0 0,2-1-1 0 0,0 0 0 0 0,2 1 1 0 0,0-2-1 0 0,2 1 1 0 0,1-1-1 0 0,1 0 1 0 0,1 0-1 0 0,11 17-38 0 0,1-5 150 0 0,1-2 0 0 0,3 0 0 0 0,0-2 0 0 0,2-1 0 0 0,1-1 0 0 0,2-2 0 0 0,1-1 0 0 0,1-1 1 0 0,1-1-1 0 0,1-3 0 0 0,1 0 0 0 0,1-3 0 0 0,0-1 0 0 0,36 12-150 0 0,155 8 3732 0 0,-78-40-6646 0 0,-126-1-934 0 0</inkml:trace>
  <inkml:trace contextRef="#ctx0" brushRef="#br0" timeOffset="17448.72">1199 1157 3548 0 0,'0'0'424'0'0,"0"0"-87"0"0,0 0 386 0 0,0 0-242 0 0,7-3 55 0 0,160-65 1606 0 0,-158 64-2085 0 0,0-1 0 0 0,-1 1 0 0 0,1-1-1 0 0,-1-1 1 0 0,0 0 0 0 0,-1 0-1 0 0,0 0 1 0 0,0-1 0 0 0,0 0-1 0 0,-1-1 1 0 0,0 1 0 0 0,0-1 0 0 0,-1 0-1 0 0,0-1 1 0 0,0 1 0 0 0,-1-1-1 0 0,0 0 1 0 0,-1 0 0 0 0,1 0 0 0 0,-2-1-1 0 0,0 1 1 0 0,0-1 0 0 0,0 1-1 0 0,-1-1 1 0 0,-1 0 0 0 0,0 1 0 0 0,0-1-1 0 0,-1-3-56 0 0,-2-30-28 0 0,-2 0 1 0 0,-2 1-1 0 0,-1 0 0 0 0,-2 0 0 0 0,-13-31 28 0 0,15 42-29 0 0,-1-1-1 0 0,-1 1 1 0 0,-2 1-1 0 0,-1 0 1 0 0,-2 1-1 0 0,0 1 1 0 0,-2 0-1 0 0,-1 1 1 0 0,-1 0 0 0 0,-2 2-1 0 0,0 0 1 0 0,-1 2-1 0 0,-2 0 1 0 0,0 2-1 0 0,-3-1 30 0 0,3 5-63 0 0,-1 0 0 0 0,0 2 1 0 0,-1 1-1 0 0,-1 1 0 0 0,0 1 0 0 0,0 2 0 0 0,-1 0 0 0 0,-1 2 1 0 0,0 1-1 0 0,0 1 0 0 0,0 2 0 0 0,0 1 0 0 0,-1 1 0 0 0,1 1 0 0 0,-1 2 1 0 0,1 1-1 0 0,-1 1 0 0 0,1 2 0 0 0,0 1 0 0 0,0 1 0 0 0,1 1 1 0 0,0 2-1 0 0,-15 7 63 0 0,2 4 32 0 0,0 2 0 0 0,1 1 1 0 0,2 2-1 0 0,0 2 0 0 0,2 1 0 0 0,1 2 1 0 0,-10 13-33 0 0,31-25 92 0 0,1 1 0 0 0,1 1-1 0 0,0 0 1 0 0,2 1 0 0 0,0 0 0 0 0,2 0 0 0 0,0 1 0 0 0,1 0 0 0 0,2 0 0 0 0,0 1 0 0 0,2 0 0 0 0,0 0 0 0 0,2 0 0 0 0,0 0-1 0 0,2 0 1 0 0,0 0 0 0 0,2 0 0 0 0,1-1 0 0 0,1 1 0 0 0,1-1 0 0 0,3 7-92 0 0,1-2 212 0 0,1 0 0 0 0,2-2 1 0 0,1 1-1 0 0,1-2 0 0 0,1 0 1 0 0,1-1-1 0 0,1 0 0 0 0,1-2 0 0 0,1 0 1 0 0,1-1-1 0 0,1-1 0 0 0,0-1 1 0 0,2-1-1 0 0,0-1 0 0 0,1-1 0 0 0,22 9-212 0 0,8 2 175 0 0,0-3-1 0 0,2-2 1 0 0,1-3 0 0 0,0-2-1 0 0,1-3 1 0 0,1-2-1 0 0,45 2-174 0 0,-39-9-2160 0 0,-20-8-2035 0 0,-15-5-1761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0.7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29 12613 0 0,'0'0'1884'0'0,"0"0"-1784"0"0,0 0 4 0 0,0 0-56 0 0,0 0 144 0 0,0 0-68 0 0,0 0-72 0 0,-40-6-52 0 0,23 3-464 0 0,-1-1-640 0 0,5-1-504 0 0,1 0-1608 0 0,7-1-2297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5:09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151 238 4652 0 0,'0'0'3956'0'0,"0"0"-1264"0"0,0 0-1374 0 0,0 0-469 0 0,0 0-54 0 0,0 0-176 0 0,0 0-393 0 0,6 5-108 0 0,1 0-8 0 0,-1 0 0 0 0,1 0 0 0 0,-1-1 1 0 0,1 1-1 0 0,0-2 0 0 0,1 1 0 0 0,-1-1 0 0 0,1 0 1 0 0,-1 0-1 0 0,1-1 0 0 0,0 0 0 0 0,0-1 0 0 0,0 1 1 0 0,0-1-1 0 0,0-1 0 0 0,0 0 0 0 0,1 0 0 0 0,-1-1 1 0 0,0 1-1 0 0,0-2 0 0 0,0 1 0 0 0,0-1 0 0 0,-1-1 1 0 0,1 1-1 0 0,0-1 0 0 0,-1-1 0 0 0,0 1 0 0 0,4-3-110 0 0,-9 3-20 0 0,-1 1-1 0 0,1 0 1 0 0,-1-1 0 0 0,0 1-1 0 0,0-1 1 0 0,0 1-1 0 0,0-1 1 0 0,0 0-1 0 0,-1 1 1 0 0,1-1 0 0 0,-1 0-1 0 0,0 1 1 0 0,0-1-1 0 0,0 0 1 0 0,0 0-1 0 0,0 1 1 0 0,0-1-1 0 0,-1 0 1 0 0,1 1 0 0 0,-1-1-1 0 0,0 0 1 0 0,0 1-1 0 0,0-1 1 0 0,0 1-1 0 0,0-1 1 0 0,-1 1-1 0 0,1 0 1 0 0,-1 0 0 0 0,1-1-1 0 0,-1 1 1 0 0,0 0-1 0 0,0 0 1 0 0,0 1-1 0 0,0-1 1 0 0,0 0 0 0 0,-1 0 20 0 0,-86-50-1048 0 0,86 54 1067 0 0,-1 0 1 0 0,1 0-1 0 0,0 0 1 0 0,0 0-1 0 0,0 0 1 0 0,0 1-1 0 0,0 0 0 0 0,1-1 1 0 0,-1 1-1 0 0,1 0 1 0 0,0 0-1 0 0,0 0 1 0 0,0 0-1 0 0,0 1 1 0 0,0-1-1 0 0,0 0 0 0 0,1 1 1 0 0,0-1-1 0 0,0 1 1 0 0,0 0-1 0 0,0-1 1 0 0,0 1-1 0 0,1 0 1 0 0,0 0-1 0 0,0-1 0 0 0,0 1 1 0 0,0 0-1 0 0,0 0 1 0 0,1-1-1 0 0,0 1 1 0 0,-1 0-1 0 0,1-1 1 0 0,1 3-20 0 0,-2-6 1 0 0,21 216 1329 0 0,-20-214-1482 0 0,3 14-820 0 0,2-9-4272 0 0,1-6-1708 0 0</inkml:trace>
  <inkml:trace contextRef="#ctx0" brushRef="#br0" timeOffset="170.69">385 410 7373 0 0,'0'0'7408'0'0,"0"0"-6704"0"0,0 0-692 0 0,0 0-12 0 0,0 0 452 0 0,0 0-7 0 0,0 0 43 0 0,-42 4-176 0 0,23-4-188 0 0,-1 0-72 0 0,2 0-52 0 0,-2 0-808 0 0,3 0-529 0 0,6-2-1739 0 0,-1-6-5517 0 0</inkml:trace>
  <inkml:trace contextRef="#ctx0" brushRef="#br0" timeOffset="420.86">419 445 4348 0 0,'0'0'5054'0'0,"0"0"-3219"0"0,0 0-1572 0 0,0 0 45 0 0,0 0 380 0 0,0 0-9 0 0,0 0-287 0 0,0 0-234 0 0,0 0 16 0 0,29 3-86 0 0,-23-3 2 0 0,-1 0 1 0 0,1 0 0 0 0,-1 1-1 0 0,1-1 1 0 0,-1 1 0 0 0,1 0-1 0 0,-1 1 1 0 0,0-1 0 0 0,1 1-1 0 0,-1 0 1 0 0,0 0 0 0 0,0 1-1 0 0,0-1 1 0 0,-1 1 0 0 0,1 1-1 0 0,-1-1 1 0 0,1 0 0 0 0,-1 1-1 0 0,0 0 1 0 0,0 0 0 0 0,-1 0-1 0 0,1 0 1 0 0,-1 1 0 0 0,0 0-1 0 0,0-1 1 0 0,-1 1 0 0 0,1 0 0 0 0,-1 0-1 0 0,0 0 1 0 0,0 1 0 0 0,0 3-91 0 0,-57 38 391 0 0,24-45-4045 0 0,27-6-1288 0 0,4-4-3291 0 0</inkml:trace>
  <inkml:trace contextRef="#ctx0" brushRef="#br0" timeOffset="684.72">651 466 4880 0 0,'0'0'5456'0'0,"0"0"-3649"0"0,0 0-1011 0 0,0 0 233 0 0,-6 7-25 0 0,3-4-914 0 0,0-2-35 0 0,1 1 0 0 0,-1 0 1 0 0,0 0-1 0 0,0 1 0 0 0,1-1 0 0 0,0 1 1 0 0,-1-1-1 0 0,1 1 0 0 0,0-1 0 0 0,0 1 1 0 0,0 0-1 0 0,1 0 0 0 0,-1 0 1 0 0,1 0-1 0 0,-1 1 0 0 0,1-1 0 0 0,0 0 1 0 0,0 0-1 0 0,1 1 0 0 0,-1-1 1 0 0,1 1-1 0 0,-1-1 0 0 0,1 0 0 0 0,0 1 1 0 0,0-1-1 0 0,1 1 0 0 0,-1-1 1 0 0,1 1-1 0 0,0-1 0 0 0,0 0 0 0 0,0 0 1 0 0,0 1-1 0 0,0-1 0 0 0,1 0 1 0 0,-1 0-1 0 0,1 0 0 0 0,0 0 0 0 0,0 0 1 0 0,0-1-1 0 0,0 1 0 0 0,1-1 1 0 0,0 1-56 0 0,30 8-2161 0 0,-9-12-5611 0 0,-11-5 321 0 0</inkml:trace>
  <inkml:trace contextRef="#ctx0" brushRef="#br0" timeOffset="932.73">842 180 4408 0 0,'0'0'8415'0'0,"6"7"-6635"0"0,4 4-1623 0 0,0 0 0 0 0,0 1-1 0 0,-2 1 1 0 0,0-1-1 0 0,0 2 1 0 0,-1-1 0 0 0,0 1-1 0 0,-2 0 1 0 0,1 0-1 0 0,-2 0 1 0 0,0 1 0 0 0,0 0-1 0 0,-2 0 1 0 0,0 0 0 0 0,0 0-1 0 0,-2 0 1 0 0,1 0-1 0 0,-2 0 1 0 0,0 0 0 0 0,-1 1-1 0 0,-1-2 1 0 0,0 1-1 0 0,-1 0 1 0 0,0-1 0 0 0,-2 1-1 0 0,1-1 1 0 0,-2-1 0 0 0,0 1-1 0 0,0-1 1 0 0,-4 3-157 0 0,-101 66-825 0 0,20-60-6468 0 0,50-22-3379 0 0</inkml:trace>
  <inkml:trace contextRef="#ctx0" brushRef="#br0" timeOffset="1180.9">164 151 14397 0 0,'0'0'1072'0'0,"-6"6"-652"0"0,-12 13-145 0 0,1 1 0 0 0,0 1-1 0 0,2 0 1 0 0,0 2 0 0 0,2-1-1 0 0,0 2 1 0 0,2-1 0 0 0,0 2-1 0 0,2-1 1 0 0,1 2-1 0 0,-3 12-274 0 0,11-32-78 0 0,1 1-1 0 0,0 0 0 0 0,0-1 0 0 0,0 1 0 0 0,1-1 1 0 0,0 1-1 0 0,0-1 0 0 0,0 0 0 0 0,1 0 0 0 0,0 0 1 0 0,0 0-1 0 0,0 0 0 0 0,1-1 0 0 0,0 1 0 0 0,0-1 1 0 0,1 0-1 0 0,-1-1 0 0 0,1 1 0 0 0,0-1 0 0 0,0 1 1 0 0,1-1-1 0 0,1 0 79 0 0,80 47-7174 0 0,-46-37-1565 0 0</inkml:trace>
  <inkml:trace contextRef="#ctx0" brushRef="#br0" timeOffset="1479.23">1153 1 8717 0 0,'0'0'7104'0'0,"0"0"-7104"0"0,0 0-404 0 0,0 0 92 0 0,0 0 312 0 0,0 0 616 0 0,0 0-240 0 0,-26 38-184 0 0,15-26-55 0 0,-1 0-37 0 0,-1 2-100 0 0,0-2-617 0 0,1 3-847 0 0,3-6-3788 0 0,5 1-3909 0 0</inkml:trace>
  <inkml:trace contextRef="#ctx0" brushRef="#br0" timeOffset="1949">1149 597 1840 0 0,'0'0'10221'0'0,"0"0"-7311"0"0,0 0-2445 0 0,0 0-248 0 0,0 0 12 0 0,0 0 192 0 0,-2 7 34 0 0,-1-3-409 0 0,1-1-1 0 0,0 1 1 0 0,-1 0 0 0 0,1 0-1 0 0,1 0 1 0 0,-1 0-1 0 0,0 0 1 0 0,1 1-1 0 0,0-1 1 0 0,0 0 0 0 0,1 1-1 0 0,-1-1 1 0 0,1 1-1 0 0,0-1 1 0 0,0 1-1 0 0,0-1 1 0 0,0 0 0 0 0,1 1-1 0 0,0-1 1 0 0,0 1-1 0 0,0-1 1 0 0,1 0-1 0 0,-1 0 1 0 0,1 0 0 0 0,0 0-1 0 0,0 0 1 0 0,0 0-1 0 0,1 0 1 0 0,-1-1-1 0 0,1 1 1 0 0,0-1 0 0 0,0 1-1 0 0,0-1 1 0 0,1 0-1 0 0,-1-1 1 0 0,1 1-1 0 0,0 0 1 0 0,-1-1 0 0 0,1 0-1 0 0,0 0 1 0 0,0 0-1 0 0,1 0 1 0 0,-1-1-1 0 0,0 0 1 0 0,2 1-46 0 0,-3-2-4 0 0,1 0-1 0 0,0-1 1 0 0,-1 1-1 0 0,1-1 1 0 0,-1 1-1 0 0,1-1 1 0 0,-1 0 0 0 0,1 0-1 0 0,-1-1 1 0 0,0 1-1 0 0,1-1 1 0 0,-1 0-1 0 0,0 0 1 0 0,0 0 0 0 0,0 0-1 0 0,-1 0 1 0 0,1 0-1 0 0,0-1 1 0 0,-1 0-1 0 0,1 1 1 0 0,-1-1 0 0 0,0 0-1 0 0,0 0 1 0 0,0 0-1 0 0,0 0 1 0 0,-1-1-1 0 0,1 1 1 0 0,-1 0 0 0 0,0-1-1 0 0,0 1 1 0 0,0-1 4 0 0,11 57 510 0 0,-10-48-437 0 0,-1 0 0 0 0,1 1 0 0 0,-1-1 0 0 0,0 1 0 0 0,0-1 0 0 0,-1 1 0 0 0,0 0-1 0 0,0-1 1 0 0,0 1 0 0 0,-1 0 0 0 0,1-1 0 0 0,-1 1 0 0 0,-1-1 0 0 0,1 1 0 0 0,-1-1-1 0 0,0 0 1 0 0,0 1 0 0 0,0-1 0 0 0,-1 0 0 0 0,0 0 0 0 0,0-1 0 0 0,0 1 0 0 0,-1-1-1 0 0,1 1 1 0 0,-1-1 0 0 0,0 0 0 0 0,0 0 0 0 0,-1-1 0 0 0,1 1 0 0 0,-1-1 0 0 0,0 0-1 0 0,1 0 1 0 0,-3 0-73 0 0,-105 8 78 0 0,39-28-6049 0 0,39-2-7395 0 0</inkml:trace>
  <inkml:trace contextRef="#ctx0" brushRef="#br0" timeOffset="101366.44">558 681 1304 0 0,'0'0'421'0'0,"0"0"534"0"0,0 0 1294 0 0,0 0-680 0 0,0 0-715 0 0,0 0-256 0 0,0 0 8 0 0,0 0 172 0 0,3 2 974 0 0,4 3-8676 0 0,-17-10 2762 0 0</inkml:trace>
  <inkml:trace contextRef="#ctx0" brushRef="#br0" timeOffset="102521.34">1123 951 928 0 0,'0'0'489'0'0,"0"0"670"0"0,0 0 2353 0 0,0 0-1796 0 0,0 0-889 0 0,0 0-157 0 0,0 0 25 0 0,0 0 71 0 0,0 0-71 0 0,0-1 4708 0 0,-1-1-5330 0 0,-2-4-11283 0 0,3 13 5487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58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32 13033 0 0,'0'0'4253'0'0,"0"0"-4177"0"0,0 0-76 0 0,0 0-288 0 0,0 0 284 0 0,-48 0 4 0 0,30-4 0 0 0,-2 0-48 0 0,-1-1-845 0 0,4 0-947 0 0,2-4-1340 0 0,3 4-3865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59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59 12529 0 0,'0'0'2200'0'0,"0"0"-1140"0"0,0 0-331 0 0,0 0-117 0 0,0 0-380 0 0,0 0-228 0 0,-40-8 228 0 0,6 3-48 0 0,-14-3-184 0 0,-6-1-524 0 0,10 0-1157 0 0,16 2-2563 0 0,5-6-5385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00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7353 0 0,'0'0'7438'0'0,"0"0"-5810"0"0,0 0-1563 0 0,0 0 156 0 0,0 0-14 0 0,0 0-298 0 0,33 2-2697 0 0,59 38 3573 0 0,-91-39-735 0 0,1 1-1 0 0,0-1 1 0 0,-1 1 0 0 0,1 0-1 0 0,-1-1 1 0 0,0 1 0 0 0,1 0-1 0 0,-1 0 1 0 0,0 0-1 0 0,0 0 1 0 0,0 0 0 0 0,-1 0-1 0 0,1 0 1 0 0,0 0 0 0 0,-1 0-1 0 0,1 0 1 0 0,-1 0-1 0 0,0 0 1 0 0,0 1 0 0 0,1-1-1 0 0,-1 0 1 0 0,-1 0 0 0 0,1 0-1 0 0,0 1 1 0 0,-1-1-1 0 0,1 0 1 0 0,-1 0 0 0 0,1 0-1 0 0,-1 0 1 0 0,0 0-1 0 0,0 0 1 0 0,0 0 0 0 0,0 0-1 0 0,0 0 1 0 0,-1-1 0 0 0,1 1-1 0 0,0 0 1 0 0,-1-1-1 0 0,1 1 1 0 0,-1-1 0 0 0,0 1-1 0 0,0-1 1 0 0,1 0 0 0 0,-1 1-50 0 0,-67 31 465 0 0,21-26-4253 0 0,42-8 47 0 0,6-5-3341 0 0</inkml:trace>
  <inkml:trace contextRef="#ctx0" brushRef="#br0" timeOffset="185.75">223 24 5184 0 0,'0'0'7294'0'0,"0"0"-5634"0"0,-2 5-1088 0 0,-45 96 2010 0 0,48-98-2624 0 0,-1 0 0 0 0,1 0 0 0 0,0-1 0 0 0,0 1 0 0 0,0 0 0 0 0,0-1 0 0 0,0 1 0 0 0,1 0 0 0 0,-1-1 0 0 0,1 0 0 0 0,-1 1-1 0 0,1-1 1 0 0,0 0 0 0 0,0 0 0 0 0,0 0 0 0 0,0 0 0 0 0,1 0 0 0 0,-1 0 0 0 0,0-1 0 0 0,1 1 0 0 0,-1-1 0 0 0,1 1 0 0 0,-1-1 0 0 0,1 0 0 0 0,1 0 42 0 0,45 17-7659 0 0,-18-14-751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59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0 138 7037 0 0,'0'0'6343'0'0,"0"0"-5726"0"0,0 0-821 0 0,0 0 730 0 0,0 0 35 0 0,8 2-147 0 0,6 0-320 0 0,2 3-15 0 0,0-1 1 0 0,0-1-1 0 0,0 0 1 0 0,0-1-1 0 0,1-1 0 0 0,-1-1 1 0 0,0 0-1 0 0,1-1 1 0 0,-1-1-1 0 0,0 0 0 0 0,0-1 1 0 0,0-1-1 0 0,12-5-79 0 0,-27 8-33 0 0,1 0 0 0 0,-1 0 0 0 0,0 0 0 0 0,0 0 0 0 0,0 0 0 0 0,0 0 0 0 0,0 0 0 0 0,0-1 0 0 0,-1 1 0 0 0,1 0 0 0 0,0-1 0 0 0,-1 1 0 0 0,1-1 0 0 0,0 1 0 0 0,-1-1 0 0 0,0 1 0 0 0,1-1 0 0 0,-1 1 0 0 0,0-1 0 0 0,0 1 0 0 0,0-1 0 0 0,0 1 0 0 0,0-1 0 0 0,0 1 0 0 0,0-1 0 0 0,-1 1 0 0 0,1-1 0 0 0,-1 1 0 0 0,1-1 0 0 0,-1 1 0 0 0,1-1 0 0 0,-1 1 0 0 0,0 0 0 0 0,1-1 0 0 0,-1 1 0 0 0,0 0 0 0 0,0 0 0 0 0,0 0 0 0 0,0-1 0 0 0,0 1 0 0 0,-1 0 0 0 0,1 0 0 0 0,0 1 0 0 0,-1-2 33 0 0,-57-45-1043 0 0,57 44 1039 0 0,0 0 0 0 0,0 1 1 0 0,0 0-1 0 0,-1-1 1 0 0,1 1-1 0 0,-1 0 1 0 0,1 0-1 0 0,-1 0 1 0 0,0 1-1 0 0,0-1 0 0 0,1 0 1 0 0,-1 1-1 0 0,0 0 1 0 0,-1 0-1 0 0,1 0 1 0 0,0 0-1 0 0,0 0 0 0 0,0 1 1 0 0,-1 0-1 0 0,1-1 1 0 0,0 1-1 0 0,0 0 1 0 0,-1 1-1 0 0,1-1 0 0 0,0 0 1 0 0,0 1-1 0 0,-1 0 1 0 0,1 0-1 0 0,0 0 1 0 0,0 0-1 0 0,0 0 0 0 0,0 1 1 0 0,0-1-1 0 0,1 1 1 0 0,-1 0-1 0 0,0 0 1 0 0,1 0-1 0 0,-1 0 0 0 0,1 0 1 0 0,-2 2 3 0 0,20 260 3064 0 0,-18-240-3060 0 0,1 33 433 0 0,10-29-3262 0 0,-7-27-431 0 0,0-1-1621 0 0</inkml:trace>
  <inkml:trace contextRef="#ctx0" brushRef="#br0" timeOffset="264.64">207 318 13389 0 0,'0'0'2860'0'0,"0"0"-2547"0"0,0 0-313 0 0,0 0-112 0 0,0 0 112 0 0,-32 0 296 0 0,15 0-132 0 0,0 1-164 0 0,-3 0-725 0 0,6-1-799 0 0,0 1-1152 0 0,7-1-3076 0 0</inkml:trace>
  <inkml:trace contextRef="#ctx0" brushRef="#br0" timeOffset="516.51">335 374 6473 0 0,'0'0'5468'0'0,"0"0"-4378"0"0,0 0-568 0 0,1 7 22 0 0,24 67 584 0 0,-25-72-1090 0 0,1 0-1 0 0,0 0 1 0 0,-1 0-1 0 0,1 0 0 0 0,0-1 1 0 0,0 1-1 0 0,0 0 1 0 0,0 0-1 0 0,0 0 0 0 0,1-1 1 0 0,-1 1-1 0 0,0-1 0 0 0,1 1 1 0 0,-1-1-1 0 0,1 1 1 0 0,0-1-1 0 0,-1 0 0 0 0,1 0 1 0 0,0 0-1 0 0,0 0 1 0 0,0 0-1 0 0,0 0 0 0 0,0 0 1 0 0,0-1-1 0 0,0 1 0 0 0,0-1 1 0 0,0 1-1 0 0,0-1 1 0 0,0 0-1 0 0,0 0 0 0 0,0 0 1 0 0,0 0-1 0 0,0 0 1 0 0,1-1-1 0 0,-1 1 0 0 0,0 0 1 0 0,0-1-1 0 0,0 0 0 0 0,0 1 1 0 0,0-1-1 0 0,0-1-37 0 0,15-37 139 0 0,-19 51-334 0 0,2-5 218 0 0,-1-1 0 0 0,0 1-1 0 0,0-1 1 0 0,-1 0 0 0 0,0 0 0 0 0,0 1 0 0 0,0-1 0 0 0,-1 0 0 0 0,0-1 0 0 0,0 1 0 0 0,0 0 0 0 0,-1-1 0 0 0,0 0 0 0 0,0 0 0 0 0,0 0 0 0 0,-1 0 0 0 0,1-1 0 0 0,-1 1 0 0 0,-3 1-23 0 0,-47 14-3942 0 0,40-19-2013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6:53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701 239 788 0 0,'0'0'2559'0'0,"0"0"820"0"0,0 0-2056 0 0,0 0-614 0 0,0 0 209 0 0,0 0 167 0 0,0 0-201 0 0,0 0-301 0 0,29 14 1476 0 0,-23-12-1966 0 0,1 0 0 0 0,-1 0 0 0 0,1 0 0 0 0,0-1 0 0 0,-1 0 0 0 0,1 0 0 0 0,0-1 0 0 0,0 0 0 0 0,-1 0 0 0 0,1-1 0 0 0,0 1 0 0 0,-1-1 0 0 0,1-1 0 0 0,0 1 0 0 0,-1-1 0 0 0,1-1 0 0 0,-1 1 0 0 0,0-1 0 0 0,0 0 0 0 0,0 0 0 0 0,0-1 0 0 0,-1 1 0 0 0,1-1 1 0 0,3-4-94 0 0,-10 1-26 0 0,0 0 0 0 0,0 0 0 0 0,-1 1 0 0 0,0-1 0 0 0,0 0 0 0 0,-1 1 1 0 0,1-1-1 0 0,-2 1 0 0 0,1 0 0 0 0,-1 0 0 0 0,0 1 0 0 0,0-1 1 0 0,0 1-1 0 0,-1-1 0 0 0,1 1 0 0 0,-2 1 0 0 0,1-1 0 0 0,0 1 0 0 0,-1 0 1 0 0,0 0-1 0 0,0 0 0 0 0,0 1 0 0 0,0 0 0 0 0,-2-1 26 0 0,7 4 4 0 0,0-2-15 0 0,0-1-1 0 0,-1 2 0 0 0,1-1 1 0 0,0 0-1 0 0,0 0 0 0 0,-1 0 1 0 0,1 0-1 0 0,-1 1 0 0 0,0-1 1 0 0,1 1-1 0 0,-1-1 0 0 0,0 1 1 0 0,0 0-1 0 0,0 0 0 0 0,0 0 0 0 0,0 0 1 0 0,0 0-1 0 0,0 0 0 0 0,0 0 1 0 0,0 1-1 0 0,-1-1 0 0 0,1 1 1 0 0,0 0-1 0 0,0-1 0 0 0,-1 1 1 0 0,1 0-1 0 0,0 0 0 0 0,0 0 1 0 0,-1 1-1 0 0,1-1 0 0 0,0 1 0 0 0,0-1 1 0 0,-1 1-1 0 0,1 0 0 0 0,0-1 1 0 0,0 1-1 0 0,0 0 0 0 0,0 1 1 0 0,0-1-1 0 0,0 0 0 0 0,1 0 1 0 0,-1 1-1 0 0,0-1 0 0 0,1 1 1 0 0,-1 0-1 0 0,1-1 0 0 0,-1 1 1 0 0,1 0-1 0 0,0 0 0 0 0,-1 0 0 0 0,1 0 1 0 0,0 0-1 0 0,1 0 0 0 0,-1 0 1 0 0,0 1 11 0 0,62 355 1779 0 0,-54-298-1431 0 0,-6-54-3451 0 0,0-7-3433 0 0,-1-14-1213 0 0</inkml:trace>
  <inkml:trace contextRef="#ctx0" brushRef="#br0" timeOffset="154.5">892 454 6705 0 0,'0'0'4560'0'0,"0"0"-3568"0"0,0 0-20 0 0,0 0 296 0 0,0 0 120 0 0,0 0-871 0 0,0 0-81 0 0,-54-13-252 0 0,18 7-184 0 0,1 0-12 0 0,2 2-893 0 0,4 0-1415 0 0,14 3-2932 0 0,-6-6-3077 0 0</inkml:trace>
  <inkml:trace contextRef="#ctx0" brushRef="#br0" timeOffset="1947.65">1052 535 2644 0 0,'0'0'1525'0'0,"0"0"2516"0"0,0 0-2157 0 0,0 0-1102 0 0,0 0-146 0 0,0 0 25 0 0,0 0-84 0 0,0 0-109 0 0,0 0-85 0 0,0-13 249 0 0,3 13-666 0 0,-1 0 0 0 0,1 0 1 0 0,0 0-1 0 0,0 0 0 0 0,0 0 1 0 0,0 0-1 0 0,0 1 0 0 0,-1-1 1 0 0,1 1-1 0 0,0 0 1 0 0,0 0-1 0 0,-1 0 0 0 0,1 0 1 0 0,-1 0-1 0 0,1 0 0 0 0,-1 1 1 0 0,1 0-1 0 0,-1-1 0 0 0,0 1 1 0 0,1 0-1 0 0,-1 0 0 0 0,0 0 1 0 0,-1 0-1 0 0,1 0 1 0 0,0 1-1 0 0,-1-1 0 0 0,1 1 1 0 0,-1-1-1 0 0,1 1 0 0 0,-1 0 34 0 0,0-1 94 0 0,1 1-1 0 0,-1-1 1 0 0,0 1-1 0 0,0 0 1 0 0,0-1 0 0 0,-1 1-1 0 0,1 0 1 0 0,0 0-1 0 0,-1 0 1 0 0,0-1-1 0 0,0 1 1 0 0,0 0-1 0 0,0 0 1 0 0,0 0-1 0 0,-1 0 1 0 0,1-1-1 0 0,-1 1 1 0 0,1 0 0 0 0,-1 0-1 0 0,0-1 1 0 0,0 1-1 0 0,-1 0 1 0 0,1-1-1 0 0,0 1 1 0 0,-1-1-1 0 0,0 0 1 0 0,1 1-1 0 0,-1-1 1 0 0,0 0-1 0 0,-2 1-93 0 0,2-1-298 0 0,-25 17 917 0 0,8-13-7881 0 0,19-6 1614 0 0</inkml:trace>
  <inkml:trace contextRef="#ctx0" brushRef="#br0" timeOffset="2198.16">1235 561 6649 0 0,'0'0'3984'0'0,"0"0"-2765"0"0,0 0-995 0 0,0 0 121 0 0,-7 2 247 0 0,6-2-538 0 0,-3 0 0 0 0,0 0 0 0 0,0 1-1 0 0,0-1 1 0 0,0 1 0 0 0,0 0-1 0 0,0 0 1 0 0,0 1-1 0 0,0-1 1 0 0,0 1 0 0 0,1 0-1 0 0,-1 0 1 0 0,1 0 0 0 0,-1 0-1 0 0,1 0 1 0 0,0 1 0 0 0,0 0-1 0 0,0 0 1 0 0,0 0 0 0 0,1 0-1 0 0,-1 0 1 0 0,1 0-1 0 0,-1 0 1 0 0,1 1 0 0 0,0-1-1 0 0,1 1 1 0 0,-1 0-54 0 0,5 0 63 0 0,0-1 0 0 0,0 1 1 0 0,0-1-1 0 0,1 0 0 0 0,0 0 0 0 0,-1 0 0 0 0,1-1 1 0 0,0 1-1 0 0,0-1 0 0 0,1 0 0 0 0,-1 0 0 0 0,0 0 1 0 0,1-1-1 0 0,-1 0 0 0 0,1 1 0 0 0,-1-2 1 0 0,1 1-1 0 0,0 0 0 0 0,-1-1 0 0 0,4 0-63 0 0,-3 1-50 0 0,70 8-939 0 0,-25-8-5709 0 0,-38-1 521 0 0</inkml:trace>
  <inkml:trace contextRef="#ctx0" brushRef="#br0" timeOffset="3333.65">501 0 892 0 0,'0'0'481'0'0,"0"0"-88"0"0,0 0 353 0 0,0 0 1604 0 0,0 0-651 0 0,0 0-663 0 0,0 0-70 0 0,0 0 20 0 0,0 0 5 0 0,-7 12 3137 0 0,-24 40-3605 0 0,24-18-390 0 0,1 0 0 0 0,1 0 0 0 0,2 0 0 0 0,2 0-1 0 0,1 1 1 0 0,2-1 0 0 0,1 0 0 0 0,1 0-1 0 0,2 0 1 0 0,2 0 0 0 0,1-1 0 0 0,1-1 0 0 0,4 6-133 0 0,37 41 652 0 0,-14-62-5666 0 0,-22-16-1601 0 0</inkml:trace>
  <inkml:trace contextRef="#ctx0" brushRef="#br0" timeOffset="3739.73">1469 88 664 0 0,'0'0'4833'0'0,"0"0"-2689"0"0,0 0-1702 0 0,7 2-16 0 0,2 3-112 0 0,0 1-1 0 0,0 0 1 0 0,-1 0-1 0 0,1 0 0 0 0,-1 1 1 0 0,-1 0-1 0 0,1 1 0 0 0,-1 0 1 0 0,0 0-1 0 0,-1 0 0 0 0,0 1 1 0 0,3 6-314 0 0,6 6 311 0 0,-1 1-1 0 0,-1 0 1 0 0,0 1 0 0 0,-2 1 0 0 0,-1 0 0 0 0,-1 0 0 0 0,-1 1-1 0 0,-1 0 1 0 0,-1 0 0 0 0,-1 1 0 0 0,-1 0 0 0 0,-2 0 0 0 0,0 0 0 0 0,-2 6-311 0 0,-4-21-50 0 0,0 0 0 0 0,-1 0 0 0 0,0-1 0 0 0,-1 0 0 0 0,0 0 0 0 0,-1-1 0 0 0,0 1 0 0 0,0-1 0 0 0,-1-1 0 0 0,0 1 0 0 0,-1-1 0 0 0,1-1 0 0 0,-2 0 0 0 0,1 0 0 0 0,-1-1 0 0 0,0 0 0 0 0,0 0 0 0 0,-2 0 50 0 0,-15 6-3286 0 0,-5-6-4114 0 0</inkml:trace>
  <inkml:trace contextRef="#ctx0" brushRef="#br0" timeOffset="4286.89">95 146 1408 0 0,'0'0'1252'0'0,"0"0"3597"0"0,0 0-2598 0 0,0 0-918 0 0,0 0 40 0 0,0 0-214 0 0,0 0-695 0 0,8 8-498 0 0,76 105 915 0 0,-82-109-816 0 0,1 0 1 0 0,-1 0-1 0 0,0 0 0 0 0,0 0 0 0 0,0 0 0 0 0,-1 0 0 0 0,1 0 1 0 0,-1 0-1 0 0,0 1 0 0 0,0-1 0 0 0,0 0 0 0 0,-1 1 0 0 0,0-1 1 0 0,0 1-1 0 0,0-1 0 0 0,0 1 0 0 0,-1-1 0 0 0,1 1 1 0 0,-1-1-1 0 0,0 0 0 0 0,-1 0 0 0 0,1 1 0 0 0,-1-1 0 0 0,0 0 1 0 0,0 0-1 0 0,0 0 0 0 0,0 0 0 0 0,-1-1 0 0 0,1 1 0 0 0,-1-1 1 0 0,0 1-1 0 0,0-1 0 0 0,-2 1-65 0 0,4-3 39 0 0,-1 0 0 0 0,0 1 0 0 0,0-1 0 0 0,0 0 1 0 0,-1 0-1 0 0,1 0 0 0 0,0 0 0 0 0,0-1 0 0 0,0 1 0 0 0,-1-1 0 0 0,1 1 1 0 0,0-1-1 0 0,-1 0 0 0 0,1 0 0 0 0,0 0 0 0 0,-1 0 0 0 0,1 0 1 0 0,0 0-1 0 0,-1-1 0 0 0,1 1 0 0 0,0-1 0 0 0,0 0 0 0 0,-1 1 0 0 0,1-1 1 0 0,0 0-1 0 0,0 0 0 0 0,0-1 0 0 0,0 1 0 0 0,0 0 0 0 0,0-1 0 0 0,0 1 1 0 0,1-1-1 0 0,-1 1 0 0 0,1-1 0 0 0,-1 0 0 0 0,1 0 0 0 0,-1 0 0 0 0,1 0 1 0 0,0 0-1 0 0,0 0 0 0 0,0 0 0 0 0,0 0 0 0 0,0 0 0 0 0,0 0 0 0 0,1-1 1 0 0,-1 1-1 0 0,1 0 0 0 0,0-1 0 0 0,-1 1 0 0 0,1 0 0 0 0,0-1 0 0 0,1 1 1 0 0,-1 0-1 0 0,0-1 0 0 0,0 1 0 0 0,1 0 0 0 0,0 0 0 0 0,-1-1 0 0 0,1 1 1 0 0,0 0-1 0 0,0 0 0 0 0,0 0 0 0 0,0 0 0 0 0,1 0 0 0 0,-1 0 0 0 0,2-2-39 0 0,51-63-619 0 0,-17 61-5066 0 0,-30 9-876 0 0</inkml:trace>
  <inkml:trace contextRef="#ctx0" brushRef="#br0" timeOffset="4827.91">1814 859 468 0 0,'0'0'1103'0'0,"0"0"963"0"0,0 0-103 0 0,0 0-558 0 0,0 0 23 0 0,-9 2-75 0 0,-25 4-758 0 0,-1-2 0 0 0,0-1 1 0 0,0-2-1 0 0,0-1 1 0 0,1-2-1 0 0,-1-1 0 0 0,0-2-595 0 0,-71-4 825 0 0,-899-78 1134 0 0,590 51-2836 0 0,425 40-6238 0 0,7-4 934 0 0</inkml:trace>
  <inkml:trace contextRef="#ctx0" brushRef="#br0" timeOffset="5110.5">324 889 12853 0 0,'0'0'726'0'0,"0"0"-697"0"0,4 6-107 0 0,31 37 815 0 0,-28-36-557 0 0,1 1 1 0 0,-1 0 0 0 0,0 0-1 0 0,-1 0 1 0 0,0 1-1 0 0,0-1 1 0 0,-1 1-1 0 0,0 1 1 0 0,0-1-1 0 0,-1 1 1 0 0,-1 0-1 0 0,0 0 1 0 0,0 0 0 0 0,0 0-1 0 0,-2 1 1 0 0,1 5-181 0 0,-3-13 36 0 0,0-1 0 0 0,-1 1 0 0 0,1-1 1 0 0,-1 0-1 0 0,1 0 0 0 0,-1 0 1 0 0,0 0-1 0 0,0 0 0 0 0,0 0 0 0 0,0-1 1 0 0,0 1-1 0 0,-1 0 0 0 0,1-1 0 0 0,0 0 1 0 0,-1 1-1 0 0,1-1 0 0 0,-1 0 1 0 0,1-1-1 0 0,-1 1 0 0 0,0 0 0 0 0,1-1 1 0 0,-1 1-1 0 0,0-1 0 0 0,1 0 1 0 0,-1 0-1 0 0,0 0 0 0 0,0 0 0 0 0,1 0 1 0 0,-1-1-1 0 0,0 1 0 0 0,1-1 0 0 0,-1 0 1 0 0,0 1-1 0 0,1-1 0 0 0,-1-1-36 0 0,1 2 1 0 0,1 0-1 0 0,-1 0 1 0 0,1 0-1 0 0,-1 0 1 0 0,1 0-1 0 0,-1-1 1 0 0,0 1-1 0 0,1 0 0 0 0,0-1 1 0 0,-1 1-1 0 0,1-1 1 0 0,-1 0-1 0 0,1 1 1 0 0,0-1-1 0 0,-1 0 1 0 0,1 0-1 0 0,0 0 1 0 0,0 0-1 0 0,-1 0 1 0 0,1 0-1 0 0,0 0 1 0 0,0-1-1 0 0,0 1 0 0 0,1 0 1 0 0,-1-1-1 0 0,0 1 1 0 0,0 0-1 0 0,1-1 1 0 0,-1 1-1 0 0,1-1 1 0 0,-1 1-1 0 0,1-1 1 0 0,-1 1-1 0 0,1-1 1 0 0,0 1-1 0 0,0-1 1 0 0,0 0-1 0 0,0 1 0 0 0,0-1 1 0 0,0 1-1 0 0,0-1 1 0 0,1 1-1 0 0,-1-1 1 0 0,1 1-1 0 0,-1-1 1 0 0,1 1-1 0 0,-1-1 1 0 0,1 1-1 0 0,0 0 1 0 0,0-1-1 0 0,-1 1 0 0 0,1 0 1 0 0,0-1-1 0 0,0 1 1 0 0,0 0-1 0 0,1 0 1 0 0,-1 0-1 0 0,0 0 1 0 0,0 0-1 0 0,1 0 1 0 0,0 0-1 0 0,50-24-2048 0 0,-11 18-4265 0 0,-15 4-824 0 0</inkml:trace>
  <inkml:trace contextRef="#ctx0" brushRef="#br0" timeOffset="5688.11">638 1051 5076 0 0,'0'0'6366'0'0,"0"0"-4759"0"0,0 0-1471 0 0,0 0-14 0 0,0 0 133 0 0,0 0 3 0 0,2-30 1957 0 0,-4 124-1995 0 0,1-92-184 0 0,0 0-1 0 0,0-1 1 0 0,1 1 0 0 0,-1 0-1 0 0,1 0 1 0 0,-1 0 0 0 0,1 0-1 0 0,0-1 1 0 0,-1 1 0 0 0,1 0 0 0 0,0 0-1 0 0,0 0 1 0 0,1 0 0 0 0,-1 0-1 0 0,0 0 1 0 0,1 0 0 0 0,-1-1-1 0 0,1 1 1 0 0,-1 0 0 0 0,1 0 0 0 0,0 0-1 0 0,0-1 1 0 0,0 1 0 0 0,0-1-1 0 0,0 1 1 0 0,0 0 0 0 0,0-1-1 0 0,0 0 1 0 0,1 1 0 0 0,-1-1 0 0 0,1 0-1 0 0,-1 0 1 0 0,1 1 0 0 0,-1-1-1 0 0,1-1 1 0 0,0 1 0 0 0,-1 0-1 0 0,1 0 1 0 0,0 0 0 0 0,0-1 0 0 0,0 1-1 0 0,0-1 1 0 0,-1 0 0 0 0,1 1-1 0 0,0-1 1 0 0,0 0 0 0 0,0 0 0 0 0,0 0-1 0 0,0 0 1 0 0,0-1 0 0 0,0 1-1 0 0,-1 0 1 0 0,1-1 0 0 0,0 0-1 0 0,0 1 1 0 0,0-1 0 0 0,-1 0 0 0 0,1 0-1 0 0,0 0 1 0 0,-1 0 0 0 0,1 0-1 0 0,-1 0 1 0 0,1 0 0 0 0,0-1-36 0 0,47-94-578 0 0,-41 139-434 0 0,-7-37 1018 0 0,1 0 1 0 0,-1 0-1 0 0,-1 1 0 0 0,1-1 0 0 0,-1 0 0 0 0,0 0 1 0 0,0 1-1 0 0,-1-1 0 0 0,0 0 0 0 0,0 0 0 0 0,0 0 0 0 0,-1 1 1 0 0,0-1-1 0 0,0-1 0 0 0,-1 1 0 0 0,1 0 0 0 0,-1-1 1 0 0,-1 1-1 0 0,1-1 0 0 0,-1 0 0 0 0,1 0 0 0 0,-2 0 0 0 0,1 0 1 0 0,0-1-1 0 0,-1 0 0 0 0,0 0 0 0 0,0 0 0 0 0,0-1 1 0 0,0 1-1 0 0,-1-1 0 0 0,1 0 0 0 0,-1-1 0 0 0,0 1 0 0 0,0-1 1 0 0,0 0-1 0 0,0-1 0 0 0,0 0 0 0 0,0 0 0 0 0,-1 0 1 0 0,-3 0-7 0 0,-6-6-3390 0 0,3-12-4597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01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30 15045 0 0,'0'0'2805'0'0,"0"0"-2805"0"0,0 0-496 0 0,0 0 496 0 0,-51 1 260 0 0,28-2-88 0 0,-2-2-88 0 0,-2 3-84 0 0,2-2-12 0 0,0 1-88 0 0,3-2-880 0 0,5-1-557 0 0,6-1-1511 0 0,7-7-5653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01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14 11941 0 0,'0'0'5373'0'0,"0"0"-5373"0"0,0 0-252 0 0,0 0-44 0 0,0 0 296 0 0,-51 1 384 0 0,12-1-248 0 0,-12 0-136 0 0,-2-3-1089 0 0,13 0-2099 0 0,7-5-6361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09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12 147 5825 0 0,'0'0'4669'0'0,"0"0"-3270"0"0,0 0-588 0 0,0 0-284 0 0,0 0 28 0 0,0 0 46 0 0,0 0-153 0 0,27 8-111 0 0,-10-1-274 0 0,0 0-1 0 0,1-2 1 0 0,0 0-1 0 0,0-1 1 0 0,0 0-1 0 0,0-2 1 0 0,0 0 0 0 0,1-1-1 0 0,-1-1 1 0 0,1-1-1 0 0,-1-1 1 0 0,6-1-63 0 0,-23 3-44 0 0,1 0 1 0 0,-1-1 0 0 0,1 1-1 0 0,-1-1 1 0 0,1 1 0 0 0,-1-1-1 0 0,0 1 1 0 0,1-1 0 0 0,-1 0-1 0 0,0 0 1 0 0,1 0-1 0 0,-1 1 1 0 0,0-1 0 0 0,0 0-1 0 0,0-1 1 0 0,0 1 0 0 0,0 0-1 0 0,0 0 1 0 0,0 0-1 0 0,0-1 1 0 0,-1 1 0 0 0,1 0-1 0 0,0-1 1 0 0,-1 1 0 0 0,1 0-1 0 0,-1-1 1 0 0,1 1 0 0 0,-1-1-1 0 0,0 1 1 0 0,0-1-1 0 0,0 1 1 0 0,0-1 0 0 0,0 1-1 0 0,0-1 1 0 0,0 1 0 0 0,0-1-1 0 0,0 1 1 0 0,-1-1 0 0 0,1 1-1 0 0,-1-1 1 0 0,1 1-1 0 0,-1 0 1 0 0,1-1 0 0 0,-1 1-1 0 0,0 0 1 0 0,0-1 0 0 0,0 1-1 0 0,1 0 1 0 0,-1 0 0 0 0,0 0-1 0 0,-2-1 44 0 0,-56-57-1785 0 0,52 52 1848 0 0,0 1 1 0 0,0 0-1 0 0,-1 0 1 0 0,0 0-1 0 0,0 1 0 0 0,-1 1 1 0 0,1-1-1 0 0,-1 1 1 0 0,0 1-1 0 0,0-1 1 0 0,0 2-1 0 0,-1-1 1 0 0,1 1-1 0 0,-1 1 1 0 0,1-1-1 0 0,-1 2 0 0 0,0-1 1 0 0,-5 2-64 0 0,11 3 80 0 0,0 1 1 0 0,0 0 0 0 0,1 1-1 0 0,-1-1 1 0 0,1 1-1 0 0,0-1 1 0 0,1 1-1 0 0,-1 0 1 0 0,1 0 0 0 0,1 0-1 0 0,-1 0 1 0 0,1 1-1 0 0,0-1 1 0 0,0 0 0 0 0,1 0-1 0 0,0 1 1 0 0,0-1-1 0 0,0 1 1 0 0,1-1-1 0 0,0 0 1 0 0,0 3-81 0 0,0 9 217 0 0,13 238 629 0 0,-10-246-2644 0 0,1-6-4452 0 0,2-6 59 0 0</inkml:trace>
  <inkml:trace contextRef="#ctx0" brushRef="#br0" timeOffset="252.12">185 353 14173 0 0,'0'0'1604'0'0,"0"0"-1604"0"0,0 0-896 0 0,0 0 896 0 0,0 0 228 0 0,-48 0 124 0 0,23 0-352 0 0,-3-2-392 0 0,-2 0-1408 0 0,5-1-3672 0 0,-4-9-2325 0 0</inkml:trace>
  <inkml:trace contextRef="#ctx0" brushRef="#br0" timeOffset="1050.31">250 463 2712 0 0,'0'0'1581'0'0,"0"0"1275"0"0,0 0-1601 0 0,0 0-501 0 0,0 0 414 0 0,0 0-49 0 0,0 0-401 0 0,0 0-407 0 0,0 0-212 0 0,5-2-44 0 0,-3 1-21 0 0,1 1-1 0 0,0-1 0 0 0,0 1 1 0 0,0-1-1 0 0,0 1 1 0 0,0 0-1 0 0,0 0 0 0 0,0 0 1 0 0,-1 1-1 0 0,1-1 0 0 0,0 1 1 0 0,0 0-1 0 0,0-1 0 0 0,0 1 1 0 0,-1 0-1 0 0,1 1 0 0 0,0-1 1 0 0,-1 0-1 0 0,1 1 0 0 0,-1-1 1 0 0,0 1-1 0 0,1 0 0 0 0,-1 0 1 0 0,0 0-1 0 0,0 0 0 0 0,0 0 1 0 0,0 1-1 0 0,-1-1 0 0 0,1 0 1 0 0,-1 1-1 0 0,1-1 0 0 0,0 2-33 0 0,-1-1 58 0 0,0-1 0 0 0,-1 1-1 0 0,1 0 1 0 0,0-1 0 0 0,-1 1-1 0 0,0-1 1 0 0,1 1 0 0 0,-1 0-1 0 0,0-1 1 0 0,0 1 0 0 0,-1 0-1 0 0,1-1 1 0 0,-1 1 0 0 0,1 0-1 0 0,-1-1 1 0 0,0 1 0 0 0,0-1-1 0 0,0 1 1 0 0,0-1 0 0 0,0 1 0 0 0,0-1-1 0 0,-1 0 1 0 0,1 0 0 0 0,-1 0-1 0 0,0 0 1 0 0,0 0 0 0 0,0 0-1 0 0,0 0 1 0 0,0 0 0 0 0,0-1-1 0 0,0 1 1 0 0,0-1 0 0 0,-1 1-1 0 0,1-1 1 0 0,0 0 0 0 0,-1 0-1 0 0,1 0 1 0 0,-1 0 0 0 0,0-1-1 0 0,1 1 1 0 0,-1-1 0 0 0,1 1-1 0 0,-3-1-57 0 0,-43 8-5027 0 0,44-8-340 0 0</inkml:trace>
  <inkml:trace contextRef="#ctx0" brushRef="#br0" timeOffset="1295.65">412 466 11265 0 0,'0'0'2654'0'0,"0"0"-2333"0"0,0 0-554 0 0,0 0 419 0 0,-4 6 333 0 0,-4 4-319 0 0,5-8-176 0 0,1 1-1 0 0,-1-1 0 0 0,0 1 1 0 0,0 0-1 0 0,1-1 0 0 0,0 1 1 0 0,-1 1-1 0 0,1-1 0 0 0,0 0 0 0 0,1 0 1 0 0,-1 1-1 0 0,1-1 0 0 0,-1 1 1 0 0,1-1-1 0 0,0 1 0 0 0,0 0 1 0 0,1 0-1 0 0,-1-1 0 0 0,1 1 0 0 0,0 0 1 0 0,0 0-1 0 0,0-1 0 0 0,0 1 1 0 0,0 0-1 0 0,1 0 0 0 0,0-1 1 0 0,0 1-1 0 0,0 0 0 0 0,0-1 0 0 0,1 1 1 0 0,-1-1-1 0 0,2 2-23 0 0,34 17-2591 0 0,-8-14-3359 0 0,-7-7-751 0 0</inkml:trace>
  <inkml:trace contextRef="#ctx0" brushRef="#br0" timeOffset="1559.8">636 498 8733 0 0,'0'0'5121'0'0,"-3"6"-4888"0"0,1-4-206 0 0,0 1-1 0 0,-1 0 1 0 0,1 0 0 0 0,0 0 0 0 0,1 0 0 0 0,-1 0 0 0 0,0 0 0 0 0,1 0 0 0 0,0 1 0 0 0,0-1 0 0 0,0 1 0 0 0,0-1-1 0 0,0 1 1 0 0,1-1 0 0 0,-1 1 0 0 0,1-1 0 0 0,0 1 0 0 0,0-1 0 0 0,0 1 0 0 0,1-1 0 0 0,-1 1 0 0 0,1-1 0 0 0,0 1-1 0 0,0-1 1 0 0,0 1 0 0 0,0-1 0 0 0,1 0 0 0 0,-1 0 0 0 0,1 1 0 0 0,0-1 0 0 0,0 0 0 0 0,0-1 0 0 0,0 1 0 0 0,1 0 0 0 0,-1-1-1 0 0,1 1 1 0 0,0-1 0 0 0,-1 0 0 0 0,1 0 0 0 0,0 0 0 0 0,0 0 0 0 0,1 0 0 0 0,-1-1 0 0 0,0 1 0 0 0,0-1 0 0 0,1 0-1 0 0,-1 0 1 0 0,1 0 0 0 0,-1 0 0 0 0,1-1 0 0 0,-1 1 0 0 0,1-1 0 0 0,-1 0 0 0 0,1 0 0 0 0,2-1-27 0 0,39-52 383 0 0,-23 109 237 0 0,-21-52-595 0 0,0 1 0 0 0,1-1 0 0 0,-1 1 0 0 0,-1-1 0 0 0,1 1 0 0 0,-1-1 0 0 0,0 1 0 0 0,0-1 0 0 0,0 1 0 0 0,-1-1 0 0 0,1 1 0 0 0,-1-1 0 0 0,0 1 1 0 0,0-1-1 0 0,-1 0 0 0 0,1 1 0 0 0,-1-1 0 0 0,0 0 0 0 0,0 0 0 0 0,-1 0 0 0 0,1 0 0 0 0,-1-1 0 0 0,0 1 0 0 0,0-1 0 0 0,0 1 0 0 0,0-1 0 0 0,0 0 1 0 0,-1 0-1 0 0,1 0 0 0 0,-1-1 0 0 0,0 1 0 0 0,0-1 0 0 0,0 0 0 0 0,0 0 0 0 0,-1-1 0 0 0,1 1 0 0 0,0-1 0 0 0,-1 0 0 0 0,1 0 0 0 0,-1 0 0 0 0,1 0 1 0 0,-1-1-1 0 0,0 0-25 0 0,-89-5-762 0 0,33-14-5106 0 0,23-1-4754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04.8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496 28 3180 0 0,'0'0'5499'0'0,"0"0"-4382"0"0,0 0-1292 0 0,0 0 30 0 0,0 0 72 0 0,0 0-102 0 0,0 0 23 0 0,2 4 4818 0 0,11 17-4549 0 0,-5-14 63 0 0,0 0 0 0 0,1 0 0 0 0,0-1 1 0 0,0 0-1 0 0,0-1 0 0 0,1 0 1 0 0,0-1-1 0 0,-1 1 0 0 0,2-2 1 0 0,-1 0-1 0 0,0 0 0 0 0,1 0 0 0 0,-1-2 1 0 0,1 1-1 0 0,0-1 0 0 0,0-1 1 0 0,4 0-181 0 0,-14 0-10 0 0,0 0 1 0 0,0 0 0 0 0,-1 0 0 0 0,1 0 0 0 0,0 0 0 0 0,0-1 0 0 0,0 1 0 0 0,0 0 0 0 0,-1 0 0 0 0,1-1 0 0 0,0 1 0 0 0,0 0 0 0 0,-1-1 0 0 0,1 1 0 0 0,0-1 0 0 0,-1 1 0 0 0,1-1 0 0 0,0 1-1 0 0,-1-1 1 0 0,1 0 0 0 0,-1 1 0 0 0,1-1 0 0 0,-1 0 0 0 0,1 1 0 0 0,-1-1 0 0 0,1 0 0 0 0,-1 0 0 0 0,0 1 0 0 0,0-1 0 0 0,1 0 0 0 0,-1 0 0 0 0,0 0 0 0 0,0 0 0 0 0,0 1 0 0 0,0-1-1 0 0,0 0 1 0 0,0 0 0 0 0,0 0 0 0 0,0 0 0 0 0,0 1 0 0 0,0-1 0 0 0,0 0 0 0 0,0 0 0 0 0,-1 0 0 0 0,1 1 0 0 0,0-1 0 0 0,-1 0 0 0 0,1 0 0 0 0,0 1 0 0 0,-1-1 0 0 0,1 0 0 0 0,-1 1-1 0 0,0-1 1 0 0,1 0 0 0 0,-1 1 0 0 0,1-1 0 0 0,-1 1 0 0 0,0-1 0 0 0,1 1 0 0 0,-1-1 0 0 0,0 0 9 0 0,-39-38-1406 0 0,-49-6 583 0 0,79 97 1058 0 0,23 223 1997 0 0,-14-270-2549 0 0,-2 23 596 0 0,6-15-6318 0 0,0-12 911 0 0</inkml:trace>
  <inkml:trace contextRef="#ctx0" brushRef="#br0" timeOffset="157.34">689 328 4788 0 0,'0'0'9461'0'0,"0"0"-8049"0"0,0 0-1400 0 0,0 0-12 0 0,0 0 4 0 0,0 0 48 0 0,-39-3 348 0 0,21 3-180 0 0,-3-1-220 0 0,-1 1-128 0 0,1 0-1448 0 0,6 0-1048 0 0,4-1-3720 0 0</inkml:trace>
  <inkml:trace contextRef="#ctx0" brushRef="#br0" timeOffset="485.34">800 289 3696 0 0,'0'0'8245'0'0,"0"0"-6591"0"0,0 0-1650 0 0,0 0 219 0 0,-2 6 136 0 0,2-2-328 0 0,-1-2 21 0 0,-1 1 0 0 0,1 0 0 0 0,0 0 0 0 0,1 0 0 0 0,-1 0 0 0 0,0 0-1 0 0,1 0 1 0 0,0 0 0 0 0,0 0 0 0 0,0 0 0 0 0,0 0 0 0 0,0 0 0 0 0,0 0 0 0 0,1 0 0 0 0,0 0 0 0 0,-1 0 0 0 0,1 0 0 0 0,0 0 0 0 0,0 0 0 0 0,1 0 0 0 0,-1-1 0 0 0,1 1-1 0 0,-1-1 1 0 0,1 1 0 0 0,0-1 0 0 0,0 1 0 0 0,0-1 0 0 0,0 0 0 0 0,0 0 0 0 0,0 0 0 0 0,1 0 0 0 0,-1 0 0 0 0,1-1 0 0 0,0 1 0 0 0,-1-1 0 0 0,1 1 0 0 0,0-1 0 0 0,0 0 0 0 0,0 0-53 0 0,0 0 5 0 0,-1 0 0 0 0,0 0 0 0 0,0 0 0 0 0,1-1 0 0 0,-1 1 0 0 0,0-1 0 0 0,1 0 0 0 0,-1 1 0 0 0,0-1 0 0 0,1 0 0 0 0,-1 0 0 0 0,0-1 0 0 0,1 1 0 0 0,-1 0 0 0 0,0-1 0 0 0,1 0 0 0 0,-1 1 0 0 0,0-1 0 0 0,0 0 0 0 0,0 0 0 0 0,0 0 0 0 0,1 0 0 0 0,-1-1 0 0 0,-1 1 0 0 0,1 0 0 0 0,0-1 0 0 0,0 1 0 0 0,0-1 0 0 0,-1 0 0 0 0,1 0 0 0 0,-1 0 0 0 0,0 1 0 0 0,1-1 0 0 0,-1-1 0 0 0,0 1 0 0 0,0 0 0 0 0,0 0 0 0 0,0 0 0 0 0,-1 0 0 0 0,1-1 0 0 0,-1 1 0 0 0,1 0 0 0 0,-1-3-4 0 0,14 78 174 0 0,-4 39 27 0 0,-14-109-217 0 0,0 0 1 0 0,0 0-1 0 0,-1 0 1 0 0,1 0 0 0 0,-1-1-1 0 0,0 0 1 0 0,1 0 0 0 0,-1 0-1 0 0,0 0 1 0 0,0-1 0 0 0,0 0-1 0 0,0 0 1 0 0,-1 0 0 0 0,1-1-1 0 0,0 1 1 0 0,0-1 0 0 0,0-1-1 0 0,0 1 1 0 0,-1-1 0 0 0,1 1-1 0 0,0-2 1 0 0,0 1-1 0 0,0-1 16 0 0,0 2-363 0 0,-22-6-3460 0 0,4-11-5305 0 0</inkml:trace>
  <inkml:trace contextRef="#ctx0" brushRef="#br0" timeOffset="736.14">1228 192 14513 0 0,'3'6'223'0'0,"7"19"-30"0"0,0-1 1 0 0,-2 2-1 0 0,-1-1 0 0 0,-1 1 0 0 0,-1 1 1 0 0,-1-1-1 0 0,-2 0 0 0 0,0 25-193 0 0,-3-41-14 0 0,0-1 0 0 0,-1 0 0 0 0,0 0 0 0 0,0 0 0 0 0,-1 0 0 0 0,-1-1-1 0 0,1 1 1 0 0,-1-1 0 0 0,-1 1 0 0 0,0-1 0 0 0,0-1 0 0 0,0 1 0 0 0,-1-1 0 0 0,0 0 0 0 0,0 0 0 0 0,-1 0-1 0 0,-1-1 15 0 0,-85 48-4294 0 0,56-47-453 0 0</inkml:trace>
  <inkml:trace contextRef="#ctx0" brushRef="#br0" timeOffset="1048.23">371 77 5733 0 0,'0'0'7754'0'0,"-2"7"-6754"0"0,-54 254 1575 0 0,57-253-2529 0 0,1 0-1 0 0,0 0 0 0 0,0 0 0 0 0,1 0 1 0 0,0 0-1 0 0,0-1 0 0 0,1 1 1 0 0,0-1-1 0 0,0 0 0 0 0,1 0 1 0 0,0 0-1 0 0,0-1 0 0 0,0 0 1 0 0,1 0-1 0 0,0 0 0 0 0,0 0 1 0 0,1-1-1 0 0,-1 0 0 0 0,1-1 0 0 0,0 1 1 0 0,1-1-46 0 0,58 34-2459 0 0,-61-37-928 0 0,-4-6-2820 0 0</inkml:trace>
  <inkml:trace contextRef="#ctx0" brushRef="#br0" timeOffset="1390.2">32 166 4224 0 0,'0'0'6626'0'0,"0"0"-4261"0"0,0 0-1610 0 0,0 0-330 0 0,0 0-171 0 0,0 0-167 0 0,0 0-13 0 0,7 8 76 0 0,12 16-12 0 0,-8-14-22 0 0,-1 1 0 0 0,0 1 0 0 0,-1 0 0 0 0,-1 0 0 0 0,0 1 0 0 0,0 0 0 0 0,-1 1 1 0 0,-1-1-1 0 0,0 1 0 0 0,-1 0 0 0 0,2 13-116 0 0,-7-25 41 0 0,0 0 0 0 0,0 0-1 0 0,-1 0 1 0 0,1 0 0 0 0,-1 0 0 0 0,0 0 0 0 0,0 0 0 0 0,1 0 0 0 0,-1 0 0 0 0,0 0-1 0 0,-1 0 1 0 0,1-1 0 0 0,0 1 0 0 0,0 0 0 0 0,-1-1 0 0 0,1 1 0 0 0,-1-1-1 0 0,1 0 1 0 0,-1 1 0 0 0,0-1 0 0 0,0 0 0 0 0,1 0 0 0 0,-1 0 0 0 0,0 0 0 0 0,0 0-1 0 0,0 0 1 0 0,0-1 0 0 0,0 1 0 0 0,0-1 0 0 0,0 1 0 0 0,0-1 0 0 0,0 0 0 0 0,0 0-1 0 0,-1 0 1 0 0,1 0 0 0 0,0 0 0 0 0,0 0 0 0 0,0-1 0 0 0,0 1 0 0 0,0-1 0 0 0,0 1-1 0 0,0-1-40 0 0,-81-41 623 0 0,82 40-618 0 0,0 1 1 0 0,1-1 0 0 0,-1 0 0 0 0,1 0-1 0 0,-1 0 1 0 0,1 0 0 0 0,0 0 0 0 0,0 0-1 0 0,0 1 1 0 0,0-1 0 0 0,0 0 0 0 0,0 0-1 0 0,0 0 1 0 0,1 0 0 0 0,-1 0 0 0 0,1 0-1 0 0,-1 0 1 0 0,1 1 0 0 0,0-1 0 0 0,0 0-1 0 0,0 1 1 0 0,0-1 0 0 0,0 0 0 0 0,0 1 0 0 0,0-1-1 0 0,0 1 1 0 0,1-1 0 0 0,-1 1 0 0 0,0 0-1 0 0,1 0 1 0 0,0 0 0 0 0,-1-1 0 0 0,1 1-1 0 0,-1 1 1 0 0,1-1 0 0 0,0 0 0 0 0,0 0-1 0 0,0 1 1 0 0,-1-1 0 0 0,1 1 0 0 0,0-1-1 0 0,0 1 1 0 0,0 0 0 0 0,0 0 0 0 0,1 0-6 0 0,92-5-1814 0 0,-60 16-621 0 0,-12 1-3497 0 0,-20-11 4684 0 0,14 7-6296 0 0</inkml:trace>
  <inkml:trace contextRef="#ctx0" brushRef="#br0" timeOffset="2138.47">398 625 11973 0 0,'0'0'2694'0'0,"0"0"-1505"0"0,0 0-796 0 0,0 0-267 0 0,-9 0 13 0 0,-197-16 1465 0 0,46 3-5542 0 0,159 13-846 0 0,5-3-3316 0 0</inkml:trace>
  <inkml:trace contextRef="#ctx0" brushRef="#br0" timeOffset="2485.05">99 684 2252 0 0,'0'0'540'0'0,"0"0"1414"0"0,0 0 9 0 0,0 0-436 0 0,0 0-479 0 0,0 0-62 0 0,4 7-145 0 0,102 132 4000 0 0,-106-137-4788 0 0,0 1-1 0 0,0-1 0 0 0,0 1 1 0 0,-1 0-1 0 0,1-1 1 0 0,-1 1-1 0 0,1-1 1 0 0,-1 1-1 0 0,0-1 1 0 0,0 1-1 0 0,0-1 0 0 0,0 0 1 0 0,0 0-1 0 0,-1 1 1 0 0,1-1-1 0 0,-1 0 1 0 0,1 0-1 0 0,-1 0 1 0 0,0 0-1 0 0,0-1 0 0 0,0 1 1 0 0,0 0-1 0 0,0-1 1 0 0,0 1-1 0 0,0-1 1 0 0,-1 0-1 0 0,1 0 1 0 0,0 0-1 0 0,-1 0 0 0 0,1 0 1 0 0,-1 0-1 0 0,1-1 1 0 0,-1 1-1 0 0,0-1 1 0 0,1 0-1 0 0,-1 1 1 0 0,1-1-1 0 0,-1 0 0 0 0,1-1 1 0 0,-1 1-1 0 0,0 0 1 0 0,1-1-1 0 0,-1 0 1 0 0,1 1-1 0 0,-2-2-52 0 0,2 3 26 0 0,0-1 0 0 0,-1 0 0 0 0,1 1-1 0 0,0-1 1 0 0,-1-1 0 0 0,1 1 0 0 0,-1 0 0 0 0,1 0 0 0 0,0-1 0 0 0,-1 0-1 0 0,1 1 1 0 0,0-1 0 0 0,0 0 0 0 0,0 0 0 0 0,-1 0 0 0 0,1 0-1 0 0,0-1 1 0 0,0 1 0 0 0,1 0 0 0 0,-1-1 0 0 0,0 1 0 0 0,0-1 0 0 0,1 0-1 0 0,-1 0 1 0 0,1 0 0 0 0,-1 1 0 0 0,1-1 0 0 0,0-1 0 0 0,0 1-1 0 0,0 0 1 0 0,0 0 0 0 0,0 0 0 0 0,0 0 0 0 0,1-1 0 0 0,-1 1 0 0 0,1 0-1 0 0,-1-1 1 0 0,1 1 0 0 0,0-1 0 0 0,0 1 0 0 0,0 0 0 0 0,0-1-1 0 0,1 1 1 0 0,-1 0 0 0 0,1-1 0 0 0,-1 1 0 0 0,1 0 0 0 0,0 0-1 0 0,0-2-25 0 0,60-32-1923 0 0,-14 39-5716 0 0,-40 0 2939 0 0</inkml:trace>
  <inkml:trace contextRef="#ctx0" brushRef="#br0" timeOffset="3023.87">314 847 1280 0 0,'0'0'1547'0'0,"0"0"2379"0"0,0 0-2341 0 0,0 0-1452 0 0,0 0-262 0 0,6-1-89 0 0,54 9 504 0 0,-58-8-129 0 0,1 0-1 0 0,0 1 1 0 0,0-1-1 0 0,-1 1 1 0 0,1-1 0 0 0,0 1-1 0 0,-1 0 1 0 0,1 0-1 0 0,-1 0 1 0 0,1 0-1 0 0,-1 1 1 0 0,0-1-1 0 0,1 1 1 0 0,-1-1-1 0 0,0 1 1 0 0,0 0-1 0 0,0 0 1 0 0,0 0-1 0 0,0 0 1 0 0,-1 0-1 0 0,1 0 1 0 0,-1 0 0 0 0,1 1-1 0 0,-1-1 1 0 0,0 0-1 0 0,0 1 1 0 0,0-1-1 0 0,0 1 1 0 0,0 0-1 0 0,0-1 1 0 0,-1 1-1 0 0,1 0 1 0 0,-1-1-1 0 0,0 1 1 0 0,0 0-1 0 0,0 0 1 0 0,0 1-157 0 0,-2-1 97 0 0,0 1 1 0 0,0-1-1 0 0,0 0 0 0 0,0 0 0 0 0,0-1 1 0 0,-1 1-1 0 0,0 0 0 0 0,1-1 1 0 0,-1 1-1 0 0,0-1 0 0 0,0 0 0 0 0,0 0 1 0 0,0 0-1 0 0,0 0 0 0 0,-1-1 0 0 0,1 1 1 0 0,-1-1-1 0 0,1 0 0 0 0,-1 0 1 0 0,1 0-1 0 0,-2 0-97 0 0,-15 6-7268 0 0,24-11 2103 0 0</inkml:trace>
  <inkml:trace contextRef="#ctx0" brushRef="#br0" timeOffset="3272.09">447 859 2904 0 0,'0'0'2188'0'0,"0"0"3625"0"0,0 0-4629 0 0,0 0-1044 0 0,0 0 40 0 0,0 0 576 0 0,0 0 20 0 0,0 46-196 0 0,-3-31-184 0 0,2 2-160 0 0,1-3-132 0 0,1 1-32 0 0,4-2 56 0 0,6-1-128 0 0,2 0-404 0 0,4-2-1256 0 0,-2-2-1124 0 0,11-3-4933 0 0</inkml:trace>
  <inkml:trace contextRef="#ctx0" brushRef="#br0" timeOffset="3521.64">1627 856 17314 0 0,'0'0'780'0'0,"0"0"-780"0"0,0 0-1132 0 0,0 0 960 0 0,-46-11 108 0 0,28 6 52 0 0,0-1-529 0 0,-1 1-1299 0 0,6 1-2644 0 0,-1-9-3333 0 0</inkml:trace>
  <inkml:trace contextRef="#ctx0" brushRef="#br0" timeOffset="3771.15">1641 761 8613 0 0,'0'0'8705'0'0,"0"0"-8545"0"0,0 0-160 0 0,0 0-424 0 0,0 0 424 0 0,-43-3 12 0 0,21-2 140 0 0,-11 0-152 0 0,-7-3-692 0 0,-1 0-1641 0 0,13 2-3259 0 0,-3-11-3009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1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36 732 0 0,'0'0'8985'0'0,"0"0"-7061"0"0,0 0-1092 0 0,0 0 392 0 0,0 0 8 0 0,0 0-640 0 0,0 0-428 0 0,0 0 224 0 0,0 0-71 0 0,0 0-265 0 0,-45-17-52 0 0,20 14-1009 0 0,0-1-827 0 0,6 1-3664 0 0,-9-5-2597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0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29 1120 0 0,'0'0'10117'0'0,"0"0"-8297"0"0,0 0-740 0 0,0 0 312 0 0,0 0-728 0 0,0 0-223 0 0,-42-4-129 0 0,22 3-172 0 0,-2-1-132 0 0,-1 2 0 0 0,2-1-8 0 0,3-1-540 0 0,2-1-681 0 0,3 0-615 0 0,5 0-2032 0 0,4-7-3689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1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1 8905 0 0,'0'0'5096'0'0,"0"0"-4504"0"0,0 0-124 0 0,0 0 732 0 0,0 0-503 0 0,-34 2-321 0 0,9-1-204 0 0,-3 0-172 0 0,-5 1-732 0 0,8-2-1473 0 0,-11-3-4651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0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60 169 2584 0 0,'0'0'5157'0'0,"0"0"-3377"0"0,0 0-1114 0 0,0 0 89 0 0,0 0 215 0 0,0 0-27 0 0,0 0-227 0 0,0 0-288 0 0,40 6 280 0 0,-37-5-652 0 0,0 0 0 0 0,0 0-1 0 0,0 0 1 0 0,0-1 0 0 0,1 1 0 0 0,-1-1-1 0 0,0 0 1 0 0,0 0 0 0 0,1 0-1 0 0,-1 0 1 0 0,0 0 0 0 0,0-1-1 0 0,0 0 1 0 0,0 1 0 0 0,1-1-1 0 0,-1 0 1 0 0,0-1 0 0 0,0 1 0 0 0,0-1-1 0 0,-1 1 1 0 0,1-1 0 0 0,0 0-1 0 0,-1 0 1 0 0,1 0 0 0 0,-1 0-1 0 0,1 0 1 0 0,-1-1 0 0 0,0 1 0 0 0,0-1-1 0 0,0 1 1 0 0,0-1 0 0 0,-1 0-1 0 0,1 0 1 0 0,-1 0 0 0 0,0 0-1 0 0,0 0 1 0 0,0 0 0 0 0,0 0 0 0 0,0 0-1 0 0,0 0 1 0 0,-1 0 0 0 0,0-1-1 0 0,1 1 1 0 0,-1 0 0 0 0,-1 0-1 0 0,1-1 1 0 0,0 1 0 0 0,-1 0-1 0 0,1 0 1 0 0,-1 0 0 0 0,0-1 0 0 0,0 1-1 0 0,0 0 1 0 0,-2-1-56 0 0,0-2-27 0 0,-1 0 0 0 0,0 1 0 0 0,0 0-1 0 0,-1 0 1 0 0,1 0 0 0 0,-1 1 0 0 0,0-1 0 0 0,-1 1 0 0 0,1 0 0 0 0,-1 0-1 0 0,1 1 1 0 0,-1 0 0 0 0,0 0 0 0 0,0 0 0 0 0,-1 1 0 0 0,1 0 0 0 0,-4-1 27 0 0,8 6 8 0 0,-1-1 1 0 0,1 1 0 0 0,0-1 0 0 0,0 1 0 0 0,1 0 0 0 0,-1 0 0 0 0,1 0-1 0 0,-1 0 1 0 0,1 0 0 0 0,0 0 0 0 0,0 1 0 0 0,1-1 0 0 0,-1 0 0 0 0,0 0-1 0 0,1 1 1 0 0,0-1 0 0 0,0 0 0 0 0,0 1 0 0 0,0-1 0 0 0,1 0 0 0 0,-1 1 0 0 0,1-1-1 0 0,0 1-8 0 0,-1 6 53 0 0,6 227 730 0 0,0-214-1989 0 0,3-38-10507 0 0,-2 1 7112 0 0,6 6 4065 0 0,32 2 12141 0 0,-45 6-10264 0 0,-40 0 2907 0 0,7 4-4007 0 0,-16 0-1775 0 0,18-7-7546 0 0,21 0 2022 0 0</inkml:trace>
  <inkml:trace contextRef="#ctx0" brushRef="#br0" timeOffset="359.4">241 367 1200 0 0,'0'0'2059'0'0,"0"0"2451"0"0,0 0-2245 0 0,0 0-1287 0 0,0 0-261 0 0,0 0-32 0 0,0 0-97 0 0,0 0-214 0 0,0 0-157 0 0,-3-3-75 0 0,3 3-137 0 0,1 0 0 0 0,-1 0-1 0 0,1 0 1 0 0,-1 0 0 0 0,0 0-1 0 0,1-1 1 0 0,-1 1 0 0 0,1 0-1 0 0,-1 0 1 0 0,0 0 0 0 0,1-1-1 0 0,-1 1 1 0 0,0 0 0 0 0,1 0 0 0 0,-1-1-1 0 0,0 1 1 0 0,0 0 0 0 0,1-1-1 0 0,-1 1 1 0 0,0 0 0 0 0,0-1-1 0 0,1 1 1 0 0,-1 0 0 0 0,0-1-1 0 0,0 1 1 0 0,0-1 0 0 0,0 1-1 0 0,0 0 1 0 0,0-1 0 0 0,0 1 0 0 0,0-1-1 0 0,0 1 1 0 0,0-1 0 0 0,0 1-1 0 0,0 0 1 0 0,0-1 0 0 0,0 1-1 0 0,0-1 1 0 0,0 1 0 0 0,0 0-1 0 0,0-1 1 0 0,0 1 0 0 0,-1-1-1 0 0,1 1 1 0 0,0 0 0 0 0,0-1 0 0 0,0 1-1 0 0,-1 0 1 0 0,1-1 0 0 0,0 1-1 0 0,-1 0 1 0 0,1-1 0 0 0,0 1-1 0 0,0 0 1 0 0,-1 0 0 0 0,1-1-5 0 0,46 17 797 0 0,-44-15-785 0 0,0 1 0 0 0,0-1 0 0 0,0 1 0 0 0,0-1 0 0 0,0 1 0 0 0,0 0 0 0 0,0 0 0 0 0,0 0 0 0 0,-1 0 0 0 0,1 0 1 0 0,-1 0-1 0 0,0 1 0 0 0,0-1 0 0 0,0 0 0 0 0,0 1 0 0 0,0-1 0 0 0,0 1 0 0 0,0-1 0 0 0,-1 1 0 0 0,1-1 0 0 0,-1 1 0 0 0,0 0 0 0 0,0-1 1 0 0,0 1-1 0 0,0-1 0 0 0,0 1 0 0 0,-1 0 0 0 0,1-1 0 0 0,-1 1 0 0 0,1-1 0 0 0,-1 1 0 0 0,0-1 0 0 0,0 0 0 0 0,0 1 0 0 0,0-1 0 0 0,-1 0 1 0 0,1 0-1 0 0,-1 1 0 0 0,1-1 0 0 0,-1 0 0 0 0,0 0 0 0 0,0-1 0 0 0,0 1 0 0 0,0 0 0 0 0,0-1 0 0 0,0 1 0 0 0,0-1 0 0 0,0 0 0 0 0,-1 1 1 0 0,1-1-1 0 0,0 0 0 0 0,-1-1 0 0 0,0 1-12 0 0,3-1-366 0 0,-5 1-993 0 0,2-3-5596 0 0,3-6 740 0 0</inkml:trace>
  <inkml:trace contextRef="#ctx0" brushRef="#br0" timeOffset="564.15">366 354 1892 0 0,'0'0'7576'0'0,"0"0"-5294"0"0,0 0-1618 0 0,0 0 311 0 0,0 0-57 0 0,-4 6-480 0 0,2-4-450 0 0,0 0 1 0 0,0 1-1 0 0,0-1 0 0 0,0 1 1 0 0,1-1-1 0 0,-1 1 1 0 0,1 0-1 0 0,-1 0 1 0 0,1-1-1 0 0,0 1 1 0 0,0 0-1 0 0,0 0 0 0 0,0 0 1 0 0,1 0-1 0 0,-1 1 1 0 0,1-1-1 0 0,0 0 1 0 0,0 0-1 0 0,0 0 1 0 0,0 0-1 0 0,1 0 0 0 0,-1 0 1 0 0,1 0-1 0 0,0 0 1 0 0,0 0-1 0 0,0 0 1 0 0,0 0-1 0 0,0 0 1 0 0,1 0-1 0 0,-1 0 0 0 0,1-1 1 0 0,0 1-1 0 0,-1-1 1 0 0,1 1-1 0 0,0-1 1 0 0,1 0-1 0 0,-1 0 1 0 0,0 0-1 0 0,1 0 0 0 0,-1 0 1 0 0,1 0-1 0 0,0-1 1 0 0,-1 1-1 0 0,1-1 1 0 0,1 1 11 0 0,16 2-5552 0 0,-9-4-1249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3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3624 0 0,'0'0'966'0'0,"0"0"1699"0"0,0 0-1677 0 0,7 5-632 0 0,174 116 5436 0 0,-180-119-5775 0 0,0 0-1 0 0,0 0 0 0 0,0 0 0 0 0,-1 0 0 0 0,1 0 1 0 0,0 0-1 0 0,-1 0 0 0 0,0 0 0 0 0,1 0 0 0 0,-1 0 1 0 0,0 0-1 0 0,0 0 0 0 0,0 0 0 0 0,0 0 0 0 0,0 0 1 0 0,-1 0-1 0 0,1 0 0 0 0,-1 0 0 0 0,1 0 0 0 0,-1 0 1 0 0,0 0-1 0 0,1 0 0 0 0,-1 0 0 0 0,0 0 0 0 0,0 0 1 0 0,-1-1-1 0 0,1 1 0 0 0,0 0 0 0 0,-1-1 0 0 0,1 1 1 0 0,-1-1-1 0 0,1 0 0 0 0,-1 1 0 0 0,1-1 0 0 0,-1 0 1 0 0,0 0-1 0 0,0 0 0 0 0,0 0 0 0 0,0 0 0 0 0,1 0 1 0 0,-1-1-1 0 0,0 1 0 0 0,0-1 0 0 0,-1 1 0 0 0,1-1 1 0 0,0 0-1 0 0,0 0 0 0 0,0 1 0 0 0,0-2 0 0 0,0 1 1 0 0,-1 0-17 0 0,0 1-16 0 0,0 0 1 0 0,0 0-1 0 0,0 0 1 0 0,0 0-1 0 0,0-1 1 0 0,0 1 0 0 0,0-1-1 0 0,0 0 1 0 0,0 0-1 0 0,0 0 1 0 0,0 0-1 0 0,0 0 1 0 0,0-1-1 0 0,0 1 1 0 0,1-1-1 0 0,-1 0 1 0 0,0 0 0 0 0,0 0-1 0 0,0 0 1 0 0,0-1-1 0 0,1 1 1 0 0,-1-1-1 0 0,1 1 1 0 0,-1-1-1 0 0,1 0 1 0 0,0 0-1 0 0,0 0 1 0 0,-1 0 0 0 0,1-1-1 0 0,1 1 1 0 0,-1 0-1 0 0,0-1 1 0 0,1 0-1 0 0,-1 1 1 0 0,1-1-1 0 0,-1-2 16 0 0,3 1 2 0 0,0 1 1 0 0,1 0-1 0 0,-1 0 0 0 0,1 1 0 0 0,0-1 0 0 0,0 0 0 0 0,0 0 0 0 0,0 1 1 0 0,1-1-1 0 0,-1 1 0 0 0,1 0 0 0 0,-1 0 0 0 0,1 0 0 0 0,0 0 0 0 0,0 0 0 0 0,0 1 1 0 0,0-1-1 0 0,0 1 0 0 0,0 0 0 0 0,0 0 0 0 0,0 0 0 0 0,1 0 0 0 0,-1 0 1 0 0,0 1-1 0 0,1-1 0 0 0,-1 1 0 0 0,2 0-2 0 0,33 2-7464 0 0,-35-1 1597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4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554 15 3876 0 0,'0'0'5332'0'0,"0"0"-3485"0"0,-8 1-766 0 0,-415-1 1849 0 0,395-2-3240 0 0,-21-2-1615 0 0,17-1-5067 0 0,18 0 1497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4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2660 0 0,'0'0'4540'0'0,"0"0"-1971"0"0,0 0-1659 0 0,7 7-165 0 0,-3-2-497 0 0,3 1-85 0 0,0 0-1 0 0,0 1 1 0 0,0 0 0 0 0,-1 0-1 0 0,0 1 1 0 0,-1-1-1 0 0,0 1 1 0 0,0 1 0 0 0,0-1-1 0 0,-1 1 1 0 0,0-1 0 0 0,-1 1-1 0 0,0 0 1 0 0,-1 1 0 0 0,1-1-1 0 0,-2 0 1 0 0,1 1-1 0 0,-2-1 1 0 0,1 1 0 0 0,-1 1-163 0 0,-1-9 39 0 0,-1-1 1 0 0,1 1-1 0 0,-1-1 0 0 0,0 0 1 0 0,1 0-1 0 0,-1 0 1 0 0,0 0-1 0 0,0 0 0 0 0,1 0 1 0 0,-1 0-1 0 0,0 0 1 0 0,0-1-1 0 0,0 1 0 0 0,0-1 1 0 0,0 1-1 0 0,0-1 1 0 0,0 0-1 0 0,0 0 0 0 0,0 0 1 0 0,-1 0-1 0 0,1 0 1 0 0,0 0-1 0 0,0-1 1 0 0,0 1-1 0 0,0-1 0 0 0,0 1 1 0 0,0-1-1 0 0,1 0 1 0 0,-1 0-1 0 0,0 1 0 0 0,0-1 1 0 0,0-1-1 0 0,1 1 1 0 0,-1 0-1 0 0,0 0 0 0 0,1-1 1 0 0,-1 1-1 0 0,1-1 1 0 0,0 1-1 0 0,-1-1 1 0 0,1 0-1 0 0,0 1 0 0 0,0-1 1 0 0,0 0-1 0 0,0 0 1 0 0,0 0-1 0 0,1 0 0 0 0,-1 0 1 0 0,1 0-1 0 0,-1 0 1 0 0,1 0-1 0 0,0 0 0 0 0,-1 0 1 0 0,1 0-1 0 0,0-1-39 0 0,0 0-37 0 0,0 0 0 0 0,0 0 0 0 0,0 1 1 0 0,0-1-1 0 0,0 0 0 0 0,1 1 0 0 0,-1-1 0 0 0,1 0 0 0 0,0 1 0 0 0,0-1 0 0 0,0 0 0 0 0,0 1 0 0 0,0-1 0 0 0,1 1 0 0 0,-1 0 0 0 0,1-1 0 0 0,-1 1 1 0 0,1 0-1 0 0,0 0 0 0 0,0 0 0 0 0,0 0 0 0 0,0 0 0 0 0,0 1 0 0 0,0-1 0 0 0,0 1 0 0 0,1-1 0 0 0,-1 1 0 0 0,2-1 37 0 0,32-5-6284 0 0,-31 7 514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5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5653 0 0,'0'0'6835'0'0,"0"0"-4929"0"0,0 0-1535 0 0,0 0 48 0 0,0 0-81 0 0,0 0-187 0 0,0 0-159 0 0,0 0-152 0 0,13-13-576 0 0,-10 14 735 0 0,1-1-1 0 0,-1 1 1 0 0,0 0 0 0 0,0 0-1 0 0,0 1 1 0 0,0-1-1 0 0,-1 1 1 0 0,1-1-1 0 0,0 1 1 0 0,-1 0-1 0 0,1 0 1 0 0,-1 0-1 0 0,1 0 1 0 0,-1 1-1 0 0,0-1 1 0 0,0 1 0 0 0,0-1-1 0 0,0 1 1 0 0,0-1-1 0 0,-1 1 1 0 0,1 0-1 0 0,-1 0 1 0 0,0 0-1 0 0,0 0 1 0 0,0 0-1 0 0,0 0 1 0 0,-1 0-1 0 0,1 1 1 0 0,-1-1-1 0 0,1 0 1 0 0,-1 0 0 0 0,0 0-1 0 0,-1 1 1 0 0,1-1-1 0 0,0 0 1 0 0,-1 0-1 0 0,0 0 1 0 0,0 0-1 0 0,0 1 1 0 0,0-1-1 0 0,0-1 1 0 0,0 1-1 0 0,-1 0 1 0 0,0 0 0 0 0,1 0-1 0 0,-1-1 1 0 0,0 1-1 0 0,0-1 1 0 0,-1 1-1 0 0,1-1 1 0 0,0 0-1 0 0,-1 0 1 0 0,1 0-1 0 0,-1 0 1 0 0,0-1-1 0 0,0 1 1 0 0,-1 0 1 0 0,-7 0-5248 0 0,8-5-1962 0 0</inkml:trace>
  <inkml:trace contextRef="#ctx0" brushRef="#br0" timeOffset="205.77">148 3 5368 0 0,'0'0'5494'0'0,"0"0"-4223"0"0,0 0-877 0 0,0 0 315 0 0,-3 7-10 0 0,-1 1-550 0 0,2-6-131 0 0,0-1 0 0 0,0 1 0 0 0,0 0 0 0 0,0 0 0 0 0,0 1 0 0 0,1-1 0 0 0,-1 0 0 0 0,1 0 0 0 0,-1 1 0 0 0,1-1 1 0 0,0 1-1 0 0,0-1 0 0 0,0 1 0 0 0,1-1 0 0 0,-1 1 0 0 0,0 0 0 0 0,1-1 0 0 0,0 1 0 0 0,0 0 0 0 0,0 0 0 0 0,0-1 0 0 0,0 1 0 0 0,0 0 0 0 0,1-1 0 0 0,-1 1 0 0 0,1 0 0 0 0,0-1 0 0 0,0 1 0 0 0,0-1 0 0 0,0 1 0 0 0,0-1 0 0 0,0 1 0 0 0,1-1 0 0 0,-1 0 0 0 0,1 0 0 0 0,-1 1 0 0 0,1-1 0 0 0,0 0 0 0 0,0-1 0 0 0,0 1 0 0 0,0 0 0 0 0,1 0 0 0 0,-1-1 0 0 0,0 0 0 0 0,1 1 0 0 0,-1-1 0 0 0,0 0 0 0 0,3 1-18 0 0,-1-2-279 0 0,15 1-1964 0 0,-5-4-3259 0 0,2-5-1423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4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64 10697 0 0,'0'0'1222'0'0,"0"0"-761"0"0,0 0 4 0 0,6 4-141 0 0,0 0-546 0 0,62 28 1699 0 0,-67-32-1433 0 0,1 0 0 0 0,-1 1 0 0 0,1-1 0 0 0,-1 0 0 0 0,1 0 0 0 0,-1 1 0 0 0,1-1 0 0 0,-1 0 0 0 0,1-1 0 0 0,-1 1 0 0 0,1 0 0 0 0,-1 0 0 0 0,1-1 0 0 0,-1 1 0 0 0,1-1 0 0 0,-1 1-1 0 0,0-1 1 0 0,1 1 0 0 0,-1-1 0 0 0,0 0 0 0 0,1 0 0 0 0,-1 0 0 0 0,0 0 0 0 0,0 0 0 0 0,0 0 0 0 0,0 0 0 0 0,0 0 0 0 0,0 0 0 0 0,0 0 0 0 0,0-1 0 0 0,0 1 0 0 0,-1 0 0 0 0,1-1 0 0 0,0 1 0 0 0,-1 0 0 0 0,1-1 0 0 0,-1 1 0 0 0,0-1 0 0 0,1 1 0 0 0,-1-1 0 0 0,0 1 0 0 0,0-1 0 0 0,0 1 0 0 0,0-1 0 0 0,0 1 0 0 0,0-1 0 0 0,0 1 0 0 0,-1-1 0 0 0,1 0-44 0 0,0-1-38 0 0,-1 0 0 0 0,1 0 1 0 0,-1 1-1 0 0,0-1 0 0 0,0 0 0 0 0,0 0 1 0 0,0 1-1 0 0,0-1 0 0 0,-1 0 1 0 0,1 1-1 0 0,-1-1 0 0 0,0 1 0 0 0,0 0 1 0 0,1 0-1 0 0,-1 0 0 0 0,-1 0 0 0 0,1 0 1 0 0,0 0-1 0 0,0 0 0 0 0,-1 0 1 0 0,1 1-1 0 0,-1 0 0 0 0,0-1 0 0 0,1 1 1 0 0,-1 0-1 0 0,0 0 0 0 0,1 0 0 0 0,-1 1 1 0 0,-2-1 37 0 0,-1 61-1308 0 0,22 144 1676 0 0,-9-192-1199 0 0,0-7-3181 0 0,-3-4-1694 0 0</inkml:trace>
  <inkml:trace contextRef="#ctx0" brushRef="#br0" timeOffset="265.87">205 228 11417 0 0,'0'0'2048'0'0,"0"0"-2048"0"0,0 0 444 0 0,-42 1 420 0 0,23-1-424 0 0,-1 0-320 0 0,-1 0-120 0 0,3-1-252 0 0,-4 1-988 0 0,1 0-444 0 0,4 0-1008 0 0,-8-2-3257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2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37 7353 0 0,'0'0'6064'0'0,"0"0"-5200"0"0,0 0-68 0 0,0 0 112 0 0,0 0-67 0 0,0 0-417 0 0,0 0-224 0 0,-43 1-116 0 0,25-1-80 0 0,1 0 8 0 0,0-2-12 0 0,4 0-12 0 0,-3-1-632 0 0,7-2-665 0 0,3-1-791 0 0,2 0-2612 0 0,4-7-3369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2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 1736 0 0,'0'0'4669'0'0,"0"0"1215"0"0,0 0-4948 0 0,0 0-580 0 0,0 0 352 0 0,0 0 344 0 0,-46 5-400 0 0,27-5-464 0 0,-3 0-188 0 0,1 0-428 0 0,1 0-1300 0 0,5 0-2208 0 0,-2-3-3497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49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46 11969 0 0,'0'0'1422'0'0,"0"0"-1061"0"0,0 0-242 0 0,0 0 9 0 0,0 0 24 0 0,0 0-167 0 0,0 0-320 0 0,6 2 23 0 0,101 53 574 0 0,-108-53-250 0 0,0-1 0 0 0,1 1 0 0 0,-1-1 0 0 0,0 1 0 0 0,0 0 0 0 0,0-1 0 0 0,0 1 0 0 0,0-1 0 0 0,-1 0 0 0 0,1 1 0 0 0,0-1 0 0 0,-1 0 0 0 0,1 0 0 0 0,-1 0 0 0 0,1 0 0 0 0,-1 0 0 0 0,1 0 0 0 0,-1 0 0 0 0,0-1 0 0 0,0 1 0 0 0,1-1 0 0 0,-1 1 0 0 0,0-1 0 0 0,0 1 0 0 0,1-1 0 0 0,-1 0 0 0 0,0 0 0 0 0,0 0 0 0 0,0 0 0 0 0,0 0 0 0 0,1 0 0 0 0,-1-1 0 0 0,0 1 0 0 0,0-1 0 0 0,1 1 0 0 0,-1-1 0 0 0,-1 0-12 0 0,7 1 13 0 0,1 0 0 0 0,-1 0 0 0 0,0 1 1 0 0,1 0-1 0 0,-1 0 0 0 0,1 0 0 0 0,-1 0 0 0 0,0 1 0 0 0,0 0 0 0 0,0 0 0 0 0,0 0 0 0 0,0 0 0 0 0,0 0 0 0 0,-1 1 0 0 0,1 0 0 0 0,-1 0 0 0 0,1 0 0 0 0,-1 0 0 0 0,0 0 0 0 0,0 1 0 0 0,-1-1 0 0 0,1 1 1 0 0,-1 0-1 0 0,1 0 0 0 0,-1 0 0 0 0,0 1-13 0 0,-4-3 90 0 0,0 1 0 0 0,0-1 0 0 0,0 0 1 0 0,0 0-1 0 0,-1 0 0 0 0,1 0 1 0 0,-1-1-1 0 0,1 1 0 0 0,-1-1 0 0 0,0 1 1 0 0,0-1-1 0 0,1 0 0 0 0,-1 0 0 0 0,0 0 1 0 0,0-1-1 0 0,0 1 0 0 0,0-1 1 0 0,0 1-1 0 0,0-1 0 0 0,0 0 0 0 0,0 0 1 0 0,0 0-1 0 0,0-1 0 0 0,0 1 0 0 0,-3-1-90 0 0,3 1 19 0 0,-13 0 19 0 0,-27 0-692 0 0,16-7-2649 0 0,21 2-1587 0 0,5-2-2991 0 0</inkml:trace>
  <inkml:trace contextRef="#ctx0" brushRef="#br0" timeOffset="186.08">374 212 9821 0 0,'0'0'2088'0'0,"0"0"-2088"0"0,0 0 180 0 0,0 0 460 0 0,0 0 532 0 0,0 0-108 0 0,-27 38-144 0 0,10-32-279 0 0,1 1-417 0 0,-2-1-148 0 0,-1 0 0 0 0,5-1-76 0 0,-1-1-52 0 0,3 0-509 0 0,3-3-423 0 0,1-1-292 0 0,4 0-1536 0 0,4-8-4549 0 0</inkml:trace>
  <inkml:trace contextRef="#ctx0" brushRef="#br0" timeOffset="591.44">531 65 13565 0 0,'0'0'931'0'0,"0"0"-718"0"0,0 0 108 0 0,-6 4-118 0 0,-47 53-277 0 0,52-56 74 0 0,0 0 0 0 0,0 1 0 0 0,0-1 0 0 0,0 0 1 0 0,1 1-1 0 0,-1-1 0 0 0,0 1 0 0 0,1 0 0 0 0,-1-1 1 0 0,1 1-1 0 0,-1-1 0 0 0,1 1 0 0 0,0 0 0 0 0,0-1 0 0 0,0 1 1 0 0,0 0-1 0 0,0-1 0 0 0,0 1 0 0 0,0 0 0 0 0,1-1 1 0 0,-1 1-1 0 0,0-1 0 0 0,1 1 0 0 0,0 0 0 0 0,-1-1 0 0 0,1 1 1 0 0,0-1-1 0 0,-1 0 0 0 0,1 1 0 0 0,0-1 0 0 0,0 1 1 0 0,0-1-1 0 0,1 0 0 0 0,-1 0 0 0 0,0 0 0 0 0,0 0 0 0 0,1 0 1 0 0,-1 0-1 0 0,0 0 0 0 0,1 0 0 0 0,-1 0 0 0 0,1-1 1 0 0,-1 1-1 0 0,1 0 0 0 0,0-1 0 0 0,-1 1 0 0 0,1-1 1 0 0,-1 0-1 0 0,1 0 0 0 0,0 0 0 0 0,1 1 0 0 0,0 0 28 0 0,0 0 1 0 0,0 1-1 0 0,0-1 1 0 0,0 0-1 0 0,1 0 0 0 0,-1-1 1 0 0,1 1-1 0 0,-1-1 0 0 0,0 0 1 0 0,1 1-1 0 0,-1-2 1 0 0,1 1-1 0 0,-1 0 0 0 0,1-1 1 0 0,-1 1-1 0 0,0-1 0 0 0,1 0 1 0 0,-1 0-1 0 0,0 0 0 0 0,0-1 1 0 0,0 1-1 0 0,0-1 1 0 0,0 0-1 0 0,0 0 0 0 0,0 0 1 0 0,0 0-1 0 0,-1 0 0 0 0,1 0 1 0 0,-1-1-1 0 0,0 1 1 0 0,0-1-1 0 0,0 0 0 0 0,0 0 1 0 0,0 0-1 0 0,0 0 0 0 0,-1 0 1 0 0,1 0-1 0 0,0-2-28 0 0,-2 5-28 0 0,-1 0 0 0 0,1 0 0 0 0,0 0 0 0 0,-1 1 0 0 0,1-1 0 0 0,0 0 0 0 0,-1 0 0 0 0,1 0 0 0 0,0 0 0 0 0,-1 0 0 0 0,1 0 0 0 0,0 0 0 0 0,-1 1 0 0 0,1-1 1 0 0,0 0-1 0 0,-1 0 0 0 0,1 0 0 0 0,0 0 0 0 0,-1-1 0 0 0,1 1 0 0 0,-1 0 0 0 0,1 0 0 0 0,0 0 0 0 0,-1 0 0 0 0,1 0 0 0 0,0 0 0 0 0,-1 0 0 0 0,1-1 0 0 0,0 1 0 0 0,0 0 0 0 0,-1 0 0 0 0,1-1 0 0 0,0 1 0 0 0,-1 0 0 0 0,1 0 0 0 0,0-1 0 0 0,0 1 0 0 0,0 0 0 0 0,-1 0 0 0 0,1-1 28 0 0,-1 40 108 0 0,24 74-264 0 0,-17-110-2682 0 0,-1-3-2250 0 0,0-4-1429 0 0</inkml:trace>
  <inkml:trace contextRef="#ctx0" brushRef="#br0" timeOffset="829.21">830 1 5440 0 0,'0'0'5571'0'0,"0"0"-4180"0"0,0 0-1212 0 0,6 6 13 0 0,0 1-65 0 0,-1 0 0 0 0,0 0 0 0 0,0 1 0 0 0,0-1 0 0 0,-1 1 1 0 0,0 0-1 0 0,0 0 0 0 0,-1 0 0 0 0,0 1 0 0 0,-1-1 0 0 0,1 1 0 0 0,-2-1 0 0 0,1 1 0 0 0,-1 0 0 0 0,-1 0 0 0 0,1 0 0 0 0,-2 0 0 0 0,1 0 0 0 0,-2 2-127 0 0,-1 0 77 0 0,0-1 0 0 0,-2 0 0 0 0,1 0 0 0 0,-1-1-1 0 0,0 1 1 0 0,-1-1 0 0 0,0 0 0 0 0,-1-1-1 0 0,0 1 1 0 0,0-1 0 0 0,-1-1 0 0 0,0 1 0 0 0,-5 3-77 0 0,-45 14-3273 0 0,48-26-1261 0 0,2-2-2813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4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600 31 4396 0 0,'0'0'5860'0'0,"0"0"-3616"0"0,-7 1-1685 0 0,-308-20 3402 0 0,227 14-4038 0 0,-24-1-5 0 0,39 5-7947 0 0,69 1 2001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4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0 6037 0 0,'0'0'4825'0'0,"0"0"-3442"0"0,4 7-900 0 0,12 17 254 0 0,-9-15-514 0 0,0 0 0 0 0,0 1 0 0 0,-1-1 0 0 0,-1 1 0 0 0,1 0 0 0 0,-2 1 1 0 0,1-1-1 0 0,-1 1 0 0 0,-1 0 0 0 0,0 0 0 0 0,-1 0 0 0 0,0 0 1 0 0,1 11-224 0 0,-5-20 11 0 0,0 1 0 0 0,-1-1 1 0 0,1 0-1 0 0,-1 0 1 0 0,1 0-1 0 0,-1 0 1 0 0,0 0-1 0 0,1 0 1 0 0,-1-1-1 0 0,0 1 1 0 0,0-1-1 0 0,0 0 1 0 0,0 0-1 0 0,-1 0 1 0 0,1 0-1 0 0,0-1 1 0 0,0 1-1 0 0,0-1 1 0 0,-1 0-1 0 0,1 0 1 0 0,0 0-1 0 0,0 0 1 0 0,-1-1-1 0 0,1 1 1 0 0,0-1-1 0 0,0 0 1 0 0,0 0-1 0 0,0 0 1 0 0,0 0-1 0 0,0 0 1 0 0,0-1-1 0 0,0 1 1 0 0,0-1-1 0 0,0 0 1 0 0,1 0-1 0 0,-1 0 1 0 0,1 0-1 0 0,0 0 1 0 0,-1-1-1 0 0,1 1 1 0 0,0-1-1 0 0,-1-1-11 0 0,2 2-61 0 0,-1 0 0 0 0,0 0 0 0 0,1-1 0 0 0,-1 1 0 0 0,1 0 0 0 0,0-1 0 0 0,0 1 0 0 0,0-1-1 0 0,0 0 1 0 0,0 1 0 0 0,0-1 0 0 0,1 0 0 0 0,-1 1 0 0 0,1-1 0 0 0,0 0 0 0 0,0 0 0 0 0,0 1 0 0 0,0-1 0 0 0,0 0 0 0 0,1 0 0 0 0,-1 1-1 0 0,1-1 1 0 0,0 0 0 0 0,0 1 0 0 0,0-1 0 0 0,0 0 0 0 0,0 1 0 0 0,0-1 0 0 0,1 1 0 0 0,-1 0 0 0 0,1 0 0 0 0,0-1 0 0 0,-1 1-1 0 0,1 0 1 0 0,0 0 0 0 0,0 1 0 0 0,1-1 0 0 0,-1 0 0 0 0,0 1 0 0 0,0-1 0 0 0,1 1 0 0 0,-1 0 0 0 0,1 0 0 0 0,0 0 0 0 0,-1 0-1 0 0,1 0 1 0 0,0 0 0 0 0,-1 1 0 0 0,1-1 0 0 0,0 1 0 0 0,-1 0 0 0 0,1 0 0 0 0,0 0 0 0 0,0 0 0 0 0,0 0 0 0 0,-1 1 0 0 0,3 0 61 0 0,19-4-6076 0 0,-12 1-55 0 0</inkml:trace>
  <inkml:trace contextRef="#ctx0" brushRef="#br0" timeOffset="548.45">322 92 5004 0 0,'0'0'1903'0'0,"0"0"1806"0"0,0 0-2201 0 0,0 0-837 0 0,0 0-32 0 0,0 0-64 0 0,0 0 33 0 0,0 6 54 0 0,1 3-513 0 0,-1 0-1 0 0,1 0 0 0 0,1-1 0 0 0,0 1 1 0 0,0 0-1 0 0,0-1 0 0 0,1 1 1 0 0,1-1-1 0 0,-1 0 0 0 0,1 0 0 0 0,1 0 1 0 0,-1-1-1 0 0,1 1 0 0 0,1-1 0 0 0,-1 0 1 0 0,1-1-1 0 0,1 1 0 0 0,-1-1 0 0 0,1-1 1 0 0,0 1-1 0 0,5 2-148 0 0,-10-9 15 0 0,0 1 0 0 0,0-1 0 0 0,0 0 0 0 0,-1 0 0 0 0,1 0 0 0 0,0-1 0 0 0,0 1 0 0 0,-1 0 0 0 0,1-1 0 0 0,0 1 1 0 0,-1-1-1 0 0,1 1 0 0 0,-1-1 0 0 0,0 0 0 0 0,0 0 0 0 0,1 0 0 0 0,-1 1 0 0 0,0-1 0 0 0,-1 0 0 0 0,1 0 0 0 0,0-1 0 0 0,-1 1 0 0 0,1 0 0 0 0,-1 0 0 0 0,1 0 0 0 0,-1 0 0 0 0,0 0 0 0 0,0 0 0 0 0,0-1 0 0 0,0 1 0 0 0,0 0 1 0 0,-1 0-1 0 0,1 0 0 0 0,-1 0 0 0 0,1 0 0 0 0,-1 0 0 0 0,0 0 0 0 0,0 0 0 0 0,0-1-15 0 0,0-15-94 0 0,27 64-940 0 0,-22-42 1054 0 0,-1 0 0 0 0,0 0 0 0 0,0 1 0 0 0,0-1 0 0 0,0 1 0 0 0,-1 0 0 0 0,0 0 0 0 0,0 0 0 0 0,0 0-1 0 0,0 0 1 0 0,-1 0 0 0 0,0 0 0 0 0,0 1 0 0 0,0-1 0 0 0,-1 0 0 0 0,0 1 0 0 0,0-1 0 0 0,0 0 0 0 0,-1 1 0 0 0,1-1 0 0 0,-1 0 0 0 0,-1 1 0 0 0,1-1 0 0 0,-1 0 0 0 0,0 0 0 0 0,0 0 0 0 0,0 0 0 0 0,-1 0 0 0 0,1-1 0 0 0,-1 1 0 0 0,0-1 0 0 0,-1 0 0 0 0,1 0 0 0 0,-1 0 0 0 0,0 0 0 0 0,0 0 0 0 0,0-1 0 0 0,0 0 0 0 0,-1 0 0 0 0,1 0 0 0 0,-1 0 0 0 0,0-1 0 0 0,0 1-20 0 0,-102-7-613 0 0,42-26-5736 0 0,46 14-680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3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30 3968 0 0,'0'0'2957'0'0,"0"0"-375"0"0,0 0-1559 0 0,0 0-483 0 0,0 0 566 0 0,0 0 266 0 0,0 0-631 0 0,0 0-570 0 0,2 4 106 0 0,36 53 1437 0 0,-33-52-1681 0 0,1 1 0 0 0,-1-1 0 0 0,0 1 0 0 0,0 0 0 0 0,0 0 0 0 0,-1 1 0 0 0,0 0 0 0 0,-1-1 0 0 0,1 1 0 0 0,-1 0 0 0 0,0 1 0 0 0,-1-1 0 0 0,0 0 0 0 0,0 1 0 0 0,-1 0 0 0 0,1-1 0 0 0,-2 1 0 0 0,1 0 0 0 0,-1-1 0 0 0,0 1 1 0 0,-1 0-1 0 0,0 0 0 0 0,0-1 0 0 0,-1 1-33 0 0,1-4 16 0 0,-1-1 0 0 0,0 0 0 0 0,0 1 0 0 0,0-1 0 0 0,-1 0 0 0 0,1 0 0 0 0,-1-1 0 0 0,0 1 0 0 0,1 0 1 0 0,-1-1-1 0 0,0 0 0 0 0,0 1 0 0 0,-1-1 0 0 0,1 0 0 0 0,0-1 0 0 0,-1 1 0 0 0,1-1 0 0 0,-1 1 0 0 0,0-1 1 0 0,1 0-1 0 0,-1 0 0 0 0,0-1 0 0 0,0 1 0 0 0,0-1 0 0 0,1 0 0 0 0,-1 0 0 0 0,0 0 0 0 0,0 0 0 0 0,0-1 1 0 0,1 0-1 0 0,-1 1 0 0 0,0-1 0 0 0,1-1 0 0 0,-1 1 0 0 0,0 0 0 0 0,1-1 0 0 0,0 0 0 0 0,-1 0 0 0 0,1 0 0 0 0,0 0 1 0 0,0 0-1 0 0,0-1 0 0 0,0 0 0 0 0,0 1 0 0 0,1-1 0 0 0,-1 0 0 0 0,1 0 0 0 0,0 0 0 0 0,0 0 0 0 0,0-1 1 0 0,0 1-1 0 0,1-1 0 0 0,-1 1 0 0 0,1-1 0 0 0,0 1 0 0 0,0-1 0 0 0,0 0 0 0 0,0 0 0 0 0,1 1 0 0 0,0-1 1 0 0,-1 0-1 0 0,2 0 0 0 0,-1-2-16 0 0,1 2-44 0 0,0 1 0 0 0,0-1 0 0 0,0 1 0 0 0,1-1 0 0 0,0 1-1 0 0,-1 0 1 0 0,1 0 0 0 0,0 0 0 0 0,1 0 0 0 0,-1 0 0 0 0,0 0 0 0 0,1 0 0 0 0,0 1 0 0 0,-1 0 0 0 0,1-1 0 0 0,0 1 0 0 0,0 0 0 0 0,1 0 0 0 0,-1 1 0 0 0,0-1 0 0 0,0 0 0 0 0,1 1 0 0 0,-1 0 0 0 0,1 0 0 0 0,0 0 0 0 0,-1 1 0 0 0,1-1 0 0 0,-1 1 0 0 0,1-1 0 0 0,3 1 44 0 0,42-3-7113 0 0,-41 3-147 0 0</inkml:trace>
  <inkml:trace contextRef="#ctx0" brushRef="#br0" timeOffset="391.1">288 106 3284 0 0,'0'0'10113'0'0,"0"0"-7669"0"0,6 3-1863 0 0,-4-3-558 0 0,105 34 965 0 0,-105-33-965 0 0,1 0 0 0 0,0 0 0 0 0,-1-1 0 0 0,1 1 1 0 0,0-1-1 0 0,0 1 0 0 0,0-1 0 0 0,0 0 0 0 0,0 0 0 0 0,-1 0 0 0 0,1-1 0 0 0,0 1 0 0 0,0-1 0 0 0,0 0 0 0 0,-1 1 0 0 0,1-1 0 0 0,0 0 0 0 0,-1-1 0 0 0,1 1 0 0 0,-1 0 0 0 0,1-1 0 0 0,-1 1 0 0 0,0-1 0 0 0,1 0 0 0 0,-1 0 0 0 0,0 0 1 0 0,0 0-1 0 0,0 0 0 0 0,-1 0 0 0 0,1 0 0 0 0,0-1 0 0 0,-1 1 0 0 0,1-1 0 0 0,-1 1 0 0 0,0-1 0 0 0,0 0 0 0 0,0 1 0 0 0,0-2-23 0 0,-1 0-70 0 0,-1-1 0 0 0,1 1 0 0 0,-1 0 0 0 0,0-1 0 0 0,0 1-1 0 0,0 0 1 0 0,-1 0 0 0 0,1 0 0 0 0,-1 0 0 0 0,0 0 0 0 0,0 0 0 0 0,0 0 0 0 0,-1 1 0 0 0,0-1 0 0 0,1 1-1 0 0,-1-1 1 0 0,0 1 0 0 0,-1 0 0 0 0,1 0 0 0 0,0 1 0 0 0,-1-1 0 0 0,0 1 0 0 0,1 0 0 0 0,-1-1 0 0 0,0 2 0 0 0,0-1-1 0 0,0 0 1 0 0,0 1 0 0 0,-1 0 0 0 0,1 0 70 0 0,-8 75 91 0 0,14 129 906 0 0,-1-201-1431 0 0,2 10-3 0 0,2-10-8171 0 0,0-6 793 0 0</inkml:trace>
  <inkml:trace contextRef="#ctx0" brushRef="#br0" timeOffset="643.65">545 285 7585 0 0,'0'0'8873'0'0,"0"0"-8537"0"0,0 0-260 0 0,-47-7-64 0 0,26 2 272 0 0,-1 0-172 0 0,-3 0-112 0 0,2 2-12 0 0,-2-1-536 0 0,4 2-509 0 0,2-1-243 0 0,2 2-1276 0 0,5 0-3256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1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28 130 4712 0 0,'0'0'4994'0'0,"0"0"-3138"0"0,0 0-1548 0 0,0 0-9 0 0,0 0 224 0 0,0 0 9 0 0,0 0-267 0 0,6 4-182 0 0,-1-1 11 0 0,1 1 0 0 0,0-1 0 0 0,0 0 0 0 0,0 0 0 0 0,1-1 0 0 0,-1 1 0 0 0,0-2 0 0 0,1 1 0 0 0,0-1 0 0 0,-1 0 0 0 0,1 0 0 0 0,0 0 0 0 0,0-1 0 0 0,-1 0 0 0 0,1-1 0 0 0,0 1 0 0 0,0-1 0 0 0,-1-1 0 0 0,1 1 0 0 0,-1-1 0 0 0,1 0 0 0 0,-1-1 0 0 0,0 0 0 0 0,0 0 0 0 0,0 0 0 0 0,0 0 0 0 0,0-1 0 0 0,-1 0 0 0 0,1 0 0 0 0,1-3-94 0 0,-8 2 37 0 0,1-1 1 0 0,-1 1 0 0 0,0 0 0 0 0,0-1 0 0 0,0 1 0 0 0,-1 0 0 0 0,0 0 0 0 0,0 0 0 0 0,0 0 0 0 0,-1 0 0 0 0,0 0 0 0 0,0 0 0 0 0,0 1 0 0 0,0 0-1 0 0,-1-1 1 0 0,0 1 0 0 0,1 0 0 0 0,-1 1 0 0 0,-1-1 0 0 0,1 1 0 0 0,-1 0 0 0 0,1 0 0 0 0,-1 0 0 0 0,0 1 0 0 0,0-1 0 0 0,0 1 0 0 0,0 0 0 0 0,-4 0-38 0 0,-4 78-1500 0 0,13 140 2481 0 0,1-209-1022 0 0,-1-8-5925 0 0,0-2 1135 0 0</inkml:trace>
  <inkml:trace contextRef="#ctx0" brushRef="#br0" timeOffset="156.43">193 292 1968 0 0,'0'0'7033'0'0,"0"0"-4217"0"0,0 0-1208 0 0,0 0-236 0 0,0 0-552 0 0,0 0-116 0 0,-37-2-239 0 0,20 1-253 0 0,-3 0-152 0 0,-1 1-56 0 0,2 0 8 0 0,1 0-12 0 0,-1 0-336 0 0,5-1-793 0 0,1 0-551 0 0,5 1-1124 0 0,2-5-4585 0 0</inkml:trace>
  <inkml:trace contextRef="#ctx0" brushRef="#br0" timeOffset="642.88">287 332 3432 0 0,'0'0'1574'0'0,"0"0"2550"0"0,0 0-1847 0 0,0 0-1173 0 0,0 0-268 0 0,0 0-242 0 0,0 0-326 0 0,0 0-6 0 0,0 0 50 0 0,4 7-24 0 0,-4-7-300 0 0,41 64 1159 0 0,-40-63-1096 0 0,0 1 1 0 0,-1 0 0 0 0,1-1 0 0 0,1 1-1 0 0,-1-1 1 0 0,0 1 0 0 0,0-1-1 0 0,0 0 1 0 0,1 1 0 0 0,-1-1-1 0 0,1 0 1 0 0,-1 0 0 0 0,1 0-1 0 0,0 0 1 0 0,-1 0 0 0 0,1 0-1 0 0,0-1 1 0 0,-1 1 0 0 0,1 0-1 0 0,0-1 1 0 0,0 1 0 0 0,0-1-1 0 0,-1 0 1 0 0,1 0 0 0 0,0 0-1 0 0,0 0 1 0 0,0 0 0 0 0,0 0-1 0 0,0 0 1 0 0,0 0 0 0 0,-1-1-1 0 0,1 1 1 0 0,0-1 0 0 0,0 0-1 0 0,-1 1 1 0 0,1-1 0 0 0,0 0-1 0 0,-1 0 1 0 0,1 0 0 0 0,0 0-1 0 0,-1 0 1 0 0,0 0 0 0 0,2-1-52 0 0,4-19-231 0 0,2 27-1344 0 0,-7-1 1590 0 0,1 0 0 0 0,-1 0 1 0 0,0 0-1 0 0,-1 0 0 0 0,1 0 0 0 0,-1 1 0 0 0,0-1 0 0 0,0 0 0 0 0,0 1 0 0 0,-1-1 0 0 0,0 1 1 0 0,0-1-1 0 0,-1 1 0 0 0,1-1 0 0 0,-1 0 0 0 0,0 1 0 0 0,0-1 0 0 0,-1 0 0 0 0,0 0 0 0 0,0 0 1 0 0,0 0-1 0 0,0 0 0 0 0,-1 0 0 0 0,0-1 0 0 0,0 1 0 0 0,0-1 0 0 0,-1 1 0 0 0,1-1 0 0 0,-1 0 1 0 0,0-1-1 0 0,0 1 0 0 0,0-1 0 0 0,-1 0 0 0 0,1 0 0 0 0,-1 0 0 0 0,0 0 0 0 0,0-1 0 0 0,1 0 1 0 0,-2 0-1 0 0,1 0 0 0 0,0-1 0 0 0,0 1 0 0 0,-1-1 0 0 0,1 0 0 0 0,0-1 0 0 0,-1 0 0 0 0,1 1 1 0 0,-1-2-16 0 0,-23-15-4603 0 0,17 6-1881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0:21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49 2320 0 0,'0'0'5261'0'0,"0"0"-4829"0"0,0 0-432 0 0,0 0-364 0 0,0 0-572 0 0,0 0-236 0 0,0 0 363 0 0,0 0 537 0 0,0 0 272 0 0,0 0 104 0 0,-28-13-104 0 0,16 11-1004 0 0,3-1-652 0 0</inkml:trace>
  <inkml:trace contextRef="#ctx0" brushRef="#br0" timeOffset="249.18">58 1 7233 0 0,'0'0'1324'0'0,"0"0"-1324"0"0,0 0-272 0 0,0 0-804 0 0,0 0 136 0 0,0 0 552 0 0,0 0-317 0 0,0 0-167 0 0,0 0-588 0 0,0 0 404 0 0,-40 8-524 0 0</inkml:trace>
  <inkml:trace contextRef="#ctx0" brushRef="#br0" timeOffset="498.29">58 30 2964 0 0,'0'0'1136'0'0,"0"0"-512"0"0,0 0-348 0 0,0 0-276 0 0,0 0-196 0 0,0 0-64 0 0,0 0 260 0 0,0 0 460 0 0,-21 34-460 0 0,0-34-952 0 0,6 0-1172 0 0</inkml:trace>
  <inkml:trace contextRef="#ctx0" brushRef="#br0" timeOffset="499.29">12 77 312 0 0,'0'0'9401'0'0,"0"0"-8677"0"0,34 9-180 0 0,-29-6-544 0 0,2 2-260 0 0,-7 0-192 0 0,0 2 208 0 0,-8 0-340 0 0,-1 1-540 0 0,1-3-1180 0 0,-6-2-2501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34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31 7869 0 0,'0'0'7704'0'0,"0"0"-6783"0"0,0 0-921 0 0,0 0 48 0 0,0 0 216 0 0,0 0 48 0 0,0 0-140 0 0,-41 0-160 0 0,20-1-8 0 0,1 0-4 0 0,0 0-84 0 0,1-1-252 0 0,0-1-357 0 0,6-2-739 0 0,2 1-1604 0 0,7-9-5289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34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20 6385 0 0,'0'0'8584'0'0,"0"0"-8232"0"0,0 0-36 0 0,0 0-316 0 0,0 0 476 0 0,-56 4-143 0 0,18-6-197 0 0,-10-1-136 0 0,2-2-164 0 0,12 1-1589 0 0,3-6-4719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32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12 106 4224 0 0,'0'0'563'0'0,"0"0"564"0"0,0 0 1859 0 0,0 0-975 0 0,0 0-794 0 0,0 0-225 0 0,0 0-107 0 0,0 0-228 0 0,0 0-310 0 0,-11 5-205 0 0,16-1-54 0 0,1 0-1 0 0,0-1 1 0 0,1 0-1 0 0,-1 1 1 0 0,0-2 0 0 0,1 1-1 0 0,-1-1 1 0 0,1 0-1 0 0,0-1 1 0 0,0 1-1 0 0,0-1 1 0 0,0-1-1 0 0,0 1 1 0 0,0-1-1 0 0,0-1 1 0 0,0 1-1 0 0,0-1 1 0 0,0 0-1 0 0,0-1 1 0 0,-1 1-1 0 0,1-1 1 0 0,0-1-1 0 0,-1 1 1 0 0,1-1 0 0 0,-1 0-1 0 0,0-1 1 0 0,0 1-1 0 0,0-1 1 0 0,0-2-88 0 0,-5 2-29 0 0,-1 1 1 0 0,1-1-1 0 0,-1 0 1 0 0,0 0-1 0 0,0 0 1 0 0,-1 0 0 0 0,1 0-1 0 0,-1 0 1 0 0,0 0-1 0 0,0 0 1 0 0,0 0-1 0 0,-1 1 1 0 0,1-1 0 0 0,-1 1-1 0 0,0-1 1 0 0,0 1-1 0 0,0-1 1 0 0,-1 1-1 0 0,1 0 1 0 0,-1 0-1 0 0,1 0 1 0 0,-1 0 0 0 0,0 1-1 0 0,0-1 1 0 0,0 1-1 0 0,-1 0 1 0 0,1 0-1 0 0,-1 0 1 0 0,1 0 0 0 0,-1 0-1 0 0,1 1 1 0 0,-1-1-1 0 0,0 1 1 0 0,0 0-1 0 0,0 1 1 0 0,0-1 0 0 0,-1 0 28 0 0,-8 71-1555 0 0,26 161 2831 0 0,-13-228-1667 0 0,-1 27 1445 0 0,7-19-8334 0 0,-2-11 902 0 0</inkml:trace>
  <inkml:trace contextRef="#ctx0" brushRef="#br0" timeOffset="264.32">221 302 8921 0 0,'0'0'2940'0'0,"0"0"-1288"0"0,0 0-688 0 0,0 0-120 0 0,0 0-228 0 0,0 0-324 0 0,0 0-164 0 0,-48-7-116 0 0,27 4-4 0 0,-1 0-3 0 0,-2-1-5 0 0,1 1-65 0 0,5 0-767 0 0,1 0-812 0 0,6 1-1120 0 0,0-2-5417 0 0</inkml:trace>
  <inkml:trace contextRef="#ctx0" brushRef="#br0" timeOffset="450.88">301 358 4044 0 0,'0'0'7414'0'0,"0"0"-4991"0"0,0 0-1695 0 0,0 0 66 0 0,0 0-64 0 0,0 0-349 0 0,0 0-263 0 0,-14-3 318 0 0,20 3-500 0 0,0 1 0 0 0,1 0 0 0 0,-1 1-1 0 0,0-1 1 0 0,0 1 0 0 0,0 0 0 0 0,0 1-1 0 0,0-1 1 0 0,-1 1 0 0 0,1 0 0 0 0,-1 1-1 0 0,0-1 1 0 0,1 1 0 0 0,-2 0 0 0 0,1 0-1 0 0,0 1 1 0 0,-1-1 0 0 0,0 1 0 0 0,0 1 64 0 0,-2-4 8 0 0,0 0 1 0 0,-1 0-1 0 0,0 0 1 0 0,1 1-1 0 0,-1-1 1 0 0,0 0-1 0 0,0 1 1 0 0,-1-1-1 0 0,1 1 1 0 0,0-1-1 0 0,-1 1 1 0 0,1-1-1 0 0,-1 1 1 0 0,0-1-1 0 0,0 1 1 0 0,0 0-1 0 0,0-1 0 0 0,-1 1 1 0 0,1-1-1 0 0,0 1 1 0 0,-1-1-1 0 0,0 1 1 0 0,0-1-1 0 0,0 1 1 0 0,0-1-1 0 0,0 0 1 0 0,0 1-1 0 0,0-1 1 0 0,-1 0-1 0 0,1 0 1 0 0,-1 0-1 0 0,0 0 1 0 0,0 0-1 0 0,1 0 1 0 0,-1-1-1 0 0,0 1 1 0 0,-1-1-1 0 0,1 1 1 0 0,0-1-1 0 0,0 0 1 0 0,-1 1-1 0 0,1-1 1 0 0,0 0-1 0 0,-1-1 1 0 0,1 1-1 0 0,-2 0-8 0 0,-28 7-1285 0 0,23-12-7114 0 0,8-4 1845 0 0</inkml:trace>
  <inkml:trace contextRef="#ctx0" brushRef="#br0" timeOffset="718.98">479 383 3524 0 0,'0'0'5925'0'0,"0"0"-3414"0"0,0 0-1284 0 0,0 0-149 0 0,0 0-354 0 0,0 0-430 0 0,0 0-120 0 0,0 0 24 0 0,0 0-44 0 0,-5 6-24 0 0,-2 1-77 0 0,5-6-41 0 0,0 0 0 0 0,0 0 0 0 0,0 0 0 0 0,0 1 0 0 0,0-1 0 0 0,0 0 0 0 0,1 1 0 0 0,-1 0-1 0 0,0-1 1 0 0,1 1 0 0 0,-1 0 0 0 0,1 0 0 0 0,-1 0 0 0 0,1 0 0 0 0,0 0 0 0 0,0 0 0 0 0,0 0 0 0 0,0 0 0 0 0,0 0 0 0 0,1 1 0 0 0,-1-1 0 0 0,1 0-1 0 0,-1 1 1 0 0,1-1 0 0 0,0 0 0 0 0,0 1 0 0 0,0-1 0 0 0,0 0 0 0 0,0 1 0 0 0,1-1 0 0 0,-1 0 0 0 0,1 1 0 0 0,-1-1 0 0 0,1 0 0 0 0,0 0 0 0 0,0 0 0 0 0,0 1-1 0 0,0-1 1 0 0,0 0 0 0 0,0 0 0 0 0,1 0 0 0 0,-1-1 0 0 0,1 1 0 0 0,-1 0 0 0 0,1 0 0 0 0,0-1 0 0 0,1 2-12 0 0,42 14-1655 0 0,-13-11-6734 0 0,-18-6 1880 0 0</inkml:trace>
  <inkml:trace contextRef="#ctx0" brushRef="#br0" timeOffset="921.78">632 451 5461 0 0,'0'0'5951'0'0,"0"0"-4084"0"0,0 0-1576 0 0,0 0 87 0 0,0 0 177 0 0,0 0-131 0 0,0 0-347 0 0,0 0-586 0 0,-1-5-110 0 0,1 3 617 0 0,0 1 0 0 0,0 0-1 0 0,1 0 1 0 0,-1-1 0 0 0,0 1 0 0 0,0 0 0 0 0,1 0 0 0 0,-1 0 0 0 0,1 0-1 0 0,-1-1 1 0 0,1 1 0 0 0,-1 0 0 0 0,1 0 0 0 0,0 0 0 0 0,0 0-1 0 0,-1 0 1 0 0,1 0 0 0 0,0 1 0 0 0,0-1 0 0 0,0 0 0 0 0,0 0 0 0 0,0 0-1 0 0,0 1 1 0 0,0-1 0 0 0,0 1 0 0 0,0-1 0 0 0,0 1 0 0 0,1-1-1 0 0,-1 1 1 0 0,0 0 0 0 0,0-1 0 0 0,0 1 0 0 0,1 0 0 0 0,-1 0 0 0 0,0 0-1 0 0,0 0 1 0 0,1 0 0 0 0,-1 0 0 0 0,0 0 0 0 0,0 0 0 0 0,0 1 0 0 0,1-1-1 0 0,-1 0 1 0 0,0 1 0 0 0,0-1 0 0 0,0 1 0 0 0,0-1 0 0 0,0 1-1 0 0,0 0 1 0 0,0-1 0 0 0,0 1 0 0 0,0 0 0 0 0,0 0 0 0 0,0 0 0 0 0,0-1-1 0 0,0 1 1 0 0,-1 0 0 0 0,1 0 0 0 0,0 0 0 0 0,-1 0 0 0 0,1 1 2 0 0,2-1 39 0 0,-1 0 0 0 0,0 1 0 0 0,0-1 1 0 0,1 0-1 0 0,-1 1 0 0 0,0-1 0 0 0,0 1 1 0 0,0 0-1 0 0,-1 0 0 0 0,1-1 0 0 0,0 1 1 0 0,-1 0-1 0 0,1 1 0 0 0,-1-1 0 0 0,0 0 1 0 0,1 0-1 0 0,-1 1 0 0 0,0-1 0 0 0,-1 0 1 0 0,1 1-1 0 0,0-1 0 0 0,-1 1 0 0 0,1-1 1 0 0,-1 1-1 0 0,0-1 0 0 0,1 1 0 0 0,-2-1 1 0 0,1 1-1 0 0,0 0 0 0 0,0-1 0 0 0,-1 1 1 0 0,1-1-1 0 0,-1 1 0 0 0,0-1 0 0 0,0 0 1 0 0,0 1-1 0 0,0-1 0 0 0,0 0 0 0 0,0 1 1 0 0,0-1-1 0 0,-1 0 0 0 0,0 0 0 0 0,1 0 0 0 0,-1 0 1 0 0,0-1-1 0 0,0 1 0 0 0,0 0 0 0 0,0-1 1 0 0,0 1-1 0 0,0-1 0 0 0,0 0 0 0 0,0 1 1 0 0,-1-1-1 0 0,1 0 0 0 0,0 0 0 0 0,-1-1 1 0 0,1 1-1 0 0,-1-1 0 0 0,1 1 0 0 0,-1-1-39 0 0,-4 3-118 0 0,-10 4-1060 0 0,8-6-3683 0 0,8-3-2085 0 0</inkml:trace>
  <inkml:trace contextRef="#ctx0" brushRef="#br0" timeOffset="1172.02">821 440 1708 0 0,'0'0'8756'0'0,"0"0"-5980"0"0,0 0-2242 0 0,0 0 18 0 0,0 0 111 0 0,0 0-116 0 0,-7 6-220 0 0,1-1-199 0 0,4-5-110 0 0,-1 1 1 0 0,1-1-1 0 0,0 1 1 0 0,0 0-1 0 0,-1 0 1 0 0,1-1 0 0 0,0 2-1 0 0,0-1 1 0 0,0 0-1 0 0,0 0 1 0 0,0 1-1 0 0,0-1 1 0 0,0 1 0 0 0,1-1-1 0 0,-1 1 1 0 0,0 0-1 0 0,1-1 1 0 0,0 1-1 0 0,-1 0 1 0 0,1 0 0 0 0,0 0-1 0 0,0 1 1 0 0,0-1-1 0 0,0 0 1 0 0,0 0-1 0 0,0 0 1 0 0,1 1 0 0 0,-1-1-1 0 0,1 0 1 0 0,0 1-1 0 0,0-1 1 0 0,-1 0-1 0 0,1 1 1 0 0,1-1 0 0 0,-1 1-1 0 0,0-1 1 0 0,1 0-1 0 0,-1 1 1 0 0,1-1-1 0 0,0 0 1 0 0,-1 0 0 0 0,1 0-1 0 0,0 1 1 0 0,1-1-1 0 0,-1 0 1 0 0,0 0-1 0 0,0 0 1 0 0,1 0 0 0 0,-1-1-1 0 0,1 1 1 0 0,0 0-1 0 0,1 0-18 0 0,64 14-398 0 0,-22-13-4504 0 0,-30-3-517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39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29 14085 0 0,'0'0'2797'0'0,"0"0"-2661"0"0,0 0-136 0 0,0 0-388 0 0,0 0 388 0 0,0 0 124 0 0,-35 0-36 0 0,18-3-88 0 0,-4 2-497 0 0,2-4-475 0 0,5 1-940 0 0,2-2-1924 0 0,3-3-3345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40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55 13549 0 0,'0'0'2000'0'0,"0"0"-1572"0"0,0 0-164 0 0,0 0-59 0 0,0 0 43 0 0,0 0-24 0 0,-66-11-188 0 0,22 1-36 0 0,-1-1-1041 0 0,13 1-1807 0 0,3-2-6793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48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0 111 900 0 0,'0'0'5657'0'0,"0"0"-4239"0"0,0 0-1231 0 0,0 0 26 0 0,0 0 369 0 0,0 0 213 0 0,0 0-139 0 0,0 0-241 0 0,0 0-178 0 0,8 2-74 0 0,171 19 3689 0 0,-178-21-3825 0 0,0-1-1 0 0,1 1 1 0 0,-1 0-1 0 0,0-1 1 0 0,0 1-1 0 0,0-1 1 0 0,0 1-1 0 0,1-1 1 0 0,-1 1 0 0 0,0-1-1 0 0,0 0 1 0 0,0 1-1 0 0,0-1 1 0 0,0 0-1 0 0,-1 0 1 0 0,1 0-1 0 0,0 0 1 0 0,0 0-1 0 0,-1 0 1 0 0,1 0-1 0 0,0 0 1 0 0,-1 0-1 0 0,1 0 1 0 0,-1 0-1 0 0,1 0 1 0 0,-1-1-1 0 0,0 1 1 0 0,1 0-1 0 0,-1 0 1 0 0,0 0-1 0 0,0-1 1 0 0,0 1-1 0 0,0 0 1 0 0,0 0-1 0 0,0-1 1 0 0,0 1-1 0 0,0 0 1 0 0,-1 0-1 0 0,1-1 1 0 0,0 1-1 0 0,-1 0 1 0 0,1 0 0 0 0,-1 0-1 0 0,1 0 1 0 0,-1 0-1 0 0,1 0 1 0 0,-1 0-1 0 0,0 0 1 0 0,0 0-1 0 0,0 0 1 0 0,1 0-1 0 0,-1 0 1 0 0,0 0-1 0 0,0 0 1 0 0,0 1-1 0 0,0-1 1 0 0,-1 0-27 0 0,-57-48-725 0 0,-30 18 18 0 0,87 34 703 0 0,0 0 0 0 0,0 0 0 0 0,1 1 1 0 0,0-1-1 0 0,-1 0 0 0 0,1 1 0 0 0,0-1 0 0 0,0 1 1 0 0,1-1-1 0 0,-1 1 0 0 0,1-1 0 0 0,0 1 1 0 0,0 0-1 0 0,0-1 0 0 0,0 1 0 0 0,1-1 0 0 0,-1 1 1 0 0,1-1-1 0 0,0 1 0 0 0,0-1 0 0 0,1 2 4 0 0,18 212 1054 0 0,-15-206-2718 0 0,4-10-5951 0 0,0-2 897 0 0</inkml:trace>
  <inkml:trace contextRef="#ctx0" brushRef="#br0" timeOffset="247.22">168 262 7081 0 0,'0'0'2376'0'0,"0"0"-1048"0"0,0 0-56 0 0,0 0-488 0 0,0 0-288 0 0,0 0-24 0 0,0 0 24 0 0,-36-1-116 0 0,16 1-292 0 0,2 0-84 0 0,-2 0-4 0 0,2-2-788 0 0,3 2-752 0 0,2 0-2312 0 0,5-1-2193 0 0</inkml:trace>
  <inkml:trace contextRef="#ctx0" brushRef="#br0" timeOffset="514.34">267 325 7265 0 0,'0'0'1781'0'0,"0"0"-1317"0"0,0 0-22 0 0,0 0 530 0 0,0 0 202 0 0,0 0-375 0 0,0 0-362 0 0,0 0-232 0 0,-12-9-795 0 0,15 8 617 0 0,0 0 0 0 0,0 0 0 0 0,1 0 0 0 0,-1 0 0 0 0,0 1 1 0 0,0-1-1 0 0,0 1 0 0 0,1 0 0 0 0,-1 0 0 0 0,0 0 0 0 0,0 1 1 0 0,1-1-1 0 0,-1 1 0 0 0,0 0 0 0 0,0 0 0 0 0,0 0 0 0 0,0 0 1 0 0,0 0-1 0 0,0 1 0 0 0,0-1 0 0 0,0 1 0 0 0,-1 0 0 0 0,1 0 1 0 0,0 0-1 0 0,-1 0 0 0 0,0 0 0 0 0,1 1 0 0 0,-1-1 0 0 0,0 1 1 0 0,0-1-1 0 0,0 1 0 0 0,-1 0 0 0 0,1 0 0 0 0,-1 0 0 0 0,0 0 1 0 0,1 0-1 0 0,-1 0 0 0 0,0 0 0 0 0,-1 0 0 0 0,1 0 0 0 0,-1 0 1 0 0,1 1-1 0 0,-1-1 0 0 0,0 0 0 0 0,0 0 0 0 0,0 1 0 0 0,-1-1 0 0 0,1 0 1 0 0,-1 0-1 0 0,0 1 0 0 0,0-1 0 0 0,0 0 0 0 0,0 0 0 0 0,0 0 1 0 0,-1 0-1 0 0,1-1 0 0 0,-1 1 0 0 0,0 0 0 0 0,-1 1-27 0 0,-37 19-157 0 0,22-25-5509 0 0,15-1-414 0 0</inkml:trace>
  <inkml:trace contextRef="#ctx0" brushRef="#br0" timeOffset="775.39">427 318 6249 0 0,'0'0'2823'0'0,"0"0"-1521"0"0,0 0-1066 0 0,0 0-2 0 0,0 0 361 0 0,0 0 274 0 0,0 0 85 0 0,-3 7-222 0 0,1-5-700 0 0,-1 1-1 0 0,1 0 1 0 0,0 0 0 0 0,1 0 0 0 0,-1 1 0 0 0,0-1-1 0 0,1 0 1 0 0,0 1 0 0 0,0-1 0 0 0,0 1-1 0 0,0-1 1 0 0,0 1 0 0 0,1 0 0 0 0,0-1-1 0 0,-1 1 1 0 0,1-1 0 0 0,1 1 0 0 0,-1 0 0 0 0,0-1-1 0 0,1 1 1 0 0,0-1 0 0 0,0 1 0 0 0,0-1-1 0 0,0 1 1 0 0,1-1 0 0 0,-1 0 0 0 0,1 1-1 0 0,0-1 1 0 0,0 0 0 0 0,0 0 0 0 0,0 0 0 0 0,0-1-1 0 0,1 1 1 0 0,-1 0 0 0 0,1-1 0 0 0,0 0-1 0 0,0 1 1 0 0,0-1 0 0 0,0 0 0 0 0,1 0-32 0 0,34 8-1640 0 0,-10-10-4659 0 0,-9-3-431 0 0</inkml:trace>
  <inkml:trace contextRef="#ctx0" brushRef="#br0" timeOffset="1021.78">705 14 12573 0 0,'0'0'532'0'0,"0"0"45"0"0,-5 5 24 0 0,-5 8-511 0 0,0 0 1 0 0,1 1-1 0 0,1-1 0 0 0,0 2 0 0 0,1-1 0 0 0,0 1 0 0 0,1 0 0 0 0,1 1 1 0 0,0-1-1 0 0,1 1 0 0 0,1 0 0 0 0,1 0 0 0 0,0 0 0 0 0,1 0 0 0 0,0 1 0 0 0,3 14-90 0 0,31 12-348 0 0,1-30-3943 0 0,-22-12-722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37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1176 699 10317 0 0,'0'0'2283'0'0,"-10"0"-1132"0"0,-565-42 1780 0 0,467 36-3164 0 0,-151-11 682 0 0,87-1-3593 0 0,163 16-27 0 0,4-2-2996 0 0</inkml:trace>
  <inkml:trace contextRef="#ctx0" brushRef="#br0" timeOffset="264.56">275 745 14605 0 0,'0'0'1676'0'0,"0"0"-1427"0"0,0 0-303 0 0,0 0 32 0 0,5 9-14 0 0,12 15-8 0 0,-6-12 99 0 0,-1 1 1 0 0,0 1-1 0 0,-1 0 1 0 0,-1 0-1 0 0,0 1 1 0 0,-1 0 0 0 0,0 0-1 0 0,-1 0 1 0 0,-1 1-1 0 0,-1 0 1 0 0,0 0-1 0 0,-1 2-55 0 0,-5-15 36 0 0,1 0 0 0 0,-1 0 0 0 0,0 0 0 0 0,0-1 0 0 0,-1 1 0 0 0,1 0 0 0 0,0-1 0 0 0,-1 1 1 0 0,0-1-1 0 0,1 0 0 0 0,-1 0 0 0 0,0 0 0 0 0,0 0 0 0 0,0-1 0 0 0,-1 1 0 0 0,1-1 0 0 0,0 0 0 0 0,0 0 0 0 0,-1 0 0 0 0,1 0 0 0 0,-1 0 0 0 0,1-1 0 0 0,-1 0 0 0 0,1 0 0 0 0,-1 0 0 0 0,1 0 0 0 0,-1 0 0 0 0,1 0 0 0 0,-1-1 0 0 0,1 0 0 0 0,0 0 0 0 0,-1 0 0 0 0,1 0 0 0 0,0 0 0 0 0,0-1 0 0 0,-1 1 0 0 0,1-1 0 0 0,0 0 0 0 0,1 0 1 0 0,-1 0-1 0 0,0 0 0 0 0,1-1 0 0 0,-1 1 0 0 0,1-1 0 0 0,-1 1 0 0 0,1-1 0 0 0,0-1-36 0 0,0 2-14 0 0,0 0 1 0 0,0 0 0 0 0,1 1-1 0 0,-1-1 1 0 0,1-1-1 0 0,0 1 1 0 0,0 0 0 0 0,0 0-1 0 0,0 0 1 0 0,0-1 0 0 0,0 1-1 0 0,0 0 1 0 0,1-1-1 0 0,-1 1 1 0 0,1-1 0 0 0,-1 1-1 0 0,1-1 1 0 0,0 1-1 0 0,0-1 1 0 0,0 1 0 0 0,1-1-1 0 0,-1 1 1 0 0,1-1 0 0 0,-1 1-1 0 0,1 0 1 0 0,0-1-1 0 0,0 1 1 0 0,0 0 0 0 0,0 0-1 0 0,0-1 1 0 0,0 1-1 0 0,1 0 1 0 0,-1 0 0 0 0,1 0-1 0 0,-1 0 1 0 0,1 1 0 0 0,0-1-1 0 0,0 0 1 0 0,0 1-1 0 0,0-1 1 0 0,0 1 0 0 0,1-1 13 0 0,100-31-2222 0 0,-54 34-815 0 0,-15 3-3305 0 0,-8 0-229 0 0</inkml:trace>
  <inkml:trace contextRef="#ctx0" brushRef="#br0" timeOffset="-1794.8">36 1 4924 0 0,'0'0'5454'0'0,"0"0"-3666"0"0,0 0-1093 0 0,0 0 51 0 0,0 0 115 0 0,0 0-283 0 0,2 5-426 0 0,34 64 474 0 0,-26-54-592 0 0,-1 0 0 0 0,0 1 0 0 0,-2 1 0 0 0,0 0 0 0 0,0-1 0 0 0,-2 2 0 0 0,0-1 0 0 0,-1 1 0 0 0,0 0 0 0 0,-1 9-34 0 0,-4-24 31 0 0,-1 0-1 0 0,1-1 1 0 0,-1 1-1 0 0,1-1 1 0 0,-1 1 0 0 0,0-1-1 0 0,0 0 1 0 0,-1 0-1 0 0,1 0 1 0 0,0 0-1 0 0,0 0 1 0 0,-1 0 0 0 0,0 0-1 0 0,1-1 1 0 0,-1 0-1 0 0,0 1 1 0 0,1-1-1 0 0,-1 0 1 0 0,0 0-1 0 0,0 0 1 0 0,0-1 0 0 0,0 1-1 0 0,0-1 1 0 0,0 0-1 0 0,0 1 1 0 0,0-2-1 0 0,0 1 1 0 0,0 0 0 0 0,0 0-1 0 0,0-1 1 0 0,0 0-1 0 0,0 1 1 0 0,0-1-1 0 0,0 0 1 0 0,0 0 0 0 0,1-1-1 0 0,-1 1 1 0 0,0-1-1 0 0,1 1 1 0 0,-1-1-1 0 0,1 0 1 0 0,0 0 0 0 0,-1 0-1 0 0,1 0 1 0 0,0 0-1 0 0,0-1 1 0 0,0 1-1 0 0,1-1 1 0 0,-1 1 0 0 0,1-1-1 0 0,-1 0 1 0 0,0-1-31 0 0,0 2-12 0 0,1-1 1 0 0,-1 1-1 0 0,1-1 1 0 0,-1 1-1 0 0,1-1 1 0 0,0 0 0 0 0,0 0-1 0 0,0 0 1 0 0,0 0-1 0 0,0 0 1 0 0,1 0-1 0 0,-1 0 1 0 0,1 0 0 0 0,0 0-1 0 0,0 0 1 0 0,0 0-1 0 0,0 0 1 0 0,1 0 0 0 0,-1 0-1 0 0,1 0 1 0 0,0 1-1 0 0,0-1 1 0 0,0 0-1 0 0,0 0 1 0 0,0 0 0 0 0,0 1-1 0 0,1-1 1 0 0,0 0-1 0 0,-1 1 1 0 0,1 0-1 0 0,0-1 1 0 0,0 1 0 0 0,0 0-1 0 0,1 0 1 0 0,-1 0-1 0 0,0 0 1 0 0,1 0-1 0 0,-1 1 1 0 0,1-1 0 0 0,0 1-1 0 0,-1-1 1 0 0,1 1-1 0 0,0 0 1 0 0,0 0-1 0 0,0 1 1 0 0,0-1 0 0 0,0 0-1 0 0,0 1 1 0 0,0 0-1 0 0,0 0 1 0 0,0 0-1 0 0,2 0 12 0 0,65 19-9344 0 0,-62-13 1673 0 0</inkml:trace>
  <inkml:trace contextRef="#ctx0" brushRef="#br0" timeOffset="-1421.04">271 145 10697 0 0,'0'0'1369'0'0,"0"0"-758"0"0,6 3-153 0 0,31 15 745 0 0,-28-11-1028 0 0,0-2-1 0 0,1 1 1 0 0,-1-1-1 0 0,2-1 1 0 0,-1 0-1 0 0,0 0 1 0 0,1-1-1 0 0,-1 0 1 0 0,1-1 0 0 0,0 0-1 0 0,0-1 1 0 0,0 0-1 0 0,0-1 1 0 0,0 0-1 0 0,0-1 1 0 0,9-1-175 0 0,-18 1-16 0 0,0 0 0 0 0,0 0 0 0 0,0-1 0 0 0,0 1 0 0 0,-1 0 0 0 0,1-1 0 0 0,0 1 1 0 0,-1-1-1 0 0,1 1 0 0 0,-1-1 0 0 0,1 0 0 0 0,-1 0 0 0 0,0 0 0 0 0,0 0 0 0 0,0 0 0 0 0,0 0 0 0 0,0 0 0 0 0,0 0 0 0 0,-1 0 0 0 0,1 0 1 0 0,-1 0-1 0 0,1 0 0 0 0,-1-1 0 0 0,0 1 0 0 0,0 0 0 0 0,0 0 0 0 0,0-1 0 0 0,0 1 0 0 0,0 0 0 0 0,-1 0 0 0 0,1 0 0 0 0,-1-1 0 0 0,1 1 1 0 0,-1 0-1 0 0,0 0 0 0 0,0 0 0 0 0,0 0 0 0 0,0 0 0 0 0,0 0 0 0 0,0 1 0 0 0,-1-1 0 0 0,0 0 16 0 0,-59-79-657 0 0,58 83 647 0 0,0 0 0 0 0,1 0-1 0 0,-1 0 1 0 0,1 1-1 0 0,-1-1 1 0 0,1 1-1 0 0,0 0 1 0 0,0-1 0 0 0,0 1-1 0 0,0 0 1 0 0,0 0-1 0 0,1 0 1 0 0,-1 0 0 0 0,1 1-1 0 0,0-1 1 0 0,0 0-1 0 0,0 0 1 0 0,0 1-1 0 0,1-1 1 0 0,-1 1 0 0 0,1-1-1 0 0,0 1 1 0 0,0-1-1 0 0,0 0 1 0 0,0 1-1 0 0,1-1 1 0 0,-1 1 0 0 0,1-1-1 0 0,0 0 1 0 0,1 3 10 0 0,-3 8 40 0 0,-3 62 287 0 0,-1 13-187 0 0,-2-32-6422 0 0,6-52-852 0 0</inkml:trace>
  <inkml:trace contextRef="#ctx0" brushRef="#br0" timeOffset="-1171.68">526 362 8797 0 0,'0'0'5172'0'0,"0"0"-4360"0"0,0 0-56 0 0,0 0-256 0 0,0 0-67 0 0,0 0-261 0 0,0 0-128 0 0,-38-12-44 0 0,17 7-8 0 0,1 0-625 0 0,0 1-799 0 0,-1-1-1068 0 0,8 1-2888 0 0</inkml:trace>
  <inkml:trace contextRef="#ctx0" brushRef="#br0" timeOffset="-919.96">612 383 10677 0 0,'0'0'1245'0'0,"0"0"-723"0"0,0 0 38 0 0,0 0 62 0 0,0 0-235 0 0,0 0-237 0 0,0 0-80 0 0,0 0 24 0 0,-1-5-33 0 0,15-15-826 0 0,29 44 899 0 0,-41-23-111 0 0,1-1-1 0 0,-1 1 1 0 0,0 0 0 0 0,0 0 0 0 0,0 1 0 0 0,0-1 0 0 0,0 0 0 0 0,0 1 0 0 0,0-1 0 0 0,0 1 0 0 0,0 0 0 0 0,-1-1 0 0 0,1 1 0 0 0,0 0 0 0 0,-1 0 0 0 0,0 0 0 0 0,1 0 0 0 0,-1 0 0 0 0,0 1 0 0 0,0-1-1 0 0,0 0 1 0 0,-1 0 0 0 0,1 1 0 0 0,0-1 0 0 0,-1 0 0 0 0,0 1 0 0 0,1-1 0 0 0,-1 1 0 0 0,0-1 0 0 0,0 1 0 0 0,-1-1 0 0 0,1 0 0 0 0,0 1 0 0 0,-1-1 0 0 0,1 1 0 0 0,-1-1 0 0 0,0 0 0 0 0,0 0-1 0 0,0 1 1 0 0,0-1 0 0 0,0 0 0 0 0,0 0 0 0 0,-1 0 0 0 0,1 0 0 0 0,-1 0 0 0 0,1 0 0 0 0,-1-1 0 0 0,0 1 0 0 0,0 0 0 0 0,1-1 0 0 0,-1 1 0 0 0,0-1 0 0 0,-1 0 0 0 0,1 0 0 0 0,0 0 0 0 0,0 0-1 0 0,0 0 1 0 0,-1 0 0 0 0,1 0 0 0 0,0-1 0 0 0,-1 1 0 0 0,1-1 0 0 0,-1 0 0 0 0,1 0 0 0 0,-1 0-23 0 0,2 0-430 0 0,-10 1-836 0 0,5-2-5125 0 0,6-5-770 0 0</inkml:trace>
  <inkml:trace contextRef="#ctx0" brushRef="#br0" timeOffset="-764.79">772 394 10365 0 0,'0'0'1447'0'0,"0"0"-927"0"0,0 0-208 0 0,0 0 426 0 0,0 0-20 0 0,-6 7-243 0 0,1-1-385 0 0,2-4-57 0 0,0 0 1 0 0,1 1 0 0 0,-1-1-1 0 0,0 0 1 0 0,1 1 0 0 0,0 0-1 0 0,0-1 1 0 0,0 1 0 0 0,0 0-1 0 0,0 0 1 0 0,0 0 0 0 0,1 1-1 0 0,-1-1 1 0 0,1 0-1 0 0,0 0 1 0 0,0 1 0 0 0,0-1-1 0 0,1 1 1 0 0,-1-1 0 0 0,1 1-1 0 0,0-1 1 0 0,0 1 0 0 0,0-1-1 0 0,0 1 1 0 0,0-1-1 0 0,1 1 1 0 0,0-1 0 0 0,0 0-1 0 0,0 1 1 0 0,0-1 0 0 0,0 0-1 0 0,1 0 1 0 0,-1 1 0 0 0,1-1-1 0 0,0 0 1 0 0,0 0-1 0 0,0 0-33 0 0,27 18-314 0 0,-8-14-4094 0 0,-10-8-1875 0 0</inkml:trace>
  <inkml:trace contextRef="#ctx0" brushRef="#br0" timeOffset="-500.01">306 15 9685 0 0,'0'0'1883'0'0,"0"0"-1115"0"0,0 0-523 0 0,0 0 323 0 0,-1 6 212 0 0,-24 93 564 0 0,21-91-1313 0 0,-1 1 0 0 0,2 0 0 0 0,-1 0 0 0 0,1 0 0 0 0,1 0 0 0 0,-1 0 0 0 0,2 1-1 0 0,-1-1 1 0 0,1 1 0 0 0,1-1 0 0 0,0 1 0 0 0,0-1 0 0 0,1 1 0 0 0,0 0 0 0 0,0-1 0 0 0,1 0 0 0 0,1 1 0 0 0,-1-1 0 0 0,2 0 0 0 0,-1 0 0 0 0,1 0-1 0 0,2 2-30 0 0,20 20-1373 0 0,-3-14-2623 0 0,-3-6-2128 0 0</inkml:trace>
  <inkml:trace contextRef="#ctx0" brushRef="#br0" timeOffset="-251.57">922 108 12237 0 0,'0'0'1188'0'0,"0"0"-1188"0"0,0 0 0 0 0,38 37 372 0 0,-27-15 424 0 0,1 4-188 0 0,-1 4-156 0 0,-4 1-276 0 0,-3 1-100 0 0,-4 5-76 0 0,0 5-52 0 0,-4-3 52 0 0,-3-6 48 0 0,-3-4-48 0 0,1-7-352 0 0,-2 2-760 0 0,1-4-1308 0 0,0-1-4429 0 0</inkml:trace>
  <inkml:trace contextRef="#ctx0" brushRef="#br0" timeOffset="1560.43">618 913 2872 0 0,'0'0'1450'0'0,"0"0"3262"0"0,0 0-2344 0 0,0 0-1253 0 0,0 0 15 0 0,0 0-70 0 0,0 0-330 0 0,0 0-302 0 0,0 0-186 0 0,3-3-133 0 0,-2 1-108 0 0,1 1 0 0 0,-1-1 0 0 0,1 1 1 0 0,-1-1-1 0 0,1 1 0 0 0,0 0 0 0 0,0 0 0 0 0,0 0 0 0 0,-1 0 0 0 0,1 0 0 0 0,0 1 0 0 0,0-1 0 0 0,0 0 1 0 0,0 1-1 0 0,1 0 0 0 0,-1-1 0 0 0,0 1 0 0 0,0 0 0 0 0,0 0 0 0 0,0 0 0 0 0,0 0 0 0 0,0 1 0 0 0,0-1 1 0 0,0 0-1 0 0,0 1 0 0 0,0 0 0 0 0,0-1 0 0 0,0 1 0 0 0,0 0 0 0 0,0 0 0 0 0,0 0 0 0 0,0 0 0 0 0,-1 0 1 0 0,1 1-1 0 0,0-1 0 0 0,-1 0 0 0 0,1 1 0 0 0,-1 0 0 0 0,0-1 0 0 0,2 2-1 0 0,0-1-2 0 0,1-1 0 0 0,-1 1 0 0 0,0 0 0 0 0,1 0 0 0 0,-1 0 0 0 0,0 1-1 0 0,0-1 1 0 0,-1 1 0 0 0,1 0 0 0 0,0 0 0 0 0,-1 0 0 0 0,0 0 0 0 0,0 0 0 0 0,0 0 0 0 0,0 1 0 0 0,0-1 0 0 0,0 1-1 0 0,-1-1 1 0 0,0 1 0 0 0,0 0 0 0 0,0-1 0 0 0,0 1 0 0 0,0 0 0 0 0,-1 0 0 0 0,0 0 0 0 0,0 0 0 0 0,0-1-1 0 0,0 1 1 0 0,0 0 0 0 0,-1 0 0 0 0,0 0 0 0 0,1 0 0 0 0,-2-1 0 0 0,1 1 0 0 0,0-1 0 0 0,-1 1 0 0 0,1 0 0 0 0,-1-1-1 0 0,0 0 1 0 0,0 0 0 0 0,-1 1 0 0 0,1-1 0 0 0,-1-1 0 0 0,1 1 0 0 0,-1 0 0 0 0,0 0 0 0 0,0-1 0 0 0,0 0-1 0 0,0 0 1 0 0,-1 0 0 0 0,1 0 0 0 0,0 0 0 0 0,-1 0 0 0 0,0-1 0 0 0,1 0 0 0 0,-3 1 2 0 0,-7-3-1998 0 0,8-5-4222 0 0,7-5-1689 0 0</inkml:trace>
  <inkml:trace contextRef="#ctx0" brushRef="#br0" timeOffset="1810.68">811 918 5793 0 0,'0'0'6942'0'0,"0"0"-4736"0"0,0 0-1982 0 0,0 0-174 0 0,0 6 149 0 0,-7 27-61 0 0,5-29-157 0 0,0 1 0 0 0,0-1 0 0 0,1 1 1 0 0,-1 0-1 0 0,1 0 0 0 0,0 0 0 0 0,0 0 1 0 0,1-1-1 0 0,-1 1 0 0 0,1 0 0 0 0,0 0 0 0 0,1 0 1 0 0,-1 0-1 0 0,1 0 0 0 0,0 0 0 0 0,0 0 1 0 0,0 0-1 0 0,1-1 0 0 0,0 1 0 0 0,0 0 1 0 0,0-1-1 0 0,0 1 0 0 0,1-1 0 0 0,0 0 0 0 0,0 0 1 0 0,0 0-1 0 0,0 0 0 0 0,1-1 0 0 0,3 4 19 0 0,4-4-3690 0 0,7-4-4427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48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553 517 392 0 0,'0'0'649'0'0,"0"0"-102"0"0,7-8-1 0 0,2-1-318 0 0,0-1 1 0 0,0-1-1 0 0,-1 1 1 0 0,-1-1-1 0 0,0 0 1 0 0,0-1-1 0 0,-1 0 1 0 0,-1 0 0 0 0,0 0-1 0 0,0-1 1 0 0,1-10-229 0 0,-6 7 103 0 0,-2 0 0 0 0,0 1 0 0 0,0-1 1 0 0,-2 0-1 0 0,0 1 0 0 0,-1-1 0 0 0,0 1 1 0 0,-1 1-1 0 0,-1-1 0 0 0,0 1 0 0 0,-1 0 1 0 0,-1 0-1 0 0,0 1 0 0 0,0 1 0 0 0,-2-1 1 0 0,1 1-1 0 0,-2 1 0 0 0,1 0 0 0 0,-2 1 1 0 0,1 0-1 0 0,-1 1 0 0 0,-1 0 0 0 0,0 1 0 0 0,0 1 1 0 0,0 0-1 0 0,-1 1 0 0 0,0 0 0 0 0,0 1 1 0 0,-1 1-1 0 0,1 1 0 0 0,-1 0 0 0 0,-4 0-103 0 0,9 2-14 0 0,1-1 0 0 0,-1 1 0 0 0,0 1 0 0 0,0 0-1 0 0,1 0 1 0 0,-1 1 0 0 0,0 0 0 0 0,1 1 0 0 0,-1 0-1 0 0,1 1 1 0 0,-1 0 0 0 0,1 1 0 0 0,0 0 0 0 0,1 1 0 0 0,-1 0-1 0 0,1 0 1 0 0,0 1 0 0 0,0 0 0 0 0,0 1 0 0 0,1-1-1 0 0,0 2 1 0 0,0-1 0 0 0,1 1 0 0 0,0 0 0 0 0,1 1-1 0 0,-1 0 1 0 0,2 0 0 0 0,-5 9 14 0 0,4-10-83 0 0,1 0-1 0 0,0 1 1 0 0,0-1 0 0 0,1 1-1 0 0,0 0 1 0 0,1 1 0 0 0,0-1-1 0 0,0 1 1 0 0,1-1 0 0 0,0 1-1 0 0,1 0 1 0 0,0-1 0 0 0,1 1 0 0 0,-1 0-1 0 0,2 0 1 0 0,0 0 0 0 0,0 0-1 0 0,1-1 1 0 0,0 1 0 0 0,0-1-1 0 0,1 1 1 0 0,1-1 0 0 0,-1 0-1 0 0,1 0 1 0 0,1 0 0 0 0,0-1-1 0 0,0 1 1 0 0,1-1 0 0 0,0 0-1 0 0,0-1 1 0 0,1 0 0 0 0,0 0-1 0 0,0 0 1 0 0,0 0 0 0 0,6 2 83 0 0,18 9 311 0 0,0-2 0 0 0,1 0 1 0 0,1-2-1 0 0,1-2 1 0 0,0-1-1 0 0,22 3-311 0 0,-44-11-2670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41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312 483 1200 0 0,'0'0'572'0'0,"0"0"-572"0"0,0 0 0 0 0,0 0-76 0 0,0 0-380 0 0,0 0-432 0 0</inkml:trace>
  <inkml:trace contextRef="#ctx0" brushRef="#br0" timeOffset="234.53">1397 398 328 0 0,'0'0'388'0'0,"0"0"-164"0"0,0 0-128 0 0,0 0-96 0 0,0 0 0 0 0,0 0-208 0 0</inkml:trace>
  <inkml:trace contextRef="#ctx0" brushRef="#br0" timeOffset="2598.51">321 622 1840 0 0,'0'0'746'0'0,"0"0"-810"0"0,0 0-59 0 0,0 0 322 0 0,0 0 8 0 0,0 0-129 0 0,5 2-65 0 0,37 9-44 0 0,-1-2 0 0 0,1-2 0 0 0,1-2 0 0 0,-1-2 0 0 0,1-2 0 0 0,0-1 0 0 0,0-2 31 0 0,32-2 392 0 0,1-3 1 0 0,-1-3-1 0 0,0-3 1 0 0,-1-4-1 0 0,-1-3 1 0 0,16-9-393 0 0,-84 28 42 0 0,0 0 1 0 0,0-1 0 0 0,0 0-1 0 0,0 0 1 0 0,-1 0-1 0 0,1 0 1 0 0,-1-1-1 0 0,1 0 1 0 0,-1 0 0 0 0,0 0-1 0 0,0 0 1 0 0,0-1-1 0 0,0 0 1 0 0,-1 0-1 0 0,0 0 1 0 0,1 0 0 0 0,-1 0-1 0 0,-1-1 1 0 0,1 1-1 0 0,-1-1 1 0 0,0 1-1 0 0,0-1 1 0 0,0 0 0 0 0,0 0-1 0 0,-1 0 1 0 0,0 0-1 0 0,0 0 1 0 0,0-1-1 0 0,-1 1 1 0 0,0 0 0 0 0,0 0-1 0 0,0 0 1 0 0,-1-1-1 0 0,1 1 1 0 0,-1 0 0 0 0,0 0-1 0 0,-1 0 1 0 0,1 0-1 0 0,-1 0 1 0 0,0 0-1 0 0,-1 1 1 0 0,1-2-43 0 0,-14-21 43 0 0,-1 1 0 0 0,-1 0-1 0 0,-2 2 1 0 0,0 0 0 0 0,-2 1 0 0 0,0 1-1 0 0,-1 0 1 0 0,-1 2 0 0 0,-2 1 0 0 0,1 2-1 0 0,-2 0 1 0 0,0 1 0 0 0,-19-6-43 0 0,9 7-33 0 0,0 1-1 0 0,-1 2 1 0 0,0 2-1 0 0,-1 2 1 0 0,0 1-1 0 0,0 2 1 0 0,0 1-1 0 0,-1 3 1 0 0,1 1 0 0 0,-1 2-1 0 0,1 1 1 0 0,-34 8 33 0 0,40-6-7 0 0,0 2 0 0 0,1 0 1 0 0,0 3-1 0 0,1 0 1 0 0,0 2-1 0 0,0 2 1 0 0,-27 16 6 0 0,49-25-2 0 0,0 1 0 0 0,0 1 1 0 0,0-1-1 0 0,0 1 0 0 0,1 1 1 0 0,0 0-1 0 0,1 0 0 0 0,0 0 1 0 0,0 1-1 0 0,1 0 0 0 0,0 1 0 0 0,0-1 1 0 0,1 1-1 0 0,0 0 0 0 0,1 0 1 0 0,0 1-1 0 0,1-1 0 0 0,0 1 1 0 0,1 0-1 0 0,0 0 0 0 0,1 0 1 0 0,0 0-1 0 0,0 0 0 0 0,1 0 1 0 0,1 4 1 0 0,0-3 54 0 0,0 0 0 0 0,1 0 1 0 0,1 0-1 0 0,0 0 0 0 0,1 0 0 0 0,0-1 1 0 0,0 0-1 0 0,1 0 0 0 0,1 0 1 0 0,0-1-1 0 0,0 1 0 0 0,1-1 0 0 0,0-1 1 0 0,1 1-1 0 0,0-1 0 0 0,0-1 1 0 0,1 0-1 0 0,0 0 0 0 0,1 0 0 0 0,0-1 1 0 0,0-1-1 0 0,0 0 0 0 0,1 0 1 0 0,0-1-1 0 0,0 0 0 0 0,0-1 0 0 0,1 0 1 0 0,2 0-55 0 0,114 30 2 0 0,-70-25-3257 0 0,-48-8-373 0 0</inkml:trace>
  <inkml:trace contextRef="#ctx0" brushRef="#br0" timeOffset="2862.42">326 420 5717 0 0,'0'0'0'0'0,"0"0"-4121"0"0</inkml:trace>
  <inkml:trace contextRef="#ctx0" brushRef="#br0" timeOffset="3737.16">166 465 6433 0 0,'0'0'1232'0'0,"0"0"-1232"0"0,0 0-440 0 0,0 0-1669 0 0,0 0-735 0 0,0 0 572 0 0</inkml:trace>
  <inkml:trace contextRef="#ctx0" brushRef="#br0" timeOffset="3987.15">1139 409 820 0 0,'0'0'2428'0'0,"0"0"-2428"0"0,0 0-940 0 0,0 0 92 0 0</inkml:trace>
  <inkml:trace contextRef="#ctx0" brushRef="#br0" timeOffset="5734.84">297 375 2460 0 0,'0'0'4209'0'0,"0"0"-4209"0"0,0 0-492 0 0,0 0-1049 0 0,0 0-163 0 0,0 0 856 0 0,0 0 584 0 0,0 0 148 0 0,0 0-368 0 0,0 0-736 0 0</inkml:trace>
  <inkml:trace contextRef="#ctx0" brushRef="#br0" timeOffset="5923.07">1385 298 9701 0 0,'0'0'0'0'0,"0"0"-3036"0"0,0 0-129 0 0,0 0 713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51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776 31 6185 0 0,'0'0'1026'0'0,"0"0"-418"0"0,0 0 103 0 0,0 0 117 0 0,0 0-112 0 0,0 0-278 0 0,0 0-214 0 0,0 0 2 0 0,0 0 168 0 0,-30 9 1941 0 0,-39-3-1600 0 0,0-3-1 0 0,-1-3 1 0 0,1-3-1 0 0,-52-10-734 0 0,13 3 217 0 0,-127-6 709 0 0,232 15-1803 0 0,2-1-8648 0 0,1-2 2155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49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71 3740 0 0,'0'0'915'0'0,"0"0"-388"0"0,0 0-220 0 0,0 0-55 0 0,0 0 8 0 0,0 0 296 0 0,0 0 1246 0 0,0 0-594 0 0,-13-8 549 0 0,57 83 863 0 0,34 62-743 0 0,-79-134-1836 0 0,0-1 0 0 0,0 1 0 0 0,-1 0 0 0 0,1-1 0 0 0,-1 1 0 0 0,0-1 0 0 0,0 0 0 0 0,0 1 0 0 0,0-1 0 0 0,0 0 0 0 0,0 0 0 0 0,0 0 0 0 0,-1 0 0 0 0,1-1 0 0 0,-1 1-1 0 0,1-1 1 0 0,-1 1 0 0 0,0-1 0 0 0,1 0 0 0 0,-1 0 0 0 0,0 0 0 0 0,0 0 0 0 0,0-1 0 0 0,0 1 0 0 0,0-1 0 0 0,0 0 0 0 0,0 0 0 0 0,0 0 0 0 0,0 0 0 0 0,0 0-1 0 0,0-1 1 0 0,0 1 0 0 0,0-1 0 0 0,1 0 0 0 0,-1 0 0 0 0,0 0 0 0 0,0 0 0 0 0,1 0 0 0 0,-1-1 0 0 0,0 1 0 0 0,1-1 0 0 0,-1 0 0 0 0,1 1 0 0 0,0-1 0 0 0,0 0 0 0 0,0-1-1 0 0,0 1 1 0 0,0 0 0 0 0,0 0 0 0 0,0-1 0 0 0,1 0 0 0 0,-1 1 0 0 0,1-1 0 0 0,0 0 0 0 0,-1-2-41 0 0,1 3-32 0 0,1-1 1 0 0,0 0-1 0 0,0 1 1 0 0,0-1-1 0 0,0 1 1 0 0,1-1-1 0 0,-1 1 1 0 0,1-1-1 0 0,0 1 1 0 0,-1-1-1 0 0,1 1 1 0 0,0-1-1 0 0,0 1 1 0 0,1 0-1 0 0,-1 0 1 0 0,0-1-1 0 0,1 1 1 0 0,-1 0-1 0 0,1 0 1 0 0,0 0-1 0 0,0 1 1 0 0,0-1-1 0 0,0 0 1 0 0,0 1-1 0 0,0-1 1 0 0,0 1-1 0 0,0 0 1 0 0,1-1-1 0 0,-1 1 1 0 0,0 0-1 0 0,1 1 1 0 0,-1-1-1 0 0,1 0 1 0 0,-1 1-1 0 0,1-1 1 0 0,-1 1-1 0 0,1 0 1 0 0,0 0-1 0 0,-1 0 1 0 0,1 0-1 0 0,-1 0 1 0 0,1 0-1 0 0,-1 1 1 0 0,3 0 31 0 0,34-7-6181 0 0,-35 5 403 0 0</inkml:trace>
  <inkml:trace contextRef="#ctx0" brushRef="#br0" timeOffset="359.65">258 10 10889 0 0,'0'0'1051'0'0,"0"0"-679"0"0,0 0 124 0 0,0 0 363 0 0,0 0 80 0 0,0 0-416 0 0,0 0-568 0 0,10-10 64 0 0,5 26 270 0 0,-13-15-297 0 0,0 0-1 0 0,0 0 1 0 0,0 0 0 0 0,0 0 0 0 0,-1 1-1 0 0,1-1 1 0 0,-1 1 0 0 0,1-1 0 0 0,-1 1-1 0 0,1-1 1 0 0,-1 1 0 0 0,0 0 0 0 0,0 0-1 0 0,0 0 1 0 0,0 0 0 0 0,0 0 0 0 0,0 0-1 0 0,-1 0 1 0 0,1 0 0 0 0,-1 0 0 0 0,1 0-1 0 0,-1 0 1 0 0,0 0 0 0 0,1 0 0 0 0,-1 0-1 0 0,0 0 1 0 0,-1 1 0 0 0,1-1 0 0 0,0 0-1 0 0,-1 0 1 0 0,1 0 0 0 0,-1 0 0 0 0,1 0-1 0 0,-1 0 1 0 0,0 0 0 0 0,0 0 0 0 0,0 0-1 0 0,0 0 1 0 0,0-1 0 0 0,-1 1 0 0 0,1 0-1 0 0,-1 0 9 0 0,-9 12 74 0 0,10-14-48 0 0,0 1 1 0 0,0-1 0 0 0,-1 1 0 0 0,1-1 0 0 0,0 1-1 0 0,0 0 1 0 0,0 0 0 0 0,-1 0 0 0 0,1-1 0 0 0,0 1-1 0 0,0 0 1 0 0,0 0 0 0 0,0 1 0 0 0,1-1 0 0 0,-1 0-1 0 0,0 0 1 0 0,0 0 0 0 0,1 0 0 0 0,-1 1-1 0 0,1-1 1 0 0,-1 0 0 0 0,1 1 0 0 0,-1-1 0 0 0,1 0-1 0 0,0 1 1 0 0,0-1 0 0 0,0 1 0 0 0,0-1 0 0 0,0 0-1 0 0,0 1 1 0 0,0-1 0 0 0,0 1 0 0 0,0-1 0 0 0,1 0-1 0 0,-1 1 1 0 0,0-1 0 0 0,1 0 0 0 0,-1 1-1 0 0,1-1 1 0 0,0 0 0 0 0,-1 0 0 0 0,1 0 0 0 0,0 1-1 0 0,0-1 1 0 0,0 0 0 0 0,0 0 0 0 0,0 0 0 0 0,0 0-1 0 0,0 0 1 0 0,0-1 0 0 0,0 1 0 0 0,0 0 0 0 0,1 0-1 0 0,-1-1 1 0 0,0 1 0 0 0,0-1 0 0 0,1 1 0 0 0,-1-1-1 0 0,0 1 1 0 0,1-1 0 0 0,0 0-27 0 0,78 10 895 0 0,-46-8-2854 0 0,0 2-4771 0 0,-19-1-189 0 0</inkml:trace>
  <inkml:trace contextRef="#ctx0" brushRef="#br0" timeOffset="1009.26">520 168 3392 0 0,'0'0'4032'0'0,"0"0"-2903"0"0,0 0-703 0 0,0 0 353 0 0,0 0-12 0 0,0 0-399 0 0,0 0-341 0 0,5 2 76 0 0,-4-2-93 0 0,9 5 278 0 0,1 0 1 0 0,0-2-1 0 0,1 1 1 0 0,-1-1-1 0 0,0-1 0 0 0,1 0 1 0 0,0-1-1 0 0,-1 0 0 0 0,1-1 1 0 0,0 0-1 0 0,0 0 0 0 0,-1-2 1 0 0,1 1-1 0 0,6-3-288 0 0,-16 1 14 0 0,0-1-1 0 0,0 1 1 0 0,0 0-1 0 0,-1-1 1 0 0,0 0-1 0 0,1 1 1 0 0,-1-1-1 0 0,-1 0 1 0 0,1 1-1 0 0,0-1 1 0 0,-1 0-1 0 0,0 0 1 0 0,0 0-1 0 0,0 1 1 0 0,0-1 0 0 0,-1 0-1 0 0,1 0 1 0 0,-1 0-1 0 0,0 1 1 0 0,0-1-1 0 0,0 1 1 0 0,-1-1-1 0 0,1 0 1 0 0,-1 1-1 0 0,0 0 1 0 0,0 0-1 0 0,0-1 1 0 0,-1 1-1 0 0,1 0 1 0 0,-1 1-1 0 0,1-1 1 0 0,-1 0 0 0 0,0 1-1 0 0,0-1 1 0 0,0 1-1 0 0,0 0 1 0 0,-1 0-1 0 0,1 0 1 0 0,0 1-1 0 0,-1-1 1 0 0,-3 0-14 0 0,5 3-29 0 0,0 1-1 0 0,0-1 1 0 0,0 1 0 0 0,0 0-1 0 0,0 0 1 0 0,0 0 0 0 0,1 0 0 0 0,-1 0-1 0 0,1 0 1 0 0,-1 0 0 0 0,1 0 0 0 0,0 1-1 0 0,0-1 1 0 0,0 0 0 0 0,0 1 0 0 0,0-1-1 0 0,0 1 1 0 0,1-1 0 0 0,-1 1 0 0 0,1 0-1 0 0,0-1 1 0 0,0 1 0 0 0,0-1 0 0 0,0 1-1 0 0,0 0 1 0 0,0-1 0 0 0,1 1 0 0 0,-1-1-1 0 0,1 1 30 0 0,-2 6 37 0 0,-8 237 2095 0 0,18-228-3612 0 0,-2-15-6648 0 0,0-6 811 0 0</inkml:trace>
  <inkml:trace contextRef="#ctx0" brushRef="#br0" timeOffset="1259.4">723 352 12973 0 0,'0'0'2344'0'0,"0"0"-2228"0"0,0 0-16 0 0,0 0 200 0 0,0 0 192 0 0,0 0-215 0 0,-51-11-177 0 0,28 7-96 0 0,-3 0-4 0 0,-1 1-705 0 0,1-1-767 0 0,-2 1-1068 0 0,9 0-3060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53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6917 0 0,'0'0'804'0'0,"0"0"-804"0"0,0 0 0 0 0,0 0 52 0 0,0 0 156 0 0,0 0 196 0 0,0 0 64 0 0,0 0-300 0 0,0 0-164 0 0,0 0-4 0 0,0 2-80 0 0,-4-1-1164 0 0,0-1-796 0 0,-8 0-2877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4:50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10 296 0 0,'0'0'559'0'0,"0"0"2"0"0,0 0 163 0 0,0 0-70 0 0,0 0-34 0 0,0 0 147 0 0,0 0 1003 0 0,0 0 254 0 0,0 8-11 0 0,0-4-5647 0 0,0-4-1120 0 0</inkml:trace>
  <inkml:trace contextRef="#ctx0" brushRef="#br0" timeOffset="-6829.9">54 54 10557 0 0,'0'0'1317'0'0,"0"0"-1159"0"0,0 0-446 0 0,0 0 25 0 0,0 0 128 0 0,0 0 321 0 0,-2-5-1199 0 0,28 6-8528 0 0,-50 3 8563 0 0</inkml:trace>
  <inkml:trace contextRef="#ctx0" brushRef="#br0" timeOffset="-6311.43">1 1 6837 0 0,'0'0'0'0'0,"0"0"-4405"0"0,0 0 3413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01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19 5825 0 0,'0'0'7640'0'0,"0"0"-6496"0"0,0 0-968 0 0,0 0 252 0 0,0 0-24 0 0,0 0-40 0 0,0 0 4 0 0,-44 2-219 0 0,26-2-149 0 0,0-1-705 0 0,1-2-583 0 0,4 0-876 0 0,4-2-2372 0 0,5-3-3217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01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8 7445 0 0,'0'0'7776'0'0,"0"0"-6896"0"0,0 0-688 0 0,0 0 269 0 0,0 0-21 0 0,0 0-132 0 0,-35-5 4 0 0,11 5-164 0 0,-4 0-148 0 0,-2 0-616 0 0,-1 0-977 0 0,-2-1-1423 0 0,11-1-3588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1:59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43 131 1864 0 0,'0'0'933'0'0,"0"0"889"0"0,0 0 1909 0 0,0 0-1993 0 0,0 0-1174 0 0,0 0-160 0 0,0 0 224 0 0,0 0 65 0 0,6 2-100 0 0,3 1-424 0 0,1-1-1 0 0,1 0 1 0 0,-1-1 0 0 0,0 0-1 0 0,0 0 1 0 0,0-1 0 0 0,1 0 0 0 0,-1-1-1 0 0,0 0 1 0 0,0-1 0 0 0,0 0-1 0 0,0-1 1 0 0,0 0 0 0 0,-1 0 0 0 0,1-1-1 0 0,-1 0 1 0 0,0-1 0 0 0,0 0-1 0 0,0 0 1 0 0,-1-1 0 0 0,2-1-169 0 0,-10 3-4 0 0,-1 0 1 0 0,0 1 0 0 0,-1-1-1 0 0,1 0 1 0 0,0 1-1 0 0,-1-1 1 0 0,0 1 0 0 0,0 0-1 0 0,0 0 1 0 0,0-1-1 0 0,-1 1 1 0 0,1 1 0 0 0,-1-1-1 0 0,1 0 1 0 0,-1 1-1 0 0,0-1 1 0 0,0 1 0 0 0,-1 0-1 0 0,1 0 1 0 0,0 0-1 0 0,-1 0 1 0 0,1 1 0 0 0,-1-1-1 0 0,1 1 1 0 0,-1 0-1 0 0,0 0 1 0 0,1 0 0 0 0,-1 1-1 0 0,-3-1 4 0 0,3-1-3 0 0,2 1-20 0 0,0-1-1 0 0,0 0 0 0 0,0 1 0 0 0,0 0 0 0 0,0-1 0 0 0,0 1 1 0 0,0 0-1 0 0,-1 0 0 0 0,1 0 0 0 0,0 0 0 0 0,-1 1 0 0 0,1-1 0 0 0,0 1 1 0 0,-1-1-1 0 0,1 1 0 0 0,-1 0 0 0 0,1 0 0 0 0,0 0 0 0 0,-1 0 1 0 0,1 0-1 0 0,-1 1 0 0 0,1-1 0 0 0,0 1 0 0 0,-1 0 0 0 0,1-1 0 0 0,0 1 1 0 0,-1 0-1 0 0,1 0 0 0 0,0 1 0 0 0,0-1 0 0 0,0 0 0 0 0,0 1 1 0 0,0-1-1 0 0,0 1 0 0 0,1-1 0 0 0,-1 1 0 0 0,0 0 0 0 0,1 0 0 0 0,-1 0 1 0 0,1 0-1 0 0,0 0 0 0 0,-1 0 0 0 0,1 2 24 0 0,-3 282-474 0 0,4-281-3826 0 0,0-3 692 0 0,0-2-3396 0 0</inkml:trace>
  <inkml:trace contextRef="#ctx0" brushRef="#br0" timeOffset="373.64">194 246 1552 0 0,'0'0'6663'0'0,"0"0"-4263"0"0,0 0-1408 0 0,0 0 175 0 0,0 0-4 0 0,0 0-415 0 0,0 0-344 0 0,0 0-235 0 0,-7 0-125 0 0,-44 0-1 0 0,-29 0-77 0 0,35-9-2887 0 0,39 5-267 0 0,2 1-2702 0 0</inkml:trace>
  <inkml:trace contextRef="#ctx0" brushRef="#br0" timeOffset="729.81">269 384 2672 0 0,'0'0'2745'0'0,"0"0"947"0"0,0 0-1895 0 0,0 0-968 0 0,0 0-302 0 0,0 0 16 0 0,0 0-53 0 0,0 0-127 0 0,0 0-149 0 0,-12-12 385 0 0,15 12-588 0 0,0-1 0 0 0,0 1-1 0 0,0 0 1 0 0,0 1-1 0 0,0-1 1 0 0,0 0-1 0 0,1 1 1 0 0,-1 0 0 0 0,0 0-1 0 0,0 0 1 0 0,0 0-1 0 0,-1 0 1 0 0,1 0 0 0 0,0 1-1 0 0,0-1 1 0 0,-1 1-1 0 0,1 0 1 0 0,-1 0 0 0 0,1 0-1 0 0,-1 0 1 0 0,0 0-1 0 0,0 1 1 0 0,0-1-1 0 0,0 1 1 0 0,0-1 0 0 0,-1 1-1 0 0,1 0 1 0 0,-1 0-1 0 0,1-1 1 0 0,-1 1 0 0 0,0 0-1 0 0,0 0 1 0 0,-1 0-1 0 0,1 1 1 0 0,0-1 0 0 0,-1 0-1 0 0,0 0 1 0 0,0 0-1 0 0,0 0 1 0 0,0 0-1 0 0,0 0 1 0 0,-1 1 0 0 0,1-1-1 0 0,-1 0 1 0 0,0 0-1 0 0,0 0 1 0 0,0 0 0 0 0,0-1-1 0 0,-1 1 1 0 0,1 0-1 0 0,-1 0 1 0 0,0-1 0 0 0,0 1-1 0 0,1-1 1 0 0,-2 1-1 0 0,1-1 1 0 0,0 0 0 0 0,0 0-1 0 0,-1 0 1 0 0,-2 2-11 0 0,-22 0-4686 0 0,22-4-431 0 0</inkml:trace>
  <inkml:trace contextRef="#ctx0" brushRef="#br0" timeOffset="976.97">407 398 3484 0 0,'0'0'6294'0'0,"0"0"-4054"0"0,0 0-1588 0 0,0 0-341 0 0,0 0 8 0 0,0 0 212 0 0,0 0 159 0 0,-6 5-144 0 0,3-4-528 0 0,1 1 1 0 0,-1-1 0 0 0,0 0-1 0 0,1 1 1 0 0,-1 0-1 0 0,1 0 1 0 0,0 0 0 0 0,0 0-1 0 0,0 0 1 0 0,0 0-1 0 0,0 0 1 0 0,0 0 0 0 0,0 1-1 0 0,1-1 1 0 0,-1 1-1 0 0,1 0 1 0 0,0-1-1 0 0,-1 1 1 0 0,1 0 0 0 0,1 0-1 0 0,-1 0 1 0 0,0-1-1 0 0,1 1 1 0 0,-1 0 0 0 0,1 0-1 0 0,0 0 1 0 0,0 0-1 0 0,0 0 1 0 0,0 0 0 0 0,1 0-1 0 0,-1 0 1 0 0,1 0-1 0 0,0 0 1 0 0,0-1 0 0 0,0 1-1 0 0,0 0 1 0 0,0 0-1 0 0,1-1 1 0 0,-1 1 0 0 0,1-1-1 0 0,-1 1 1 0 0,1-1-1 0 0,0 0 1 0 0,0 1 0 0 0,0-1-1 0 0,0 0 1 0 0,1-1-1 0 0,1 3-18 0 0,22 6-2038 0 0,-6-8-5145 0 0,-9-3 445 0 0</inkml:trace>
  <inkml:trace contextRef="#ctx0" brushRef="#br0" timeOffset="1193.94">480 450 3512 0 0,'0'0'6046'0'0,"0"0"-3930"0"0,0 0-1550 0 0,0 0-96 0 0,0 0-12 0 0,0 0-104 0 0,0 0-183 0 0,0 0-263 0 0,36 2-1120 0 0,38 33 2274 0 0,-72-35-1016 0 0,-1 1-1 0 0,0 0 1 0 0,0 0 0 0 0,0 0-1 0 0,0 0 1 0 0,0 0 0 0 0,0 1 0 0 0,0-1-1 0 0,0 0 1 0 0,-1 0 0 0 0,1 1-1 0 0,0-1 1 0 0,-1 0 0 0 0,1 1-1 0 0,-1-1 1 0 0,1 0 0 0 0,-1 1 0 0 0,0-1-1 0 0,0 1 1 0 0,1-1 0 0 0,-1 1-1 0 0,0-1 1 0 0,0 1 0 0 0,-1-1-1 0 0,1 1 1 0 0,0-1 0 0 0,0 1-1 0 0,-1-1 1 0 0,1 0 0 0 0,-1 1 0 0 0,1-1-1 0 0,-1 0 1 0 0,1 1 0 0 0,-1-1-1 0 0,0 0 1 0 0,0 1 0 0 0,0-1-1 0 0,0 0 1 0 0,0 0 0 0 0,0 0-1 0 0,0 0 1 0 0,0 0 0 0 0,0 0 0 0 0,0 0-1 0 0,0-1 1 0 0,-1 1 0 0 0,1 0-1 0 0,0 0 1 0 0,-1-1 0 0 0,1 1-1 0 0,0-1 1 0 0,-1 0 0 0 0,0 1-46 0 0,-41 17-131 0 0,13-16-6398 0 0,26-4 372 0 0</inkml:trace>
  <inkml:trace contextRef="#ctx0" brushRef="#br0" timeOffset="1394.75">670 453 4456 0 0,'0'0'3572'0'0,"0"0"-1436"0"0,0 0-1088 0 0,0 0-380 0 0,0 0-245 0 0,0 0-58 0 0,0 0 223 0 0,0 0 217 0 0,-4 7-63 0 0,-3 1-500 0 0,5-6-212 0 0,-1 0 0 0 0,1 0-1 0 0,-1 0 1 0 0,1 0 0 0 0,-1 0 0 0 0,1 0 0 0 0,0 1 0 0 0,0-1 0 0 0,0 1 0 0 0,1-1 0 0 0,-1 1 0 0 0,0 0-1 0 0,1 0 1 0 0,0 0 0 0 0,0 0 0 0 0,0 0 0 0 0,0 0 0 0 0,0 0 0 0 0,1 0 0 0 0,-1 0 0 0 0,1 0 0 0 0,0 0-1 0 0,0 1 1 0 0,0-1 0 0 0,0 0 0 0 0,0 0 0 0 0,1 0 0 0 0,-1 0 0 0 0,1 0 0 0 0,0 0 0 0 0,0 0 0 0 0,0 0-1 0 0,1 0 1 0 0,-1 0 0 0 0,1 0 0 0 0,-1-1 0 0 0,1 1 0 0 0,0 0 0 0 0,1 0-30 0 0,45 9-1605 0 0,-14-12-3780 0 0,-17-4-1068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0 6677 0 0,'0'0'1198'0'0,"0"0"-433"0"0,0 0 529 0 0,0 0-128 0 0,0 0-550 0 0,0 0-368 0 0,0 0-66 0 0,0 0 234 0 0,-3 3 89 0 0,-23 18 372 0 0,18-16-828 0 0,1 0-1 0 0,0 0 1 0 0,0 1 0 0 0,0 0-1 0 0,1 0 1 0 0,0 0 0 0 0,0 1-1 0 0,0 0 1 0 0,1 0 0 0 0,0 0-1 0 0,1 1 1 0 0,-1 0 0 0 0,1 0-1 0 0,0 3-48 0 0,6-8 51 0 0,1 0 0 0 0,0 0 0 0 0,0-1-1 0 0,0 1 1 0 0,0-1 0 0 0,1 0 0 0 0,-1 0-1 0 0,0 0 1 0 0,1-1 0 0 0,0 1 0 0 0,-1-1 0 0 0,1 1-1 0 0,0-1 1 0 0,0-1 0 0 0,0 1 0 0 0,-1 0-1 0 0,1-1 1 0 0,0 0 0 0 0,0 0 0 0 0,0 0-1 0 0,0 0 1 0 0,0-1 0 0 0,0 1 0 0 0,0-1-51 0 0,0 1-5 0 0,20 1 111 0 0,86-16 417 0 0,-110 13-570 0 0,1 0 1 0 0,-1 0 0 0 0,0 0 0 0 0,0 0 0 0 0,0 1 0 0 0,0-1 0 0 0,0 0 0 0 0,0 0 0 0 0,0 0 0 0 0,0 0 0 0 0,-1 1 0 0 0,1-1 0 0 0,-1 0 0 0 0,1 0 0 0 0,-1 0 0 0 0,0 1 0 0 0,0-1 0 0 0,0 0 0 0 0,0 1 0 0 0,0-1 0 0 0,0 1 0 0 0,0-1 0 0 0,0 1 0 0 0,-1 0 0 0 0,1 0 0 0 0,0-1 0 0 0,-1 1 0 0 0,1 0 0 0 0,-1 0 0 0 0,1 0 0 0 0,-1 0 0 0 0,0 0 0 0 0,1 1 0 0 0,-3-1 46 0 0,-16-20-124 0 0,20 20 344 0 0,6 21-597 0 0,16 137 2086 0 0,-22-130-1471 0 0,4-20-1793 0 0,2-8-3230 0 0,1-4-1740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06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55 6645 0 0,'0'0'7752'0'0,"0"0"-6844"0"0,0 0-768 0 0,0 0 212 0 0,0 0-88 0 0,0 0-180 0 0,0 0 337 0 0,-32-5 215 0 0,15 2-204 0 0,-5 0-296 0 0,-1 1-128 0 0,-1 0 0 0 0,-4-1-8 0 0,4-2-48 0 0,-1-1-908 0 0,7 0-681 0 0,3 1-1083 0 0,6-10-4224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07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40 12881 0 0,'0'0'4273'0'0,"0"0"-4273"0"0,0 0-1089 0 0,0 0 925 0 0,-60 0 164 0 0,22-5 76 0 0,-9-1-76 0 0,-4-2-820 0 0,13-1-2128 0 0,5-2-6041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12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855 63 7105 0 0,'-7'1'4746'0'0,"-312"-26"-679"0"0,-196-13-2547 0 0,502 40-2483 0 0,16 0-5141 0 0,12-3 605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14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27 2600 0 0,'0'0'4576'0'0,"0"0"-2872"0"0,0 0-1421 0 0,0 0-30 0 0,0 0 173 0 0,0 0 86 0 0,0 0-48 0 0,0 0 27 0 0,-3 2 255 0 0,2 2-601 0 0,1 0 1 0 0,-1 0-1 0 0,1-1 0 0 0,0 1 0 0 0,0 0 0 0 0,0 0 1 0 0,1-1-1 0 0,-1 1 0 0 0,1 0 0 0 0,0-1 1 0 0,0 1-1 0 0,0 0 0 0 0,1-1 0 0 0,-1 1 0 0 0,1-1 1 0 0,0 0-1 0 0,0 0 0 0 0,0 1 0 0 0,0-1 1 0 0,0 0-1 0 0,1-1 0 0 0,-1 1 0 0 0,1 0 0 0 0,0-1 1 0 0,0 0-1 0 0,0 1 0 0 0,1-1-145 0 0,28 43 1053 0 0,-31-44-1029 0 0,1 1 0 0 0,0-1 1 0 0,0 1-1 0 0,-1 0 0 0 0,0 0 0 0 0,1-1 0 0 0,-1 1 1 0 0,0 0-1 0 0,0 0 0 0 0,0 0 0 0 0,0 1 0 0 0,0-1 1 0 0,0 0-1 0 0,0 0 0 0 0,-1 0 0 0 0,1 1 1 0 0,-1-1-1 0 0,0 0 0 0 0,0 1 0 0 0,0-1 0 0 0,0 0 1 0 0,0 0-1 0 0,0 1 0 0 0,0-1 0 0 0,-1 0 1 0 0,1 1-1 0 0,-1-1 0 0 0,0 0 0 0 0,0 0 0 0 0,1 0 1 0 0,-1 0-1 0 0,-1 0 0 0 0,1 0 0 0 0,0 0 0 0 0,0 0 1 0 0,-1 0-1 0 0,1 0 0 0 0,-1-1 0 0 0,0 1 1 0 0,1 0-1 0 0,-1-1 0 0 0,0 0 0 0 0,0 1 0 0 0,0-1 1 0 0,0 0-1 0 0,0 0 0 0 0,0 0 0 0 0,0 0 0 0 0,-1-1 1 0 0,1 1-1 0 0,0 0 0 0 0,0-1 0 0 0,-1 0 1 0 0,1 1-1 0 0,0-1 0 0 0,-1 0 0 0 0,1 0 0 0 0,0 0 1 0 0,-3-1-25 0 0,3 1-33 0 0,0 0 0 0 0,0-1 0 0 0,0 1 0 0 0,0-1 0 0 0,0 1 0 0 0,0-1 0 0 0,0 0 0 0 0,1 0 0 0 0,-1 1 0 0 0,0-1 1 0 0,0-1-1 0 0,0 1 0 0 0,1 0 0 0 0,-1 0 0 0 0,1-1 0 0 0,-1 1 0 0 0,1-1 0 0 0,-1 1 0 0 0,1-1 0 0 0,0 0 0 0 0,0 1 0 0 0,0-1 1 0 0,0 0-1 0 0,0 0 0 0 0,0 0 0 0 0,0 0 0 0 0,1 0 0 0 0,-1 0 0 0 0,1 0 0 0 0,-1 0 0 0 0,1 0 0 0 0,0 0 0 0 0,0 0 0 0 0,0 0 0 0 0,0 0 1 0 0,0 0-1 0 0,0 0 0 0 0,1 0 0 0 0,-1 0 0 0 0,1 0 0 0 0,-1 0 0 0 0,1 0 0 0 0,0 0 0 0 0,0 0 0 0 0,0 0 0 0 0,0 0 0 0 0,1-1 33 0 0,47-43-3888 0 0,-35 41 512 0 0,-2 1-3070 0 0</inkml:trace>
  <inkml:trace contextRef="#ctx0" brushRef="#br0" timeOffset="313.59">210 166 1032 0 0,'0'0'7329'0'0,"0"0"-5566"0"0,0 0-1629 0 0,0 0 102 0 0,0 0-30 0 0,0 0-36 0 0,0 0 223 0 0,0 0 200 0 0,0 0-56 0 0,5-4-164 0 0,-3 2-326 0 0,0 0 0 0 0,0 0 1 0 0,0 0-1 0 0,0 1 0 0 0,0-1 1 0 0,0 1-1 0 0,1-1 0 0 0,-1 1 1 0 0,0 0-1 0 0,1 0 0 0 0,-1 0 1 0 0,1 0-1 0 0,-1 1 0 0 0,1-1 1 0 0,0 1-1 0 0,-1-1 0 0 0,1 1 1 0 0,0 0-1 0 0,-1 0 0 0 0,1 0 1 0 0,0 0-1 0 0,-1 1 0 0 0,1-1 0 0 0,0 1 1 0 0,-1-1-1 0 0,1 1 0 0 0,-1 0 1 0 0,1 0-1 0 0,-1 0 0 0 0,0 1 1 0 0,1-1-1 0 0,-1 0 0 0 0,0 1 1 0 0,0 0-48 0 0,2-1 60 0 0,-1 0 0 0 0,0 0 0 0 0,0 0 1 0 0,0 1-1 0 0,0-1 0 0 0,0 1 0 0 0,-1 0 1 0 0,1 0-1 0 0,0 0 0 0 0,-1 0 0 0 0,1 0 1 0 0,-1 1-1 0 0,0-1 0 0 0,0 1 1 0 0,0-1-1 0 0,0 1 0 0 0,0 0 0 0 0,-1 0 1 0 0,1 0-1 0 0,-1 0 0 0 0,0 0 0 0 0,0 0 1 0 0,0 0-1 0 0,0 0 0 0 0,0 1 0 0 0,-1-1 1 0 0,1 0-1 0 0,-1 1 0 0 0,0-1 0 0 0,0 0 1 0 0,0 0-1 0 0,-1 1 0 0 0,1-1 0 0 0,-1 0 1 0 0,0 1-1 0 0,0-1 0 0 0,0 0 0 0 0,0 0 1 0 0,0 0-1 0 0,-1 0 0 0 0,1 0 0 0 0,-1 0 1 0 0,0-1-1 0 0,0 1 0 0 0,0 0 1 0 0,0-1-1 0 0,0 1 0 0 0,-1-1 0 0 0,1 0 1 0 0,-1 0-1 0 0,1 0 0 0 0,-1 0 0 0 0,0 0 1 0 0,0-1-1 0 0,0 1 0 0 0,0-1 0 0 0,0 0 1 0 0,-1 1-61 0 0,-23-2-2144 0 0,14-12-5537 0 0,13-1 380 0 0</inkml:trace>
  <inkml:trace contextRef="#ctx0" brushRef="#br0" timeOffset="560.36">434 172 8165 0 0,'0'0'4346'0'0,"0"0"-3382"0"0,0 0-733 0 0,0 0 49 0 0,0 0 333 0 0,-5 6 235 0 0,2-2-625 0 0,0-2-160 0 0,0 0 1 0 0,0 1 0 0 0,1-1-1 0 0,-1 1 1 0 0,1-1-1 0 0,0 1 1 0 0,-1 0 0 0 0,1 0-1 0 0,1 0 1 0 0,-1 0-1 0 0,0 0 1 0 0,1 0 0 0 0,-1 0-1 0 0,1 1 1 0 0,0-1-1 0 0,0 1 1 0 0,1-1 0 0 0,-1 1-1 0 0,1-1 1 0 0,-1 1-1 0 0,1-1 1 0 0,0 1 0 0 0,1-1-1 0 0,-1 1 1 0 0,0-1-1 0 0,1 1 1 0 0,0-1-1 0 0,0 1 1 0 0,0-1 0 0 0,0 0-1 0 0,1 1 1 0 0,-1-1-1 0 0,1 0 1 0 0,0 0 0 0 0,1 2-64 0 0,37 15-165 0 0,-25-18-2492 0 0,-3-6-3603 0 0,-5-7-2382 0 0</inkml:trace>
  <inkml:trace contextRef="#ctx0" brushRef="#br0" timeOffset="810.82">540 12 10957 0 0,'0'0'1409'0'0,"0"0"-1217"0"0,7-2-194 0 0,-5 0 68 0 0,1 1-1 0 0,-1 0 1 0 0,1 0 0 0 0,-1 0-1 0 0,1 0 1 0 0,0 0 0 0 0,-1 0 0 0 0,1 1-1 0 0,0 0 1 0 0,-1-1 0 0 0,1 1 0 0 0,0 0-1 0 0,0 0 1 0 0,0 0 0 0 0,-1 1-1 0 0,1-1 1 0 0,0 1 0 0 0,-1-1 0 0 0,1 1-1 0 0,0 0 1 0 0,-1 0 0 0 0,1 0 0 0 0,-1 0-1 0 0,1 1 1 0 0,-1-1 0 0 0,0 1-1 0 0,1-1 1 0 0,-1 1 0 0 0,0 0 0 0 0,0 0-1 0 0,0 0 1 0 0,-1 0 0 0 0,1 0 0 0 0,0 0-1 0 0,-1 1 1 0 0,1-1 0 0 0,-1 1-1 0 0,0-1 1 0 0,0 1 0 0 0,0-1 0 0 0,0 1-1 0 0,0 0 1 0 0,0-1 0 0 0,-1 1 0 0 0,0 0-1 0 0,1-1 1 0 0,-1 1 0 0 0,0 3-66 0 0,-64 61 1829 0 0,96-63-1329 0 0,-3-1-1096 0 0,15 0-1200 0 0,-13-3-3419 0 0,-14-3-3558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05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1864 325 5244 0 0,'0'0'6168'0'0,"0"0"-4635"0"0,7 10-1328 0 0,6 5 44 0 0,-2 1 1 0 0,0 0 0 0 0,0 1-1 0 0,-2 1 1 0 0,0 0-1 0 0,-1 0 1 0 0,-1 0 0 0 0,-1 1-1 0 0,0 0 1 0 0,-1 0-1 0 0,-2 1 1 0 0,0-1 0 0 0,0 1-1 0 0,-2 0 1 0 0,-1-1-1 0 0,0 1 1 0 0,-2 0 0 0 0,0 5-250 0 0,-1-14-83 0 0,0 0 0 0 0,-1 0 0 0 0,0 0 0 0 0,0-1 1 0 0,-1 0-1 0 0,-1 0 0 0 0,0 0 0 0 0,0 0 0 0 0,-1-1 1 0 0,0 0-1 0 0,0 0 0 0 0,-1-1 0 0 0,-9 8 83 0 0,-1-4-2515 0 0,-3-4-2695 0 0</inkml:trace>
  <inkml:trace contextRef="#ctx0" brushRef="#br0" timeOffset="-2123.87">966 200 2540 0 0,'0'0'5859'0'0,"0"0"-2756"0"0,0 0-2049 0 0,0 0-789 0 0,0 0 5 0 0,0 0 115 0 0,-3 6 120 0 0,-15 32-31 0 0,3 1 0 0 0,1 0 0 0 0,2 1 0 0 0,1 1 0 0 0,2-1 0 0 0,3 2 1 0 0,0-1-1 0 0,2 33-474 0 0,3-68 19 0 0,0 1 1 0 0,0-1 0 0 0,1 1-1 0 0,0-1 1 0 0,0 0 0 0 0,1 1 0 0 0,-1-1-1 0 0,1 1 1 0 0,1-1 0 0 0,-1 0-1 0 0,1 0 1 0 0,0 0 0 0 0,1 0-1 0 0,0 0 1 0 0,-1 0 0 0 0,2 0 0 0 0,-1-1-1 0 0,1 0 1 0 0,0 0 0 0 0,0 0-1 0 0,0 0 1 0 0,1 0 0 0 0,-1-1-1 0 0,1 0 1 0 0,0 0 0 0 0,0 0 0 0 0,1-1-1 0 0,-1 1 1 0 0,1-1 0 0 0,0-1-1 0 0,3 2-19 0 0,7-9-4617 0 0,-6-10-1921 0 0</inkml:trace>
  <inkml:trace contextRef="#ctx0" brushRef="#br0" timeOffset="-1779.58">1176 237 6249 0 0,'0'0'6708'0'0,"7"7"-5240"0"0,77 103 417 0 0,-82-107-1840 0 0,-1 0 0 0 0,1 0-1 0 0,0 1 1 0 0,-1-1 0 0 0,0 1 0 0 0,0-1 0 0 0,0 1 0 0 0,0-1-1 0 0,0 1 1 0 0,-1 0 0 0 0,1-1 0 0 0,-1 1 0 0 0,0 0 0 0 0,0 0-1 0 0,-1-1 1 0 0,1 1 0 0 0,-1 0 0 0 0,0-1 0 0 0,0 1 0 0 0,0-1-1 0 0,0 1 1 0 0,-1-1 0 0 0,1 1 0 0 0,-1-1 0 0 0,0 0 0 0 0,0 0-1 0 0,0 0 1 0 0,0 0 0 0 0,-1 0 0 0 0,1 0 0 0 0,-1-1 0 0 0,0 1-1 0 0,1-1 1 0 0,-1 0 0 0 0,0 0 0 0 0,-1 0 0 0 0,1 0 0 0 0,-1 0-45 0 0,1 0-47 0 0,0 0 1 0 0,-1 0 0 0 0,1-1-1 0 0,-1 1 1 0 0,1-1 0 0 0,-1 0-1 0 0,1 0 1 0 0,-1 0 0 0 0,0 0-1 0 0,1-1 1 0 0,-1 0 0 0 0,0 0 0 0 0,0 0-1 0 0,1 0 1 0 0,-1 0 0 0 0,0-1-1 0 0,0 1 1 0 0,1-1 0 0 0,-1 0-1 0 0,1 0 1 0 0,-1-1 0 0 0,1 1-1 0 0,-1-1 1 0 0,1 1 0 0 0,0-1-1 0 0,0 0 1 0 0,-1-1 0 0 0,2 1-1 0 0,-1 0 1 0 0,0-1 0 0 0,0 0 0 0 0,1 1-1 0 0,-1-1 1 0 0,1 0 0 0 0,0 0-1 0 0,0-1 1 0 0,0 1 0 0 0,0 0-1 0 0,1-1 1 0 0,-1 1 0 0 0,1-1-1 0 0,0 1 1 0 0,0-1 0 0 0,0 1-1 0 0,1-1 1 0 0,-1 0 0 0 0,1 0-1 0 0,0 1 1 0 0,0-3 46 0 0,1 3-26 0 0,0 0-1 0 0,1 0 0 0 0,-1 1 1 0 0,1-1-1 0 0,-1 1 1 0 0,1-1-1 0 0,0 1 1 0 0,0 0-1 0 0,0-1 0 0 0,0 1 1 0 0,0 0-1 0 0,0 0 1 0 0,1 1-1 0 0,-1-1 1 0 0,1 0-1 0 0,-1 1 0 0 0,1-1 1 0 0,0 1-1 0 0,0 0 1 0 0,0 0-1 0 0,-1 0 1 0 0,1 1-1 0 0,0-1 0 0 0,0 0 1 0 0,0 1-1 0 0,0 0 1 0 0,0 0-1 0 0,1 0 27 0 0,31-2-4224 0 0,-24 2-963 0 0</inkml:trace>
  <inkml:trace contextRef="#ctx0" brushRef="#br0" timeOffset="-1418.7">1369 316 13417 0 0,'0'0'1784'0'0,"0"0"-1384"0"0,7 3-308 0 0,7 5 155 0 0,-6-3-95 0 0,0 0-1 0 0,0 0 1 0 0,1 0-1 0 0,-1-1 0 0 0,1 0 1 0 0,0-1-1 0 0,0 0 0 0 0,0-1 1 0 0,0 1-1 0 0,1-2 1 0 0,-1 1-1 0 0,1-2 0 0 0,-1 1 1 0 0,1-1-1 0 0,8-1-151 0 0,-16-2-80 0 0,-2 1 0 0 0,1-1-1 0 0,0 0 1 0 0,-1 1 0 0 0,1-1 0 0 0,-1 0 0 0 0,0 0 0 0 0,0 0-1 0 0,0 1 1 0 0,0-1 0 0 0,0 0 0 0 0,-1 0 0 0 0,1 0-1 0 0,-1 1 1 0 0,0-1 0 0 0,0 0 0 0 0,0 1 0 0 0,0-1 0 0 0,0 1-1 0 0,-1-1 1 0 0,1 1 0 0 0,-1-1 0 0 0,1 1 0 0 0,-1 0 0 0 0,0 0-1 0 0,0 0 1 0 0,0 0 0 0 0,0 0 0 0 0,0 0 0 0 0,0 1-1 0 0,-2-2 81 0 0,4 5-1 0 0,0-1-1 0 0,0 0 1 0 0,-1 0-1 0 0,1 0 1 0 0,0 0-1 0 0,-1 0 1 0 0,1 1-1 0 0,0-1 1 0 0,-1 0-1 0 0,1 0 0 0 0,-1 0 1 0 0,0 0-1 0 0,1 0 1 0 0,-1 0-1 0 0,0 0 1 0 0,0 0-1 0 0,1-1 1 0 0,-1 1-1 0 0,0 0 1 0 0,0 0-1 0 0,0-1 0 0 0,0 1 1 0 0,0 0-1 0 0,0-1 1 0 0,0 1-1 0 0,0-1 1 0 0,0 1-1 0 0,-1-1 1 0 0,1 0-1 0 0,0 1 1 0 0,0-1-1 0 0,0 0 0 0 0,0 0 1 0 0,-1 0-1 0 0,1 0 1 0 0,0 0-1 0 0,0 0 1 0 0,0 0-1 0 0,0 0 1 0 0,-1-1-1 0 0,1 1 1 0 0,0 0-1 0 0,0-1 0 0 0,0 1 1 0 0,0 0-1 0 0,0-1 1 0 0,0 0-1 0 0,0 1 1 0 0,0-1-1 0 0,0 0 1 0 0,0 1-1 0 0,0-1 1 0 0,0 0-1 0 0,0 0 0 0 0,1 0 1 0 0,-1 0-1 0 0,0 0 1 0 0,0 0-1 0 0,1 0 1 0 0,-1 0-1 0 0,1 0 1 0 0,-1 0-1 0 0,1-1 2 0 0,-6 207 1525 0 0,6-204-1674 0 0,2 12-1715 0 0,6-11-6327 0 0,1-6 1242 0 0</inkml:trace>
  <inkml:trace contextRef="#ctx0" brushRef="#br0" timeOffset="-1169.82">1576 490 6129 0 0,'0'0'7704'0'0,"0"0"-7360"0"0,0 0-140 0 0,0 0-204 0 0,-40 0 428 0 0,20-3-136 0 0,-1-2-216 0 0,0 2-16 0 0,-2-1-60 0 0,-2 0-364 0 0,3 2-816 0 0,-1-1-828 0 0,7 2-2112 0 0,2-4-3177 0 0</inkml:trace>
  <inkml:trace contextRef="#ctx0" brushRef="#br0" timeOffset="-1014.86">1606 656 1136 0 0,'0'0'6277'0'0,"0"0"-3190"0"0,-7 0-2131 0 0,-253-33 3229 0 0,183 21-4278 0 0,-28-4 306 0 0,37 12-7928 0 0,67 4 1509 0 0</inkml:trace>
  <inkml:trace contextRef="#ctx0" brushRef="#br0" timeOffset="-765.97">1194 714 1368 0 0,'0'0'6831'0'0,"0"0"-4520"0"0,4 7-1196 0 0,2 3-675 0 0,38 77 3076 0 0,-43-85-3457 0 0,0 0-1 0 0,0 1 0 0 0,0-1 1 0 0,-1 0-1 0 0,1 0 0 0 0,0 1 1 0 0,-1-1-1 0 0,1 1 0 0 0,-1-1 1 0 0,0 1-1 0 0,0-1 0 0 0,0 1 1 0 0,0-1-1 0 0,0 0 0 0 0,-1 1 1 0 0,1-1-1 0 0,-1 1 0 0 0,0-1 1 0 0,1 0-1 0 0,-1 1 0 0 0,0-1 1 0 0,0 0-1 0 0,0 0 0 0 0,-1 0 1 0 0,1 1-1 0 0,-1-1 0 0 0,1-1 1 0 0,-1 1-1 0 0,1 0 0 0 0,-1 0 1 0 0,0-1-1 0 0,0 1 0 0 0,0-1 1 0 0,0 1-1 0 0,0-1 0 0 0,0 0 1 0 0,-1 0-59 0 0,1 0-44 0 0,-1 0 0 0 0,1 0 0 0 0,-1-1 0 0 0,1 1 0 0 0,-1-1 0 0 0,1 0 0 0 0,-1 0 0 0 0,1 0 0 0 0,-1 0 1 0 0,0 0-1 0 0,1 0 0 0 0,-1-1 0 0 0,1 1 0 0 0,-1-1 0 0 0,1 0 0 0 0,-1 1 0 0 0,1-1 0 0 0,0-1 0 0 0,-1 1 0 0 0,1 0 1 0 0,0 0-1 0 0,0-1 0 0 0,0 1 0 0 0,0-1 0 0 0,0 0 0 0 0,0 0 0 0 0,0 1 0 0 0,1-1 0 0 0,-1 0 0 0 0,1-1 0 0 0,-1 1 1 0 0,1 0-1 0 0,0 0 0 0 0,0-1 0 0 0,0 1 0 0 0,0 0 0 0 0,0-1 0 0 0,0 1 0 0 0,1-1 0 0 0,-1 1 0 0 0,1-1 0 0 0,0 0 1 0 0,0 1-1 0 0,0-1 0 0 0,0 1 0 0 0,0-1 0 0 0,0 1 0 0 0,1-1 0 0 0,-1 0 44 0 0,79-31-4906 0 0,-68 33 337 0 0</inkml:trace>
  <inkml:trace contextRef="#ctx0" brushRef="#br0" timeOffset="-498.92">1388 846 12621 0 0,'0'0'2363'0'0,"0"0"-1454"0"0,0 0-446 0 0,0 0-60 0 0,0 0-260 0 0,0 0-123 0 0,0 0-11 0 0,0 0-9 0 0,16-9-894 0 0,-12 9 928 0 0,-1 1-1 0 0,0-1 1 0 0,0 1-1 0 0,0 0 1 0 0,0 0-1 0 0,0 0 1 0 0,0 0-1 0 0,0 0 0 0 0,0 1 1 0 0,0-1-1 0 0,-1 1 1 0 0,1 0-1 0 0,0 0 1 0 0,-1 0-1 0 0,0 0 1 0 0,1 0-1 0 0,-1 1 0 0 0,0-1 1 0 0,0 1-1 0 0,0-1 1 0 0,0 1-1 0 0,-1 0 1 0 0,1-1-1 0 0,-1 1 1 0 0,0 0-1 0 0,0 0 0 0 0,0 0 1 0 0,0 0-1 0 0,0 1 1 0 0,-1-1-1 0 0,1 0 1 0 0,-1 0-1 0 0,0 0 0 0 0,0 0 1 0 0,0 1-1 0 0,0-1 1 0 0,0 0-1 0 0,-1 0 1 0 0,0 0-1 0 0,1 0 1 0 0,-1 0-1 0 0,0 0 0 0 0,-1 0 1 0 0,1 0-1 0 0,0 0 1 0 0,-1 0-1 0 0,0 0 1 0 0,0-1-1 0 0,1 1 1 0 0,-2-1-1 0 0,1 1 0 0 0,0-1 1 0 0,0 0-1 0 0,-1 0 1 0 0,1 0-1 0 0,-1 0 1 0 0,0 0-34 0 0,-17 3-1506 0 0,8-8-2920 0 0,10-2-1129 0 0</inkml:trace>
  <inkml:trace contextRef="#ctx0" brushRef="#br0" timeOffset="-252.16">1566 840 5032 0 0,'0'0'7159'0'0,"0"0"-5540"0"0,0 0-1200 0 0,-3 5 210 0 0,-15 68 1090 0 0,17-71-1792 0 0,1-1 1 0 0,-1 1-1 0 0,1 0 0 0 0,0 0 1 0 0,-1 0-1 0 0,1 0 0 0 0,0 0 1 0 0,0 0-1 0 0,0 0 0 0 0,0-1 1 0 0,1 1-1 0 0,-1 0 0 0 0,0 0 1 0 0,1 0-1 0 0,0 0 0 0 0,-1 0 1 0 0,1-1-1 0 0,0 1 0 0 0,0 0 1 0 0,0-1-1 0 0,0 1 0 0 0,0-1 1 0 0,0 1-1 0 0,0-1 0 0 0,1 1 1 0 0,-1-1-1 0 0,0 0 0 0 0,1 1 1 0 0,-1-1-1 0 0,1 0 1 0 0,0 0-1 0 0,-1 0 0 0 0,1 0 1 0 0,0-1-1 0 0,0 1 0 0 0,-1 0 1 0 0,1-1-1 0 0,0 1 0 0 0,0-1 1 0 0,1 1 72 0 0,5-2-3156 0 0,1-5-3611 0 0</inkml:trace>
  <inkml:trace contextRef="#ctx0" brushRef="#br0" timeOffset="-2982.91">231 666 4772 0 0,'0'0'3798'0'0,"0"0"-2458"0"0,0 0-803 0 0,5 6 186 0 0,11 11 283 0 0,-10-13-776 0 0,-1 0 1 0 0,0 1-1 0 0,0 0 0 0 0,0-1 0 0 0,0 2 1 0 0,-1-1-1 0 0,1 0 0 0 0,-1 1 0 0 0,-1 0 1 0 0,1 0-1 0 0,-1 0 0 0 0,0 0 0 0 0,-1 1 0 0 0,1-1 1 0 0,-1 1-1 0 0,0 0 0 0 0,-1 0 0 0 0,0-1 1 0 0,0 1-1 0 0,0 0 0 0 0,-1 0 0 0 0,0 0 1 0 0,0 0-231 0 0,-3-4-13 0 0,0-1 0 0 0,0 0 1 0 0,-1 0-1 0 0,1 0 0 0 0,0 0 1 0 0,0-1-1 0 0,-1 1 1 0 0,1-1-1 0 0,-1 0 0 0 0,0 0 1 0 0,1 0-1 0 0,-1 0 0 0 0,0-1 1 0 0,1 1-1 0 0,-1-1 1 0 0,0 0-1 0 0,0 0 0 0 0,1-1 1 0 0,-1 1-1 0 0,0-1 0 0 0,1 0 1 0 0,-1 0-1 0 0,0 0 0 0 0,1 0 1 0 0,-1 0-1 0 0,1-1 1 0 0,0 0-1 0 0,-1 0 0 0 0,1 0 1 0 0,0 0-1 0 0,0 0 0 0 0,0 0 1 0 0,1-1-1 0 0,-1 0 1 0 0,0 1-1 0 0,-1-4 13 0 0,3 4-54 0 0,0 0 0 0 0,0 0 0 0 0,0 0 0 0 0,1-1 0 0 0,-1 1-1 0 0,1 0 1 0 0,-1-1 0 0 0,1 1 0 0 0,0-1 0 0 0,0 1 0 0 0,0 0 0 0 0,0-1 0 0 0,0 1 0 0 0,0-1 0 0 0,1 1 0 0 0,-1 0 0 0 0,1-1 0 0 0,0 1-1 0 0,-1 0 1 0 0,1 0 0 0 0,0-1 0 0 0,0 1 0 0 0,1 0 0 0 0,-1 0 0 0 0,0 0 0 0 0,1 0 0 0 0,-1 0 0 0 0,1 1 0 0 0,0-1 0 0 0,0 0 0 0 0,-1 1-1 0 0,1-1 1 0 0,0 1 0 0 0,0 0 0 0 0,0-1 0 0 0,1 1 0 0 0,-1 0 0 0 0,0 0 0 0 0,0 1 0 0 0,1-1 0 0 0,-1 0 0 0 0,0 1 0 0 0,1-1 0 0 0,0 1 54 0 0,40-14-3779 0 0,-30 10-643 0 0</inkml:trace>
  <inkml:trace contextRef="#ctx0" brushRef="#br0" timeOffset="-2717.08">425 761 11057 0 0,'0'0'2719'0'0,"0"0"-1632"0"0,0 0-639 0 0,0 0 59 0 0,0 0-181 0 0,0 0-202 0 0,0 0-69 0 0,0 0-65 0 0,2-3-97 0 0,1 2 124 0 0,0-1-1 0 0,1 1 0 0 0,-1 0 1 0 0,1 0-1 0 0,0 0 1 0 0,-1 1-1 0 0,1-1 0 0 0,-1 1 1 0 0,1 0-1 0 0,0 0 1 0 0,-1 0-1 0 0,1 0 1 0 0,0 1-1 0 0,-1-1 0 0 0,1 1 1 0 0,-1 0-1 0 0,1 0 1 0 0,-1 1-1 0 0,1-1 0 0 0,-1 1 1 0 0,0-1-1 0 0,0 1 1 0 0,0 0-1 0 0,0 0 1 0 0,0 0-1 0 0,0 1 0 0 0,0-1 1 0 0,-1 1-1 0 0,1 0 1 0 0,-1-1-1 0 0,0 1 0 0 0,0 0 1 0 0,0 0-1 0 0,0 0 1 0 0,0 1-1 0 0,-1-1 1 0 0,1 0-1 0 0,-1 1 0 0 0,0-1 1 0 0,0 1-1 0 0,0-1 1 0 0,-1 1-1 0 0,1 0 0 0 0,-1-1 1 0 0,0 4-17 0 0,-39 29 861 0 0,6-28-5754 0 0,29-9 15 0 0,3-4-3053 0 0</inkml:trace>
  <inkml:trace contextRef="#ctx0" brushRef="#br0" timeOffset="-2513.9">630 764 3572 0 0,'0'0'7326'0'0,"0"0"-5649"0"0,0 0-1465 0 0,0 0 309 0 0,0 0 249 0 0,-3 7 17 0 0,1-5-767 0 0,-1 0 0 0 0,1 0-1 0 0,0 0 1 0 0,1 0 0 0 0,-1 1-1 0 0,0-1 1 0 0,1 1 0 0 0,-1-1-1 0 0,1 1 1 0 0,0 0 0 0 0,0 0-1 0 0,0 0 1 0 0,0-1 0 0 0,0 1-1 0 0,1 0 1 0 0,0 0-1 0 0,-1 0 1 0 0,1 0 0 0 0,0 0-1 0 0,0 0 1 0 0,0 0 0 0 0,1 0-1 0 0,-1 0 1 0 0,1 0 0 0 0,0 0-1 0 0,-1 0 1 0 0,1-1 0 0 0,1 1-1 0 0,-1 0 1 0 0,0-1 0 0 0,1 1-1 0 0,-1 0 1 0 0,1-1 0 0 0,0 0-1 0 0,0 1 1 0 0,0-1 0 0 0,0 0-1 0 0,0 0 1 0 0,0 0 0 0 0,0 0-1 0 0,1-1 1 0 0,-1 1 0 0 0,1 0-1 0 0,-1-1 1 0 0,1 0-1 0 0,0 0 1 0 0,0 1 0 0 0,0-1-20 0 0,16-2-5406 0 0,-10-4-1997 0 0</inkml:trace>
  <inkml:trace contextRef="#ctx0" brushRef="#br0" timeOffset="-3548.73">313 184 4924 0 0,'0'0'2925'0'0,"0"0"-1065"0"0,0 0-1085 0 0,0 0-214 0 0,0 0 174 0 0,0 0 163 0 0,0 0-110 0 0,0 0-270 0 0,0 0-308 0 0,-5 1 67 0 0,5 3-183 0 0,-1 1 0 0 0,0-1-1 0 0,1 0 1 0 0,0 0 0 0 0,0 0-1 0 0,0 0 1 0 0,0 1-1 0 0,1-1 1 0 0,-1 0 0 0 0,1 0-1 0 0,0 0 1 0 0,1 0 0 0 0,-1 0-1 0 0,1 0 1 0 0,-1 0-1 0 0,1-1 1 0 0,0 1 0 0 0,0 0-1 0 0,1-1 1 0 0,-1 0 0 0 0,1 1-1 0 0,0-1 1 0 0,0 0 0 0 0,0 0-1 0 0,0-1 1 0 0,0 1-1 0 0,4 1-93 0 0,30 51 179 0 0,-35-53-152 0 0,0 1 1 0 0,-1 0-1 0 0,1 0 0 0 0,-1 0 0 0 0,1 0 1 0 0,-1 0-1 0 0,0 0 0 0 0,0 0 0 0 0,0 1 1 0 0,-1-1-1 0 0,1 0 0 0 0,-1 0 0 0 0,0 1 0 0 0,0-1 1 0 0,0 0-1 0 0,0 1 0 0 0,0-1 0 0 0,-1 0 1 0 0,0 0-1 0 0,1 1 0 0 0,-1-1 0 0 0,0 0 1 0 0,-1 0-1 0 0,1 0 0 0 0,-1 0 0 0 0,1 0 0 0 0,-1 0 1 0 0,0 0-1 0 0,0-1 0 0 0,0 1 0 0 0,0-1 1 0 0,0 1-1 0 0,-1-1 0 0 0,1 0 0 0 0,-1 0 1 0 0,1 0-1 0 0,-1 0 0 0 0,0 0 0 0 0,0-1 1 0 0,0 1-1 0 0,0-1 0 0 0,0 0 0 0 0,0 0 0 0 0,0 0 1 0 0,-1 0-1 0 0,1 0 0 0 0,0-1 0 0 0,-1 0 1 0 0,1 1-1 0 0,0-1 0 0 0,-2 0-27 0 0,3-1-25 0 0,0 1 0 0 0,0 0 0 0 0,0-1 1 0 0,-1 1-1 0 0,1-1 0 0 0,0 0 0 0 0,0 0 0 0 0,0 0 0 0 0,0 0 1 0 0,0 0-1 0 0,0 0 0 0 0,0 0 0 0 0,0 0 0 0 0,1-1 0 0 0,-1 1 0 0 0,1-1 1 0 0,-1 0-1 0 0,1 1 0 0 0,-1-1 0 0 0,1 0 0 0 0,0 0 0 0 0,0 0 0 0 0,-1 0 1 0 0,2 0-1 0 0,-1 0 0 0 0,0 0 0 0 0,0 0 0 0 0,1 0 0 0 0,-1 0 0 0 0,1-1 1 0 0,-1 1-1 0 0,1 0 0 0 0,0 0 0 0 0,0-1 0 0 0,0 1 0 0 0,0 0 0 0 0,1 0 1 0 0,-1-1-1 0 0,0 1 0 0 0,2-2 25 0 0,36-82-261 0 0,6 58 176 0 0,-23 26-2742 0 0,-18 3-1320 0 0,-3 2-2106 0 0</inkml:trace>
  <inkml:trace contextRef="#ctx0" brushRef="#br0" timeOffset="-3279.19">581 601 4120 0 0,'0'0'5979'0'0,"0"0"-3450"0"0,0 0-1524 0 0,0 0-642 0 0,-7-2-144 0 0,-204-44 1649 0 0,-15-4-4363 0 0,224 49 1337 0 0,2 1-2894 0 0,2-1-1994 0 0</inkml:trace>
  <inkml:trace contextRef="#ctx0" brushRef="#br0" timeOffset="3706.2">466 234 836 0 0,'0'0'981'0'0,"0"0"-469"0"0,0 0 725 0 0,0 0 1677 0 0,0 0-1565 0 0,0 0-736 0 0,0 0-92 0 0,0 0-141 0 0,0 0-169 0 0,1-4-66 0 0,5-10-82 0 0,1-1 1 0 0,0 2-1 0 0,0-1 1 0 0,1 1-1 0 0,1 0 1 0 0,1 1-1 0 0,-1 0 1 0 0,2 0-1 0 0,0 1 1 0 0,0 1-1 0 0,1-1 1 0 0,0 2-1 0 0,1 0 1 0 0,0 0-1 0 0,0 2 1 0 0,1-1-1 0 0,0 2 1 0 0,0-1-1 0 0,1 2 1 0 0,-1 0-1 0 0,1 1 1 0 0,0 1-1 0 0,1 0 0 0 0,-1 1 1 0 0,0 0-1 0 0,1 1 1 0 0,-1 1-1 0 0,1 1 1 0 0,-1 0-1 0 0,1 1 1 0 0,-1 0-1 0 0,0 1 1 0 0,0 1-1 0 0,0 1 1 0 0,0 0-1 0 0,-1 1 1 0 0,9 5-64 0 0,-11-7 117 0 0,0 1-1 0 0,-1 0 1 0 0,0 1 0 0 0,0 1-1 0 0,-1-1 1 0 0,0 2 0 0 0,0-1 0 0 0,0 2-1 0 0,-1-1 1 0 0,0 1 0 0 0,-1 0 0 0 0,0 1-1 0 0,-1 0 1 0 0,0 0 0 0 0,0 1 0 0 0,-1 0-1 0 0,0 0 1 0 0,-1 0 0 0 0,0 1 0 0 0,0 3-117 0 0,-22-54-2008 0 0,47 72 832 0 0,-40 0-2690 0 0,3-29 225 0 0</inkml:trace>
  <inkml:trace contextRef="#ctx0" brushRef="#br0" timeOffset="7165.06">699 972 4332 0 0,'0'0'1746'0'0,"0"0"1151"0"0,0 0-2535 0 0,0 0-407 0 0,0 0 302 0 0,0 0 188 0 0,0 0 73 0 0,-3 5-58 0 0,-10 5-363 0 0,0-1 1 0 0,-1 0-1 0 0,0-1 1 0 0,0 0 0 0 0,-1-2-1 0 0,0 1 1 0 0,0-2-1 0 0,0 0 1 0 0,-1 0 0 0 0,0-2-1 0 0,0 0 1 0 0,0-1-1 0 0,0 0 1 0 0,0-1-1 0 0,0-1 1 0 0,0-1 0 0 0,-1 0-1 0 0,1-1 1 0 0,-14-4-98 0 0,1 1-50 0 0,0-3 0 0 0,1 0-1 0 0,-1-2 1 0 0,2 0 0 0 0,-1-2 0 0 0,2-2 0 0 0,-1 0 0 0 0,2-1 0 0 0,0-2 0 0 0,1-1-1 0 0,-13-12 51 0 0,33 27 42 0 0,1 1-1 0 0,0-1 0 0 0,0 0 0 0 0,0 0 0 0 0,0 0 0 0 0,0 0 0 0 0,1 0 0 0 0,-1-1 0 0 0,1 1 0 0 0,0-1 0 0 0,0 0 0 0 0,0 1 0 0 0,1-1 0 0 0,-1 0 0 0 0,1 0 0 0 0,0 0 0 0 0,0 0 0 0 0,0 0 0 0 0,1-1 0 0 0,0 1 0 0 0,-1 0 1 0 0,1 0-1 0 0,1 0 0 0 0,-1 0 0 0 0,0-1 0 0 0,1 1 0 0 0,0 0 0 0 0,0 0 0 0 0,0 0 0 0 0,1 0 0 0 0,-1 0 0 0 0,1 1 0 0 0,0-1 0 0 0,0 0 0 0 0,0 1 0 0 0,1-1 0 0 0,-1 1 0 0 0,1 0 0 0 0,0 0 0 0 0,0 0 0 0 0,0 0 0 0 0,0 0 1 0 0,0 1-1 0 0,1 0 0 0 0,-1-1 0 0 0,2 1-41 0 0,13-14-149 0 0,0 2 0 0 0,1 0 1 0 0,0 2-1 0 0,1 0 0 0 0,0 1 0 0 0,1 1 1 0 0,0 1-1 0 0,15-4 149 0 0,-19 8-42 0 0,0 1 0 0 0,-1 0 1 0 0,1 1-1 0 0,0 2 0 0 0,0-1 0 0 0,0 2 0 0 0,1 0 0 0 0,-1 1 0 0 0,0 1 1 0 0,0 1-1 0 0,0 0 0 0 0,-1 1 0 0 0,1 1 0 0 0,-1 0 0 0 0,0 1 0 0 0,0 1 1 0 0,-1 1-1 0 0,5 3 42 0 0,4 2 167 0 0,0 1-1 0 0,0 1 1 0 0,-2 1 0 0 0,0 2 0 0 0,-1 0-1 0 0,-1 1 1 0 0,0 1 0 0 0,-2 0 0 0 0,7 11-167 0 0,-9 63 243 0 0,-57-51-6240 0 0,28-42-962 0 0</inkml:trace>
  <inkml:trace contextRef="#ctx0" brushRef="#br0" timeOffset="7834.36">1487 1117 1332 0 0,'0'0'498'0'0,"0"0"-169"0"0,0 0-162 0 0,0 0 412 0 0,-6 2 1431 0 0,-9 0-1398 0 0,0 0 0 0 0,1-1 0 0 0,-1 0 0 0 0,0-1 0 0 0,0-1 0 0 0,1 0 0 0 0,-1-1 0 0 0,1-1 0 0 0,-1 0 0 0 0,-6-3-612 0 0,-4-2 71 0 0,1-1 1 0 0,0-1 0 0 0,1 0-1 0 0,0-2 1 0 0,0-1 0 0 0,2-1-1 0 0,-1-1 1 0 0,2 0 0 0 0,-10-11-72 0 0,26 22 37 0 0,0 0 0 0 0,0 0 1 0 0,1-1-1 0 0,-1 1 0 0 0,1-1 1 0 0,0 0-1 0 0,1 0 0 0 0,-1 0 1 0 0,1 0-1 0 0,0-1 0 0 0,0 1 1 0 0,0 0-1 0 0,1-1 0 0 0,0 0 1 0 0,0 1-1 0 0,0-1 0 0 0,1 1 1 0 0,0-1-1 0 0,0 0 1 0 0,0 0-1 0 0,1 1 0 0 0,0-1 1 0 0,0 1-1 0 0,0-1 0 0 0,1 1 1 0 0,0-1-1 0 0,0 1 0 0 0,0 0 1 0 0,1 0-1 0 0,0 0 0 0 0,-1 0 1 0 0,2 0-1 0 0,-1 0 0 0 0,3-1-37 0 0,1-5-114 0 0,1 2-1 0 0,1-1 1 0 0,0 1 0 0 0,0 0-1 0 0,1 1 1 0 0,0 0 0 0 0,0 0-1 0 0,1 1 1 0 0,0 1 0 0 0,0 0-1 0 0,0 0 1 0 0,1 1-1 0 0,0 0 1 0 0,0 1 0 0 0,2 1 114 0 0,9 0 50 0 0,0 1 1 0 0,0 1-1 0 0,0 2 0 0 0,0 0 1 0 0,0 1-1 0 0,0 1 1 0 0,0 2-1 0 0,-1 0 0 0 0,1 1 1 0 0,-1 2-1 0 0,-1 0 1 0 0,1 1-1 0 0,-1 1 1 0 0,-1 1-1 0 0,0 1 0 0 0,-1 0 1 0 0,0 2-1 0 0,-1 0 1 0 0,0 1-1 0 0,-1 1 1 0 0,-1 1-1 0 0,-1 0 0 0 0,0 1 1 0 0,1 3-51 0 0,-13-18 45 0 0,-1 0 1 0 0,1 0-1 0 0,-1 1 1 0 0,0-1-1 0 0,0 0 1 0 0,0 1-1 0 0,-1-1 1 0 0,1 1-1 0 0,-1 0 1 0 0,0-1-1 0 0,0 1 1 0 0,0 0-1 0 0,0 0 1 0 0,-1 0 0 0 0,0 0-1 0 0,0 0 1 0 0,0 0-1 0 0,0-1 1 0 0,0 1-1 0 0,-1 0 1 0 0,1 0-1 0 0,-1 0 1 0 0,0 0-1 0 0,-1-1 1 0 0,1 1-1 0 0,-1 0 1 0 0,1-1-1 0 0,-1 1 1 0 0,0-1-1 0 0,0 0 1 0 0,0 0-1 0 0,-1 0 1 0 0,1 0-1 0 0,-1 0 1 0 0,0 0-1 0 0,0 0 1 0 0,0-1-1 0 0,0 0 1 0 0,0 1-1 0 0,0-1 1 0 0,-1 0-1 0 0,1-1 1 0 0,-1 1-1 0 0,0-1 1 0 0,1 1-1 0 0,-1-1 1 0 0,0 0-1 0 0,0 0 1 0 0,1-1-46 0 0,-147 15-119 0 0,53-28-6237 0 0,78 9 1005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10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57 3452 0 0,'0'0'2871'0'0,"0"0"815"0"0,0 0-2321 0 0,0 0-801 0 0,0 0-56 0 0,0 0-200 0 0,0 0-238 0 0,0 0 75 0 0,0 0 427 0 0,3 8 156 0 0,27 40 143 0 0,-21-37-669 0 0,-1 1 0 0 0,0 0 0 0 0,0 1 1 0 0,-2 0-1 0 0,1 0 0 0 0,-2 0 0 0 0,0 1 1 0 0,0 0-1 0 0,-1 0 0 0 0,0 8-202 0 0,-6-18 9 0 0,-2 1-1 0 0,1-1 0 0 0,0 0 1 0 0,-1 0-1 0 0,0-1 1 0 0,0 1-1 0 0,0-1 0 0 0,0 0 1 0 0,0 0-1 0 0,-1 0 0 0 0,1 0 1 0 0,-1-1-1 0 0,0 0 1 0 0,0 0-1 0 0,0 0 0 0 0,0 0 1 0 0,0-1-1 0 0,0 0 1 0 0,-1 0-1 0 0,1 0 0 0 0,0-1 1 0 0,0 0-1 0 0,-1 0 0 0 0,1 0 1 0 0,0-1-1 0 0,-1 1 1 0 0,1-1-1 0 0,0 0 0 0 0,0-1 1 0 0,0 0-1 0 0,0 1 1 0 0,0-2-1 0 0,-1 1-8 0 0,4 0-7 0 0,0 1-1 0 0,0-1 1 0 0,0 1-1 0 0,1-1 1 0 0,-1 0 0 0 0,0 0-1 0 0,1 0 1 0 0,-1 0-1 0 0,1 0 1 0 0,-1 0 0 0 0,1 0-1 0 0,0 0 1 0 0,0-1-1 0 0,0 1 1 0 0,0 0 0 0 0,1-1-1 0 0,-1 1 1 0 0,0-1-1 0 0,1 1 1 0 0,0-1 0 0 0,0 1-1 0 0,-1-1 1 0 0,2 1-1 0 0,-1-1 1 0 0,0 1 0 0 0,0-1-1 0 0,1 1 1 0 0,-1-1-1 0 0,1 1 1 0 0,0-1 0 0 0,0 1-1 0 0,0 0 1 0 0,0 0-1 0 0,0-1 1 0 0,0 1 0 0 0,1 0-1 0 0,-1 0 1 0 0,1 0-1 0 0,-1 0 1 0 0,1 0 0 0 0,0 1-1 0 0,0-1 1 0 0,0 0-1 0 0,0 1 1 0 0,0-1 0 0 0,0 1-1 0 0,0 0 1 0 0,1 0-1 0 0,-1 0 1 0 0,0 0 0 0 0,1 0-1 0 0,-1 0 1 0 0,0 1-1 0 0,1-1 1 0 0,-1 1 0 0 0,1 0-1 0 0,-1-1 1 0 0,1 1-1 0 0,-1 0 1 0 0,2 1 7 0 0,50-12 702 0 0,-31 10-4399 0 0,-8 0-2670 0 0,-11 1-1266 0 0</inkml:trace>
  <inkml:trace contextRef="#ctx0" brushRef="#br0" timeOffset="375.03">322 0 9793 0 0,'0'0'3395'0'0,"0"0"-2470"0"0,0 0-813 0 0,0 0-61 0 0,0 0 95 0 0,0 0-116 0 0,3 3 551 0 0,-1-2-559 0 0,0 0 0 0 0,0 0 1 0 0,0 1-1 0 0,0-1 1 0 0,-1 1-1 0 0,1-1 0 0 0,0 1 1 0 0,-1-1-1 0 0,1 1 0 0 0,-1 0 1 0 0,1 0-1 0 0,-1 0 1 0 0,0 0-1 0 0,0 0 0 0 0,0 0 1 0 0,0 0-1 0 0,0 0 0 0 0,-1 1 1 0 0,1-1-1 0 0,0 0 1 0 0,-1 0-1 0 0,0 1 0 0 0,0-1 1 0 0,1 0-1 0 0,-1 1 0 0 0,-1-1 1 0 0,1 0-1 0 0,0 0 1 0 0,0 1-1 0 0,-1-1 0 0 0,0 0 1 0 0,1 0-1 0 0,-1 1 0 0 0,0-1 1 0 0,0 0-1 0 0,0 0 1 0 0,0 0-1 0 0,0 0 0 0 0,-1 0 1 0 0,1 0-1 0 0,-1-1 0 0 0,1 1 1 0 0,-1 0-1 0 0,1-1 1 0 0,-1 1-1 0 0,0-1 0 0 0,0 1 1 0 0,0-1-1 0 0,0 0 0 0 0,0 0 1 0 0,0 0-1 0 0,0 0-22 0 0,0-1 11 0 0,1 1 1 0 0,-1 0-1 0 0,1 0 0 0 0,0-1 1 0 0,-1 1-1 0 0,1 0 0 0 0,0 0 0 0 0,0 0 1 0 0,0 0-1 0 0,-1 0 0 0 0,1 0 1 0 0,0 1-1 0 0,0-1 0 0 0,1 0 0 0 0,-1 0 1 0 0,0 1-1 0 0,0-1 0 0 0,1 1 1 0 0,-1-1-1 0 0,1 1 0 0 0,-1-1 0 0 0,1 1 1 0 0,-1-1-1 0 0,1 1 0 0 0,0-1 1 0 0,0 1-1 0 0,0-1 0 0 0,0 1 0 0 0,0-1 1 0 0,0 1-1 0 0,0-1 0 0 0,1 1 1 0 0,-1-1-1 0 0,0 1 0 0 0,1-1 0 0 0,-1 1 1 0 0,1-1-1 0 0,0 1 0 0 0,-1-1 1 0 0,1 0-1 0 0,0 1 0 0 0,0-1 0 0 0,0 0 1 0 0,0 0-1 0 0,0 1 0 0 0,0-1 1 0 0,0 0-1 0 0,0 0 0 0 0,1 0 0 0 0,-1-1 1 0 0,0 1-1 0 0,1 0 0 0 0,-1 0 1 0 0,1-1-1 0 0,-1 1 0 0 0,0-1 0 0 0,1 1 1 0 0,-1-1-1 0 0,1 1 0 0 0,-1-1 1 0 0,1 0-1 0 0,0 0 0 0 0,-1 0 0 0 0,1 0 1 0 0,-1 0-1 0 0,1 0 0 0 0,1 0-11 0 0,6 3-228 0 0,27 7-327 0 0,-15-10-5076 0 0,-18-2-1703 0 0</inkml:trace>
  <inkml:trace contextRef="#ctx0" brushRef="#br0" timeOffset="858.04">552 161 928 0 0,'0'0'1337'0'0,"0"0"646"0"0,0 0 364 0 0,0 0-618 0 0,0 0-303 0 0,0 0 12 0 0,0 0-136 0 0,0 0-589 0 0,0 0-441 0 0,6 2-74 0 0,3 3-71 0 0,1-1-1 0 0,-1 0 0 0 0,1-1 1 0 0,-1 1-1 0 0,1-2 0 0 0,0 0 1 0 0,0 0-1 0 0,0-1 0 0 0,1 0 1 0 0,-1 0-1 0 0,0-1 0 0 0,0-1 1 0 0,0 0-1 0 0,0 0 0 0 0,0-1 1 0 0,0 0-1 0 0,0-1 0 0 0,7-2-126 0 0,-16 4-24 0 0,0 0-1 0 0,0-1 0 0 0,-1 1 0 0 0,1 0 0 0 0,0 0 1 0 0,0-1-1 0 0,-1 1 0 0 0,1-1 0 0 0,0 1 0 0 0,-1 0 0 0 0,1-1 1 0 0,-1 1-1 0 0,0-1 0 0 0,0 1 0 0 0,1-1 0 0 0,-1 1 0 0 0,0-1 1 0 0,0 1-1 0 0,0-1 0 0 0,-1 1 0 0 0,1-1 0 0 0,0 1 0 0 0,0-1 1 0 0,-1 1-1 0 0,1-1 0 0 0,-1 1 0 0 0,0-1 0 0 0,1 1 1 0 0,-1 0-1 0 0,0-1 0 0 0,0 1 0 0 0,0 0 0 0 0,1 0 0 0 0,-1 0 1 0 0,-1 0-1 0 0,1-1 0 0 0,0 1 0 0 0,0 1 0 0 0,0-1 0 0 0,0 0 1 0 0,-1 0-1 0 0,1 0 0 0 0,-2 0 25 0 0,-57-38-445 0 0,58 39 484 0 0,0-1-1 0 0,0 0 1 0 0,-1 1-1 0 0,1-1 1 0 0,0 1-1 0 0,0-1 0 0 0,-1 1 1 0 0,1 0-1 0 0,0 0 1 0 0,0 0-1 0 0,-1 1 1 0 0,1-1-1 0 0,0 0 0 0 0,-1 1 1 0 0,1-1-1 0 0,0 1 1 0 0,0 0-1 0 0,0 0 1 0 0,0 0-1 0 0,0 0 1 0 0,0 0-1 0 0,0 0 0 0 0,0 1 1 0 0,0-1-1 0 0,0 1 1 0 0,1-1-1 0 0,-1 1 1 0 0,1-1-1 0 0,-1 1 0 0 0,1 0 1 0 0,-1 0-1 0 0,1 0 1 0 0,0 0-1 0 0,0 0 1 0 0,0 0-1 0 0,0 0 1 0 0,0 0-1 0 0,1 0 0 0 0,-1 1 1 0 0,1-1-1 0 0,-1 0 1 0 0,1 0-1 0 0,0 1 1 0 0,0-1-1 0 0,0 0 0 0 0,0 1 1 0 0,0-1-1 0 0,0 0 1 0 0,1 0-1 0 0,-1 1 1 0 0,1-1-1 0 0,0 0 1 0 0,0 0-39 0 0,-5 21 120 0 0,-24 141 759 0 0,31-157-3521 0 0,2-4-2188 0 0,4-5-2158 0 0</inkml:trace>
  <inkml:trace contextRef="#ctx0" brushRef="#br0" timeOffset="1119.07">713 315 4940 0 0,'0'0'9561'0'0,"0"0"-9421"0"0,0 0 112 0 0,0 0-252 0 0,-50-6 328 0 0,32 1-216 0 0,-2 0-100 0 0,1 1-12 0 0,-2 1-216 0 0,3 0-1152 0 0,0 1-792 0 0,5 0-1056 0 0,-4-2-3257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38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545 920 1264 0 0,'0'0'7571'0'0,"0"0"-5125"0"0,0 0-1602 0 0,0 0-253 0 0,0 0-402 0 0,0 0 7 0 0,0 6 522 0 0,-1-3-609 0 0,-3 30 287 0 0,0-1 1 0 0,3 1 0 0 0,0 0-1 0 0,2 0 1 0 0,2 0 0 0 0,1-1-1 0 0,3 10-396 0 0,-4-74 407 0 0,-4 29-440 0 0,0 0 1 0 0,0 0-1 0 0,-1 0 1 0 0,0 0-1 0 0,0 1 1 0 0,1-1-1 0 0,-2 0 1 0 0,1 1-1 0 0,0 0 1 0 0,0-1-1 0 0,-1 1 1 0 0,1 0-1 0 0,-1 0 1 0 0,0 0-1 0 0,1 1 1 0 0,-1-1-1 0 0,0 1 1 0 0,0-1-1 0 0,0 1 1 0 0,0 0-1 0 0,-1 0 1 0 0,1 0-1 0 0,0 1 1 0 0,0-1-1 0 0,0 1 1 0 0,-1 0-1 0 0,1 0 1 0 0,0 0-1 0 0,-1 0 1 0 0,1 0 0 0 0,0 1-1 0 0,0-1 1 0 0,0 1-1 0 0,-1 0 1 0 0,1 0-1 0 0,0 0 1 0 0,0 1-1 0 0,0-1 1 0 0,1 1-1 0 0,-1-1 1 0 0,0 1-1 0 0,0 0 1 0 0,1 0-1 0 0,-1 0 1 0 0,1 1-1 0 0,0-1 1 0 0,0 0-1 0 0,-1 1 1 0 0,2 0-1 0 0,-2 1 33 0 0,2-2 37 0 0,0 1 0 0 0,1 0 0 0 0,-1 0 0 0 0,1-1 0 0 0,0 1-1 0 0,-1 0 1 0 0,1 0 0 0 0,1 0 0 0 0,-1-1 0 0 0,0 1 0 0 0,1 0 0 0 0,-1 0 0 0 0,1-1 0 0 0,0 1-1 0 0,0 0 1 0 0,0-1 0 0 0,0 1 0 0 0,0-1 0 0 0,1 1 0 0 0,-1-1 0 0 0,1 1 0 0 0,0-1-1 0 0,-1 0 1 0 0,1 0 0 0 0,0 0 0 0 0,0 0 0 0 0,1 0 0 0 0,-1 0 0 0 0,0-1 0 0 0,0 1 0 0 0,1-1-1 0 0,-1 0 1 0 0,1 1 0 0 0,0-1 0 0 0,-1 0 0 0 0,1-1 0 0 0,0 1 0 0 0,-1 0 0 0 0,1-1 0 0 0,0 1-1 0 0,0-1 1 0 0,-1 0 0 0 0,1 0 0 0 0,0 0 0 0 0,0 0 0 0 0,0-1 0 0 0,0 1 0 0 0,-1-1 0 0 0,1 1-1 0 0,0-1 1 0 0,-1 0 0 0 0,1 0-37 0 0,37-1-1777 0 0,-14-3-3108 0 0,-15 1-605 0 0</inkml:trace>
  <inkml:trace contextRef="#ctx0" brushRef="#br0" timeOffset="346.51">660 943 1668 0 0,'0'0'6133'0'0,"0"0"-4642"0"0,0 0-1386 0 0,0 0 63 0 0,0 0 78 0 0,0 0 156 0 0,0 0 68 0 0,30-4-280 0 0,-28 4-100 0 0,0 0-1 0 0,1 0 1 0 0,-1 0 0 0 0,0 1 0 0 0,1-1-1 0 0,-1 1 1 0 0,0-1 0 0 0,0 1-1 0 0,0 0 1 0 0,1 0 0 0 0,-1 0 0 0 0,0 0-1 0 0,0 1 1 0 0,0-1 0 0 0,-1 0-1 0 0,1 1 1 0 0,0-1 0 0 0,0 1 0 0 0,-1 0-1 0 0,1-1 1 0 0,-1 1 0 0 0,1 0-1 0 0,-1 0 1 0 0,0 0 0 0 0,0 0 0 0 0,0 0-1 0 0,0 0 1 0 0,0 1 0 0 0,0-1-1 0 0,-1 0 1 0 0,1 0 0 0 0,-1 1 0 0 0,0-1-1 0 0,1 0 1 0 0,-1 1 0 0 0,0-1-1 0 0,0 0 1 0 0,0 1 0 0 0,-1-1 0 0 0,1 0-1 0 0,-1 1 1 0 0,1-1 0 0 0,-1 0 0 0 0,0 0-1 0 0,0 0 1 0 0,1 1 0 0 0,-2-1-1 0 0,1 0 1 0 0,0 0 0 0 0,0 0 0 0 0,-1-1-1 0 0,1 1 1 0 0,-1 0 0 0 0,1 0-1 0 0,-1-1 1 0 0,0 1 0 0 0,-1 0-90 0 0,-38 34 236 0 0,89-24-2024 0 0,-10-5-2203 0 0,-23-4-756 0 0</inkml:trace>
  <inkml:trace contextRef="#ctx0" brushRef="#br0" timeOffset="-3102.21">692 136 4180 0 0,'0'0'3693'0'0,"0"0"-1500"0"0,0 0-1521 0 0,0 0-520 0 0,0 0 102 0 0,0 0 129 0 0,0 0 69 0 0,0 0-38 0 0,4 4-120 0 0,0-1-205 0 0,1 1 0 0 0,-1-1-1 0 0,1 0 1 0 0,-1 0 0 0 0,1-1 0 0 0,0 0-1 0 0,0 1 1 0 0,0-2 0 0 0,0 1 0 0 0,0 0-1 0 0,1-1 1 0 0,-1 0 0 0 0,0 0-1 0 0,1-1 1 0 0,-1 0 0 0 0,1 0 0 0 0,-1 0-1 0 0,0 0 1 0 0,1-1 0 0 0,-1 0 0 0 0,0 0-1 0 0,1 0 1 0 0,-1-1 0 0 0,0 0 0 0 0,0 0-1 0 0,0 0 1 0 0,0 0 0 0 0,-1-1 0 0 0,1 0-1 0 0,0 0 1 0 0,-1 0 0 0 0,4-4-89 0 0,-8 2-42 0 0,0 0 0 0 0,-1 0 0 0 0,1 0 0 0 0,-1 0 0 0 0,0 0 0 0 0,0 0 0 0 0,-1 1 0 0 0,0-1 1 0 0,1 0-1 0 0,-1 1 0 0 0,-1-1 0 0 0,1 1 0 0 0,-1 0 0 0 0,0 0 0 0 0,0 0 0 0 0,0 0 0 0 0,0 0 0 0 0,-1 1 0 0 0,1-1 1 0 0,-1 1-1 0 0,0 0 0 0 0,0 0 0 0 0,0 0 0 0 0,0 1 0 0 0,-1 0 0 0 0,1-1 0 0 0,-1 1 0 0 0,-3-1 42 0 0,7 2-4 0 0,0-1-1 0 0,0 0 0 0 0,-1 1 0 0 0,1-1 0 0 0,0 1 0 0 0,0-1 1 0 0,-1 1-1 0 0,1-1 0 0 0,-1 1 0 0 0,1 0 0 0 0,-1 0 1 0 0,0 0-1 0 0,1 0 0 0 0,-1 0 0 0 0,0 0 0 0 0,0 0 1 0 0,0 1-1 0 0,0-1 0 0 0,0 0 0 0 0,1 1 0 0 0,-1 0 1 0 0,0-1-1 0 0,0 1 0 0 0,0 0 0 0 0,0 0 0 0 0,0 0 1 0 0,0 1-1 0 0,0-1 0 0 0,0 0 0 0 0,0 1 0 0 0,0-1 1 0 0,0 1-1 0 0,0-1 0 0 0,0 1 0 0 0,1 0 0 0 0,-1 0 0 0 0,0 0 1 0 0,0 0-1 0 0,1 0 0 0 0,-1 0 0 0 0,1 1 0 0 0,-1-1 1 0 0,1 1-1 0 0,0-1 0 0 0,-1 1 0 0 0,1-1 0 0 0,0 1 1 0 0,0-1-1 0 0,0 1 0 0 0,0 0 0 0 0,0 0 0 0 0,0 0 1 0 0,1-1-1 0 0,-1 1 0 0 0,1 0 0 0 0,-1 0 0 0 0,1 0 1 0 0,0 0-1 0 0,-1 0 0 0 0,1 0 0 0 0,0 0 0 0 0,1 2 5 0 0,10 241 1424 0 0,1-194-1728 0 0,17-33-8136 0 0,-15-17 1705 0 0</inkml:trace>
  <inkml:trace contextRef="#ctx0" brushRef="#br0" timeOffset="-2851.95">885 314 5216 0 0,'0'0'6981'0'0,"0"0"-5717"0"0,0 0-1188 0 0,0 0-24 0 0,0 0 356 0 0,0 0 160 0 0,-36 4-24 0 0,20-4-192 0 0,-1 0-252 0 0,-2 0-100 0 0,2 0-536 0 0,-1-1-908 0 0,6-1-1660 0 0,-4-5-5209 0 0</inkml:trace>
  <inkml:trace contextRef="#ctx0" brushRef="#br0" timeOffset="-2601.3">1090 6 9805 0 0,'0'0'2844'0'0,"0"0"-2844"0"0,0 0 0 0 0,0 0 24 0 0,0 0 464 0 0,0 0-144 0 0,-28 40-132 0 0,19-33-212 0 0,-1 1-448 0 0,-1-2-472 0 0,1 0-376 0 0,2-3-448 0 0,3 0-1124 0 0,5-3-3245 0 0</inkml:trace>
  <inkml:trace contextRef="#ctx0" brushRef="#br0" timeOffset="-2600.3">1161 69 5288 0 0,'0'0'6817'0'0,"0"0"-6817"0"0,0 0-20 0 0,0 0 20 0 0,0 0 384 0 0,0 0 76 0 0,-34 32 36 0 0,18-25-152 0 0,0-1-344 0 0,-1 2-584 0 0,0-1-684 0 0,3-2-1040 0 0,5-1-3777 0 0</inkml:trace>
  <inkml:trace contextRef="#ctx0" brushRef="#br0" timeOffset="-2350.76">1259 136 10757 0 0,'0'0'2021'0'0,"0"0"-1741"0"0,0 0-119 0 0,-7 5 152 0 0,-3 4-161 0 0,1-1 0 0 0,0 1 0 0 0,0 1 0 0 0,1 0-1 0 0,0 0 1 0 0,1 1 0 0 0,0 0 0 0 0,1 0 0 0 0,0 1 0 0 0,0-1 0 0 0,1 1 0 0 0,1 1-152 0 0,2-9-18 0 0,1 1 1 0 0,-1 0-1 0 0,1-1 1 0 0,0 1-1 0 0,1 0 1 0 0,-1 0-1 0 0,1-1 1 0 0,0 1-1 0 0,0 0 0 0 0,1 0 1 0 0,-1 0-1 0 0,1-1 1 0 0,0 1-1 0 0,0 0 1 0 0,1-1-1 0 0,-1 1 1 0 0,1-1-1 0 0,0 1 1 0 0,1 0 17 0 0,31 22-5761 0 0,-25-24 1724 0 0</inkml:trace>
  <inkml:trace contextRef="#ctx0" brushRef="#br0" timeOffset="-1880.06">1299 283 1096 0 0,'0'0'-437'0'0,"0"0"814"0"0,0 0 156 0 0,0 0-254 0 0,0 0-51 0 0,0 0 528 0 0,0 0 1352 0 0,6-4-1059 0 0,26-19 509 0 0,-32 23-1317 0 0,6-4 6834 0 0,29-9-8341 0 0,-33 12 1303 0 0,1 1 0 0 0,0-1 0 0 0,0 1 0 0 0,0 0 0 0 0,0 0 0 0 0,0 1 1 0 0,0-1-1 0 0,0 1 0 0 0,0-1 0 0 0,0 1 0 0 0,0 0 0 0 0,0 0 0 0 0,0 0 0 0 0,-1 1 0 0 0,1-1 0 0 0,0 1 0 0 0,-1-1 0 0 0,1 1 0 0 0,-1 0 0 0 0,0 0 0 0 0,1 0 0 0 0,-1 0 0 0 0,0 0 0 0 0,0 0 0 0 0,-1 1 0 0 0,1-1 0 0 0,0 1 0 0 0,-1-1 0 0 0,1 1 0 0 0,-1 0 0 0 0,0 0 0 0 0,0-1 0 0 0,0 1 1 0 0,0 0-1 0 0,-1 0 0 0 0,1 0 0 0 0,-1 0 0 0 0,0 0 0 0 0,1 0 0 0 0,-2 0 0 0 0,1 0 0 0 0,0 0 0 0 0,0 0 0 0 0,-1 0 0 0 0,0 0 0 0 0,1 0 0 0 0,-1 0 0 0 0,0 0 0 0 0,0-1 0 0 0,-1 1 0 0 0,1 0 0 0 0,-1-1 0 0 0,1 1 0 0 0,-1-1 0 0 0,0 1 0 0 0,0-1 0 0 0,0 0 0 0 0,0 0-37 0 0,-53 30-103 0 0,15-21-5908 0 0,34-11 1412 0 0</inkml:trace>
  <inkml:trace contextRef="#ctx0" brushRef="#br0" timeOffset="-1677.96">1543 268 5685 0 0,'0'0'4500'0'0,"0"0"-3005"0"0,0 0-1737 0 0,0 0 520 0 0,-7 5 256 0 0,-55 60 154 0 0,61-64-714 0 0,0 0-1 0 0,0 1 0 0 0,0-1 0 0 0,0 1 0 0 0,0-1 0 0 0,0 1 0 0 0,0-1 0 0 0,0 1 1 0 0,0 0-1 0 0,1-1 0 0 0,-1 1 0 0 0,1 0 0 0 0,-1-1 0 0 0,1 1 0 0 0,0 0 0 0 0,0 0 1 0 0,-1 0-1 0 0,1-1 0 0 0,1 1 0 0 0,-1 0 0 0 0,0 0 0 0 0,0 0 0 0 0,1-1 0 0 0,-1 1 1 0 0,1 0-1 0 0,-1-1 0 0 0,1 1 0 0 0,0 0 0 0 0,-1-1 0 0 0,1 1 0 0 0,0-1 0 0 0,0 1 1 0 0,0-1-1 0 0,1 1 0 0 0,-1-1 0 0 0,0 0 0 0 0,0 1 0 0 0,1-1 0 0 0,-1 0 1 0 0,1 0-1 0 0,-1 0 0 0 0,1 0 0 0 0,-1 0 0 0 0,1-1 0 0 0,-1 1 0 0 0,1 0 0 0 0,0-1 1 0 0,0 1-1 0 0,-1-1 0 0 0,1 1 0 0 0,0-1 0 0 0,0 0 0 0 0,0 0 0 0 0,-1 0 0 0 0,2 0 27 0 0,25 2-3923 0 0,-11-6-1194 0 0</inkml:trace>
  <inkml:trace contextRef="#ctx0" brushRef="#br0" timeOffset="-1519.8">1690 229 4212 0 0,'0'0'9937'0'0,"0"0"-9457"0"0,0 0-480 0 0,20 48 0 0 0,-15-28 240 0 0,-1 2 48 0 0,-3 0-48 0 0,-1 0 152 0 0,-5 0-68 0 0,-4 2-168 0 0,-7-1-156 0 0,-1 1-228 0 0,-2 0-412 0 0,-4 0-508 0 0,8-8-1072 0 0,-9-1-3668 0 0</inkml:trace>
  <inkml:trace contextRef="#ctx0" brushRef="#br0" timeOffset="-556.11">1001 508 2888 0 0,'0'0'1607'0'0,"0"0"1565"0"0,0 0-1544 0 0,0 0-880 0 0,0 0-349 0 0,3 6-121 0 0,2 6-52 0 0,-1 0 0 0 0,0 1 0 0 0,-1 0 1 0 0,0 0-1 0 0,-1 0 0 0 0,-1 0 1 0 0,0 0-1 0 0,0 1 0 0 0,-2-1 0 0 0,0 0 1 0 0,0 0-1 0 0,-1 0 0 0 0,-1 0 1 0 0,0 0-1 0 0,-1 0 0 0 0,0-1 0 0 0,-1 1 1 0 0,0-1-1 0 0,-1 0 0 0 0,0-1 1 0 0,-1 1-1 0 0,0-1 0 0 0,-5 4-226 0 0,49-31-5888 0 0,9-9 4796 0 0,-9 11 3355 0 0,-36 15-2209 0 0,0-1 0 0 0,-1 1-1 0 0,1 0 1 0 0,-1 0 0 0 0,0-1 0 0 0,1 1-1 0 0,-1 0 1 0 0,0 0 0 0 0,1 0 0 0 0,-1 0-1 0 0,0-1 1 0 0,0 1 0 0 0,0 0 0 0 0,0 0-1 0 0,1 0 1 0 0,-1 0 0 0 0,-1 0 0 0 0,1 0-1 0 0,0 0 1 0 0,0-1 0 0 0,0 1 0 0 0,0 0-1 0 0,-1 0 1 0 0,1 0 0 0 0,0 0 0 0 0,-1 0-1 0 0,1-1 1 0 0,0 1 0 0 0,-1 0 0 0 0,1 0 0 0 0,-1-1-1 0 0,0 1 1 0 0,1 0 0 0 0,-1-1 0 0 0,1 1-1 0 0,-1-1 1 0 0,0 1 0 0 0,0-1 0 0 0,1 1-1 0 0,-1-1 1 0 0,0 1 0 0 0,0-1 0 0 0,0 0-1 0 0,1 1 1 0 0,-1-1 0 0 0,0 0 0 0 0,0 0-1 0 0,0 1 1 0 0,0-1 0 0 0,0 0 0 0 0,1 0-1 0 0,-1 0 1 0 0,0 0 0 0 0,0 0 0 0 0,0 0-1 0 0,0-1 1 0 0,0 1 0 0 0,0 0 0 0 0,1 0 0 0 0,-1-1-1 0 0,0 1 1 0 0,0 0-54 0 0,-5 1 77 0 0,0 1-1 0 0,-1-1 1 0 0,1 0-1 0 0,0 0 1 0 0,-1-1-1 0 0,1 1 1 0 0,0-2-1 0 0,-1 1 1 0 0,1-1-1 0 0,0 0 1 0 0,0 0-1 0 0,-1 0 1 0 0,1-1-1 0 0,0 0 1 0 0,0 0 0 0 0,0-1-1 0 0,1 0 1 0 0,-3-1-77 0 0,-52-51-6828 0 0,53 47 1358 0 0</inkml:trace>
  <inkml:trace contextRef="#ctx0" brushRef="#br0" timeOffset="1362.15">935 1047 3336 0 0,'0'0'1359'0'0,"0"0"2164"0"0,0 0-1705 0 0,0 0-1127 0 0,0 0-422 0 0,0 0 56 0 0,1 6 355 0 0,-2-2-602 0 0,1 1 0 0 0,0-1 1 0 0,0 1-1 0 0,1-1 0 0 0,0 1 0 0 0,-1-1 0 0 0,2 0 1 0 0,-1 1-1 0 0,0-1 0 0 0,1 0 0 0 0,0 0 0 0 0,0 1 0 0 0,0-1 1 0 0,0-1-1 0 0,1 1 0 0 0,-1 0 0 0 0,1-1 0 0 0,0 1 1 0 0,0-1-1 0 0,0 0 0 0 0,1 0 0 0 0,-1 0 0 0 0,1 0 0 0 0,0-1 1 0 0,-1 1-1 0 0,1-1 0 0 0,0 0 0 0 0,1 0 0 0 0,-1-1 1 0 0,0 1-1 0 0,0-1 0 0 0,1 0 0 0 0,-1 0 0 0 0,1 0 0 0 0,-1-1 1 0 0,1 1-1 0 0,-1-1 0 0 0,1 0 0 0 0,-1-1 0 0 0,1 1 1 0 0,-1-1-1 0 0,2 0-78 0 0,-4 0 13 0 0,0-1 0 0 0,0 1 0 0 0,-1-1 0 0 0,1 1 0 0 0,0-1 0 0 0,-1 0 0 0 0,1 0 0 0 0,-1 0 0 0 0,0 0 0 0 0,1 0 0 0 0,-1 0 0 0 0,0 0-1 0 0,0 0 1 0 0,0 0 0 0 0,-1-1 0 0 0,1 1 0 0 0,0 0 0 0 0,-1-1 0 0 0,0 1 0 0 0,1 0 0 0 0,-1-1 0 0 0,0 1 0 0 0,0 0 0 0 0,-1-1 0 0 0,1 1 0 0 0,0 0 0 0 0,-1-1 0 0 0,1 1 0 0 0,-1 0 0 0 0,0-1 0 0 0,0 1 0 0 0,0 0 0 0 0,0 0 0 0 0,-1-2-13 0 0,2 4-161 0 0,0 25-357 0 0,2 0 363 0 0,-13 94 1487 0 0,10-116-1586 0 0,-1 0 0 0 0,0 0 0 0 0,0-1-1 0 0,0 1 1 0 0,0 0 0 0 0,-1-1 0 0 0,1 0-1 0 0,-1 1 1 0 0,1-1 0 0 0,-1 0 0 0 0,0-1-1 0 0,0 1 1 0 0,0 0 0 0 0,0-1 0 0 0,0 1 0 0 0,0-1-1 0 0,0 0 1 0 0,0 0 0 0 0,-1-1 0 0 0,1 1-1 0 0,0 0 1 0 0,-1-1 0 0 0,-1 0 254 0 0,-1 0-6333 0 0</inkml:trace>
  <inkml:trace contextRef="#ctx0" brushRef="#br0" timeOffset="1613.23">1234 1400 7281 0 0,'0'0'3873'0'0,"0"0"-2909"0"0,0 0-783 0 0,-9 1 423 0 0,-432-12 3156 0 0,242 0-2748 0 0,118 6-2755 0 0,-1 0-5653 0 0,74 5 1744 0 0</inkml:trace>
  <inkml:trace contextRef="#ctx0" brushRef="#br0" timeOffset="1954.98">681 1507 4680 0 0,'0'0'6030'0'0,"0"0"-4601"0"0,1 6-1180 0 0,14 196 4529 0 0,-18-207-4793 0 0,0 0 1 0 0,0 0 0 0 0,0 0-1 0 0,-1 0 1 0 0,0 1 0 0 0,0-1-1 0 0,0 1 1 0 0,0 0-1 0 0,-1 0 1 0 0,1 0 0 0 0,-1 1-1 0 0,0 0 1 0 0,0 0 0 0 0,0 0-1 0 0,-1 0 1 0 0,1 1 0 0 0,-1 0-1 0 0,1 0 1 0 0,-1 0 0 0 0,0 1-1 0 0,1 0 1 0 0,-1 0 0 0 0,0 0-1 0 0,0 1 1 0 0,0 0 0 0 0,0 0-1 0 0,0 1 1 0 0,0-1 0 0 0,-2 2 14 0 0,5-2 11 0 0,1 1 0 0 0,-1-1 0 0 0,1 1 0 0 0,0 0 0 0 0,-1 0 0 0 0,1 0 1 0 0,0 0-1 0 0,0 0 0 0 0,-1 1 0 0 0,1-1 0 0 0,0 1 0 0 0,0-1 1 0 0,1 1-1 0 0,-1 0 0 0 0,0-1 0 0 0,0 1 0 0 0,1 0 0 0 0,-1 0 1 0 0,1 0-1 0 0,0 1 0 0 0,0-1 0 0 0,-1 0 0 0 0,1 0 0 0 0,1 1 0 0 0,-1-1 1 0 0,0 1-1 0 0,1-1 0 0 0,-1 1 0 0 0,1-1 0 0 0,-1 1 0 0 0,1-1 1 0 0,0 1-1 0 0,0-1 0 0 0,1 1 0 0 0,-1-1 0 0 0,0 1 0 0 0,1-1 1 0 0,-1 0-1 0 0,1 1 0 0 0,0-1 0 0 0,0 1 0 0 0,0-1 0 0 0,0 0 0 0 0,0 0 1 0 0,1 0-1 0 0,-1 0 0 0 0,1 0 0 0 0,-1 0 0 0 0,2 1-11 0 0,105 20-1491 0 0,-35-28-3245 0 0,-51 1-452 0 0</inkml:trace>
  <inkml:trace contextRef="#ctx0" brushRef="#br0" timeOffset="2217.79">858 1665 40 0 0,'0'0'8945'0'0,"0"0"-5250"0"0,0 0-2697 0 0,0 0-542 0 0,0 0-65 0 0,0 0-164 0 0,0 0-191 0 0,7 1-225 0 0,0-1 246 0 0,0 0 1 0 0,0 1 0 0 0,0 1 0 0 0,-1-1-1 0 0,1 1 1 0 0,-1 0 0 0 0,1 0-1 0 0,-1 1 1 0 0,0 0 0 0 0,0 0 0 0 0,0 0-1 0 0,0 1 1 0 0,0 0 0 0 0,-1 0-1 0 0,0 1 1 0 0,0-1 0 0 0,0 1 0 0 0,0 0-1 0 0,-1 0 1 0 0,0 1 0 0 0,0-1 0 0 0,0 1-1 0 0,-1 0 1 0 0,0 0 0 0 0,0 0-1 0 0,0 0 1 0 0,-1 1 0 0 0,0 1-58 0 0,-43 25 998 0 0,5-30-6581 0 0,29-4 526 0 0</inkml:trace>
  <inkml:trace contextRef="#ctx0" brushRef="#br0" timeOffset="2405.96">1068 1682 6129 0 0,'0'0'6458'0'0,"0"0"-4547"0"0,0 0-1465 0 0,-3 7-31 0 0,-22 76 1376 0 0,36-37-3035 0 0,30-49-4511 0 0,-29-3-1156 0 0</inkml:trace>
  <inkml:trace contextRef="#ctx0" brushRef="#br0" timeOffset="2624.47">1221 1527 6049 0 0,'0'0'7097'0'0,"0"0"-5084"0"0,0 0-1784 0 0,0 0-58 0 0,0 0-29 0 0,6 1-120 0 0,-4-1-18 0 0,-1 0 0 0 0,1 0 0 0 0,-1 0 0 0 0,1 1 0 0 0,0-1 0 0 0,-1 0 0 0 0,1 1 1 0 0,-1 0-1 0 0,1-1 0 0 0,-1 1 0 0 0,0 0 0 0 0,1 0 0 0 0,-1 0 0 0 0,0 0 0 0 0,1 0 0 0 0,-1 0 0 0 0,0 0 0 0 0,0 0 1 0 0,0 0-1 0 0,0 1 0 0 0,0-1 0 0 0,0 0 0 0 0,0 1 0 0 0,0-1 0 0 0,-1 1 0 0 0,1-1 0 0 0,0 1 0 0 0,-1-1 0 0 0,0 1 1 0 0,1-1-1 0 0,-1 1 0 0 0,0 0 0 0 0,1-1 0 0 0,-1 1 0 0 0,0-1 0 0 0,0 1 0 0 0,-1 0 0 0 0,1-1 0 0 0,0 1 1 0 0,0-1-1 0 0,-1 1 0 0 0,1 0 0 0 0,-1-1 0 0 0,1 1 0 0 0,-1-1 0 0 0,0 1 0 0 0,0-1 0 0 0,0 0 0 0 0,1 1 0 0 0,-2 0-4 0 0,1 0 19 0 0,0 0-1 0 0,1 0 1 0 0,-1 0-1 0 0,1 1 1 0 0,-1-1-1 0 0,1 0 1 0 0,0 1-1 0 0,0-1 1 0 0,0 0-1 0 0,0 1 1 0 0,0-1-1 0 0,0 0 1 0 0,1 1-1 0 0,-1-1 1 0 0,1 0-1 0 0,-1 0 1 0 0,1 0-1 0 0,0 1 1 0 0,0-1-1 0 0,0 0 1 0 0,0 0-1 0 0,1 0 1 0 0,-1 0-1 0 0,0 0 1 0 0,1-1-1 0 0,-1 1 1 0 0,1 0-1 0 0,0-1 1 0 0,-1 1-1 0 0,1-1 1 0 0,0 1-1 0 0,0-1 1 0 0,0 0-1 0 0,0 0 1 0 0,0 0-1 0 0,1 0 1 0 0,-1 0-1 0 0,0 0 1 0 0,0-1-1 0 0,1 1 1 0 0,-1-1-1 0 0,0 0 1 0 0,0 1-1 0 0,1-1 1 0 0,-1 0-1 0 0,0 0 1 0 0,1-1-1 0 0,-1 1 1 0 0,0 0-1 0 0,1-1 1 0 0,-1 1-1 0 0,0-1 1 0 0,0 0-1 0 0,1 0 1 0 0,-1 0-1 0 0,0 0 1 0 0,0 0-19 0 0,-1 1-122 0 0,35-2-1591 0 0,-12-7-5473 0 0,-11 0-775 0 0</inkml:trace>
  <inkml:trace contextRef="#ctx0" brushRef="#br0" timeOffset="3201.86">1161 1999 4468 0 0,'8'1'4516'0'0,"23"2"-3912"0"0,0-1 0 0 0,1-2 0 0 0,-1-1 0 0 0,0-1 0 0 0,0-2-1 0 0,-1-1 1 0 0,17-5-604 0 0,-30 5-122 0 0,0 0 0 0 0,-1-1 1 0 0,1-1-1 0 0,-2-1 0 0 0,1 0 0 0 0,-1-1 0 0 0,0 0 0 0 0,-1-1 0 0 0,0-1 0 0 0,-1-1 0 0 0,0 0 0 0 0,-1 0 0 0 0,0-1 0 0 0,7-11 122 0 0,-5 3-263 0 0,-1-2-1 0 0,-1 0 0 0 0,-1-1 1 0 0,-1 0-1 0 0,-2 0 0 0 0,0-1 0 0 0,-1 0 1 0 0,-1 0-1 0 0,-2-1 0 0 0,0 0 1 0 0,-2 0-1 0 0,-1 0 0 0 0,-1 0 1 0 0,-1 0-1 0 0,-1 0 0 0 0,-2 0 0 0 0,0 1 1 0 0,-2-1-1 0 0,-1 1 0 0 0,0 0 1 0 0,-2 1-1 0 0,-1 0 0 0 0,-1 0 0 0 0,-1 1 1 0 0,-13-18 263 0 0,-1 0 146 0 0,-1 1 0 0 0,-2 1 1 0 0,-2 2-1 0 0,-1 1 0 0 0,-1 1 0 0 0,-3 2 1 0 0,0 2-1 0 0,-2 1 0 0 0,-1 2 0 0 0,-2 2 1 0 0,0 1-1 0 0,-2 2 0 0 0,-1 2 0 0 0,-37-12-146 0 0,45 20 109 0 0,0 2-1 0 0,-1 1 0 0 0,-1 2 0 0 0,0 2 0 0 0,0 1 0 0 0,0 2 0 0 0,0 1 1 0 0,0 2-1 0 0,0 2 0 0 0,-1 2 0 0 0,2 1 0 0 0,-1 1 0 0 0,1 3 1 0 0,0 1-1 0 0,0 2 0 0 0,1 1 0 0 0,1 2 0 0 0,-31 17-108 0 0,43-20 49 0 0,0 0 0 0 0,1 1 0 0 0,0 1 0 0 0,1 2 0 0 0,1 0 0 0 0,1 1 1 0 0,0 0-1 0 0,1 2 0 0 0,1 0 0 0 0,0 1 0 0 0,2 1 0 0 0,0 1 0 0 0,2 0 0 0 0,0 0 0 0 0,2 2 0 0 0,0-1 0 0 0,2 1 0 0 0,0 1 0 0 0,2-1 0 0 0,0 2 0 0 0,2-1 0 0 0,1 0 0 0 0,1 1 1 0 0,1 0-1 0 0,2 0 0 0 0,0 0 0 0 0,2 0 0 0 0,0-1 0 0 0,2 1 0 0 0,1-1 0 0 0,8 24-49 0 0,0-18 128 0 0,2-1 0 0 0,2 0 0 0 0,1-1 0 0 0,1-1 0 0 0,1-1-1 0 0,1 0 1 0 0,2-2 0 0 0,0-1 0 0 0,2 0 0 0 0,0-2 0 0 0,2-1 0 0 0,0-1 0 0 0,2-1 0 0 0,0-2 0 0 0,0-1 0 0 0,2-1 0 0 0,5 1-128 0 0,22 7 301 0 0,2-3 1 0 0,0-2-1 0 0,0-3 1 0 0,2-3-1 0 0,0-2 1 0 0,0-3-1 0 0,0-3 1 0 0,55-3-302 0 0,-21-9-643 0 0,-33-9-3476 0 0,-29 1-2933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52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0 2992 0 0,'0'0'5167'0'0,"0"0"-3194"0"0,0 0-1196 0 0,0 0 81 0 0,0 0 198 0 0,0 0-7 0 0,0 0-341 0 0,0 0-379 0 0,0 0-193 0 0,44 65-27 0 0,2 19 194 0 0,-45-82-271 0 0,0 0-1 0 0,-1 0 1 0 0,1 0-1 0 0,-1 0 0 0 0,0-1 1 0 0,0 1-1 0 0,1 0 1 0 0,-1 0-1 0 0,0 0 0 0 0,-1 0 1 0 0,1 0-1 0 0,0 0 1 0 0,-1-1-1 0 0,1 1 0 0 0,0 0 1 0 0,-1 0-1 0 0,0 0 0 0 0,0-1 1 0 0,1 1-1 0 0,-1 0 1 0 0,0-1-1 0 0,0 1 0 0 0,0 0 1 0 0,-1-1-1 0 0,1 0 1 0 0,0 1-1 0 0,-1-1 0 0 0,1 0 1 0 0,-1 0-1 0 0,1 1 1 0 0,-1-1-1 0 0,1 0 0 0 0,-1 0 1 0 0,0-1-1 0 0,1 1 1 0 0,-1 0-1 0 0,0-1 0 0 0,0 1 1 0 0,0-1-1 0 0,1 1 1 0 0,-1-1-1 0 0,0 0 0 0 0,0 0 1 0 0,0 0-1 0 0,0 0 0 0 0,0 0 1 0 0,0 0-32 0 0,-62-9 627 0 0,63 9-613 0 0,0 0 0 0 0,-1 0 0 0 0,1-1 0 0 0,0 1 0 0 0,0 0 0 0 0,0 0 0 0 0,0-1 0 0 0,0 1 1 0 0,0-1-1 0 0,1 1 0 0 0,-1 0 0 0 0,0-1 0 0 0,0 0 0 0 0,0 1 0 0 0,0-1 0 0 0,0 0 1 0 0,1 1-1 0 0,-1-1 0 0 0,0 0 0 0 0,1 0 0 0 0,-1 0 0 0 0,0 0 0 0 0,1 1 0 0 0,-1-1 0 0 0,1 0 1 0 0,-1 0-1 0 0,1 0 0 0 0,0 0 0 0 0,0 0 0 0 0,-1 0 0 0 0,1 0 0 0 0,0 0 0 0 0,0 0 0 0 0,0-1 1 0 0,0 1-1 0 0,0 0 0 0 0,0 0 0 0 0,0 0 0 0 0,0 0 0 0 0,0 0 0 0 0,1 0 0 0 0,-1 0 1 0 0,0 0-1 0 0,1 0 0 0 0,-1 0 0 0 0,1 0 0 0 0,-1 0 0 0 0,1 0 0 0 0,-1 1 0 0 0,1-1 0 0 0,0 0 1 0 0,-1 0-1 0 0,1 0 0 0 0,0 1 0 0 0,0-1 0 0 0,-1 0 0 0 0,1 1 0 0 0,0-1 0 0 0,0 1-14 0 0,93-35-1946 0 0,-50 35-6005 0 0,-35 0 1220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52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1 118 3600 0 0,'0'0'1390'0'0,"0"0"1235"0"0,0 0-1335 0 0,0 0-679 0 0,0 0 105 0 0,0 0 62 0 0,0 0-140 0 0,0 0-298 0 0,28 4-834 0 0,-24-3 547 0 0,-1 0 0 0 0,1 0 0 0 0,-1 0 0 0 0,1 0 0 0 0,-1 1 0 0 0,1 0 0 0 0,-1 0 0 0 0,0 0 0 0 0,0 0 0 0 0,0 0 0 0 0,0 0 0 0 0,0 1 0 0 0,-1-1 0 0 0,1 1 0 0 0,-1 0 0 0 0,0 0 0 0 0,1 0 0 0 0,-1 0 0 0 0,-1 0 0 0 0,1 1 0 0 0,0-1 0 0 0,-1 0 0 0 0,0 1 0 0 0,1-1 0 0 0,-1 1 0 0 0,-1 0 0 0 0,1-1 0 0 0,0 1 0 0 0,-1 0 0 0 0,0-1 0 0 0,0 1 0 0 0,0 0 0 0 0,0-1 0 0 0,-1 1 0 0 0,0 0 0 0 0,1-1 0 0 0,-1 1 0 0 0,0 0 0 0 0,-1-1 0 0 0,1 1 0 0 0,-1-1 0 0 0,1 0 0 0 0,-1 0 0 0 0,0 1 0 0 0,0-1 0 0 0,0 0 0 0 0,-1-1 0 0 0,1 1 0 0 0,-1 0 0 0 0,0-1 0 0 0,-1 2-53 0 0,-32 10 10 0 0,12-8-6186 0 0,21-6 81 0 0</inkml:trace>
  <inkml:trace contextRef="#ctx0" brushRef="#br0" timeOffset="264.02">182 162 3284 0 0,'0'0'5848'0'0,"0"0"-4392"0"0,0 0-1198 0 0,0 0 490 0 0,-6 6 81 0 0,-4 4-445 0 0,6-8-327 0 0,1 0 1 0 0,-1 0-1 0 0,1 1 1 0 0,-1-1-1 0 0,1 1 0 0 0,0 0 1 0 0,0 0-1 0 0,0 0 1 0 0,0 0-1 0 0,1 1 1 0 0,-1-1-1 0 0,1 1 1 0 0,0 0-1 0 0,0-1 1 0 0,0 1-1 0 0,1 0 1 0 0,-1 0-1 0 0,1 0 1 0 0,0 0-1 0 0,0 1 1 0 0,0-1-1 0 0,1 0 1 0 0,-1 0-1 0 0,1 1 1 0 0,0-1-1 0 0,0 0 0 0 0,1 0 1 0 0,-1 0-1 0 0,1 1 1 0 0,0-1-1 0 0,0 0 1 0 0,1 0-1 0 0,-1 0-57 0 0,51 28-1355 0 0,-12-22-5581 0 0,-18-11 524 0 0</inkml:trace>
  <inkml:trace contextRef="#ctx0" brushRef="#br0" timeOffset="529.69">330 4 1616 0 0,'0'0'7828'0'0,"0"0"-5480"0"0,0 0-1672 0 0,0 0-77 0 0,0 0-115 0 0,0 0-366 0 0,0 0-320 0 0,0 0-63 0 0,4-1 100 0 0,-2 1 190 0 0,0-1 0 0 0,0 1 0 0 0,0-1 0 0 0,-1 1 0 0 0,1 0 0 0 0,0 0-1 0 0,0 0 1 0 0,0 0 0 0 0,0 0 0 0 0,0 0 0 0 0,0 1 0 0 0,-1-1 0 0 0,1 1 0 0 0,0-1 0 0 0,0 1 0 0 0,0-1-1 0 0,-1 1 1 0 0,1 0 0 0 0,0 0 0 0 0,-1 0 0 0 0,1 0 0 0 0,-1 0 0 0 0,1 0 0 0 0,-1 1 0 0 0,1-1-1 0 0,-1 0 1 0 0,0 1 0 0 0,0-1 0 0 0,0 1 0 0 0,0 0 0 0 0,0-1 0 0 0,0 1 0 0 0,0 0 0 0 0,0-1 0 0 0,0 1-1 0 0,-1 0 1 0 0,1 0 0 0 0,-1 0 0 0 0,0-1 0 0 0,1 1 0 0 0,-1 0 0 0 0,0 0 0 0 0,0 0 0 0 0,0 0-1 0 0,0 0 1 0 0,0 0 0 0 0,-1 0 0 0 0,1-1 0 0 0,-1 1 0 0 0,1 0 0 0 0,-1 0 0 0 0,0 0 0 0 0,1-1 0 0 0,-1 1-1 0 0,0 0 1 0 0,0-1 0 0 0,0 1 0 0 0,0-1 0 0 0,-1 1 0 0 0,1-1 0 0 0,0 1 0 0 0,-1-1 0 0 0,1 0-1 0 0,0 0 1 0 0,-2 1-25 0 0,4-2 36 0 0,0-1-1 0 0,0 1 0 0 0,0 0 0 0 0,0 0 1 0 0,0 0-1 0 0,0 0 0 0 0,0 0 1 0 0,0 1-1 0 0,0-1 0 0 0,0 0 0 0 0,0 0 1 0 0,0 1-1 0 0,0-1 0 0 0,0 0 0 0 0,0 1 1 0 0,0-1-1 0 0,0 1 0 0 0,0-1 1 0 0,0 1-1 0 0,-1 0 0 0 0,1-1 0 0 0,0 1 1 0 0,0 0-1 0 0,-1-1 0 0 0,1 1 0 0 0,0 0 1 0 0,-1 0-1 0 0,1 0 0 0 0,-1 0 1 0 0,1 0-1 0 0,-1-1 0 0 0,0 1 0 0 0,1 0 1 0 0,-1 0-1 0 0,0 0 0 0 0,1 0 0 0 0,-1 0 1 0 0,0 0-1 0 0,0 0 0 0 0,0 0 1 0 0,0 0-1 0 0,0 1 0 0 0,0-1 0 0 0,0 0 1 0 0,-1 0-1 0 0,1 0 0 0 0,0 0 1 0 0,0 0-1 0 0,-1-1 0 0 0,1 1 0 0 0,-1 0 1 0 0,1 0-1 0 0,-1 0 0 0 0,1 0 0 0 0,-1 0 1 0 0,1 0-1 0 0,-1-1 0 0 0,0 1 1 0 0,1 0-1 0 0,-1 0 0 0 0,0-1 0 0 0,0 1 1 0 0,0-1-1 0 0,0 1 0 0 0,1-1 0 0 0,-1 1 1 0 0,0-1-36 0 0,17 6-4 0 0,5 3-171 0 0,18 6-1212 0 0,-9-8-2582 0 0,0-4-3615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54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51 5581 0 0,'0'0'2163'0'0,"0"0"529"0"0,0 0-902 0 0,0 0-356 0 0,0 0-87 0 0,0 0-429 0 0,0 0-463 0 0,-24 1 63 0 0,-89-4 29 0 0,77-9-2999 0 0,8-10-3810 0 0,20 8-557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2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5 11085 0 0,'0'0'1922'0'0,"0"0"-1562"0"0,0 0-242 0 0,0 0 131 0 0,0 0-107 0 0,0 0-552 0 0,17-2-94 0 0,-14 2 534 0 0,-1-1 0 0 0,1 0 0 0 0,0 1 1 0 0,0 0-1 0 0,0-1 0 0 0,-1 1 0 0 0,1 0 0 0 0,0 0 1 0 0,0 1-1 0 0,0-1 0 0 0,-1 1 0 0 0,1-1 0 0 0,0 1 1 0 0,-1 0-1 0 0,1 0 0 0 0,0 0 0 0 0,-1 0 0 0 0,1 1 1 0 0,-1-1-1 0 0,0 1 0 0 0,1-1 0 0 0,-1 1 0 0 0,0 0 0 0 0,0 0 1 0 0,0 0-1 0 0,0 0 0 0 0,-1 0 0 0 0,1 0 0 0 0,0 1 1 0 0,-1-1-1 0 0,1 1 0 0 0,-1-1 0 0 0,0 1 0 0 0,0-1 1 0 0,0 1-1 0 0,0 0 0 0 0,-1-1 0 0 0,1 1 0 0 0,-1 0 1 0 0,1 0-1 0 0,-1-1 0 0 0,0 1 0 0 0,0 0 0 0 0,0 0 1 0 0,-1 0-1 0 0,1-1 0 0 0,0 1 0 0 0,-1 0 0 0 0,0 0 1 0 0,0-1-1 0 0,0 1 0 0 0,0-1 0 0 0,0 1 0 0 0,0-1 0 0 0,-1 1 1 0 0,0 0-31 0 0,-94 67 1131 0 0,151-60 186 0 0,40-9-1588 0 0,-89 9-6572 0 0,-4-7 1636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2:55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18 7505 0 0,'0'0'6696'0'0,"0"0"-6036"0"0,0 0-660 0 0,0 0 0 0 0,0 0 364 0 0,0 0 568 0 0,0 0-231 0 0,-56 3-377 0 0,30-6-324 0 0,-6 0-196 0 0,1 0-380 0 0,3 0-709 0 0,4-1-1383 0 0,-8-1-4765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08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68 432 0 0,'0'0'1111'0'0,"0"0"-609"0"0,0 0-330 0 0,0 0 41 0 0,0 0 741 0 0,0 0 627 0 0,0 0-791 0 0,-2-3 7255 0 0,-9-10-7355 0 0,11 11-686 0 0,0 0 0 0 0,0 0-1 0 0,0 0 1 0 0,0 0 0 0 0,0 0 0 0 0,0 0 0 0 0,1 0-1 0 0,-1 0 1 0 0,1 1 0 0 0,-1-1 0 0 0,1 0 0 0 0,0 0 0 0 0,-1 0-1 0 0,1 1 1 0 0,0-1 0 0 0,0 0 0 0 0,1 1 0 0 0,-1-1-1 0 0,0 1 1 0 0,0-1 0 0 0,1 1 0 0 0,-1 0 0 0 0,1-1-1 0 0,-1 1 1 0 0,1 0 0 0 0,-1 0 0 0 0,1 0 0 0 0,0 0-1 0 0,-1 1 1 0 0,1-1 0 0 0,0 0 0 0 0,0 1 0 0 0,0-1 0 0 0,0 1-1 0 0,0-1 1 0 0,0 1 0 0 0,-1 0 0 0 0,1 0 0 0 0,0 0-1 0 0,0 0 1 0 0,0 0 0 0 0,0 0 0 0 0,0 1 0 0 0,0-1-1 0 0,0 1 1 0 0,0-1 0 0 0,-1 1 0 0 0,1 0 0 0 0,0-1-1 0 0,0 1 1 0 0,-1 0 0 0 0,1 0 0 0 0,0 1 0 0 0,-1-1 0 0 0,1 0-1 0 0,-1 0 1 0 0,0 1 0 0 0,1-1 0 0 0,-1 1 0 0 0,0-1-1 0 0,0 1 1 0 0,0-1 0 0 0,0 1 0 0 0,0 0 0 0 0,0 0-1 0 0,0-1 1 0 0,-1 1 0 0 0,1 0 0 0 0,-1 0 0 0 0,1 0-4 0 0,4 3 42 0 0,0 1 0 0 0,0 0 0 0 0,0 0 0 0 0,0 0 1 0 0,-1 1-1 0 0,0-1 0 0 0,-1 1 0 0 0,0 0 0 0 0,0 0 1 0 0,0 0-1 0 0,-1 0 0 0 0,0 1 0 0 0,0-1 0 0 0,-1 1 0 0 0,0-1 1 0 0,0 1-1 0 0,0 0 0 0 0,-1-1 0 0 0,-1 1 0 0 0,1 0 1 0 0,-1-1-1 0 0,-1 1 0 0 0,1-1 0 0 0,-1 1 0 0 0,0-1 1 0 0,-1 0-1 0 0,0 0 0 0 0,0 0 0 0 0,-1 0 0 0 0,1 0 0 0 0,-1-1 1 0 0,-1 1-1 0 0,1-1 0 0 0,-1 0 0 0 0,-1-1 0 0 0,1 1 1 0 0,-1-1-1 0 0,1 0 0 0 0,-1 0 0 0 0,-4 1-42 0 0,-70 10 105 0 0,78-16-103 0 0,1 0 1 0 0,-1 0-1 0 0,0 0 0 0 0,1 0 1 0 0,-1 0-1 0 0,1 0 0 0 0,-1-1 1 0 0,1 1-1 0 0,-1-1 1 0 0,1 1-1 0 0,-1-1 0 0 0,1 0 1 0 0,0 1-1 0 0,-1-1 1 0 0,1 0-1 0 0,0 0 0 0 0,0 0 1 0 0,-1 0-1 0 0,1 0 1 0 0,0 0-1 0 0,0 0 0 0 0,0-1 1 0 0,0 1-1 0 0,0 0 0 0 0,1-1 1 0 0,-1 1-1 0 0,0 0 1 0 0,1-1-1 0 0,-1 1 0 0 0,0-1 1 0 0,1 1-1 0 0,0-1 1 0 0,-1 1-1 0 0,1-1 0 0 0,0 1 1 0 0,0-1-1 0 0,0 1 1 0 0,0-1-1 0 0,0 0 0 0 0,0 1 1 0 0,0-1-1 0 0,1 1 1 0 0,-1-1-1 0 0,1 1 0 0 0,-1-1 1 0 0,1 1-1 0 0,-1-1 0 0 0,1 1 1 0 0,0 0-1 0 0,0-2-2 0 0,0 1 1 0 0,0 0 0 0 0,0 0 0 0 0,1 0 0 0 0,-1-1 0 0 0,0 1 0 0 0,1 1-1 0 0,0-1 1 0 0,-1 0 0 0 0,1 0 0 0 0,0 0 0 0 0,0 1 0 0 0,0-1 0 0 0,0 1 0 0 0,0 0-1 0 0,0 0 1 0 0,0-1 0 0 0,1 1 0 0 0,-1 0 0 0 0,0 1 0 0 0,1-1 0 0 0,-1 0 0 0 0,1 1 0 0 0,-1-1-1 0 0,0 1 1 0 0,1 0 0 0 0,-1 0 0 0 0,1 0 0 0 0,-1 0 0 0 0,1 0 0 0 0,-1 1 0 0 0,1-1-1 0 0,-1 1 1 0 0,1-1 0 0 0,-1 1 0 0 0,0 0 0 0 0,1 0 0 0 0,-1 0 0 0 0,0 0 0 0 0,0 1-1 0 0,90 47 1594 0 0,-39-6-1183 0 0,-52-42-1812 0 0,-2-1-2821 0 0,1-4-2350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09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0 364 0 0,'0'0'3064'0'0,"0"0"1527"0"0,0 0-2454 0 0,0 0-1410 0 0,0 0-115 0 0,0 0 191 0 0,0 0 140 0 0,0 8-125 0 0,-1-2-664 0 0,1 1 1 0 0,0-1 0 0 0,0 1 0 0 0,0 0 0 0 0,1-1-1 0 0,0 1 1 0 0,0-1 0 0 0,1 1 0 0 0,0-1-1 0 0,0 0 1 0 0,0 1 0 0 0,1-1 0 0 0,0 0 0 0 0,0 0-1 0 0,0-1 1 0 0,1 1 0 0 0,0-1 0 0 0,0 0-1 0 0,1 0 1 0 0,-1 0 0 0 0,1 0 0 0 0,0-1 0 0 0,0 0-1 0 0,0 0 1 0 0,1 0 0 0 0,-1-1 0 0 0,6 3-155 0 0,-9-7-22 0 0,0 0 1 0 0,0 0 0 0 0,0-1 0 0 0,-1 1-1 0 0,1 0 1 0 0,0-1 0 0 0,-1 0-1 0 0,1 1 1 0 0,-1-1 0 0 0,1 0 0 0 0,-1 1-1 0 0,0-1 1 0 0,0 0 0 0 0,0 0-1 0 0,0 0 1 0 0,0 0 0 0 0,0 0 0 0 0,0-1-1 0 0,-1 1 1 0 0,1 0 0 0 0,-1 0-1 0 0,1 0 1 0 0,-1-1 0 0 0,0 1 0 0 0,0 0-1 0 0,0 0 1 0 0,0 0 0 0 0,-1-1-1 0 0,1 1 1 0 0,-1-1 21 0 0,3 1-359 0 0,11 56 1188 0 0,9 119 232 0 0,-23-170-1059 0 0,-1 1 0 0 0,0-1-1 0 0,1 0 1 0 0,-1 0 0 0 0,0 1-1 0 0,0-1 1 0 0,-1 0-1 0 0,1-1 1 0 0,-1 1 0 0 0,1 0-1 0 0,-1-1 1 0 0,0 0 0 0 0,0 1-1 0 0,0-1 1 0 0,0 0-1 0 0,0 0 1 0 0,-1-1 0 0 0,1 1-1 0 0,-1-1 1 0 0,1 0-1 0 0,-1 0 1 0 0,1 0 0 0 0,-1 0-1 0 0,0 0 1 0 0,1-1 0 0 0,-1 0-1 0 0,0 0 1 0 0,1 0-1 0 0,-1 0 1 0 0,0 0 0 0 0,0-1-1 0 0,1 1 1 0 0,-1-1 0 0 0,1 0-1 0 0,-1 0 1 0 0,1-1-1 0 0,-1 1 1 0 0,1-1 0 0 0,-3-1-2 0 0,-50-24-7578 0 0,40 11-2934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10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76 548 0 0,'0'0'6150'0'0,"0"0"-2352"0"0,0 0-2776 0 0,0 0-794 0 0,0 0 212 0 0,0 0 335 0 0,0 0 6 0 0,-7 0-104 0 0,-123-15 1016 0 0,39-3-3403 0 0,89 17 1330 0 0,-11-5-5267 0 0,10 0-1096 0 0</inkml:trace>
  <inkml:trace contextRef="#ctx0" brushRef="#br0" timeOffset="250.03">154 0 5064 0 0,'0'0'5768'0'0,"2"6"-3820"0"0,0 7-1469 0 0,-1-1-1 0 0,0 1 1 0 0,0-1 0 0 0,-1 1 0 0 0,-1 0-1 0 0,0-1 1 0 0,-1 1 0 0 0,0-1 0 0 0,-1 0 0 0 0,0 0-1 0 0,-5 12-478 0 0,-4 30-988 0 0,17-37-8359 0 0,1-16 1636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18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5 5076 0 0,'0'0'8327'0'0,"0"0"-5937"0"0,0 0-2106 0 0,0 0 46 0 0,0 0-5 0 0,0 0-295 0 0,9-4 964 0 0,-7 4-986 0 0,1 1 1 0 0,-1-1 0 0 0,1 1-1 0 0,-1 0 1 0 0,0 0-1 0 0,1 0 1 0 0,-1 0 0 0 0,0 0-1 0 0,1 0 1 0 0,-1 0 0 0 0,0 1-1 0 0,0-1 1 0 0,0 1-1 0 0,0 0 1 0 0,-1 0 0 0 0,1-1-1 0 0,0 1 1 0 0,-1 0 0 0 0,1 0-1 0 0,-1 1 1 0 0,0-1 0 0 0,1 0-1 0 0,-1 0 1 0 0,0 1-1 0 0,0-1 1 0 0,-1 0 0 0 0,1 1-1 0 0,0-1 1 0 0,-1 1 0 0 0,0-1-1 0 0,1 1 1 0 0,-1 0-1 0 0,0-1 1 0 0,0 1 0 0 0,-1-1-1 0 0,1 1 1 0 0,0-1 0 0 0,-1 1-1 0 0,0-1 1 0 0,1 1-1 0 0,-1-1 1 0 0,0 0 0 0 0,0 1-1 0 0,0-1 1 0 0,-1 0 0 0 0,1 0-1 0 0,-1 0 1 0 0,1 0 0 0 0,-1 0-1 0 0,1 0 1 0 0,-1 0-1 0 0,0 0 1 0 0,0-1-9 0 0,-69 93 206 0 0,73-92-152 0 0,0 0 0 0 0,0 0 0 0 0,0 0 0 0 0,0 0 1 0 0,0-1-1 0 0,0 1 0 0 0,1-1 0 0 0,-1 1 0 0 0,0-1 0 0 0,1 0 0 0 0,-1 0 0 0 0,1 0 0 0 0,0 0 1 0 0,-1 0-1 0 0,1-1 0 0 0,0 1 0 0 0,-1-1 0 0 0,1 0 0 0 0,0 1 0 0 0,0-1 0 0 0,0-1 0 0 0,-1 1 1 0 0,1 0-1 0 0,2-1-54 0 0,-4 1 10 0 0,134-18-921 0 0,-135 20-7808 0 0,-1-2-919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17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4744 0 0,'0'0'5366'0'0,"0"0"-3208"0"0,0 0-1644 0 0,0 0-244 0 0,0 0 97 0 0,0 0-165 0 0,21-17-273 0 0,-18 16 138 0 0,-1 0 1 0 0,1 0 0 0 0,0 0-1 0 0,0 0 1 0 0,0 1-1 0 0,-1-1 1 0 0,1 1-1 0 0,0 0 1 0 0,0 0 0 0 0,0 0-1 0 0,0 0 1 0 0,0 0-1 0 0,0 1 1 0 0,0-1 0 0 0,0 1-1 0 0,-1 0 1 0 0,1 0-1 0 0,0 0 1 0 0,0 0-1 0 0,-1 0 1 0 0,1 1 0 0 0,-1-1-1 0 0,1 1 1 0 0,-1-1-1 0 0,1 1 1 0 0,-1 0-1 0 0,0 0 1 0 0,0 0 0 0 0,0 0-1 0 0,0 1 1 0 0,0-1-1 0 0,-1 0 1 0 0,1 1-1 0 0,-1 0 1 0 0,0-1 0 0 0,1 1-1 0 0,-1 0 1 0 0,0-1-1 0 0,0 1 1 0 0,-1 0-1 0 0,1 0 1 0 0,-1 0 0 0 0,1 0-1 0 0,-1 0 1 0 0,0 0-1 0 0,0-1 1 0 0,0 1-1 0 0,-1 0 1 0 0,1 0 0 0 0,0 0-1 0 0,-1 0 1 0 0,0 0-1 0 0,0 0 1 0 0,0-1-1 0 0,0 1 1 0 0,0 0 0 0 0,-2 1-68 0 0,-89 87 518 0 0,93-89-493 0 0,0 0 0 0 0,-1 0 1 0 0,1 0-1 0 0,0 0 1 0 0,1 0-1 0 0,-1 0 1 0 0,0 0-1 0 0,0 0 0 0 0,1-1 1 0 0,-1 1-1 0 0,1 0 1 0 0,0-1-1 0 0,-1 1 0 0 0,1-1 1 0 0,0 0-1 0 0,0 0 1 0 0,0 1-1 0 0,0-1 1 0 0,0 0-1 0 0,0 0 0 0 0,0-1 1 0 0,0 1-1 0 0,0 0 1 0 0,1-1-1 0 0,-1 1 0 0 0,0-1 1 0 0,0 0-1 0 0,1 0 1 0 0,-1 0-1 0 0,0 0 1 0 0,0 0-1 0 0,1 0 0 0 0,1-1-25 0 0,-2 1 2 0 0,120 5 207 0 0,-117-9-3436 0 0,-6-2-4643 0 0,-2-4-2 0 0</inkml:trace>
  <inkml:trace contextRef="#ctx0" brushRef="#br0" timeOffset="406.54">355 51 6625 0 0,'0'0'4987'0'0,"0"0"-3310"0"0,0 0-1241 0 0,0 0 202 0 0,0 0-146 0 0,0 0-298 0 0,0 0 56 0 0,4 8 154 0 0,27 116 1063 0 0,-30-122-1427 0 0,0-1-1 0 0,0 1 0 0 0,0 0 1 0 0,0 0-1 0 0,0-1 1 0 0,0 1-1 0 0,0-1 0 0 0,0 1 1 0 0,1-1-1 0 0,-1 1 0 0 0,0-1 1 0 0,1 0-1 0 0,-1 0 1 0 0,1 0-1 0 0,0 0 0 0 0,-1 0 1 0 0,1 0-1 0 0,0 0 0 0 0,0 0 1 0 0,0-1-1 0 0,-1 1 1 0 0,1-1-1 0 0,0 1 0 0 0,0-1 1 0 0,0 0-1 0 0,0 1 0 0 0,0-1 1 0 0,0 0-1 0 0,0 0 1 0 0,0-1-1 0 0,0 1 0 0 0,0 0 1 0 0,-1-1-1 0 0,1 1 1 0 0,0-1-1 0 0,0 0 0 0 0,0 1 1 0 0,0-1-1 0 0,-1 0 0 0 0,1 0 1 0 0,0 0-1 0 0,-1 0 1 0 0,1 0-1 0 0,-1-1 0 0 0,1 1 1 0 0,-1 0-1 0 0,0-1 0 0 0,1 1 1 0 0,-1-1-1 0 0,0 0 1 0 0,0 1-1 0 0,0-1 0 0 0,0 0 1 0 0,-1 1-1 0 0,1-1 1 0 0,0 0-1 0 0,-1 0 0 0 0,1 0 1 0 0,-1 0-1 0 0,1 0 0 0 0,-1 1 1 0 0,0-1-1 0 0,0-2-39 0 0,1-23 88 0 0,-1 11-810 0 0,8 37-166 0 0,-2-3 973 0 0,-1 1 0 0 0,0 0-1 0 0,-2 0 1 0 0,0 0 0 0 0,-1 0 0 0 0,0 0 0 0 0,-2 0-1 0 0,0 1 1 0 0,-2-1 0 0 0,0 0 0 0 0,-4 18-85 0 0,4-33-20 0 0,0-1 0 0 0,0 1 1 0 0,0-1-1 0 0,0 1 0 0 0,-1-1 1 0 0,1 0-1 0 0,-1 0 0 0 0,0-1 0 0 0,0 1 1 0 0,0 0-1 0 0,0-1 0 0 0,0 0 1 0 0,-1 1-1 0 0,1-1 0 0 0,-1-1 1 0 0,1 1-1 0 0,-1 0 0 0 0,0-1 0 0 0,0 0 1 0 0,0 0-1 0 0,0 0 0 0 0,1 0 1 0 0,-1-1-1 0 0,0 0 0 0 0,0 1 1 0 0,0-1-1 0 0,0-1 0 0 0,0 1 0 0 0,0 0 1 0 0,0-1-1 0 0,0 0 0 0 0,0 0 1 0 0,0 0 19 0 0,-46-30-9665 0 0,34 6 934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4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0 796 0 0,'0'0'7533'0'0,"0"0"-5270"0"0,0 0-1956 0 0,0 0 75 0 0,0 0 131 0 0,0 0-67 0 0,5 6 197 0 0,37 47 511 0 0,55 97 1543 0 0,-96-148-2657 0 0,0 1 0 0 0,-1-1 0 0 0,0 1-1 0 0,1-1 1 0 0,-1 1 0 0 0,0-1 0 0 0,0 1-1 0 0,-1-1 1 0 0,1 1 0 0 0,0-1 0 0 0,-1 1 0 0 0,1-1-1 0 0,-1 0 1 0 0,0 1 0 0 0,0-1 0 0 0,0 0-1 0 0,0 1 1 0 0,0-1 0 0 0,-1 0 0 0 0,1 0-1 0 0,-1 0 1 0 0,1 0 0 0 0,-1 0 0 0 0,0 0 0 0 0,0-1-1 0 0,1 1 1 0 0,-1 0 0 0 0,0-1 0 0 0,-1 0-1 0 0,1 1 1 0 0,0-1 0 0 0,0 0 0 0 0,-1 0 0 0 0,1 0-1 0 0,0 0 1 0 0,-1-1 0 0 0,1 1 0 0 0,-1-1-1 0 0,1 1 1 0 0,-1-1 0 0 0,1 0 0 0 0,-1 0 0 0 0,1 0-1 0 0,-1 0 1 0 0,1 0 0 0 0,-1-1 0 0 0,1 1-1 0 0,-1-1 1 0 0,1 0 0 0 0,0 0 0 0 0,-2 0-40 0 0,1 1-8 0 0,0-1 0 0 0,0 1 0 0 0,0 0 0 0 0,1-1 0 0 0,-1 1 1 0 0,0-1-1 0 0,0 0 0 0 0,1 0 0 0 0,-1 0 0 0 0,1 0 0 0 0,-1-1 0 0 0,1 1 1 0 0,-1-1-1 0 0,1 1 0 0 0,0-1 0 0 0,0 0 0 0 0,0 0 0 0 0,0 0 0 0 0,0 0 0 0 0,0 0 1 0 0,0-1-1 0 0,1 1 0 0 0,-1 0 0 0 0,1-1 0 0 0,0 1 0 0 0,-1-1 0 0 0,1 0 1 0 0,0 1-1 0 0,1-1 0 0 0,-1 0 0 0 0,0 0 0 0 0,1 1 0 0 0,0-1 0 0 0,-1 0 0 0 0,1 0 1 0 0,0 0-1 0 0,1 1 0 0 0,-1-1 0 0 0,0 0 0 0 0,1 0 0 0 0,-1 0 0 0 0,1 1 1 0 0,0-1-1 0 0,0 0 0 0 0,0 1 0 0 0,1-1 0 0 0,-1 0 8 0 0,44-32-1869 0 0,-6 27-4401 0 0,-20 5-720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6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785 29 4700 0 0,'0'0'5317'0'0,"0"0"-4078"0"0,0 0-1024 0 0,-7 1 646 0 0,-403 3 3948 0 0,152-21-4364 0 0,149 1-3378 0 0,117 16-4507 0 0,6 0 1663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6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5929 0 0,'0'0'5201'0'0,"0"0"-3655"0"0,6 6-1041 0 0,-5-5-452 0 0,6 6 145 0 0,-1 0 0 0 0,0 0 0 0 0,1 1 0 0 0,-2-1 0 0 0,1 1 0 0 0,-1 0 0 0 0,-1 1 0 0 0,0-1 0 0 0,0 1 0 0 0,0 0 0 0 0,-1 0-1 0 0,0 0 1 0 0,-1 1 0 0 0,0-1 0 0 0,-1 0 0 0 0,0 1 0 0 0,0 0 0 0 0,-1-1 0 0 0,0 1 0 0 0,-1 8-198 0 0,-1-17 15 0 0,1 1 1 0 0,-1 0-1 0 0,1-1 1 0 0,-1 0-1 0 0,0 1 0 0 0,0-1 1 0 0,1 0-1 0 0,-1 0 1 0 0,0 0-1 0 0,0 0 1 0 0,0 0-1 0 0,0 0 0 0 0,0 0 1 0 0,0-1-1 0 0,0 1 1 0 0,-1-1-1 0 0,1 0 1 0 0,0 0-1 0 0,0 1 0 0 0,0-1 1 0 0,-1 0-1 0 0,1-1 1 0 0,0 1-1 0 0,0 0 1 0 0,0-1-1 0 0,0 1 0 0 0,0-1 1 0 0,0 0-1 0 0,0 0 1 0 0,0 1-1 0 0,0-1 1 0 0,0-1-1 0 0,0 1 0 0 0,0 0 1 0 0,0 0-1 0 0,1-1 1 0 0,-1 1-1 0 0,1-1 1 0 0,-1 1-1 0 0,1-1 1 0 0,-1 0-1 0 0,1 1 0 0 0,0-1 1 0 0,0 0-1 0 0,0 0 1 0 0,0 0-1 0 0,0 0 1 0 0,0 0-1 0 0,1 0 0 0 0,-1 0 1 0 0,1 0-1 0 0,-1-1 1 0 0,1 1-1 0 0,0 0 1 0 0,0 0-1 0 0,0 0 0 0 0,0 0 1 0 0,0-1-1 0 0,0 1 1 0 0,1 0-1 0 0,-1 0 1 0 0,1 0-1 0 0,-1 0-15 0 0,0 0-25 0 0,0 0 1 0 0,0 0-1 0 0,0 0 0 0 0,0 0 1 0 0,0 0-1 0 0,0 0 0 0 0,1 0 1 0 0,-1 0-1 0 0,1 0 0 0 0,-1 0 1 0 0,1 0-1 0 0,0 0 0 0 0,0 1 1 0 0,-1-1-1 0 0,1 0 0 0 0,0 1 1 0 0,1-1-1 0 0,-1 0 0 0 0,0 1 1 0 0,0-1-1 0 0,1 1 0 0 0,-1 0 1 0 0,1-1-1 0 0,-1 1 0 0 0,1 0 1 0 0,0 0-1 0 0,-1 0 0 0 0,1 0 1 0 0,0 0-1 0 0,1 0 25 0 0,25 6-6537 0 0,-21-1 1442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7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58 9533 0 0,'0'0'5848'0'0,"0"0"-5256"0"0,0 0-544 0 0,0 0 533 0 0,0 0 79 0 0,-36-9-252 0 0,16 4-232 0 0,-2 2-104 0 0,-3 0-68 0 0,2 0 8 0 0,2-1 44 0 0,0 2-56 0 0,2-1-372 0 0,5-1-436 0 0,1 1-397 0 0,6-1-883 0 0,0 0-1932 0 0,10-7-2825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5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171 145 14261 0 0,'0'0'1720'0'0,"0"0"-1720"0"0,0 0-680 0 0,0 0 680 0 0,0 0 376 0 0,-39-12-124 0 0,22 6-172 0 0,-2 1-80 0 0,-2 1-88 0 0,4-3-616 0 0,1 1-384 0 0,3-1-400 0 0,5-1-1552 0 0,2 3-2405 0 0</inkml:trace>
  <inkml:trace contextRef="#ctx0" brushRef="#br0" timeOffset="250.33">125 33 2812 0 0,'0'0'6405'0'0,"0"0"-4917"0"0,0 0-460 0 0,0 0 76 0 0,0 0-416 0 0,0 0-688 0 0,0 0 0 0 0,0 0 88 0 0,0 0 216 0 0,0 0-304 0 0,-50-20-48 0 0,25 17-1524 0 0,4 1-3024 0 0,-8-6-3105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7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17 6341 0 0,'0'0'7360'0'0,"0"0"-5800"0"0,0 0-1308 0 0,0 0 236 0 0,0 0 105 0 0,0 0-69 0 0,0 0-188 0 0,-55 0-200 0 0,28-1-100 0 0,-4 0-36 0 0,-1 0-1020 0 0,0-2-805 0 0,10 2-2971 0 0,-10-8-4981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6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13565 0 0,'0'0'1914'0'0,"0"0"-1284"0"0,3 7-113 0 0,1 7-271 0 0,-1-2-107 0 0,1 0 1 0 0,0 0-1 0 0,0 0 1 0 0,1 0-1 0 0,1-1 0 0 0,0 1 1 0 0,0-2-1 0 0,1 1 0 0 0,1-1 1 0 0,8 9-140 0 0,-15-19 17 0 0,1 1-1 0 0,0-1 1 0 0,0 0 0 0 0,0 0 0 0 0,0 0 0 0 0,1 0 0 0 0,-2 0 0 0 0,1-1-1 0 0,0 1 1 0 0,0 0 0 0 0,0-1 0 0 0,0 0 0 0 0,0 1 0 0 0,0-1 0 0 0,0 0-1 0 0,-1 0 1 0 0,1 0 0 0 0,0 0 0 0 0,-1 0 0 0 0,1-1 0 0 0,0 1 0 0 0,-1 0 0 0 0,0-1-1 0 0,1 1 1 0 0,-1-1 0 0 0,0 0 0 0 0,0 1 0 0 0,0-1 0 0 0,0 0 0 0 0,0 0-1 0 0,0 1 1 0 0,0-1 0 0 0,-1 0 0 0 0,1 0 0 0 0,-1 0 0 0 0,1 0 0 0 0,-1 0-1 0 0,0 0 1 0 0,0 0 0 0 0,0 0 0 0 0,0 0 0 0 0,0 0 0 0 0,0 0 0 0 0,0 0-1 0 0,-1 0 1 0 0,1 0 0 0 0,-1 0 0 0 0,1 0 0 0 0,-1 0 0 0 0,0 1 0 0 0,0-1 0 0 0,0 0-1 0 0,0 0-16 0 0,3-15-423 0 0,13 56 13 0 0,-11-28 475 0 0,0 0 0 0 0,-1 0 0 0 0,0 0 1 0 0,-1 1-1 0 0,0-1 0 0 0,-1 1 0 0 0,0-1 0 0 0,-1 1 0 0 0,0 0 0 0 0,-1-1 0 0 0,-1 1 0 0 0,1-1 0 0 0,-2 0 0 0 0,0 1 0 0 0,0-1 0 0 0,-2 3-65 0 0,-45 5-484 0 0,16-32-7085 0 0,25-3-1425 0 0</inkml:trace>
  <inkml:trace contextRef="#ctx0" brushRef="#br0" timeOffset="325.2">296 1 4984 0 0,'0'0'6342'0'0,"0"0"-4371"0"0,0 0-1677 0 0,0 0 30 0 0,0 0 284 0 0,0 0-170 0 0,5 0-336 0 0,-1-1-41 0 0,-1 1-1 0 0,0 0 1 0 0,0 0-1 0 0,0 0 1 0 0,0 1-1 0 0,0-1 1 0 0,0 1-1 0 0,0 0 1 0 0,0 0-1 0 0,0 0 1 0 0,0 0-1 0 0,0 0 1 0 0,0 0-1 0 0,0 1 1 0 0,-1 0-1 0 0,1-1 1 0 0,-1 1-1 0 0,1 0 1 0 0,-1 0-1 0 0,0 0 1 0 0,1 1-1 0 0,-1-1 1 0 0,0 0-1 0 0,-1 1 0 0 0,1 0 1 0 0,0-1-1 0 0,-1 1 1 0 0,1 0-1 0 0,-1 0 1 0 0,0 0-1 0 0,0-1 1 0 0,0 1-1 0 0,0 1 1 0 0,-1-1-1 0 0,1 0 1 0 0,-1 0-1 0 0,0 0 1 0 0,0 0-1 0 0,0 1-60 0 0,-52 70 668 0 0,113-68 186 0 0,-30-9-1515 0 0,9 0-2258 0 0,-12 1-3555 0 0,-5-1-2188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25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1312 0 0,'0'0'391'0'0,"0"0"642"0"0,0 0 2198 0 0,0 0-481 0 0,0 0-1154 0 0,0 0-353 0 0,0 0-94 0 0,0 0-125 0 0,0 0-268 0 0,32-6 9 0 0,-29 6-731 0 0,-1 0 0 0 0,1 1 0 0 0,-1-1 0 0 0,1 1 0 0 0,-1 0-1 0 0,1-1 1 0 0,-1 1 0 0 0,1 1 0 0 0,-1-1 0 0 0,0 0 0 0 0,1 0 0 0 0,-1 1 0 0 0,0 0 0 0 0,0-1 0 0 0,0 1 0 0 0,0 0-1 0 0,-1 0 1 0 0,1 0 0 0 0,0 0 0 0 0,-1 0 0 0 0,1 0 0 0 0,-1 0 0 0 0,0 1 0 0 0,0-1 0 0 0,0 1 0 0 0,0-1-1 0 0,0 1 1 0 0,0-1 0 0 0,-1 1 0 0 0,1-1 0 0 0,-1 1 0 0 0,0-1 0 0 0,1 1 0 0 0,-1 0 0 0 0,-1-1 0 0 0,1 1-1 0 0,0 0 1 0 0,-1-1 0 0 0,1 1 0 0 0,-1-1 0 0 0,0 1 0 0 0,1-1 0 0 0,-1 1 0 0 0,-1-1 0 0 0,1 0 0 0 0,0 1 0 0 0,-1-1-1 0 0,1 0 1 0 0,-1 0 0 0 0,1 0 0 0 0,-1 0 0 0 0,0 0 0 0 0,0 0 0 0 0,0-1 0 0 0,0 1 0 0 0,0 0 0 0 0,0-1-1 0 0,-1 0 1 0 0,1 1 0 0 0,-2 0-34 0 0,1 1 33 0 0,4-3-34 0 0,-1 0 0 0 0,1 0 0 0 0,0 0 0 0 0,0 0 0 0 0,0 0 0 0 0,0 1 0 0 0,-1-1 0 0 0,1 0 0 0 0,0 1 0 0 0,0-1 0 0 0,0 1 0 0 0,-1-1 0 0 0,1 0 0 0 0,0 1 0 0 0,-1 0 0 0 0,1-1 0 0 0,0 1 1 0 0,-1-1-1 0 0,1 1 0 0 0,-1 0 0 0 0,1-1 0 0 0,-1 1 0 0 0,1 0 0 0 0,-1 0 0 0 0,0-1 0 0 0,1 1 0 0 0,-1 0 0 0 0,0 0 0 0 0,1 0 0 0 0,-1-1 0 0 0,0 1 0 0 0,0 0 0 0 0,0 0 0 0 0,0 0 0 0 0,0 0 0 0 0,0 0 0 0 0,0-1 0 0 0,0 1 0 0 0,0 0 0 0 0,0 0 0 0 0,0 0 0 0 0,-1 0 0 0 0,1 0 0 0 0,0-1 0 0 0,-1 1 0 0 0,1 0 0 0 0,-1 0 0 0 0,1-1 0 0 0,0 1 0 0 0,-1 0 0 0 0,0-1 0 0 0,1 1 0 0 0,-1 0 0 0 0,1-1 0 0 0,-1 1 0 0 0,0-1 0 0 0,1 1 0 0 0,-1-1 0 0 0,0 1 0 0 0,0-1 0 0 0,1 1 0 0 0,-1-1 0 0 0,0 0 0 0 0,0 0 0 0 0,0 1 0 0 0,1-1 0 0 0,-1 0 0 0 0,-1 0 1 0 0,6 1-142 0 0,87 4 508 0 0,-60-6-3035 0 0,-2-3-4111 0 0,-20 2 251 0 0</inkml:trace>
  <inkml:trace contextRef="#ctx0" brushRef="#br0" timeOffset="422.29">257 154 796 0 0,'0'0'1100'0'0,"0"0"1500"0"0,0 0-227 0 0,0 0-1292 0 0,0 0-326 0 0,7 1 56 0 0,19 5 425 0 0,-20-4-997 0 0,0 0 1 0 0,0 0 0 0 0,1 0 0 0 0,-1-1 0 0 0,0 1 0 0 0,1-1-1 0 0,-1-1 1 0 0,1 0 0 0 0,-1 0 0 0 0,1 0 0 0 0,-1 0 0 0 0,1-1-1 0 0,-1 0 1 0 0,0-1 0 0 0,1 1 0 0 0,-1-1 0 0 0,0 0 0 0 0,0-1-1 0 0,0 0 1 0 0,0 0 0 0 0,-1 0 0 0 0,1 0 0 0 0,-1-1 0 0 0,1 0-240 0 0,-5 2-1 0 0,0 0 1 0 0,0 1 0 0 0,0-1 0 0 0,0 0 0 0 0,0 1 0 0 0,-1-1-1 0 0,1 0 1 0 0,-1 0 0 0 0,1 0 0 0 0,-1 0 0 0 0,0 0 0 0 0,0 1-1 0 0,0-1 1 0 0,0 0 0 0 0,0 0 0 0 0,0 0 0 0 0,0 0 0 0 0,-1 0-1 0 0,1 0 1 0 0,0 0 0 0 0,-1 1 0 0 0,0-1 0 0 0,1 0 0 0 0,-1 0-1 0 0,0 1 1 0 0,0-1 0 0 0,0 0 0 0 0,0 1 0 0 0,0-1 0 0 0,-1 1-1 0 0,1 0 1 0 0,0-1 0 0 0,-1 1 0 0 0,1 0 0 0 0,-1 0 0 0 0,1 0 0 0 0,-1 0-1 0 0,0 0 1 0 0,1 0 0 0 0,-1 0 0 0 0,0 0 0 0 0,0 1 0 0 0,0-1 0 0 0,-81-28-901 0 0,81 31 906 0 0,0 0-1 0 0,0 1 1 0 0,0-1 0 0 0,0 1-1 0 0,0-1 1 0 0,1 1 0 0 0,-1 0 0 0 0,1-1-1 0 0,0 1 1 0 0,0 0 0 0 0,0 0-1 0 0,0 0 1 0 0,0 0 0 0 0,1 0-1 0 0,0 0 1 0 0,-1 0 0 0 0,1 0-1 0 0,0 0 1 0 0,0 1 0 0 0,0-1-1 0 0,1 0 1 0 0,-1 0 0 0 0,1 0-1 0 0,0 1-4 0 0,-1 6 179 0 0,3 229 1412 0 0,0-236-4236 0 0,0-5-1888 0 0,3-5-2615 0 0</inkml:trace>
  <inkml:trace contextRef="#ctx0" brushRef="#br0" timeOffset="703.3">447 302 5461 0 0,'0'0'8832'0'0,"0"0"-8148"0"0,0 0-480 0 0,0 0 48 0 0,-48-1 448 0 0,29-1-431 0 0,-6 0-217 0 0,0 1-52 0 0,0 0-641 0 0,3 1-643 0 0,-1-2-500 0 0,7 2-1356 0 0,-2-2-3341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37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94 142 1280 0 0,'0'0'7273'0'0,"0"0"-5125"0"0,0 0-1627 0 0,0 0 101 0 0,0 0 99 0 0,0 0-149 0 0,0 0-170 0 0,5-4-118 0 0,-2 4-200 0 0,-1-1 0 0 0,1 0 0 0 0,-1 0 1 0 0,1 0-1 0 0,-1 0 0 0 0,0 0 0 0 0,0-1 0 0 0,1 1 1 0 0,-1-1-1 0 0,0 1 0 0 0,0-1 0 0 0,-1 0 1 0 0,1 0-1 0 0,0 0 0 0 0,0 0 0 0 0,-1 0 0 0 0,0 0 1 0 0,1 0-1 0 0,-1-1 0 0 0,0 1 0 0 0,0 0 1 0 0,0-1-1 0 0,0 1 0 0 0,0-1 0 0 0,-1 1 0 0 0,1-1 1 0 0,-1 0-1 0 0,0 1 0 0 0,0-1 0 0 0,0 1 1 0 0,0-1-1 0 0,0 1 0 0 0,0-1 0 0 0,-1 0 0 0 0,1 1 1 0 0,-1-1-1 0 0,0 1 0 0 0,1-1 0 0 0,-1 1 1 0 0,0 0-1 0 0,-1-1 0 0 0,1 1 0 0 0,-2-2-84 0 0,3 1-28 0 0,-1 1-1 0 0,0 0 0 0 0,0-1 1 0 0,0 1-1 0 0,0 0 0 0 0,-1-1 1 0 0,1 1-1 0 0,-1 0 0 0 0,1 0 1 0 0,-1 0-1 0 0,0 0 1 0 0,1 0-1 0 0,-1 0 0 0 0,0 1 1 0 0,0-1-1 0 0,-1 1 0 0 0,1-1 1 0 0,0 1-1 0 0,0 0 0 0 0,-1 0 1 0 0,1 0-1 0 0,-1 0 0 0 0,1 0 1 0 0,-1 0-1 0 0,1 1 1 0 0,-1 0-1 0 0,1-1 0 0 0,-1 1 1 0 0,0 0-1 0 0,1 0 0 0 0,-1 0 1 0 0,1 0-1 0 0,-1 1 0 0 0,1-1 1 0 0,-1 1-1 0 0,0-1 0 0 0,1 1 1 0 0,0 0-1 0 0,-1 0 1 0 0,1 0-1 0 0,0 0 0 0 0,-1 1 1 0 0,1-1-1 0 0,0 1 0 0 0,0-1 1 0 0,0 1-1 0 0,0 0 0 0 0,0 0 1 0 0,0-1-1 0 0,1 1 0 0 0,-1 1 1 0 0,1-1-1 0 0,-1 1 29 0 0,0-1 47 0 0,0-1 1 0 0,0 0-1 0 0,0 1 0 0 0,1 0 1 0 0,-1-1-1 0 0,0 1 0 0 0,1 0 1 0 0,0 0-1 0 0,-1 0 0 0 0,1 0 1 0 0,0 0-1 0 0,0 0 0 0 0,0 0 1 0 0,0 0-1 0 0,0 1 0 0 0,1-1 1 0 0,-1 0-1 0 0,1 0 0 0 0,-1 1 1 0 0,1-1-1 0 0,0 0 0 0 0,0 1 1 0 0,0-1-1 0 0,0 1 0 0 0,1-1 1 0 0,-1 0-1 0 0,0 0 0 0 0,1 1 1 0 0,0-1-1 0 0,0 0 0 0 0,-1 0 1 0 0,1 1-1 0 0,0-1 0 0 0,1 0 0 0 0,-1 0 1 0 0,0 0-1 0 0,1-1 0 0 0,-1 1 1 0 0,1 0-1 0 0,-1 0 0 0 0,1-1 1 0 0,0 1-1 0 0,0-1 0 0 0,-1 1 1 0 0,1-1-1 0 0,0 0 0 0 0,0 0 1 0 0,1 0-1 0 0,-1 0 0 0 0,0 0 1 0 0,0 0-1 0 0,2 0-47 0 0,32 3 471 0 0,-21-4-7456 0 0,-14 0 1217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37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78 2568 0 0,'0'0'613'0'0,"0"0"1150"0"0,0 0 740 0 0,0 0-631 0 0,0 0-397 0 0,0 0-253 0 0,0 0-296 0 0,0 0-249 0 0,0 0-85 0 0,-33 0 975 0 0,-197-27-2148 0 0,227 26-94 0 0,-7-3-1774 0 0,6 0-2961 0 0,3-2-1253 0 0</inkml:trace>
  <inkml:trace contextRef="#ctx0" brushRef="#br0" timeOffset="248.29">121 1 3192 0 0,'0'0'5771'0'0,"0"0"-3214"0"0,0 0-2001 0 0,0 0-107 0 0,2 7 373 0 0,3 144 2455 0 0,-7-85-5214 0 0,3-62-1534 0 0,2-3-4285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47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4772 0 0,'0'0'6716'0'0,"0"0"-4907"0"0,0 0-1655 0 0,0 0 17 0 0,0 0 160 0 0,0 0-51 0 0,0 0-190 0 0,0 0-188 0 0,3-2-50 0 0,0 1 176 0 0,0 0 0 0 0,0 0 0 0 0,0 0-1 0 0,0 0 1 0 0,0 1 0 0 0,1-1 0 0 0,-1 1-1 0 0,0 0 1 0 0,0 0 0 0 0,1 0 0 0 0,-1 1 0 0 0,0-1-1 0 0,0 1 1 0 0,0 0 0 0 0,0 0 0 0 0,0 0-1 0 0,0 0 1 0 0,0 0 0 0 0,0 1 0 0 0,0-1-1 0 0,0 1 1 0 0,-1 0 0 0 0,1-1 0 0 0,0 1 0 0 0,-1 1-1 0 0,0-1 1 0 0,1 0 0 0 0,-1 1 0 0 0,0-1-1 0 0,0 1 1 0 0,-1-1 0 0 0,1 1 0 0 0,0 0-1 0 0,-1 0 1 0 0,0 0 0 0 0,1 0 0 0 0,-1 0 0 0 0,-1 0-1 0 0,1 0 1 0 0,0 0 0 0 0,-1 0 0 0 0,1 1-1 0 0,-1-1 1 0 0,0 0 0 0 0,0 0 0 0 0,0 1-1 0 0,-1-1 1 0 0,1 0 0 0 0,-1 0 0 0 0,0 0-1 0 0,1 0 1 0 0,-1 0 0 0 0,-1 0 0 0 0,1 0 0 0 0,0 0-1 0 0,-1 0 1 0 0,-1 2-28 0 0,-78 70 1028 0 0,82-72-988 0 0,0 1 0 0 0,0-1 0 0 0,1 0 1 0 0,-1 1-1 0 0,1-1 0 0 0,0 0 0 0 0,0 0 0 0 0,0 0 0 0 0,0 0 0 0 0,0 0 0 0 0,1-1 0 0 0,-1 1 0 0 0,1-1 0 0 0,0 1 1 0 0,0-1-1 0 0,0 0 0 0 0,0 0 0 0 0,0 0 0 0 0,0 0 0 0 0,0-1 0 0 0,1 0 0 0 0,-1 1 0 0 0,0-1 0 0 0,1 0 0 0 0,-1-1 1 0 0,1 1-1 0 0,0 0 0 0 0,-1-1 0 0 0,1 0 0 0 0,-1 0 0 0 0,2 0-40 0 0,-1 1-113 0 0,46 5-54 0 0,-20-11-4836 0 0,-23 2-612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49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11 1580 0 0,'0'0'128'0'0,"0"0"-128"0"0,0 0-116 0 0,0 0 116 0 0,-34-3 52 0 0,22 2 132 0 0,3 0-108 0 0,-3 0 56 0 0,1 0-28 0 0,-1 1 0 0 0,1-1-104 0 0,0 1 0 0 0,2 0 56 0 0,-3-1-56 0 0,0 1-144 0 0,3 0 0 0 0,-1-1 40 0 0,2 0-872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48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0 194 14529 0 0,'0'0'1477'0'0,"0"0"-1117"0"0,0 0-282 0 0,0 0 198 0 0,0 0-13 0 0,3-6-184 0 0,-3 5-97 0 0,0-1 1 0 0,1 0 0 0 0,-1 1 0 0 0,0-1 0 0 0,1 0 0 0 0,0 1 0 0 0,-1-1 0 0 0,1 1 0 0 0,0-1 0 0 0,0 1 0 0 0,0-1 0 0 0,0 1 0 0 0,0 0-1 0 0,0-1 1 0 0,0 1 0 0 0,1 0 0 0 0,-1 0 0 0 0,0 0 0 0 0,1 0 0 0 0,-1 0 0 0 0,1 0 0 0 0,-1 0 0 0 0,1 0 0 0 0,-1 1 0 0 0,1-1 0 0 0,0 1-1 0 0,-1-1 1 0 0,1 1 0 0 0,0 0 0 0 0,-1-1 0 0 0,1 1 0 0 0,0 0 0 0 0,-1 0 0 0 0,1 0 0 0 0,0 0 0 0 0,-1 1 0 0 0,1-1 0 0 0,0 0 0 0 0,0 1-1 0 0,-1-1 1 0 0,1 1 0 0 0,-1-1 0 0 0,1 1 0 0 0,-1 0 0 0 0,1 0 0 0 0,-1 0 0 0 0,1 0 0 0 0,-1 0 0 0 0,0 0 0 0 0,1 0 0 0 0,-1 0 0 0 0,1 1 16 0 0,1 1 21 0 0,0-1 0 0 0,0 0-1 0 0,0 1 1 0 0,-1 0-1 0 0,1 0 1 0 0,-1-1-1 0 0,1 1 1 0 0,-1 1 0 0 0,0-1-1 0 0,0 0 1 0 0,-1 0-1 0 0,1 1 1 0 0,-1-1-1 0 0,1 1 1 0 0,-1 0 0 0 0,0-1-1 0 0,-1 1 1 0 0,1 0-1 0 0,0-1 1 0 0,-1 1-1 0 0,0 0 1 0 0,0 0 0 0 0,0 0-1 0 0,-1-1 1 0 0,1 1-1 0 0,-1 0 1 0 0,0-1-1 0 0,0 1 1 0 0,0 0-1 0 0,0-1 1 0 0,-1 1 0 0 0,1-1-1 0 0,-1 0 1 0 0,0 1-1 0 0,0-1 1 0 0,0 0-1 0 0,-1 0 1 0 0,1 0 0 0 0,-1 0-1 0 0,1-1 1 0 0,-1 1-1 0 0,0-1 1 0 0,0 0-1 0 0,0 1 1 0 0,0-1 0 0 0,-1-1-1 0 0,1 1 1 0 0,-1 0-1 0 0,-2 0-19 0 0,-14 6 92 0 0,0-1-2254 0 0,12-2-5431 0 0,12-9 696 0 0</inkml:trace>
  <inkml:trace contextRef="#ctx0" brushRef="#br0" timeOffset="263.27">218 203 10905 0 0,'0'0'3239'0'0,"0"0"-2504"0"0,0 0-613 0 0,0 0 72 0 0,0 0 0 0 0,0 0-42 0 0,0 0-59 0 0,-4 6-62 0 0,-3 6 17 0 0,4-9-20 0 0,0-1-1 0 0,1 1 1 0 0,-1 0-1 0 0,1-1 0 0 0,0 1 1 0 0,0 1-1 0 0,0-1 0 0 0,0 0 1 0 0,0 0-1 0 0,1 1 1 0 0,-1-1-1 0 0,1 1 0 0 0,0-1 1 0 0,0 1-1 0 0,1-1 0 0 0,-1 1 1 0 0,1 0-1 0 0,-1-1 1 0 0,1 1-1 0 0,0 0 0 0 0,1-1 1 0 0,-1 1-1 0 0,0 0 0 0 0,1-1 1 0 0,0 1-1 0 0,0 0 1 0 0,0-1-1 0 0,1 1 0 0 0,-1-1 1 0 0,1 0-1 0 0,-1 1 0 0 0,1-1 1 0 0,0 0-1 0 0,1 1-27 0 0,35 14-2155 0 0,-10-16-5428 0 0,-19-4 2625 0 0</inkml:trace>
  <inkml:trace contextRef="#ctx0" brushRef="#br0" timeOffset="577.73">382 31 2784 0 0,'0'0'1916'0'0,"0"0"2517"0"0,0 0-2716 0 0,0 0-1019 0 0,0 0 290 0 0,0 0-55 0 0,0 0-171 0 0,0 0-346 0 0,6-5-268 0 0,-5 3-134 0 0,1 0 0 0 0,-1 0 0 0 0,0 1 0 0 0,0-1 0 0 0,1 1 0 0 0,-1-1 0 0 0,1 1 0 0 0,-1-1 0 0 0,1 1 0 0 0,0 0 0 0 0,0 0 0 0 0,-1 0 0 0 0,1 0 0 0 0,0 0 0 0 0,0 0 0 0 0,0 0 0 0 0,0 1 0 0 0,0-1 0 0 0,0 1 0 0 0,0 0 0 0 0,0-1 0 0 0,0 1 0 0 0,0 0 0 0 0,0 0 0 0 0,0 0 0 0 0,1 0 0 0 0,-1 1 0 0 0,0-1 0 0 0,0 0-1 0 0,0 1 1 0 0,0 0 0 0 0,0-1 0 0 0,0 1 0 0 0,-1 0 0 0 0,1 0 0 0 0,0 0 0 0 0,0 0 0 0 0,0 0 0 0 0,-1 1 0 0 0,1-1 0 0 0,-1 0 0 0 0,1 1 0 0 0,-1-1 0 0 0,1 1 0 0 0,-1 0-14 0 0,-38 96 594 0 0,88-58 829 0 0,-10-29-3721 0 0,-32-9-1301 0 0,5-2-4005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47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85 10213 0 0,'0'0'5652'0'0,"0"0"-5652"0"0,0 0 152 0 0,0 0 281 0 0,0 0 127 0 0,0 0-276 0 0,-37-2-84 0 0,18 0-140 0 0,-3-1-60 0 0,4 1-4 0 0,-3-2-192 0 0,2 3-228 0 0,3-2-329 0 0,3 0-619 0 0,5-2-1236 0 0,3 1-2236 0 0,9-8-2509 0 0</inkml:trace>
  <inkml:trace contextRef="#ctx0" brushRef="#br0" timeOffset="154.37">216 13 6021 0 0,'0'0'7012'0'0,"0"0"-5984"0"0,0 0-708 0 0,0 0 400 0 0,0 0 148 0 0,0 0-287 0 0,0 0-285 0 0,-39-3-296 0 0,17-1-48 0 0,3 3-681 0 0,0-1-655 0 0,2 1-1100 0 0,5-1-3236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3:46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89 3968 0 0,'0'0'530'0'0,"0"0"1643"0"0,0 0 515 0 0,0 0-1016 0 0,0 0-477 0 0,0 0-104 0 0,0 0-89 0 0,0 0-240 0 0,-3-4-245 0 0,-14-18 627 0 0,73 9-1388 0 0,-53 12 239 0 0,1 0 0 0 0,-1 1 0 0 0,0-1 0 0 0,1 1 0 0 0,-1-1 0 0 0,1 1 0 0 0,-1 0 0 0 0,1 0 0 0 0,-1 0 0 0 0,1 1 0 0 0,-1-1 0 0 0,0 1 1 0 0,1 0-1 0 0,-1 0 0 0 0,0 0 0 0 0,1 1 0 0 0,-1-1 0 0 0,0 1 0 0 0,0-1 0 0 0,0 1 0 0 0,0 0 0 0 0,-1 0 0 0 0,1 0 0 0 0,0 1 0 0 0,-1-1 0 0 0,1 1 1 0 0,-1-1-1 0 0,0 1 0 0 0,0 0 0 0 0,0 0 0 0 0,0 0 0 0 0,-1 0 0 0 0,1 0 0 0 0,-1 0 0 0 0,0 0 0 0 0,0 1 0 0 0,0-1 0 0 0,0 1 0 0 0,0-1 1 0 0,-1 0-1 0 0,1 1 0 0 0,-1-1 0 0 0,0 1 0 0 0,0-1 0 0 0,-1 1 0 0 0,1-1 0 0 0,-1 1 0 0 0,1-1 0 0 0,-1 0 0 0 0,0 1 0 0 0,0-1 0 0 0,-2 2 5 0 0,-84 124 242 0 0,90-126-185 0 0,-1-1 0 0 0,1 1 0 0 0,0-1 0 0 0,0 0 1 0 0,1 0-1 0 0,-1 0 0 0 0,0-1 0 0 0,1 1 0 0 0,-1-1 0 0 0,1 0 0 0 0,-1 0 0 0 0,1 0 1 0 0,-1 0-1 0 0,1 0 0 0 0,0-1 0 0 0,0 0 0 0 0,-1 0 0 0 0,1 0 0 0 0,0 0 0 0 0,-1 0 1 0 0,1-1-1 0 0,0 0-57 0 0,2 2 8 0 0,11 0-285 0 0,41 0 674 0 0,-23-8-5223 0 0,-30 4-42 0 0,1-4-3178 0 0</inkml:trace>
  <inkml:trace contextRef="#ctx0" brushRef="#br0" timeOffset="282.3">367 142 11205 0 0,'0'0'2657'0'0,"0"0"-1567"0"0,0 0-425 0 0,0 0 75 0 0,0 0-178 0 0,0 0-335 0 0,0 0-282 0 0,0 0-157 0 0,7-3-20 0 0,-5 2 220 0 0,1 1-1 0 0,-1-1 1 0 0,1 1 0 0 0,0-1 0 0 0,-1 1-1 0 0,1 0 1 0 0,-1 0 0 0 0,1 0 0 0 0,0 0-1 0 0,-1 1 1 0 0,1-1 0 0 0,-1 1 0 0 0,1-1-1 0 0,0 1 1 0 0,-1 0 0 0 0,0 0 0 0 0,1 0-1 0 0,-1 0 1 0 0,1 1 0 0 0,-1-1 0 0 0,0 0-1 0 0,0 1 1 0 0,0 0 0 0 0,0 0 0 0 0,0-1-1 0 0,0 1 1 0 0,-1 0 0 0 0,1 0 0 0 0,0 1-1 0 0,-1-1 1 0 0,0 0 0 0 0,1 0-1 0 0,-1 1 1 0 0,0-1 0 0 0,0 1 0 0 0,-1-1-1 0 0,1 2 13 0 0,1 0-19 0 0,0 0-1 0 0,0 0 0 0 0,-1 0 0 0 0,0 0 0 0 0,0 1 1 0 0,0-1-1 0 0,0 0 0 0 0,-1 0 0 0 0,1 1 0 0 0,-1-1 0 0 0,0 0 1 0 0,-1 1-1 0 0,1-1 0 0 0,-1 0 0 0 0,0 0 0 0 0,0 1 0 0 0,0-1 1 0 0,0 0-1 0 0,-1 0 0 0 0,0 0 0 0 0,0 0 0 0 0,0-1 0 0 0,0 1 1 0 0,0 0-1 0 0,-1-1 0 0 0,0 0 0 0 0,1 1 0 0 0,-1-1 1 0 0,0 0-1 0 0,-1 0 0 0 0,1-1 0 0 0,-1 1 0 0 0,1-1 0 0 0,-1 0 1 0 0,0 0-1 0 0,1 0 0 0 0,-1 0 0 0 0,-1 0 20 0 0,-5 6-825 0 0,7-6-2159 0 0,3 0-2486 0 0</inkml:trace>
  <inkml:trace contextRef="#ctx0" brushRef="#br0" timeOffset="487.26">541 173 6137 0 0,'0'0'4967'0'0,"0"0"-3339"0"0,0 0-1084 0 0,0 0 43 0 0,0 0 77 0 0,0 0-204 0 0,0 0-240 0 0,-6 6-144 0 0,3-4-60 0 0,0 0 1 0 0,1 0 0 0 0,-1 1-1 0 0,0-1 1 0 0,1 0 0 0 0,0 1-1 0 0,-1 0 1 0 0,1 0-1 0 0,0 0 1 0 0,1 0 0 0 0,-1 0-1 0 0,0 0 1 0 0,1 0 0 0 0,0 0-1 0 0,0 1 1 0 0,0-1 0 0 0,0 0-1 0 0,0 1 1 0 0,1-1-1 0 0,-1 1 1 0 0,1-1 0 0 0,0 1-1 0 0,0-1 1 0 0,0 1 0 0 0,1-1-1 0 0,-1 1 1 0 0,1-1 0 0 0,0 1-1 0 0,0-1 1 0 0,0 0-1 0 0,0 0 1 0 0,1 1 0 0 0,-1-1-1 0 0,1 0 1 0 0,0 0 0 0 0,0 0-1 0 0,0 0 1 0 0,0-1 0 0 0,0 1-1 0 0,1-1 1 0 0,0 1-17 0 0,54 28-214 0 0,-15-31-6912 0 0,-29-8 345 0 0</inkml:trace>
  <inkml:trace contextRef="#ctx0" brushRef="#br0" timeOffset="797.81">689 5 4092 0 0,'0'0'7319'0'0,"0"0"-5149"0"0,0 0-1610 0 0,0 0 116 0 0,0 0-12 0 0,0 0-448 0 0,0 0-366 0 0,0 0-27 0 0,6-1 86 0 0,-5 0 92 0 0,1 1 0 0 0,0-1 0 0 0,0 1 0 0 0,0-1 1 0 0,0 1-1 0 0,-1 0 0 0 0,1 0 0 0 0,0-1 0 0 0,0 1 1 0 0,0 1-1 0 0,0-1 0 0 0,0 0 0 0 0,0 0 0 0 0,0 1 0 0 0,-1-1 1 0 0,1 1-1 0 0,0-1 0 0 0,0 1 0 0 0,0 0 0 0 0,-1 0 1 0 0,1 0-1 0 0,0 0 0 0 0,-1 0 0 0 0,1 0 0 0 0,-1 0 1 0 0,1 1-1 0 0,-1-1 0 0 0,0 0 0 0 0,0 1 0 0 0,1-1 0 0 0,-1 1 1 0 0,0 0-1 0 0,0-1 0 0 0,0 1 0 0 0,-1 0 0 0 0,1-1 1 0 0,0 1-1 0 0,-1 0 0 0 0,1 0 0 0 0,-1 0 0 0 0,1 0 0 0 0,-1 0 1 0 0,0 0-1 0 0,0-1 0 0 0,0 1 0 0 0,0 0 0 0 0,0 0 1 0 0,0 0-1 0 0,-1 0 0 0 0,1 0 0 0 0,-1 0 0 0 0,1 0 0 0 0,-1-1 1 0 0,0 1-1 0 0,0 0 0 0 0,1 0 0 0 0,-1-1 0 0 0,0 1-1 0 0,-54 77 952 0 0,58-76-916 0 0,0 0 0 0 0,0 0 0 0 0,0 0-1 0 0,0 0 1 0 0,1-1 0 0 0,-1 1 0 0 0,1-1-1 0 0,0 0 1 0 0,-1 0 0 0 0,1 0 0 0 0,0-1-1 0 0,0 1 1 0 0,0-1 0 0 0,1 0 0 0 0,-1 0-1 0 0,0-1 1 0 0,0 1 0 0 0,1-1 0 0 0,-1 0-1 0 0,0 0 1 0 0,0 0-36 0 0,38 1-5109 0 0,-30-1-551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3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85 10737 0 0,'0'0'2668'0'0,"0"0"-2074"0"0,0 0-614 0 0,0 0 224 0 0,0 0 59 0 0,0 0-158 0 0,38 9-781 0 0,-36-9 699 0 0,1 0-1 0 0,-1 0 1 0 0,0 1-1 0 0,0-1 1 0 0,0 0-1 0 0,1 1 1 0 0,-1 0-1 0 0,0-1 1 0 0,0 1-1 0 0,0 0 1 0 0,0 0-1 0 0,0 0 1 0 0,0 0-1 0 0,0 0 1 0 0,0 1-1 0 0,-1-1 1 0 0,1 0-1 0 0,0 1 1 0 0,-1 0-1 0 0,1-1 1 0 0,-1 1-1 0 0,0 0 1 0 0,1 0-1 0 0,-1-1 1 0 0,0 1-1 0 0,0 0 0 0 0,0 0 1 0 0,0 0-1 0 0,-1 1 1 0 0,1-1-1 0 0,0 0 1 0 0,-1 0-1 0 0,0 0 1 0 0,1 0-1 0 0,-1 1 1 0 0,0-1-1 0 0,0 0 1 0 0,0 0-1 0 0,-1 1 1 0 0,1-1-1 0 0,0 0 1 0 0,-1 0-1 0 0,1 0 1 0 0,-1 0-1 0 0,0 0 1 0 0,0 1-1 0 0,0-1 1 0 0,0-1-1 0 0,0 1 1 0 0,0 0-1 0 0,0 0 1 0 0,-2 1-23 0 0,-59 50 500 0 0,119-32 1223 0 0,28-17-3178 0 0,-81-10-1031 0 0,-2 0-3083 0 0,-2-1-1417 0 0</inkml:trace>
  <inkml:trace contextRef="#ctx0" brushRef="#br0" timeOffset="205.43">354 0 11129 0 0,'0'0'1517'0'0,"0"0"-1006"0"0,0 0-246 0 0,0 0-62 0 0,-3 6 467 0 0,-14 31 433 0 0,-31 94 264 0 0,48-127-1363 0 0,-1 0 0 0 0,1 0 0 0 0,0 0 0 0 0,0 0-1 0 0,0 0 1 0 0,1 0 0 0 0,-1 0 0 0 0,1-1 0 0 0,0 1 0 0 0,0 0 0 0 0,0 0 0 0 0,1-1 0 0 0,-1 1 0 0 0,1-1-1 0 0,0 1 1 0 0,0-1 0 0 0,0 1 0 0 0,0-1 0 0 0,1 0 0 0 0,-1 0 0 0 0,1 0 0 0 0,0-1 0 0 0,0 1-1 0 0,0-1 1 0 0,0 1 0 0 0,0-1 0 0 0,1 0 0 0 0,-1 0 0 0 0,1-1 0 0 0,-1 1 0 0 0,1-1 0 0 0,0 1 0 0 0,3 0-4 0 0,7-1-2041 0 0,-3-8-4149 0 0,-7 3 211 0 0</inkml:trace>
  <inkml:trace contextRef="#ctx0" brushRef="#br0" timeOffset="563.99">502 92 10665 0 0,'0'0'1881'0'0,"0"0"-1387"0"0,0 0-449 0 0,0 0 51 0 0,0 0 179 0 0,0 0-38 0 0,6 1-93 0 0,-5-1-151 0 0,0 0 1 0 0,1 0-1 0 0,-1 0 0 0 0,0 1 0 0 0,1-1 0 0 0,-1 0 1 0 0,0 1-1 0 0,1-1 0 0 0,-1 1 0 0 0,0-1 0 0 0,0 1 0 0 0,1-1 1 0 0,-1 1-1 0 0,0 0 0 0 0,0 0 0 0 0,0 0 0 0 0,0 0 1 0 0,0 0-1 0 0,0 0 0 0 0,0 0 0 0 0,0 0 0 0 0,0 0 1 0 0,-1 0-1 0 0,1 0 0 0 0,0 1 0 0 0,-1-1 0 0 0,1 0 0 0 0,-1 0 1 0 0,1 1-1 0 0,-1-1 0 0 0,0 0 0 0 0,1 1 0 0 0,-1-1 1 0 0,0 0-1 0 0,0 1 0 0 0,0-1 0 0 0,0 1 0 0 0,0-1 0 0 0,0 0 1 0 0,-1 1-1 0 0,1-1 0 0 0,0 0 0 0 0,-1 1 0 0 0,1-1 1 0 0,-1 0-1 0 0,1 0 0 0 0,-1 1 0 0 0,0-1 0 0 0,1 0 1 0 0,-1 0-1 0 0,0 0 0 0 0,0 0 0 0 0,0 0 0 0 0,-1 1 7 0 0,78 49 1018 0 0,-75-50-981 0 0,0 0 0 0 0,0 0 0 0 0,0 0 0 0 0,0 1 0 0 0,0-1 0 0 0,0 0 0 0 0,-1 0 0 0 0,1 1 0 0 0,0-1-1 0 0,-1 1 1 0 0,1-1 0 0 0,-1 0 0 0 0,1 1 0 0 0,-1-1 0 0 0,0 1 0 0 0,0-1 0 0 0,0 1 0 0 0,0 0 0 0 0,0-1 0 0 0,0 1 0 0 0,0-1-1 0 0,0 1 1 0 0,0-1 0 0 0,-1 1 0 0 0,1-1 0 0 0,-1 1 0 0 0,1-1 0 0 0,-1 0 0 0 0,1 1 0 0 0,-1-1 0 0 0,0 0 0 0 0,0 1-1 0 0,0-1 1 0 0,0 0 0 0 0,0 0 0 0 0,0 0 0 0 0,0 0 0 0 0,0 0 0 0 0,0 0 0 0 0,0 0 0 0 0,-1 0 0 0 0,1 0 0 0 0,0 0 0 0 0,-1-1-1 0 0,1 1 1 0 0,0 0 0 0 0,-1-1 0 0 0,1 1 0 0 0,-1-1 0 0 0,1 0 0 0 0,-1 1 0 0 0,1-1 0 0 0,-1 0 0 0 0,1 0 0 0 0,-1 0 0 0 0,1 0-1 0 0,-1 0 1 0 0,0-1-37 0 0,-95-2-1099 0 0,94 2 584 0 0,-7-7-5899 0 0,9 0-1374 0 0</inkml:trace>
  <inkml:trace contextRef="#ctx0" brushRef="#br0" timeOffset="799.94">761 45 10273 0 0,'0'0'1893'0'0,"6"6"-1383"0"0,74 150 2177 0 0,-78-151-2717 0 0,-1-1 1 0 0,1 1-1 0 0,-1-1 0 0 0,0 1 1 0 0,-1-1-1 0 0,1 1 1 0 0,-1 0-1 0 0,0-1 0 0 0,0 1 1 0 0,-1-1-1 0 0,1 1 0 0 0,-1 0 1 0 0,0-1-1 0 0,0 1 1 0 0,-1-1-1 0 0,1 0 0 0 0,-1 1 1 0 0,0-1-1 0 0,0 0 0 0 0,-1 0 1 0 0,1 0-1 0 0,-1 0 1 0 0,1-1-1 0 0,-1 1 0 0 0,-1-1 1 0 0,1 1-1 0 0,0-1 0 0 0,-1 0 1 0 0,1 0-1 0 0,-1-1 1 0 0,0 1-1 0 0,0-1 0 0 0,0 0 1 0 0,0 0-1 0 0,-1 0 1 0 0,1-1-1 0 0,0 1 0 0 0,-3 0 30 0 0,4-1-277 0 0,-12 2-1590 0 0,3-2-2599 0 0,-5-4-3161 0 0</inkml:trace>
  <inkml:trace contextRef="#ctx0" brushRef="#br0" timeOffset="1067.51">1023 67 11025 0 0,'0'0'681'0'0,"0"0"-251"0"0,-5 6 209 0 0,-53 123 1603 0 0,57-125-2225 0 0,0 0 0 0 0,0 0 0 0 0,1 0 0 0 0,-1 0 0 0 0,1 0 0 0 0,0 0 0 0 0,0 0 0 0 0,0 0 0 0 0,1 0 0 0 0,-1-1 0 0 0,1 1 0 0 0,0 0 0 0 0,0 0 0 0 0,0 0 0 0 0,0-1 0 0 0,1 1 0 0 0,0 0 0 0 0,0-1 0 0 0,0 1 0 0 0,0-1 1 0 0,0 0-1 0 0,1 0 0 0 0,-1 0 0 0 0,1 0 0 0 0,0 0 0 0 0,0-1 0 0 0,0 1 0 0 0,0-1 0 0 0,0 1 0 0 0,1-1 0 0 0,-1 0 0 0 0,1-1 0 0 0,-1 1 0 0 0,1-1 0 0 0,0 1 0 0 0,2-1-17 0 0,-5 0-281 0 0,15 2-1720 0 0,-4-5-4632 0 0,-3-6-82 0 0</inkml:trace>
  <inkml:trace contextRef="#ctx0" brushRef="#br0" timeOffset="1442.04">1185 102 6413 0 0,'0'0'5449'0'0,"0"0"-4384"0"0,0 0-1213 0 0,0 0 476 0 0,-3 6 206 0 0,-36 96 384 0 0,41-100-839 0 0,1 1 0 0 0,-1-1 0 0 0,0 0 0 0 0,1 1 0 0 0,-1-1 0 0 0,1 0 0 0 0,0 0 0 0 0,0-1 0 0 0,0 1 0 0 0,0-1 0 0 0,0 1-1 0 0,0-1 1 0 0,0 0 0 0 0,0 0 0 0 0,0 0 0 0 0,1 0 0 0 0,-1-1 0 0 0,0 0 0 0 0,1 1 0 0 0,-1-1 0 0 0,0 0 0 0 0,1-1 0 0 0,-1 1 0 0 0,0 0 0 0 0,1-1 0 0 0,0 0-79 0 0,-1 1 1 0 0,0-1 1 0 0,-1 1 0 0 0,1 0 0 0 0,0-1 0 0 0,0 0 0 0 0,-1 0 0 0 0,1 0 0 0 0,-1 0-1 0 0,1 0 1 0 0,-1 0 0 0 0,1-1 0 0 0,-1 1 0 0 0,0-1 0 0 0,1 0 0 0 0,-1 1 0 0 0,0-1-1 0 0,0 0 1 0 0,0 0 0 0 0,-1-1 0 0 0,1 1 0 0 0,0 0 0 0 0,-1 0 0 0 0,1-1 0 0 0,-1 1-1 0 0,0-1 1 0 0,0 0 0 0 0,0 1 0 0 0,0-1 0 0 0,-1 0 0 0 0,1 1 0 0 0,-1-1 0 0 0,1 0-1 0 0,-1 0 1 0 0,0 1 0 0 0,0-1 0 0 0,0 0 0 0 0,0 0 0 0 0,-1 0-2 0 0,1 2-187 0 0,6 40-1062 0 0,-5 79 1661 0 0,-1-118-412 0 0,0 3-1963 0 0,3-3-3364 0 0,3-3-986 0 0</inkml:trace>
  <inkml:trace contextRef="#ctx0" brushRef="#br0" timeOffset="1690.74">1437 100 11489 0 0,'0'0'574'0'0,"0"0"-315"0"0,7 8 206 0 0,1 3-237 0 0,-1 1 0 0 0,0-1 0 0 0,-1 1 0 0 0,0 0 0 0 0,0 1 1 0 0,-1-1-1 0 0,-1 1 0 0 0,0 0 0 0 0,-1 0 0 0 0,0 1 1 0 0,-1-1-1 0 0,-1 5-228 0 0,-1-9 19 0 0,0 1 1 0 0,-1 0 0 0 0,0-1-1 0 0,-1 1 1 0 0,0-1 0 0 0,0 1-1 0 0,-1-1 1 0 0,0 0 0 0 0,-1 0-1 0 0,0 0 1 0 0,0 0 0 0 0,-1-1-1 0 0,0 1-19 0 0,-43 19-5668 0 0,42-28-88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7:55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264 726 14841 0 0,'0'0'2037'0'0,"0"0"-2001"0"0,0 0 64 0 0,0 0-100 0 0,0 0 136 0 0,0 0 0 0 0,-51-4-136 0 0,30 4-80 0 0,0 0-60 0 0,-2 0-384 0 0,3 0-29 0 0,2-1-607 0 0,2-3-1228 0 0,7 0-3376 0 0,1-6-913 0 0</inkml:trace>
  <inkml:trace contextRef="#ctx0" brushRef="#br0" timeOffset="187.79">221 635 10829 0 0,'0'0'4276'0'0,"0"0"-4152"0"0,0 0 16 0 0,0 0 324 0 0,0 0 105 0 0,0 0-81 0 0,-46 3-164 0 0,19-3-324 0 0,-2 1 0 0 0,-1-1-1017 0 0,-2 0-1051 0 0,8 0-3676 0 0,-8-3-2641 0 0</inkml:trace>
  <inkml:trace contextRef="#ctx0" brushRef="#br0" timeOffset="86240.55">6843 563 4352 0 0,'0'0'246'0'0,"0"0"490"0"0,0 0 1763 0 0,0 0-598 0 0,0 0-813 0 0,0 0-214 0 0,0 0-53 0 0,0 0-284 0 0,0 0-488 0 0,2 6-39 0 0,19 31 754 0 0,-16-34-696 0 0,-1 1 0 0 0,0 0 1 0 0,0 0-1 0 0,0 1 0 0 0,-1-1 0 0 0,1 1 1 0 0,-1-1-1 0 0,0 1 0 0 0,-1 0 0 0 0,1 0 0 0 0,-1 1 1 0 0,0-1-1 0 0,0 0 0 0 0,0 1 0 0 0,-1-1 0 0 0,0 1 1 0 0,0-1-1 0 0,-1 1 0 0 0,1 0 0 0 0,-1 0 0 0 0,0-1 1 0 0,-1 1-1 0 0,1 0 0 0 0,-1-1 0 0 0,0 1 0 0 0,-1-1 1 0 0,1 1-1 0 0,-1-1 0 0 0,0 0 0 0 0,-1 1 1 0 0,1-1-1 0 0,-1 0 0 0 0,0-1 0 0 0,-2 3-68 0 0,3-6-19 0 0,-1-1-1 0 0,1 1 1 0 0,-1-1 0 0 0,1 0-1 0 0,-1 1 1 0 0,1-1 0 0 0,-1-1-1 0 0,0 1 1 0 0,1 0 0 0 0,-1-1-1 0 0,1 1 1 0 0,-1-1 0 0 0,1 0-1 0 0,0 0 1 0 0,-1 0 0 0 0,1 0-1 0 0,0 0 1 0 0,-1 0 0 0 0,1-1-1 0 0,0 1 1 0 0,0-1 0 0 0,0 1-1 0 0,0-1 1 0 0,0 0 0 0 0,1 0-1 0 0,-1 0 1 0 0,1 0 0 0 0,-1 0-1 0 0,1 0 1 0 0,-1 0 0 0 0,1-1-1 0 0,0 1 1 0 0,0 0 0 0 0,0-1-1 0 0,1 1 1 0 0,-1-1 0 0 0,0 1-1 0 0,1-1 1 0 0,0 1 0 0 0,0-1-1 0 0,-1 1 1 0 0,1-1 0 0 0,1 0-1 0 0,-1 1 1 0 0,0-1 0 0 0,1 1-1 0 0,-1-1 1 0 0,1 1 0 0 0,0-1-1 0 0,0 1 1 0 0,0 0 0 0 0,0-1-1 0 0,0 1 1 0 0,0 0 0 0 0,1 0-1 0 0,-1 0 1 0 0,1 0 0 0 0,-1 0-1 0 0,1 0 1 0 0,0 0 0 0 0,0 0-1 0 0,0 1 1 0 0,0-1 0 0 0,0 1-1 0 0,0-1 1 0 0,2 0 19 0 0,33-9-5289 0 0,-32 11 1098 0 0</inkml:trace>
  <inkml:trace contextRef="#ctx0" brushRef="#br0" timeOffset="86538.63">7019 629 7353 0 0,'0'0'-54'0'0,"0"0"-39"0"0,0 0-11 0 0,0 0 459 0 0,0 0 285 0 0,0 2 931 0 0,0-2-10550 0 0,0 0 8290 0 0</inkml:trace>
  <inkml:trace contextRef="#ctx0" brushRef="#br0" timeOffset="87398.6">7110 613 716 0 0,'0'0'3479'0'0,"0"0"-2668"0"0,0 0-33 0 0,0 0 97 0 0,0 0-201 0 0,0 0 102 0 0,0 0 292 0 0,29 12 3432 0 0,58-18-3135 0 0,-85 7-1336 0 0,-1-1 0 0 0,1 0 0 0 0,0-1 0 0 0,-1 1 0 0 0,1 0-1 0 0,-1 0 1 0 0,1-1 0 0 0,0 1 0 0 0,-1 0 0 0 0,1-1 0 0 0,-1 0 0 0 0,1 1 0 0 0,-1-1 0 0 0,1 0 0 0 0,-1 0-1 0 0,0 0 1 0 0,1 0 0 0 0,-1 0 0 0 0,0 0 0 0 0,0 0 0 0 0,0 0 0 0 0,0-1 0 0 0,0 1 0 0 0,0 0 0 0 0,0-1-1 0 0,0 1 1 0 0,0 0 0 0 0,-1-1 0 0 0,1 1 0 0 0,0-1 0 0 0,-1 0 0 0 0,0 1 0 0 0,1-1 0 0 0,-1 1 0 0 0,0-1-1 0 0,0 0 1 0 0,0 1 0 0 0,0-1 0 0 0,0 1 0 0 0,0-1 0 0 0,0 0 0 0 0,0 1 0 0 0,-1-1 0 0 0,1 0 0 0 0,-1 1-1 0 0,1-1 1 0 0,-1 1 0 0 0,1-1 0 0 0,-2 0-29 0 0,-1-2-62 0 0,0 0 0 0 0,0 0 0 0 0,0 0 0 0 0,-1 1-1 0 0,1 0 1 0 0,-1 0 0 0 0,0 0 0 0 0,0 0 0 0 0,0 0 0 0 0,0 1 0 0 0,-1 0 0 0 0,1 0-1 0 0,0 0 1 0 0,-1 0 0 0 0,0 1 0 0 0,1-1 0 0 0,-1 1 0 0 0,0 1 0 0 0,0-1-1 0 0,-2 0 63 0 0,-9 69-343 0 0,22 153 1972 0 0,6-191-2400 0 0,4-15-4055 0 0,-4-12-1830 0 0</inkml:trace>
  <inkml:trace contextRef="#ctx0" brushRef="#br0" timeOffset="87657.07">7287 783 10697 0 0,'0'0'4408'0'0,"0"0"-4408"0"0,0 0 60 0 0,-39-9 484 0 0,21 5-244 0 0,0 1-300 0 0,-2 0-4 0 0,-1 1-736 0 0,5 1-740 0 0,0 1-748 0 0,4 0-1632 0 0,4 0-1569 0 0</inkml:trace>
  <inkml:trace contextRef="#ctx0" brushRef="#br0" timeOffset="87940.25">7339 791 5593 0 0,'0'0'5899'0'0,"0"0"-4104"0"0,0 0-1271 0 0,0 0 417 0 0,0 0-149 0 0,0 0-515 0 0,0 0-241 0 0,0 0-24 0 0,-16-1 242 0 0,19 1-271 0 0,1 1-1 0 0,-1-1 0 0 0,0 1 0 0 0,0 0 0 0 0,0 0 0 0 0,0 0 0 0 0,0 0 1 0 0,0 1-1 0 0,0-1 0 0 0,0 1 0 0 0,0 0 0 0 0,-1 0 0 0 0,1 0 0 0 0,-1 0 1 0 0,1 0-1 0 0,-1 0 0 0 0,0 1 0 0 0,0-1 0 0 0,0 1 0 0 0,0 0 0 0 0,0 0 1 0 0,-1-1-1 0 0,1 1 0 0 0,-1 0 0 0 0,0 0 0 0 0,0 0 0 0 0,0 1 0 0 0,0-1 0 0 0,0 0 1 0 0,-1 0-1 0 0,1 0 0 0 0,-1 1 0 0 0,0-1 0 0 0,0 0 0 0 0,0 0 0 0 0,0 1 1 0 0,-1-1-1 0 0,0 0 0 0 0,1 1 18 0 0,-49 21-3473 0 0,44-26-1080 0 0,5-5-2788 0 0</inkml:trace>
  <inkml:trace contextRef="#ctx0" brushRef="#br0" timeOffset="88206.21">7446 811 5565 0 0,'0'0'4835'0'0,"0"0"-3454"0"0,0 0-1042 0 0,0 0 211 0 0,0 0 351 0 0,0 7-105 0 0,-13 81 418 0 0,32-69-1872 0 0,1-14-7005 0 0,-8-5 403 0 0</inkml:trace>
  <inkml:trace contextRef="#ctx0" brushRef="#br0" timeOffset="88454.93">7733 1036 2752 0 0,'0'0'1244'0'0,"0"0"671"0"0,0 0-577 0 0,0 0-464 0 0,0 0-4 0 0,0 0-50 0 0,0 0-219 0 0,0 0-46 0 0,0 0 170 0 0,-3 2 231 0 0,-4 1-763 0 0,0-1-1 0 0,0 0 0 0 0,0 0 0 0 0,0 0 1 0 0,0-1-1 0 0,0-1 0 0 0,0 1 0 0 0,0-1 0 0 0,-1 0 1 0 0,1-1-1 0 0,0 1 0 0 0,0-1 0 0 0,0-1 0 0 0,0 1 1 0 0,0-1-1 0 0,-3-2-192 0 0,-26-3 314 0 0,22 6-288 0 0,-482-60 1330 0 0,163 45-4242 0 0,395 21-2993 0 0,-45-3 950 0 0</inkml:trace>
  <inkml:trace contextRef="#ctx0" brushRef="#br0" timeOffset="88657.23">7041 1063 5685 0 0,'0'0'6915'0'0,"0"0"-5367"0"0,4 7-1334 0 0,4 8 155 0 0,-3-10-293 0 0,-1 0-1 0 0,0 0 1 0 0,0 1 0 0 0,-1-1 0 0 0,1 1 0 0 0,-1 0 0 0 0,-1 0 0 0 0,1 0 0 0 0,-1 1 0 0 0,0-1 0 0 0,0 1 0 0 0,-1-1 0 0 0,0 1 0 0 0,0-1 0 0 0,-1 1 0 0 0,1 0 0 0 0,-1-1 0 0 0,-1 1 0 0 0,1 0 0 0 0,-1-1 0 0 0,-1 1 0 0 0,1-1 0 0 0,-1 1 0 0 0,-2 4-76 0 0,2-10-25 0 0,0 0 0 0 0,0 0 1 0 0,0 0-1 0 0,0 0 1 0 0,0 0-1 0 0,0-1 1 0 0,0 1-1 0 0,0-1 0 0 0,0 0 1 0 0,0 0-1 0 0,0 1 1 0 0,0-1-1 0 0,0-1 1 0 0,-1 1-1 0 0,1 0 0 0 0,0 0 1 0 0,0-1-1 0 0,0 1 1 0 0,0-1-1 0 0,0 0 0 0 0,0 1 1 0 0,0-1-1 0 0,0 0 1 0 0,0 0-1 0 0,1-1 1 0 0,-1 1-1 0 0,0 0 0 0 0,1 0 1 0 0,-1-1-1 0 0,0 1 1 0 0,1-1-1 0 0,0 0 1 0 0,-1 1-1 0 0,1-1 0 0 0,0 0 1 0 0,0 0-1 0 0,0 1 1 0 0,0-1-1 0 0,0 0 1 0 0,0 0-1 0 0,1 0 0 0 0,-1 0 1 0 0,1 0-1 0 0,-1-1 1 0 0,1 1-1 0 0,0 0 1 0 0,0 0-1 0 0,0 0 0 0 0,0 0 1 0 0,0 0-1 0 0,0 0 1 0 0,1-1-1 0 0,-1 1 1 0 0,1 0-1 0 0,-1 0 0 0 0,1 0 1 0 0,0 0-1 0 0,0 0 1 0 0,0 1-1 0 0,0-1 1 0 0,0 0-1 0 0,1-1 25 0 0,44-25-2189 0 0,-21 22-1661 0 0,-15 3 1274 0 0,15-3-3839 0 0</inkml:trace>
  <inkml:trace contextRef="#ctx0" brushRef="#br0" timeOffset="89108.61">7308 1137 5156 0 0,'0'0'4048'0'0,"0"0"-1371"0"0,0 0-1439 0 0,0 0-540 0 0,0 0-182 0 0,0 0-282 0 0,0 0-84 0 0,0 0-58 0 0,0 0 107 0 0,1 7-68 0 0,-2-3-83 0 0,1-1-1 0 0,0 1 0 0 0,0 0 0 0 0,0 0 0 0 0,0-1 1 0 0,0 1-1 0 0,1 0 0 0 0,0 0 0 0 0,0-1 0 0 0,0 1 1 0 0,0 0-1 0 0,0-1 0 0 0,1 1 0 0 0,-1-1 0 0 0,1 0 1 0 0,0 1-1 0 0,0-1 0 0 0,0 0 0 0 0,1 0 0 0 0,-1 0 1 0 0,1-1-1 0 0,0 1 0 0 0,0-1 0 0 0,0 1 1 0 0,0-1-1 0 0,0 0 0 0 0,0 0 0 0 0,0 0 0 0 0,1 0 1 0 0,-1-1-1 0 0,1 0 0 0 0,-1 1 0 0 0,1-1 0 0 0,0 0 1 0 0,-1-1-1 0 0,1 1 0 0 0,0-1 0 0 0,0 1 0 0 0,-1-1 1 0 0,5-1-48 0 0,-7 1 2 0 0,1-1 1 0 0,-1 0 0 0 0,1 0 0 0 0,-1 0-1 0 0,1 0 1 0 0,-1 0 0 0 0,0 0 0 0 0,1 0 0 0 0,-1-1-1 0 0,0 1 1 0 0,0 0 0 0 0,0-1 0 0 0,0 1 0 0 0,0-1-1 0 0,-1 1 1 0 0,1-1 0 0 0,0 1 0 0 0,-1-1-1 0 0,1 0 1 0 0,-1 1 0 0 0,1-1 0 0 0,-1 0 0 0 0,0 0-1 0 0,1 1 1 0 0,-1-1 0 0 0,0 0 0 0 0,0 1-1 0 0,-1-1 1 0 0,1 0 0 0 0,0 0 0 0 0,0 1 0 0 0,-1-1-1 0 0,1 0 1 0 0,-1 1 0 0 0,0-1 0 0 0,1 1 0 0 0,-1-1-1 0 0,0 1 1 0 0,0-1 0 0 0,0 1 0 0 0,0-1-1 0 0,0 1 1 0 0,0 0 0 0 0,0-1 0 0 0,-1 1 0 0 0,0 0-3 0 0,15 36-1297 0 0,-10-31 1334 0 0,0 1 0 0 0,0-1 0 0 0,0 1 0 0 0,0 0 0 0 0,-1 0 0 0 0,0 1 0 0 0,0-1 0 0 0,-1 0 0 0 0,1 1 0 0 0,-1-1-1 0 0,0 1 1 0 0,-1-1 0 0 0,1 1 0 0 0,-1 0 0 0 0,0-1 0 0 0,0 1 0 0 0,-1-1 0 0 0,0 1 0 0 0,0-1 0 0 0,0 1 0 0 0,-1-1 0 0 0,1 1-1 0 0,-1-1 1 0 0,-1 0 0 0 0,1 0 0 0 0,-1 0 0 0 0,0 0 0 0 0,0-1 0 0 0,0 1 0 0 0,0-1 0 0 0,-1 1 0 0 0,0-1 0 0 0,0 0-1 0 0,0-1 1 0 0,0 1 0 0 0,-1-1 0 0 0,0 0 0 0 0,1 0 0 0 0,-1 0 0 0 0,0 0 0 0 0,0-1 0 0 0,-1 0 0 0 0,1 0 0 0 0,-5 1-37 0 0,7-3-198 0 0,-32 1-1121 0 0,14-9-4300 0 0,7-8-4333 0 0</inkml:trace>
  <inkml:trace contextRef="#ctx0" brushRef="#br0" timeOffset="90029.34">7591 567 8989 0 0,'0'0'2563'0'0,"0"0"-1717"0"0,3 5-515 0 0,6 9-30 0 0,-2 1 1 0 0,0 0 0 0 0,0 0 0 0 0,-1 0 0 0 0,-1 1 0 0 0,-1 0 0 0 0,0 0 0 0 0,-1 0 0 0 0,-1 1 0 0 0,-1-1-1 0 0,0 5-301 0 0,-1-13-96 0 0,0 0-1 0 0,0 1 1 0 0,-1-1-1 0 0,-1 0 1 0 0,1-1 0 0 0,-1 1-1 0 0,-1 0 1 0 0,1 0-1 0 0,-1-1 1 0 0,-1 1-1 0 0,1-1 1 0 0,-1 0-1 0 0,0 0 1 0 0,-1 0-1 0 0,0-1 1 0 0,0 0-1 0 0,0 0 1 0 0,-1 0-1 0 0,0 0 1 0 0,0-1-1 0 0,0 0 1 0 0,-1 0-1 0 0,0-1 1 0 0,-2 2 96 0 0,-14 3-3406 0 0,-8-5-4078 0 0</inkml:trace>
  <inkml:trace contextRef="#ctx0" brushRef="#br0" timeOffset="90296.95">7011 519 11837 0 0,'0'0'3136'0'0,"0"0"-3136"0"0,0 0 0 0 0,0 0 484 0 0,-13 50-196 0 0,9-30-188 0 0,0 4-100 0 0,2 3-40 0 0,1 2-48 0 0,1 2 80 0 0,3-1-36 0 0,7 0 44 0 0,5 0 176 0 0,10 1 52 0 0,9 1-228 0 0,11-2-744 0 0,-6-8-2124 0 0,-2-11-8093 0 0</inkml:trace>
  <inkml:trace contextRef="#ctx0" brushRef="#br0" timeOffset="140957.26">7768 2388 15113 0 0,'0'0'2009'0'0,"0"0"-2009"0"0,0 0 0 0 0,0 0 296 0 0,-39-2 40 0 0,19 1-136 0 0,0-3-148 0 0,-4 0-52 0 0,-1 0-396 0 0,3 1-76 0 0,-1-1-88 0 0,5-1-409 0 0,2 0-1095 0 0,5-2-1940 0 0,6 1-2853 0 0</inkml:trace>
  <inkml:trace contextRef="#ctx0" brushRef="#br0" timeOffset="141222.96">7778 2289 8161 0 0,'0'0'8313'0'0,"0"0"-8313"0"0,0 0-305 0 0,-44 2 305 0 0,8-7 317 0 0,-15-1-305 0 0,-6 1-12 0 0,-1-3-1069 0 0,13 2-1903 0 0,16 1-4461 0 0</inkml:trace>
  <inkml:trace contextRef="#ctx0" brushRef="#br0" timeOffset="138238.93">6110 1706 6157 0 0,'0'0'1752'0'0,"0"0"-660"0"0,0 0 162 0 0,0 0 229 0 0,0 0 19 0 0,0 0-161 0 0,0 0-497 0 0,7 6-711 0 0,2 1-64 0 0,0 0 0 0 0,-1 0 0 0 0,0 1 0 0 0,0 0 0 0 0,-1 1 0 0 0,0 0 0 0 0,0 0 0 0 0,-1 0 0 0 0,-1 1 0 0 0,1-1 0 0 0,-1 1 0 0 0,-1 1 0 0 0,0-1 0 0 0,-1 1 0 0 0,1-1 0 0 0,-2 1 0 0 0,0 0 0 0 0,1 9-69 0 0,-4-17 26 0 0,0 0 1 0 0,0-1 0 0 0,0 1 0 0 0,0-1 0 0 0,0 1 0 0 0,0-1 0 0 0,-1 0 0 0 0,1 1 0 0 0,-1-1 0 0 0,0 0 0 0 0,0 0-1 0 0,0 0 1 0 0,0 0 0 0 0,0 0 0 0 0,0-1 0 0 0,0 1 0 0 0,-1-1 0 0 0,1 1 0 0 0,0-1 0 0 0,-1 0 0 0 0,1 0 0 0 0,-1 0-1 0 0,1 0 1 0 0,-1 0 0 0 0,0-1 0 0 0,0 1 0 0 0,1-1 0 0 0,-1 0 0 0 0,0 0 0 0 0,1 0 0 0 0,-1 0 0 0 0,0 0 0 0 0,0 0-1 0 0,1-1 1 0 0,-1 1 0 0 0,0-1 0 0 0,1 0 0 0 0,-1 0 0 0 0,1 0 0 0 0,-1 0 0 0 0,1 0 0 0 0,-1-1 0 0 0,1 1 0 0 0,0-1-1 0 0,0 1 1 0 0,-1-1 0 0 0,1 0 0 0 0,0 0 0 0 0,1 0 0 0 0,-1 0 0 0 0,0 0 0 0 0,1 0 0 0 0,-1-1 0 0 0,1 1 0 0 0,-1 0-1 0 0,1-1 1 0 0,0 1 0 0 0,0-1 0 0 0,0 0 0 0 0,1 1 0 0 0,-1-2-27 0 0,1 1-127 0 0,0-1-1 0 0,1 0 0 0 0,-1 0 1 0 0,1 1-1 0 0,0-1 1 0 0,0 0-1 0 0,0 1 1 0 0,0-1-1 0 0,0 1 1 0 0,1 0-1 0 0,0-1 1 0 0,0 1-1 0 0,0 0 1 0 0,0 0-1 0 0,0 0 1 0 0,1 0-1 0 0,-1 0 1 0 0,1 1-1 0 0,0-1 1 0 0,0 1-1 0 0,0 0 1 0 0,0-1 127 0 0,35 4-8873 0 0,-28 5 3338 0 0</inkml:trace>
  <inkml:trace contextRef="#ctx0" brushRef="#br0" timeOffset="138537.41">6442 1675 13133 0 0,'0'0'1322'0'0,"0"0"-1206"0"0,0 0 133 0 0,-3 7 144 0 0,-55 178 919 0 0,57-177-1389 0 0,0-1 1 0 0,1 1 0 0 0,0 0 0 0 0,0-1-1 0 0,1 1 1 0 0,0 0 0 0 0,0-1-1 0 0,0 1 1 0 0,1-1 0 0 0,1 0 0 0 0,-1 1-1 0 0,1-1 1 0 0,0 0 0 0 0,1-1-1 0 0,0 1 1 0 0,0 0 0 0 0,0-1-1 0 0,1 0 1 0 0,-1 0 0 0 0,1 0 0 0 0,1-1-1 0 0,-1 0 1 0 0,1 0 0 0 0,0 0-1 0 0,1-1 77 0 0,3 2-3517 0 0,-1-4-3083 0 0</inkml:trace>
  <inkml:trace contextRef="#ctx0" brushRef="#br0" timeOffset="138912.76">6548 1789 5168 0 0,'0'0'7904'0'0,"0"0"-6223"0"0,0 0-1647 0 0,0 0 135 0 0,7 3-138 0 0,-2 0-115 0 0,73 24 848 0 0,-76-26-740 0 0,0-1 1 0 0,0 1-1 0 0,0 0 1 0 0,0-1-1 0 0,0 0 1 0 0,0 1-1 0 0,0-1 1 0 0,0 0-1 0 0,0 0 1 0 0,-1 0-1 0 0,1 0 1 0 0,0 0-1 0 0,0 0 1 0 0,0-1-1 0 0,0 1 1 0 0,0-1-1 0 0,0 1 1 0 0,0-1-1 0 0,0 0 1 0 0,-1 0-1 0 0,1 0 1 0 0,0 0-1 0 0,0 0 1 0 0,-1 0-1 0 0,1 0 1 0 0,-1 0-1 0 0,1-1 1 0 0,-1 1-1 0 0,0-1 1 0 0,1 1-1 0 0,-1-1 1 0 0,0 1-1 0 0,0-1 1 0 0,0 0-1 0 0,0 1 1 0 0,0-1-1 0 0,-1 0 1 0 0,1 0-1 0 0,0 0 1 0 0,-1-1-25 0 0,-2-3-87 0 0,0 0 0 0 0,-1 0 0 0 0,0 0 0 0 0,0 1 0 0 0,0-1 0 0 0,-1 1 0 0 0,0 0 0 0 0,0 0 0 0 0,0 0 0 0 0,-1 0 0 0 0,0 1 0 0 0,0-1 1 0 0,0 1-1 0 0,0 1 0 0 0,0-1 0 0 0,-1 1 0 0 0,-2-2 87 0 0,7 5 5 0 0,0-1 0 0 0,0 0 0 0 0,-1 1 1 0 0,1-1-1 0 0,0 1 0 0 0,0-1 0 0 0,-1 1 1 0 0,1-1-1 0 0,0 1 0 0 0,-1 0 0 0 0,1 0 1 0 0,-1 0-1 0 0,1 0 0 0 0,0 0 0 0 0,-1 0 1 0 0,1 0-1 0 0,0 0 0 0 0,-1 0 0 0 0,1 1 0 0 0,0-1 1 0 0,-1 0-1 0 0,1 1 0 0 0,0-1 0 0 0,-1 1 1 0 0,1 0-1 0 0,0-1 0 0 0,0 1 0 0 0,0 0 1 0 0,0 0-1 0 0,0 0 0 0 0,0 0 0 0 0,0 0 1 0 0,0 0-1 0 0,0 0 0 0 0,0 0 0 0 0,0 0 1 0 0,1 0-1 0 0,-1 0 0 0 0,0 1 0 0 0,1-1 0 0 0,-1 0 1 0 0,1 1-1 0 0,-1-1 0 0 0,1 0 0 0 0,0 1 1 0 0,-1-1-1 0 0,1 0 0 0 0,0 1 0 0 0,0-1 1 0 0,0 0-1 0 0,0 1 0 0 0,0-1 0 0 0,1 1 1 0 0,-1-1-1 0 0,0 0 0 0 0,1 1 0 0 0,-1-1 1 0 0,1 0-1 0 0,-1 1 0 0 0,1-1 0 0 0,-1 0 0 0 0,1 0 1 0 0,0 0-1 0 0,0 0 0 0 0,-1 1 0 0 0,1-1 1 0 0,0 0-1 0 0,1 0-5 0 0,-1 8 172 0 0,1 150 287 0 0,-3-90-4144 0 0,2-65-1041 0 0,1-3-2319 0 0</inkml:trace>
  <inkml:trace contextRef="#ctx0" brushRef="#br0" timeOffset="139173.52">6717 1949 14397 0 0,'0'0'1324'0'0,"0"0"-1276"0"0,0 0-48 0 0,0 0 645 0 0,-42-4-281 0 0,23 2-240 0 0,1 0-124 0 0,-3-1-368 0 0,1 1-325 0 0,3 1-223 0 0,2 0-456 0 0,3-1-636 0 0,3 2-692 0 0,4-1-2093 0 0</inkml:trace>
  <inkml:trace contextRef="#ctx0" brushRef="#br0" timeOffset="139391.61">6777 1985 10997 0 0,'0'0'1124'0'0,"0"0"-741"0"0,0 0 212 0 0,0 0 67 0 0,0 0-129 0 0,0 0-121 0 0,0 0-161 0 0,0 0-119 0 0,2 3-30 0 0,-2-2-62 0 0,1 0-1 0 0,0 1 0 0 0,-1-1 0 0 0,1 0 0 0 0,0 0 0 0 0,0 0 1 0 0,0 0-1 0 0,0 0 0 0 0,0 0 0 0 0,0 0 0 0 0,1 0 0 0 0,-1 0 1 0 0,0-1-1 0 0,0 1 0 0 0,0 0 0 0 0,1-1 0 0 0,-1 1 0 0 0,0-1 1 0 0,1 0-1 0 0,-1 1 0 0 0,1-1 0 0 0,-1 0 0 0 0,0 0 0 0 0,1 0 1 0 0,-1 0-1 0 0,1 0 0 0 0,-1 0 0 0 0,1 0 0 0 0,-1 0 0 0 0,0 0 1 0 0,1-1-1 0 0,-1 1 0 0 0,0-1 0 0 0,1 1 0 0 0,-1-1 0 0 0,0 1 0 0 0,0-1 1 0 0,1 0-1 0 0,-1 0 0 0 0,0 1 0 0 0,0-1 0 0 0,0 0 0 0 0,0 0 1 0 0,0 0-1 0 0,0 0 0 0 0,0 0 0 0 0,0-1 0 0 0,0 1 0 0 0,-1 0 1 0 0,1 0-1 0 0,0-1 0 0 0,-1 1 0 0 0,1 0 0 0 0,-1-1 0 0 0,0 1 1 0 0,1 0-1 0 0,-1-1 0 0 0,0 1 0 0 0,0-1 0 0 0,1 1 0 0 0,-1 0 1 0 0,-1-1-40 0 0,17 55-1138 0 0,-15-49 1120 0 0,-1-1 0 0 0,1 0 0 0 0,-1 0 0 0 0,0 1 1 0 0,0-1-1 0 0,0 0 0 0 0,0 1 0 0 0,0-1 1 0 0,-1 0-1 0 0,0 0 0 0 0,1 0 0 0 0,-1 1 1 0 0,-1-1-1 0 0,1 0 0 0 0,0 0 0 0 0,-1 0 1 0 0,1-1-1 0 0,-1 1 0 0 0,0 0 0 0 0,0 0 1 0 0,0-1-1 0 0,0 0 0 0 0,0 1 0 0 0,-1-1 1 0 0,1 0-1 0 0,-1 0 0 0 0,0 0 0 0 0,1 0 0 0 0,-1 0 1 0 0,0-1-1 0 0,0 1 0 0 0,0-1 0 0 0,0 0 1 0 0,0 0-1 0 0,0 0 0 0 0,-1 0 0 0 0,1-1 1 0 0,0 1-1 0 0,0-1 0 0 0,-1 0 0 0 0,1 0 1 0 0,0 0-1 0 0,0 0 0 0 0,-3-1 18 0 0,-1 1-622 0 0,-15-1-4854 0 0,10-6-1962 0 0</inkml:trace>
  <inkml:trace contextRef="#ctx0" brushRef="#br0" timeOffset="139657.23">7044 1829 12437 0 0,'3'7'1606'0'0,"2"3"-1466"0"0,0-1 0 0 0,-1 1 0 0 0,-1 0 0 0 0,0 1 0 0 0,0-1 0 0 0,-1 0 0 0 0,0 1 0 0 0,-1 0 0 0 0,0-1 0 0 0,-1 1 0 0 0,0 0 0 0 0,0-1 0 0 0,-1 1 0 0 0,-1-1 0 0 0,0 1 0 0 0,-2 5-140 0 0,-68 94-1255 0 0,67-105 778 0 0,-20 15-5176 0 0,10-14-1873 0 0</inkml:trace>
  <inkml:trace contextRef="#ctx0" brushRef="#br0" timeOffset="139887.37">7168 2287 1120 0 0,'0'0'11580'0'0,"0"0"-8383"0"0,-12 1-2807 0 0,-427-53 1132 0 0,-4 23-1095 0 0,253 25-6349 0 0,182 4 361 0 0</inkml:trace>
  <inkml:trace contextRef="#ctx0" brushRef="#br0" timeOffset="140155.91">6328 2325 6413 0 0,'0'0'5938'0'0,"0"0"-4547"0"0,4 8-1238 0 0,27 41 719 0 0,-23-39-707 0 0,0 1-1 0 0,0-1 0 0 0,-1 1 1 0 0,0 1-1 0 0,-1-1 0 0 0,-1 1 1 0 0,0 1-1 0 0,0-1 0 0 0,-1 1 1 0 0,-1-1-1 0 0,0 1 1 0 0,0 0-1 0 0,-2 0 0 0 0,1 1-164 0 0,-4-11 20 0 0,0-1-1 0 0,1 0 1 0 0,-1 0-1 0 0,0 0 1 0 0,0 0-1 0 0,0-1 1 0 0,0 1-1 0 0,-1 0 1 0 0,1-1 0 0 0,0 0-1 0 0,-1 1 1 0 0,1-1-1 0 0,-1 0 1 0 0,1 0-1 0 0,-1-1 1 0 0,1 1-1 0 0,-1 0 1 0 0,0-1-1 0 0,1 1 1 0 0,-1-1-1 0 0,0 0 1 0 0,1 0-1 0 0,-1 0 1 0 0,0-1-1 0 0,1 1 1 0 0,-1 0 0 0 0,0-1-1 0 0,1 0 1 0 0,-1 1-1 0 0,0-1 1 0 0,1 0-1 0 0,0-1 1 0 0,-1 1-1 0 0,1 0 1 0 0,0-1-1 0 0,-1 1 1 0 0,1-1-1 0 0,0 0 1 0 0,0 1-1 0 0,0-1 1 0 0,0 0-1 0 0,1 0 1 0 0,-1-1-1 0 0,0 1 1 0 0,0-2-20 0 0,1 1-40 0 0,0 0 0 0 0,0 1 0 0 0,0-1 1 0 0,1 0-1 0 0,-1 0 0 0 0,1 0 0 0 0,0 0 0 0 0,-1 0 0 0 0,1 1 0 0 0,1-1 1 0 0,-1 0-1 0 0,0 0 0 0 0,1 0 0 0 0,0 0 0 0 0,-1 0 0 0 0,1 1 1 0 0,0-1-1 0 0,0 0 0 0 0,1 0 0 0 0,-1 1 0 0 0,0-1 0 0 0,1 1 0 0 0,0 0 1 0 0,0-1-1 0 0,-1 1 0 0 0,1 0 0 0 0,1 0 0 0 0,-1 0 0 0 0,0 0 0 0 0,0 0 1 0 0,1 1-1 0 0,-1-1 0 0 0,1 1 0 0 0,-1-1 0 0 0,1 1 0 0 0,0 0 1 0 0,-1 0-1 0 0,1 0 0 0 0,0 1 0 0 0,0-1 0 0 0,0 0 0 0 0,0 1 0 0 0,0 0 1 0 0,0 0 39 0 0,52-11-5826 0 0,-41 8-1354 0 0</inkml:trace>
  <inkml:trace contextRef="#ctx0" brushRef="#br0" timeOffset="140423.02">6602 2514 10033 0 0,'0'0'4511'0'0,"0"0"-4155"0"0,0 0-422 0 0,0 0 35 0 0,0 0-175 0 0,8-4 60 0 0,-5 3 195 0 0,1-1 1 0 0,-1 1 0 0 0,1-1-1 0 0,-1 1 1 0 0,1 0 0 0 0,0 1-1 0 0,-1-1 1 0 0,1 1 0 0 0,0-1-1 0 0,0 1 1 0 0,-1 0-1 0 0,1 1 1 0 0,0-1 0 0 0,-1 1-1 0 0,1-1 1 0 0,0 1 0 0 0,-1 0-1 0 0,1 0 1 0 0,-1 1 0 0 0,1-1-1 0 0,-1 1 1 0 0,0 0 0 0 0,0 0-1 0 0,1 0 1 0 0,-1 0 0 0 0,0 0-1 0 0,-1 1 1 0 0,1-1 0 0 0,0 1-1 0 0,-1 0 1 0 0,0 0 0 0 0,1 0-1 0 0,-1 0 1 0 0,0 1-50 0 0,0-1 35 0 0,-1 0 1 0 0,1 0-1 0 0,-1 1 1 0 0,0-1-1 0 0,0 1 0 0 0,0-1 1 0 0,0 1-1 0 0,-1-1 1 0 0,1 1-1 0 0,-1-1 0 0 0,0 1 1 0 0,0 0-1 0 0,-1-1 1 0 0,1 1-1 0 0,-1-1 1 0 0,1 1-1 0 0,-1-1 0 0 0,0 1 1 0 0,0-1-1 0 0,-1 1 1 0 0,1-1-1 0 0,-1 0 1 0 0,0 0-1 0 0,1 0 0 0 0,-2 0 1 0 0,1 0-1 0 0,0 0 1 0 0,0 0-1 0 0,-1-1 1 0 0,1 1-1 0 0,-3 0-35 0 0,-43 8-2879 0 0,44-14 91 0 0,4-1-2529 0 0</inkml:trace>
  <inkml:trace contextRef="#ctx0" brushRef="#br0" timeOffset="140689.34">6791 2489 13277 0 0,'0'0'1814'0'0,"0"0"-1240"0"0,0 0-93 0 0,-3 6-127 0 0,1-3-338 0 0,-1 1-2 0 0,0 0 0 0 0,0 0 0 0 0,0 0 0 0 0,1 0 0 0 0,0 1 0 0 0,0-1 1 0 0,0 1-1 0 0,0-1 0 0 0,1 1 0 0 0,-1 0 0 0 0,1 0 0 0 0,1 0 0 0 0,-1-1 0 0 0,0 1 1 0 0,1 0-1 0 0,0 0 0 0 0,1 0 0 0 0,-1 0 0 0 0,1 0 0 0 0,0 0 0 0 0,0-1 0 0 0,0 1 0 0 0,0 0 1 0 0,1-1-1 0 0,0 1 0 0 0,0-1 0 0 0,2 4-14 0 0,40 26-1157 0 0,-10-21-6898 0 0,-14-12 370 0 0</inkml:trace>
  <inkml:trace contextRef="#ctx0" brushRef="#br0" timeOffset="39649.06">251 1914 9109 0 0,'0'0'8433'0'0,"0"0"-8421"0"0,0 0-12 0 0,0 0 0 0 0,0 0 28 0 0,-34 4 208 0 0,17-5-140 0 0,-5 0-96 0 0,1 1-4 0 0,0 0-4 0 0,3-1-140 0 0,-4 0-64 0 0,5-3-208 0 0,2 0-393 0 0,4-3-459 0 0,0-4-940 0 0,9 3-2084 0 0,2-12-3241 0 0</inkml:trace>
  <inkml:trace contextRef="#ctx0" brushRef="#br0" timeOffset="39897.37">239 1798 7201 0 0,'0'0'7000'0'0,"0"0"-5812"0"0,0 0-1100 0 0,0 0-88 0 0,0 0 744 0 0,-38 4-107 0 0,15-6-385 0 0,-3-1-252 0 0,-3 2 0 0 0,-1-2-1269 0 0,-1-1-651 0 0,6 0-2120 0 0,-7-6-5389 0 0</inkml:trace>
  <inkml:trace contextRef="#ctx0" brushRef="#br0" timeOffset="55724.28">652 1730 2800 0 0,'0'0'974'0'0,"0"0"2957"0"0,0 0-1212 0 0,0 0-1215 0 0,0 0-216 0 0,0 0-111 0 0,0 0-285 0 0,0 0-338 0 0,-4-2-271 0 0,-2-20-45 0 0,45 15-76 0 0,84 53 1231 0 0,-120-44-1363 0 0,-1-1 0 0 0,1 1 0 0 0,-1 0-1 0 0,0 0 1 0 0,0 0 0 0 0,0 0 0 0 0,0 0 0 0 0,0 1 0 0 0,0-1 0 0 0,-1 0-1 0 0,1 1 1 0 0,-1 0 0 0 0,1-1 0 0 0,-1 1 0 0 0,0 0 0 0 0,0-1 0 0 0,0 1-1 0 0,0 0 1 0 0,-1 0 0 0 0,1 0 0 0 0,-1 0 0 0 0,0 0 0 0 0,0 0 0 0 0,0 0-1 0 0,0 0 1 0 0,0 0 0 0 0,-1 0 0 0 0,1 0 0 0 0,-1 0 0 0 0,0-1 0 0 0,0 1-1 0 0,0 0 1 0 0,0 0 0 0 0,0-1 0 0 0,-1 1 0 0 0,1 0 0 0 0,-1-1 0 0 0,0 0-1 0 0,0 1 1 0 0,0-1 0 0 0,0 0 0 0 0,-1 1-30 0 0,-68 50 220 0 0,37-48-3534 0 0,31-11-4322 0 0,5 1 1001 0 0</inkml:trace>
  <inkml:trace contextRef="#ctx0" brushRef="#br0" timeOffset="55970.93">902 1727 1136 0 0,'0'0'8230'0'0,"0"0"-5571"0"0,0 0-1711 0 0,0 0-59 0 0,0 0-99 0 0,0 0-213 0 0,0 0-48 0 0,0 0-14 0 0,-6 7-70 0 0,3-5-408 0 0,-1 0 0 0 0,1 1 0 0 0,0-1 0 0 0,0 1 1 0 0,0 0-1 0 0,1 0 0 0 0,-1 0 0 0 0,1 0 1 0 0,0 0-1 0 0,-1 1 0 0 0,2-1 0 0 0,-1 1 1 0 0,0-1-1 0 0,1 1 0 0 0,-1 0 0 0 0,1 0 0 0 0,0-1 1 0 0,0 1-1 0 0,1 0 0 0 0,-1 0 0 0 0,1 0 1 0 0,0 0-1 0 0,0 0 0 0 0,0 0 0 0 0,0 0 1 0 0,1 0-1 0 0,0 0 0 0 0,-1 0 0 0 0,1 0 1 0 0,1 0-1 0 0,-1-1 0 0 0,1 1 0 0 0,-1 0 0 0 0,1-1 1 0 0,0 1-1 0 0,0-1 0 0 0,1 0 0 0 0,-1 0 1 0 0,1 0-1 0 0,0 0 0 0 0,-1 0 0 0 0,1 0 1 0 0,0-1-1 0 0,1 1 0 0 0,-1-1-37 0 0,65 10 3 0 0,-24-15-4970 0 0,-36-1-237 0 0,0-3-2789 0 0</inkml:trace>
  <inkml:trace contextRef="#ctx0" brushRef="#br0" timeOffset="56347.33">1049 1573 6585 0 0,'0'0'3979'0'0,"0"0"-2531"0"0,0 0-1087 0 0,0 0 19 0 0,0 0 202 0 0,0 0 107 0 0,0 0-225 0 0,0 0-371 0 0,18-19 32 0 0,-16 20-65 0 0,0-1 0 0 0,1 0 0 0 0,-1 1 0 0 0,1-1 0 0 0,-1 1 0 0 0,0-1-1 0 0,1 1 1 0 0,-1 0 0 0 0,0 0 0 0 0,0 0 0 0 0,0 0 0 0 0,0 1 0 0 0,0-1 0 0 0,0 1 0 0 0,0-1 0 0 0,0 1 0 0 0,0 0-1 0 0,-1-1 1 0 0,1 1 0 0 0,-1 0 0 0 0,1 0 0 0 0,-1 0 0 0 0,0 0 0 0 0,0 0 0 0 0,0 1 0 0 0,0-1 0 0 0,0 0 0 0 0,0 0 0 0 0,0 1-1 0 0,-1-1 1 0 0,1 1 0 0 0,-1-1 0 0 0,0 0 0 0 0,0 1 0 0 0,0-1 0 0 0,0 1 0 0 0,0-1 0 0 0,0 1 0 0 0,-1-1 0 0 0,1 0 0 0 0,-1 1-1 0 0,0-1 1 0 0,1 0 0 0 0,-1 1 0 0 0,0-1 0 0 0,-1 0 0 0 0,1 0 0 0 0,0 0 0 0 0,0 0 0 0 0,-1 0 0 0 0,1 0 0 0 0,-1 0-1 0 0,0-1 1 0 0,0 1 0 0 0,1 0 0 0 0,-1-1 0 0 0,0 0 0 0 0,0 1 0 0 0,-2 0-60 0 0,-32 55 164 0 0,36-56-154 0 0,-1 1-1 0 0,1-1 1 0 0,0 0 0 0 0,0 0 0 0 0,-1 0 0 0 0,1 1 0 0 0,0-1 0 0 0,0 0-1 0 0,1 0 1 0 0,-1 1 0 0 0,0-1 0 0 0,0 0 0 0 0,0 0 0 0 0,1 0 0 0 0,-1 0-1 0 0,1 1 1 0 0,-1-1 0 0 0,1 0 0 0 0,-1 0 0 0 0,1 0 0 0 0,0 0 0 0 0,-1 0 0 0 0,1 0-1 0 0,0 0 1 0 0,0 0 0 0 0,0-1 0 0 0,0 1 0 0 0,0 0 0 0 0,0 0 0 0 0,0-1-1 0 0,0 1 1 0 0,0 0 0 0 0,0-1 0 0 0,0 1 0 0 0,0-1 0 0 0,0 0 0 0 0,1 1-1 0 0,-1-1 1 0 0,0 0 0 0 0,0 0 0 0 0,0 1 0 0 0,1-1 0 0 0,-1 0 0 0 0,0 0-1 0 0,0-1 1 0 0,1 1 0 0 0,-1 0 0 0 0,0 0 0 0 0,0 0 0 0 0,1-1-10 0 0,2 1-31 0 0,68-1 586 0 0,-27-9-3382 0 0,-42 8-685 0 0,-2 0-3902 0 0</inkml:trace>
  <inkml:trace contextRef="#ctx0" brushRef="#br0" timeOffset="57646.32">1636 1880 432 0 0,'0'0'1251'0'0,"0"0"840"0"0,0 0 2274 0 0,0 0-2057 0 0,0 0-878 0 0,0 0-86 0 0,0 0-99 0 0,0 0-279 0 0,-6 1-273 0 0,-281-15 1301 0 0,303 8-12140 0 0,0 2 2929 0 0</inkml:trace>
  <inkml:trace contextRef="#ctx0" brushRef="#br0" timeOffset="57892.94">1541 1784 6917 0 0,'0'0'4263'0'0,"0"0"-2384"0"0,0 0-1055 0 0,0 0-109 0 0,0 0 29 0 0,0 0-39 0 0,0 0-117 0 0,0 0-169 0 0,2 7-92 0 0,7 183 922 0 0,-1-176-2527 0 0,3-19-7481 0 0,-2-5 166 0 0</inkml:trace>
  <inkml:trace contextRef="#ctx0" brushRef="#br0" timeOffset="144752.35">1362 1890 312 0 0,'0'0'317'0'0,"4"-8"-171"0"0,15-25 33 0 0,54-122 1956 0 0,-72 148-2060 0 0,1 1 0 0 0,-2 0-1 0 0,1-1 1 0 0,-1 1 0 0 0,1 0-1 0 0,-2-1 1 0 0,1 1 0 0 0,-1-1-1 0 0,0 1 1 0 0,0 0 0 0 0,-1 0-1 0 0,0 0 1 0 0,0 0 0 0 0,0 0 0 0 0,-1 0-1 0 0,0 0 1 0 0,0 0 0 0 0,0 1-1 0 0,-1 0 1 0 0,1 0 0 0 0,-1 0-1 0 0,-1 0 1 0 0,1 0 0 0 0,-1 1-1 0 0,0 0 1 0 0,-2-2-75 0 0,-21-13-143 0 0,-1 2-1 0 0,0 1 1 0 0,-1 1-1 0 0,-1 1 1 0 0,0 2-1 0 0,-1 1 1 0 0,0 2-1 0 0,0 1 1 0 0,-1 1-1 0 0,0 2 1 0 0,-1 1 0 0 0,1 2-1 0 0,0 1 1 0 0,-1 2-1 0 0,1 1 1 0 0,-1 2-1 0 0,1 1 1 0 0,-14 5 143 0 0,-105 33-251 0 0,134-36 220 0 0,1 1 0 0 0,0 0 0 0 0,0 1 0 0 0,1 1-1 0 0,1 1 1 0 0,-1 0 0 0 0,2 1 0 0 0,0 0 0 0 0,0 1 0 0 0,1 1-1 0 0,1 0 1 0 0,0 1 0 0 0,1 0 0 0 0,0 1 0 0 0,2 0-1 0 0,-1 0 1 0 0,2 1 0 0 0,1 1 0 0 0,0-1 0 0 0,-4 17 31 0 0,11-18 60 0 0,1 0 1 0 0,1 0-1 0 0,0 0 1 0 0,1 0 0 0 0,1 0-1 0 0,0 0 1 0 0,1-1-1 0 0,1 0 1 0 0,0 0-1 0 0,1 0 1 0 0,1-1-1 0 0,0 0 1 0 0,1 0-1 0 0,1-1 1 0 0,0 0 0 0 0,0-1-1 0 0,5 4-60 0 0,2 7 312 0 0,0-6-279 0 0,0-2 1 0 0,0 1 0 0 0,2-2 0 0 0,0 0-1 0 0,0-2 1 0 0,1 0 0 0 0,1-1 0 0 0,0-1-1 0 0,0 0 1 0 0,1-2 0 0 0,0-1 0 0 0,0 0 0 0 0,1-2-1 0 0,21 2-33 0 0,-23-5 184 0 0,0-2-1 0 0,0 0 1 0 0,0-1 0 0 0,0-2-1 0 0,0 0 1 0 0,0-1-1 0 0,-1-1 1 0 0,0-1 0 0 0,0 0-1 0 0,0-2 1 0 0,5-3-184 0 0,125-35-22 0 0,-132 44 31 0 0,-14 1-3764 0 0,-4 1 3755 0 0,0 0-1388 0 0</inkml:trace>
  <inkml:trace contextRef="#ctx0" brushRef="#br0" timeOffset="145458.16">1113 2097 4348 0 0,'0'0'0'0'0,"0"0"-1016"0"0,0 0-56 0 0</inkml:trace>
  <inkml:trace contextRef="#ctx0" brushRef="#br0" timeOffset="67055.36">2105 1759 4984 0 0,'0'0'867'0'0,"0"0"1595"0"0,0 0-859 0 0,0 0-822 0 0,0 0-62 0 0,0 0 81 0 0,0 0-101 0 0,0 0-220 0 0,5-20-66 0 0,0 18-354 0 0,0 0 0 0 0,0 1 1 0 0,0-1-1 0 0,0 1 0 0 0,1 0 0 0 0,-1 0 0 0 0,0 0 0 0 0,1 1 0 0 0,-1 0 0 0 0,1 0 0 0 0,-1 0 1 0 0,1 1-1 0 0,-1 0 0 0 0,0 0 0 0 0,0 0 0 0 0,1 1 0 0 0,-1 0 0 0 0,0 0 0 0 0,0 0 0 0 0,0 0 1 0 0,-1 1-1 0 0,1 0 0 0 0,0 0 0 0 0,-1 0 0 0 0,0 0 0 0 0,0 1 0 0 0,0 0 0 0 0,0 0 0 0 0,-1 0 1 0 0,1 0-1 0 0,-1 0 0 0 0,1 2-59 0 0,-6 1 52 0 0,0 0 1 0 0,-1-1 0 0 0,0 1 0 0 0,0 0-1 0 0,0-1 1 0 0,0 0 0 0 0,-1 0-1 0 0,0 0 1 0 0,-1 0 0 0 0,1 0 0 0 0,-1-1-1 0 0,0 0 1 0 0,-1 0 0 0 0,1 0-1 0 0,-1-1 1 0 0,0 0 0 0 0,0 0 0 0 0,-6 3-53 0 0,0 2 22 0 0,-32 32-302 0 0,89-38 965 0 0,71-18-254 0 0,-116 15-622 0 0,0 0-7987 0 0,-1 0 1197 0 0</inkml:trace>
  <inkml:trace contextRef="#ctx0" brushRef="#br0" timeOffset="67333.99">2440 1806 7841 0 0,'0'0'4281'0'0,"0"0"-3010"0"0,0 0-1041 0 0,0 0 85 0 0,0 0 232 0 0,0 0-33 0 0,0 0-232 0 0,0 0-143 0 0,17-19-441 0 0,-8 20 332 0 0,-1-1 0 0 0,1 1 0 0 0,-1 0 0 0 0,0 1 0 0 0,0 0-1 0 0,1 0 1 0 0,-1 1 0 0 0,0 0 0 0 0,-1 1 0 0 0,1-1 0 0 0,-1 1 0 0 0,1 1 0 0 0,-1 0 0 0 0,0 0 0 0 0,-1 0-1 0 0,1 1 1 0 0,-1-1 0 0 0,0 2 0 0 0,0 0-30 0 0,-5-4 13 0 0,-1 1 0 0 0,0-1 0 0 0,1 0 0 0 0,-1 0 1 0 0,-1 1-1 0 0,1-1 0 0 0,0 0 0 0 0,-1 0 0 0 0,0 1 0 0 0,0-1 0 0 0,0 0 0 0 0,0 0 0 0 0,0 0 0 0 0,-1 0 0 0 0,1 0 0 0 0,-1 0 0 0 0,1-1 1 0 0,-1 1-1 0 0,0 0 0 0 0,-1-1 0 0 0,1 0 0 0 0,0 1 0 0 0,-1-1 0 0 0,1 0 0 0 0,-1 0 0 0 0,1 0 0 0 0,-1-1 0 0 0,0 1 0 0 0,0-1 0 0 0,0 1 1 0 0,0-1-1 0 0,0 0 0 0 0,-3 1-13 0 0,-37 12-7167 0 0,35-14 416 0 0</inkml:trace>
  <inkml:trace contextRef="#ctx0" brushRef="#br0" timeOffset="67587.44">2703 1773 9713 0 0,'0'0'2279'0'0,"0"0"-1711"0"0,0 0-385 0 0,0 0 413 0 0,0 0 263 0 0,-4 6-164 0 0,-6 8-369 0 0,5-9-295 0 0,0 1 0 0 0,0 0 1 0 0,1 0-1 0 0,0 0 1 0 0,0 1-1 0 0,0-1 0 0 0,1 1 1 0 0,0 0-1 0 0,0 0 0 0 0,1 0 1 0 0,0 0-1 0 0,0 0 1 0 0,1 0-1 0 0,0 1 0 0 0,0-1 1 0 0,0 1-1 0 0,1 0-31 0 0,4-4 34 0 0,1-1-1 0 0,-1 0 1 0 0,1 1-1 0 0,0-2 1 0 0,0 1 0 0 0,0 0-1 0 0,0-1 1 0 0,0 0-1 0 0,1 0 1 0 0,-1-1 0 0 0,1 0-1 0 0,-1 0 1 0 0,1 0-1 0 0,-1 0 1 0 0,1-1 0 0 0,0 0-1 0 0,-1 0 1 0 0,1 0-1 0 0,-1-1 1 0 0,1 0 0 0 0,5-1-34 0 0,5-4-1517 0 0,-14-6-4010 0 0,-5 3-1139 0 0</inkml:trace>
  <inkml:trace contextRef="#ctx0" brushRef="#br0" timeOffset="67912.77">2790 1642 8069 0 0,'0'0'3524'0'0,"6"-6"-2629"0"0,-5 3-853 0 0,0 1 0 0 0,0 0-1 0 0,0 0 1 0 0,0 0-1 0 0,0 0 1 0 0,1 0-1 0 0,-1 0 1 0 0,1 0 0 0 0,0 0-1 0 0,-1 1 1 0 0,1-1-1 0 0,0 1 1 0 0,0-1-1 0 0,0 1 1 0 0,0 0 0 0 0,0 0-1 0 0,1 0 1 0 0,-1 0-1 0 0,0 0 1 0 0,0 0-1 0 0,1 0 1 0 0,-1 1 0 0 0,0-1-1 0 0,1 1 1 0 0,-1 0-1 0 0,1-1 1 0 0,-1 1-1 0 0,0 1 1 0 0,1-1 0 0 0,-1 0-1 0 0,1 0 1 0 0,-1 1-1 0 0,0-1 1 0 0,1 1-1 0 0,-1 0 1 0 0,0 0 0 0 0,0 0-1 0 0,1 0 1 0 0,-1 0-1 0 0,0 0 1 0 0,0 1 0 0 0,0-1-1 0 0,0 1 1 0 0,-1-1-1 0 0,1 1 1 0 0,0 0-1 0 0,-1 0 1 0 0,1-1 0 0 0,-1 1-1 0 0,1 0 1 0 0,-1 1-42 0 0,0 1 64 0 0,-2 0 0 0 0,1 0 1 0 0,0 0-1 0 0,-1 0 0 0 0,0 0 1 0 0,1 0-1 0 0,-2 0 0 0 0,1-1 0 0 0,0 1 1 0 0,-1 0-1 0 0,0-1 0 0 0,1 1 1 0 0,-1-1-1 0 0,-1 0 0 0 0,1 0 1 0 0,0 1-1 0 0,-1-1 0 0 0,0-1 1 0 0,0 1-1 0 0,0 0 0 0 0,0-1 0 0 0,0 1-64 0 0,-32 43 1 0 0,80-40 695 0 0,-12-7-3517 0 0,-24 0-1002 0 0,-2 1-1957 0 0</inkml:trace>
  <inkml:trace contextRef="#ctx0" brushRef="#br0" timeOffset="68320.94">3103 1803 12625 0 0,'0'0'1029'0'0,"0"0"-672"0"0,0 0 192 0 0,1 7-136 0 0,0-5-413 0 0,23 84 723 0 0,-24-84-684 0 0,1-1 0 0 0,-1 1-1 0 0,0-1 1 0 0,1 1 0 0 0,-1-1 0 0 0,1 1 0 0 0,0-1 0 0 0,-1 0 0 0 0,1 1 0 0 0,0-1 0 0 0,0 0-1 0 0,0 1 1 0 0,0-1 0 0 0,0 0 0 0 0,0 0 0 0 0,0 0 0 0 0,0 0 0 0 0,1 0 0 0 0,-1 0 0 0 0,0 0-1 0 0,0 0 1 0 0,1 0 0 0 0,-1-1 0 0 0,1 1 0 0 0,-1-1 0 0 0,1 1 0 0 0,-1-1 0 0 0,1 1 0 0 0,-1-1-1 0 0,1 0 1 0 0,-1 0 0 0 0,1 0 0 0 0,0 0 0 0 0,-1 0 0 0 0,1 0 0 0 0,-1 0 0 0 0,1 0 0 0 0,-1-1 0 0 0,1 1-1 0 0,-1-1 1 0 0,1 1 0 0 0,-1-1 0 0 0,1 1 0 0 0,-1-1 0 0 0,1 0 0 0 0,-1 0 0 0 0,0 0 0 0 0,0 1-1 0 0,1-1 1 0 0,-1-1 0 0 0,0 1 0 0 0,0 0 0 0 0,0 0 0 0 0,0 0 0 0 0,0 0 0 0 0,0-2-39 0 0,21-49-175 0 0,-3 93-1449 0 0,-13-23 1734 0 0,-2 0-1 0 0,0 1 1 0 0,-1-1 0 0 0,0 1 0 0 0,-2-1-1 0 0,0 1 1 0 0,-2 0 0 0 0,1 0 0 0 0,-2-1 0 0 0,-1 1-110 0 0,2-13 27 0 0,0 0 1 0 0,-1 0-1 0 0,0 0 1 0 0,0-1-1 0 0,0 1 1 0 0,0-1-1 0 0,-1 1 1 0 0,0-1 0 0 0,0 0-1 0 0,-1 0 1 0 0,0 0-1 0 0,1 0 1 0 0,-1-1-1 0 0,-1 0 1 0 0,1 0-1 0 0,-1 0 1 0 0,0 0 0 0 0,1 0-1 0 0,-2-1 1 0 0,1 0-1 0 0,0 0 1 0 0,-1-1-1 0 0,1 1 1 0 0,-1-1-1 0 0,0 0 1 0 0,1-1 0 0 0,-1 0-1 0 0,0 1 1 0 0,0-2-1 0 0,0 1 1 0 0,0-1-1 0 0,-4 0-27 0 0,-68-12-1138 0 0,29-11-6240 0 0,30 8-1732 0 0</inkml:trace>
  <inkml:trace contextRef="#ctx0" brushRef="#br0" timeOffset="161281.03">2211 2042 5473 0 0,'0'0'180'0'0,"0"0"536"0"0,0 0-716 0 0,0 0-1145 0 0,0 0-991 0 0,0 0-84 0 0</inkml:trace>
  <inkml:trace contextRef="#ctx0" brushRef="#br0" timeOffset="165582.79">2664 2165 768 0 0,'0'0'345'0'0,"0"0"89"0"0,6-3 107 0 0,18-6-229 0 0,-1 0 0 0 0,0-2 0 0 0,-1 0 0 0 0,0-1 0 0 0,-1-2 0 0 0,0 0 0 0 0,-1-1 0 0 0,-1-1 0 0 0,0-1 0 0 0,-2-1 0 0 0,0 0 0 0 0,0-1 0 0 0,-2-1 0 0 0,-1-1 0 0 0,0 0 0 0 0,-2-1 0 0 0,0 0 0 0 0,-1 0 0 0 0,-2-2 0 0 0,0 1 0 0 0,-1-1 0 0 0,-2 0 0 0 0,0-1 0 0 0,-2 1 0 0 0,0-1 0 0 0,-2-1-312 0 0,-2 21 19 0 0,-1-1 0 0 0,0 1-1 0 0,0 0 1 0 0,-1-1 0 0 0,1 1-1 0 0,-1 0 1 0 0,0 0-1 0 0,-1 0 1 0 0,1 0 0 0 0,-1 0-1 0 0,0 1 1 0 0,0-1 0 0 0,0 1-1 0 0,-1 0 1 0 0,1 0 0 0 0,-1 0-1 0 0,0 0 1 0 0,0 1 0 0 0,-1 0-1 0 0,1-1 1 0 0,-1 1 0 0 0,1 1-1 0 0,-1-1 1 0 0,0 1-1 0 0,0 0 1 0 0,0 0 0 0 0,0 0-1 0 0,-1 1 1 0 0,0-1-19 0 0,-161-20-967 0 0,151 21 900 0 0,1 0-1 0 0,-1 0 1 0 0,0 2-1 0 0,0 0 0 0 0,1 1 1 0 0,-1 0-1 0 0,0 1 1 0 0,1 1-1 0 0,0 1 1 0 0,0 0-1 0 0,0 1 0 0 0,1 0 1 0 0,0 1-1 0 0,0 1 1 0 0,0 0-1 0 0,1 1 1 0 0,1 0-1 0 0,-1 1 1 0 0,1 1-1 0 0,1-1 0 0 0,-8 12 68 0 0,6-5-36 0 0,1 0 0 0 0,0 1-1 0 0,2 1 1 0 0,0-1-1 0 0,1 2 1 0 0,1-1-1 0 0,1 1 1 0 0,1 1-1 0 0,0-1 1 0 0,0 13 36 0 0,4-23 10 0 0,0-1-1 0 0,1 1 1 0 0,0 0 0 0 0,1-1 0 0 0,0 1-1 0 0,1 0 1 0 0,0-1 0 0 0,0 1 0 0 0,1 0-1 0 0,0-1 1 0 0,1 0 0 0 0,0 1 0 0 0,1-1-1 0 0,0 0 1 0 0,0 0 0 0 0,0-1 0 0 0,1 0-1 0 0,1 1 1 0 0,0-2 0 0 0,0 1 0 0 0,0-1-1 0 0,1 1 1 0 0,0-2 0 0 0,0 1-10 0 0,4-1-18 0 0,-1-2 0 0 0,1 1 0 0 0,0-1 1 0 0,1-1-1 0 0,-1 0 0 0 0,0 0 0 0 0,1-1 0 0 0,0-1 0 0 0,-1 0 1 0 0,1 0-1 0 0,0-1 0 0 0,7-1 18 0 0,4 1-1760 0 0,-3 0-1311 0 0</inkml:trace>
  <inkml:trace contextRef="#ctx0" brushRef="#br0" timeOffset="134411.16">3495 2016 2508 0 0,'0'0'3403'0'0,"0"0"92"0"0,0 0-2189 0 0,0 0-560 0 0,0 0 106 0 0,0 0 101 0 0,0 0-239 0 0,0 0-374 0 0,-4-3-67 0 0,130 20 993 0 0,167-25 232 0 0,-355-41-1648 0 0,113 54-464 0 0,15 35 393 0 0,-65-39 236 0 0,0 0-1 0 0,0 0 1 0 0,1 0 0 0 0,-1-1 0 0 0,0 1 0 0 0,0 0 0 0 0,-1 0-1 0 0,1 1 1 0 0,0-1 0 0 0,0 0 0 0 0,0 0 0 0 0,-1 0-1 0 0,1 0 1 0 0,0 1 0 0 0,-1-1 0 0 0,0 0 0 0 0,1 1 0 0 0,-1-1-1 0 0,1 0 1 0 0,-1 1 0 0 0,0-1 0 0 0,0 1 0 0 0,0-1 0 0 0,0 0-1 0 0,0 1 1 0 0,0-1 0 0 0,0 0 0 0 0,-1 1 0 0 0,1-1-1 0 0,0 1 1 0 0,-1-1 0 0 0,1 0 0 0 0,-1 0 0 0 0,0 1 0 0 0,1-1-1 0 0,-1 0 1 0 0,0 0 0 0 0,1 0 0 0 0,-1 0 0 0 0,0 0 0 0 0,0 0-1 0 0,0 0 1 0 0,0 0 0 0 0,0 0 0 0 0,0 0 0 0 0,-1 0-1 0 0,1 0 1 0 0,0-1 0 0 0,0 1 0 0 0,-1-1 0 0 0,1 1 0 0 0,-1 0-15 0 0,-65 28-270 0 0,19-14-4454 0 0,28-10-1545 0 0</inkml:trace>
  <inkml:trace contextRef="#ctx0" brushRef="#br0" timeOffset="135925.21">4452 1873 6989 0 0,'0'0'1104'0'0,"0"0"-530"0"0,0 0-330 0 0,0 0-108 0 0,0 0-34 0 0,0 0 343 0 0,0 0 1127 0 0,0 0-637 0 0,0 0-682 0 0,33 18 1881 0 0,-27-16-1972 0 0,1 1 0 0 0,0-1 0 0 0,-1-1 0 0 0,1 1 0 0 0,0-1 0 0 0,0 0 0 0 0,0 0 0 0 0,0-1 0 0 0,0 0 0 0 0,0-1 0 0 0,0 1 0 0 0,0-1 0 0 0,0 0 0 0 0,0-1 0 0 0,-1 0 0 0 0,1 0 0 0 0,0 0 0 0 0,-1-1 0 0 0,0 0 0 0 0,6-4-162 0 0,-12 3-20 0 0,-1 0 0 0 0,1 0 0 0 0,-1 0 0 0 0,0 0 0 0 0,0 0 0 0 0,0 0 0 0 0,-1 0 0 0 0,1 0 0 0 0,-1 0 0 0 0,0 1 0 0 0,0-1 0 0 0,0 0 0 0 0,-1 1 0 0 0,1 0 0 0 0,-1-1 1 0 0,0 1-1 0 0,0 0 0 0 0,0 1 0 0 0,0-1 0 0 0,0 0 0 0 0,-1 1 0 0 0,1 0 0 0 0,-1 0 0 0 0,0 0 0 0 0,-3-1 20 0 0,5 1-5 0 0,-101-62-369 0 0,101 114 356 0 0,7-15 28 0 0,-3 1 0 0 0,0-1 0 0 0,-3 1 0 0 0,-1 0 0 0 0,-1 0 0 0 0,-2-1 0 0 0,-2 2-10 0 0,2 8-27 0 0,13-33-4441 0 0,-3-12-950 0 0</inkml:trace>
  <inkml:trace contextRef="#ctx0" brushRef="#br0" timeOffset="136172.89">4627 2051 14189 0 0,'0'0'1352'0'0,"0"0"-1088"0"0,0 0-252 0 0,-41-2 769 0 0,22 0-433 0 0,-3 1-252 0 0,-3-1-96 0 0,-1 2-500 0 0,1 0-545 0 0,3 0-535 0 0,1 0-1196 0 0,5 2-3385 0 0</inkml:trace>
  <inkml:trace contextRef="#ctx0" brushRef="#br0" timeOffset="136363.93">4603 2177 10317 0 0,'0'0'2047'0'0,"0"0"-1031"0"0,0 0-73 0 0,0 0 25 0 0,0 0-290 0 0,0 0-355 0 0,0 0-179 0 0,0 0-60 0 0,0-5-36 0 0,0 3-64 0 0,0 1-1 0 0,1-1 1 0 0,-1 0 0 0 0,1 1-1 0 0,0-1 1 0 0,-1 1-1 0 0,1-1 1 0 0,0 1 0 0 0,0-1-1 0 0,0 1 1 0 0,0 0-1 0 0,0-1 1 0 0,0 1 0 0 0,0 0-1 0 0,1 0 1 0 0,-1 0-1 0 0,0 0 1 0 0,1 0 0 0 0,-1 0-1 0 0,1 0 1 0 0,-1 0-1 0 0,1 1 1 0 0,-1-1 0 0 0,1 0-1 0 0,-1 1 1 0 0,1 0-1 0 0,0-1 1 0 0,-1 1 0 0 0,1 0-1 0 0,0 0 1 0 0,-1 0-1 0 0,1 0 1 0 0,0 0 0 0 0,-1 0-1 0 0,1 0 1 0 0,0 0-1 0 0,-1 1 1 0 0,1-1 0 0 0,0 1-1 0 0,-1-1 1 0 0,1 1-1 0 0,-1 0 1 0 0,1 0 0 0 0,-1-1-1 0 0,1 1 1 0 0,-1 0-1 0 0,0 0 1 0 0,1 0-1 0 0,-1 1 1 0 0,1 0 16 0 0,1-2 15 0 0,-1 0 0 0 0,1 0 0 0 0,0 0 0 0 0,-1 1 0 0 0,1-1 0 0 0,-1 1 0 0 0,1 0 1 0 0,-1-1-1 0 0,1 1 0 0 0,-1 1 0 0 0,1-1 0 0 0,-1 0 0 0 0,0 0 0 0 0,1 1 0 0 0,-1 0 0 0 0,0-1 0 0 0,0 1 0 0 0,0 0 0 0 0,0 0 0 0 0,-1 0 0 0 0,1 0 0 0 0,0 0 0 0 0,-1 0 0 0 0,0 1 0 0 0,1-1 0 0 0,-1 0 0 0 0,0 1 1 0 0,0-1-1 0 0,0 1 0 0 0,0-1 0 0 0,-1 1 0 0 0,1 0 0 0 0,-1-1 0 0 0,0 1 0 0 0,1 0 0 0 0,-1-1 0 0 0,-1 1 0 0 0,1 0 0 0 0,0-1 0 0 0,0 1 0 0 0,-1 0 0 0 0,0-1 0 0 0,1 1 0 0 0,-1-1 0 0 0,0 1 0 0 0,0-1 0 0 0,-1 1 1 0 0,1-1-1 0 0,0 0 0 0 0,-1 0 0 0 0,1 1 0 0 0,-1-1 0 0 0,0 0 0 0 0,-1 1-15 0 0,-34 18-602 0 0,13-20-6524 0 0,22-5 737 0 0</inkml:trace>
  <inkml:trace contextRef="#ctx0" brushRef="#br0" timeOffset="136611.72">4780 2133 732 0 0,'0'0'9223'0'0,"0"0"-6562"0"0,0 0-2252 0 0,0 0-11 0 0,0 0 283 0 0,0 0-4 0 0,0 0-229 0 0,-4 6-212 0 0,2-3-236 0 0,-1 0 0 0 0,1 0 0 0 0,0 1-1 0 0,0-1 1 0 0,0 0 0 0 0,0 1 0 0 0,1-1-1 0 0,-1 1 1 0 0,1 0 0 0 0,0 0 0 0 0,0-1-1 0 0,1 1 1 0 0,-1 0 0 0 0,1 0-1 0 0,-1 0 1 0 0,1 0 0 0 0,1 0 0 0 0,-1 0-1 0 0,0-1 1 0 0,1 1 0 0 0,0 0 0 0 0,0 0-1 0 0,0 0 1 0 0,0-1 0 0 0,1 1 0 0 0,-1-1-1 0 0,1 1 1 0 0,0-1 0 0 0,0 1 0 0 0,0-1-1 0 0,0 0 1 0 0,1 0 0 0 0,0 0-1 0 0,-1 0 1 0 0,1-1 0 0 0,0 1 0 0 0,0-1-1 0 0,1 1 1 0 0,30 8-2771 0 0,-11-8-2186 0 0,-11-3-366 0 0</inkml:trace>
  <inkml:trace contextRef="#ctx0" brushRef="#br0" timeOffset="136939.25">4952 2171 10365 0 0,'0'0'1993'0'0,"0"0"-1403"0"0,0 0-383 0 0,0 0 136 0 0,0 0 329 0 0,2 7-20 0 0,0-1-458 0 0,-2-1-129 0 0,1 0 0 0 0,-1-1 0 0 0,1 1 0 0 0,-1-1 0 0 0,1 1 0 0 0,1-1-1 0 0,-1 1 1 0 0,1-1 0 0 0,-1 0 0 0 0,1 0 0 0 0,1 0 0 0 0,-1 0 0 0 0,0 0 0 0 0,1 0-1 0 0,0 0 1 0 0,0-1 0 0 0,0 1 0 0 0,0-1 0 0 0,1 0 0 0 0,-1 0 0 0 0,1 0-1 0 0,0-1 1 0 0,0 1 0 0 0,0-1 0 0 0,0 0 0 0 0,0 0 0 0 0,0 0 0 0 0,0-1 0 0 0,5 2-65 0 0,-7-5-14 0 0,0 0 0 0 0,-1 1 1 0 0,1-1-1 0 0,0 0 1 0 0,-1 0-1 0 0,1 0 0 0 0,-1 0 1 0 0,1 0-1 0 0,-1 0 0 0 0,0-1 1 0 0,0 1-1 0 0,0 0 1 0 0,0-1-1 0 0,0 1 0 0 0,-1-1 1 0 0,1 1-1 0 0,-1 0 1 0 0,0-1-1 0 0,1 0 0 0 0,-1 1 1 0 0,0-1-1 0 0,0 1 1 0 0,-1-1-1 0 0,1 1 0 0 0,-1-3 14 0 0,1-5-109 0 0,20 51-7 0 0,-17-36 150 0 0,0 0 0 0 0,-1 0 0 0 0,0 0 0 0 0,0 0 1 0 0,0 1-1 0 0,-1-1 0 0 0,1 1 0 0 0,-1-1 0 0 0,-1 1 0 0 0,1-1 0 0 0,-1 1 0 0 0,0 0 0 0 0,0-1 0 0 0,-1 1 0 0 0,1 0 0 0 0,-1-1 1 0 0,-1 1-1 0 0,1-1 0 0 0,-1 0 0 0 0,0 1 0 0 0,0-1 0 0 0,0 0 0 0 0,-1 0 0 0 0,0 0 0 0 0,0 0 0 0 0,0-1 0 0 0,-1 1 0 0 0,1-1 0 0 0,-1 0 1 0 0,0 0-1 0 0,0 0 0 0 0,0 0 0 0 0,-1-1 0 0 0,0 0 0 0 0,1 0 0 0 0,-1 0 0 0 0,0 0 0 0 0,0-1 0 0 0,-1 0 0 0 0,1 0 0 0 0,0 0 0 0 0,-1-1 1 0 0,1 1-1 0 0,-3-1-34 0 0,-47 2-1367 0 0,20-14-4929 0 0,15-3-1513 0 0</inkml:trace>
  <inkml:trace contextRef="#ctx0" brushRef="#br0" timeOffset="137187.4">5527 2226 14101 0 0,'0'0'1540'0'0,"0"0"-1540"0"0,0 0 0 0 0,0 0 540 0 0,-42-2-111 0 0,22 0-193 0 0,2 0-172 0 0,-5-2-64 0 0,3 2-448 0 0,-1-3-249 0 0,4 1-295 0 0,2-1-724 0 0,3 0-812 0 0,7 0-2164 0 0,5-4-861 0 0</inkml:trace>
  <inkml:trace contextRef="#ctx0" brushRef="#br0" timeOffset="137473.57">5498 2146 7809 0 0,'0'0'4296'0'0,"0"0"-3412"0"0,0 0-184 0 0,0 0 164 0 0,0 0-68 0 0,0 0-268 0 0,-51-11-240 0 0,22 6-184 0 0,-2 2-104 0 0,1 0-628 0 0,-2-1-1076 0 0,-1 0-712 0 0,10 1-1888 0 0,-10-3-1929 0 0</inkml:trace>
  <inkml:trace contextRef="#ctx0" brushRef="#br0" timeOffset="197870.09">4426 2568 2036 0 0,'-24'-4'203'0'0,"1"-1"-1"0"0,0-1 0 0 0,0-1 1 0 0,0-1-1 0 0,1-1 0 0 0,0-1 1 0 0,1-1-1 0 0,0-1 1 0 0,1 0-1 0 0,0-2 0 0 0,1 0 1 0 0,0-2-1 0 0,2 0 0 0 0,-1 0 1 0 0,2-2-1 0 0,1 0 1 0 0,0-1-1 0 0,1-1 0 0 0,1 0 1 0 0,1 0-1 0 0,0-1 0 0 0,2-1 1 0 0,1 0-1 0 0,0-1 1 0 0,2 1-1 0 0,0-1 0 0 0,2-1 1 0 0,1 1-1 0 0,0-1 0 0 0,2-6-202 0 0,4 12 27 0 0,0-1 0 0 0,2 1 0 0 0,0 0 0 0 0,1 0 0 0 0,1 1 0 0 0,1 0 0 0 0,0 0-1 0 0,1 0 1 0 0,1 1 0 0 0,1 0 0 0 0,0 0 0 0 0,1 1 0 0 0,0 1 0 0 0,2 0 0 0 0,-1 1-1 0 0,2 0 1 0 0,0 1 0 0 0,0 0 0 0 0,1 1 0 0 0,1 0-27 0 0,28-18-79 0 0,2 1-1 0 0,1 2 1 0 0,0 3 0 0 0,2 1 0 0 0,1 3-1 0 0,22-4 80 0 0,-39 10 68 0 0,0 2-1 0 0,0 1 0 0 0,1 2 0 0 0,1 1 0 0 0,-1 2 0 0 0,1 1 0 0 0,0 2 0 0 0,0 1 0 0 0,0 2 0 0 0,0 1 1 0 0,0 2-1 0 0,-1 1 0 0 0,1 2 0 0 0,-1 2 0 0 0,-1 0 0 0 0,0 3 0 0 0,0 0 0 0 0,-1 3 0 0 0,-1 0 1 0 0,0 2-1 0 0,-1 1 0 0 0,-1 2 0 0 0,-1 0 0 0 0,-1 2 0 0 0,0 2 0 0 0,0 2-67 0 0,-11-10-49 0 0,-1 0 1 0 0,-1 1-1 0 0,0 0 0 0 0,-2 1 0 0 0,0 0 0 0 0,-1 1 0 0 0,0 1 1 0 0,-2 0-1 0 0,0 0 0 0 0,-2 1 0 0 0,0 0 0 0 0,-1 0 0 0 0,-1 0 1 0 0,-1 1-1 0 0,-1 0 0 0 0,-1-1 0 0 0,-1 1 0 0 0,-1 0 0 0 0,-1 0 1 0 0,-1 0-1 0 0,0 0 0 0 0,-2 0 0 0 0,-1-1 0 0 0,0 1 0 0 0,-2-1 1 0 0,0-1-1 0 0,-2 1 0 0 0,0-1 0 0 0,-8 12 49 0 0,2-14 131 0 0,0 0 0 0 0,-1-1 0 0 0,-1-1 1 0 0,-1 0-1 0 0,0-2 0 0 0,-1 0 0 0 0,-1-1 0 0 0,0-1 0 0 0,-1-1 0 0 0,0 0 0 0 0,0-2 0 0 0,-1 0 0 0 0,0-2 1 0 0,-1 0-1 0 0,-3-1-131 0 0,-225 16-4104 0 0,199-26 239 0 0</inkml:trace>
  <inkml:trace contextRef="#ctx0" brushRef="#br0" timeOffset="78594.64">4241 821 2672 0 0,'0'0'1672'0'0,"0"0"1367"0"0,0 0-1619 0 0,0 0-543 0 0,0 0 141 0 0,0 0-40 0 0,0 0-222 0 0,0 0-296 0 0,-2 4 937 0 0,244 8 629 0 0,-111-13-747 0 0,-184-44-1761 0 0,33 25 111 0 0,36 19-58 0 0,41 22 137 0 0,-55-20 309 0 0,1-1-1 0 0,-1 1 0 0 0,0-1 1 0 0,0 1-1 0 0,1 0 1 0 0,-1 0-1 0 0,0 0 1 0 0,0 0-1 0 0,0 1 1 0 0,0-1-1 0 0,0 0 0 0 0,-1 1 1 0 0,1-1-1 0 0,0 1 1 0 0,-1 0-1 0 0,1 0 1 0 0,-1-1-1 0 0,1 1 1 0 0,-1 0-1 0 0,0 0 0 0 0,0 0 1 0 0,0 1-1 0 0,0-1 1 0 0,0 0-1 0 0,0 0 1 0 0,-1 0-1 0 0,1 1 1 0 0,-1-1-1 0 0,0 0 0 0 0,1 1 1 0 0,-1-1-1 0 0,0 0 1 0 0,0 1-1 0 0,0-1 1 0 0,-1 0-1 0 0,1 1 0 0 0,-1-1 1 0 0,1 0-1 0 0,-1 1 1 0 0,0-1-1 0 0,0 0 1 0 0,0 0-1 0 0,0 0 1 0 0,0 0-1 0 0,0 0 0 0 0,-1 0 1 0 0,1 0-1 0 0,0 0 1 0 0,-1-1-1 0 0,0 1 1 0 0,1 0-1 0 0,-1-1 1 0 0,0 1-1 0 0,0-1 0 0 0,0 0 1 0 0,-1 1-17 0 0,-32 22-831 0 0,11-11-3728 0 0,13-8-1131 0 0</inkml:trace>
  <inkml:trace contextRef="#ctx0" brushRef="#br0" timeOffset="82334.91">5181 600 5216 0 0,'0'0'913'0'0,"0"0"2450"0"0,0 0-1689 0 0,0 0-1142 0 0,0 0-127 0 0,0 0 149 0 0,0 0 26 0 0,0 0-132 0 0,0 0-139 0 0,8 3-76 0 0,-1 0-78 0 0,-1-1 0 0 0,1 1-1 0 0,0-1 1 0 0,0 0 0 0 0,-1-1 0 0 0,1 0 0 0 0,1 0 0 0 0,-1 0 0 0 0,0-1 0 0 0,0 0 0 0 0,0 0 0 0 0,0-1 0 0 0,0 0 0 0 0,0 0 0 0 0,0-1 0 0 0,0 0-1 0 0,0 0 1 0 0,-1-1 0 0 0,1 1 0 0 0,-1-1 0 0 0,1-1 0 0 0,-1 1 0 0 0,0-1 0 0 0,2-2-155 0 0,-8 1-11 0 0,-1 0-1 0 0,0 1 1 0 0,-1-1-1 0 0,1 0 1 0 0,-1 1 0 0 0,0 0-1 0 0,0-1 1 0 0,0 1-1 0 0,-1 0 1 0 0,1 0-1 0 0,-1 0 1 0 0,0 1 0 0 0,0-1-1 0 0,-1 1 1 0 0,1-1-1 0 0,-1 1 1 0 0,1 0 0 0 0,-1 0-1 0 0,0 1 1 0 0,0-1-1 0 0,0 1 1 0 0,-1 0 0 0 0,1 0-1 0 0,0 0 1 0 0,-1 1-1 0 0,0-1 12 0 0,5 1-38 0 0,-1 0 0 0 0,0 0-1 0 0,-1-1 1 0 0,1 1-1 0 0,0 0 1 0 0,0 0 0 0 0,0 0-1 0 0,-1 0 1 0 0,1 1 0 0 0,0-1-1 0 0,-1 0 1 0 0,1 0 0 0 0,-1 1-1 0 0,1-1 1 0 0,-1 1-1 0 0,1-1 1 0 0,-1 1 0 0 0,1 0-1 0 0,-1 0 1 0 0,1-1 0 0 0,-1 1-1 0 0,0 0 1 0 0,1 0-1 0 0,-1 1 1 0 0,1-1 0 0 0,-1 0-1 0 0,1 0 1 0 0,-1 1 0 0 0,1-1-1 0 0,-1 1 1 0 0,1-1 0 0 0,-1 1-1 0 0,1 0 1 0 0,-1 0-1 0 0,1 0 1 0 0,0-1 0 0 0,-1 1-1 0 0,1 0 1 0 0,0 0 0 0 0,0 1-1 0 0,0-1 1 0 0,0 0-1 0 0,0 0 1 0 0,0 1 0 0 0,0-1-1 0 0,0 0 1 0 0,1 1 0 0 0,-1-1-1 0 0,0 1 1 0 0,1-1 0 0 0,-1 1-1 0 0,1-1 1 0 0,0 1-1 0 0,-1-1 1 0 0,1 1 0 0 0,0-1-1 0 0,0 1 1 0 0,0 0 0 0 0,0-1-1 0 0,0 1 1 0 0,0-1-1 0 0,1 1 1 0 0,-1-1 0 0 0,1 2 38 0 0,-6 243 1050 0 0,26-192-1199 0 0,1-45-7253 0 0,-19-9 1502 0 0</inkml:trace>
  <inkml:trace contextRef="#ctx0" brushRef="#br0" timeOffset="82584.59">5365 784 8437 0 0,'0'0'2584'0'0,"0"0"-1132"0"0,0 0-36 0 0,0 0-300 0 0,0 0-224 0 0,0 0-375 0 0,0 0-193 0 0,-43-5-160 0 0,18 3-152 0 0,1 2-12 0 0,-1-1-8 0 0,0 1-104 0 0,0-2-693 0 0,5 2-655 0 0,3 0-860 0 0,4 0-3324 0 0</inkml:trace>
  <inkml:trace contextRef="#ctx0" brushRef="#br0" timeOffset="83006.39">5515 830 1580 0 0,'0'0'1170'0'0,"0"0"606"0"0,0 0 838 0 0,0 0-879 0 0,-6-2-824 0 0,-31-8 773 0 0,37 10-1362 0 0,0 0 80 0 0,0 0-58 0 0,0 0-89 0 0,0 0-85 0 0,0 0-34 0 0,0 0-34 0 0,0 0-24 0 0,0 0-21 0 0,0 0-34 0 0,66 95 2039 0 0,-65-95-2019 0 0,-1 1-1 0 0,1 0 1 0 0,0 0 0 0 0,-1-1 0 0 0,1 1-1 0 0,0-1 1 0 0,0 1 0 0 0,0 0 0 0 0,-1-1 0 0 0,1 1-1 0 0,0-1 1 0 0,0 0 0 0 0,0 1 0 0 0,0-1-1 0 0,0 0 1 0 0,0 1 0 0 0,0-1 0 0 0,0 0 0 0 0,-1 0-1 0 0,1 0 1 0 0,0 0 0 0 0,0 0 0 0 0,0 0 0 0 0,0 0-1 0 0,0 0 1 0 0,0 0 0 0 0,0-1 0 0 0,0 1-1 0 0,0 0 1 0 0,0 0 0 0 0,0-1 0 0 0,0 1 0 0 0,0-1-1 0 0,-1 1 1 0 0,1-1 0 0 0,0 1 0 0 0,0-1-1 0 0,-1 0 1 0 0,1 1 0 0 0,0-1 0 0 0,0 0 0 0 0,-1 1-1 0 0,1-1 1 0 0,-1 0 0 0 0,1 0 0 0 0,-1 0-1 0 0,1 1 1 0 0,-1-1 0 0 0,0 0 0 0 0,1 0 0 0 0,-1 0-1 0 0,0 0 1 0 0,0 0 0 0 0,1 0 0 0 0,-1 0 0 0 0,0 0-1 0 0,0-1-42 0 0,5-62 202 0 0,-5 59-261 0 0,0 4-107 0 0,8 34-1837 0 0,-6-25 2085 0 0,0 0 0 0 0,0 0 0 0 0,-1-1-1 0 0,0 2 1 0 0,-1-1 0 0 0,1 0 0 0 0,-1 0 0 0 0,-1 0 0 0 0,0 0 0 0 0,0 0 0 0 0,0 0 0 0 0,-1 0 0 0 0,0-1 0 0 0,-1 1 0 0 0,0 0-1 0 0,0-1 1 0 0,-4 7-82 0 0,-51 13-2454 0 0,48-28-1382 0 0,-2-6-4739 0 0</inkml:trace>
  <inkml:trace contextRef="#ctx0" brushRef="#br0" timeOffset="83303.86">5739 919 3484 0 0,'0'0'5842'0'0,"0"0"-3823"0"0,0 0-1443 0 0,0 0 213 0 0,0 0 360 0 0,0 0-234 0 0,0 0-416 0 0,0 0-295 0 0,0 0-93 0 0,-3-11 217 0 0,5 11-332 0 0,1 1-1 0 0,0-1 1 0 0,0 1-1 0 0,-1-1 1 0 0,1 1-1 0 0,0 0 1 0 0,-1 0-1 0 0,1 0 1 0 0,0 0-1 0 0,-1 0 1 0 0,0 0 0 0 0,1 1-1 0 0,-1 0 1 0 0,0-1-1 0 0,0 1 1 0 0,1 0-1 0 0,-1 0 1 0 0,-1 0-1 0 0,1 0 1 0 0,0 0-1 0 0,0 0 1 0 0,-1 1-1 0 0,0-1 1 0 0,1 1-1 0 0,-1-1 1 0 0,0 1 0 0 0,0-1-1 0 0,0 1 1 0 0,0 0-1 0 0,-1-1 1 0 0,1 1-1 0 0,-1 0 1 0 0,0 0-1 0 0,1-1 1 0 0,-1 1-1 0 0,-1 0 1 0 0,1 0-1 0 0,0 0 1 0 0,-1-1-1 0 0,1 1 1 0 0,-1 0 0 0 0,0-1-1 0 0,0 1 1 0 0,0 0-1 0 0,0-1 1 0 0,0 1-1 0 0,-1-1 1 0 0,1 0-1 0 0,-1 1 1 0 0,0 0 4 0 0,-32 15 85 0 0,9-13-5633 0 0,19-5 238 0 0</inkml:trace>
  <inkml:trace contextRef="#ctx0" brushRef="#br0" timeOffset="83551.54">5883 906 4940 0 0,'0'0'6490'0'0,"0"0"-4753"0"0,0 0-1213 0 0,0 0 172 0 0,-3 6-129 0 0,0-4-537 0 0,0 0 0 0 0,1 1 0 0 0,-1-1 0 0 0,1 1 0 0 0,0 0 1 0 0,0-1-1 0 0,0 1 0 0 0,0 0 0 0 0,0 0 0 0 0,1 1 0 0 0,-1-1 0 0 0,1 0 0 0 0,0 0 0 0 0,0 1 0 0 0,0-1 0 0 0,1 0 0 0 0,-1 1 1 0 0,1-1-1 0 0,-1 1 0 0 0,1-1 0 0 0,0 1 0 0 0,1-1 0 0 0,-1 1 0 0 0,1-1 0 0 0,-1 1 0 0 0,1-1 0 0 0,0 0 0 0 0,0 1 0 0 0,1-1 1 0 0,-1 0-1 0 0,0 0 0 0 0,1 0 0 0 0,0 0 0 0 0,0 0 0 0 0,0 0 0 0 0,0-1 0 0 0,0 1 0 0 0,1 0 0 0 0,-1-1 0 0 0,1 0 0 0 0,0 1-30 0 0,43 8-1113 0 0,-13-12-4928 0 0,-13-5-1024 0 0</inkml:trace>
  <inkml:trace contextRef="#ctx0" brushRef="#br0" timeOffset="83800.21">6376 983 5380 0 0,'0'0'7769'0'0,"0"0"-5941"0"0,0 0-1600 0 0,0 0-116 0 0,0 0 404 0 0,0 0-84 0 0,-37-4-231 0 0,16 3-189 0 0,-2 0-12 0 0,2-1-253 0 0,-1 1-667 0 0,1-1-496 0 0,3-1-796 0 0,8 2-2616 0 0,-1-10-2021 0 0</inkml:trace>
  <inkml:trace contextRef="#ctx0" brushRef="#br0" timeOffset="83801.21">6330 882 7221 0 0,'0'0'7636'0'0,"0"0"-6328"0"0,0 0-1300 0 0,0 0-8 0 0,0 0 441 0 0,-49-2-229 0 0,13 0-212 0 0,-9-1-304 0 0,-5-2-1269 0 0,13 0-2735 0 0,1-4-5981 0 0</inkml:trace>
  <inkml:trace contextRef="#ctx0" brushRef="#br0" timeOffset="197197.81">5853 1149 888 0 0,'0'0'268'0'0,"0"0"-9"0"0,0 0 2 0 0,-1 7-61 0 0,0-2-158 0 0,-1-1 1 0 0,0 1 0 0 0,0-1 0 0 0,0 0 0 0 0,0 0 0 0 0,-1 0 0 0 0,1 0 0 0 0,-1 0 0 0 0,0 0-1 0 0,-1-1 1 0 0,1 1 0 0 0,-1-1 0 0 0,1 0 0 0 0,-1 0 0 0 0,0 0 0 0 0,0-1 0 0 0,0 1 0 0 0,0-1-1 0 0,-1 0 1 0 0,1 0 0 0 0,0 0 0 0 0,-1-1 0 0 0,0 0 0 0 0,-2 1-43 0 0,-30 8 300 0 0,0-1-1 0 0,0-2 1 0 0,-1-1 0 0 0,0-3-1 0 0,0 0 1 0 0,0-3 0 0 0,0-1-1 0 0,0-2 1 0 0,0-1 0 0 0,0-2-1 0 0,1-2 1 0 0,0-2 0 0 0,0-1-1 0 0,1-1 1 0 0,1-2 0 0 0,0-2-1 0 0,1-1 1 0 0,0-2 0 0 0,2-1 0 0 0,0-1-1 0 0,2-2 1 0 0,0-1 0 0 0,-21-24-300 0 0,42 40-20 0 0,0-1 0 0 0,1 0 0 0 0,0-1 0 0 0,1 0 0 0 0,0 0 0 0 0,0-1 0 0 0,1 0 1 0 0,0 0-1 0 0,1 0 0 0 0,1-1 0 0 0,0 1 0 0 0,0-1 0 0 0,1 0 0 0 0,0 0 0 0 0,1-1 1 0 0,1 1-1 0 0,0 0 0 0 0,1-1 0 0 0,0 1 0 0 0,1-1 0 0 0,0 1 0 0 0,1 0 0 0 0,0-1 1 0 0,1 1-1 0 0,0 0 0 0 0,1 1 0 0 0,1-1 0 0 0,-1 1 0 0 0,2-1 0 0 0,0 1 1 0 0,5-7 19 0 0,11-12-73 0 0,2 1 1 0 0,1 1 0 0 0,1 1 0 0 0,1 2 0 0 0,1 0 0 0 0,1 2 0 0 0,1 1 0 0 0,1 2 0 0 0,1 1-1 0 0,1 1 1 0 0,1 2 0 0 0,0 1 0 0 0,1 2 0 0 0,0 1 0 0 0,1 2 0 0 0,0 1 0 0 0,1 2 0 0 0,0 2 0 0 0,0 1-1 0 0,0 2 1 0 0,28 2 72 0 0,-31 3 95 0 0,-1 1-1 0 0,1 2 0 0 0,-1 1 1 0 0,-1 2-1 0 0,1 1 0 0 0,-1 2 1 0 0,-1 1-1 0 0,0 1 0 0 0,-1 2 1 0 0,-1 0-1 0 0,0 3 0 0 0,-2 0 1 0 0,0 2-1 0 0,19 18-94 0 0,-31-24 24 0 0,0 0-1 0 0,-1 0 1 0 0,0 2-1 0 0,-2-1 1 0 0,0 2 0 0 0,0 0-1 0 0,-2 0 1 0 0,0 1-1 0 0,-2 0 1 0 0,0 1 0 0 0,-1 0-1 0 0,-1 0 1 0 0,0 0-1 0 0,-2 1 1 0 0,0 0 0 0 0,-2 0-1 0 0,0 0 1 0 0,-1 0-1 0 0,-2 0 1 0 0,0 0-1 0 0,-1 0 1 0 0,-1 0 0 0 0,-1 0-1 0 0,0 0-23 0 0,-4 4-72 0 0,0 1-1 0 0,-2-1 0 0 0,-1-1 0 0 0,0 0 1 0 0,-2-1-1 0 0,-1 0 0 0 0,0-1 1 0 0,-2 0-1 0 0,-1-2 0 0 0,0 0 1 0 0,-1 0-1 0 0,-19 13 73 0 0,-95 53-3083 0 0,86-67-1480 0 0</inkml:trace>
  <inkml:trace contextRef="#ctx0" brushRef="#br0" timeOffset="31940.49">3774 407 1564 0 0,'0'0'10734'0'0,"0"0"-7805"0"0,0 0-2556 0 0,0 0 34 0 0,0 0-225 0 0,49 18 274 0 0,-47-16-436 0 0,-1 1 0 0 0,1-1 0 0 0,-1 0 1 0 0,1 0-1 0 0,-1 1 0 0 0,0-1 0 0 0,0 1 1 0 0,0-1-1 0 0,0 1 0 0 0,-1-1 0 0 0,1 1 0 0 0,-1 0 1 0 0,1-1-1 0 0,-1 1 0 0 0,0 0 0 0 0,0-1 0 0 0,0 1 1 0 0,0 0-1 0 0,-1-1 0 0 0,1 1 0 0 0,-1 0 0 0 0,1-1 1 0 0,-1 1-1 0 0,0-1 0 0 0,0 1 0 0 0,0-1 1 0 0,-1 1-1 0 0,1-1 0 0 0,0 0 0 0 0,-1 0 0 0 0,0 0 1 0 0,1 1-1 0 0,-1-1 0 0 0,0-1 0 0 0,0 1 0 0 0,0 0 1 0 0,0 0-1 0 0,0-1 0 0 0,-1 1 0 0 0,-1 0-20 0 0,-26 49-27 0 0,96-27 1110 0 0,-57-23-1388 0 0,47 6 690 0 0,-19-10-7197 0 0,-24-1-3013 0 0</inkml:trace>
  <inkml:trace contextRef="#ctx0" brushRef="#br0" timeOffset="30583.37">2568 534 1840 0 0,'0'0'5389'0'0,"0"0"-2910"0"0,0 0-1490 0 0,0 0-176 0 0,0 0-11 0 0,0 0-73 0 0,0 0-183 0 0,0 0-240 0 0,0 0-141 0 0,-2-4-64 0 0,2 2-110 0 0,0 1-1 0 0,0-1 0 0 0,0 1 1 0 0,0-1-1 0 0,0 0 1 0 0,0 1-1 0 0,0-1 0 0 0,1 1 1 0 0,-1-1-1 0 0,1 1 1 0 0,-1-1-1 0 0,1 1 0 0 0,-1 0 1 0 0,1-1-1 0 0,0 1 0 0 0,0 0 1 0 0,0-1-1 0 0,0 1 1 0 0,0 0-1 0 0,0 0 0 0 0,0 0 1 0 0,0 0-1 0 0,0 0 1 0 0,0 0-1 0 0,1 0 0 0 0,-1 0 1 0 0,0 1-1 0 0,1-1 0 0 0,-1 0 1 0 0,1 1-1 0 0,-1-1 1 0 0,0 1-1 0 0,1-1 0 0 0,-1 1 1 0 0,1 0-1 0 0,0 0 1 0 0,-1-1-1 0 0,1 1 0 0 0,-1 0 1 0 0,1 1-1 0 0,-1-1 0 0 0,1 0 1 0 0,-1 0-1 0 0,1 1 1 0 0,-1-1-1 0 0,1 0 0 0 0,-1 1 1 0 0,1 0-1 0 0,-1-1 1 0 0,0 1-1 0 0,1 0 0 0 0,0 0 10 0 0,0-1 47 0 0,1 0-1 0 0,0 0 0 0 0,-1 0 1 0 0,1 0-1 0 0,0 1 1 0 0,-1-1-1 0 0,1 1 0 0 0,-1 0 1 0 0,1-1-1 0 0,-1 1 1 0 0,1 0-1 0 0,-1 0 0 0 0,0 1 1 0 0,1-1-1 0 0,-1 0 1 0 0,0 1-1 0 0,0 0 0 0 0,0-1 1 0 0,0 1-1 0 0,0 0 1 0 0,-1 0-1 0 0,1 0 0 0 0,0 0 1 0 0,-1 0-1 0 0,1 0 1 0 0,-1 1-1 0 0,0-1 0 0 0,0 0 1 0 0,0 1-1 0 0,0-1 1 0 0,0 1-1 0 0,-1-1 0 0 0,1 1 1 0 0,-1 0-1 0 0,1-1 1 0 0,-1 1-1 0 0,0-1 0 0 0,0 1 1 0 0,0 0-1 0 0,-1-1 1 0 0,1 1-1 0 0,0 0 0 0 0,-1-1 1 0 0,0 1-1 0 0,0-1 1 0 0,1 1-1 0 0,-1-1 0 0 0,-1 0 1 0 0,1 1-1 0 0,0-1 0 0 0,-1 0 1 0 0,1 0-1 0 0,-1 0 1 0 0,1 0-1 0 0,-1 0 0 0 0,-1 1-46 0 0,-72 101 299 0 0,132-98 289 0 0,-19-10-117 0 0,-7 0-1138 0 0,-11 3-3797 0 0,-18 0-946 0 0,0-3-1664 0 0</inkml:trace>
  <inkml:trace contextRef="#ctx0" brushRef="#br0" timeOffset="30896.61">2941 557 10577 0 0,'0'0'3590'0'0,"0"0"-2727"0"0,0 0-469 0 0,0 0 237 0 0,0 0-371 0 0,0 0-319 0 0,0 0-48 0 0,4-3 52 0 0,-4 1 38 0 0,1 1 1 0 0,0 0-1 0 0,0 0 0 0 0,0-1 0 0 0,-1 1 0 0 0,1 0 1 0 0,1 0-1 0 0,-1 0 0 0 0,0 0 0 0 0,0 0 1 0 0,0 0-1 0 0,0 1 0 0 0,1-1 0 0 0,-1 0 0 0 0,0 1 1 0 0,1-1-1 0 0,-1 0 0 0 0,0 1 0 0 0,1 0 1 0 0,-1-1-1 0 0,1 1 0 0 0,-1 0 0 0 0,1 0 0 0 0,-1 0 1 0 0,1 0-1 0 0,-1 0 0 0 0,1 0 0 0 0,-1 0 1 0 0,0 0-1 0 0,1 1 0 0 0,-1-1 0 0 0,1 0 0 0 0,-1 1 1 0 0,0-1-1 0 0,1 1 0 0 0,-1 0 0 0 0,0-1 0 0 0,1 1 1 0 0,0 1 16 0 0,3 1-75 0 0,-1-2 101 0 0,0 0-1 0 0,0 0 1 0 0,0 0-1 0 0,0 1 1 0 0,0 0 0 0 0,0-1-1 0 0,-1 2 1 0 0,1-1-1 0 0,-1 0 1 0 0,1 1-1 0 0,-1-1 1 0 0,0 1-1 0 0,0 0 1 0 0,0 0-1 0 0,0 0 1 0 0,0 1-1 0 0,-1-1 1 0 0,0 1-1 0 0,0-1 1 0 0,0 1-1 0 0,0 0 1 0 0,0 0-1 0 0,0 0 1 0 0,-1 0-1 0 0,0 0 1 0 0,0 0-1 0 0,0 0 1 0 0,-1 0 0 0 0,1 1-1 0 0,-1-1 1 0 0,0 0-1 0 0,0 0 1 0 0,0 0-1 0 0,-1 1 1 0 0,1-1-1 0 0,-1 0 1 0 0,0 0-1 0 0,-1 0 1 0 0,1 0-1 0 0,-1 0 1 0 0,1 0-1 0 0,-1 0 1 0 0,0-1-1 0 0,0 1 1 0 0,-1 0-1 0 0,1-1 1 0 0,-1 0-1 0 0,0 0 1 0 0,0 0-1 0 0,0 0 1 0 0,0 0-1 0 0,0 0 1 0 0,-1-1 0 0 0,-3 3-26 0 0,-14 1-1720 0 0,14-9-4342 0 0,4-6-964 0 0</inkml:trace>
  <inkml:trace contextRef="#ctx0" brushRef="#br0" timeOffset="31146.05">3208 563 6281 0 0,'0'0'5582'0'0,"0"0"-4181"0"0,0 0-878 0 0,0 0 400 0 0,-4 6-6 0 0,-16 18-332 0 0,-42 77-540 0 0,65-97-77 0 0,0-1 0 0 0,1 0-1 0 0,-1 0 1 0 0,1-1 0 0 0,0 1-1 0 0,0-1 1 0 0,0 0 0 0 0,0 0-1 0 0,1 0 1 0 0,-1 0 0 0 0,0-1-1 0 0,1 0 1 0 0,-1 1 0 0 0,1-2-1 0 0,-1 1 1 0 0,1-1 0 0 0,0 1-1 0 0,-1-1 1 0 0,1 0-1 0 0,-1-1 1 0 0,1 1 0 0 0,0-1-1 0 0,-1 0 1 0 0,1 0 0 0 0,0-1 32 0 0,28-5-2780 0 0,-14-4-2977 0 0,-12 2 309 0 0</inkml:trace>
  <inkml:trace contextRef="#ctx0" brushRef="#br0" timeOffset="31522.7">3401 587 5228 0 0,'0'0'5944'0'0,"0"0"-4652"0"0,0 0-968 0 0,-1 6 153 0 0,-1-4-403 0 0,1 0 0 0 0,-1 1 1 0 0,1-1-1 0 0,0 1 1 0 0,0-1-1 0 0,0 1 1 0 0,0-1-1 0 0,0 1 1 0 0,1-1-1 0 0,-1 1 0 0 0,1 0 1 0 0,0 0-1 0 0,-1-1 1 0 0,1 1-1 0 0,0 0 1 0 0,1-1-1 0 0,-1 1 0 0 0,0 0 1 0 0,1-1-1 0 0,0 1 1 0 0,0 0-1 0 0,-1-1 1 0 0,1 1-1 0 0,1-1 1 0 0,-1 1-1 0 0,0-1 0 0 0,1 0 1 0 0,-1 1-1 0 0,1-1 1 0 0,-1 0-1 0 0,1 0 1 0 0,0 0-1 0 0,0 0 0 0 0,0-1 1 0 0,0 1-1 0 0,1 0 1 0 0,-1-1-1 0 0,0 0 1 0 0,1 1-1 0 0,-1-1 1 0 0,1 0-1 0 0,-1 0 0 0 0,1 0 1 0 0,-1 0-1 0 0,1-1 1 0 0,0 1-1 0 0,-1-1 1 0 0,1 0-1 0 0,0 0 1 0 0,-1 0-1 0 0,1 0 0 0 0,0 0 1 0 0,0 0-1 0 0,-1-1 1 0 0,1 1-1 0 0,0-1 1 0 0,0 0-75 0 0,55-73-950 0 0,-38 275 1709 0 0,-21-196-719 0 0,-1-1 0 0 0,1 1-1 0 0,-1-1 1 0 0,0 1 0 0 0,0-1 0 0 0,0 1 0 0 0,-1-1 0 0 0,0 0-1 0 0,1 0 1 0 0,-1 0 0 0 0,-1-1 0 0 0,1 1 0 0 0,-1-1 0 0 0,1 1-1 0 0,-1-1 1 0 0,0 0 0 0 0,0-1 0 0 0,0 1 0 0 0,0-1 0 0 0,-1 1-1 0 0,1-1 1 0 0,-1-1 0 0 0,1 1 0 0 0,-1-1 0 0 0,0 1 0 0 0,1-1-1 0 0,-1-1 1 0 0,0 1 0 0 0,0-1 0 0 0,0 0 0 0 0,0 0 0 0 0,0 0-1 0 0,-2-1-39 0 0,-48-13-2076 0 0,15-23-3636 0 0,31 19-587 0 0</inkml:trace>
  <inkml:trace contextRef="#ctx0" brushRef="#br0" timeOffset="110629.64">2571 810 1500 0 0,'0'0'318'0'0,"0"0"-225"0"0,0 0 39 0 0,0 0 52 0 0,0 0-44 0 0,0 0-15 0 0,0 0-8 0 0,0 0-75 0 0,0 3 21 0 0,0 1-54 0 0,1-1-1 0 0,-1 0 1 0 0,1 0 0 0 0,0 0-1 0 0,0 0 1 0 0,0 0-1 0 0,0 0 1 0 0,0 0-1 0 0,1 0 1 0 0,-1-1 0 0 0,1 1-1 0 0,0 0 1 0 0,0-1-1 0 0,0 1 1 0 0,0-1-1 0 0,0 0 1 0 0,0 1-1 0 0,1-1 1 0 0,-1 0 0 0 0,1-1-1 0 0,0 1 1 0 0,-1 0-1 0 0,1-1 1 0 0,0 0-1 0 0,0 1 1 0 0,0-1 0 0 0,0 0-1 0 0,0 0 1 0 0,1 0-9 0 0,20 11-2544 0 0,-21-10 2125 0 0</inkml:trace>
  <inkml:trace contextRef="#ctx0" brushRef="#br0" timeOffset="110880.52">2682 908 352 0 0,'0'0'386'0'0,"0"0"-184"0"0,7 2-33 0 0,136 41 50 0 0,-139-42-480 0 0,-4 0-534 0 0</inkml:trace>
  <inkml:trace contextRef="#ctx0" brushRef="#br0" timeOffset="111361.47">2586 876 600 0 0,'0'0'684'0'0,"0"0"-347"0"0,0 0-141 0 0,0 0-67 0 0,6 7-57 0 0,-4-5-90 0 0,7 9 406 0 0,1-2 1 0 0,-1 1-1 0 0,1-1 0 0 0,1-1 1 0 0,0 0-1 0 0,0-1 1 0 0,0 0-1 0 0,1 0 0 0 0,0-1 1 0 0,8 3-389 0 0,41 10 410 0 0,1-1 1 0 0,1-4-1 0 0,0-2 1 0 0,0-4-1 0 0,1-1 1 0 0,0-4-1 0 0,0-3 1 0 0,0-2-1 0 0,0-3 1 0 0,61-13-411 0 0,-50-2-175 0 0,-89 32-5133 0 0,13-10 2982 0 0</inkml:trace>
  <inkml:trace contextRef="#ctx0" brushRef="#br0" timeOffset="17804.19">2179 658 8161 0 0,'0'0'4195'0'0,"0"0"-2420"0"0,0 0-648 0 0,0 0-242 0 0,-5-1-297 0 0,-248-24 362 0 0,239 19-2410 0 0,11-2-5585 0 0,8 0-283 0 0</inkml:trace>
  <inkml:trace contextRef="#ctx0" brushRef="#br0" timeOffset="18052.33">2047 544 5461 0 0,'0'0'4344'0'0,"0"0"-2511"0"0,0 0-1144 0 0,1 7 178 0 0,-6 125 2753 0 0,8-78-3969 0 0,12-36-5056 0 0,-7-14-1639 0 0</inkml:trace>
  <inkml:trace contextRef="#ctx0" brushRef="#br0" timeOffset="16036.01">752 462 3924 0 0,'0'0'1248'0'0,"0"0"2363"0"0,0 0-2046 0 0,0 0-860 0 0,0 0-148 0 0,0 0 58 0 0,0 0-111 0 0,0 0-233 0 0,41-14 632 0 0,-39 14-890 0 0,0-1-1 0 0,1 1 0 0 0,-1 0 0 0 0,0 0 1 0 0,0 0-1 0 0,1 0 0 0 0,-1 0 1 0 0,0 0-1 0 0,1 0 0 0 0,-1 1 0 0 0,0-1 1 0 0,0 1-1 0 0,0 0 0 0 0,1-1 1 0 0,-1 1-1 0 0,0 0 0 0 0,0 0 0 0 0,0 1 1 0 0,0-1-1 0 0,-1 0 0 0 0,1 1 0 0 0,0-1 1 0 0,0 1-1 0 0,-1-1 0 0 0,1 1 1 0 0,-1 0-1 0 0,1 0 0 0 0,-1 0 0 0 0,0 0 1 0 0,0 0-1 0 0,0 0 0 0 0,0 0 1 0 0,0 0-1 0 0,0 0 0 0 0,-1 0 0 0 0,1 0 1 0 0,-1 1-1 0 0,1-1 0 0 0,-1 0 1 0 0,0 0-1 0 0,0 1 0 0 0,0-1 0 0 0,0 0 1 0 0,0 1-13 0 0,-31 98 1349 0 0,-13-42-859 0 0,80-59 802 0 0,49-5-962 0 0,-48 5-6363 0 0,-35 0 750 0 0</inkml:trace>
  <inkml:trace contextRef="#ctx0" brushRef="#br0" timeOffset="16349.48">1052 519 3116 0 0,'0'0'6629'0'0,"0"0"-4574"0"0,0 0-1421 0 0,0 0 178 0 0,0 0-29 0 0,0 0-374 0 0,0 0-263 0 0,0 0-251 0 0,3-3-67 0 0,1 1 202 0 0,0 0 1 0 0,0 0 0 0 0,0 0 0 0 0,0 1 0 0 0,0-1-1 0 0,1 1 1 0 0,-1 0 0 0 0,0 0 0 0 0,1 1-1 0 0,-1-1 1 0 0,0 1 0 0 0,1 0 0 0 0,-1 0 0 0 0,1 0-1 0 0,-1 1 1 0 0,0 0 0 0 0,1-1 0 0 0,-1 2-1 0 0,0-1 1 0 0,0 0 0 0 0,0 1 0 0 0,0 0 0 0 0,0 0-1 0 0,0 0 1 0 0,0 0 0 0 0,0 1 0 0 0,-1-1-1 0 0,1 1 1 0 0,-1 0 0 0 0,0 0 0 0 0,0 0 0 0 0,0 1-1 0 0,0-1 1 0 0,-1 1 0 0 0,1-1 0 0 0,-1 1 0 0 0,0 0-1 0 0,0 0 1 0 0,0 0 0 0 0,-1 0 0 0 0,1 0-1 0 0,-1 1 1 0 0,0-1 0 0 0,0 0 0 0 0,-1 1 0 0 0,1-1-1 0 0,-1 0 1 0 0,0 5-31 0 0,-83 63 1178 0 0,41-64-6920 0 0,38-10 1071 0 0,3-8-1878 0 0</inkml:trace>
  <inkml:trace contextRef="#ctx0" brushRef="#br0" timeOffset="16602.11">1268 512 4440 0 0,'0'0'3078'0'0,"0"0"482"0"0,0 0-2458 0 0,0 0-525 0 0,0 0 452 0 0,0 0 77 0 0,-6 6-561 0 0,-42 57-633 0 0,47-61 120 0 0,-1-1 0 0 0,1 1-1 0 0,0 0 1 0 0,0 0 0 0 0,0-1 0 0 0,1 1 0 0 0,-1 0 0 0 0,0 0 0 0 0,1 0 0 0 0,-1 0 0 0 0,1 0 0 0 0,0 0 0 0 0,-1 0 0 0 0,1 0 0 0 0,0 0 0 0 0,0 0 0 0 0,1 0 0 0 0,-1 0 0 0 0,0 0 0 0 0,1 0 0 0 0,-1 0 0 0 0,1 0 0 0 0,-1 0 0 0 0,1 0 0 0 0,0 0 0 0 0,0 0-1 0 0,0 0 1 0 0,0-1 0 0 0,0 1 0 0 0,1 0 0 0 0,-1-1 0 0 0,0 1 0 0 0,1-1 0 0 0,-1 1 0 0 0,1-1 0 0 0,-1 0 0 0 0,1 0 0 0 0,0 0 0 0 0,-1 0 0 0 0,1 0 0 0 0,0 0 0 0 0,1 0-32 0 0,71 14-370 0 0,-49-19-2498 0 0,-3-6-3571 0 0,-10 0-155 0 0</inkml:trace>
  <inkml:trace contextRef="#ctx0" brushRef="#br0" timeOffset="16948.02">1491 494 4012 0 0,'0'0'7788'0'0,"0"0"-5715"0"0,0 0-1736 0 0,0 0-120 0 0,0 0 85 0 0,-1 6-104 0 0,-1-3-144 0 0,0 0-1 0 0,1 0 1 0 0,-1 0 0 0 0,1 0 0 0 0,0 0 0 0 0,0 0-1 0 0,0 1 1 0 0,0-1 0 0 0,1 0 0 0 0,-1 1 0 0 0,1-1-1 0 0,0 1 1 0 0,0-1 0 0 0,0 0 0 0 0,1 1 0 0 0,-1-1-1 0 0,1 0 1 0 0,0 1 0 0 0,0-1 0 0 0,0 0 0 0 0,0 0-1 0 0,0 0 1 0 0,1 1 0 0 0,-1-1 0 0 0,1-1 0 0 0,0 1-1 0 0,0 0 1 0 0,0 0 0 0 0,0-1 0 0 0,0 1 0 0 0,1-1-1 0 0,-1 0 1 0 0,1 1 0 0 0,0-1 0 0 0,0-1 0 0 0,-1 1-1 0 0,1 0 1 0 0,0-1 0 0 0,1 1 0 0 0,-1-1 0 0 0,0 0-1 0 0,0 0 1 0 0,0 0 0 0 0,1 0 0 0 0,-1-1 0 0 0,1 1-1 0 0,-1-1 1 0 0,0 0 0 0 0,1 0-54 0 0,43-59 190 0 0,-44 55-1349 0 0,-2 10 1127 0 0,10 182 517 0 0,-11-183-450 0 0,-1 0 0 0 0,0 1 0 0 0,0-1-1 0 0,-1 0 1 0 0,0 0 0 0 0,0 0-1 0 0,0-1 1 0 0,0 1 0 0 0,-1 0 0 0 0,1-1-1 0 0,-1 1 1 0 0,0-1 0 0 0,-1 0 0 0 0,1 0-1 0 0,-1 0 1 0 0,0-1 0 0 0,0 1 0 0 0,0-1-1 0 0,0 0 1 0 0,0 0 0 0 0,-1 0 0 0 0,0-1-1 0 0,1 1 1 0 0,-1-1 0 0 0,0 0-1 0 0,0-1 1 0 0,0 1 0 0 0,0-1 0 0 0,0 0-1 0 0,-1 0 1 0 0,1-1 0 0 0,0 1 0 0 0,0-1-1 0 0,-1-1-34 0 0,-54-2-1335 0 0,22-14-5082 0 0,19 1-3015 0 0</inkml:trace>
  <inkml:trace contextRef="#ctx0" brushRef="#br0" timeOffset="97158.39">779 870 800 0 0,'0'0'363'0'0,"0"0"-193"0"0,0 0-122 0 0,0 0 127 0 0,0 0 34 0 0,0 0 35 0 0,0 0 29 0 0,0 4 23 0 0,-1-1-213 0 0,1 0 0 0 0,0 0-1 0 0,0 0 1 0 0,0 0 0 0 0,1 0-1 0 0,-1 0 1 0 0,1 0-1 0 0,0-1 1 0 0,-1 1 0 0 0,1 0-1 0 0,0 0 1 0 0,1 0 0 0 0,-1-1-1 0 0,0 1 1 0 0,1 0 0 0 0,0-1-1 0 0,-1 0 1 0 0,1 1 0 0 0,0-1-1 0 0,0 0 1 0 0,1 0 0 0 0,-1 0-1 0 0,0 0 1 0 0,1 0 0 0 0,-1 0-1 0 0,1-1 1 0 0,-1 1 0 0 0,1-1-1 0 0,0 0 1 0 0,-1 0 0 0 0,1 0-1 0 0,1 0-82 0 0,8 6 125 0 0,198 103 390 0 0,-180-98-402 0 0,0-3 1 0 0,0 0-1 0 0,1-2 0 0 0,0-1 1 0 0,0-2-1 0 0,0-1 0 0 0,1-1 0 0 0,-1-2 1 0 0,15-1-114 0 0,120-54 3235 0 0,-166 55-3261 0 0,2 0-15 0 0,-2-1-2443 0 0,0 3 129 0 0</inkml:trace>
  <inkml:trace contextRef="#ctx0" brushRef="#br0" timeOffset="-127957.38">1699 1007 168 0 0,'0'0'828'0'0,"6"-2"-210"0"0,19-7-580 0 0,1 0 1 0 0,-2-2-1 0 0,0-1 0 0 0,0-1 0 0 0,-1-1 0 0 0,-1 0 0 0 0,0-2 1 0 0,-1-1-1 0 0,-1-1 0 0 0,0 0 0 0 0,-2-2 0 0 0,0 0 1 0 0,-1-1-1 0 0,-1 0 0 0 0,3-8-38 0 0,-15 12 74 0 0,-1-1 1 0 0,-1 1-1 0 0,-1 0 1 0 0,-1-1-1 0 0,0 1 1 0 0,-1 0-1 0 0,-1-1 0 0 0,0 1 1 0 0,-1 0-1 0 0,-1 0 1 0 0,-1 0-1 0 0,-1 1 1 0 0,0-1-1 0 0,-1 1 0 0 0,0 1 1 0 0,-2-1-1 0 0,0 2 1 0 0,0-1-1 0 0,-1 1 1 0 0,-10-10-75 0 0,5 1-387 0 0,-2 2 1 0 0,0-1-1 0 0,-1 2 1 0 0,-1 1-1 0 0,0 0 0 0 0,-2 1 1 0 0,0 2-1 0 0,-21-14 387 0 0,21 18-583 0 0</inkml:trace>
  <inkml:trace contextRef="#ctx0" brushRef="#br0" timeOffset="-127174.03">1270 54 4 0 0,'-8'0'384'0'0,"-20"-2"-332"0"0,0 3-1 0 0,0 0 1 0 0,0 2-1 0 0,1 1 1 0 0,-1 1-1 0 0,1 1 1 0 0,0 1-1 0 0,0 2 0 0 0,1 1 1 0 0,0 1-1 0 0,1 1 1 0 0,0 1-1 0 0,1 1 1 0 0,0 1-1 0 0,1 2 1 0 0,1 0-1 0 0,-10 11-51 0 0,22-18 47 0 0,0 0-1 0 0,1 1 0 0 0,0 0 0 0 0,1 1 0 0 0,0 0 0 0 0,1 0 0 0 0,0 0 0 0 0,1 1 0 0 0,0 0 0 0 0,1 1 0 0 0,0-1 0 0 0,1 1 0 0 0,1 0 0 0 0,0 0 1 0 0,1 0-1 0 0,1 0 0 0 0,0 1 0 0 0,1-1 0 0 0,0 0 0 0 0,2 3-46 0 0,2 94 234 0 0,-6-100-199 0 0,1 0 1 0 0,0 1-1 0 0,1-1 0 0 0,0 1 0 0 0,1-1 1 0 0,0 1-1 0 0,1-1 0 0 0,0 0 1 0 0,1 0-1 0 0,0 0 0 0 0,1 0 1 0 0,0 0-1 0 0,1-1 0 0 0,0 1 0 0 0,0-1 1 0 0,1-1-1 0 0,3 5-35 0 0,40 43-233 0 0,-31-35 415 0 0,0 1-1 0 0,1-2 0 0 0,1-1 0 0 0,1 0 0 0 0,1-2 0 0 0,1 0 0 0 0,0-2 0 0 0,21 11-181 0 0,-17-12 222 0 0,1-1 1 0 0,0-2-1 0 0,1 0 0 0 0,0-2 0 0 0,1-2 1 0 0,0 0-1 0 0,0-2 0 0 0,1-2 0 0 0,27 2-222 0 0,-17-5 1127 0 0,-16 0-1779 0 0,-9 0-3742 0 0,-15-1 2078 0 0</inkml:trace>
  <inkml:trace contextRef="#ctx0" brushRef="#br0" timeOffset="-125976.19">911 812 3100 0 0,'0'0'0'0'0,"0"0"-680"0"0,0 0-1104 0 0</inkml:trace>
  <inkml:trace contextRef="#ctx0" brushRef="#br0" timeOffset="-125725.95">1441 843 1384 0 0,'0'0'964'0'0,"0"0"-964"0"0,0 0-12 0 0,0 0-252 0 0,0 0-336 0 0,0 0-492 0 0</inkml:trace>
  <inkml:trace contextRef="#ctx0" brushRef="#br0" timeOffset="-113304.14">3680 1005 1084 0 0,'6'-1'411'0'0,"15"-3"4"0"0,-1-2 0 0 0,0 0 0 0 0,0-1 0 0 0,0-1 0 0 0,-1-1 0 0 0,0 0 0 0 0,-1-2 0 0 0,0 0 0 0 0,-1-1 0 0 0,0 0 0 0 0,-1-2 0 0 0,0 0 0 0 0,7-9-415 0 0,-13 11-281 0 0,-1 0 1 0 0,0-1-1 0 0,0 0 0 0 0,-2 0 0 0 0,1-1 0 0 0,-2 0 0 0 0,0-1 1 0 0,0 1-1 0 0,-2-1 0 0 0,0 0 0 0 0,0-1 0 0 0,0-8 281 0 0,1-22-2048 0 0</inkml:trace>
  <inkml:trace contextRef="#ctx0" brushRef="#br0" timeOffset="-112913.74">4021 433 312 0 0,'-4'-8'641'0'0,"-17"-24"-672"0"0,-1 2 0 0 0,-1 0 1 0 0,-1 1-1 0 0,-2 2 0 0 0,-1 0 1 0 0,-1 2-1 0 0,-1 1 0 0 0,-1 2 0 0 0,-2 0 1 0 0,0 2-1 0 0,0 2 0 0 0,-2 1 1 0 0,-25-9 30 0 0,-168-40 3704 0 0,177 60-3722 0 0,0 4 0 0 0,1 1 1 0 0,-1 2-1 0 0,0 3 0 0 0,0 2 1 0 0,1 2-1 0 0,0 2 0 0 0,1 2 0 0 0,0 3 1 0 0,1 1-1 0 0,1 3 0 0 0,0 1 1 0 0,-13 10 17 0 0,24-9 112 0 0,0 1 1 0 0,1 1 0 0 0,2 2 0 0 0,0 1-1 0 0,2 2 1 0 0,1 1 0 0 0,1 1 0 0 0,2 2-1 0 0,-14 20-112 0 0,34-40-55 0 0,0-1-1 0 0,0 1 1 0 0,1 0-1 0 0,0 0 1 0 0,1 0-1 0 0,1 1 1 0 0,0-1-1 0 0,0 1 1 0 0,1 0-1 0 0,1 0 1 0 0,0 0-1 0 0,1 0 1 0 0,0 0-1 0 0,1 0 0 0 0,1-1 1 0 0,0 1-1 0 0,0 0 1 0 0,2 0-1 0 0,-1-1 1 0 0,2 0-1 0 0,-1 0 1 0 0,2 0-1 0 0,0 0 1 0 0,0-1-1 0 0,1 0 1 0 0,0 0-1 0 0,1-1 1 0 0,0 0-1 0 0,1 0 1 0 0,0-1-1 0 0,6 6 56 0 0,134 111-986 0 0,-123-108 1445 0 0,1-1 0 0 0,1-1 0 0 0,0-1 0 0 0,1-2 0 0 0,1 0 0 0 0,0-2 0 0 0,1-2 0 0 0,0-1 0 0 0,0-1 0 0 0,0-1 0 0 0,1-2 0 0 0,0-1 0 0 0,2-2-459 0 0,146-13-1315 0 0,-166 10-2516 0 0</inkml:trace>
  <inkml:trace contextRef="#ctx0" brushRef="#br0" timeOffset="-95491.26">479 2287 1864 0 0,'0'0'5901'0'0,"0"0"-4145"0"0,0 0-1817 0 0,0 0-70 0 0,0 0 372 0 0,0 0 196 0 0,2 4-105 0 0,18 23-66 0 0,1-1 1 0 0,1-1-1 0 0,2-1 1 0 0,0-1-1 0 0,1-1 0 0 0,1-1 1 0 0,1-1-1 0 0,1-2 1 0 0,1 0-1 0 0,0-2 0 0 0,1-2 1 0 0,5 1-267 0 0,33 13 385 0 0,2-4 0 0 0,0-3 0 0 0,1-3 0 0 0,1-3 0 0 0,7-3-385 0 0,131 14 642 0 0,1-9-1 0 0,1-10 0 0 0,79-12-641 0 0,323-57 803 0 0,-500 38-594 0 0,-2-4 0 0 0,0-6 0 0 0,14-10-209 0 0,-51 18 168 0 0,19-7-1501 0 0,-97 34 651 0 0,-12-3-6728 0 0,0-5-1956 0 0</inkml:trace>
  <inkml:trace contextRef="#ctx0" brushRef="#br0" timeOffset="-91677.63">1207 2094 1056 0 0,'0'0'1640'0'0,"0"0"73"0"0,0 0-1218 0 0,7-4-386 0 0,64-66 2529 0 0,-56 38-2667 0 0,-6 17 174 0 0,0 0 1 0 0,-1-1-1 0 0,0 0 0 0 0,-2-1 1 0 0,1 0-1 0 0,-2 0 0 0 0,-1 0 0 0 0,0 0 1 0 0,-1-1-1 0 0,0 1 0 0 0,-2-1 1 0 0,0 0-1 0 0,-1 0 0 0 0,-1 0 1 0 0,0 1-1 0 0,-2-1 0 0 0,0 0 1 0 0,-1 1-1 0 0,-1-1-145 0 0,-9-7-45 0 0,-1 1-1 0 0,-2 0 1 0 0,0 1 0 0 0,-2 1 0 0 0,0 0-1 0 0,-2 2 1 0 0,0 0 0 0 0,-1 1 0 0 0,-1 2 0 0 0,-1 0-1 0 0,0 1 1 0 0,-1 2 0 0 0,-1 0 0 0 0,-22-7 45 0 0,27 11-30 0 0,0 2 0 0 0,0 0 1 0 0,-1 2-1 0 0,0 0 1 0 0,-1 2-1 0 0,1 0 0 0 0,-1 2 1 0 0,1 0-1 0 0,-1 2 1 0 0,0 0-1 0 0,0 1 0 0 0,1 2 1 0 0,-1 0-1 0 0,1 1 1 0 0,-1 2-1 0 0,2 0 0 0 0,-1 1 1 0 0,1 1-1 0 0,0 1 1 0 0,0 1-1 0 0,1 1 1 0 0,1 1-1 0 0,0 1 0 0 0,0 0 1 0 0,1 1-1 0 0,-3 5 30 0 0,10-1 11 0 0,1 1 0 0 0,0 0 0 0 0,2 1 0 0 0,0 0 0 0 0,1 0 0 0 0,1 0 0 0 0,1 1 0 0 0,1 0 0 0 0,0 0 0 0 0,2 0 0 0 0,1 1 0 0 0,0-1 0 0 0,2 0 0 0 0,0 1 0 0 0,1-1 0 0 0,1 0 0 0 0,2 0 0 0 0,0 0 0 0 0,1-1 0 0 0,0 0 0 0 0,2 0 0 0 0,1 0 0 0 0,0-1 0 0 0,1 0 0 0 0,2-1 1 0 0,-1 0-1 0 0,14 14-11 0 0,-9-15 167 0 0,2-1 0 0 0,0 0 0 0 0,1-1 1 0 0,0-1-1 0 0,1-1 0 0 0,0-1 0 0 0,1 0 1 0 0,1-2-1 0 0,0 0 0 0 0,0-2 0 0 0,1 0 1 0 0,0-2-1 0 0,0 0 0 0 0,1-2 1 0 0,-1 0-1 0 0,1-2 0 0 0,0 0 0 0 0,0-2 1 0 0,16-2-168 0 0,-24 4 28 0 0,2 0 5 0 0,6 0-3418 0 0,-17-2-1063 0 0</inkml:trace>
  <inkml:trace contextRef="#ctx0" brushRef="#br0" timeOffset="-79845.45">3417 2302 1772 0 0,'5'-5'538'0'0,"22"-24"-446"0"0,0 0 0 0 0,-3-2 0 0 0,0-1 0 0 0,-2-1 0 0 0,-2-1 0 0 0,9-20-92 0 0,-23 43 102 0 0,-1-1-1 0 0,0-1 1 0 0,-1 1-1 0 0,0-1 0 0 0,-1 1 1 0 0,0-1-1 0 0,-1 0 1 0 0,-1 0-1 0 0,0 0 1 0 0,-1-1-1 0 0,0 1 0 0 0,-1 0 1 0 0,0 0-1 0 0,-1 0 1 0 0,0 0-1 0 0,-2 0 1 0 0,1 1-1 0 0,-1-1 1 0 0,-1 1-1 0 0,0 0 0 0 0,-1 0 1 0 0,-1 0-102 0 0,-23-28-165 0 0,-3 1 0 0 0,-1 1-1 0 0,-1 2 1 0 0,-2 1 0 0 0,-2 2 0 0 0,-1 2 0 0 0,-1 2 0 0 0,-2 1 0 0 0,-1 3-1 0 0,0 1 1 0 0,-2 2 0 0 0,-1 2 0 0 0,-40-10 165 0 0,44 14-111 0 0,-1 3-1 0 0,-1 1 1 0 0,-1 2 0 0 0,1 3 0 0 0,-1 1-1 0 0,0 2 1 0 0,0 3 0 0 0,-1 1 0 0 0,1 2-1 0 0,-37 8 112 0 0,55-5 21 0 0,-1 1 1 0 0,1 1-1 0 0,0 2 0 0 0,1 1 0 0 0,0 1 1 0 0,0 1-1 0 0,2 1 0 0 0,-1 2 0 0 0,2 0 0 0 0,0 2 1 0 0,-9 8-22 0 0,18-11-22 0 0,-1 0 0 0 0,2 1 1 0 0,0 1-1 0 0,1 0 1 0 0,0 0-1 0 0,2 2 1 0 0,0-1-1 0 0,1 2 1 0 0,0-1-1 0 0,2 1 1 0 0,0 1-1 0 0,1-1 0 0 0,1 1 1 0 0,1 0-1 0 0,1 1 1 0 0,0-1-1 0 0,2 1 1 0 0,0 0-1 0 0,2 2 22 0 0,27 204-494 0 0,-20-204 651 0 0,1 1 1 0 0,2-1-1 0 0,0-1 1 0 0,2 0 0 0 0,0 0-1 0 0,1-1 1 0 0,1-1 0 0 0,1 0-1 0 0,1-1 1 0 0,1-1-1 0 0,1 0 1 0 0,13 10-158 0 0,27 17 215 0 0,2-3 0 0 0,2-2 1 0 0,1-3-1 0 0,2-2 0 0 0,1-4 0 0 0,2-2 0 0 0,1-4 1 0 0,1-2-1 0 0,5-3-215 0 0,192 2 4093 0 0,-267-22-4023 0 0,7-3 6870 0 0,-18 3-6790 0 0,11 0-793 0 0,-1 0 14 0 0,1 0-5868 0 0,0 0 1825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4:09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1126 1662 508 0 0,'0'0'600'0'0,"0"0"-480"0"0,-50 3-116 0 0,22-1 228 0 0,-11-2 136 0 0,-13 0-240 0 0,-6-3-116 0 0,0-3 56 0 0,0-3-60 0 0,1-2-4 0 0,-3-3-4 0 0,-1-3-4 0 0,1-5 4 0 0,0-5 12 0 0,6-3-12 0 0,11 3-716 0 0</inkml:trace>
  <inkml:trace contextRef="#ctx0" brushRef="#br0" timeOffset="388.79">37 1008 3848 0 0,'-8'-25'57'0'0,"1"1"0"0"0,0-1 0 0 0,2 0 0 0 0,1 0 0 0 0,1-1 0 0 0,2 1 0 0 0,0-1 0 0 0,1 0-1 0 0,2 1 1 0 0,0-1 0 0 0,2 1 0 0 0,1 0 0 0 0,1 0 0 0 0,1 0 0 0 0,1 1 0 0 0,1 0 0 0 0,2 1 0 0 0,0 0 0 0 0,1 0-1 0 0,5-5-56 0 0,13-10-10 0 0,2 1 0 0 0,1 1-1 0 0,2 2 1 0 0,1 2 0 0 0,2 1-1 0 0,1 2 1 0 0,1 1 0 0 0,1 3-1 0 0,2 1 1 0 0,0 2 0 0 0,1 2-1 0 0,13-3 11 0 0,-20 11 26 0 0,0 0-1 0 0,0 3 0 0 0,2 1 0 0 0,-1 2 0 0 0,1 1 0 0 0,-1 2 0 0 0,1 2 0 0 0,0 1 0 0 0,0 2 0 0 0,0 2 1 0 0,-1 2-1 0 0,0 1 0 0 0,0 2 0 0 0,-1 1 0 0 0,0 3 0 0 0,0 0 0 0 0,-1 3 0 0 0,-1 1 0 0 0,-1 1 0 0 0,-1 2 1 0 0,0 1-1 0 0,-2 2 0 0 0,0 1 0 0 0,-2 1 0 0 0,0 2 0 0 0,-2 1 0 0 0,-1 1 0 0 0,-2 1 0 0 0,0 1 0 0 0,-2 1 1 0 0,-2 1-1 0 0,-1 1 0 0 0,-1 0 0 0 0,7 24-25 0 0,-6 1 3 0 0,-2 0 1 0 0,-2 0-1 0 0,-4 2 0 0 0,-1 0 1 0 0,-4 0-1 0 0,-2 0 0 0 0,-3 0 1 0 0,-5 42-4 0 0,-1-75 41 0 0,-1 0-1 0 0,-2-1 1 0 0,0 0 0 0 0,-2-1 0 0 0,0 0 0 0 0,-2 0 0 0 0,-1-1 0 0 0,-2 0 0 0 0,0-2 0 0 0,-1 0 0 0 0,-1 0 0 0 0,-1-1 0 0 0,-1-2 0 0 0,-1 0 0 0 0,-1-1 0 0 0,-1 0 0 0 0,0-2 0 0 0,-1-1 0 0 0,-1-1 0 0 0,0-1 0 0 0,-1-1 0 0 0,-1-1 0 0 0,0-1 0 0 0,-16 4-41 0 0,27-11-47 0 0,0 0 1 0 0,0 0-1 0 0,-1-2 1 0 0,1 0-1 0 0,-1-1 1 0 0,0 0-1 0 0,1-1 1 0 0,-1-1-1 0 0,1 0 1 0 0,-1-2-1 0 0,0 0 47 0 0,-60-23-2696 0 0,50 13 550 0 0</inkml:trace>
  <inkml:trace contextRef="#ctx0" brushRef="#br0" timeOffset="1057.84">2561 1542 4892 0 0,'-7'2'304'0'0,"-21"1"-88"0"0,0-1 0 0 0,0-1 0 0 0,1-2 0 0 0,-1-1 1 0 0,0-1-1 0 0,1-1 0 0 0,-1-1 0 0 0,1-2 0 0 0,0-1 0 0 0,1-1 0 0 0,0-1 1 0 0,0-1-1 0 0,1-1 0 0 0,1-1 0 0 0,0-2 0 0 0,-19-15-216 0 0,22 15-43 0 0,1-1 1 0 0,1-1-1 0 0,0-1 0 0 0,1-1 1 0 0,1 0-1 0 0,1-1 0 0 0,0-1 1 0 0,2 0-1 0 0,0-1 0 0 0,2-1 1 0 0,0 0-1 0 0,2-1 0 0 0,0 0 0 0 0,2-1 1 0 0,1 1-1 0 0,-2-10 43 0 0,-2-17 34 0 0,3 0-1 0 0,1-1 1 0 0,3 0-1 0 0,2 0 0 0 0,2 0 1 0 0,2 0-1 0 0,8-37-33 0 0,-8 61-132 0 0,2-1 0 0 0,1 1 0 0 0,1 1 0 0 0,1-1 0 0 0,1 1 0 0 0,2 0 0 0 0,1 1 0 0 0,1 0 0 0 0,1 1 0 0 0,1 0-1 0 0,1 1 1 0 0,1 0 0 0 0,1 2 0 0 0,2 0 0 0 0,0 1 0 0 0,1 1 0 0 0,1 0 0 0 0,0 2 0 0 0,2 0 0 0 0,0 2 0 0 0,1 1 0 0 0,1 0-1 0 0,0 2 1 0 0,0 1 0 0 0,2 1 0 0 0,-1 1 0 0 0,22-4 132 0 0,17 7-64 0 0,0 3-1 0 0,0 2 1 0 0,0 4 0 0 0,-1 2-1 0 0,1 3 1 0 0,-1 3 0 0 0,0 3-1 0 0,-1 3 1 0 0,-1 2-1 0 0,-1 3 1 0 0,27 14 64 0 0,-54-21 88 0 0,0 1-1 0 0,0 2 0 0 0,-1 1 1 0 0,-2 2-1 0 0,0 1 1 0 0,-1 1-1 0 0,-1 2 1 0 0,-1 0-1 0 0,-1 2 1 0 0,-1 2-1 0 0,-2 0 1 0 0,-1 1-1 0 0,-1 1 1 0 0,-1 1-1 0 0,-2 1 1 0 0,-1 1-1 0 0,-2 1 1 0 0,5 15-88 0 0,-5-3 68 0 0,-2 1 0 0 0,-3 0 0 0 0,-1 1 0 0 0,-2 0 0 0 0,-2 0 0 0 0,-3 0 0 0 0,-2 1 0 0 0,-1 0 0 0 0,-3-1 0 0 0,-2 1 0 0 0,-2-1 0 0 0,-3-1 0 0 0,-7 23-68 0 0,12-52 107 0 0,-1 0-1 0 0,-1-1 1 0 0,0 0 0 0 0,-2 0-1 0 0,0-1 1 0 0,0 0 0 0 0,-2-1-1 0 0,0 0 1 0 0,0 0 0 0 0,-1-1-1 0 0,-1-1 1 0 0,-1 0 0 0 0,0-1-1 0 0,0 0 1 0 0,-1-1 0 0 0,-1-1-1 0 0,0 0 1 0 0,0-1 0 0 0,-1-1-1 0 0,0-1 1 0 0,0 0 0 0 0,-1-1-1 0 0,1-1 1 0 0,-4 0-107 0 0,-12 2-41 0 0,0-1 0 0 0,0-3-1 0 0,0 0 1 0 0,-1-2 0 0 0,1-2 0 0 0,0 0-1 0 0,0-3 1 0 0,-19-4 41 0 0,-153-44-4863 0 0,153 34 1894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48:36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2697 916 220 0 0,'0'0'652'0'0,"0"0"-284"0"0,0 0 192 0 0,-38 3 0 0 0,25-3-388 0 0,-5 0-172 0 0,1-2 64 0 0,0-1-64 0 0,0-1-44 0 0,2-2-72 0 0,-2 0 24 0 0,0-4 92 0 0,1 1 4 0 0,1 0-4 0 0,0-4-104 0 0,-2 1-52 0 0,2-4-300 0 0,3 5-420 0 0</inkml:trace>
  <inkml:trace contextRef="#ctx0" brushRef="#br0" timeOffset="669.14">2360 640 152 0 0,'-1'-6'1023'0'0,"1"-16"-833"0"0,1 1 1 0 0,1 0 0 0 0,0 0 0 0 0,2 0-1 0 0,0 0 1 0 0,2 0 0 0 0,0 1-1 0 0,1 0 1 0 0,1 0 0 0 0,1 1-1 0 0,1 0 1 0 0,0 0 0 0 0,2 1-1 0 0,0 1 1 0 0,1 0 0 0 0,0 0-1 0 0,2 1 1 0 0,7-5-191 0 0,-1 6-34 0 0,1 2 0 0 0,1 0 0 0 0,0 1 0 0 0,0 2 0 0 0,1 0 0 0 0,1 2 0 0 0,-1 1 0 0 0,1 0 0 0 0,1 2 1 0 0,-1 1-1 0 0,1 1 0 0 0,0 1 0 0 0,-1 2 0 0 0,6 0 34 0 0,-12 3-31 0 0,-1 1 0 0 0,-1 0 0 0 0,1 2 0 0 0,0 0 1 0 0,-1 0-1 0 0,-1 2 0 0 0,1 0 0 0 0,-1 1 0 0 0,0 1 1 0 0,-1 0-1 0 0,12 11 31 0 0,5 1 269 0 0,-17-11-189 0 0,-2 2-1 0 0,0 0 0 0 0,0 0 1 0 0,-1 1-1 0 0,-1 1 0 0 0,0 0 1 0 0,-1 0-1 0 0,-1 1 0 0 0,0 0 1 0 0,-2 1-1 0 0,1 0 0 0 0,-2 0 1 0 0,0 0-1 0 0,-1 1 0 0 0,-1 0 1 0 0,-1 0-1 0 0,0 0 1 0 0,-2 1-1 0 0,0-1 0 0 0,-1 0 1 0 0,0 1-1 0 0,-2-1 0 0 0,0 0 1 0 0,-1 0-1 0 0,-1 0 0 0 0,-1 0 1 0 0,0 0-1 0 0,-1-1 0 0 0,-1 0 1 0 0,-1 0-1 0 0,0-1 0 0 0,-1 0 1 0 0,-1 0-1 0 0,0-1 0 0 0,-2-1 1 0 0,1 1-1 0 0,-2-2 0 0 0,-6 7-79 0 0,8-11 46 0 0,0 0-1 0 0,0 0 0 0 0,-1-1 0 0 0,0-1 0 0 0,0 0 0 0 0,-1 0 1 0 0,0-1-1 0 0,0-1 0 0 0,-1 0 0 0 0,1-1 0 0 0,-1-1 1 0 0,0 0-1 0 0,0 0 0 0 0,0-2 0 0 0,0 0 0 0 0,0 0 1 0 0,0-1-1 0 0,-2-1-45 0 0,-55 1 183 0 0,-88-7 480 0 0,58-27-4160 0 0,75 19-483 0 0</inkml:trace>
  <inkml:trace contextRef="#ctx0" brushRef="#br0" timeOffset="-54241.71">3980 799 692 0 0,'0'0'1420'0'0,"0"0"-1420"0"0,0 0-260 0 0,0 0-328 0 0,0 0-140 0 0</inkml:trace>
  <inkml:trace contextRef="#ctx0" brushRef="#br0" timeOffset="-18066.27">4535 781 600 0 0,'0'0'1478'0'0,"7"-4"-1138"0"0,6-3-199 0 0,0 0-1 0 0,-1-1 1 0 0,0-1-1 0 0,0 0 1 0 0,-1 0-1 0 0,0-1 1 0 0,0-1-1 0 0,-1 1 1 0 0,8-13-141 0 0,-9 8 259 0 0,-1 0 1 0 0,0-1-1 0 0,-1 0 0 0 0,-1 0 0 0 0,0-1 1 0 0,-1 0-1 0 0,-1 0 0 0 0,-1 0 0 0 0,0 0 1 0 0,-1-1-1 0 0,-1 1 0 0 0,0-1 0 0 0,-2 1 1 0 0,0-4-260 0 0,-3 12-8 0 0,0 1 0 0 0,0-1 0 0 0,-1 1 0 0 0,0 0 0 0 0,0 1 0 0 0,-1-1 0 0 0,0 1 0 0 0,0 0 0 0 0,-1 0 0 0 0,1 1 0 0 0,-2 0 0 0 0,1 0 0 0 0,-1 1 0 0 0,1 0 0 0 0,-2 0 0 0 0,1 1 0 0 0,0 0 0 0 0,-1 0 0 0 0,0 1 0 0 0,0 0 0 0 0,0 1 0 0 0,0 0 0 0 0,0 0 0 0 0,0 1 0 0 0,-1 0 0 0 0,1 0 0 0 0,0 1 0 0 0,-1 1 0 0 0,1-1 0 0 0,0 2 0 0 0,0-1 0 0 0,-1 1 0 0 0,1 1 0 0 0,0-1 0 0 0,1 2 0 0 0,-1-1 0 0 0,0 1 0 0 0,-3 3 8 0 0,-52 23-185 0 0,-117 80 498 0 0,104 35 98 0 0,76-133-357 0 0,1-1 0 0 0,0 0-1 0 0,0 1 1 0 0,1-1 0 0 0,1 0 0 0 0,0 0-1 0 0,1 0 1 0 0,0 0 0 0 0,0 0 0 0 0,1 0-1 0 0,1-1 1 0 0,0 1 0 0 0,0-1 0 0 0,1-1 0 0 0,0 1-1 0 0,1-1 1 0 0,3 4-54 0 0,-4-7 27 0 0,0-1-1 0 0,0 0 0 0 0,1-1 1 0 0,-1 0-1 0 0,1 0 1 0 0,0 0-1 0 0,0-1 0 0 0,0 0 1 0 0,1 0-1 0 0,-1-1 0 0 0,1 0 1 0 0,-1 0-1 0 0,1-1 1 0 0,0 0-1 0 0,-1 0 0 0 0,1-1 1 0 0,0 0-1 0 0,0 0 1 0 0,0-1-1 0 0,-1 0 0 0 0,1 0 1 0 0,6-3-27 0 0,63-8-2310 0 0,-71 11 1838 0 0,16-3-3117 0 0</inkml:trace>
  <inkml:trace contextRef="#ctx0" brushRef="#br0" timeOffset="21429.66">3915 802 496 0 0,'0'0'863'0'0,"0"0"-199"0"0,0 0-257 0 0,0 0-117 0 0,0 0 35 0 0,0 0-66 0 0,0 0 210 0 0,0 0 832 0 0,6 2-661 0 0,100-27 1385 0 0,-90 16-2027 0 0,-1-1 0 0 0,0 0 0 0 0,-1-1 0 0 0,0 0 0 0 0,-1-1 0 0 0,0-1 0 0 0,-1 0 0 0 0,-1-1 0 0 0,0 0 0 0 0,0 0 0 0 0,-2-1 0 0 0,0-1 0 0 0,0 0 0 0 0,-2 0 0 0 0,0 0 0 0 0,0-1 0 0 0,-2 0 0 0 0,0-1 0 0 0,-1 1 0 0 0,-1-1 0 0 0,-1 1 0 0 0,0-1 0 0 0,-1 0 0 0 0,-1 0 0 0 0,-1 0 0 0 0,-2-15 2 0 0,1 23-24 0 0,-1 1-1 0 0,0-1 1 0 0,-1 1 0 0 0,0 0 0 0 0,0 0 0 0 0,-1 0 0 0 0,0 0 0 0 0,-1 1-1 0 0,1-1 1 0 0,-2 2 0 0 0,1-1 0 0 0,-1 1 0 0 0,0 0 0 0 0,-1 0 0 0 0,0 1-1 0 0,0 0 1 0 0,0 0 0 0 0,-1 1 0 0 0,1 0 0 0 0,-1 0 0 0 0,-1 1-1 0 0,1 0 1 0 0,0 1 0 0 0,-1 0 0 0 0,0 1 0 0 0,0 0 0 0 0,1 0 0 0 0,-1 1-1 0 0,-1 0 1 0 0,1 1 0 0 0,0 0 0 0 0,0 0 0 0 0,0 1 0 0 0,0 1 0 0 0,1 0-1 0 0,-1 0 1 0 0,-7 3 24 0 0,-9 5 85 0 0,0 2 0 0 0,1 0 0 0 0,0 2 0 0 0,1 1 0 0 0,1 0 0 0 0,0 2-1 0 0,1 1 1 0 0,1 0 0 0 0,1 2 0 0 0,-6 7-85 0 0,19-16 60 0 0,-1 0 0 0 0,2 1 0 0 0,0 0 0 0 0,0 0 0 0 0,1 0 0 0 0,0 1 0 0 0,1-1-1 0 0,1 1 1 0 0,0 0 0 0 0,1 0 0 0 0,0 1 0 0 0,1-1 0 0 0,0 0 0 0 0,1 1 0 0 0,1-1 0 0 0,0 0 0 0 0,1 1 0 0 0,0-1 0 0 0,1 0 0 0 0,0 0-1 0 0,1-1 1 0 0,1 1 0 0 0,0-1 0 0 0,1 0 0 0 0,3 6-60 0 0,-3 1-1 0 0,-5-15 23 0 0,-1 1 0 0 0,1-1 0 0 0,0 1 0 0 0,0-1 0 0 0,1 0 0 0 0,-1 0 0 0 0,1 1-1 0 0,0-1 1 0 0,0 0 0 0 0,1-1 0 0 0,-1 1 0 0 0,1 0 0 0 0,-1-1 0 0 0,1 1 0 0 0,1-1 0 0 0,-1 0-1 0 0,0 0 1 0 0,1 0 0 0 0,-1 0 0 0 0,1-1 0 0 0,0 1 0 0 0,0-1 0 0 0,0 0 0 0 0,0 0-1 0 0,0-1 1 0 0,0 1 0 0 0,4 0-22 0 0,85 7-1863 0 0,-81-8-884 0 0</inkml:trace>
  <inkml:trace contextRef="#ctx0" brushRef="#br0" timeOffset="48140.14">305 1863 10153 0 0,'0'0'4112'0'0,"0"0"-3580"0"0,0 0-192 0 0,0 0 164 0 0,0 0-28 0 0,0 0-159 0 0,0 0-53 0 0,0 0-128 0 0,0 0-136 0 0,-42 1-304 0 0,25-3-237 0 0,-1-1-327 0 0,5-2-616 0 0,0-1-1064 0 0,5 0-3857 0 0</inkml:trace>
  <inkml:trace contextRef="#ctx0" brushRef="#br0" timeOffset="48309.95">293 1761 8777 0 0,'0'0'5264'0'0,"0"0"-5212"0"0,0 0 276 0 0,0 0-328 0 0,-36-4 644 0 0,10 1-316 0 0,-12-1-228 0 0,-14-2-100 0 0,-3-1-880 0 0,8 1-1476 0 0,8-3-4857 0 0</inkml:trace>
  <inkml:trace contextRef="#ctx0" brushRef="#br0" timeOffset="67283.55">826 1663 3000 0 0,'0'0'1548'0'0,"0"0"1764"0"0,0 0-1528 0 0,0 0-568 0 0,0 0 72 0 0,0 0-35 0 0,0 0-276 0 0,0 0-342 0 0,-4-14 550 0 0,100 0-847 0 0,-94 13-349 0 0,0 1 1 0 0,0 0-1 0 0,0 0 1 0 0,0 0-1 0 0,0 0 1 0 0,0 0-1 0 0,0 0 1 0 0,0 1-1 0 0,0-1 1 0 0,-1 1-1 0 0,1-1 1 0 0,0 1-1 0 0,0 0 1 0 0,0-1-1 0 0,-1 1 1 0 0,1 0 0 0 0,0 0-1 0 0,-1 1 1 0 0,1-1-1 0 0,-1 0 1 0 0,1 0-1 0 0,-1 1 1 0 0,0-1-1 0 0,1 1 1 0 0,-1-1-1 0 0,0 1 1 0 0,0-1-1 0 0,0 1 1 0 0,0 0-1 0 0,0 0 1 0 0,-1-1 0 0 0,1 1-1 0 0,0 0 1 0 0,-1 0-1 0 0,0 0 1 0 0,1 0-1 0 0,-1 0 1 0 0,0 0-1 0 0,0 0 1 0 0,0 0-1 0 0,0 0 1 0 0,0-1-1 0 0,0 1 1 0 0,-1 0-1 0 0,1 0 1 0 0,-1 0-1 0 0,0 1 11 0 0,-72 113 1147 0 0,139-99 834 0 0,-61-17-2598 0 0,10 0 1571 0 0,-10-5-9296 0 0,-2-3 120 0 0</inkml:trace>
  <inkml:trace contextRef="#ctx0" brushRef="#br0" timeOffset="68067.16">1926 1870 3300 0 0,'0'0'7173'0'0,"0"0"-5593"0"0,0 0-1272 0 0,0 0 408 0 0,0 0 444 0 0,-35 1-112 0 0,17-3-384 0 0,-4 0-268 0 0,-3-1-159 0 0,-2 0-161 0 0,2 0-68 0 0,0 0-8 0 0,3 0-236 0 0,0 0-809 0 0,7-4-483 0 0,1 3-1032 0 0,8-6-4209 0 0</inkml:trace>
  <inkml:trace contextRef="#ctx0" brushRef="#br0" timeOffset="68315.57">1823 1794 2996 0 0,'0'0'7749'0'0,"0"0"-6313"0"0,0 0-524 0 0,12 39 104 0 0,-12-27 32 0 0,0 1-216 0 0,-4-2-215 0 0,0 2-193 0 0,0-2-212 0 0,-1 2-88 0 0,1-1-112 0 0,0 0 64 0 0,3 0-76 0 0,-2 1-64 0 0,3 0-544 0 0,0 0-777 0 0,3-4-1395 0 0,0-4-4801 0 0</inkml:trace>
  <inkml:trace contextRef="#ctx0" brushRef="#br0" timeOffset="67564.86">1167 1709 6989 0 0,'0'0'4974'0'0,"0"0"-3324"0"0,0 0-1012 0 0,0 0 253 0 0,0 0 94 0 0,0 0-434 0 0,0 0-471 0 0,0 0-244 0 0,5-2-44 0 0,-1 0 200 0 0,0 1 1 0 0,0 0 0 0 0,0 0 0 0 0,0 0 0 0 0,0 1 0 0 0,1-1-1 0 0,-1 1 1 0 0,0 0 0 0 0,0 0 0 0 0,0 0 0 0 0,0 1 0 0 0,1-1 0 0 0,-1 1-1 0 0,0 0 1 0 0,0 0 0 0 0,0 1 0 0 0,0-1 0 0 0,-1 1 0 0 0,1 0 0 0 0,0 0-1 0 0,-1 0 1 0 0,1 0 0 0 0,-1 1 0 0 0,0-1 0 0 0,1 1 0 0 0,-1 0 0 0 0,-1 0-1 0 0,2 2 8 0 0,-2-1-16 0 0,0 0-1 0 0,-1 1 1 0 0,0-1-1 0 0,0 1 1 0 0,0-1-1 0 0,-1 1 1 0 0,1-1-1 0 0,-1 1 0 0 0,0-1 1 0 0,-1 1-1 0 0,1-1 1 0 0,-1 1-1 0 0,0-1 1 0 0,0 1-1 0 0,0-1 1 0 0,0 1-1 0 0,-1-1 0 0 0,0 0 1 0 0,0 0-1 0 0,0 0 1 0 0,0 0-1 0 0,-1 0 1 0 0,1 0-1 0 0,-1-1 1 0 0,0 1-1 0 0,0-1 0 0 0,-1 0 1 0 0,1 0-1 0 0,-1 0 1 0 0,1 0-1 0 0,-1-1 1 0 0,0 1-1 0 0,0-1 1 0 0,0 0-1 0 0,0 0 0 0 0,0-1 1 0 0,-1 1-1 0 0,1-1 17 0 0,3 0-25 0 0,1 1-6789 0 0,6-3 813 0 0</inkml:trace>
  <inkml:trace contextRef="#ctx0" brushRef="#br0" timeOffset="67813.91">1383 1715 7505 0 0,'0'0'5179'0'0,"0"0"-4033"0"0,0 0-883 0 0,0 0 256 0 0,-5 5-38 0 0,1-3-451 0 0,1 1-1 0 0,0-1 0 0 0,-1 1 0 0 0,1 0 0 0 0,0 0 1 0 0,1 0-1 0 0,-1 0 0 0 0,0 1 0 0 0,1-1 1 0 0,0 1-1 0 0,0-1 0 0 0,0 1 0 0 0,0 0 0 0 0,1 0 1 0 0,-1 0-1 0 0,1 0 0 0 0,0 0 0 0 0,0 0 1 0 0,1 0-1 0 0,-1 0 0 0 0,1 0 0 0 0,0 0 0 0 0,0 0 1 0 0,0 1-1 0 0,0-1 0 0 0,1 0 0 0 0,0 0 0 0 0,0 0 1 0 0,0 0-1 0 0,0 0 0 0 0,0 0 0 0 0,1 0 1 0 0,0-1-1 0 0,0 1 0 0 0,0 0 0 0 0,0-1 0 0 0,1 1 1 0 0,-1-1-1 0 0,1 0 0 0 0,0 0 0 0 0,0 0 1 0 0,0 0-1 0 0,0-1 0 0 0,0 1 0 0 0,2 0-29 0 0,46 7-1924 0 0,-18-8-2191 0 0,-16-2-1262 0 0</inkml:trace>
  <inkml:trace contextRef="#ctx0" brushRef="#br0" timeOffset="90879.04">2303 1647 116 0 0,'0'0'2692'0'0,"0"0"2887"0"0,0 0-3266 0 0,0 0-1569 0 0,0 0-243 0 0,0 0 44 0 0,0 0-132 0 0,0 0-161 0 0,-2 4 40 0 0,-119 143 2440 0 0,123-144-2683 0 0,0 0 1 0 0,0-1-1 0 0,0 1 1 0 0,1 0 0 0 0,0-1-1 0 0,-1 0 1 0 0,1 1-1 0 0,0-1 1 0 0,0 0-1 0 0,0 0 1 0 0,1-1-1 0 0,-1 1 1 0 0,0-1-1 0 0,1 0 1 0 0,-1 1-1 0 0,0-2 1 0 0,1 1-1 0 0,0 0 1 0 0,-1-1 0 0 0,1 1-1 0 0,-1-1 1 0 0,1 0-1 0 0,0 0 1 0 0,-1 0-1 0 0,1-1 1 0 0,-1 0-1 0 0,1 1 1 0 0,-1-1-1 0 0,1 0 1 0 0,0-1-50 0 0,0 2 41 0 0,-3 0-75 0 0,1 1 0 0 0,-1-1 0 0 0,1 1 1 0 0,-1-1-1 0 0,1 0 0 0 0,-1 0 0 0 0,1 0 0 0 0,-1 0 1 0 0,1 0-1 0 0,-1 0 0 0 0,1 0 0 0 0,-1 0 1 0 0,1-1-1 0 0,-1 1 0 0 0,1 0 0 0 0,-1-1 0 0 0,0 0 1 0 0,1 1-1 0 0,-1-1 0 0 0,0 0 0 0 0,1 1 1 0 0,-1-1-1 0 0,0 0 0 0 0,0 0 0 0 0,0 0 1 0 0,1 0-1 0 0,-1 0 0 0 0,0-1 0 0 0,-1 1 0 0 0,1 0 1 0 0,0 0-1 0 0,0-1 0 0 0,0 1 0 0 0,-1 0 1 0 0,1-1-1 0 0,-1 1 0 0 0,1-1 0 0 0,-1 1 0 0 0,1 0 1 0 0,-1-1-1 0 0,0 1 0 0 0,0-1 0 0 0,0 1 1 0 0,0-1-1 0 0,0 0 0 0 0,0 1 0 0 0,0-1 1 0 0,0 1-1 0 0,-1 0 0 0 0,1-1 0 0 0,-1 1 0 0 0,0-2 34 0 0,21 53 276 0 0,-28 86 436 0 0,10-126-1894 0 0,2-6-3905 0 0,2-3-3117 0 0</inkml:trace>
  <inkml:trace contextRef="#ctx0" brushRef="#br0" timeOffset="91209.24">2480 1814 4440 0 0,'0'0'1145'0'0,"0"0"2268"0"0,0 0-1689 0 0,0 0-660 0 0,0 0-85 0 0,0 0-103 0 0,0 0-210 0 0,0 0-195 0 0,0 0-101 0 0,1-4 29 0 0,-1 3-387 0 0,1 0-1 0 0,0 0 0 0 0,-1 0 1 0 0,1 0-1 0 0,0 0 0 0 0,0 0 1 0 0,0 0-1 0 0,-1 0 0 0 0,1 0 1 0 0,0 1-1 0 0,0-1 0 0 0,0 0 1 0 0,0 1-1 0 0,0-1 0 0 0,1 1 1 0 0,-1-1-1 0 0,0 1 0 0 0,0 0 1 0 0,0-1-1 0 0,0 1 0 0 0,0 0 1 0 0,1 0-1 0 0,-1 0 0 0 0,0 0 1 0 0,0 0-1 0 0,0 0 0 0 0,1 0 1 0 0,-1 0-1 0 0,0 0 0 0 0,0 0 1 0 0,0 1-1 0 0,0-1 0 0 0,1 1 1 0 0,-1-1-1 0 0,0 1 0 0 0,0-1 1 0 0,0 1-1 0 0,0-1 0 0 0,0 1 1 0 0,0 0-1 0 0,0 0 0 0 0,0-1 1 0 0,-1 1-1 0 0,1 0 0 0 0,0 0 1 0 0,0 0-1 0 0,-1 0 0 0 0,1 0 1 0 0,0 0-1 0 0,-1 0 0 0 0,1 0 1 0 0,-1 0-1 0 0,1 0 0 0 0,-1 1 1 0 0,0-1-1 0 0,0 0 0 0 0,1 0 1 0 0,-1 0-1 0 0,0 1 1 0 0,0-1-13 0 0,3 3 1 0 0,0 1-1 0 0,0-1 0 0 0,-1 1 1 0 0,0 0-1 0 0,1-1 0 0 0,-2 1 0 0 0,1 0 1 0 0,0 0-1 0 0,-1 0 0 0 0,0 0 0 0 0,0 1 1 0 0,-1-1-1 0 0,1 0 0 0 0,-1 0 0 0 0,0 1 1 0 0,-1-1-1 0 0,1 0 0 0 0,-1 0 0 0 0,0 0 1 0 0,0 0-1 0 0,-1 0 0 0 0,0 0 0 0 0,1 0 1 0 0,-2 0-1 0 0,-1 3 1 0 0,-55 15-2416 0 0,55-24-751 0 0,1-3-3003 0 0</inkml:trace>
  <inkml:trace contextRef="#ctx0" brushRef="#br0" timeOffset="91461.53">2659 1807 8317 0 0,'0'0'3632'0'0,"0"0"-2482"0"0,0 0-930 0 0,0 0 162 0 0,0 0 146 0 0,0 0-133 0 0,-6 7-136 0 0,3-4-236 0 0,-1-2 3 0 0,1 1 1 0 0,-1 0-1 0 0,1 0 1 0 0,0 1 0 0 0,-1-1-1 0 0,1 1 1 0 0,0 0-1 0 0,1-1 1 0 0,-1 1-1 0 0,0 0 1 0 0,1 1 0 0 0,0-1-1 0 0,-1 0 1 0 0,1 1-1 0 0,1-1 1 0 0,-1 1-1 0 0,0-1 1 0 0,1 1 0 0 0,0 0-1 0 0,0 0 1 0 0,0 0-1 0 0,0 0 1 0 0,1 0-1 0 0,-1 0 1 0 0,1 0-1 0 0,0 0 1 0 0,0 0 0 0 0,1 0-1 0 0,-1 0 1 0 0,1 0-1 0 0,0-1 1 0 0,0 1-1 0 0,0 0 1 0 0,0 0 0 0 0,1 0-1 0 0,0-1 1 0 0,0 1-1 0 0,0-1 1 0 0,0 1-1 0 0,0-1 1 0 0,0 0 0 0 0,1 0-1 0 0,1 1-26 0 0,37 18-1491 0 0,-11-14-2275 0 0,-15-6-1388 0 0</inkml:trace>
  <inkml:trace contextRef="#ctx0" brushRef="#br0" timeOffset="91789.13">2873 1831 7809 0 0,'0'0'5406'0'0,"0"0"-4215"0"0,0 0-1112 0 0,0 7 177 0 0,-3 116 735 0 0,5-121-947 0 0,0 0 0 0 0,1 0-1 0 0,0 0 1 0 0,-1-1 0 0 0,1 1 0 0 0,0-1-1 0 0,0 1 1 0 0,-1-1 0 0 0,1 0 0 0 0,0 0 0 0 0,0 0-1 0 0,0 0 1 0 0,1-1 0 0 0,-1 1 0 0 0,0-1-1 0 0,0 0 1 0 0,0 0 0 0 0,0 0 0 0 0,0 0-1 0 0,1-1 1 0 0,-1 1 0 0 0,0-1 0 0 0,0 0-1 0 0,0 0 1 0 0,0 0 0 0 0,0 0 0 0 0,-1 0-1 0 0,1-1 1 0 0,0 1 0 0 0,0-1 0 0 0,-1 0 0 0 0,1 0-1 0 0,-1 0 1 0 0,1 0 0 0 0,-1 0 0 0 0,2-2-44 0 0,23-42 90 0 0,-19 82-1306 0 0,-7-29 1241 0 0,1 0 0 0 0,-1 0 0 0 0,0 1 0 0 0,0-1 0 0 0,-1 0 0 0 0,0 0 0 0 0,-1 0 0 0 0,1 1 0 0 0,-1-1 0 0 0,-1 0 0 0 0,1 0 0 0 0,-1 0 0 0 0,-1 0 0 0 0,1-1 0 0 0,-1 1-1 0 0,0 0 1 0 0,0-1 0 0 0,-1 0 0 0 0,0 0 0 0 0,0 0 0 0 0,-1 0 0 0 0,1-1 0 0 0,-1 1 0 0 0,0-1 0 0 0,-1-1 0 0 0,1 1 0 0 0,-1-1 0 0 0,0 0 0 0 0,0 0 0 0 0,0 0 0 0 0,-1-1 0 0 0,1 0 0 0 0,-1 0 0 0 0,0-1 0 0 0,0 0 0 0 0,0 0 0 0 0,-5 0-25 0 0,-62-3-3637 0 0,36-8-2183 0 0</inkml:trace>
  <inkml:trace contextRef="#ctx0" brushRef="#br0" timeOffset="112614.26">116 2953 2540 0 0,'0'0'185'0'0,"0"0"642"0"0,0 0 2546 0 0,0 0-1541 0 0,0 0-941 0 0,0 0-23 0 0,0 0 71 0 0,0 0-117 0 0,-13-12 3167 0 0,13 11-3984 0 0,0 0 0 0 0,-1 0 0 0 0,1 0 0 0 0,0 1 0 0 0,0-1 0 0 0,0 0 0 0 0,1 0 0 0 0,-1 1 0 0 0,0-1 0 0 0,0 0 0 0 0,0 0 0 0 0,0 0 0 0 0,1 1 0 0 0,-1-1 0 0 0,0 0 0 0 0,1 1 0 0 0,-1-1 0 0 0,0 0 0 0 0,1 1 0 0 0,-1-1 0 0 0,1 0 0 0 0,-1 1 0 0 0,1-1 0 0 0,0 1 0 0 0,-1-1 0 0 0,1 1 0 0 0,-1-1 0 0 0,1 1 0 0 0,0-1 0 0 0,0 1 0 0 0,-1 0 0 0 0,1-1 0 0 0,0 1 0 0 0,-1 0 0 0 0,1 0 0 0 0,0 0 0 0 0,0-1 0 0 0,0 1 0 0 0,-1 0 0 0 0,1 0 0 0 0,0 0 0 0 0,0 0 0 0 0,0 0 0 0 0,-1 0 0 0 0,1 1 0 0 0,0-1 0 0 0,0 0 0 0 0,-1 0 0 0 0,1 0 0 0 0,0 1 0 0 0,0-1 0 0 0,-1 0 0 0 0,1 1 0 0 0,0-1 0 0 0,-1 1 0 0 0,1-1 0 0 0,-1 1 0 0 0,1-1 0 0 0,0 1 0 0 0,-1-1 0 0 0,1 1-5 0 0,39 35-434 0 0,-38-29 468 0 0,0-1 0 0 0,0 1 1 0 0,-1 0-1 0 0,0 0 0 0 0,0 0 0 0 0,0 0 0 0 0,-1 0 1 0 0,0 0-1 0 0,-1 0 0 0 0,1 0 0 0 0,-1 0 1 0 0,-1 0-1 0 0,1 0 0 0 0,-1 0 0 0 0,0-1 1 0 0,-1 1-1 0 0,0-1 0 0 0,0 1 0 0 0,0-1 1 0 0,-1 0-1 0 0,0 0 0 0 0,0-1 0 0 0,0 1 1 0 0,-1-1-1 0 0,0 0 0 0 0,0 0 0 0 0,0 0 1 0 0,-1 0-35 0 0,-12 18 1 0 0,100-17 1764 0 0,-43 2-1720 0 0,6 0-166 0 0,-16-6-5246 0 0,-28-2 417 0 0,-1 0-2171 0 0</inkml:trace>
  <inkml:trace contextRef="#ctx0" brushRef="#br0" timeOffset="112913.34">435 3058 1252 0 0,'0'0'7703'0'0,"0"0"-5370"0"0,0 0-1565 0 0,0 0 48 0 0,0 0 45 0 0,0 0-223 0 0,0 0-215 0 0,0 0-160 0 0,0 0-97 0 0,2-4-26 0 0,0 2-132 0 0,-1 0 1 0 0,1 0-1 0 0,-1 0 1 0 0,1 1-1 0 0,-1-1 1 0 0,1 0-1 0 0,0 1 1 0 0,0 0 0 0 0,0-1-1 0 0,0 1 1 0 0,0 0-1 0 0,0 0 1 0 0,0 0-1 0 0,0 0 1 0 0,1 0-1 0 0,-1 1 1 0 0,0-1-1 0 0,0 1 1 0 0,1-1-1 0 0,-1 1 1 0 0,0 0-1 0 0,1 0 1 0 0,-1 0 0 0 0,0 0-1 0 0,1 0 1 0 0,-1 1-1 0 0,0-1 1 0 0,1 1-1 0 0,-1-1 1 0 0,0 1-1 0 0,0 0 1 0 0,1 0-1 0 0,-1 0 1 0 0,0 0-1 0 0,1 1-8 0 0,0-2 6 0 0,0-1-1 0 0,0 1 0 0 0,0 0 1 0 0,0 0-1 0 0,0 1 0 0 0,0-1 0 0 0,0 0 1 0 0,0 1-1 0 0,0 0 0 0 0,-1 0 0 0 0,1 0 1 0 0,0 0-1 0 0,0 0 0 0 0,-1 0 0 0 0,1 1 1 0 0,-1-1-1 0 0,1 1 0 0 0,-1 0 1 0 0,1 0-1 0 0,-1 0 0 0 0,0 0 0 0 0,0 0 1 0 0,0 0-1 0 0,0 1 0 0 0,-1-1 0 0 0,1 1 1 0 0,0-1-1 0 0,-1 1 0 0 0,0-1 0 0 0,0 1 1 0 0,0 0-1 0 0,0 0 0 0 0,0 0 1 0 0,0 0-1 0 0,-1 0 0 0 0,1 0 0 0 0,-1-1 1 0 0,0 1-1 0 0,0 0 0 0 0,0 0 0 0 0,0 0 1 0 0,-1 0-1 0 0,1 0 0 0 0,-1 0 0 0 0,1 0 1 0 0,-1 0-1 0 0,0 0 0 0 0,0-1 1 0 0,-1 1-1 0 0,0 2-5 0 0,-42 22-684 0 0,11-16-6229 0 0,26-10 1165 0 0</inkml:trace>
  <inkml:trace contextRef="#ctx0" brushRef="#br0" timeOffset="113161.69">706 3044 4560 0 0,'0'0'6021'0'0,"0"0"-3887"0"0,0 0-1631 0 0,0 0-200 0 0,0 0 45 0 0,0 0 157 0 0,0 0 12 0 0,-6 6-262 0 0,4-4-235 0 0,-1 0 0 0 0,0 1 0 0 0,1-1 0 0 0,0 0 0 0 0,-1 1-1 0 0,1 0 1 0 0,0-1 0 0 0,0 1 0 0 0,0 0 0 0 0,1 0 0 0 0,-1 0 0 0 0,1 0 0 0 0,0 0 0 0 0,0 1 0 0 0,0-1 0 0 0,0 0-1 0 0,0 1 1 0 0,0-1 0 0 0,1 0 0 0 0,0 1 0 0 0,0-1 0 0 0,0 1 0 0 0,0-1 0 0 0,0 0 0 0 0,1 1 0 0 0,-1-1 0 0 0,1 0-1 0 0,0 1 1 0 0,0-1 0 0 0,0 0 0 0 0,1 0 0 0 0,-1 0 0 0 0,1 0 0 0 0,0 0 0 0 0,0 0 0 0 0,0 0 0 0 0,0-1 0 0 0,0 1-1 0 0,0 0 1 0 0,1-1 0 0 0,-1 0 0 0 0,3 2-20 0 0,27 13-817 0 0,-11-10-2673 0 0,-10-4-1436 0 0</inkml:trace>
  <inkml:trace contextRef="#ctx0" brushRef="#br0" timeOffset="114674.6">1309 3163 5681 0 0,'0'0'5363'0'0,"0"0"-3307"0"0,0 0-997 0 0,0 0-72 0 0,0 0 14 0 0,0 0-322 0 0,0 0-362 0 0,0 0-170 0 0,-6 0-63 0 0,-255-4 397 0 0,253-2-2245 0 0,13-2-6503 0 0,4 1 1175 0 0</inkml:trace>
  <inkml:trace contextRef="#ctx0" brushRef="#br0" timeOffset="114923.84">1179 3078 1292 0 0,'0'0'7541'0'0,"0"0"-4211"0"0,0 0-2318 0 0,0 0-673 0 0,0 0 86 0 0,0 0 53 0 0,0 0-81 0 0,0 0 58 0 0,0 7-55 0 0,-2 136 1078 0 0,-9-80-6770 0 0,11-62-1022 0 0</inkml:trace>
  <inkml:trace contextRef="#ctx0" brushRef="#br0" timeOffset="153144.65">1707 2943 3148 0 0,'0'0'2470'0'0,"0"0"1041"0"0,0 0-1928 0 0,0 0-386 0 0,0 0 138 0 0,0 0 2 0 0,0 0-294 0 0,0 0-369 0 0,1-3-308 0 0,-97 139-560 0 0,97-137 209 0 0,0 1 1 0 0,-1-1-1 0 0,1 1 1 0 0,0 0-1 0 0,0-1 1 0 0,-1 1-1 0 0,1 0 1 0 0,0 0-1 0 0,0-1 1 0 0,0 1-1 0 0,-1 0 1 0 0,1 0-1 0 0,0 0 1 0 0,0 0-1 0 0,0 0 1 0 0,0 0-1 0 0,-1 0 1 0 0,1 1 0 0 0,0-1-1 0 0,0 0 1 0 0,0 0-1 0 0,-1 1 1 0 0,1-1-1 0 0,0 0 1 0 0,0 1-1 0 0,-1-1 1 0 0,1 1-1 0 0,0-1 1 0 0,-1 1-1 0 0,1-1 1 0 0,0 1-1 0 0,-1-1 1 0 0,1 1-1 0 0,-1 0 1 0 0,1-1-1 0 0,-1 1 1 0 0,1 0 0 0 0,-1-1-1 0 0,0 1 1 0 0,1 0-1 0 0,-1 0 1 0 0,0-1-1 0 0,1 1 1 0 0,-1 0-1 0 0,0 0 1 0 0,0 0-1 0 0,0 0 1 0 0,0-1-1 0 0,0 1 1 0 0,0 0-1 0 0,0 0 1 0 0,0 0-1 0 0,0 0 1 0 0,0-1-1 0 0,0 1 1 0 0,-1 0 0 0 0,1 0-1 0 0,0 0 1 0 0,-1-1-1 0 0,1 1 1 0 0,0 0-1 0 0,-1-1 1 0 0,1 1-1 0 0,-1 0 1 0 0,1-1-1 0 0,-1 1 1 0 0,1 0-1 0 0,-1-1-15 0 0,12 1-9 0 0,131 3 46 0 0,-144-6-110 0 0,-1 1 1 0 0,1-1-1 0 0,0 1 1 0 0,-1-1-1 0 0,1 0 1 0 0,0 0-1 0 0,0 0 1 0 0,0 0-1 0 0,0 0 0 0 0,0 0 1 0 0,1-1-1 0 0,-1 1 1 0 0,1-1-1 0 0,-1 1 1 0 0,1-1-1 0 0,0 1 1 0 0,0-1-1 0 0,0 0 0 0 0,0 0 1 0 0,1 1-1 0 0,-1-1 1 0 0,1 0-1 0 0,0 0 1 0 0,-1 0-1 0 0,1 0 1 0 0,0 0-1 0 0,1-2 73 0 0,29 52 559 0 0,-27 119-62 0 0,-1-157-1993 0 0,2-5-4310 0 0,1-4-1054 0 0</inkml:trace>
  <inkml:trace contextRef="#ctx0" brushRef="#br0" timeOffset="153470.23">1967 3088 4256 0 0,'0'0'3999'0'0,"0"0"-1546"0"0,0 0-1242 0 0,0 0-189 0 0,0 0 48 0 0,0 0-148 0 0,0 0-378 0 0,0 0-288 0 0,23-3-436 0 0,-17 7 216 0 0,0 1 1 0 0,0 0 0 0 0,-1 0-1 0 0,1 1 1 0 0,-1 0 0 0 0,-1-1-1 0 0,1 2 1 0 0,-1-1 0 0 0,0 0-1 0 0,0 1 1 0 0,-1 0 0 0 0,0 0-1 0 0,0 0 1 0 0,-1 0 0 0 0,0 0-1 0 0,0 1 1 0 0,0 1-37 0 0,-1-6-22 0 0,-1 1-1 0 0,0-1 1 0 0,0 0 0 0 0,0 0 0 0 0,0 1-1 0 0,0-1 1 0 0,0 0 0 0 0,-1 0-1 0 0,0 1 1 0 0,1-1 0 0 0,-1 0-1 0 0,0 0 1 0 0,-1 0 0 0 0,1 0 0 0 0,0 0-1 0 0,-1 0 1 0 0,0-1 0 0 0,0 1-1 0 0,0 0 1 0 0,0-1 0 0 0,0 1-1 0 0,0-1 1 0 0,-1 0 0 0 0,1 0 0 0 0,-1 0-1 0 0,1 0 1 0 0,-1 0 0 0 0,0 0-1 0 0,0-1 1 0 0,0 0 0 0 0,0 1-1 0 0,0-1 1 0 0,0 0 0 0 0,0 0 0 0 0,0-1-1 0 0,0 1 1 0 0,0 0 0 0 0,-1-1-1 0 0,1 0 1 0 0,-2 0 22 0 0,-14 0-4253 0 0,13 0-853 0 0</inkml:trace>
  <inkml:trace contextRef="#ctx0" brushRef="#br0" timeOffset="153734.03">2175 3115 952 0 0,'0'0'9088'0'0,"0"0"-5740"0"0,0 0-2735 0 0,0 0-1 0 0,0 0-44 0 0,-7 6-248 0 0,4-5-295 0 0,-1 1-1 0 0,1 0 0 0 0,0 0 0 0 0,-1 0 0 0 0,1 0 0 0 0,0 0 0 0 0,0 0 0 0 0,1 1 1 0 0,-1-1-1 0 0,0 1 0 0 0,1 0 0 0 0,0 0 0 0 0,0 0 0 0 0,0 0 0 0 0,0 0 0 0 0,0 1 1 0 0,0-1-1 0 0,1 1 0 0 0,0-1 0 0 0,-1 1 0 0 0,1-1 0 0 0,1 1 0 0 0,-1 0 0 0 0,0-1 1 0 0,1 1-1 0 0,0 0 0 0 0,0 0 0 0 0,0-1 0 0 0,0 1 0 0 0,1 0 0 0 0,-1-1 0 0 0,1 1 0 0 0,0 0 1 0 0,0-1-1 0 0,0 1 0 0 0,1-1 0 0 0,-1 1 0 0 0,1-1 0 0 0,0 0 0 0 0,0 0 0 0 0,0 0 1 0 0,0 0-1 0 0,1 0 0 0 0,2 3-24 0 0,78 22-246 0 0,-53-28-2711 0 0,-3-6-3728 0 0,-16 1 1694 0 0</inkml:trace>
  <inkml:trace contextRef="#ctx0" brushRef="#br0" timeOffset="154059.33">2372 3106 7417 0 0,'0'0'4893'0'0,"0"0"-3666"0"0,0 0-865 0 0,0 7 214 0 0,0 5-425 0 0,11 89 986 0 0,-11-99-1101 0 0,0 0 1 0 0,1 0-1 0 0,-1-1 0 0 0,1 1 1 0 0,0 0-1 0 0,-1 0 0 0 0,1 0 1 0 0,0-1-1 0 0,0 1 0 0 0,0 0 1 0 0,0-1-1 0 0,0 1 0 0 0,1-1 1 0 0,-1 1-1 0 0,0-1 0 0 0,1 0 1 0 0,-1 0-1 0 0,1 1 0 0 0,0-1 1 0 0,-1 0-1 0 0,1 0 0 0 0,0 0 1 0 0,-1-1-1 0 0,1 1 0 0 0,0 0 1 0 0,0-1-1 0 0,0 1 0 0 0,0-1 1 0 0,0 0-1 0 0,0 1 0 0 0,0-1 1 0 0,-1 0-1 0 0,1 0 0 0 0,0 0 1 0 0,0 0-1 0 0,0-1 1 0 0,0 1-1 0 0,0-1 0 0 0,0 1 1 0 0,0-1-1 0 0,0 1 0 0 0,-1-1 1 0 0,1 0-1 0 0,0 0 0 0 0,-1 0 1 0 0,1 0-1 0 0,0 0 0 0 0,-1 0 1 0 0,1-1-37 0 0,54-67 609 0 0,-41 109-1895 0 0,10 110 2261 0 0,-25-146-959 0 0,1 0 0 0 0,-1 0 0 0 0,-1 0 0 0 0,1 0 0 0 0,-1 0-1 0 0,1 0 1 0 0,-1 0 0 0 0,0-1 0 0 0,0 1 0 0 0,-1 0-1 0 0,1-1 1 0 0,-1 1 0 0 0,0-1 0 0 0,0 1 0 0 0,0-1 0 0 0,0 0-1 0 0,-1 0 1 0 0,1 0 0 0 0,-1 0 0 0 0,0 0 0 0 0,0 0-1 0 0,0-1 1 0 0,0 0 0 0 0,0 1 0 0 0,0-1 0 0 0,-1 0 0 0 0,1-1-1 0 0,-1 1 1 0 0,0-1 0 0 0,1 1 0 0 0,-1-1 0 0 0,0 0-1 0 0,0 0 1 0 0,0-1 0 0 0,0 1 0 0 0,1-1 0 0 0,-1 0-16 0 0,-74-7-465 0 0,27-9-4684 0 0,29 5-2136 0 0</inkml:trace>
  <inkml:trace contextRef="#ctx0" brushRef="#br0" timeOffset="-145109.65">3171 1098 1420 0 0,'0'0'870'0'0,"0"0"614"0"0,0 0-302 0 0,0 0-427 0 0,0 0 31 0 0,0 6 100 0 0,12 215 3900 0 0,-1-61-3474 0 0,48 586 1166 0 0,-59-687-2079 0 0,0 160 461 0 0,9-1-1 0 0,13 26-859 0 0,-4 46 959 0 0,-42-215-2224 0 0,13-80-6384 0 0,8-17-93 0 0</inkml:trace>
  <inkml:trace contextRef="#ctx0" brushRef="#br0" timeOffset="-143843.82">4211 1801 4576 0 0,'0'0'5884'0'0,"0"0"-4101"0"0,0 0-1518 0 0,0 0 265 0 0,0 0 123 0 0,0 0-301 0 0,0 0-193 0 0,-4 8-1 0 0,2-4-93 0 0,1 0 0 0 0,0 0-1 0 0,-1 0 1 0 0,1 0 0 0 0,1 1 0 0 0,-1-1-1 0 0,1 0 1 0 0,-1 0 0 0 0,1 1 0 0 0,0-1 0 0 0,1 0-1 0 0,-1 1 1 0 0,1-1 0 0 0,0 0 0 0 0,0 0-1 0 0,0 0 1 0 0,0 0 0 0 0,1 0 0 0 0,0 0 0 0 0,0 0-1 0 0,0 0 1 0 0,0 0 0 0 0,1-1 0 0 0,-1 1-1 0 0,1-1 1 0 0,0 0 0 0 0,0 0 0 0 0,0 0 0 0 0,0 0-1 0 0,1 0 1 0 0,1 1-65 0 0,-4-3 25 0 0,1 1-1 0 0,-1 0 1 0 0,0-1-1 0 0,0 1 0 0 0,1-1 1 0 0,-1 0-1 0 0,1 1 1 0 0,-1-1-1 0 0,1 0 1 0 0,-1 0-1 0 0,1 0 1 0 0,0 0-1 0 0,0 0 1 0 0,-1 0-1 0 0,1-1 1 0 0,0 1-1 0 0,0-1 1 0 0,0 1-1 0 0,0-1 0 0 0,0 1 1 0 0,0-1-1 0 0,0 0 1 0 0,0 0-1 0 0,0 0 1 0 0,0 0-1 0 0,0-1 1 0 0,0 1-1 0 0,0 0 1 0 0,-1-1-1 0 0,1 1 1 0 0,0-1-1 0 0,0 0 1 0 0,0 0-1 0 0,0 1 0 0 0,-1-1 1 0 0,1-1-1 0 0,0 1 1 0 0,-1 0-1 0 0,1 0 1 0 0,-1 0-1 0 0,1-1 1 0 0,-1 1-1 0 0,0-1 1 0 0,0 1-1 0 0,1-1 1 0 0,-1 0-1 0 0,0 1 1 0 0,0-1-1 0 0,-1 0 0 0 0,1 0 1 0 0,0 1-1 0 0,-1-1 1 0 0,1 0-1 0 0,-1 0 1 0 0,1 0-1 0 0,-1 0 1 0 0,0 0-1 0 0,0 0 1 0 0,0 0-1 0 0,0 0 1 0 0,0 0-1 0 0,0 0 1 0 0,0 0-1 0 0,-1 0 0 0 0,1 0 1 0 0,-1 1-1 0 0,0-1 1 0 0,1 0-1 0 0,-2-1-24 0 0,14 107-307 0 0,-42-35-665 0 0,-30-64-4106 0 0,46-11-2945 0 0</inkml:trace>
  <inkml:trace contextRef="#ctx0" brushRef="#br0" timeOffset="-143458.06">4510 1897 4548 0 0,'0'0'5232'0'0,"0"0"-3798"0"0,0 0-990 0 0,0 0 147 0 0,1 6 379 0 0,-1-1-742 0 0,11 58 1949 0 0,-11-62-2152 0 0,0 0-1 0 0,1 0 1 0 0,-1 0 0 0 0,1 0-1 0 0,-1 0 1 0 0,1 0-1 0 0,0 0 1 0 0,-1 0 0 0 0,1 0-1 0 0,0 0 1 0 0,0-1 0 0 0,0 1-1 0 0,0 0 1 0 0,-1 0-1 0 0,1-1 1 0 0,0 1 0 0 0,0-1-1 0 0,0 1 1 0 0,1-1 0 0 0,-1 1-1 0 0,0-1 1 0 0,0 1-1 0 0,0-1 1 0 0,0 0 0 0 0,0 0-1 0 0,0 0 1 0 0,1 0 0 0 0,-1 1-1 0 0,0-1 1 0 0,0-1-1 0 0,0 1 1 0 0,0 0 0 0 0,0 0-1 0 0,1 0 1 0 0,-1-1-1 0 0,0 1 1 0 0,0 0 0 0 0,0-1-1 0 0,0 1 1 0 0,0-1 0 0 0,0 1-1 0 0,0-1 1 0 0,0 0-1 0 0,0 0 1 0 0,0 1 0 0 0,0-1-1 0 0,-1 0 1 0 0,1 0 0 0 0,0 0-1 0 0,0 0 1 0 0,-1 0-1 0 0,1 0 1 0 0,-1 0 0 0 0,1 0-1 0 0,-1 0 1 0 0,1 0 0 0 0,-1 0-25 0 0,38-70 552 0 0,-27 103-815 0 0,-21 73 1672 0 0,10-102-1513 0 0,-1 0 1 0 0,1 0-1 0 0,-1 0 1 0 0,0 0 0 0 0,0-1-1 0 0,0 1 1 0 0,-1 0-1 0 0,1 0 1 0 0,0-1-1 0 0,-1 1 1 0 0,0-1 0 0 0,0 0-1 0 0,0 1 1 0 0,0-1-1 0 0,0 0 1 0 0,0 0 0 0 0,0 0-1 0 0,-1 0 1 0 0,1 0-1 0 0,-1-1 1 0 0,1 1-1 0 0,-1-1 1 0 0,0 0 0 0 0,1 0-1 0 0,-1 0 1 0 0,0 0-1 0 0,0 0 1 0 0,0 0-1 0 0,0-1 1 0 0,0 1 0 0 0,0-1-1 0 0,0 0 1 0 0,-1 0 103 0 0,-6-3-2914 0 0,2-1-2460 0 0</inkml:trace>
  <inkml:trace contextRef="#ctx0" brushRef="#br0" timeOffset="-143206.04">4997 1997 5260 0 0,'0'0'7593'0'0,"0"0"-6893"0"0,0 0-688 0 0,0 0 576 0 0,0 0 44 0 0,0 0-280 0 0,0 0-188 0 0,-36-1-164 0 0,15-2-364 0 0,1-2-764 0 0,5 0-520 0 0,0-2-1032 0 0,5 2-2129 0 0</inkml:trace>
  <inkml:trace contextRef="#ctx0" brushRef="#br0" timeOffset="-142943.27">5043 1893 9661 0 0,'0'0'4492'0'0,"0"0"-4164"0"0,0 0-200 0 0,0 0 500 0 0,-33 6 140 0 0,10-5-351 0 0,-2 0-229 0 0,-1-1-188 0 0,-3 0-249 0 0,2 0-1367 0 0,9 0-1328 0 0,-11-6-5245 0 0</inkml:trace>
  <inkml:trace contextRef="#ctx0" brushRef="#br0" timeOffset="-144422.26">3812 1596 4288 0 0,'0'0'3943'0'0,"0"0"-1360"0"0,0 0-1393 0 0,0 0-540 0 0,0 0-163 0 0,0 0-211 0 0,0 0-170 0 0,0 0 20 0 0,0 0 238 0 0,4 4 74 0 0,0 0-347 0 0,1 1 1 0 0,-1-1 0 0 0,1-1 0 0 0,-1 1-1 0 0,1 0 1 0 0,0-1 0 0 0,1 0 0 0 0,-1 0-1 0 0,0-1 1 0 0,1 0 0 0 0,0 0 0 0 0,-1 0-1 0 0,1 0 1 0 0,0-1 0 0 0,0 0 0 0 0,0 0-1 0 0,0-1 1 0 0,0 1 0 0 0,0-2-1 0 0,0 1 1 0 0,0 0 0 0 0,0-1 0 0 0,0 0-1 0 0,0-1 1 0 0,0 1 0 0 0,-1-1 0 0 0,1 0-1 0 0,0 0 1 0 0,-1-1 0 0 0,0 0 0 0 0,0 0-1 0 0,1 0 1 0 0,-2 0 0 0 0,1-1 0 0 0,3-3-92 0 0,-7 5-27 0 0,0 0 1 0 0,-1 0-1 0 0,1-1 1 0 0,0 1-1 0 0,-1 0 0 0 0,0-1 1 0 0,1 1-1 0 0,-1-1 1 0 0,0 1-1 0 0,0 0 1 0 0,0-1-1 0 0,-1 1 1 0 0,1-1-1 0 0,-1 1 1 0 0,1 0-1 0 0,-1-1 1 0 0,0 1-1 0 0,1 0 1 0 0,-1 0-1 0 0,-1 0 1 0 0,1-1-1 0 0,0 1 1 0 0,0 0-1 0 0,-1 0 1 0 0,1 1-1 0 0,-1-1 0 0 0,0 0 1 0 0,1 0-1 0 0,-1 1 1 0 0,0-1-1 0 0,0 1 1 0 0,0 0-1 0 0,0-1 1 0 0,0 1-1 0 0,0 0 1 0 0,-1 0 26 0 0,-81-42-587 0 0,81 43 590 0 0,1-1-1 0 0,0 0 1 0 0,-1 1 0 0 0,1 0-1 0 0,-1-1 1 0 0,1 1 0 0 0,-1 0-1 0 0,1 0 1 0 0,-1 0 0 0 0,1 1-1 0 0,-1-1 1 0 0,1 0 0 0 0,-1 1-1 0 0,1 0 1 0 0,0 0-1 0 0,-1-1 1 0 0,1 1 0 0 0,0 1-1 0 0,0-1 1 0 0,0 0 0 0 0,0 0-1 0 0,0 1 1 0 0,0 0 0 0 0,0-1-1 0 0,0 1 1 0 0,0 0 0 0 0,1 0-1 0 0,-1 0 1 0 0,1 0-1 0 0,-1 0 1 0 0,1 0 0 0 0,0 0-1 0 0,0 0 1 0 0,0 0 0 0 0,0 1-1 0 0,0-1 1 0 0,0 1 0 0 0,1-1-1 0 0,-1 0 1 0 0,1 1 0 0 0,0-1-1 0 0,-1 1 1 0 0,1-1-1 0 0,0 1 1 0 0,1-1 0 0 0,-1 1-1 0 0,0-1 1 0 0,1 1 0 0 0,-1-1-1 0 0,1 0 1 0 0,0 1 0 0 0,0-1-1 0 0,0 0 1 0 0,0 1 0 0 0,0-1-1 0 0,2 2-2 0 0,40 259 1556 0 0,-42-261-1871 0 0,8 22 520 0 0,-4-18-2801 0 0,1-4-3283 0 0,-5-2-44 0 0</inkml:trace>
  <inkml:trace contextRef="#ctx0" brushRef="#br0" timeOffset="-144267.22">3994 1845 4316 0 0,'0'0'6633'0'0,"0"0"-4489"0"0,0 0-1280 0 0,0 0-244 0 0,0 0 24 0 0,-31-16 48 0 0,12 12-276 0 0,-1 0-275 0 0,-1 2-129 0 0,0 0-12 0 0,-2 0-309 0 0,2 1-711 0 0,0-1-384 0 0,3 2-808 0 0,4 0-2760 0 0,3-5-1593 0 0</inkml:trace>
  <inkml:trace contextRef="#ctx0" brushRef="#br0" timeOffset="-52237.53">1762 912 1120 0 0,'0'0'877'0'0,"0"0"904"0"0,0 0 1333 0 0,0 0-1830 0 0,0 0-1031 0 0,0 0-130 0 0,0 0 131 0 0,0 0 61 0 0,4 1 119 0 0,3-2-274 0 0,-1 1 1 0 0,1-1-1 0 0,-1 0 0 0 0,0 0 1 0 0,1-1-1 0 0,-1 0 0 0 0,0 0 1 0 0,0-1-1 0 0,0 1 1 0 0,0-1-1 0 0,-1 0 0 0 0,1-1 1 0 0,-1 0-1 0 0,0 1 0 0 0,0-2 1 0 0,0 1-1 0 0,0 0 1 0 0,-1-1-1 0 0,0 0 0 0 0,0 0 1 0 0,0-1-1 0 0,0 1 0 0 0,-1-1 1 0 0,0 1-1 0 0,2-5-160 0 0,44-163-57 0 0,-46 155 56 0 0,0 0 1 0 0,-2-1 0 0 0,0 1-1 0 0,-2 0 1 0 0,0-1 0 0 0,0 1-1 0 0,-2-1 1 0 0,0 1 0 0 0,-2 0-1 0 0,0 1 1 0 0,0-1 0 0 0,-2 1-1 0 0,0 0 1 0 0,-1 0 0 0 0,-1 1-1 0 0,0 0 1 0 0,-1 1 0 0 0,-1 0-1 0 0,0 0 1 0 0,-1 1 0 0 0,-1 1-1 0 0,0 0 1 0 0,-1 1 0 0 0,0 0-1 0 0,-1 1 1 0 0,-7-4 0 0 0,-23-2-19 0 0,0 2 1 0 0,0 1 0 0 0,-2 3-1 0 0,1 2 1 0 0,-1 2-1 0 0,0 2 1 0 0,-1 2 0 0 0,1 2-1 0 0,-1 2 1 0 0,1 2-1 0 0,0 2 1 0 0,0 3 0 0 0,0 1-1 0 0,1 2 1 0 0,0 3-1 0 0,2 1 1 0 0,-1 2 0 0 0,-16 11 18 0 0,48-22 12 0 0,0 0 1 0 0,0 1 0 0 0,1 0 0 0 0,0 1 0 0 0,0 1 0 0 0,1 0-1 0 0,0 0 1 0 0,0 1 0 0 0,1 1 0 0 0,0 0 0 0 0,1 0 0 0 0,0 0 0 0 0,1 1-1 0 0,1 1 1 0 0,0 0 0 0 0,0 0 0 0 0,1 0 0 0 0,1 0 0 0 0,0 1 0 0 0,1 0-1 0 0,0 0 1 0 0,1 0 0 0 0,1 1 0 0 0,1-1 0 0 0,-1 0 0 0 0,2 1-1 0 0,0-1 1 0 0,1 1 0 0 0,1-1 0 0 0,0 1 0 0 0,1-1 0 0 0,0 0 0 0 0,2 2-13 0 0,-1 4 83 0 0,2-1 0 0 0,0 0 0 0 0,1-1 0 0 0,1 1 0 0 0,1-2 0 0 0,0 1 0 0 0,1-1 0 0 0,1 0 0 0 0,1-1 0 0 0,0-1 0 0 0,1 0 0 0 0,1 0 0 0 0,0-1 1 0 0,1-1-1 0 0,1-1 0 0 0,0 0 0 0 0,0-1 0 0 0,1 0 0 0 0,0-2 0 0 0,1 0 0 0 0,0-1 0 0 0,8 2-83 0 0,26 6 128 0 0,1-3 0 0 0,1-2 1 0 0,0-2-1 0 0,0-3 0 0 0,1-2 0 0 0,-1-2 0 0 0,31-4-128 0 0,-28-13-2189 0 0,-23-6-3924 0 0,-17 3 512 0 0</inkml:trace>
  <inkml:trace contextRef="#ctx0" brushRef="#br0" timeOffset="-51459.65">521 22 2692 0 0,'0'0'914'0'0,"0"0"1329"0"0,0 0-691 0 0,0 0-690 0 0,0 0-206 0 0,0 0-219 0 0,0 0-149 0 0,-6-3-96 0 0,-24-13 152 0 0,70 16 2387 0 0,-22-1-2666 0 0,-13 0-10 0 0,2 1-68 0 0,1-1 0 0 0,-1 1-1 0 0,0 0 1 0 0,1 1 0 0 0,-1 0 0 0 0,1 0 0 0 0,-1 0 0 0 0,0 1 0 0 0,0 0 0 0 0,0 1 0 0 0,0-1-1 0 0,0 1 1 0 0,-1 1 0 0 0,6 2 13 0 0,-12-2 42 0 0,1 0-1 0 0,-1-1 1 0 0,0 1 0 0 0,0 0-1 0 0,-1-1 1 0 0,1 1 0 0 0,-1 0-1 0 0,0-1 1 0 0,0 1 0 0 0,0-1-1 0 0,0 1 1 0 0,-1-1 0 0 0,1 0-1 0 0,-1 1 1 0 0,0-1 0 0 0,0 0-1 0 0,0 0 1 0 0,0 0 0 0 0,-1 0-1 0 0,1-1 1 0 0,-1 1 0 0 0,1-1-1 0 0,-1 1 1 0 0,0-1 0 0 0,0 0-1 0 0,0 0 1 0 0,-1 0-42 0 0,-11 14 33 0 0,-55 83 203 0 0,151-74 1994 0 0,-75-25-2798 0 0,23 0 1174 0 0,-22-2-3466 0 0,-5-2-3617 0 0,-2 2 1833 0 0</inkml:trace>
  <inkml:trace contextRef="#ctx0" brushRef="#br0" timeOffset="-51210.04">671 192 5112 0 0,'0'0'1757'0'0,"0"0"-17"0"0,0 0 8 0 0,0 0-180 0 0,0 0-340 0 0,0 0-652 0 0,0 0-184 0 0,-39-16 0 0 0,19 14-112 0 0,-1 2-280 0 0,-2 0-56 0 0,1 0-132 0 0,-2 3-1288 0 0,7-1-2428 0 0,-6-2-3337 0 0</inkml:trace>
  <inkml:trace contextRef="#ctx0" brushRef="#br0" timeOffset="-49402.43">543 225 640 0 0,'0'0'1016'0'0,"0"0"-952"0"0,0 0-64 0 0,0 0 52 0 0,0 0 92 0 0,0 0 40 0 0,0 0 1340 0 0,0 0-648 0 0,0 0-876 0 0,0 0-104 0 0,-8 2-144 0 0,7-2-820 0 0,-2 1-96 0 0,3 1-660 0 0</inkml:trace>
  <inkml:trace contextRef="#ctx0" brushRef="#br0" timeOffset="-44252.46">748 333 912 0 0,'0'0'640'0'0,"0"0"2332"0"0,0 0-1799 0 0,0 0-729 0 0,0 0 76 0 0,0 0-52 0 0,0 0-116 0 0,0 0-132 0 0,0 0-220 0 0,0 0-232 0 0,0 0-80 0 0,-3-5-508 0 0,3 5-1201 0 0,0 1-743 0 0</inkml:trace>
  <inkml:trace contextRef="#ctx0" brushRef="#br0" timeOffset="-40957.79">874 264 1684 0 0,'0'0'5071'0'0,"0"0"-2923"0"0,0 0-1202 0 0,0 0-267 0 0,0 0 106 0 0,0 0 36 0 0,0 0-88 0 0,0 0-327 0 0,-7 0-198 0 0,-13-1-446 0 0,-47-3 400 0 0,29-5-6432 0 0,33 5 2269 0 0,3-2 867 0 0</inkml:trace>
  <inkml:trace contextRef="#ctx0" brushRef="#br0" timeOffset="-40709.95">874 174 7021 0 0,'0'0'1312'0'0,"0"0"-588"0"0,0 0 324 0 0,0 0-260 0 0,0 0-544 0 0,0 0-128 0 0,0 0-116 0 0,-47-6-72 0 0,29 6-1320 0 0,1 2-2989 0 0</inkml:trace>
  <inkml:trace contextRef="#ctx0" brushRef="#br0" timeOffset="-39198.64">2426 478 1212 0 0,'49'-38'2324'0'0,"-9"11"-2324"0"0,9-2-628 0 0,-2 5-180 0 0,7 1-120 0 0,3 1 188 0 0,-11 5 308 0 0</inkml:trace>
  <inkml:trace contextRef="#ctx0" brushRef="#br0" timeOffset="-38992.77">4379 275 1044 0 0,'28'9'95'0'0,"0"1"0"0"0,-1 2 0 0 0,0 1 0 0 0,0 0 0 0 0,-2 3-1 0 0,0 0 1 0 0,0 1 0 0 0,-2 1 0 0 0,0 2 0 0 0,-1 0 0 0 0,-2 1 0 0 0,0 1 0 0 0,-1 1-1 0 0,-1 1 1 0 0,-1 1 0 0 0,14 26-95 0 0,-27-27 33 0 0,0 2 1 0 0,-2-1-1 0 0,0 0 0 0 0,-2 0 0 0 0,-1 1 0 0 0,-1-1 0 0 0,-1 0 1 0 0,-1 0-1 0 0,-1 0 0 0 0,-1 0 0 0 0,-2-1 0 0 0,0 0 0 0 0,-1-1 0 0 0,-2 0 1 0 0,-3 4-34 0 0,-76 144-1463 0 0,59-129 94 0 0</inkml:trace>
  <inkml:trace contextRef="#ctx0" brushRef="#br0" timeOffset="-38807.7">4014 1334 716 0 0,'-542'-106'5762'0'0,"344"55"-5346"0"0,3-8 1 0 0,2-9 0 0 0,-7-12-417 0 0,144 56-1043 0 0,1-2 0 0 0,2-2 0 0 0,0-3 0 0 0,2-2 0 0 0,2-2-1 0 0,-29-28 1044 0 0,45 33-1101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8:27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273 185 152 0 0,'0'0'979'0'0,"0"0"-329"0"0,0 0-525 0 0,0 0-103 0 0,0 0 55 0 0,0 0 380 0 0,-4 0 8919 0 0,-5-2-4649 0 0,-49-6-4047 0 0,15 5-691 0 0,-115-27-75 0 0,194 10-13705 0 0,-14 14 10434 0 0</inkml:trace>
  <inkml:trace contextRef="#ctx0" brushRef="#br0" timeOffset="246.93">273 102 1892 0 0,'0'0'5369'0'0,"0"0"-2441"0"0,0 0-1664 0 0,0 0-380 0 0,0 0-448 0 0,0 0-168 0 0,-42-4 0 0 0,25 3-104 0 0,-2 0-76 0 0,-2 0-88 0 0,1 0 0 0 0,4 1 4 0 0,-1-1 12 0 0,2-1-8 0 0,5 1-8 0 0,-1-1-1072 0 0,8-1-600 0 0,3 1-2548 0 0</inkml:trace>
  <inkml:trace contextRef="#ctx0" brushRef="#br0" timeOffset="447.98">303 0 6553 0 0,'0'0'5164'0'0,"0"0"-4174"0"0,0 0-684 0 0,0 0 250 0 0,0 0-142 0 0,5 7-191 0 0,14 11-40 0 0,1 0 1 0 0,1-1-1 0 0,0-1 1 0 0,1-1-1 0 0,1-1 1 0 0,0-1-1 0 0,1-1 0 0 0,0-2 1 0 0,1 1-184 0 0,-25-9 30 0 0,1 0-1 0 0,-2 0 1 0 0,1 0 0 0 0,0 0 0 0 0,0 0-1 0 0,-1 0 1 0 0,1 0 0 0 0,-1 0 0 0 0,0 0-1 0 0,1 0 1 0 0,-1 0 0 0 0,0 0 0 0 0,0 0 0 0 0,0 0-1 0 0,-1 0 1 0 0,1-1 0 0 0,0 1 0 0 0,-1 0-1 0 0,1-1 1 0 0,-1 1 0 0 0,1-1 0 0 0,-1 0 0 0 0,0 1-1 0 0,0-1 1 0 0,1 0 0 0 0,-1 0 0 0 0,0 0-1 0 0,0 0 1 0 0,0-1 0 0 0,0 1 0 0 0,0 0-1 0 0,0-1 1 0 0,0 0 0 0 0,-1 1-30 0 0,-5 4-99 0 0,-56 48-54 0 0,42-27-8828 0 0,22-24 1357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58:32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721 10856 2632 0 0,'0'0'4732'0'0,"0"0"-2111"0"0,0 0-1769 0 0,0 0-426 0 0,0 0 473 0 0,6 7 326 0 0,18 22-251 0 0,-15-22-815 0 0,-2 0 1 0 0,1 1 0 0 0,-1 0-1 0 0,0 0 1 0 0,-1 0 0 0 0,0 1 0 0 0,0 0-1 0 0,-1 0 1 0 0,0 1 0 0 0,0-1-1 0 0,-1 1 1 0 0,0 0 0 0 0,-1 0-1 0 0,0 1 1 0 0,-1-1 0 0 0,0 0-1 0 0,-1 1 1 0 0,0 6-160 0 0,-2-15 26 0 0,0 0 0 0 0,0 0 1 0 0,0 0-1 0 0,0 0 0 0 0,-1-1 1 0 0,1 1-1 0 0,-1-1 0 0 0,1 1 0 0 0,-1-1 1 0 0,0 1-1 0 0,0-1 0 0 0,1 0 0 0 0,-1 0 1 0 0,0 0-1 0 0,0 0 0 0 0,0 0 0 0 0,0 0 1 0 0,0 0-1 0 0,0-1 0 0 0,-1 1 1 0 0,1-1-1 0 0,0 0 0 0 0,0 0 0 0 0,0 1 1 0 0,0-1-1 0 0,-1 0 0 0 0,1-1 0 0 0,0 1 1 0 0,0 0-1 0 0,0-1 0 0 0,0 1 1 0 0,0-1-1 0 0,0 0 0 0 0,0 1 0 0 0,0-1 1 0 0,0 0-1 0 0,0 0 0 0 0,0-1 0 0 0,0 1 1 0 0,0 0-1 0 0,1-1 0 0 0,-1 1 0 0 0,1-1 1 0 0,-1 1-1 0 0,1-1 0 0 0,-1 0 1 0 0,1 1-1 0 0,0-1 0 0 0,0 0 0 0 0,0 0 1 0 0,0 0-1 0 0,0 0 0 0 0,0 0 0 0 0,1 0 1 0 0,-1 0-1 0 0,0 0 0 0 0,1 0 0 0 0,0-1 1 0 0,0 1-1 0 0,-1 0-26 0 0,1-1-43 0 0,-1 0-1 0 0,1 1 0 0 0,-1-1 1 0 0,1 0-1 0 0,0 0 1 0 0,0 0-1 0 0,0 1 1 0 0,1-1-1 0 0,-1 0 1 0 0,0 0-1 0 0,1 0 1 0 0,0 1-1 0 0,0-1 1 0 0,0 0-1 0 0,0 1 1 0 0,0-1-1 0 0,0 1 1 0 0,1-1-1 0 0,-1 1 1 0 0,1 0-1 0 0,0 0 0 0 0,0 0 1 0 0,-1-1-1 0 0,1 1 1 0 0,1 1-1 0 0,-1-1 1 0 0,0 0-1 0 0,1 0 44 0 0,21-9-3052 0 0,5 3-3477 0 0,-12 5-1242 0 0</inkml:trace>
  <inkml:trace contextRef="#ctx0" brushRef="#br0" timeOffset="263.45">944 11017 6597 0 0,'0'0'4680'0'0,"0"0"-3332"0"0,0 0-836 0 0,0 0 243 0 0,0 0-102 0 0,0 0-346 0 0,0 0-232 0 0,0 0-207 0 0,11-13-297 0 0,-6 12 476 0 0,0 1 0 0 0,0 0-1 0 0,0 0 1 0 0,0 0 0 0 0,0 1 0 0 0,1-1 0 0 0,-1 1 0 0 0,0 0-1 0 0,0 1 1 0 0,0-1 0 0 0,-1 1 0 0 0,1 0 0 0 0,0 0 0 0 0,-1 1-1 0 0,1-1 1 0 0,-1 1 0 0 0,0 0 0 0 0,0 0 0 0 0,0 1-1 0 0,0-1 1 0 0,0 1 0 0 0,0 1-47 0 0,-2-2 55 0 0,0 0-1 0 0,0 0 1 0 0,0 0-1 0 0,0 0 1 0 0,-1 1 0 0 0,1-1-1 0 0,-1 1 1 0 0,0-1 0 0 0,0 1-1 0 0,0 0 1 0 0,0-1-1 0 0,-1 1 1 0 0,0 0 0 0 0,1-1-1 0 0,-1 1 1 0 0,-1 0-1 0 0,1-1 1 0 0,-1 1 0 0 0,1 0-1 0 0,-1-1 1 0 0,0 1-1 0 0,0 0 1 0 0,0-1 0 0 0,-1 1-1 0 0,1-1 1 0 0,-1 0-1 0 0,0 0 1 0 0,0 1 0 0 0,0-1-1 0 0,0 0 1 0 0,-1 0-55 0 0,-41 17-4854 0 0,41-21 34 0 0,4-9-2595 0 0</inkml:trace>
  <inkml:trace contextRef="#ctx0" brushRef="#br0" timeOffset="466.97">1144 11004 7129 0 0,'0'0'5007'0'0,"0"0"-3634"0"0,0 0-967 0 0,0 0 358 0 0,0 0-12 0 0,-3 7-224 0 0,0-2-474 0 0,0 0-1 0 0,0 1 1 0 0,1-1 0 0 0,0 1-1 0 0,0 0 1 0 0,1 0 0 0 0,-1-1 0 0 0,1 1-1 0 0,0 0 1 0 0,1 0 0 0 0,0 0-1 0 0,0 0 1 0 0,0 0 0 0 0,0 0 0 0 0,1 0-1 0 0,0 0 1 0 0,0 0 0 0 0,2 2-54 0 0,46 21-2509 0 0,-39-29-976 0 0,2-5-3671 0 0</inkml:trace>
  <inkml:trace contextRef="#ctx0" brushRef="#br0" timeOffset="749.49">1258 10945 10637 0 0,'0'0'4168'0'0,"0"0"-2957"0"0,0 0-669 0 0,0 0 146 0 0,0 0-178 0 0,0 0-345 0 0,0 0-257 0 0,0 0-81 0 0,6-1 57 0 0,-5 1 109 0 0,1-1 0 0 0,-1 0 0 0 0,1 1 0 0 0,-1 0-1 0 0,1-1 1 0 0,0 1 0 0 0,-1 0 0 0 0,1 0 0 0 0,-1 0 0 0 0,1 0-1 0 0,0 0 1 0 0,-1 0 0 0 0,1 0 0 0 0,-1 0 0 0 0,1 1-1 0 0,-1-1 1 0 0,1 0 0 0 0,-1 1 0 0 0,1 0 0 0 0,-1-1 0 0 0,1 1-1 0 0,-1 0 1 0 0,1 0 0 0 0,-1 0 0 0 0,0 0 0 0 0,0 0 0 0 0,1 0-1 0 0,-1 0 1 0 0,0 0 0 0 0,0 0 0 0 0,0 0 0 0 0,0 1-1 0 0,0-1 1 0 0,0 1 0 0 0,-1-1 0 0 0,1 0 0 0 0,0 1 0 0 0,-1-1-1 0 0,1 1 1 0 0,-1 0 0 0 0,0-1 0 0 0,1 1 0 0 0,-1-1 0 0 0,0 1-1 0 0,0-1 1 0 0,0 1 0 0 0,0 0 0 0 0,0-1 0 0 0,0 1-1 0 0,-1-1 1 0 0,1 1 0 0 0,0 0 0 0 0,-1-1 0 0 0,1 1 0 0 0,-1 0 7 0 0,-39 57 599 0 0,92-52-30 0 0,-23-6-616 0 0,18-1-539 0 0,-18-3-3964 0 0,-24 1-553 0 0,-1-4-2909 0 0</inkml:trace>
  <inkml:trace contextRef="#ctx0" brushRef="#br0" timeOffset="4034.76">3056 10809 732 0 0,'0'0'12365'0'0,"0"0"-10009"0"0,0 0-1652 0 0,0 0 409 0 0,0 0 111 0 0,0 0-1124 0 0,0 0-92 0 0,-40-11-8 0 0,11 9 0 0 0,-9 0 0 0 0,2 2-12 0 0,3 0-36 0 0,5 0-408 0 0,7 0-424 0 0,0 0-765 0 0,5 0-3023 0 0,2-1-5737 0 0</inkml:trace>
  <inkml:trace contextRef="#ctx0" brushRef="#br0" timeOffset="4809.9">3554 10387 4852 0 0,'0'0'4528'0'0,"0"0"-2539"0"0,0 0-1208 0 0,0 0 59 0 0,0 0 227 0 0,0 0-233 0 0,0 0-380 0 0,-6 1-271 0 0,-3 7-151 0 0,0 0 0 0 0,0 1 0 0 0,1-1 0 0 0,1 2-1 0 0,0-1 1 0 0,0 1 0 0 0,0 0 0 0 0,1 1 0 0 0,1-1 0 0 0,0 1 0 0 0,0 0 0 0 0,1 1-1 0 0,1-1 1 0 0,0 1 0 0 0,0-1 0 0 0,1 1 0 0 0,1 0 0 0 0,0 0 0 0 0,0 6-32 0 0,1-17 1 0 0,-5 237 992 0 0,6-228-933 0 0,1-1-1 0 0,0 1 0 0 0,0-1 0 0 0,0 0 1 0 0,2 0-1 0 0,-1 0 0 0 0,1 0 0 0 0,0-1 0 0 0,1 1 1 0 0,0-1-1 0 0,0 0 0 0 0,1 0 0 0 0,0-1 0 0 0,0 0 1 0 0,1 0-1 0 0,-1 0 0 0 0,2-1 0 0 0,-1 0 0 0 0,1 0 1 0 0,0-1-1 0 0,0 0 0 0 0,0-1 0 0 0,7 3-59 0 0,33 1-1254 0 0,-17-18-6076 0 0,-11-8-2240 0 0</inkml:trace>
  <inkml:trace contextRef="#ctx0" brushRef="#br0" timeOffset="5170.75">3770 10464 7689 0 0,'0'0'4608'0'0,"0"0"-3487"0"0,7 6-959 0 0,-1-2-189 0 0,3 1 161 0 0,0 0 1 0 0,-1 0 0 0 0,0 1 0 0 0,0 0-1 0 0,0 0 1 0 0,-1 1 0 0 0,0 0 0 0 0,0 1-1 0 0,-1-1 1 0 0,0 1 0 0 0,0 0 0 0 0,-1 1 0 0 0,0-1-1 0 0,0 1 1 0 0,-1 0 0 0 0,0 1 0 0 0,-1-1-1 0 0,0 1 1 0 0,-1-1 0 0 0,1 1 0 0 0,-2 0-1 0 0,1 0 1 0 0,-2 0 0 0 0,1 1-135 0 0,0-13-9 0 0,0-1 1 0 0,-1 1-1 0 0,1-1 1 0 0,-1 0-1 0 0,1 0 0 0 0,-1 1 1 0 0,0-1-1 0 0,0 0 1 0 0,0 1-1 0 0,0-1 0 0 0,-1 0 1 0 0,1 0-1 0 0,-1 1 1 0 0,0-1-1 0 0,0 1 0 0 0,1-1 1 0 0,-2 0-1 0 0,1 1 1 0 0,0 0-1 0 0,0-1 0 0 0,-1 1 1 0 0,1 0-1 0 0,-1-1 1 0 0,0 1-1 0 0,0 0 0 0 0,0 0 1 0 0,0 1-1 0 0,0-1 1 0 0,0 0-1 0 0,0 1 1 0 0,-1-1-1 0 0,1 1 0 0 0,0 0 1 0 0,-1-1-1 0 0,1 1 1 0 0,-1 1-1 0 0,0-1 0 0 0,1 0 1 0 0,-1 0-1 0 0,0 1 1 0 0,1 0-1 0 0,-1-1 0 0 0,0 1 1 0 0,0 0-1 0 0,1 1 1 0 0,-1-1-1 0 0,0 0 0 0 0,1 1 1 0 0,-1-1-1 0 0,0 1 1 0 0,1 0-1 0 0,-1 0 1 0 0,1 0-1 0 0,-1 0 0 0 0,1 0 1 0 0,-1 1-1 0 0,1-1 1 0 0,0 1-1 0 0,0-1 0 0 0,0 1 1 0 0,0 0-1 0 0,-2 1 9 0 0,69-24 9 0 0,-40 34-5605 0 0,-22-8 169 0 0</inkml:trace>
  <inkml:trace contextRef="#ctx0" brushRef="#br0" timeOffset="5467.63">4052 10521 8201 0 0,'0'0'3867'0'0,"0"0"-3209"0"0,0 0-203 0 0,6 2-71 0 0,-3-1-310 0 0,-1 0-1 0 0,1 0 0 0 0,0 1 1 0 0,-1-1-1 0 0,0 1 1 0 0,1 0-1 0 0,-1 0 0 0 0,0 0 1 0 0,0 0-1 0 0,0 0 1 0 0,0 0-1 0 0,0 1 0 0 0,-1-1 1 0 0,1 0-1 0 0,0 1 1 0 0,-1 0-1 0 0,0-1 0 0 0,0 1 1 0 0,0 0-1 0 0,0-1 1 0 0,0 1-1 0 0,-1 0 0 0 0,1 0 1 0 0,-1 0-1 0 0,1 0 1 0 0,-1 0-1 0 0,0 0 0 0 0,0 0 1 0 0,-1-1-1 0 0,1 1 1 0 0,-1 0-1 0 0,1 0 0 0 0,-1 0 1 0 0,-1 2-74 0 0,0 10 117 0 0,0-13-117 0 0,0 1 0 0 0,1 0 0 0 0,-1 0 0 0 0,1 0 0 0 0,0 1 1 0 0,-1-1-1 0 0,2 0 0 0 0,-1 0 0 0 0,0 1 0 0 0,1-1 0 0 0,-1 0 0 0 0,1 1 0 0 0,0-1 0 0 0,0 0 0 0 0,0 1 0 0 0,1-1 0 0 0,-1 0 0 0 0,1 1 0 0 0,-1-1 0 0 0,1 0 0 0 0,1 1 1 0 0,-1-1-1 0 0,0 0 0 0 0,1 0 0 0 0,-1 0 0 0 0,1 0 0 0 0,0-1 0 0 0,0 1 0 0 0,0 0 0 0 0,0-1 0 0 0,0 1 0 0 0,1-1 0 0 0,-1 0 0 0 0,1 0 0 0 0,0 0 0 0 0,0 0 1 0 0,0 0-1 0 0,-1 0 0 0 0,2-1 0 0 0,-1 1 0 0 0,0-1 0 0 0,2 0 0 0 0,5-8-4326 0 0,-9 0-1780 0 0</inkml:trace>
  <inkml:trace contextRef="#ctx0" brushRef="#br0" timeOffset="5636.22">4232 10668 11925 0 0,'0'0'2968'0'0,"0"0"-2968"0"0,0 0 0 0 0,-44-2 480 0 0,20-2-204 0 0,4 4-200 0 0,-5-2-76 0 0,0 2-952 0 0,3-1-1416 0 0,6 1-2984 0 0,-3-4-1701 0 0</inkml:trace>
  <inkml:trace contextRef="#ctx0" brushRef="#br0" timeOffset="5823.45">4308 10888 6673 0 0,'0'0'5212'0'0,"0"0"-3885"0"0,-6 1-1054 0 0,-21 3 226 0 0,0-1-1 0 0,1-1 1 0 0,-1-2-1 0 0,0 0 0 0 0,0-2 1 0 0,0-1-1 0 0,-5-2-498 0 0,-25-2 44 0 0,-93-11-28 0 0,87 5-3683 0 0,51 9 124 0 0,-1-2-3193 0 0</inkml:trace>
  <inkml:trace contextRef="#ctx0" brushRef="#br0" timeOffset="6085.48">3905 10963 7161 0 0,'0'0'5041'0'0,"4"6"-3734"0"0,36 98 1413 0 0,-39-102-2685 0 0,-1 1 0 0 0,1-1 0 0 0,-1 1 0 0 0,1 0 0 0 0,-1-1 0 0 0,0 1 0 0 0,0 0 0 0 0,0-1 0 0 0,0 1 0 0 0,-1-1 0 0 0,1 1 0 0 0,-1 0 0 0 0,0-1 0 0 0,1 1 0 0 0,-1-1 0 0 0,0 1 0 0 0,0-1 0 0 0,-1 0 0 0 0,1 1 0 0 0,0-1 0 0 0,-1 0 0 0 0,0 0 0 0 0,1 0 0 0 0,-1 0 0 0 0,0 0 0 0 0,0 0 0 0 0,0-1 0 0 0,0 1 0 0 0,0-1 0 0 0,-1 1 0 0 0,1-1 0 0 0,0 0 0 0 0,-1 0 0 0 0,1 0 0 0 0,-1 0 0 0 0,1 0 0 0 0,-1 0 0 0 0,1-1 0 0 0,-1 1 0 0 0,1-1 0 0 0,-1 0 0 0 0,-2 0-35 0 0,3 0-28 0 0,-1 0-1 0 0,1 0 1 0 0,0-1-1 0 0,0 1 1 0 0,0-1 0 0 0,0 1-1 0 0,0-1 1 0 0,0 0 0 0 0,0 0-1 0 0,1 0 1 0 0,-1 0 0 0 0,0 0-1 0 0,0 0 1 0 0,1 0-1 0 0,-1-1 1 0 0,0 1 0 0 0,1 0-1 0 0,-1-1 1 0 0,1 0 0 0 0,0 1-1 0 0,0-1 1 0 0,-1 0-1 0 0,1 0 1 0 0,0 1 0 0 0,1-1-1 0 0,-1 0 1 0 0,0 0 0 0 0,0 0-1 0 0,1 0 1 0 0,-1 0 0 0 0,1 0-1 0 0,0 0 1 0 0,0 0-1 0 0,-1-1 1 0 0,1 1 0 0 0,1 0-1 0 0,-1 0 1 0 0,0 0 0 0 0,0 0-1 0 0,1 0 1 0 0,-1 0-1 0 0,1 0 1 0 0,0 0 0 0 0,-1 0-1 0 0,1 0 1 0 0,0 0 0 0 0,0 0-1 0 0,0 1 1 0 0,1-1 0 0 0,-1 0-1 0 0,0 1 1 0 0,1-1-1 0 0,-1 1 1 0 0,1-1 0 0 0,-1 1-1 0 0,1 0 1 0 0,0-1 0 0 0,-1 1-1 0 0,1 0 1 0 0,0 0-1 0 0,0 0 1 0 0,0 0 28 0 0,36-13-1073 0 0,-20 11-2322 0 0,-7 1-588 0 0,4-2-3478 0 0</inkml:trace>
  <inkml:trace contextRef="#ctx0" brushRef="#br0" timeOffset="6367.5">4103 11076 13841 0 0,'0'0'1755'0'0,"0"0"-1167"0"0,0 0-211 0 0,0 0 114 0 0,0 0-449 0 0,0 0-292 0 0,0 0 38 0 0,7 4 132 0 0,-4-4 100 0 0,0 0 0 0 0,0 1 0 0 0,0 0 0 0 0,0 0-1 0 0,0 0 1 0 0,0 0 0 0 0,0 0 0 0 0,0 1 0 0 0,0-1 0 0 0,-1 1-1 0 0,1 0 1 0 0,0 0 0 0 0,-1 0 0 0 0,0 0 0 0 0,1 0 0 0 0,-1 0 0 0 0,0 1-1 0 0,0-1 1 0 0,0 1 0 0 0,-1-1 0 0 0,1 1 0 0 0,0 0 0 0 0,-1 0-1 0 0,0 0 1 0 0,0 0 0 0 0,0 0 0 0 0,0 0 0 0 0,0 0 0 0 0,-1 0-1 0 0,1 0 1 0 0,-1 0 0 0 0,0 0 0 0 0,0 0 0 0 0,0 1 0 0 0,0-1 0 0 0,0 0-1 0 0,-1 0 1 0 0,1 0 0 0 0,-1 0 0 0 0,0 0 0 0 0,0 0 0 0 0,0 0-1 0 0,-1 0 1 0 0,1 0 0 0 0,-1 0 0 0 0,0 1-20 0 0,-30 14-327 0 0,9-15-3882 0 0,18-6-1219 0 0,4-7-2073 0 0</inkml:trace>
  <inkml:trace contextRef="#ctx0" brushRef="#br0" timeOffset="6630">4257 11091 8961 0 0,'0'0'5856'0'0,"0"0"-5652"0"0,0 0-204 0 0,0 0 792 0 0,0 0-248 0 0,-12 46-207 0 0,10-33-177 0 0,2 2-60 0 0,0-1 0 0 0,0 1 0 0 0,3-3 12 0 0,5-1 36 0 0,0-2-148 0 0,1-1-136 0 0,3-2-696 0 0,0-5-1061 0 0,-3-1-2575 0 0,8-7-5417 0 0</inkml:trace>
  <inkml:trace contextRef="#ctx0" brushRef="#br0" timeOffset="7658.08">3770 10662 1316 0 0,'0'0'956'0'0,"0"0"1046"0"0,0 0 1650 0 0,0 0-1860 0 0,0 0-1210 0 0,0 0-214 0 0,0 0 52 0 0,0 0 68 0 0,0 0 40 0 0,-1 4-10 0 0,0 1-508 0 0,0-4 87 0 0,0 1 1 0 0,0 0-1 0 0,0 0 0 0 0,0-1 0 0 0,0 1 1 0 0,1 0-1 0 0,-1 0 0 0 0,1 0 1 0 0,-1 0-1 0 0,1 0 0 0 0,0 0 0 0 0,0-1 1 0 0,0 1-1 0 0,0 0 0 0 0,0 0 1 0 0,0 0-1 0 0,1 0 0 0 0,-1 0 0 0 0,0 0 1 0 0,1 0-1 0 0,0 0 0 0 0,-1-1 0 0 0,1 1 1 0 0,0 0-1 0 0,0 0 0 0 0,0-1 1 0 0,0 1-1 0 0,0-1 0 0 0,0 1 0 0 0,1-1 1 0 0,-1 1-1 0 0,0-1 0 0 0,1 0 1 0 0,-1 1-1 0 0,1-1 0 0 0,0 0 0 0 0,-1 0 1 0 0,1 0-1 0 0,0 0 0 0 0,-1-1 0 0 0,1 1 1 0 0,0 0-1 0 0,0-1 0 0 0,0 1 1 0 0,0-1-1 0 0,1 1-97 0 0,0-1-366 0 0,40 7 1119 0 0,-30-9-2900 0 0,-3-3-3449 0 0,-4-3-2343 0 0</inkml:trace>
  <inkml:trace contextRef="#ctx0" brushRef="#br0" timeOffset="6877.83">4550 10636 2720 0 0,'0'0'6948'0'0,"0"0"-4990"0"0,6 5-1492 0 0,6 8-182 0 0,-1 1 0 0 0,0 0 1 0 0,-1 0-1 0 0,0 1 1 0 0,-1 0-1 0 0,-1 1 0 0 0,-1 0 1 0 0,0 0-1 0 0,-1 1 0 0 0,-1 0 1 0 0,0 0-1 0 0,-1 0 0 0 0,-1 1 1 0 0,-1-1-1 0 0,0 1 1 0 0,-2-1-1 0 0,0 1 0 0 0,0 1-284 0 0,-51 109 639 0 0,-8-60-5123 0 0,50-62-624 0 0,1-5-3077 0 0</inkml:trace>
  <inkml:trace contextRef="#ctx0" brushRef="#br0" timeOffset="7143.68">4775 10538 9821 0 0,'0'0'5034'0'0,"0"0"-3969"0"0,0 0-895 0 0,0 0-59 0 0,0 0-260 0 0,4 3 99 0 0,0-2 73 0 0,-1 0 0 0 0,1 0 0 0 0,-1 1 0 0 0,1 0 0 0 0,-1-1 1 0 0,0 2-1 0 0,1-1 0 0 0,-1 0 0 0 0,0 0 0 0 0,-1 1 0 0 0,1 0 0 0 0,0-1 0 0 0,-1 1 0 0 0,1 0 0 0 0,-1 0 0 0 0,0 1 0 0 0,0-1 0 0 0,0 0 0 0 0,-1 1 0 0 0,1-1 1 0 0,-1 1-1 0 0,0-1 0 0 0,0 1 0 0 0,0 0 0 0 0,0-1 0 0 0,0 1 0 0 0,-1 0 0 0 0,0 0 0 0 0,0 0 0 0 0,0 0 0 0 0,0-1 0 0 0,-1 1 0 0 0,1 0 0 0 0,-1 0 0 0 0,0-1 0 0 0,0 1 1 0 0,0 0-1 0 0,-1-1 0 0 0,1 1 0 0 0,-1-1 0 0 0,0 0 0 0 0,-1 1-23 0 0,-74 64 519 0 0,117-64-90 0 0,-11-4-713 0 0,22 0-292 0 0,-18 0-6076 0 0,-32 0-399 0 0</inkml:trace>
  <inkml:trace contextRef="#ctx0" brushRef="#br0" timeOffset="3396.38">2267 10866 7353 0 0,'0'0'7500'0'0,"0"0"-6632"0"0,0 0-860 0 0,0 0 612 0 0,0 0 301 0 0,0 0-373 0 0,0 0-376 0 0,0 0-24 0 0,-52-3-100 0 0,31 0-48 0 0,-4 0 0 0 0,2 0-160 0 0,1 0-436 0 0,2-2-501 0 0,4-1-1327 0 0,6 0-2792 0 0,7-10-3477 0 0</inkml:trace>
  <inkml:trace contextRef="#ctx0" brushRef="#br0" timeOffset="3645.09">2268 10772 6613 0 0,'0'0'8668'0'0,"0"0"-8668"0"0,0 0-76 0 0,-32 0 76 0 0,11-3 188 0 0,-4 0-12 0 0,-5 0-176 0 0,-1 0-1172 0 0,7 2-1792 0 0,-13-6-5565 0 0</inkml:trace>
  <inkml:trace contextRef="#ctx0" brushRef="#br0" timeOffset="-1068.77">1375 10778 6157 0 0,'0'0'5114'0'0,"-10"0"-3535"0"0,-405-21 2419 0 0,65-26-3695 0 0,317 46-1074 0 0,12 0-2380 0 0,29 0-7044 0 0,3 0 7161 0 0</inkml:trace>
  <inkml:trace contextRef="#ctx0" brushRef="#br0" timeOffset="-2716.76">488 10303 2960 0 0,'0'0'1489'0'0,"0"0"121"0"0,0 0-198 0 0,0 0-313 0 0,0 0 41 0 0,0 0 56 0 0,0 0-114 0 0,0 0-276 0 0,-6 3 3194 0 0,60 78-3837 0 0,-48-74-173 0 0,0 0 0 0 0,0 0 0 0 0,0 0 0 0 0,0 1 1 0 0,-1-1-1 0 0,-1 1 0 0 0,1 1 0 0 0,-2-1 0 0 0,1 1 1 0 0,-1-1-1 0 0,0 1 0 0 0,0 0 0 0 0,-1 0 1 0 0,-1 0-1 0 0,0 1 0 0 0,0-1 0 0 0,0 9 10 0 0,0-21 17 0 0,0 0 0 0 0,0 1 0 0 0,-1-1 0 0 0,1 0 1 0 0,-1 0-1 0 0,1 0 0 0 0,-1 0 0 0 0,0 0 0 0 0,0 0 0 0 0,0 0 0 0 0,-1 0 0 0 0,1 0 0 0 0,-1 0 0 0 0,1 0 0 0 0,-1 1 0 0 0,0-1 0 0 0,0 0 0 0 0,0 0 1 0 0,-1 1-1 0 0,1-1 0 0 0,-1 1 0 0 0,1-1 0 0 0,-1 1 0 0 0,0-1 0 0 0,0 1 0 0 0,0 0 0 0 0,0 0 0 0 0,0 0 0 0 0,-1 0 0 0 0,1 1 0 0 0,0-1 0 0 0,-1 0 1 0 0,0 1-1 0 0,1 0 0 0 0,-1-1 0 0 0,0 1 0 0 0,1 0 0 0 0,-1 1 0 0 0,0-1 0 0 0,0 0 0 0 0,0 1 0 0 0,0 0 0 0 0,0-1 0 0 0,0 1 0 0 0,0 0 0 0 0,0 1 0 0 0,0-1 1 0 0,0 0-1 0 0,1 1 0 0 0,-1 0 0 0 0,0-1 0 0 0,0 1 0 0 0,0 0 0 0 0,1 1 0 0 0,-1-1 0 0 0,0 0 0 0 0,1 1 0 0 0,-1 0 0 0 0,1-1 0 0 0,0 1 0 0 0,-1 0 1 0 0,1 0-1 0 0,0 0 0 0 0,0 0 0 0 0,0 1 0 0 0,1-1 0 0 0,-1 1 0 0 0,0-1-17 0 0,55-35-1882 0 0,-12 20-4527 0 0,-37 12 5191 0 0,13-4-4784 0 0</inkml:trace>
  <inkml:trace contextRef="#ctx0" brushRef="#br0" timeOffset="-2268.29">730 10264 1056 0 0,'0'0'5257'0'0,"0"0"-2402"0"0,0 0-1514 0 0,0 0-332 0 0,0 0-187 0 0,0 0-87 0 0,0 0-144 0 0,0 0-150 0 0,0 0-39 0 0,-1-6 79 0 0,3 5-477 0 0,0 0 1 0 0,0 1-1 0 0,1-1 1 0 0,-1 1-1 0 0,0-1 1 0 0,0 1-1 0 0,0 0 1 0 0,0 0-1 0 0,0 0 0 0 0,1 0 1 0 0,-1 0-1 0 0,0 0 1 0 0,0 1-1 0 0,0-1 1 0 0,0 1-1 0 0,0-1 0 0 0,0 1 1 0 0,0 0-1 0 0,0 0 1 0 0,0 0-1 0 0,0 0 1 0 0,0 0-1 0 0,0 0 1 0 0,-1 1-1 0 0,1-1 0 0 0,-1 0 1 0 0,1 1-1 0 0,-1-1 1 0 0,1 1-1 0 0,-1 0 1 0 0,0 0-1 0 0,1-1 0 0 0,-1 1 1 0 0,0 0-1 0 0,0 0 1 0 0,-1 0-1 0 0,1 0 1 0 0,0 0-1 0 0,-1 0 0 0 0,1 0 1 0 0,-1 1-1 0 0,1-1 1 0 0,-1 0-1 0 0,0 0 1 0 0,0 0-1 0 0,0 0 1 0 0,0 0-1 0 0,-1 1 0 0 0,1-1 1 0 0,-1 0-1 0 0,1 0 1 0 0,-1 0-1 0 0,1 0 1 0 0,-1 0-1 0 0,-1 1-4 0 0,-41 81 576 0 0,104-74 56 0 0,-34-10-2162 0 0,-9 0-2379 0 0,-12 0-701 0 0</inkml:trace>
  <inkml:trace contextRef="#ctx0" brushRef="#br0" timeOffset="-1570.65">1047 10373 1056 0 0,'0'0'5152'0'0,"0"0"-2805"0"0,0 0-1359 0 0,0 0-137 0 0,0 0 55 0 0,0 0-120 0 0,0 0-328 0 0,0 0-227 0 0,0 0 51 0 0,29 4 408 0 0,72 22-400 0 0,-138 46 1556 0 0,30-63-1787 0 0,2-3-55 0 0,0 0 1 0 0,0 0 0 0 0,1 0 0 0 0,-1 1 0 0 0,1 0-1 0 0,1 0 1 0 0,-1 0 0 0 0,1 0 0 0 0,1 0 0 0 0,-1 0 0 0 0,1 1-1 0 0,0-1 1 0 0,1 1 0 0 0,0 0 0 0 0,0 0 0 0 0,1-1-1 0 0,0 1-4 0 0,3-5 33 0 0,1 0 0 0 0,1-1-1 0 0,-1 1 1 0 0,0-1-1 0 0,0 0 1 0 0,1 0 0 0 0,-1-1-1 0 0,1 1 1 0 0,0-1-1 0 0,0 0 1 0 0,-1 0 0 0 0,1 0-1 0 0,0-1 1 0 0,0 0-1 0 0,0 0 1 0 0,-1 0-1 0 0,1-1 1 0 0,0 1 0 0 0,0-1-1 0 0,0 0 1 0 0,-1 0-1 0 0,1-1 1 0 0,-1 0 0 0 0,4-1-33 0 0,6-5-1653 0 0,-7-1-2896 0 0,-2-2-2923 0 0</inkml:trace>
  <inkml:trace contextRef="#ctx0" brushRef="#br0" timeOffset="-1320.75">1226 10544 12881 0 0,'0'0'2376'0'0,"0"0"-2276"0"0,-37 1 176 0 0,16-1 252 0 0,-3 0-275 0 0,2 0-201 0 0,-4 0-52 0 0,1 1-845 0 0,3 0-1179 0 0,5 0-1860 0 0,-4-3-3397 0 0</inkml:trace>
  <inkml:trace contextRef="#ctx0" brushRef="#br0" timeOffset="-713.5">537 10530 220 0 0,'0'0'985'0'0,"0"0"-537"0"0,0 0-233 0 0,0 0 206 0 0,0 0 828 0 0,0 0 419 0 0,0 0-594 0 0,0 0-151 0 0,0 0-87 0 0,-5 4-149 0 0,3-3-608 0 0,0-1-9 0 0,0 0 0 0 0,1 1-1 0 0,-1-1 1 0 0,0 1 0 0 0,1 0-1 0 0,-1-1 1 0 0,1 1-1 0 0,-1 0 1 0 0,1 0 0 0 0,-1 0-1 0 0,1 0 1 0 0,-1 0 0 0 0,1 0-1 0 0,0 1 1 0 0,0-1 0 0 0,0 0-1 0 0,-1 1 1 0 0,1-1 0 0 0,1 1-1 0 0,-1-1 1 0 0,0 1 0 0 0,0-1-1 0 0,0 1 1 0 0,1 0 0 0 0,-1-1-1 0 0,1 1 1 0 0,-1 0 0 0 0,1 0-1 0 0,0-1 1 0 0,0 1 0 0 0,0 0-1 0 0,0 0 1 0 0,0-1 0 0 0,0 1-1 0 0,0 0 1 0 0,0 0 0 0 0,1-1-1 0 0,-1 1 1 0 0,1 0-1 0 0,-1-1 1 0 0,1 1 0 0 0,0 0-1 0 0,0-1 1 0 0,0 1 0 0 0,0 0-70 0 0,0 0 58 0 0,0 0 0 0 0,0 0 0 0 0,0 0 1 0 0,0-1-1 0 0,0 1 0 0 0,1 0 0 0 0,-1 0 1 0 0,1-1-1 0 0,-1 1 0 0 0,1-1 0 0 0,-1 0 0 0 0,1 1 1 0 0,0-1-1 0 0,0 0 0 0 0,0 0 0 0 0,-1 0 1 0 0,1 0-1 0 0,0 0 0 0 0,0 0 0 0 0,1-1 1 0 0,-1 1-1 0 0,0-1 0 0 0,0 1 0 0 0,0-1 0 0 0,0 0 1 0 0,0 0-1 0 0,1 0 0 0 0,-1 0 0 0 0,0 0 1 0 0,0 0-1 0 0,0-1 0 0 0,0 1 0 0 0,0-1 1 0 0,0 0-1 0 0,0 1 0 0 0,0-1 0 0 0,0 0 0 0 0,0 0 1 0 0,0 0-1 0 0,0 0 0 0 0,0-1 0 0 0,-1 1 1 0 0,1 0-1 0 0,0-1 0 0 0,-1 1 0 0 0,1-1 0 0 0,-1 0 1 0 0,0 1-1 0 0,0-1 0 0 0,1 0 0 0 0,-1-1-58 0 0,1-5-2135 0 0,-2 2-2042 0 0,0 4 2866 0 0,0-4-5939 0 0</inkml:trace>
  <inkml:trace contextRef="#ctx0" brushRef="#br0" timeOffset="2866.36">139 10466 1408 0 0,'0'0'2662'0'0,"0"0"1117"0"0,0 0-1990 0 0,0 0-637 0 0,0 0 2 0 0,0 0 31 0 0,0 0-207 0 0,0 0-340 0 0,0 0-218 0 0,5-7-188 0 0,0 7-215 0 0,-1 0 0 0 0,1 0 0 0 0,0 1 0 0 0,-1-1-1 0 0,1 1 1 0 0,-1 0 0 0 0,0 0 0 0 0,1 1-1 0 0,-1-1 1 0 0,0 1 0 0 0,0 0 0 0 0,0 0 0 0 0,0 0-1 0 0,0 1 1 0 0,0 0 0 0 0,-1-1 0 0 0,1 1 0 0 0,-1 0-1 0 0,0 1 1 0 0,0-1 0 0 0,0 0 0 0 0,0 1-1 0 0,-1 0 1 0 0,1 0 0 0 0,-1 0 0 0 0,0 0 0 0 0,0 0-1 0 0,0 0 1 0 0,-1 0 0 0 0,1 1 0 0 0,-1-1 0 0 0,0 0-1 0 0,-1 1 1 0 0,1-1 0 0 0,-1 1 0 0 0,1-1-1 0 0,-1 1 1 0 0,-1-1 0 0 0,1 1 0 0 0,-1 2-17 0 0,-56 116 399 0 0,59-121-351 0 0,0 1 0 0 0,0 0 0 0 0,1-1 0 0 0,-1 0 0 0 0,0 1 0 0 0,1-1 0 0 0,0 0 0 0 0,-1 0 0 0 0,1-1 0 0 0,0 1 0 0 0,0-1 0 0 0,0 1 0 0 0,0-1 0 0 0,0 0 0 0 0,0 0 0 0 0,0 0 0 0 0,1 0 0 0 0,-1-1 0 0 0,0 1 1 0 0,0-1-1 0 0,1 0 0 0 0,-1 0 0 0 0,0 0 0 0 0,1 0 0 0 0,2-1-48 0 0,28-3-3587 0 0,-28 2 422 0 0,-1-1-2548 0 0</inkml:trace>
  <inkml:trace contextRef="#ctx0" brushRef="#br0" timeOffset="3132.51">332 10650 4972 0 0,'0'0'6625'0'0,"0"0"-4453"0"0,0 0-940 0 0,0 0-404 0 0,-41-6-284 0 0,23 4-207 0 0,-6 2-213 0 0,4-2-112 0 0,-4 2-12 0 0,2 0-4 0 0,3 0-673 0 0,2 0-1163 0 0,5-1-2844 0 0,0-5-4809 0 0</inkml:trace>
  <inkml:trace contextRef="#ctx0" brushRef="#br0" timeOffset="9493.49">274 12288 6565 0 0,'0'0'6200'0'0,"0"0"-4268"0"0,0 0-1690 0 0,0 0-70 0 0,-5-1 244 0 0,-31-1 285 0 0,-184-32-373 0 0,219 34-454 0 0,-9-6-956 0 0,8 0-3211 0 0,5 2-2130 0 0</inkml:trace>
  <inkml:trace contextRef="#ctx0" brushRef="#br0" timeOffset="9743.22">316 12196 6385 0 0,'0'0'7728'0'0,"0"0"-7056"0"0,0 0-660 0 0,0 0 252 0 0,-46-6 204 0 0,24 5-204 0 0,-1 0-52 0 0,-2 1-60 0 0,0 0-140 0 0,2 0-12 0 0,5 0-108 0 0,3 0-320 0 0,5 0-228 0 0,2 0-456 0 0,5 0-624 0 0,3-1-1100 0 0,4-2-3285 0 0</inkml:trace>
  <inkml:trace contextRef="#ctx0" brushRef="#br0" timeOffset="9991.28">384 12126 4880 0 0,'0'0'6476'0'0,"7"4"-4849"0"0,-1-1-1547 0 0,0-1-1 0 0,-1 1 1 0 0,0 0 0 0 0,1 0-1 0 0,-1 1 1 0 0,0-1-1 0 0,0 1 1 0 0,-1 0 0 0 0,1 1-1 0 0,-1-1 1 0 0,0 1 0 0 0,0-1-1 0 0,-1 1 1 0 0,1 1-1 0 0,-1-1 1 0 0,0 0 0 0 0,0 1-1 0 0,-1-1 1 0 0,0 1-1 0 0,0 0 1 0 0,0 0 0 0 0,-1 0-1 0 0,0 0 1 0 0,0 0 0 0 0,0 0-1 0 0,-1 0 1 0 0,0 0-1 0 0,0 1 1 0 0,0-1 0 0 0,-1 0-1 0 0,0 0 1 0 0,0 0-1 0 0,0 0 1 0 0,-1 0 0 0 0,0 0-1 0 0,0-1 1 0 0,-1 1 0 0 0,0 0-1 0 0,-1 1-79 0 0,-41 35-59 0 0,27-33-2444 0 0,0-4-3553 0 0,9-5-1414 0 0</inkml:trace>
  <inkml:trace contextRef="#ctx0" brushRef="#br0" timeOffset="11965.68">2017 12299 5733 0 0,'0'0'6307'0'0,"0"0"-4892"0"0,-10 1-1138 0 0,-98 0 834 0 0,0-4-1 0 0,0-4 1 0 0,-93-20-1111 0 0,149 19-143 0 0,-38-5-443 0 0,30 9-5446 0 0,52 3 973 0 0</inkml:trace>
  <inkml:trace contextRef="#ctx0" brushRef="#br0" timeOffset="13215.46">2715 12500 16265 0 0,'0'0'1977'0'0,"0"0"-1977"0"0,0 0-248 0 0,0 0 248 0 0,0 0 52 0 0,-44-11-52 0 0,28 8-136 0 0,2 0-444 0 0,-2-2-180 0 0,3 2-489 0 0,1-1-1071 0 0,4-5-944 0 0,5 5-2621 0 0</inkml:trace>
  <inkml:trace contextRef="#ctx0" brushRef="#br0" timeOffset="13216.46">2699 12389 4152 0 0,'0'0'8001'0'0,"0"0"-5769"0"0,0 0-1540 0 0,0 0 40 0 0,0 0-87 0 0,0 0-209 0 0,0 0-112 0 0,0 0-88 0 0,-49-6-152 0 0,32 4-84 0 0,-4 0-596 0 0,-2 0-409 0 0,2-1-671 0 0,0 0-1236 0 0,5 0-3733 0 0</inkml:trace>
  <inkml:trace contextRef="#ctx0" brushRef="#br0" timeOffset="12155.55">1476 12417 3636 0 0,'0'0'5105'0'0,"0"0"-2961"0"0,5 7-1482 0 0,40 87 2638 0 0,-44-92-3251 0 0,0 0 0 0 0,-1 0-1 0 0,1 0 1 0 0,-1 1 0 0 0,0-1-1 0 0,0 0 1 0 0,1 0 0 0 0,-1 0 0 0 0,-1 0-1 0 0,1 0 1 0 0,0 0 0 0 0,0 1-1 0 0,-1-1 1 0 0,1 0 0 0 0,-1 0 0 0 0,0 0-1 0 0,0 0 1 0 0,0 0 0 0 0,0 0-1 0 0,0-1 1 0 0,0 1 0 0 0,0 0 0 0 0,0 0-1 0 0,-1-1 1 0 0,1 1 0 0 0,-1-1-1 0 0,1 1 1 0 0,-1-1 0 0 0,0 0 0 0 0,1 1-1 0 0,-1-1 1 0 0,0 0 0 0 0,0 0-1 0 0,0 0 1 0 0,0 0 0 0 0,0-1 0 0 0,0 1-1 0 0,0 0 1 0 0,0-1 0 0 0,0 0-1 0 0,0 1 1 0 0,0-1 0 0 0,0 0 0 0 0,-1 0-1 0 0,1 0 1 0 0,0 0 0 0 0,0-1-1 0 0,0 1 1 0 0,0-1 0 0 0,0 1 0 0 0,-2-1-49 0 0,2 0-73 0 0,-1 1 1 0 0,1 0 0 0 0,0-1 0 0 0,0 1 0 0 0,-1-1-1 0 0,1 0 1 0 0,0 0 0 0 0,0 0 0 0 0,0 0-1 0 0,0 0 1 0 0,0 0 0 0 0,0 0 0 0 0,0-1 0 0 0,1 1-1 0 0,-1-1 1 0 0,0 0 0 0 0,1 1 0 0 0,-1-1 0 0 0,1 0-1 0 0,-1 0 1 0 0,1 0 0 0 0,0 0 0 0 0,0 0-1 0 0,0 0 1 0 0,0 0 0 0 0,0 0 0 0 0,1 0 0 0 0,-1 0-1 0 0,1-1 1 0 0,-1 1 0 0 0,1 0 0 0 0,0-1-1 0 0,0 1 1 0 0,0 0 0 0 0,0 0 0 0 0,0-1 0 0 0,0 1-1 0 0,1 0 1 0 0,-1-1 0 0 0,1 1 0 0 0,-1 0 0 0 0,1 0-1 0 0,0 0 1 0 0,0 0 0 0 0,0 0 0 0 0,0 0-1 0 0,0 0 1 0 0,1 0 0 0 0,-1 0 0 0 0,1 0 0 0 0,-1 0-1 0 0,1 1 1 0 0,-1-1 0 0 0,1 1 0 0 0,0-1 0 0 0,0 1-1 0 0,0 0 1 0 0,0 0 0 0 0,0 0 0 0 0,0 0-1 0 0,0 0 1 0 0,0 0 0 0 0,1 0 0 0 0,-1 1 0 0 0,0-1-1 0 0,0 1 1 0 0,1-1 72 0 0,13-5-3151 0 0,-1 1-3327 0 0</inkml:trace>
  <inkml:trace contextRef="#ctx0" brushRef="#br0" timeOffset="12436.4">1664 12509 6065 0 0,'0'0'6203'0'0,"0"0"-4535"0"0,0 0-1439 0 0,0 0 141 0 0,0 0-184 0 0,0 0-242 0 0,0 0-392 0 0,5-1-129 0 0,-1-1 633 0 0,0 1 1 0 0,0 0-1 0 0,1 0 0 0 0,-1 1 1 0 0,0-1-1 0 0,1 1 0 0 0,-1 0 1 0 0,0 0-1 0 0,1 0 1 0 0,-1 0-1 0 0,0 1 0 0 0,1 0 1 0 0,-1 0-1 0 0,0 0 0 0 0,0 1 1 0 0,0-1-1 0 0,0 1 0 0 0,0 0 1 0 0,0 0-1 0 0,0 0 1 0 0,0 0-1 0 0,-1 1 0 0 0,0 0 1 0 0,1 0-1 0 0,-1 0 0 0 0,0 0 1 0 0,0 0-1 0 0,0 0 0 0 0,-1 1 1 0 0,1 0-1 0 0,-1-1 1 0 0,0 1-1 0 0,0 0 0 0 0,0 0 1 0 0,-1 0-1 0 0,1 0 0 0 0,-1 0 1 0 0,0 1-1 0 0,0 0-56 0 0,-44 46 1034 0 0,2-36-5357 0 0,37-16 418 0 0,3-6-3779 0 0</inkml:trace>
  <inkml:trace contextRef="#ctx0" brushRef="#br0" timeOffset="12716.1">1875 12515 6949 0 0,'0'0'5810'0'0,"0"0"-4026"0"0,0 0-1361 0 0,0 0-231 0 0,0 0 275 0 0,0 0 57 0 0,-3 6-67 0 0,0 0-423 0 0,0-1-1 0 0,0 1 1 0 0,1 0-1 0 0,-1 1 0 0 0,2-1 1 0 0,-1 0-1 0 0,1 0 1 0 0,0 1-1 0 0,0-1 1 0 0,0 1-1 0 0,1-1 1 0 0,0 1-1 0 0,0-1 1 0 0,1 1-1 0 0,0-1 1 0 0,1 4-34 0 0,46 13-4497 0 0,-40-23-655 0 0</inkml:trace>
  <inkml:trace contextRef="#ctx0" brushRef="#br0" timeOffset="12981.52">1996 12434 12673 0 0,'0'0'1260'0'0,"0"0"-926"0"0,0 0-38 0 0,0 0-32 0 0,6-2-242 0 0,-4 1 7 0 0,0 0 0 0 0,0 1 1 0 0,0-1-1 0 0,0 0 0 0 0,-1 1 0 0 0,1-1 1 0 0,0 1-1 0 0,0 0 0 0 0,0-1 1 0 0,0 1-1 0 0,0 0 0 0 0,0 0 1 0 0,0 0-1 0 0,0 1 0 0 0,0-1 0 0 0,0 0 1 0 0,0 1-1 0 0,0-1 0 0 0,0 1 1 0 0,0 0-1 0 0,-1 0 0 0 0,1 0 1 0 0,0-1-1 0 0,0 2 0 0 0,-1-1 0 0 0,1 0 1 0 0,-1 0-1 0 0,1 0 0 0 0,-1 1 1 0 0,1-1-1 0 0,-1 1 0 0 0,0-1 1 0 0,0 1-1 0 0,0 0 0 0 0,0-1 0 0 0,0 1 1 0 0,0 0-1 0 0,0 0 0 0 0,0-1 1 0 0,-1 1-1 0 0,1 0 0 0 0,-1 0 1 0 0,1 0-1 0 0,-1 0 0 0 0,0 0 0 0 0,0 0 1 0 0,0 0-1 0 0,0 0 0 0 0,0 0 1 0 0,0 0-1 0 0,0 0 0 0 0,-1 0 1 0 0,1 0-1 0 0,-1 0 0 0 0,0 0-29 0 0,-5 9 159 0 0,5-11-156 0 0,0 1 0 0 0,0-1 0 0 0,0 1 0 0 0,0-1 0 0 0,0 1 0 0 0,1-1 0 0 0,-1 1 0 0 0,0 0 1 0 0,0 0-1 0 0,1-1 0 0 0,-1 1 0 0 0,0 0 0 0 0,1 0 0 0 0,-1 0 0 0 0,1 0 0 0 0,-1 0 0 0 0,1 0 0 0 0,0 0 0 0 0,-1-1 1 0 0,1 1-1 0 0,0 0 0 0 0,0 1 0 0 0,-1-1 0 0 0,1 0 0 0 0,0 0 0 0 0,0 0 0 0 0,0 0 0 0 0,0 0 0 0 0,1 0 0 0 0,-1 0 0 0 0,0 0 1 0 0,0 0-1 0 0,0 0 0 0 0,1 0 0 0 0,-1 0 0 0 0,1 0 0 0 0,-1 0 0 0 0,1-1 0 0 0,-1 1 0 0 0,1 0 0 0 0,-1 0 0 0 0,1 0 0 0 0,0 0 1 0 0,-1-1-1 0 0,1 1 0 0 0,0 0 0 0 0,0-1 0 0 0,0 1 0 0 0,-1-1 0 0 0,1 1 0 0 0,0-1 0 0 0,0 1 0 0 0,0-1 0 0 0,0 1 1 0 0,0-1-1 0 0,0 0 0 0 0,0 1 0 0 0,0-1 0 0 0,0 0 0 0 0,0 0 0 0 0,0 0 0 0 0,0 0 0 0 0,0 0 0 0 0,0 0 0 0 0,0 0 0 0 0,0 0 1 0 0,0-1-4 0 0,5 2-259 0 0,49 3-1092 0 0,-19-11-7170 0 0,-21-1 1826 0 0</inkml:trace>
  <inkml:trace contextRef="#ctx0" brushRef="#br0" timeOffset="10426.73">1196 11800 6157 0 0,'0'0'6291'0'0,"0"0"-4770"0"0,5 6-1695 0 0,23 26 749 0 0,-21-26-486 0 0,0 0 0 0 0,0 0-1 0 0,-1 1 1 0 0,0 0 0 0 0,0 0-1 0 0,0 0 1 0 0,-1 1-1 0 0,0 0 1 0 0,-1 0 0 0 0,0 0-1 0 0,0 0 1 0 0,0 1 0 0 0,-1-1-1 0 0,0 1 1 0 0,-1 0-1 0 0,0 0 1 0 0,-1 0 0 0 0,0 0-1 0 0,0 0 1 0 0,0 1 0 0 0,-2-1-1 0 0,1 0 1 0 0,-1 0-1 0 0,0 1-87 0 0,0-8 10 0 0,1 0 0 0 0,-1 0 1 0 0,1 0-1 0 0,-1 0 1 0 0,0 0-1 0 0,0 0 1 0 0,0 0-1 0 0,0 0 1 0 0,0-1-1 0 0,0 1 1 0 0,0 0-1 0 0,0-1 1 0 0,-1 1-1 0 0,1-1 1 0 0,-1 1-1 0 0,1-1 1 0 0,-1 0-1 0 0,0 0 1 0 0,1 0-1 0 0,-1 1 1 0 0,0-2-1 0 0,0 1 1 0 0,0 0-1 0 0,0 0 1 0 0,0-1-1 0 0,0 1 0 0 0,0-1 1 0 0,0 1-1 0 0,0-1 1 0 0,0 0-1 0 0,0 0 1 0 0,0 0-1 0 0,0 0 1 0 0,0 0-1 0 0,0 0 1 0 0,0-1-1 0 0,0 1 1 0 0,0-1-1 0 0,0 1 1 0 0,0-1-1 0 0,0 0 1 0 0,0 0-1 0 0,1 0 1 0 0,-1 0-1 0 0,0 0 1 0 0,0 0-1 0 0,1 0 1 0 0,-1 0-1 0 0,1-1 1 0 0,-1 1-1 0 0,1-1 0 0 0,-1 1 1 0 0,1-1-1 0 0,0 0 1 0 0,0 1-1 0 0,0-1 1 0 0,0 0-1 0 0,0 0 1 0 0,0 0-1 0 0,1 0 1 0 0,-1 0-1 0 0,1 0 1 0 0,-1 0-1 0 0,1 0 1 0 0,-1 0-1 0 0,1 0 1 0 0,0 0-1 0 0,0 0 1 0 0,0-1-12 0 0,35-70-710 0 0,-2 55-7060 0 0,-23 14 1032 0 0</inkml:trace>
  <inkml:trace contextRef="#ctx0" brushRef="#br0" timeOffset="10708.53">1448 11783 7765 0 0,'0'0'5178'0'0,"0"0"-4336"0"0,7-2-976 0 0,34-7 516 0 0,-39 11-337 0 0,0 1 1 0 0,0-1-1 0 0,-1 1 1 0 0,1-1 0 0 0,0 1-1 0 0,-1 0 1 0 0,0-1 0 0 0,1 1-1 0 0,-1 0 1 0 0,0 0-1 0 0,0 0 1 0 0,-1 0 0 0 0,1 0-1 0 0,-1 0 1 0 0,1 0 0 0 0,-1 0-1 0 0,0 0 1 0 0,0 0-1 0 0,-1 0 1 0 0,1 0 0 0 0,0 0-1 0 0,-1 0 1 0 0,0 0 0 0 0,0 0-1 0 0,0 0 1 0 0,0 0-1 0 0,0 0 1 0 0,-1 0 0 0 0,1-1-1 0 0,-1 1 1 0 0,1 0 0 0 0,-3 1-46 0 0,2 1 32 0 0,2-5-32 0 0,-1 1 15 0 0,-1 0-1 0 0,1 0 1 0 0,0 0 0 0 0,0 0 0 0 0,0 1 0 0 0,0-1 0 0 0,0 0 0 0 0,0 0-1 0 0,0 1 1 0 0,0-1 0 0 0,1 1 0 0 0,-1-1 0 0 0,1 0 0 0 0,-1 1 0 0 0,1-1-1 0 0,-1 1 1 0 0,1 0 0 0 0,0-1 0 0 0,-1 1 0 0 0,1-1 0 0 0,0 1 0 0 0,0-1 0 0 0,0 1-1 0 0,1 0 1 0 0,-1-1 0 0 0,0 1 0 0 0,0-1 0 0 0,1 1 0 0 0,-1-1 0 0 0,1 1-1 0 0,0-1 1 0 0,-1 1 0 0 0,1-1 0 0 0,0 0 0 0 0,0 1 0 0 0,0-1 0 0 0,0 0-1 0 0,0 0 1 0 0,0 1 0 0 0,0-1 0 0 0,0 0 0 0 0,0 0 0 0 0,0 0 0 0 0,1 0-1 0 0,-1-1 1 0 0,1 1 0 0 0,-1 0 0 0 0,0 0 0 0 0,1-1 0 0 0,-1 1 0 0 0,1-1-1 0 0,-1 0 1 0 0,1 1 0 0 0,0-1 0 0 0,-1 0 0 0 0,1 0 0 0 0,-1 0 0 0 0,1 0-1 0 0,-1 0 1 0 0,1 0 0 0 0,0 0 0 0 0,-1 0 0 0 0,2-1-15 0 0,6 1-144 0 0,4 1-825 0 0,-4-4-2758 0 0,2-3-2562 0 0</inkml:trace>
  <inkml:trace contextRef="#ctx0" brushRef="#br0" timeOffset="11462.65">1735 11923 1384 0 0,'0'0'6927'0'0,"0"0"-4856"0"0,0 0-1720 0 0,0 0 20 0 0,0 0 169 0 0,0 0-241 0 0,0 0-210 0 0,0 0-51 0 0,8 2 66 0 0,8 2-158 0 0,72 29 2013 0 0,-86-31-1912 0 0,-1 0 0 0 0,0-1 1 0 0,1 1-1 0 0,-1 0 0 0 0,0-1 1 0 0,0 1-1 0 0,0 0 0 0 0,0 0 1 0 0,0 0-1 0 0,0 0 0 0 0,-1 0 0 0 0,1 0 1 0 0,0 1-1 0 0,-1-1 0 0 0,0 0 1 0 0,0 0-1 0 0,0 0 0 0 0,0 0 1 0 0,0 0-1 0 0,0 1 0 0 0,0-1 1 0 0,0 0-1 0 0,-1 0 0 0 0,1 0 0 0 0,-1 0 1 0 0,0 0-1 0 0,0 0 0 0 0,0 0 1 0 0,0 1-48 0 0,-7 16-254 0 0,-17 57 1620 0 0,37-49-2286 0 0,32-18-3282 0 0,-38-9-1346 0 0</inkml:trace>
  <inkml:trace contextRef="#ctx0" brushRef="#br0" timeOffset="11715.7">1919 12089 5977 0 0,'0'0'8908'0'0,"0"0"-8492"0"0,-36-1-276 0 0,19-3 148 0 0,-8 2 112 0 0,0-1-256 0 0,0 1-140 0 0,2 0-4 0 0,1 0-920 0 0,0 1-728 0 0,5 1-576 0 0,4 0-2216 0 0,1-2-2605 0 0</inkml:trace>
  <inkml:trace contextRef="#ctx0" brushRef="#br0" timeOffset="15848.83">3951 12083 1852 0 0,'0'0'5017'0'0,"0"0"-2151"0"0,0 0-1589 0 0,0 0-542 0 0,0 0-74 0 0,0 0 34 0 0,0 0 65 0 0,-3 7-83 0 0,-76 288 1483 0 0,64-145-1420 0 0,15-144-700 0 0,1-1 1 0 0,-1 0-1 0 0,1 0 0 0 0,0 0 0 0 0,0 0 0 0 0,0 0 0 0 0,0 0 1 0 0,1 0-1 0 0,0-1 0 0 0,0 1 0 0 0,1 0 0 0 0,-1-1 1 0 0,1 0-1 0 0,0 1 0 0 0,0-1 0 0 0,0 0 0 0 0,1-1 0 0 0,-1 1 1 0 0,1 0-1 0 0,0-1 0 0 0,0 0 0 0 0,0 0 0 0 0,1 0 0 0 0,-1-1 1 0 0,1 1-1 0 0,-1-1 0 0 0,6 1-40 0 0,10-1-1894 0 0,-7-8-6308 0 0,-4-4 29 0 0</inkml:trace>
  <inkml:trace contextRef="#ctx0" brushRef="#br0" timeOffset="17070.08">4319 12108 7313 0 0,'0'0'4637'0'0,"0"0"-3572"0"0,0 0-459 0 0,3 8 197 0 0,14 37-43 0 0,-11-35-671 0 0,-1 1-1 0 0,-1 0 0 0 0,1 0 1 0 0,-2 1-1 0 0,0-1 0 0 0,0 1 0 0 0,-1 0 1 0 0,0-1-1 0 0,-1 1 0 0 0,-1 0 0 0 0,0 7-88 0 0,-1-17 25 0 0,-1 1-1 0 0,1-1 1 0 0,-1 0-1 0 0,1 0 1 0 0,-1 0-1 0 0,0 0 1 0 0,0 0-1 0 0,0 0 1 0 0,0-1-1 0 0,0 1 1 0 0,-1-1-1 0 0,1 1 1 0 0,0-1-1 0 0,-1 0 1 0 0,1 0-1 0 0,-1 0 1 0 0,1 0-1 0 0,-1 0 1 0 0,0-1-1 0 0,1 1 1 0 0,-1-1-1 0 0,0 0 1 0 0,1 1-1 0 0,-1-1 1 0 0,0 0-1 0 0,1-1 1 0 0,-1 1-1 0 0,0 0 1 0 0,1-1-1 0 0,-1 0 1 0 0,0 1-1 0 0,1-1 1 0 0,-1 0-1 0 0,1 0 1 0 0,-1-1-1 0 0,1 1 1 0 0,0 0-1 0 0,0-1 1 0 0,-1 0-1 0 0,1 1 1 0 0,0-1-1 0 0,0 0 1 0 0,1 0-1 0 0,-1 0 1 0 0,0 0-1 0 0,1 0 1 0 0,-1-1-1 0 0,1 1 1 0 0,-1 0-1 0 0,1-1 1 0 0,0 1-1 0 0,0-1 1 0 0,0 1-1 0 0,1-1 1 0 0,-1 0-1 0 0,1 1 1 0 0,-1-2-25 0 0,9-41-1040 0 0,18 29-4101 0 0,-21 15 407 0 0</inkml:trace>
  <inkml:trace contextRef="#ctx0" brushRef="#br0" timeOffset="17366.39">4487 12178 4060 0 0,'0'0'6045'0'0,"0"0"-4348"0"0,0 0-1457 0 0,0 0 71 0 0,0 0 233 0 0,6 3-85 0 0,-2-1-338 0 0,0 1 0 0 0,1 0 1 0 0,-1 0-1 0 0,0 0 0 0 0,-1 0 0 0 0,1 1 1 0 0,-1 0-1 0 0,1 0 0 0 0,-1-1 0 0 0,0 2 1 0 0,-1-1-1 0 0,1 0 0 0 0,-1 1 1 0 0,0-1-1 0 0,0 1 0 0 0,0 0 0 0 0,0-1 1 0 0,-1 1-1 0 0,0 0 0 0 0,0 0 0 0 0,0 0 1 0 0,-1 0-1 0 0,1 3-121 0 0,-21 107 1249 0 0,67-96-1681 0 0,-30-27-6710 0 0,-12-1-626 0 0</inkml:trace>
  <inkml:trace contextRef="#ctx0" brushRef="#br0" timeOffset="17613.34">4659 12358 11429 0 0,'0'0'4364'0'0,"0"0"-4364"0"0,0 0 188 0 0,-39-4-28 0 0,22 1 85 0 0,-1 0-197 0 0,-1 0-48 0 0,-1-1-429 0 0,3 2-1171 0 0,1 0-924 0 0,3 1-2396 0 0,0-5-2041 0 0</inkml:trace>
  <inkml:trace contextRef="#ctx0" brushRef="#br0" timeOffset="17816.73">4714 12569 9725 0 0,'0'0'3250'0'0,"-6"0"-2473"0"0,-464-77 2681 0 0,422 77-6235 0 0,30 0-3651 0 0,17 0-757 0 0</inkml:trace>
  <inkml:trace contextRef="#ctx0" brushRef="#br0" timeOffset="18008.47">4357 12651 1368 0 0,'0'0'7047'0'0,"4"6"-4699"0"0,35 79 1911 0 0,-38-83-4210 0 0,-1 0 0 0 0,1 0 0 0 0,-1 0 0 0 0,0-1 0 0 0,1 1 0 0 0,-1 0 0 0 0,0 0 0 0 0,0 0 0 0 0,0 0 0 0 0,-1 0 0 0 0,1 0 0 0 0,0 0 0 0 0,-1 0 0 0 0,1-1 0 0 0,-1 1 0 0 0,1 0 0 0 0,-1 0 0 0 0,0 0 0 0 0,0-1 0 0 0,0 1 0 0 0,0 0 0 0 0,0-1 0 0 0,0 1 0 0 0,0-1 0 0 0,-1 0 0 0 0,1 1 0 0 0,-1-1 0 0 0,1 0 0 0 0,-1 0 0 0 0,1 0 0 0 0,-1 0 0 0 0,0 0 0 0 0,1 0 0 0 0,-1 0 0 0 0,0 0 0 0 0,0-1 0 0 0,1 1 1 0 0,-1-1-1 0 0,0 1 0 0 0,0-1 0 0 0,0 0 0 0 0,0 1 0 0 0,0-1 0 0 0,0 0 0 0 0,0-1 0 0 0,0 1 0 0 0,1 0 0 0 0,-1 0 0 0 0,0-1 0 0 0,0 1 0 0 0,0-1-49 0 0,0 1-51 0 0,0-1 0 0 0,0 1 0 0 0,0-1 0 0 0,0 0 0 0 0,0 1 0 0 0,0-1-1 0 0,0 0 1 0 0,0 0 0 0 0,0 0 0 0 0,1-1 0 0 0,-1 1 0 0 0,0 0 0 0 0,1-1 0 0 0,-1 1 0 0 0,1-1 0 0 0,-1 1 0 0 0,1-1 0 0 0,0 0 0 0 0,0 1 0 0 0,0-1 0 0 0,0 0 0 0 0,0 0 0 0 0,0 0 0 0 0,0 0 0 0 0,1 0 0 0 0,-1 0 0 0 0,0 0 0 0 0,1 0 0 0 0,0 0 0 0 0,0 0 0 0 0,-1-1 0 0 0,1 1 0 0 0,1 0 0 0 0,-1 0 0 0 0,0 0 0 0 0,0 0 0 0 0,1 0 0 0 0,-1 0 0 0 0,1 0 0 0 0,0 0 0 0 0,-1 0 0 0 0,1 0 0 0 0,0 0 0 0 0,0 0 0 0 0,0 0 0 0 0,1 1 0 0 0,-1-1 0 0 0,0 0 0 0 0,1 1 0 0 0,-1-1 0 0 0,1 1 0 0 0,-1-1 0 0 0,1 1 0 0 0,0 0 0 0 0,-1 0 0 0 0,3-1 51 0 0,22-5-4552 0 0,-13 4-1485 0 0</inkml:trace>
  <inkml:trace contextRef="#ctx0" brushRef="#br0" timeOffset="18271.37">4485 12739 4700 0 0,'0'0'5396'0'0,"0"0"-3986"0"0,0 0-1064 0 0,0 0 91 0 0,0 0-256 0 0,0 0-207 0 0,7-1-31 0 0,76 14 2134 0 0,-81-12-2026 0 0,0-1 1 0 0,-1 1-1 0 0,1-1 0 0 0,0 1 0 0 0,-1 0 0 0 0,1-1 1 0 0,0 1-1 0 0,-1 0 0 0 0,1 0 0 0 0,-1 0 0 0 0,1 0 1 0 0,-1 1-1 0 0,0-1 0 0 0,1 0 0 0 0,-1 1 0 0 0,0-1 1 0 0,0 1-1 0 0,0-1 0 0 0,0 1 0 0 0,0-1 0 0 0,0 1 1 0 0,0 0-1 0 0,-1-1 0 0 0,1 1 0 0 0,-1 0 0 0 0,1 0 1 0 0,-1-1-1 0 0,0 1 0 0 0,1 0 0 0 0,-1 0 0 0 0,0 0 1 0 0,0-1-1 0 0,0 1 0 0 0,-1 0 0 0 0,1 0 0 0 0,0 0 1 0 0,-1 0-1 0 0,1-1 0 0 0,-1 1 0 0 0,1 0 0 0 0,-1-1 1 0 0,0 1-1 0 0,0 0 0 0 0,0-1 0 0 0,0 1 0 0 0,0-1 1 0 0,0 1-1 0 0,0-1 0 0 0,-1 0-51 0 0,-46 39 333 0 0,24-33-4200 0 0,21-9-1243 0 0,2-3-3167 0 0</inkml:trace>
  <inkml:trace contextRef="#ctx0" brushRef="#br0" timeOffset="18535.5">4696 12739 3180 0 0,'0'0'8580'0'0,"0"0"-6574"0"0,0 0-1539 0 0,0 0 317 0 0,-5 6-102 0 0,2-4-656 0 0,1 0 0 0 0,-1 1 0 0 0,1-1 0 0 0,0 0-1 0 0,0 1 1 0 0,0-1 0 0 0,0 1 0 0 0,0 0 0 0 0,0 0-1 0 0,1 0 1 0 0,0 0 0 0 0,-1 0 0 0 0,1 0 0 0 0,0 0 0 0 0,1 0-1 0 0,-1 0 1 0 0,0 0 0 0 0,1 0 0 0 0,0 1 0 0 0,-1-1-1 0 0,1 0 1 0 0,1 0 0 0 0,-1 1 0 0 0,0-1 0 0 0,1 0-1 0 0,0 0 1 0 0,0 0 0 0 0,-1 0 0 0 0,2 0 0 0 0,-1 0-1 0 0,0 0 1 0 0,1 0 0 0 0,-1 0 0 0 0,1 0 0 0 0,0-1-1 0 0,0 1 1 0 0,0-1 0 0 0,0 1 0 0 0,1-1 0 0 0,-1 0-1 0 0,1 0 1 0 0,-1 0 0 0 0,1 0 0 0 0,1 1-26 0 0,-4-3-39 0 0,16 7-1570 0 0,-4-6-2578 0 0,-3-5-2677 0 0</inkml:trace>
  <inkml:trace contextRef="#ctx0" brushRef="#br0" timeOffset="18752.33">4864 12288 4560 0 0,'0'0'5253'0'0,"0"0"-3536"0"0,0 0-1315 0 0,0 0 125 0 0,0 0 393 0 0,4 7 93 0 0,12 20-637 0 0,-1 0 1 0 0,-2 1-1 0 0,-1 0 0 0 0,-1 1 1 0 0,-1 1-1 0 0,-2-1 0 0 0,3 20-376 0 0,-8-38-22 0 0,-1 0 0 0 0,-1 0 0 0 0,0 0 0 0 0,0 0-1 0 0,-1 0 1 0 0,-1 0 0 0 0,0 1 0 0 0,0-1 0 0 0,-1 0 0 0 0,0 0 0 0 0,-1-1-1 0 0,-1 1 1 0 0,1 0 0 0 0,-2-1 0 0 0,1 0 0 0 0,-1 0 0 0 0,-1 0 0 0 0,0-1-1 0 0,0 0 1 0 0,-1 0 0 0 0,0 0 0 0 0,-1-1 0 0 0,-2 3 22 0 0,-7-2-5645 0 0,12-13-3183 0 0</inkml:trace>
  <inkml:trace contextRef="#ctx0" brushRef="#br0" timeOffset="19110.32">5025 12181 7613 0 0,'0'0'4463'0'0,"0"0"-3004"0"0,0 0-1276 0 0,0 0-84 0 0,0 0 308 0 0,0 0-13 0 0,0 0-181 0 0,4 0-223 0 0,-2 0 31 0 0,0 0 0 0 0,0 0 0 0 0,0 0 0 0 0,-1 1 0 0 0,1-1 0 0 0,0 0 0 0 0,0 1 0 0 0,-1-1 0 0 0,1 1 0 0 0,0 0 1 0 0,-1-1-1 0 0,1 1 0 0 0,0 0 0 0 0,-1 0 0 0 0,1 0 0 0 0,-1 0 0 0 0,0 1 0 0 0,1-1 0 0 0,-1 0 0 0 0,0 0 0 0 0,0 1 0 0 0,0-1 0 0 0,0 1 1 0 0,0-1-1 0 0,0 1 0 0 0,0 0 0 0 0,0-1 0 0 0,-1 1 0 0 0,1 0 0 0 0,0-1 0 0 0,-1 1 0 0 0,0 0 0 0 0,1 0 0 0 0,-1-1 0 0 0,0 1 0 0 0,0 0 0 0 0,0 0 1 0 0,0 0-1 0 0,0-1 0 0 0,0 1 0 0 0,-1 0 0 0 0,1 0 0 0 0,-1 0 0 0 0,1-1 0 0 0,-1 1 0 0 0,0 0 0 0 0,0 0-21 0 0,-37 85 934 0 0,37-86-926 0 0,71 8 815 0 0,-45-8-3328 0 0,-13 0-962 0 0,4-1-3457 0 0</inkml:trace>
  <inkml:trace contextRef="#ctx0" brushRef="#br0" timeOffset="14272.68">3326 12069 7281 0 0,'0'0'5002'0'0,"0"0"-3006"0"0,0 0-1221 0 0,0 0-60 0 0,0 0-256 0 0,0 0-295 0 0,0 0 7 0 0,0 9-69 0 0,-3 211-1036 0 0,4-209-2018 0 0,5-5-3254 0 0</inkml:trace>
  <inkml:trace contextRef="#ctx0" brushRef="#br0" timeOffset="14522.67">3504 12403 12405 0 0,'0'0'2140'0'0,"0"0"-1560"0"0,0 0-380 0 0,0 0 506 0 0,-7 0-83 0 0,-248-25 397 0 0,146 1-9008 0 0,97 21 910 0 0</inkml:trace>
  <inkml:trace contextRef="#ctx0" brushRef="#br0" timeOffset="16312.42">3147 12165 6005 0 0,'0'0'8084'0'0,"0"0"-6016"0"0,0 0-1267 0 0,0 0-165 0 0,0 0-424 0 0,-43-9-76 0 0,20 7-56 0 0,-2-1-80 0 0,-1 2-48 0 0,1 1-336 0 0,2-2-889 0 0,10 1-2915 0 0,2-9-7469 0 0</inkml:trace>
  <inkml:trace contextRef="#ctx0" brushRef="#br0" timeOffset="14898.53">3264 12538 5428 0 0,'0'0'6330'0'0,"0"0"-4132"0"0,0 0-1833 0 0,0 0 34 0 0,0 0 124 0 0,0 0-175 0 0,0 0-202 0 0,-11 3-10 0 0,65 12-82 0 0,-52-15-28 0 0,1-1 1 0 0,-1 1 0 0 0,1 0-1 0 0,-1 0 1 0 0,1 0 0 0 0,0 0-1 0 0,-1 0 1 0 0,1 1 0 0 0,-1-1-1 0 0,1 1 1 0 0,-1 0 0 0 0,1 0-1 0 0,-1-1 1 0 0,1 2 0 0 0,-1-1-1 0 0,0 0 1 0 0,0 0 0 0 0,0 1 0 0 0,1-1-1 0 0,-1 1 1 0 0,0 0 0 0 0,-1 0-1 0 0,1-1 1 0 0,0 1 0 0 0,-1 0-1 0 0,1 1 1 0 0,-1-1 0 0 0,1 0-1 0 0,-1 0 1 0 0,0 1 0 0 0,0-1-1 0 0,0 0 1 0 0,0 1 0 0 0,0-1-1 0 0,-1 1 1 0 0,1-1 0 0 0,-1 1-1 0 0,0 0 1 0 0,0-1 0 0 0,0 1-1 0 0,0-1 1 0 0,0 1 0 0 0,0-1-1 0 0,-1 1 1 0 0,1 0 0 0 0,-1-1-1 0 0,1 1 1 0 0,-1-1 0 0 0,0 0-1 0 0,0 1 1 0 0,-1-1 0 0 0,1 0-1 0 0,0 1 1 0 0,-1-1 0 0 0,1 0-1 0 0,-2 1-26 0 0,-14 12 300 0 0,-33 38-353 0 0,50-51 73 0 0,-1-1 0 0 0,1 1 1 0 0,-1-1-1 0 0,1 1 0 0 0,0-1 0 0 0,-1 1 0 0 0,1 0 1 0 0,0-1-1 0 0,0 1 0 0 0,0 0 0 0 0,1-1 0 0 0,-1 1 1 0 0,0-1-1 0 0,1 1 0 0 0,-1 0 0 0 0,1-1 0 0 0,-1 1 0 0 0,1-1 1 0 0,0 1-1 0 0,-1-1 0 0 0,1 1 0 0 0,0-1 0 0 0,0 0 1 0 0,0 1-1 0 0,0-1 0 0 0,0 0 0 0 0,0 0 0 0 0,1 0 1 0 0,-1 0-1 0 0,0 0 0 0 0,1 0 0 0 0,-1 0 0 0 0,0 0 1 0 0,1-1-1 0 0,-1 1 0 0 0,1 0 0 0 0,-1-1 0 0 0,1 1 0 0 0,0-1 1 0 0,-1 0-1 0 0,1 1 0 0 0,0-1-20 0 0,109 20-853 0 0,-106-27-4143 0 0,-5-4-2934 0 0</inkml:trace>
  <inkml:trace contextRef="#ctx0" brushRef="#br0" timeOffset="22312.77">3223 12557 208 0 0,'0'0'579'0'0,"0"0"-59"0"0,0 0-5 0 0,0 0-336 0 0,0 0 466 0 0,0 0 1904 0 0,0 0-121 0 0,0 0-1239 0 0,-4-1-476 0 0,-3 0-326 0 0,-3-1 11 0 0,-2 1 3337 0 0,12 1-3237 0 0,0 0-8 0 0,0 0-66 0 0,0 0-84 0 0,0 0-37 0 0,35 10 1060 0 0,153 14-326 0 0,-188-24-1018 0 0,0 0 65 0 0,-51 87-880 0 0,-33 4 1674 0 0,130-76-291 0 0,96 28-2694 0 0,-139-41-663 0 0,0-2-3428 0 0</inkml:trace>
  <inkml:trace contextRef="#ctx0" brushRef="#br0" timeOffset="39874.34">5394 12730 1512 0 0,'0'0'3882'0'0,"0"0"-1047"0"0,0 0-1824 0 0,0 0-846 0 0,0 0 28 0 0,0 0 68 0 0,0 0-21 0 0,0 0-81 0 0,-14 1 18 0 0,11 0 2841 0 0,18 2-1244 0 0,0-4-8519 0 0,-11 1-44 0 0,-12 1 5096 0 0</inkml:trace>
  <inkml:trace contextRef="#ctx0" brushRef="#br0" timeOffset="40344.18">6105 12777 3860 0 0,'0'0'1629'0'0,"0"0"1521"0"0,-7 0-1581 0 0,-172-11 3928 0 0,40-1-4246 0 0,70 9-864 0 0,-6 1-301 0 0,46 1-3090 0 0,117 1-8125 0 0,-49-2 7833 0 0</inkml:trace>
  <inkml:trace contextRef="#ctx0" brushRef="#br0" timeOffset="40593.25">6088 12690 5549 0 0,'0'0'5485'0'0,"0"0"-3184"0"0,0 0-1791 0 0,-7-2-310 0 0,-49-12 370 0 0,-1 4 0 0 0,0 1 0 0 0,0 4 0 0 0,-1 1-1 0 0,1 4 1 0 0,-54 5-570 0 0,62-1-50 0 0,32-2-1609 0 0,29-1-4175 0 0,2-1 1450 0 0</inkml:trace>
  <inkml:trace contextRef="#ctx0" brushRef="#br0" timeOffset="40891.24">6062 12536 4348 0 0,'0'0'5744'0'0,"0"0"-3648"0"0,0 0-1541 0 0,0 0-289 0 0,0 6 80 0 0,1 1-271 0 0,0 0 1 0 0,1-1 0 0 0,0 1 0 0 0,0 0-1 0 0,1-1 1 0 0,-1 0 0 0 0,1 1 0 0 0,1-1-1 0 0,-1 0 1 0 0,1-1 0 0 0,0 1 0 0 0,1 0-1 0 0,-1-1 1 0 0,1 0 0 0 0,0 0 0 0 0,0-1-1 0 0,0 1 1 0 0,1-1 0 0 0,0 0 0 0 0,0-1-1 0 0,0 1 1 0 0,0-1 0 0 0,0-1 0 0 0,2 1-77 0 0,171 43 554 0 0,-204-40-310 0 0,1 1-1 0 0,0 1 1 0 0,0 1 0 0 0,1 2 0 0 0,0 0-1 0 0,1 1 1 0 0,0 2 0 0 0,1 0 0 0 0,-8 7-243 0 0,6 0 55 0 0,0-1-1406 0 0,8-11-4421 0 0,12-9-306 0 0</inkml:trace>
  <inkml:trace contextRef="#ctx0" brushRef="#br0" timeOffset="41169.76">5887 12201 12329 0 0,'0'0'2336'0'0,"0"8"-1825"0"0,12 169-44 0 0,-2-176-8488 0 0,-4-12 435 0 0</inkml:trace>
  <inkml:trace contextRef="#ctx0" brushRef="#br0" timeOffset="41449.74">5960 12204 4984 0 0,'0'0'8685'0'0,"0"0"-7797"0"0,0 0-596 0 0,0 0-292 0 0,0 0 828 0 0,0 0 5 0 0,-44 8-369 0 0,31-8-292 0 0,0 0-160 0 0,-4 0-12 0 0,3 1-284 0 0,-1-1-341 0 0,4 1-387 0 0,-1 2-580 0 0,7-1-1448 0 0,1-1-3233 0 0</inkml:trace>
  <inkml:trace contextRef="#ctx0" brushRef="#br0" timeOffset="41716.78">6033 12435 8777 0 0,'0'0'3124'0'0,"0"0"-2332"0"0,0 0-572 0 0,0 0 392 0 0,-39 24-180 0 0,25-21-256 0 0,-2-3-112 0 0,-1 2-64 0 0,-2-2-520 0 0,-2 0-128 0 0,0 0-340 0 0,-2-3-672 0 0,6 0-2656 0 0</inkml:trace>
  <inkml:trace contextRef="#ctx0" brushRef="#br0" timeOffset="41964.04">5861 12497 484 0 0,'0'0'6724'0'0,"0"0"-4617"0"0,0 0-2202 0 0,3 6 422 0 0,-2-3-152 0 0,1 1 1 0 0,0-1 0 0 0,0 0-1 0 0,0 1 1 0 0,0-1 0 0 0,1 0-1 0 0,-1 0 1 0 0,1-1-1 0 0,0 1 1 0 0,0-1 0 0 0,0 1-1 0 0,0-1 1 0 0,0 0-1 0 0,0 0 1 0 0,1 0 0 0 0,-1 0-1 0 0,1-1 1 0 0,-1 1-1 0 0,1-1 1 0 0,0 0 0 0 0,0 0-1 0 0,-1-1 1 0 0,1 1 0 0 0,0-1-1 0 0,0 1 1 0 0,0-1-1 0 0,-1 0 1 0 0,5-1-176 0 0,1 0 12 0 0,1 0-1 0 0,0-1 1 0 0,-1 0-1 0 0,1 0 1 0 0,-1-1-1 0 0,0 0 1 0 0,0-1-1 0 0,0 0 1 0 0,0-1-1 0 0,-1 1 1 0 0,0-2 0 0 0,0 1-1 0 0,0-1 1 0 0,0 0-1 0 0,-1-1 1 0 0,0 0-1 0 0,-1 0 1 0 0,1 0-1 0 0,-1-1 1 0 0,-1 0 0 0 0,0 0-1 0 0,0 0 1 0 0,0-1-1 0 0,-1 0 1 0 0,0 0-1 0 0,-1 0 1 0 0,0 0-1 0 0,0 0 1 0 0,-1-1-1 0 0,0 1 1 0 0,0-10-12 0 0,-3 5 1 0 0,0 0 0 0 0,-1 0 0 0 0,-1 1-1 0 0,0-1 1 0 0,-1 1 0 0 0,-1 0 0 0 0,0 0 0 0 0,0 1 0 0 0,-1-1 0 0 0,-1 1-1 0 0,0 0 1 0 0,-1 1 0 0 0,0-1 0 0 0,0 2 0 0 0,-2-1 0 0 0,1 1 0 0 0,-1 1-1 0 0,0 0 1 0 0,-1 0 0 0 0,0 1 0 0 0,-1 0 0 0 0,0 1 0 0 0,0 0 0 0 0,0 1 0 0 0,-1 0-1 0 0,0 1 1 0 0,0 1 0 0 0,0 0 0 0 0,0 1 0 0 0,-1 0 0 0 0,0 1 0 0 0,1 0-1 0 0,-1 1 1 0 0,0 1 0 0 0,0 0 0 0 0,0 1 0 0 0,1 1 0 0 0,-4 0-1 0 0,5 3 16 0 0,1 1 1 0 0,-1 0 0 0 0,1 1-1 0 0,0 0 1 0 0,1 1 0 0 0,-1 0-1 0 0,1 0 1 0 0,1 1 0 0 0,0 0-1 0 0,0 1 1 0 0,1 0 0 0 0,0 1-1 0 0,1-1 1 0 0,0 2 0 0 0,1-1-1 0 0,0 1 1 0 0,0-1 0 0 0,2 2-1 0 0,-1-1 1 0 0,2 0 0 0 0,-1 1-1 0 0,2 0 1 0 0,0 0 0 0 0,0 0-1 0 0,1 0 1 0 0,1 12-17 0 0,1-18 45 0 0,0 1-1 0 0,0-1 1 0 0,0 1-1 0 0,1-1 1 0 0,1 1-1 0 0,-1-1 1 0 0,1 0-1 0 0,0 0 1 0 0,1 0-1 0 0,0 0 1 0 0,0-1-1 0 0,0 1 1 0 0,1-1-1 0 0,0 0 1 0 0,0-1-1 0 0,0 1 1 0 0,1-1-1 0 0,0 0 1 0 0,0 0-1 0 0,0-1 1 0 0,1 0-1 0 0,-1 0 1 0 0,6 2-45 0 0,172 53 473 0 0,-179-58-693 0 0,30 3-1732 0 0,-12-3-2095 0 0,-2-4-3379 0 0</inkml:trace>
  <inkml:trace contextRef="#ctx0" brushRef="#br0" timeOffset="43102.49">6847 12222 7705 0 0,'0'0'4336'0'0,"0"0"-3121"0"0,0 0-1169 0 0,0 0 67 0 0,0 0 210 0 0,0 0 166 0 0,4 7-102 0 0,27 42 35 0 0,-20-35-260 0 0,-1 1 1 0 0,0 1-1 0 0,-1-1 1 0 0,-1 1-1 0 0,-1 1 1 0 0,0-1-1 0 0,-1 1 1 0 0,-1 1-1 0 0,0-1 1 0 0,1 12-163 0 0,-7-26 46 0 0,1-1 0 0 0,0 0 1 0 0,-1 0-1 0 0,1 1 0 0 0,-1-1 0 0 0,0 0 0 0 0,0 0 1 0 0,0 0-1 0 0,0 0 0 0 0,0 0 0 0 0,0 0 0 0 0,0 0 1 0 0,-1 0-1 0 0,1 0 0 0 0,-1-1 0 0 0,1 1 1 0 0,-1 0-1 0 0,0-1 0 0 0,1 1 0 0 0,-1-1 0 0 0,0 0 1 0 0,0 0-1 0 0,0 0 0 0 0,0 0 0 0 0,0 0 0 0 0,-1 0 1 0 0,1 0-1 0 0,0-1 0 0 0,0 1 0 0 0,0-1 1 0 0,-1 1-1 0 0,1-1 0 0 0,0 0 0 0 0,-1 0 0 0 0,1 0 1 0 0,0 0-1 0 0,0-1 0 0 0,-1 1 0 0 0,1 0 0 0 0,0-1 1 0 0,0 0-1 0 0,-1 1 0 0 0,1-2-46 0 0,0 2-11 0 0,0 0 0 0 0,0 0 0 0 0,1-1-1 0 0,-1 1 1 0 0,0 0 0 0 0,0-1 0 0 0,1 0 0 0 0,-1 1 0 0 0,0-1 0 0 0,1 0-1 0 0,-1 0 1 0 0,1 0 0 0 0,-1 0 0 0 0,1 0 0 0 0,-1-1 0 0 0,1 1-1 0 0,0 0 1 0 0,0-1 0 0 0,-1 1 0 0 0,1-1 0 0 0,0 1 0 0 0,0-1-1 0 0,1 1 1 0 0,-1-1 0 0 0,0 0 0 0 0,0 1 0 0 0,1-1 0 0 0,-1 0-1 0 0,1 0 1 0 0,0 1 0 0 0,-1-1 0 0 0,1 0 0 0 0,0 0 0 0 0,0 0-1 0 0,0 1 1 0 0,0-1 0 0 0,0 0 0 0 0,1 0 0 0 0,-1 0 0 0 0,0 1-1 0 0,1-1 1 0 0,-1 0 0 0 0,1 0 0 0 0,0 1 0 0 0,0-1 0 0 0,0 0-1 0 0,0 1 1 0 0,0-1 0 0 0,0 1 0 0 0,0-1 0 0 0,0 1 0 0 0,0 0-1 0 0,1 0 1 0 0,-1-1 0 0 0,0 1 0 0 0,2 0 11 0 0,61-28-2483 0 0,-34 26-2166 0 0,-20 3-237 0 0</inkml:trace>
  <inkml:trace contextRef="#ctx0" brushRef="#br0" timeOffset="45914.81">8181 12862 13833 0 0,'0'0'2589'0'0,"0"0"-2289"0"0,0 0-236 0 0,0 0 408 0 0,0 0 0 0 0,-38-3-272 0 0,21 0-152 0 0,0 1-48 0 0,-5-1-396 0 0,4 0-388 0 0,1 0-385 0 0,3 0-399 0 0,3-2-1064 0 0,3 2-3172 0 0</inkml:trace>
  <inkml:trace contextRef="#ctx0" brushRef="#br0" timeOffset="45915.81">8168 12764 10317 0 0,'0'0'6004'0'0,"0"0"-6004"0"0,0 0 40 0 0,0 0-40 0 0,-38-3 537 0 0,17-1-265 0 0,-3-1-172 0 0,-4 2-100 0 0,-2 0-1365 0 0,-1-1-1175 0 0,9 3-2660 0 0,-11-5-2965 0 0</inkml:trace>
  <inkml:trace contextRef="#ctx0" brushRef="#br0" timeOffset="46478.16">8676 12629 13937 0 0,'0'0'2322'0'0,"0"0"-1637"0"0,0 0-507 0 0,0 0 48 0 0,-8-2 92 0 0,-179-24-1869 0 0,191 24-5335 0 0,7-3-431 0 0</inkml:trace>
  <inkml:trace contextRef="#ctx0" brushRef="#br0" timeOffset="46740.76">8960 12410 1632 0 0,'0'0'10132'0'0,"0"0"-6917"0"0,0 8-2514 0 0,-1 23-600 0 0,8 87 1496 0 0,31-52-5549 0 0,-27-59-1227 0 0,7-3-3032 0 0</inkml:trace>
  <inkml:trace contextRef="#ctx0" brushRef="#br0" timeOffset="46990.28">9186 12752 8917 0 0,'0'0'4299'0'0,"0"0"-3324"0"0,0 0-357 0 0,-8 1 412 0 0,-176-13 1534 0 0,-27-1-5097 0 0,210 14 2229 0 0,-9 0-1890 0 0,5 2-3112 0 0,5-1-2508 0 0</inkml:trace>
  <inkml:trace contextRef="#ctx0" brushRef="#br0" timeOffset="48033.98">9457 12399 4804 0 0,'0'0'3761'0'0,"0"0"-1410"0"0,0 0-1547 0 0,0 0-174 0 0,0 0 177 0 0,-4 8-115 0 0,-12 24-438 0 0,1 2 0 0 0,2-1-1 0 0,2 2 1 0 0,1 0-1 0 0,1 0 1 0 0,2 0 0 0 0,2 1-1 0 0,1 0 1 0 0,1 1 0 0 0,3-1-1 0 0,1 0 1 0 0,1 0 0 0 0,2 0-1 0 0,6 25-253 0 0,-6-48 109 0 0,1 1 0 0 0,0-2 0 0 0,1 1 0 0 0,1-1 0 0 0,-1 1 0 0 0,2-2 0 0 0,0 1 0 0 0,0-1 0 0 0,1 0 0 0 0,0-1 0 0 0,1 0 0 0 0,0-1 0 0 0,6 4-109 0 0,-5-8-1234 0 0,-9-10-6698 0 0,-1-4-1419 0 0</inkml:trace>
  <inkml:trace contextRef="#ctx0" brushRef="#br0" timeOffset="47380.55">8862 12909 6065 0 0,'0'0'5738'0'0,"0"0"-4241"0"0,0 0-1292 0 0,0 0 306 0 0,0 0-6 0 0,0 0-105 0 0,0 0-12 0 0,0 0-158 0 0,-7 11-89 0 0,149 44 629 0 0,-141-51-710 0 0,0 0-1 0 0,-1 1 1 0 0,1-1-1 0 0,-1 0 0 0 0,0 1 1 0 0,0-1-1 0 0,-1 1 1 0 0,1-1-1 0 0,-1 0 1 0 0,0 1-1 0 0,0-1 1 0 0,0 0-1 0 0,0 0 0 0 0,-1 0 1 0 0,0 0-1 0 0,0 0 1 0 0,0 0-1 0 0,0 0 1 0 0,-1-1-1 0 0,1 1 1 0 0,-1-1-1 0 0,0 1 1 0 0,0-1-1 0 0,-2 1-59 0 0,4-2 15 0 0,-46 75 472 0 0,46-75-462 0 0,1 0 1 0 0,0 0 0 0 0,-1 0-1 0 0,1 0 1 0 0,0 0 0 0 0,0 0-1 0 0,0 0 1 0 0,0 0 0 0 0,0-1-1 0 0,1 1 1 0 0,-1 0 0 0 0,1 0-1 0 0,-1 0 1 0 0,1 0-1 0 0,-1 0 1 0 0,1-1 0 0 0,0 1-1 0 0,0 0 1 0 0,0 0 0 0 0,0-1-1 0 0,0 1 1 0 0,1-1 0 0 0,-1 1-1 0 0,0-1 1 0 0,1 0 0 0 0,-1 1-1 0 0,1-1 1 0 0,-1 0-1 0 0,1 0 1 0 0,0 0 0 0 0,-1 0-1 0 0,1 0 1 0 0,0-1 0 0 0,0 1-1 0 0,-1 0 1 0 0,1-1 0 0 0,0 1-1 0 0,0-1 1 0 0,0 0 0 0 0,0 1-1 0 0,0-1 1 0 0,0 0 0 0 0,0 0-1 0 0,0 0-25 0 0,45-1-1352 0 0,-19-18-7462 0 0,-17 6 1569 0 0</inkml:trace>
  <inkml:trace contextRef="#ctx0" brushRef="#br0" timeOffset="47629.57">9082 13107 5168 0 0,'0'0'6981'0'0,"0"0"-4573"0"0,0 0-2320 0 0,0 0 292 0 0,-44-7 488 0 0,27 5-187 0 0,-4-1-369 0 0,2 1-200 0 0,-2 1-112 0 0,1-1-777 0 0,2 1-799 0 0,2 0-944 0 0,5-2-2872 0 0</inkml:trace>
  <inkml:trace contextRef="#ctx0" brushRef="#br0" timeOffset="44632.91">7592 12748 5473 0 0,'0'0'4177'0'0,"0"0"-2870"0"0,-8 2-828 0 0,-43 4 417 0 0,-1-3-1 0 0,1-1 0 0 0,0-3 1 0 0,-1-3-1 0 0,1-1 0 0 0,-7-4-895 0 0,-60-4 454 0 0,66 7-427 0 0,-67-3-2503 0 0,120 12-2356 0 0,5 0 259 0 0</inkml:trace>
  <inkml:trace contextRef="#ctx0" brushRef="#br0" timeOffset="44899.36">7077 12817 4984 0 0,'0'0'5330'0'0,"0"0"-3823"0"0,0 0-1110 0 0,2 7 565 0 0,10 20 324 0 0,-8-20-1109 0 0,1 1 1 0 0,-1-1-1 0 0,-1 1 0 0 0,1 0 1 0 0,-1 0-1 0 0,-1 0 0 0 0,0 0 0 0 0,0 0 1 0 0,0 1-1 0 0,-1-1 0 0 0,0 1 1 0 0,-1-1-1 0 0,0 1 0 0 0,0-1 1 0 0,-1 1-1 0 0,0-1 0 0 0,0 1 1 0 0,-2 2-178 0 0,2-10 9 0 0,0 0-1 0 0,0 0 1 0 0,-1 0 0 0 0,1 0 0 0 0,0 0 0 0 0,-1 0 0 0 0,1 0 0 0 0,-1-1 0 0 0,1 1 0 0 0,-1 0 0 0 0,1-1-1 0 0,-1 1 1 0 0,0-1 0 0 0,1 0 0 0 0,-1 1 0 0 0,0-1 0 0 0,1 0 0 0 0,-1 0 0 0 0,0 0 0 0 0,1 0 0 0 0,-1 0 0 0 0,0-1-1 0 0,1 1 1 0 0,-1 0 0 0 0,0-1 0 0 0,1 1 0 0 0,-1-1 0 0 0,1 0 0 0 0,-1 1 0 0 0,1-1 0 0 0,-1 0 0 0 0,1 0-1 0 0,-1 0 1 0 0,1 0 0 0 0,0 0 0 0 0,0 0 0 0 0,-1-1 0 0 0,1 1 0 0 0,0 0 0 0 0,0 0 0 0 0,0-1 0 0 0,0 1-1 0 0,1-1 1 0 0,-1 1 0 0 0,0-1 0 0 0,1 1 0 0 0,-1-1 0 0 0,1 0 0 0 0,-1 1 0 0 0,1-1 0 0 0,0 0 0 0 0,-1 1 0 0 0,1-1-1 0 0,0 0 1 0 0,0 1 0 0 0,0-1 0 0 0,1 0 0 0 0,-1 1 0 0 0,0-1 0 0 0,1 0 0 0 0,-1 1 0 0 0,1-1 0 0 0,-1 1-1 0 0,1-1 1 0 0,0-1-9 0 0,29-38-3041 0 0,6 31-5585 0 0,-20 7 2057 0 0</inkml:trace>
  <inkml:trace contextRef="#ctx0" brushRef="#br0" timeOffset="45150.22">7260 12949 9261 0 0,'0'0'4858'0'0,"0"0"-3778"0"0,0 0-814 0 0,0 0-4 0 0,0 0-16 0 0,0 0-203 0 0,0 0-231 0 0,0 0-177 0 0,8 1 37 0 0,76 23 778 0 0,-81-23-419 0 0,-1-1 0 0 0,0 1-1 0 0,1 0 1 0 0,-1 0 0 0 0,0 0 0 0 0,0 0-1 0 0,0 0 1 0 0,0 0 0 0 0,0 0-1 0 0,0 1 1 0 0,0-1 0 0 0,0 1 0 0 0,-1-1-1 0 0,1 1 1 0 0,-1 0 0 0 0,1 0 0 0 0,-1 0-1 0 0,1 0 1 0 0,-1 0 0 0 0,0 0-1 0 0,0 0 1 0 0,0 0 0 0 0,0 0 0 0 0,0 0-1 0 0,-1 1 1 0 0,1-1 0 0 0,-1 0-1 0 0,1 1 1 0 0,-1-1 0 0 0,0 0 0 0 0,0 1-1 0 0,0-1 1 0 0,0 0 0 0 0,0 1 0 0 0,-1-1-1 0 0,1 0 1 0 0,-1 1 0 0 0,1-1-1 0 0,-1 0 1 0 0,0 1-31 0 0,-50 33 884 0 0,27-34-4700 0 0,20-5 87 0 0,4-5-3704 0 0</inkml:trace>
  <inkml:trace contextRef="#ctx0" brushRef="#br0" timeOffset="45415.94">7446 12946 6141 0 0,'0'0'6225'0'0,"0"0"-4836"0"0,0 0-1005 0 0,0 0 509 0 0,-3 6 2 0 0,-25 92 743 0 0,67-71-6118 0 0,-33-27 68 0 0,4-5-3509 0 0</inkml:trace>
  <inkml:trace contextRef="#ctx0" brushRef="#br0" timeOffset="45666.14">7590 12860 7901 0 0,'0'0'5333'0'0,"0"0"-4149"0"0,0 0-974 0 0,0 0-46 0 0,0 0 87 0 0,0 0-253 0 0,0 0-128 0 0,4 3 122 0 0,-2-1 51 0 0,1-1-1 0 0,-1 1 0 0 0,0 0 0 0 0,1 0 1 0 0,-1 1-1 0 0,0-1 0 0 0,0 0 0 0 0,0 1 1 0 0,-1-1-1 0 0,1 1 0 0 0,-1-1 0 0 0,1 1 1 0 0,-1 0-1 0 0,0 0 0 0 0,0 0 0 0 0,0 0 1 0 0,0 0-1 0 0,-1 0 0 0 0,1 0 0 0 0,-1 0 1 0 0,0 0-1 0 0,0 0 0 0 0,0 0 0 0 0,0 0 1 0 0,0 0-1 0 0,-1 0 0 0 0,1 0 0 0 0,-1 0 1 0 0,0 0-1 0 0,0 0 0 0 0,0-1 0 0 0,0 1 1 0 0,0 0-1 0 0,-1 0 0 0 0,1-1 0 0 0,-1 1 1 0 0,0-1-1 0 0,0 1 0 0 0,0-1 1 0 0,0 1-43 0 0,1-3 16 0 0,0 1 0 0 0,0 0 0 0 0,0-1 1 0 0,0 1-1 0 0,0 0 0 0 0,0 0 1 0 0,1 0-1 0 0,-1 0 0 0 0,0 0 1 0 0,0-1-1 0 0,1 1 0 0 0,-1 0 1 0 0,1 0-1 0 0,-1 1 0 0 0,1-1 0 0 0,0 0 1 0 0,-1 0-1 0 0,1 0 0 0 0,0 0 1 0 0,0 0-1 0 0,-1 0 0 0 0,1 0 1 0 0,0 1-1 0 0,0-1 0 0 0,0 0 1 0 0,1 0-1 0 0,-1 0 0 0 0,0 0 1 0 0,0 0-1 0 0,1 0 0 0 0,-1 1 0 0 0,0-1 1 0 0,1 0-1 0 0,-1 0 0 0 0,1 0 1 0 0,-1 0-1 0 0,1 0 0 0 0,0 0 1 0 0,0-1-1 0 0,-1 1 0 0 0,1 0 1 0 0,0 0-1 0 0,0 0 0 0 0,0-1 0 0 0,0 1 1 0 0,0 0-17 0 0,57 3-2279 0 0,-27-12-2291 0 0,-19 3-969 0 0</inkml:trace>
  <inkml:trace contextRef="#ctx0" brushRef="#br0" timeOffset="43444.77">7159 12218 992 0 0,'0'0'7849'0'0,"0"0"-5624"0"0,0 0-1755 0 0,0 0 305 0 0,0 0 225 0 0,0 0-207 0 0,0 0-264 0 0,0 0-389 0 0,31 8-479 0 0,-29-4 386 0 0,-1-1 1 0 0,0 1-1 0 0,0-1 1 0 0,0 1-1 0 0,-1-1 1 0 0,1 1-1 0 0,-1 0 1 0 0,0-1 0 0 0,0 1-1 0 0,0-1 1 0 0,0 1-1 0 0,-1 0 1 0 0,1-1-1 0 0,-1 1 1 0 0,0-1-1 0 0,0 1 1 0 0,0-1-1 0 0,-1 1 1 0 0,1-1-1 0 0,-1 0 1 0 0,0 0-1 0 0,0 0 1 0 0,0 0-1 0 0,0 0 1 0 0,-1 0-1 0 0,1 0 1 0 0,-1-1-1 0 0,1 1 1 0 0,-1-1-1 0 0,-3 2-47 0 0,-16 28 314 0 0,21-30-441 0 0,1 0 0 0 0,0 0-1 0 0,-1-1 1 0 0,1 1 0 0 0,0 0-1 0 0,0 0 1 0 0,0 0-1 0 0,0-1 1 0 0,0 1 0 0 0,0 0-1 0 0,1 0 1 0 0,-1 0-1 0 0,1-1 1 0 0,-1 1 0 0 0,1 0-1 0 0,0-1 1 0 0,-1 1 0 0 0,1 0-1 0 0,0-1 1 0 0,0 1-1 0 0,0-1 1 0 0,0 1 0 0 0,1-1-1 0 0,-1 0 1 0 0,0 1-1 0 0,0-1 1 0 0,1 0 0 0 0,-1 0-1 0 0,1 0 1 0 0,-1 0 0 0 0,1 0-1 0 0,0 0 1 0 0,-1-1-1 0 0,1 1 1 0 0,0 0 0 0 0,-1-1-1 0 0,1 1 1 0 0,0-1-1 0 0,0 0 1 0 0,-1 1 0 0 0,1-1-1 0 0,0 0 1 0 0,0 0 0 0 0,0 0-1 0 0,-1-1 1 0 0,1 1-1 0 0,0 0 1 0 0,0-1 0 0 0,0 1 127 0 0,4 0-5400 0 0</inkml:trace>
  <inkml:trace contextRef="#ctx0" brushRef="#br0" timeOffset="44117.74">7400 12355 2784 0 0,'0'0'4864'0'0,"0"0"-2675"0"0,0 0-1377 0 0,0 0-129 0 0,0 0 54 0 0,0 0-84 0 0,0 0-151 0 0,0 0-258 0 0,0 0-133 0 0,31 3 89 0 0,-28-3-161 0 0,-1-1 0 0 0,1 1 0 0 0,-1 0 1 0 0,1 0-1 0 0,0 0 0 0 0,-1 0 0 0 0,1 1 0 0 0,-1-1 1 0 0,1 0-1 0 0,0 1 0 0 0,-1 0 0 0 0,1 0 1 0 0,-1 0-1 0 0,0 0 0 0 0,1 0 0 0 0,-1 0 0 0 0,0 1 1 0 0,0-1-1 0 0,1 1 0 0 0,-1 0 0 0 0,-1-1 1 0 0,1 1-1 0 0,0 0 0 0 0,0 0 0 0 0,-1 0 1 0 0,1 0-1 0 0,-1 1 0 0 0,1-1 0 0 0,-1 0 0 0 0,0 0 1 0 0,0 1-1 0 0,0-1 0 0 0,0 1 0 0 0,0-1 1 0 0,-1 1-1 0 0,1 0 0 0 0,-1-1 0 0 0,0 1 1 0 0,0-1-1 0 0,0 1 0 0 0,0 0 0 0 0,0-1 0 0 0,0 1 1 0 0,-1-1-1 0 0,1 1 0 0 0,-1 0 0 0 0,0-1 1 0 0,0 1-1 0 0,0 0-39 0 0,-33 29 1095 0 0,30-29-1080 0 0,-1 0-1 0 0,1 0 1 0 0,0 0 0 0 0,0 1-1 0 0,0-1 1 0 0,0 1 0 0 0,1 0-1 0 0,-1 0 1 0 0,1 0 0 0 0,0 1-1 0 0,0-1 1 0 0,1 1 0 0 0,-1 0-1 0 0,1 0 1 0 0,0 0 0 0 0,1 0 0 0 0,-1 0-1 0 0,0 4-14 0 0,46 25 231 0 0,-23-31-2713 0 0,-3-4-3453 0 0,-4-4-1283 0 0</inkml:trace>
  <inkml:trace contextRef="#ctx0" brushRef="#br0" timeOffset="44383.51">7553 12509 5685 0 0,'0'0'7952'0'0,"0"0"-7340"0"0,0 0-500 0 0,-45-6 496 0 0,24 3 324 0 0,-3 0-351 0 0,0 0-269 0 0,-2 2-224 0 0,1-1-88 0 0,0 2-224 0 0,0 0-861 0 0,4 0-555 0 0,6 3-1048 0 0,2-1-2560 0 0</inkml:trace>
  <inkml:trace contextRef="#ctx0" brushRef="#br0" timeOffset="49124.92">9739 12402 1656 0 0,'0'0'6385'0'0,"0"0"-3184"0"0,0 0-2118 0 0,0 0-521 0 0,0 0 44 0 0,0 0-43 0 0,0 0-199 0 0,0 0 38 0 0,-2 7 79 0 0,0-2-414 0 0,0-1 0 0 0,0 1 0 0 0,1 0-1 0 0,0 0 1 0 0,0-1 0 0 0,0 1-1 0 0,0 0 1 0 0,1 0 0 0 0,0 0 0 0 0,0 0-1 0 0,0 0 1 0 0,1 0 0 0 0,0 0-1 0 0,-1 0 1 0 0,2 0 0 0 0,-1 0 0 0 0,1 0-1 0 0,-1-1 1 0 0,1 1 0 0 0,1-1-1 0 0,-1 1 1 0 0,1-1 0 0 0,-1 0 0 0 0,1 0-1 0 0,1 0 1 0 0,-1 0 0 0 0,0-1 0 0 0,1 1-1 0 0,0-1 1 0 0,-1 0 0 0 0,2 0-1 0 0,-1 0 1 0 0,0 0 0 0 0,0-1 0 0 0,1 0-1 0 0,-1 0 1 0 0,1 0 0 0 0,0 0-1 0 0,0-1 1 0 0,-1 0 0 0 0,1 0 0 0 0,0 0-1 0 0,0 0 1 0 0,3-1-67 0 0,-5-1-21 0 0,0 0-1 0 0,0-1 1 0 0,0 1-1 0 0,0-1 1 0 0,0 0-1 0 0,-1 0 1 0 0,1 0-1 0 0,-1 0 1 0 0,1 0-1 0 0,-1 0 1 0 0,0-1-1 0 0,0 1 1 0 0,0-1-1 0 0,0 0 1 0 0,0 0-1 0 0,0 1 1 0 0,-1-1-1 0 0,1 0 1 0 0,-1-1-1 0 0,0 1 1 0 0,0 0-1 0 0,0 0 1 0 0,0 0-1 0 0,-1-1 1 0 0,1-1 21 0 0,1-1-474 0 0,0 15 554 0 0,0-1 0 0 0,0 1-1 0 0,-1-1 1 0 0,0 1 0 0 0,0 0-1 0 0,-1 0 1 0 0,0-1-1 0 0,0 1 1 0 0,-1 0 0 0 0,-1-1-1 0 0,1 1 1 0 0,-1 0 0 0 0,-1-1-1 0 0,1 0 1 0 0,-2 0 0 0 0,1 0-1 0 0,-1 0 1 0 0,0 0 0 0 0,-4 5-80 0 0,-71-10-80 0 0,52-13-3118 0 0,8-2-4368 0 0,14 4-332 0 0</inkml:trace>
  <inkml:trace contextRef="#ctx0" brushRef="#br0" timeOffset="49344.28">10055 12838 6233 0 0,'0'0'5015'0'0,"0"0"-3518"0"0,0 0-1167 0 0,-7 2 236 0 0,-14-1 37 0 0,-1 0 0 0 0,1-1 0 0 0,-1-1 0 0 0,0 0 0 0 0,1-2-1 0 0,0-1 1 0 0,-1-1 0 0 0,-19-7-603 0 0,-44-7-1990 0 0,2 10-5369 0 0,86 9 776 0 0</inkml:trace>
  <inkml:trace contextRef="#ctx0" brushRef="#br0" timeOffset="49813.8">9740 12958 692 0 0,'0'0'1097'0'0,"0"0"1526"0"0,0 0 195 0 0,0 0-775 0 0,0 0-206 0 0,0 0-361 0 0,-6 3-489 0 0,-24 9 401 0 0,29-12-778 0 0,1 0-72 0 0,0 0-36 0 0,44 3 326 0 0,-41-2-812 0 0,0 0 0 0 0,0 1 0 0 0,0-1-1 0 0,0 1 1 0 0,0 0 0 0 0,0 0 0 0 0,0 0 0 0 0,-1 1 0 0 0,1-1 0 0 0,-1 1-1 0 0,0-1 1 0 0,1 1 0 0 0,-1 0 0 0 0,-1 0 0 0 0,1 0 0 0 0,0 0 0 0 0,-1 0 0 0 0,1 0-1 0 0,-1 0 1 0 0,0 1 0 0 0,0-1 0 0 0,0 0 0 0 0,-1 1 0 0 0,1-1 0 0 0,-1 1-1 0 0,1-1 1 0 0,-1 1 0 0 0,-1-1 0 0 0,1 1 0 0 0,0-1 0 0 0,-1 0 0 0 0,1 1 0 0 0,-1-1-1 0 0,0 0 1 0 0,0 1 0 0 0,-1-1 0 0 0,1 0 0 0 0,-1 0 0 0 0,1 0 0 0 0,-1 0-1 0 0,0 0 1 0 0,-1 0-16 0 0,-74 61 971 0 0,76-64-706 0 0,49-3-130 0 0,65 19-225 0 0,-108-20-1511 0 0,-2 0-3555 0 0,3-3-2349 0 0</inkml:trace>
  <inkml:trace contextRef="#ctx0" brushRef="#br0" timeOffset="50169.43">9953 13023 5533 0 0,'0'0'4613'0'0,"0"0"-2493"0"0,0 0-1528 0 0,0 0-173 0 0,0 0 195 0 0,0 0-75 0 0,0 0-250 0 0,7 1-174 0 0,5 3-205 0 0,-7-4 166 0 0,-1 0 0 0 0,1 0 0 0 0,0 0 0 0 0,-1 1 0 0 0,1-1 0 0 0,-1 1 0 0 0,0 0 0 0 0,1 1 1 0 0,-1-1-1 0 0,0 1 0 0 0,0 0 0 0 0,0 0 0 0 0,0 0 0 0 0,0 1 0 0 0,0-1 0 0 0,-1 1 0 0 0,1 0 0 0 0,-1 0 0 0 0,1 0 0 0 0,-1 0 0 0 0,0 1 0 0 0,-1-1 0 0 0,1 1 0 0 0,-1 0 0 0 0,1 0 0 0 0,-1 0 0 0 0,0 0 0 0 0,0 0 0 0 0,-1 0 0 0 0,1 1 0 0 0,-1-1 0 0 0,0 0 0 0 0,0 1 0 0 0,-1-1 0 0 0,1 1 0 0 0,-1-1 0 0 0,0 1 0 0 0,0-1 0 0 0,-1 1-76 0 0,-12 25 424 0 0,-7 49 254 0 0,48-63-1242 0 0,-6-22-6867 0 0,-14-3-261 0 0</inkml:trace>
  <inkml:trace contextRef="#ctx0" brushRef="#br0" timeOffset="50432.34">10171 13194 6249 0 0,'0'0'6692'0'0,"0"0"-5344"0"0,0 0-1180 0 0,0 0 400 0 0,-42-9 524 0 0,25 4-375 0 0,-3 0-481 0 0,0 1-236 0 0,-2-1-212 0 0,0 0-1457 0 0,3-2-771 0 0,6 2-2544 0 0,-1-6-2781 0 0</inkml:trace>
  <inkml:trace contextRef="#ctx0" brushRef="#br0" timeOffset="50665.24">10239 12431 3404 0 0,'0'0'4734'0'0,"3"5"-3308"0"0,96 206 3953 0 0,-84-167-4826 0 0,-2 1 0 0 0,-1 0 0 0 0,-3 1-1 0 0,-1 0 1 0 0,-3 0 0 0 0,0 34-553 0 0,-42 39 374 0 0,6-83-2705 0 0,26-34-902 0 0,1-7-2940 0 0</inkml:trace>
  <inkml:trace contextRef="#ctx0" brushRef="#br0" timeOffset="51007.92">10481 12435 7189 0 0,'0'0'6848'0'0,"0"0"-5358"0"0,0 0-1423 0 0,0 0 53 0 0,0 0-153 0 0,0 0-35 0 0,5 2 54 0 0,-3-1 29 0 0,0 0 0 0 0,0 0 0 0 0,0 0 0 0 0,1 1-1 0 0,-1-1 1 0 0,-1 1 0 0 0,1-1 0 0 0,0 1 0 0 0,0 0 0 0 0,0 0-1 0 0,-1 0 1 0 0,1 0 0 0 0,-1 0 0 0 0,0 0 0 0 0,0 0-1 0 0,1 0 1 0 0,-1 0 0 0 0,-1 1 0 0 0,1-1 0 0 0,0 0-1 0 0,0 1 1 0 0,-1-1 0 0 0,0 1 0 0 0,1-1 0 0 0,-1 0 0 0 0,0 1-1 0 0,0-1 1 0 0,0 1 0 0 0,0-1 0 0 0,-1 1 0 0 0,1-1-1 0 0,-1 1 1 0 0,1-1 0 0 0,-1 0 0 0 0,0 1 0 0 0,0-1-1 0 0,0 1-14 0 0,-31 96 997 0 0,35-97-917 0 0,0 0 0 0 0,1-1 0 0 0,-1 1 0 0 0,0-1 0 0 0,1 1 0 0 0,0-1 1 0 0,-1 0-1 0 0,1-1 0 0 0,0 1 0 0 0,-1-1 0 0 0,1 0 0 0 0,0 1 0 0 0,0-1 1 0 0,-1-1-1 0 0,1 1 0 0 0,0-1 0 0 0,0 1 0 0 0,-1-1 0 0 0,1 0 0 0 0,3-2-80 0 0,10-6-58 0 0,6-3-169 0 0,-15 16-9456 0 0,-6 5 2337 0 0</inkml:trace>
  <inkml:trace contextRef="#ctx0" brushRef="#br0" timeOffset="51302.75">10952 13054 8221 0 0,'0'0'6272'0'0,"0"0"-4609"0"0,0 0-1438 0 0,0 0 259 0 0,0 0 188 0 0,0 0-206 0 0,0 0-271 0 0,-7-1-135 0 0,-10 1-456 0 0,-77-9 1118 0 0,42-13-5432 0 0,47 14-126 0 0,5-6-2762 0 0</inkml:trace>
  <inkml:trace contextRef="#ctx0" brushRef="#br0" timeOffset="51473.76">10924 12935 8373 0 0,'0'0'6396'0'0,"0"0"-6120"0"0,0 0 28 0 0,0 0-92 0 0,0 0 392 0 0,0 0 1 0 0,-47 3-281 0 0,26-5-324 0 0,-5 1-837 0 0,1-3-1411 0 0,4 0-2940 0 0,-7-6-3633 0 0</inkml:trace>
  <inkml:trace contextRef="#ctx0" brushRef="#br0" timeOffset="52100.33">11740 12870 9713 0 0,'0'0'6272'0'0,"0"0"-5956"0"0,0 0-163 0 0,0 0 207 0 0,0 0 188 0 0,-40 7-200 0 0,23-7-140 0 0,-3 0-120 0 0,-3 0-76 0 0,1-3 36 0 0,-3 2-48 0 0,2-1-380 0 0,2-1-916 0 0,4-1-1025 0 0,5 1-3399 0 0,8-6-2629 0 0</inkml:trace>
  <inkml:trace contextRef="#ctx0" brushRef="#br0" timeOffset="53028.73">12126 12606 1760 0 0,'0'0'868'0'0,"0"0"2450"0"0,0 0-1551 0 0,0 0-976 0 0,0 0 192 0 0,0 0 7 0 0,0 0-352 0 0,0 0-210 0 0,0 0 9 0 0,-7 39 2753 0 0,10-33-3136 0 0,-1 1 0 0 0,1-1 0 0 0,0 0 0 0 0,0 0 0 0 0,1 0-1 0 0,-1 0 1 0 0,1-1 0 0 0,1 1 0 0 0,-1-1 0 0 0,1 0 0 0 0,0 0 0 0 0,0-1 0 0 0,0 0 0 0 0,1 0 0 0 0,0 0-1 0 0,0 0 1 0 0,0-1 0 0 0,0 0 0 0 0,0 0 0 0 0,0-1 0 0 0,1 1 0 0 0,0-1 0 0 0,-1-1 0 0 0,1 1 0 0 0,0-1-54 0 0,-5-2-8 0 0,-1 0 0 0 0,1 0 1 0 0,-1 1-1 0 0,1-1 0 0 0,-1 0 1 0 0,1-1-1 0 0,-1 1 0 0 0,1 0 1 0 0,-1 0-1 0 0,0-1 0 0 0,0 1 1 0 0,0 0-1 0 0,0-1 0 0 0,0 1 1 0 0,0-1-1 0 0,0 0 0 0 0,0 1 1 0 0,-1-1-1 0 0,1 0 1 0 0,0 1-1 0 0,-1-1 0 0 0,0 0 1 0 0,1 0-1 0 0,-1 1 0 0 0,0-1 1 0 0,0 0-1 0 0,0 0 0 0 0,0 1 1 0 0,0-1-1 0 0,0 0 0 0 0,-1 0 1 0 0,1 0-1 0 0,0 1 0 0 0,-1-2 8 0 0,-2-14 159 0 0,5 53 151 0 0,13 154 663 0 0,-16-187-954 0 0,0-1 1 0 0,0 1-1 0 0,-1-1 1 0 0,1 0-1 0 0,-1 1 1 0 0,1-1-1 0 0,-1 0 1 0 0,0 0-1 0 0,0 0 1 0 0,0 0-1 0 0,0 0 0 0 0,0 0 1 0 0,0 0-1 0 0,0-1 1 0 0,0 1-1 0 0,-1-1 1 0 0,1 0-1 0 0,-1 1 1 0 0,1-1-1 0 0,-1 0 1 0 0,0-1-1 0 0,1 1 0 0 0,-1 0 1 0 0,0-1-1 0 0,1 1 1 0 0,-1-1-1 0 0,0 0 1 0 0,0 0-1 0 0,1 0 1 0 0,-1 0-1 0 0,0-1 1 0 0,0 1-1 0 0,1-1 1 0 0,-1 0-1 0 0,0 1 0 0 0,-1-2-19 0 0,-32-22-7467 0 0,27 6-1493 0 0</inkml:trace>
  <inkml:trace contextRef="#ctx0" brushRef="#br0" timeOffset="53418.82">12472 12578 12525 0 0,'0'0'2436'0'0,"0"0"-1752"0"0,0 0-522 0 0,0 0 92 0 0,0 0 211 0 0,0 0-334 0 0,0 0-149 0 0,0 0-53 0 0,4 4 46 0 0,-3-3 38 0 0,3 1-4 0 0,-1 0 0 0 0,0 1 0 0 0,0-1 0 0 0,0 1 0 0 0,0-1 0 0 0,0 1-1 0 0,-1 0 1 0 0,1 0 0 0 0,-1 0 0 0 0,0 1 0 0 0,0-1 0 0 0,0 0 0 0 0,0 1 0 0 0,0-1 0 0 0,-1 1 0 0 0,1 0 0 0 0,-1 0 0 0 0,0-1 0 0 0,-1 1 0 0 0,1 0 0 0 0,-1 0 0 0 0,1 0 0 0 0,-1 0 0 0 0,0 0 0 0 0,0 0 0 0 0,-1 0 0 0 0,1 0-1 0 0,-1-1 1 0 0,0 1 0 0 0,0 0 0 0 0,0 0 0 0 0,-1-1 0 0 0,1 1 0 0 0,-2 1-9 0 0,-58 67 724 0 0,119-41 322 0 0,-12-22-3011 0 0,-14-6-6649 0 0,-16-3 563 0 0</inkml:trace>
  <inkml:trace contextRef="#ctx0" brushRef="#br0" timeOffset="54184.46">12575 13136 3816 0 0,'0'0'7394'0'0,"0"0"-5731"0"0,-7 2-983 0 0,-45 8-109 0 0,0-3 1 0 0,0-2-1 0 0,-1-3 1 0 0,1-2-1 0 0,-1-2 1 0 0,1-2-1 0 0,-16-5-571 0 0,48 7 65 0 0,-159-19 99 0 0,-226-9-125 0 0,389 34-833 0 0,6-2-1273 0 0,0-1-4784 0 0,2-2-1166 0 0</inkml:trace>
  <inkml:trace contextRef="#ctx0" brushRef="#br0" timeOffset="55630.25">11671 13343 1472 0 0,'0'0'440'0'0,"0"0"250"0"0,0 0 1578 0 0,0 0 944 0 0,0 0-1528 0 0,0 0-357 0 0,0 0-34 0 0,0 0-214 0 0,0 0-279 0 0,8-6-120 0 0,-12 7-637 0 0,1 0 1 0 0,-1 0-1 0 0,1 0 0 0 0,0 0 0 0 0,0 1 0 0 0,0-1 0 0 0,0 1 0 0 0,0 0 0 0 0,0 0 0 0 0,0 0 0 0 0,0 0 0 0 0,0 0 0 0 0,1 1 0 0 0,0-1 0 0 0,-1 1 1 0 0,1 0-1 0 0,0-1 0 0 0,0 1 0 0 0,0 0 0 0 0,1 0 0 0 0,-1 1 0 0 0,1-1 0 0 0,-1 0 0 0 0,1 0 0 0 0,0 1 0 0 0,1-1 0 0 0,-1 1 0 0 0,0-1 0 0 0,1 1 1 0 0,0-1-1 0 0,0 1 0 0 0,0-1 0 0 0,0 1 0 0 0,1-1 0 0 0,-1 1 0 0 0,1-1 0 0 0,0 0 0 0 0,0 1 0 0 0,0-1 0 0 0,0 0 0 0 0,1 1 0 0 0,-1-1 1 0 0,1 0-1 0 0,0 0 0 0 0,0 0 0 0 0,0-1 0 0 0,0 1 0 0 0,1 0-43 0 0,98 36 865 0 0,-101-83-6069 0 0,8 7 2027 0 0,-8 38 3252 0 0,0-1 0 0 0,1 1 0 0 0,-1-1 0 0 0,0 0 0 0 0,0 1 0 0 0,0-1 0 0 0,0 0 0 0 0,0 1 0 0 0,1-1 0 0 0,-1 1 0 0 0,0-1 0 0 0,0 0 0 0 0,1 0 0 0 0,-1 1 0 0 0,0-1 0 0 0,1 0 0 0 0,-1 1 0 0 0,0-1 1 0 0,0 0-1 0 0,1 0 0 0 0,-1 0 0 0 0,1 1 0 0 0,-1-1 0 0 0,0 0 0 0 0,1 0 0 0 0,-1 0 0 0 0,0 0 0 0 0,1 0 0 0 0,-1 0 0 0 0,1 0 0 0 0,-1 0 0 0 0,0 0 0 0 0,1 0 0 0 0,-1 0 0 0 0,1 0 0 0 0,-1 0 0 0 0,0 0 0 0 0,1 0 0 0 0,-1 0 0 0 0,1 0 0 0 0,-1 0 0 0 0,0 0 0 0 0,1-1 0 0 0,-1 1 0 0 0,0 0 0 0 0,1 0 0 0 0,-1-1 0 0 0,0 1 0 0 0,1 0 0 0 0,-1 0 0 0 0,0-1 0 0 0,1 1-75 0 0,0 69 3424 0 0,13 30-2080 0 0,-5-82-2304 0 0,-4-5-5813 0 0,-4-11 156 0 0</inkml:trace>
  <inkml:trace contextRef="#ctx0" brushRef="#br0" timeOffset="56097.75">12022 13409 1084 0 0,'0'0'7481'0'0,"0"0"-5127"0"0,0 0-1690 0 0,0 0 277 0 0,0 0 172 0 0,0 0-275 0 0,0 0-307 0 0,0 0-182 0 0,0 0-101 0 0,2-3-28 0 0,1 2-199 0 0,-1-1 0 0 0,1 1-1 0 0,0-1 1 0 0,0 1 0 0 0,-1 0-1 0 0,1 0 1 0 0,0 1 0 0 0,0-1-1 0 0,0 0 1 0 0,0 1 0 0 0,0 0-1 0 0,0 0 1 0 0,0 0-1 0 0,0 0 1 0 0,0 0 0 0 0,0 0-1 0 0,0 1 1 0 0,0 0 0 0 0,0-1-1 0 0,0 1 1 0 0,0 0 0 0 0,-1 0-1 0 0,1 1 1 0 0,0-1 0 0 0,-1 1-1 0 0,2 0-20 0 0,-1-1 16 0 0,0-1-1 0 0,0 0 1 0 0,0 1 0 0 0,-1 0-1 0 0,1 0 1 0 0,0 0 0 0 0,0 0-1 0 0,-1 0 1 0 0,1 0-1 0 0,-1 1 1 0 0,1-1 0 0 0,-1 1-1 0 0,0-1 1 0 0,0 1 0 0 0,1 0-1 0 0,-1 0 1 0 0,-1 0-1 0 0,1 0 1 0 0,0 1 0 0 0,0-1-1 0 0,-1 0 1 0 0,1 1 0 0 0,-1-1-1 0 0,0 1 1 0 0,0 0-1 0 0,0-1 1 0 0,0 1 0 0 0,0 0-1 0 0,0 0 1 0 0,-1-1 0 0 0,1 1-1 0 0,-1 0 1 0 0,0 0-1 0 0,0 0 1 0 0,0 0 0 0 0,0-1-1 0 0,-1 1 1 0 0,1 0 0 0 0,-1 0-1 0 0,1 0 1 0 0,-1-1-1 0 0,0 1 1 0 0,0 0 0 0 0,-1-1-1 0 0,1 1 1 0 0,-2 2-16 0 0,-72 131 1065 0 0,75-134-1034 0 0,0 0-1 0 0,1 0 1 0 0,-1 0-1 0 0,1 0 0 0 0,-1 0 1 0 0,1 0-1 0 0,0 0 1 0 0,0 0-1 0 0,0 0 1 0 0,0 0-1 0 0,0-1 0 0 0,0 1 1 0 0,0 0-1 0 0,1-1 1 0 0,-1 1-1 0 0,1-1 0 0 0,-1 1 1 0 0,1-1-1 0 0,0 0 1 0 0,-1 1-1 0 0,1-1 1 0 0,0 0-1 0 0,0 0 0 0 0,0 0 1 0 0,0-1-1 0 0,-1 1 1 0 0,1 0-1 0 0,1-1 0 0 0,-1 1 1 0 0,0-1-1 0 0,0 0 1 0 0,0 0-1 0 0,0 1 1 0 0,0-1-1 0 0,0-1 0 0 0,0 1 1 0 0,0 0-1 0 0,0 0 1 0 0,0-1-1 0 0,0 1 1 0 0,2-2-31 0 0,27-4-2207 0 0,-8-6-3452 0 0,-16 6-298 0 0</inkml:trace>
  <inkml:trace contextRef="#ctx0" brushRef="#br0" timeOffset="56366.55">12230 13602 848 0 0,'0'0'10957'0'0,"0"0"-8037"0"0,0 0-2728 0 0,0 0-184 0 0,-40-5 644 0 0,23 0-288 0 0,-3 2-252 0 0,3 0-112 0 0,-1 0-928 0 0,-2 0-872 0 0,5-1-1060 0 0,2 2-3993 0 0</inkml:trace>
  <inkml:trace contextRef="#ctx0" brushRef="#br0" timeOffset="56851.8">12436 13307 3116 0 0,'0'0'6678'0'0,"0"0"-3575"0"0,0 0-2205 0 0,0 0-624 0 0,0 0-10 0 0,0 0-43 0 0,0 0-138 0 0,0 0-123 0 0,28 11 39 0 0,-25-9 51 0 0,1-1 0 0 0,-1 0 0 0 0,0 1-1 0 0,1-1 1 0 0,-1 1 0 0 0,0 0 0 0 0,0 0 0 0 0,0 1 0 0 0,0-1-1 0 0,0 1 1 0 0,-1-1 0 0 0,1 1 0 0 0,-1 0 0 0 0,0 0 0 0 0,0 0-1 0 0,0 0 1 0 0,0 0 0 0 0,0 0 0 0 0,0 1 0 0 0,-1-1 0 0 0,0 1-1 0 0,0-1 1 0 0,0 1 0 0 0,0-1 0 0 0,0 1 0 0 0,-1 0 0 0 0,1-1-1 0 0,-1 1-49 0 0,-73 19 629 0 0,77-21-611 0 0,1 0 0 0 0,-1 1 0 0 0,0-1 0 0 0,1 1 1 0 0,-1 0-1 0 0,-1 0 0 0 0,1 0 0 0 0,0 0 1 0 0,-1 1-1 0 0,1 0 0 0 0,-1-1 0 0 0,0 1 1 0 0,-1 0-1 0 0,1 1 0 0 0,-1-1 0 0 0,1 0 1 0 0,-1 1-1 0 0,0-1 0 0 0,-1 1 0 0 0,1 0 1 0 0,-1-1-1 0 0,0 3-18 0 0,-4-4 62 0 0,-1-1 0 0 0,1 0 1 0 0,-1 1-1 0 0,1-1 0 0 0,-1-1 0 0 0,0 1 1 0 0,0 0-1 0 0,0-1 0 0 0,0 0 0 0 0,0 0 0 0 0,0 0 1 0 0,-1 0-1 0 0,1-1 0 0 0,0 0 0 0 0,0 1 1 0 0,0-2-1 0 0,-1 1 0 0 0,1 0 0 0 0,0-1 1 0 0,0 0-1 0 0,-2 0-62 0 0,0 0-35 0 0,-69-10-2665 0 0,27-5-6016 0 0,27 5 1839 0 0</inkml:trace>
  <inkml:trace contextRef="#ctx0" brushRef="#br0" timeOffset="-120180.59">12122 13961 1056 0 0,'0'0'2897'0'0,"7"0"-1798"0"0,136 18-1238 0 0,93-1-3927 0 0,-56-69 3619 0 0,-138 31 1054 0 0,-1-2 0 0 0,-1-2 1 0 0,-2-1-1 0 0,0-2 0 0 0,-2-1 0 0 0,-1-3 1 0 0,-1 0-1 0 0,16-22-607 0 0,-23 17 41 0 0,-2 0 0 0 0,-2-2 0 0 0,-1 0-1 0 0,-2-2 1 0 0,-2 0 0 0 0,-1-1 0 0 0,-3-1 0 0 0,-1 0 0 0 0,-2-1 0 0 0,-3 0 0 0 0,-1-1 0 0 0,-2 0 0 0 0,-2 0-1 0 0,-2 0 1 0 0,-1 0 0 0 0,-3 0 0 0 0,-3-9-41 0 0,1 22-16 0 0,-1 0-1 0 0,-1 0 1 0 0,-2 1-1 0 0,-1 0 1 0 0,-2 0-1 0 0,0 2 1 0 0,-3-1-1 0 0,0 2 1 0 0,-1 0-1 0 0,-2 0 1 0 0,-1 2-1 0 0,-1 1 1 0 0,-1 0-1 0 0,-1 1 1 0 0,-2 1-1 0 0,0 2 1 0 0,-1 0-1 0 0,-1 2 1 0 0,-1 0-1 0 0,-13-5 17 0 0,-16-9-37 0 0,-1 3-1 0 0,-2 3 1 0 0,0 2-1 0 0,-2 2 1 0 0,0 4-1 0 0,-2 2 1 0 0,0 2-1 0 0,0 4 1 0 0,-60-3 37 0 0,89 9 23 0 0,0 2 0 0 0,0 1 0 0 0,0 2 1 0 0,-1 1-1 0 0,1 2 0 0 0,0 2 0 0 0,0 0 0 0 0,1 3 0 0 0,0 0 1 0 0,0 2-1 0 0,1 2 0 0 0,0 1 0 0 0,1 1 0 0 0,1 2 1 0 0,0 1-1 0 0,1 1 0 0 0,1 2 0 0 0,1 0 0 0 0,0 2 0 0 0,2 1 1 0 0,1 1-1 0 0,-17 22-23 0 0,-6 34 171 0 0,3 2-1 0 0,4 2 1 0 0,4 1 0 0 0,4 2 0 0 0,-3 23-171 0 0,30-93 31 0 0,-15 39-148 0 0,3 1 1 0 0,3 1-1 0 0,2 1 0 0 0,3-1 0 0 0,2 2 0 0 0,3 21 117 0 0,4-53-3 0 0,1 0 0 0 0,1 0 0 0 0,2 1 0 0 0,0-2 0 0 0,2 1 0 0 0,2-1-1 0 0,0 0 1 0 0,2 0 0 0 0,0-1 0 0 0,2 0 0 0 0,1-1 0 0 0,1-1 0 0 0,1 0 0 0 0,9 9 3 0 0,-2-8 59 0 0,1-2 0 0 0,1 0 1 0 0,1-2-1 0 0,1 0 1 0 0,1-2-1 0 0,0-1 0 0 0,2-1 1 0 0,0-1-1 0 0,0-2 1 0 0,2-1-1 0 0,-1-2 0 0 0,2 0 1 0 0,0-2-1 0 0,0-2 1 0 0,0-1-1 0 0,5-1-59 0 0,200 9-3051 0 0,-197-17 1303 0 0</inkml:trace>
  <inkml:trace contextRef="#ctx0" brushRef="#br0" timeOffset="-157972.94">10174 636 9973 0 0,'0'0'3666'0'0,"0"0"-3310"0"0,0 0-488 0 0,0 0 88 0 0,0 0-113 0 0,0 0-184 0 0,30 9-725 0 0,10 4 1483 0 0,1-2 0 0 0,0-2 0 0 0,1-2 0 0 0,0-1 0 0 0,0-2-1 0 0,0-2 1 0 0,27-3-417 0 0,-109-29-2372 0 0,-1-5 1353 0 0,77 41 1976 0 0,63 70 923 0 0,-97-74-1853 0 0,0 0 1 0 0,0 0 0 0 0,0 0-1 0 0,-1 0 1 0 0,1 1 0 0 0,-1-1-1 0 0,0 1 1 0 0,0-1 0 0 0,0 1-1 0 0,0-1 1 0 0,0 1 0 0 0,0 0-1 0 0,-1-1 1 0 0,1 1-1 0 0,-1 0 1 0 0,0 0 0 0 0,0-1-1 0 0,0 1 1 0 0,0 0 0 0 0,0 0-1 0 0,0-1 1 0 0,-1 1 0 0 0,0 0-1 0 0,1 0 1 0 0,-1-1 0 0 0,0 1-1 0 0,0-1 1 0 0,0 1 0 0 0,-1-1-1 0 0,1 1 1 0 0,-1-1 0 0 0,1 0-1 0 0,-1 0 1 0 0,0 1 0 0 0,0-1-1 0 0,0 0 1 0 0,0-1-1 0 0,0 1 1 0 0,0 0 0 0 0,-1-1-1 0 0,1 1 1 0 0,-3 0-28 0 0,-21 13-754 0 0,7-9-4623 0 0,4-7-3784 0 0</inkml:trace>
  <inkml:trace contextRef="#ctx0" brushRef="#br0" timeOffset="-156148.86">11861 869 10045 0 0,'-9'0'1786'0'0,"-417"-28"2294"0"0,241 12-3942 0 0,108 7-5089 0 0,67 8 6 0 0</inkml:trace>
  <inkml:trace contextRef="#ctx0" brushRef="#br0" timeOffset="-155943.12">11410 973 10225 0 0,'1'7'1767'0'0,"14"110"406"0"0,-15-114-2136 0 0,0 0-1 0 0,0 0 1 0 0,0 0 0 0 0,-1 0 0 0 0,1 0 0 0 0,-1 0 0 0 0,1 0-1 0 0,-1 0 1 0 0,0-1 0 0 0,0 1 0 0 0,0 0 0 0 0,0 0 0 0 0,-1-1-1 0 0,1 1 1 0 0,-1-1 0 0 0,0 1 0 0 0,1-1 0 0 0,-1 0 0 0 0,0 0-1 0 0,-1 0 1 0 0,1 0 0 0 0,0 0 0 0 0,0 0 0 0 0,-1 0 0 0 0,1-1-1 0 0,-1 1 1 0 0,0-1 0 0 0,1 0 0 0 0,-1 0 0 0 0,0 0 0 0 0,0 0-1 0 0,1 0 1 0 0,-1 0 0 0 0,0-1 0 0 0,0 0 0 0 0,0 1 0 0 0,0-1-1 0 0,0 0 1 0 0,0 0 0 0 0,-3-1-37 0 0,4-1-26 0 0,-1 1 0 0 0,1-1 0 0 0,-1 0 1 0 0,1 0-1 0 0,0 0 0 0 0,-1 0 0 0 0,1 0 0 0 0,0-1 0 0 0,1 1 0 0 0,-1 0 0 0 0,0-1 1 0 0,1 0-1 0 0,-1 1 0 0 0,1-1 0 0 0,0 0 0 0 0,0 0 0 0 0,0 0 0 0 0,0 0 0 0 0,0 1 1 0 0,1-1-1 0 0,0 0 0 0 0,-1 0 0 0 0,1-1 0 0 0,0 1 0 0 0,0 0 0 0 0,1 0 0 0 0,-1 0 1 0 0,0 0-1 0 0,1 0 0 0 0,0 1 0 0 0,0-1 0 0 0,0 0 0 0 0,0 0 0 0 0,0 0 0 0 0,1 1 1 0 0,-1-1-1 0 0,1 0 0 0 0,0 1 0 0 0,-1-1 0 0 0,1 1 0 0 0,0 0 0 0 0,1 0 0 0 0,-1 0 1 0 0,0 0-1 0 0,1 0 0 0 0,-1 0 0 0 0,1 1 0 0 0,-1-1 0 0 0,1 1 0 0 0,0-1 0 0 0,-1 1 1 0 0,1 0-1 0 0,1 0 26 0 0,27-5-3995 0 0,-18 5-917 0 0</inkml:trace>
  <inkml:trace contextRef="#ctx0" brushRef="#br0" timeOffset="-155745.53">11558 1072 8113 0 0,'0'0'6368'0'0,"0"0"-4983"0"0,0 0-1322 0 0,0 0-51 0 0,0 0-75 0 0,0 0-95 0 0,0 0-252 0 0,7 1-186 0 0,-2-1 593 0 0,1 0 0 0 0,-1 0 0 0 0,0 1 0 0 0,0 0 0 0 0,-1 0 0 0 0,1 0 0 0 0,0 1 0 0 0,0 0 0 0 0,0 0 0 0 0,-1 0 0 0 0,1 0 0 0 0,-1 1 0 0 0,0-1 0 0 0,0 1 1 0 0,0 0-1 0 0,0 1 0 0 0,0-1 0 0 0,0 1 0 0 0,-1-1 0 0 0,0 1 0 0 0,0 0 0 0 0,0 1 0 0 0,0-1 0 0 0,-1 0 0 0 0,1 1 0 0 0,-1-1 0 0 0,0 1 0 0 0,0 0 0 0 0,0 2 3 0 0,-4-3 49 0 0,-1 1 0 0 0,1-2-1 0 0,-1 1 1 0 0,1 0 0 0 0,-1 0 0 0 0,0-1 0 0 0,0 0-1 0 0,-1 0 1 0 0,1 0 0 0 0,-1 0 0 0 0,0 0 0 0 0,1 0-1 0 0,-1-1 1 0 0,0 0 0 0 0,-1 0 0 0 0,1 0-1 0 0,0 0 1 0 0,0-1 0 0 0,-1 0 0 0 0,1 0 0 0 0,-1 0-1 0 0,0 0-48 0 0,-37 4-5241 0 0,36-5 642 0 0</inkml:trace>
  <inkml:trace contextRef="#ctx0" brushRef="#br0" timeOffset="-155461.98">11749 1073 2996 0 0,'0'0'8146'0'0,"0"0"-7038"0"0,-2 6-843 0 0,-5 8 142 0 0,2-8-275 0 0,1 1 0 0 0,0-1 0 0 0,0 1-1 0 0,1 0 1 0 0,0 0 0 0 0,0 0 0 0 0,1 1-1 0 0,0-1 1 0 0,0 1 0 0 0,0-1 0 0 0,1 1-1 0 0,1-1 1 0 0,-1 1 0 0 0,1 0 0 0 0,0 0-1 0 0,1-1 1 0 0,0 2-132 0 0,26 10-1790 0 0,-4-13-5487 0 0,-10-6 1182 0 0</inkml:trace>
  <inkml:trace contextRef="#ctx0" brushRef="#br0" timeOffset="-155199.19">11898 1008 6473 0 0,'0'0'6151'0'0,"0"0"-4486"0"0,0 0-1537 0 0,0 0-44 0 0,0 0 174 0 0,0 0 40 0 0,0 0-217 0 0,0 0-409 0 0,4 0-252 0 0,-3-1 578 0 0,1 1 0 0 0,-1-1 1 0 0,1 1-1 0 0,-1 0 0 0 0,0 0 0 0 0,1 0 0 0 0,-1 0 1 0 0,1 0-1 0 0,-1 0 0 0 0,1 0 0 0 0,-1 0 0 0 0,0 0 1 0 0,1 1-1 0 0,-1-1 0 0 0,1 1 0 0 0,-1-1 0 0 0,0 1 1 0 0,1-1-1 0 0,-1 1 0 0 0,0 0 0 0 0,0 0 0 0 0,0-1 1 0 0,0 1-1 0 0,1 0 0 0 0,-1 0 0 0 0,0 0 0 0 0,0 0 1 0 0,-1 1-1 0 0,1-1 0 0 0,0 0 0 0 0,0 0 0 0 0,0 0 1 0 0,-1 1-1 0 0,1-1 0 0 0,-1 0 0 0 0,1 1 0 0 0,-1-1 1 0 0,0 0-1 0 0,1 1 0 0 0,-1-1 0 0 0,0 1 0 0 0,0-1 1 0 0,0 1-1 0 0,0-1 0 0 0,0 0 0 0 0,0 1 0 0 0,0-1 1 0 0,-1 1-1 0 0,1-1 0 0 0,0 1 0 0 0,-1-1 0 0 0,1 0 1 0 0,-1 1-1 0 0,0-1 0 0 0,1 0 0 0 0,-1 0 0 0 0,0 1 1 0 0,0-1-1 0 0,0 0 0 0 0,1 0 0 0 0,-1 0 1 0 0,-1 0-1 0 0,1 0 0 0 0,0 0 0 0 0,0 0 0 0 0,-1 0 2 0 0,-47 58 832 0 0,88-33-1608 0 0,-8-18-5015 0 0,-11-7-729 0 0</inkml:trace>
  <inkml:trace contextRef="#ctx0" brushRef="#br0" timeOffset="-157538.97">11139 400 3544 0 0,'0'0'6802'0'0,"0"0"-5226"0"0,0 0-1806 0 0,0 0 236 0 0,5 7 402 0 0,12 15-60 0 0,-9-15-174 0 0,0 1 0 0 0,0 0-1 0 0,-1 1 1 0 0,0 0 0 0 0,-1 0 0 0 0,0 0 0 0 0,0 1 0 0 0,-1 0 0 0 0,0 0 0 0 0,-1 0 0 0 0,0 1-1 0 0,0 0 1 0 0,-1-1 0 0 0,-1 1 0 0 0,0 0 0 0 0,0 0 0 0 0,-1 1 0 0 0,-1-1 0 0 0,0 0 0 0 0,0 0-1 0 0,-2 6-173 0 0,2-15 23 0 0,-1 0-1 0 0,0 1 0 0 0,0-1 0 0 0,0 0 0 0 0,0 1 1 0 0,0-1-1 0 0,0 0 0 0 0,-1 0 0 0 0,1 0 1 0 0,-1 0-1 0 0,0 0 0 0 0,1 0 0 0 0,-1 0 0 0 0,0-1 1 0 0,0 1-1 0 0,0-1 0 0 0,0 1 0 0 0,0-1 0 0 0,0 0 1 0 0,-1 1-1 0 0,1-1 0 0 0,0 0 0 0 0,-1-1 0 0 0,1 1 1 0 0,-1 0-1 0 0,1-1 0 0 0,-1 1 0 0 0,1-1 0 0 0,-1 0 1 0 0,1 0-1 0 0,-1 0 0 0 0,1 0 0 0 0,-1 0 0 0 0,1-1 1 0 0,-1 1-1 0 0,1-1 0 0 0,0 1 0 0 0,-1-1 0 0 0,1 0 1 0 0,-1 0-1 0 0,1 0 0 0 0,0 0 0 0 0,0-1 0 0 0,0 1 1 0 0,0-1-1 0 0,0 1 0 0 0,0-1 0 0 0,0 0 0 0 0,0 1 1 0 0,1-1-1 0 0,-1 0 0 0 0,0 0 0 0 0,1 0 1 0 0,0-1-1 0 0,-1 1 0 0 0,1-2-22 0 0,0 0-50 0 0,0-1 1 0 0,1 0-1 0 0,0 1 0 0 0,0-1 0 0 0,0 1 1 0 0,1-1-1 0 0,-1 0 0 0 0,1 1 1 0 0,0-1-1 0 0,0 1 0 0 0,1-1 1 0 0,0 1-1 0 0,-1 0 0 0 0,1 0 1 0 0,1 0-1 0 0,-1 0 0 0 0,0 0 1 0 0,1 0-1 0 0,0 0 0 0 0,0 1 0 0 0,0-1 1 0 0,3-1 49 0 0,24-17-2818 0 0,5 8-3645 0 0,-20 10-348 0 0</inkml:trace>
  <inkml:trace contextRef="#ctx0" brushRef="#br0" timeOffset="-157193.91">11383 378 13105 0 0,'0'0'500'0'0,"0"0"-279"0"0,0 0-57 0 0,0 0-71 0 0,0 0-137 0 0,0 0-420 0 0,6 3 79 0 0,1-1 276 0 0,-4-1 121 0 0,1 0 1 0 0,-1 0 0 0 0,0 0 0 0 0,0 0-1 0 0,1 1 1 0 0,-1 0 0 0 0,0-1-1 0 0,0 1 1 0 0,0 0 0 0 0,0 0 0 0 0,-1 1-1 0 0,1-1 1 0 0,-1 0 0 0 0,1 1-1 0 0,-1 0 1 0 0,0-1 0 0 0,0 1 0 0 0,0 0-1 0 0,0 0 1 0 0,0 0 0 0 0,-1 1-1 0 0,0-1 1 0 0,1 0 0 0 0,-1 1 0 0 0,0 0-13 0 0,-3 26-722 0 0,7 40 3332 0 0,10-54-4676 0 0,12-9-3505 0 0,-16-7-1331 0 0</inkml:trace>
  <inkml:trace contextRef="#ctx0" brushRef="#br0" timeOffset="-156660.09">11623 502 6749 0 0,'0'0'2049'0'0,"0"0"-1213"0"0,0 0-336 0 0,0 0 147 0 0,0 0 46 0 0,0 0-92 0 0,0 0-296 0 0,0 0-387 0 0,4-1-268 0 0,-1 0 378 0 0,0 1 1 0 0,0-1 0 0 0,0 1-1 0 0,0 0 1 0 0,0 0-1 0 0,0 0 1 0 0,0 1 0 0 0,0-1-1 0 0,0 1 1 0 0,0-1-1 0 0,-1 1 1 0 0,1 0 0 0 0,0 0-1 0 0,0 0 1 0 0,0 0 0 0 0,-1 1-1 0 0,1-1 1 0 0,-1 1-1 0 0,1 0 1 0 0,-1-1 0 0 0,0 1-1 0 0,1 0 1 0 0,-1 1-1 0 0,0-1 1 0 0,0 0 0 0 0,-1 0-1 0 0,1 1 1 0 0,0-1-1 0 0,-1 1 1 0 0,1 0 0 0 0,-1-1-1 0 0,0 1 1 0 0,0 0 0 0 0,0 0-1 0 0,0 0 1 0 0,-1 0-1 0 0,1 0 1 0 0,-1 0 0 0 0,0 0-1 0 0,0 0 1 0 0,0 0-1 0 0,0 0 1 0 0,0 0 0 0 0,0 0-1 0 0,-1-1 1 0 0,0 2-29 0 0,-8 10 102 0 0,-30 61 1695 0 0,39-74-1883 0 0,-1 1-1 0 0,1-1 1 0 0,-1 1-1 0 0,1-1 0 0 0,0 1 1 0 0,-1-1-1 0 0,1 1 1 0 0,0-1-1 0 0,0 1 1 0 0,0 0-1 0 0,0-1 0 0 0,0 1 1 0 0,1-1-1 0 0,-1 1 1 0 0,0 0-1 0 0,1-1 1 0 0,-1 1-1 0 0,1-1 0 0 0,0 0 1 0 0,-1 1-1 0 0,1-1 1 0 0,0 1-1 0 0,0-1 1 0 0,0 0-1 0 0,0 0 0 0 0,0 1 1 0 0,0-1-1 0 0,0 0 1 0 0,0 0-1 0 0,1 0 1 0 0,-1 0-1 0 0,0 0 1 0 0,1-1-1 0 0,-1 1 0 0 0,1 0 1 0 0,-1 0-1 0 0,1-1 1 0 0,-1 1-1 0 0,1-1 1 0 0,-1 0-1 0 0,1 1 0 0 0,-1-1 1 0 0,1 0-1 0 0,-1 0 1 0 0,2 0 86 0 0,5 2-4907 0 0</inkml:trace>
  <inkml:trace contextRef="#ctx0" brushRef="#br0" timeOffset="-156397.02">11755 677 8705 0 0,'0'0'5048'0'0,"0"0"-5048"0"0,-37-4-560 0 0,20 1 556 0 0,-1 0 4 0 0,-3 0 8 0 0,3 1-8 0 0,1 0-356 0 0,0 1-1520 0 0,5 0-2568 0 0,-3-1-2077 0 0</inkml:trace>
  <inkml:trace contextRef="#ctx0" brushRef="#br0" timeOffset="-60310.67">11433 6385 5549 0 0,'0'0'2154'0'0,"0"0"-1275"0"0,0 0-671 0 0,0 0 37 0 0,0 0 360 0 0,-10-1 371 0 0,-87-3 5 0 0,-430-27 3044 0 0,179-18-5066 0 0,364 48-7067 0 0,-2 1 1635 0 0</inkml:trace>
  <inkml:trace contextRef="#ctx0" brushRef="#br0" timeOffset="-58502.42">12119 6616 13865 0 0,'0'0'3085'0'0,"0"0"-3085"0"0,0 0-941 0 0,-44-5 689 0 0,22 2 180 0 0,-5 0 72 0 0,2 0-280 0 0,-1 0-680 0 0,2-1-1436 0 0,7 1-2416 0 0,0-4-1937 0 0</inkml:trace>
  <inkml:trace contextRef="#ctx0" brushRef="#br0" timeOffset="-58329.58">12108 6506 11401 0 0,'0'0'2404'0'0,"0"0"-1492"0"0,0 0-584 0 0,0 0-12 0 0,0 0-240 0 0,0 0-64 0 0,-43-15 212 0 0,11 10-224 0 0,-9 1-468 0 0,-7-2-760 0 0,5-1-620 0 0,10 2-2028 0 0,2-2-2217 0 0</inkml:trace>
  <inkml:trace contextRef="#ctx0" brushRef="#br0" timeOffset="-59809.88">10626 6508 8961 0 0,'0'0'1367'0'0,"0"0"-1189"0"0,0 0 111 0 0,0 0 98 0 0,0 0 130 0 0,0 0-153 0 0,-4-3-415 0 0,-4-6 530 0 0,37 17 642 0 0,-2 0-919 0 0,-23-8-44 0 0,-2 0-131 0 0,1-1-1 0 0,-1 1 0 0 0,1 0 1 0 0,-1 0-1 0 0,1 0 0 0 0,-1 0 1 0 0,1 0-1 0 0,-1 0 0 0 0,0 0 1 0 0,1 1-1 0 0,-1-1 0 0 0,1 1 1 0 0,-1 0-1 0 0,0 0 0 0 0,1 0 0 0 0,-1 0 1 0 0,0 0-1 0 0,0 0 0 0 0,0 1 1 0 0,0-1-1 0 0,0 1 0 0 0,0-1 1 0 0,0 1-1 0 0,-1 0 0 0 0,1 0 1 0 0,-1 0-1 0 0,1 0 0 0 0,-1 0 1 0 0,1 0-1 0 0,-1 0 0 0 0,0 0 1 0 0,0 0-1 0 0,0 1 0 0 0,-1-1 1 0 0,1 0-1 0 0,0 1 0 0 0,-1-1 1 0 0,1 1-1 0 0,-1-1 0 0 0,0 0 0 0 0,0 1 1 0 0,0-1-1 0 0,0 1 0 0 0,0-1 1 0 0,-1 1-1 0 0,1-1 0 0 0,-1 1-26 0 0,-46 58 968 0 0,41-55-978 0 0,0 0 0 0 0,0 0 0 0 0,0 1 0 0 0,1 0 0 0 0,0 0 0 0 0,0 0 0 0 0,1 1 0 0 0,0 0 0 0 0,0 0 1 0 0,1 0-1 0 0,0 0 0 0 0,0 0 0 0 0,1 1 0 0 0,0-1 0 0 0,-1 7 10 0 0,5-11 60 0 0,1 0 0 0 0,-1-1 0 0 0,0 1 0 0 0,1-1 0 0 0,0 1 0 0 0,0-1 0 0 0,0 0 0 0 0,0 0 0 0 0,0 0 0 0 0,1-1-1 0 0,-1 1 1 0 0,1-1 0 0 0,0 0 0 0 0,-1 0 0 0 0,1 0 0 0 0,0 0 0 0 0,0-1 0 0 0,0 0 0 0 0,1 1 0 0 0,-1-1 0 0 0,0-1 0 0 0,0 1 0 0 0,1-1 0 0 0,-1 0 0 0 0,0 0 0 0 0,1 0 0 0 0,-1 0-1 0 0,0-1 1 0 0,0 1 0 0 0,1-1 0 0 0,1-1-60 0 0,-2-1-2421 0 0,-2 1-2562 0 0,1-5-2803 0 0</inkml:trace>
  <inkml:trace contextRef="#ctx0" brushRef="#br0" timeOffset="-59544.18">10816 6709 13845 0 0,'0'0'2336'0'0,"0"0"-2043"0"0,0 0-145 0 0,-38-9-24 0 0,21 8 188 0 0,-3-1-212 0 0,0 1-52 0 0,-3 1-48 0 0,-1 0-12 0 0,-1 0-276 0 0,0 0-529 0 0,2 0-503 0 0,6-2-1036 0 0,5-1-3148 0 0</inkml:trace>
  <inkml:trace contextRef="#ctx0" brushRef="#br0" timeOffset="-59186.19">10967 6724 9745 0 0,'0'0'1037'0'0,"0"0"-949"0"0,0 0-16 0 0,0 0 24 0 0,0 0-432 0 0,0 0-114 0 0,5-5 204 0 0,-3 2 310 0 0,1 0 0 0 0,0 1 1 0 0,0 0-1 0 0,0 0 0 0 0,0 0 1 0 0,0 0-1 0 0,0 0 1 0 0,1 0-1 0 0,-1 1 0 0 0,1 0 1 0 0,-1 0-1 0 0,1 0 0 0 0,0 0 1 0 0,-1 0-1 0 0,1 1 1 0 0,0-1-1 0 0,-1 1 0 0 0,1 0 1 0 0,0 0-1 0 0,0 0 0 0 0,-1 1 1 0 0,1 0-1 0 0,0-1 1 0 0,-1 1-1 0 0,1 0 0 0 0,-1 1 1 0 0,1-1-1 0 0,-1 1 0 0 0,3 1-64 0 0,-3-3 85 0 0,0 1-1 0 0,-1-1 0 0 0,1 1 0 0 0,0-1 0 0 0,-1 1 0 0 0,1 0 1 0 0,-1 0-1 0 0,0 0 0 0 0,1 1 0 0 0,-1-1 0 0 0,0 0 0 0 0,0 1 1 0 0,1 0-1 0 0,-1-1 0 0 0,0 1 0 0 0,-1 0 0 0 0,1 0 0 0 0,0 0 1 0 0,0 0-1 0 0,-1 0 0 0 0,0 1 0 0 0,1-1 0 0 0,-1 0 0 0 0,0 1 0 0 0,0-1 1 0 0,0 1-1 0 0,0-1 0 0 0,-1 1 0 0 0,1-1 0 0 0,-1 1 0 0 0,1 0 1 0 0,-1-1-1 0 0,0 1 0 0 0,0 0 0 0 0,0-1 0 0 0,0 1 0 0 0,-1 0 1 0 0,1-1-1 0 0,-1 1 0 0 0,1-1 0 0 0,-1 1 0 0 0,0-1 0 0 0,0 1 1 0 0,0-1-1 0 0,-1 1 0 0 0,1-1 0 0 0,0 0 0 0 0,-1 0 0 0 0,0 0 1 0 0,1 0-1 0 0,-1 0 0 0 0,0 0 0 0 0,0 0 0 0 0,0 0 0 0 0,0-1 1 0 0,-1 2-85 0 0,-58 33 499 0 0,16-32-7230 0 0,40-7 1862 0 0</inkml:trace>
  <inkml:trace contextRef="#ctx0" brushRef="#br0" timeOffset="-58938.05">11195 6719 680 0 0,'0'0'7769'0'0,"0"0"-5386"0"0,0 0-2075 0 0,0 0-36 0 0,0 0 292 0 0,0 0 223 0 0,-3 6 9 0 0,-4 8-318 0 0,5-12-438 0 0,0 0 0 0 0,0 0 1 0 0,0 0-1 0 0,1 0 0 0 0,-1 1 1 0 0,1-1-1 0 0,-1 0 0 0 0,1 1 0 0 0,0-1 1 0 0,0 1-1 0 0,0-1 0 0 0,0 1 1 0 0,0-1-1 0 0,1 1 0 0 0,-1 0 0 0 0,1-1 1 0 0,0 1-1 0 0,-1 0 0 0 0,1 0 1 0 0,0-1-1 0 0,1 1 0 0 0,-1 0 0 0 0,0-1 1 0 0,1 1-1 0 0,0 0 0 0 0,0-1 1 0 0,-1 1-1 0 0,1 0 0 0 0,1-1 1 0 0,-1 0-1 0 0,0 1 0 0 0,1-1 0 0 0,-1 0 1 0 0,1 1-1 0 0,0-1 0 0 0,-1 0 1 0 0,1 0-1 0 0,0 0 0 0 0,2 0-40 0 0,28 7-1713 0 0,-10-10-2633 0 0,-7-4-1743 0 0</inkml:trace>
  <inkml:trace contextRef="#ctx0" brushRef="#br0" timeOffset="-58685.61">11337 6625 3372 0 0,'0'0'6924'0'0,"0"0"-4963"0"0,0 0-1624 0 0,0 0-13 0 0,0 0 61 0 0,0 0 7 0 0,0 0 186 0 0,0 0 26 0 0,3-1-695 0 0,-1 1 110 0 0,0-1-1 0 0,-1 1 1 0 0,1 1-1 0 0,0-1 1 0 0,0 0 0 0 0,0 0-1 0 0,-1 1 1 0 0,1-1-1 0 0,0 1 1 0 0,0-1-1 0 0,-1 1 1 0 0,1 0 0 0 0,0 0-1 0 0,-1 0 1 0 0,1 0-1 0 0,-1 0 1 0 0,1 0 0 0 0,-1 0-1 0 0,1 0 1 0 0,-1 1-1 0 0,0-1 1 0 0,0 0 0 0 0,0 1-1 0 0,0-1 1 0 0,0 1-1 0 0,0-1 1 0 0,0 1-1 0 0,0 0 1 0 0,0-1 0 0 0,-1 1-1 0 0,1 0 1 0 0,-1 0-1 0 0,1-1 1 0 0,-1 1 0 0 0,0 0-1 0 0,0 0 1 0 0,0 0-1 0 0,0 0 1 0 0,0-1-1 0 0,0 1 1 0 0,0 0 0 0 0,0 0-1 0 0,-1 0 1 0 0,1-1-1 0 0,-1 1 1 0 0,0 0 0 0 0,1 0-1 0 0,-1-1 1 0 0,0 1-1 0 0,0 0 1 0 0,0-1 0 0 0,0 1-1 0 0,0-1 1 0 0,0 0-1 0 0,0 1 1 0 0,-1-1-1 0 0,1 0-18 0 0,0 1 23 0 0,0 0-1 0 0,1 0 0 0 0,-1 0 1 0 0,1 0-1 0 0,0 0 1 0 0,0 0-1 0 0,-1 0 0 0 0,1 0 1 0 0,0 1-1 0 0,1-1 0 0 0,-1 0 1 0 0,0 0-1 0 0,1 0 0 0 0,-1 0 1 0 0,1 0-1 0 0,-1 0 0 0 0,1-1 1 0 0,0 1-1 0 0,0 0 0 0 0,0 0 1 0 0,0 0-1 0 0,0-1 0 0 0,0 1 1 0 0,1 0-1 0 0,-1-1 0 0 0,1 1 1 0 0,-1-1-1 0 0,1 0 0 0 0,-1 1 1 0 0,1-1-1 0 0,0 0 0 0 0,-1 0 1 0 0,1 0-1 0 0,0 0 0 0 0,0 0 1 0 0,0-1-1 0 0,0 1 0 0 0,0 0 1 0 0,0-1-1 0 0,0 0 1 0 0,0 1-1 0 0,0-1 0 0 0,0 0 1 0 0,0 0-1 0 0,2 0-22 0 0,39 4-5781 0 0,-35-4 768 0 0</inkml:trace>
  <inkml:trace contextRef="#ctx0" brushRef="#br0" timeOffset="-62643.19">10387 5882 4620 0 0,'0'0'1492'0'0,"0"0"-397"0"0,0 0-334 0 0,0 0-193 0 0,0 0 158 0 0,-6-1 1282 0 0,-18-3-558 0 0,35 24-1181 0 0,35 19 297 0 0,-35-32-478 0 0,0 1 1 0 0,-1 0 0 0 0,0 0 0 0 0,-1 1-1 0 0,1 1 1 0 0,-2-1 0 0 0,1 1 0 0 0,-2 1-1 0 0,1-1 1 0 0,-1 1 0 0 0,-1 1 0 0 0,0-1 0 0 0,0 1-1 0 0,-2 0 1 0 0,2 3-89 0 0,-6-17 57 0 0,-1 1 0 0 0,1-1-1 0 0,0 1 1 0 0,-1-1 0 0 0,1 1-1 0 0,-1-1 1 0 0,1 1 0 0 0,-1 0 0 0 0,0-1-1 0 0,1 1 1 0 0,-1 0 0 0 0,0-1 0 0 0,0 1-1 0 0,0 0 1 0 0,0 0 0 0 0,0 0 0 0 0,0 0-1 0 0,-1 0 1 0 0,1 0 0 0 0,0 0 0 0 0,0 0-1 0 0,-1 0 1 0 0,1 0 0 0 0,0 1 0 0 0,-1-1-1 0 0,1 1 1 0 0,-1-1 0 0 0,1 1-1 0 0,-1 0 1 0 0,1-1 0 0 0,-1 1 0 0 0,1 0-1 0 0,-1 0 1 0 0,1 0 0 0 0,-1 0 0 0 0,0 0-1 0 0,1 0 1 0 0,-1 1 0 0 0,1-1 0 0 0,-1 0-1 0 0,1 1 1 0 0,-1-1 0 0 0,1 1 0 0 0,0 0-1 0 0,-1-1 1 0 0,1 1 0 0 0,0 0 0 0 0,-1 0-1 0 0,1 0 1 0 0,0 0 0 0 0,0 0 0 0 0,0 0-1 0 0,0 0 1 0 0,0 0 0 0 0,0 0-1 0 0,0 1 1 0 0,0-1 0 0 0,0 0 0 0 0,1 1-1 0 0,-1-1 1 0 0,0 0 0 0 0,1 1 0 0 0,-1-1-1 0 0,1 1 1 0 0,0-1 0 0 0,-1 1 0 0 0,1-1-1 0 0,0 1 1 0 0,0 1-57 0 0,9-69 85 0 0,7 52-2482 0 0,8 9-3402 0 0,-16 5 153 0 0</inkml:trace>
  <inkml:trace contextRef="#ctx0" brushRef="#br0" timeOffset="-62146.37">10719 5853 132 0 0,'0'0'2636'0'0,"0"0"-1052"0"0,0 0-335 0 0,0 0 102 0 0,0 0 33 0 0,0 0-57 0 0,0 0-90 0 0,0 0-220 0 0,0 0-308 0 0,-4-3-181 0 0,2-15 719 0 0,44 20-1622 0 0,-40-2 371 0 0,-1 0 0 0 0,1 0 0 0 0,0 0 0 0 0,-1 0 0 0 0,1 1 0 0 0,-1-1 0 0 0,1 0 0 0 0,0 1 0 0 0,-1-1 0 0 0,1 1-1 0 0,-1-1 1 0 0,0 1 0 0 0,1 0 0 0 0,-1 0 0 0 0,1-1 0 0 0,-1 1 0 0 0,0 0 0 0 0,0 0 0 0 0,0 1 0 0 0,1-1 0 0 0,-1 0 0 0 0,0 0 0 0 0,0 0 0 0 0,-1 1 0 0 0,1-1 0 0 0,0 0 0 0 0,0 1 0 0 0,-1-1 0 0 0,1 1 0 0 0,0-1 0 0 0,-1 1 0 0 0,0-1 0 0 0,1 1-1 0 0,-1 0 1 0 0,0-1 0 0 0,0 1 0 0 0,0-1 0 0 0,0 1 0 0 0,0-1 0 0 0,0 1 0 0 0,0 0 0 0 0,0-1 0 0 0,-1 1 0 0 0,1-1 4 0 0,-47 65 952 0 0,9-16-1086 0 0,74-34 1885 0 0,-11-8-5044 0 0,-19-4 202 0 0,-2 0-1746 0 0</inkml:trace>
  <inkml:trace contextRef="#ctx0" brushRef="#br0" timeOffset="-61492.8">10963 6023 5164 0 0,'0'0'691'0'0,"0"0"-257"0"0,0 0 198 0 0,0 0 246 0 0,0 0-25 0 0,0 0-61 0 0,0 0-77 0 0,0 0-151 0 0,0 0-114 0 0,0 0 13 0 0,28-5 672 0 0,62 11-565 0 0,-116 46-257 0 0,-16 24-116 0 0,41-75-160 0 0,1 0 0 0 0,-1 1 0 0 0,1-1 0 0 0,-1 1 0 0 0,1-1 0 0 0,-1 1 0 0 0,1-1 0 0 0,0 1 0 0 0,0-1 0 0 0,0 1 0 0 0,0-1 0 0 0,0 1 0 0 0,0 0 0 0 0,0-1 0 0 0,0 1 0 0 0,1-1 0 0 0,-1 1 0 0 0,1-1 0 0 0,-1 1 0 0 0,1-1 0 0 0,-1 0 1 0 0,1 1-1 0 0,0-1 0 0 0,0 0 0 0 0,0 1 0 0 0,-1-1 0 0 0,1 0 0 0 0,1 0 0 0 0,-1 0 0 0 0,0 0 0 0 0,0 0 0 0 0,0 0 0 0 0,0 0 0 0 0,1 0 0 0 0,-1 0 0 0 0,0 0 0 0 0,1-1 0 0 0,-1 1 0 0 0,1-1 0 0 0,-1 1 0 0 0,1-1 0 0 0,-1 1 0 0 0,1-1 0 0 0,-1 0 0 0 0,1 0 0 0 0,-1 0 0 0 0,1 0 0 0 0,-1 0 0 0 0,1 0 0 0 0,1 0-37 0 0,4 0-20 0 0,19 0-316 0 0,-15-11-4825 0 0,-9 6 465 0 0</inkml:trace>
  <inkml:trace contextRef="#ctx0" brushRef="#br0" timeOffset="-61338.31">11110 6156 9277 0 0,'0'0'2184'0'0,"0"0"-1056"0"0,0 0-580 0 0,0 0-316 0 0,0 0 160 0 0,-50-9-188 0 0,30 9-204 0 0,-4-1-36 0 0,2 1-1024 0 0,-3 0-1072 0 0,8 0-3120 0 0</inkml:trace>
  <inkml:trace contextRef="#ctx0" brushRef="#br0" timeOffset="-60871.86">10584 6112 1356 0 0,'0'0'1686'0'0,"0"0"-696"0"0,0 0-490 0 0,0 0-232 0 0,0 0-90 0 0,0 0 178 0 0,0 0 229 0 0,0 0-41 0 0,0 0 30 0 0,4 5 64 0 0,-3-4-530 0 0,1 1-1 0 0,-1-1 0 0 0,1 0 1 0 0,-1 1-1 0 0,0-1 0 0 0,0 1 0 0 0,1-1 1 0 0,-1 1-1 0 0,0 0 0 0 0,0 0 0 0 0,-1-1 1 0 0,1 1-1 0 0,0 0 0 0 0,0 0 1 0 0,-1 0-1 0 0,1 0 0 0 0,-1 0 0 0 0,0 0 1 0 0,0 0-1 0 0,1 0 0 0 0,-1 0 1 0 0,-1 0-1 0 0,1 0 0 0 0,0 0 0 0 0,0-1 1 0 0,-1 1-1 0 0,1 0 0 0 0,-1 0 1 0 0,1 0-1 0 0,-1 0 0 0 0,0 0 0 0 0,0 0 1 0 0,0-1-1 0 0,0 1 0 0 0,0 0 1 0 0,0-1-1 0 0,0 1 0 0 0,-1-1 0 0 0,1 1 1 0 0,-1-1-1 0 0,1 0 0 0 0,-1 0 1 0 0,1 1-1 0 0,-1-1 0 0 0,0 0 0 0 0,1 0 1 0 0,-1 0-1 0 0,0-1 0 0 0,0 1 1 0 0,0 0-1 0 0,0-1 0 0 0,1 1 0 0 0,-1-1 1 0 0,0 0-1 0 0,0 0 0 0 0,-2 1-107 0 0,0-2 26 0 0,0-1 0 0 0,0 1 0 0 0,1 0 0 0 0,-1-1 0 0 0,0 0 1 0 0,1 0-1 0 0,-1 0 0 0 0,1 0 0 0 0,0-1 0 0 0,0 1 0 0 0,0-1 0 0 0,0 0 0 0 0,0 0 0 0 0,1 0 0 0 0,-1 0 0 0 0,1 0 0 0 0,-1 0 0 0 0,1-1 0 0 0,1 1 0 0 0,-1-1 0 0 0,0 0 0 0 0,1 1 0 0 0,0-1 0 0 0,-1 0 0 0 0,2 0 0 0 0,-1 0 0 0 0,0 0 0 0 0,1 0 1 0 0,0 0-1 0 0,0 0 0 0 0,0 0 0 0 0,0-3-26 0 0,6 5-3783 0 0,-3 2 86 0 0,4 0-3340 0 0</inkml:trace>
  <inkml:trace contextRef="#ctx0" brushRef="#br0" timeOffset="-52215.38">12825 6061 7233 0 0,'0'0'1635'0'0,"0"0"96"0"0,0 0-1672 0 0,8 7-7 0 0,6 4 251 0 0,0-1 0 0 0,-1 2 0 0 0,-1 0 0 0 0,0 0 0 0 0,0 1 0 0 0,-2 1 0 0 0,1 0 1 0 0,-2 0-1 0 0,0 1 0 0 0,0 0 0 0 0,-2 1 0 0 0,0-1 0 0 0,0 2 0 0 0,-2-1 0 0 0,0 1 0 0 0,1 11-303 0 0,-6-25 42 0 0,-1 0 0 0 0,0 1-1 0 0,-1-1 1 0 0,1 0-1 0 0,0 0 1 0 0,-1 0-1 0 0,0 0 1 0 0,0 0-1 0 0,0 0 1 0 0,0 0-1 0 0,0 0 1 0 0,0-1 0 0 0,-1 1-1 0 0,1-1 1 0 0,-1 0-1 0 0,0 0 1 0 0,0 0-1 0 0,0 0 1 0 0,0 0-1 0 0,0-1 1 0 0,0 1 0 0 0,0-1-1 0 0,0 0 1 0 0,-1 0-1 0 0,1 0 1 0 0,0 0-1 0 0,-1 0 1 0 0,1-1-1 0 0,-1 0 1 0 0,1 0-1 0 0,-1 0 1 0 0,1 0 0 0 0,0 0-1 0 0,-1-1 1 0 0,1 1-1 0 0,-1-1 1 0 0,1 0-1 0 0,0 0 1 0 0,-1 0-1 0 0,1 0 1 0 0,0-1 0 0 0,0 1-1 0 0,-2-2-41 0 0,3 3 33 0 0,-1-1 1 0 0,1 1-1 0 0,0 0 1 0 0,-1-1-1 0 0,1 0 1 0 0,-1 1-1 0 0,1-1 0 0 0,0 0 1 0 0,-1 0-1 0 0,1-1 1 0 0,0 1-1 0 0,0 0 1 0 0,0-1-1 0 0,0 1 0 0 0,0-1 1 0 0,0 0-1 0 0,0 0 1 0 0,1 1-1 0 0,-1-1 0 0 0,1 0 1 0 0,-1 0-1 0 0,1-1 1 0 0,0 1-1 0 0,0 0 1 0 0,0 0-1 0 0,0-1 0 0 0,0 1 1 0 0,0 0-1 0 0,1-1 1 0 0,-1 1-1 0 0,1-1 1 0 0,-1 1-1 0 0,1-1 0 0 0,0 1 1 0 0,0-1-1 0 0,0 1 1 0 0,1-1-1 0 0,-1 1 0 0 0,0-1 1 0 0,1 1-1 0 0,0-1 1 0 0,-1 1-1 0 0,1 0 1 0 0,0-1-1 0 0,0 1 0 0 0,1 0 1 0 0,-1 0-1 0 0,0 0 1 0 0,1 0-1 0 0,-1 0 1 0 0,1 0-1 0 0,0 0 0 0 0,0 0 1 0 0,-1 1-1 0 0,1-1 1 0 0,0 0-1 0 0,0 1 0 0 0,2-1-33 0 0,54-14-1761 0 0,-17 27-7065 0 0,-26-5 917 0 0</inkml:trace>
  <inkml:trace contextRef="#ctx0" brushRef="#br0" timeOffset="-51748.86">13350 5942 964 0 0,'0'0'8255'0'0,"0"0"-5746"0"0,0 0-1734 0 0,0 0-81 0 0,0 0-608 0 0,0 0-462 0 0,-2 8 621 0 0,-12 36 141 0 0,1 0 0 0 0,3 1 0 0 0,1 0 0 0 0,3 1 0 0 0,1-1 0 0 0,3 1 0 0 0,2 0 0 0 0,1 0 0 0 0,3 0 0 0 0,1 0 0 0 0,10 34-386 0 0,-8-65 70 0 0,1 0 0 0 0,0-1 0 0 0,1 0 0 0 0,0 0 0 0 0,2-1 0 0 0,-1-1 0 0 0,2 1 0 0 0,-1-2 0 0 0,2 0 0 0 0,-1 0 0 0 0,15 9-70 0 0,18 18-1903 0 0,-44-37 1137 0 0,-1-1-1007 0 0,0-1-3710 0 0,0 0 4293 0 0,-4-10-5863 0 0</inkml:trace>
  <inkml:trace contextRef="#ctx0" brushRef="#br0" timeOffset="-50999.42">13736 5928 5168 0 0,'0'0'3835'0'0,"0"0"-2832"0"0,0 6-765 0 0,2 7 159 0 0,0 0 0 0 0,1 0 0 0 0,0 0 0 0 0,1-1 0 0 0,0 1 0 0 0,1-1 0 0 0,0 0 1 0 0,1 0-1 0 0,1 0 0 0 0,0-1 0 0 0,0 0 0 0 0,1-1 0 0 0,9 10-397 0 0,-14-19 34 0 0,0-1 0 0 0,0 0 0 0 0,0 0 0 0 0,0 0 0 0 0,0 0 0 0 0,0 0 0 0 0,0-1 0 0 0,0 1-1 0 0,0-1 1 0 0,0 0 0 0 0,0 0 0 0 0,0 0 0 0 0,0 0 0 0 0,-1-1 0 0 0,1 1 0 0 0,0-1 0 0 0,-1 1 0 0 0,1-1 0 0 0,-1 0 0 0 0,0 0 0 0 0,0 0 0 0 0,1 0-1 0 0,-1-1 1 0 0,-1 1 0 0 0,1-1 0 0 0,0 1 0 0 0,-1-1 0 0 0,1 1 0 0 0,-1-1 0 0 0,0 0 0 0 0,1 0 0 0 0,-1 0 0 0 0,-1 1 0 0 0,1-1 0 0 0,0 0 0 0 0,-1 0 0 0 0,0 0-1 0 0,1 0 1 0 0,-1 0 0 0 0,0 0 0 0 0,-1-1 0 0 0,1 1 0 0 0,0 0 0 0 0,-1 0 0 0 0,0 1 0 0 0,0-2-34 0 0,6 34-444 0 0,-2-25 482 0 0,-1 1 1 0 0,0 0-1 0 0,0 0 1 0 0,0 0-1 0 0,0 0 1 0 0,-1 0-1 0 0,0 0 1 0 0,-1 0 0 0 0,1 0-1 0 0,-1 1 1 0 0,0-1-1 0 0,-1 0 1 0 0,1 0-1 0 0,-1 0 1 0 0,-1 1-1 0 0,1-1 1 0 0,-1 0-1 0 0,0-1 1 0 0,0 1-1 0 0,-1 0 1 0 0,1 0-1 0 0,-1-1 1 0 0,-1 0 0 0 0,1 1-1 0 0,-1-1 1 0 0,0-1-1 0 0,0 1 1 0 0,0 0-1 0 0,-1-1 1 0 0,1 0-1 0 0,-1 0 1 0 0,0-1-1 0 0,-1 1-38 0 0,-55 3-1385 0 0,21-14-5438 0 0,23-1-215 0 0</inkml:trace>
  <inkml:trace contextRef="#ctx0" brushRef="#br0" timeOffset="-50730.87">14083 6397 4940 0 0,'0'0'5432'0'0,"0"0"-3934"0"0,0 0-1054 0 0,-8 0 285 0 0,-338-37 2788 0 0,339 36-3730 0 0,-64-5 360 0 0,25 4-6949 0 0,41 2 1630 0 0</inkml:trace>
  <inkml:trace contextRef="#ctx0" brushRef="#br0" timeOffset="-43984.86">13715 6590 1432 0 0,'0'0'1434'0'0,"0"0"-332"0"0,0 0-186 0 0,0 0-112 0 0,0 0 72 0 0,0 0 149 0 0,0 0 145 0 0,0 0-121 0 0,-6-16 3274 0 0,7 16-4350 0 0,0 1-1 0 0,-1-1 1 0 0,1 0-1 0 0,0 1 1 0 0,0-1-1 0 0,-1 0 0 0 0,1 0 1 0 0,0 0-1 0 0,0 0 1 0 0,-1 0-1 0 0,1 0 1 0 0,0 0-1 0 0,0 0 1 0 0,0 0-1 0 0,-1 0 0 0 0,1 0 1 0 0,0 0-1 0 0,0-1 1 0 0,-1 1-1 0 0,1 0 1 0 0,0 0-1 0 0,-1-1 1 0 0,1 1-1 0 0,0-1 0 0 0,-1 1 1 0 0,1 0-1 0 0,0-1 1 0 0,-1 1-1 0 0,1-1 1 0 0,-1 0-1 0 0,1 1 1 0 0,-1-1-1 0 0,1 1 0 0 0,-1-1 1 0 0,0 0-1 0 0,1 1 1 0 0,-1-1-1 0 0,0 0 1 0 0,1 0-1 0 0,-1 1 1 0 0,0-1-1 0 0,0 0 0 0 0,1 0 1 0 0,-1 1-1 0 0,0-1 1 0 0,0 0-1 0 0,0 0 1 0 0,0 1-1 0 0,0-1 1 0 0,0 0-1 0 0,-1 0 0 0 0,1 0 1 0 0,0 1-1 0 0,0-1 1 0 0,0 0-1 0 0,-1 1 1 0 0,1-1-1 0 0,0 0 1 0 0,-1 0-1 0 0,1 1 0 0 0,-1-1 1 0 0,1 1-1 0 0,-1-1 1 0 0,1 0 27 0 0,6 4 61 0 0,-1 1-1 0 0,1 0 1 0 0,-1 0 0 0 0,0 0-1 0 0,0 0 1 0 0,0 1 0 0 0,0 0 0 0 0,-1 0-1 0 0,0 0 1 0 0,0 0 0 0 0,0 1 0 0 0,-1-1-1 0 0,1 1 1 0 0,-1 0 0 0 0,-1 0-1 0 0,1 1 1 0 0,-1-1 0 0 0,0 0 0 0 0,-1 1-1 0 0,0-1 1 0 0,0 1 0 0 0,0-1 0 0 0,0 1-1 0 0,-1 0 1 0 0,0-1 0 0 0,-1 1 0 0 0,0 0-1 0 0,0-1 1 0 0,0 1 0 0 0,-1-1-1 0 0,1 1 1 0 0,-2-1 0 0 0,1 0 0 0 0,-1 0-1 0 0,0 0 1 0 0,0 0 0 0 0,0 0 0 0 0,-1-1-1 0 0,0 1 1 0 0,0-1 0 0 0,-1 0-1 0 0,1 0 1 0 0,-1-1 0 0 0,0 1 0 0 0,0-1-1 0 0,-4 2-60 0 0,10-6-25 0 0,-1-1 0 0 0,1 0-1 0 0,0 0 1 0 0,0 0-1 0 0,0 0 1 0 0,0 0 0 0 0,-1 1-1 0 0,1-1 1 0 0,-1 0-1 0 0,1-1 1 0 0,0 1 0 0 0,-1 0-1 0 0,0 0 1 0 0,1 0-1 0 0,-1 0 1 0 0,0 0 0 0 0,1 0-1 0 0,-1-1 1 0 0,0 1-1 0 0,0 0 1 0 0,0 0 0 0 0,0 0-1 0 0,0 0 1 0 0,0-1-1 0 0,0 1 1 0 0,-1 0 0 0 0,1 0-1 0 0,0 0 1 0 0,-1 0-1 0 0,1 0 1 0 0,-1-1 0 0 0,1 1-1 0 0,-1 0 1 0 0,1 0-1 0 0,-1 0 1 0 0,0 0 0 0 0,0 1-1 0 0,1-1 1 0 0,-1 0-1 0 0,0 0 1 0 0,0 0 0 0 0,0 0-1 0 0,0 1 1 0 0,0-1-1 0 0,0 1 1 0 0,0-1 0 0 0,0 0-1 0 0,0 1 1 0 0,0 0-1 0 0,0-1 1 0 0,-1 1 25 0 0,7-1 101 0 0,-1 0 0 0 0,1 1 1 0 0,-1 0-1 0 0,1 0 0 0 0,-1 0 0 0 0,0 0 0 0 0,1 1 1 0 0,-1 0-1 0 0,0 0 0 0 0,1 0 0 0 0,-1 0 1 0 0,0 1-1 0 0,0-1 0 0 0,0 1 0 0 0,0 0 0 0 0,0 0 1 0 0,0 1-1 0 0,-1-1 0 0 0,1 1 0 0 0,-1 0 0 0 0,3 2-101 0 0,13 32-5340 0 0,-17-34-103 0 0</inkml:trace>
  <inkml:trace contextRef="#ctx0" brushRef="#br0" timeOffset="-43564.1">13930 6592 10105 0 0,'0'0'1066'0'0,"0"0"-781"0"0,0 0-123 0 0,0 0 136 0 0,0 0 48 0 0,0 0-108 0 0,0 0-353 0 0,5 0-17 0 0,188 29 3649 0 0,-192-27-3509 0 0,0 0 1 0 0,0 1-1 0 0,0-1 0 0 0,-1 0 0 0 0,1 0 1 0 0,-1 1-1 0 0,1-1 0 0 0,-1 1 0 0 0,0-1 1 0 0,0 0-1 0 0,0 1 0 0 0,0-1 0 0 0,0 1 1 0 0,-1-1-1 0 0,1 0 0 0 0,-1 1 0 0 0,0-1 1 0 0,1 0-1 0 0,-1 1 0 0 0,0-1 0 0 0,0 0 1 0 0,-1 0-1 0 0,1 0 0 0 0,0 0 0 0 0,-1 0 1 0 0,1 0-1 0 0,-1 0 0 0 0,0-1 0 0 0,1 1 1 0 0,-1 0-1 0 0,0-1 0 0 0,0 0 0 0 0,0 1 1 0 0,0-1-1 0 0,0 0 0 0 0,-2 1-8 0 0,-4 6-54 0 0,5-6 74 0 0,-1 0 0 0 0,1 0-1 0 0,0 0 1 0 0,0 0-1 0 0,0 1 1 0 0,0 0-1 0 0,0 0 1 0 0,0 0-1 0 0,1 0 1 0 0,-1 0-1 0 0,1 0 1 0 0,0 0-1 0 0,0 1 1 0 0,0-1-1 0 0,1 1 1 0 0,-1 0-1 0 0,1-1 1 0 0,0 1-1 0 0,0 0 1 0 0,0 0-1 0 0,0 0 1 0 0,1 0 0 0 0,-1 0-1 0 0,1 0 1 0 0,0 0-1 0 0,0 0 1 0 0,1 0-1 0 0,-1 0 1 0 0,1-1-1 0 0,0 1 1 0 0,0 0-1 0 0,0 0 1 0 0,0 0-1 0 0,1-1 1 0 0,0 1-1 0 0,-1-1 1 0 0,1 1-1 0 0,1-1 1 0 0,-1 0-1 0 0,0 1 1 0 0,1-1-1 0 0,0 0 1 0 0,-1-1-1 0 0,1 1 1 0 0,0 0 0 0 0,1 0-20 0 0,43 3 54 0 0,-32-10-2815 0 0,-2-4-3807 0 0,-7 1 167 0 0</inkml:trace>
  <inkml:trace contextRef="#ctx0" brushRef="#br0" timeOffset="-43298.14">14216 6788 168 0 0,'0'0'11121'0'0,"0"0"-9201"0"0,0 0-928 0 0,0 0-496 0 0,0 0-308 0 0,0 0 64 0 0,-53-20 12 0 0,31 15-208 0 0,-6 1-56 0 0,0-1-440 0 0,-1 1-1044 0 0,-1-1-744 0 0,9 2-2564 0 0,-7-6-1721 0 0</inkml:trace>
  <inkml:trace contextRef="#ctx0" brushRef="#br0" timeOffset="-43048.41">14405 6070 11357 0 0,'0'0'1025'0'0,"0"0"-905"0"0,8 8-91 0 0,9 10 297 0 0,-1 2 1 0 0,-1 0-1 0 0,0 1 0 0 0,-2 0 0 0 0,0 1 0 0 0,-2 1 1 0 0,0 0-1 0 0,-1 0 0 0 0,-2 1 0 0 0,0 0 1 0 0,-2 1-1 0 0,0-1 0 0 0,-2 1 0 0 0,1 23-326 0 0,-6-35-9 0 0,-1 0 0 0 0,-1 1 0 0 0,0-1 0 0 0,-1-1 1 0 0,-1 1-1 0 0,0-1 0 0 0,0 1 0 0 0,-1-1 0 0 0,-1-1 0 0 0,0 1 0 0 0,0-1 0 0 0,-1-1 0 0 0,-1 1 0 0 0,0-1 0 0 0,-5 4 9 0 0,-56 49-4828 0 0,33-37-1619 0 0</inkml:trace>
  <inkml:trace contextRef="#ctx0" brushRef="#br0" timeOffset="-42629.5">13107 6527 6797 0 0,'0'0'1863'0'0,"0"0"-668"0"0,0 0-158 0 0,0 0 313 0 0,0 0-304 0 0,0 0-347 0 0,0 0-117 0 0,0 0-18 0 0,-7 0-34 0 0,-208-23 860 0 0,69-1-4255 0 0,139 23-3925 0 0,6 1 428 0 0</inkml:trace>
  <inkml:trace contextRef="#ctx0" brushRef="#br0" timeOffset="-42255.39">12776 6634 4832 0 0,'0'0'1690'0'0,"0"0"-1165"0"0,0 0 279 0 0,0 0 40 0 0,0 0-83 0 0,0 0-45 0 0,3 5-70 0 0,19 29 353 0 0,-16-26-712 0 0,1 0 0 0 0,-2 0 0 0 0,1 1 0 0 0,-1 0 0 0 0,0 0 1 0 0,-1 0-1 0 0,0 1 0 0 0,-1-1 0 0 0,0 1 0 0 0,0 0 0 0 0,-1 0 0 0 0,0 0 0 0 0,0 5-287 0 0,-5-12 40 0 0,1 1-1 0 0,0-1 0 0 0,-1 0 1 0 0,0 0-1 0 0,0 0 1 0 0,0 0-1 0 0,0 0 0 0 0,0-1 1 0 0,-1 1-1 0 0,1-1 0 0 0,-1 0 1 0 0,1 0-1 0 0,-1 0 0 0 0,0-1 1 0 0,0 1-1 0 0,0-1 0 0 0,0 0 1 0 0,0 0-1 0 0,0 0 0 0 0,0-1 1 0 0,0 1-1 0 0,0-1 1 0 0,0 0-1 0 0,-1 0 0 0 0,1 0 1 0 0,0-1-1 0 0,0 0 0 0 0,0 1 1 0 0,0-1-1 0 0,0-1 0 0 0,0 1 1 0 0,0-1-1 0 0,1 1 0 0 0,-1-1 1 0 0,0 0-1 0 0,1 0 1 0 0,-1-1-1 0 0,1 1 0 0 0,0-1 1 0 0,-1 0-40 0 0,3 1-12 0 0,0 1 1 0 0,0 0 0 0 0,1-1-1 0 0,-1 1 1 0 0,0-1 0 0 0,1 1-1 0 0,-1-1 1 0 0,1 1 0 0 0,0-1-1 0 0,-1 1 1 0 0,1-1 0 0 0,0 0-1 0 0,0 1 1 0 0,0-1 0 0 0,0 1-1 0 0,0-1 1 0 0,0 1 0 0 0,0-1-1 0 0,1 0 1 0 0,-1 1 0 0 0,1-1-1 0 0,-1 1 1 0 0,1-1 0 0 0,-1 1 0 0 0,1 0-1 0 0,0-1 1 0 0,0 1 0 0 0,0 0-1 0 0,0-1 1 0 0,0 1 0 0 0,0 0-1 0 0,0 0 1 0 0,0 0 0 0 0,0 0-1 0 0,0 0 1 0 0,1 0 0 0 0,-1 0-1 0 0,0 0 1 0 0,1 0 0 0 0,-1 1-1 0 0,1-1 1 0 0,0 0 11 0 0,43-14-5904 0 0,-27 12-392 0 0</inkml:trace>
  <inkml:trace contextRef="#ctx0" brushRef="#br0" timeOffset="-41959.95">12974 6777 8401 0 0,'0'0'3369'0'0,"0"0"-2228"0"0,0 0-637 0 0,0 0 270 0 0,0 0 15 0 0,0 0-286 0 0,0 0-334 0 0,0 0-374 0 0,36 15-243 0 0,-33-14 466 0 0,0-1 0 0 0,0 1 0 0 0,-1 0-1 0 0,1 0 1 0 0,0 0 0 0 0,-1 0 0 0 0,1 1-1 0 0,-1-1 1 0 0,0 1 0 0 0,1 0 0 0 0,-1-1-1 0 0,0 1 1 0 0,0 0 0 0 0,0 0-1 0 0,0 0 1 0 0,0 1 0 0 0,-1-1 0 0 0,1 0-1 0 0,-1 1 1 0 0,1-1 0 0 0,-1 1 0 0 0,0-1-1 0 0,0 1 1 0 0,0 0 0 0 0,0-1 0 0 0,-1 1-1 0 0,1 0 1 0 0,-1 0 0 0 0,1 0 0 0 0,-1-1-1 0 0,0 1 1 0 0,0 0 0 0 0,0 0 0 0 0,-1 0-1 0 0,1 0 1 0 0,-1-1 0 0 0,0 1-1 0 0,1 0 1 0 0,-1-1 0 0 0,0 1 0 0 0,0 0-1 0 0,-1-1 1 0 0,1 1 0 0 0,-1-1 0 0 0,1 1-1 0 0,-1-1 1 0 0,0 0 0 0 0,0 0 0 0 0,1 0-1 0 0,-2 0 1 0 0,1 0 0 0 0,0 0 0 0 0,0-1-1 0 0,-1 1 1 0 0,1-1 0 0 0,-2 1-18 0 0,-25 12-829 0 0,8-12-3749 0 0,15-2-694 0 0</inkml:trace>
  <inkml:trace contextRef="#ctx0" brushRef="#br0" timeOffset="-41695.04">13095 6809 12209 0 0,'0'0'2304'0'0,"0"0"-2152"0"0,0 0 0 0 0,0 0-152 0 0,0 0 264 0 0,0 0-12 0 0,-13 41-36 0 0,10-25-128 0 0,3 1-76 0 0,0 0 52 0 0,5 0 72 0 0,3-1 28 0 0,0 2 40 0 0,4-1-204 0 0,1-1-240 0 0,-3-5-1908 0 0,5 0-4164 0 0</inkml:trace>
  <inkml:trace contextRef="#ctx0" brushRef="#br0" timeOffset="-31114.66">15197 6690 1632 0 0,'0'0'388'0'0,"0"0"-388"0"0,0 0 0 0 0,0 0-128 0 0,0 0-56 0 0,0 0-352 0 0</inkml:trace>
  <inkml:trace contextRef="#ctx0" brushRef="#br0" timeOffset="-30754.95">15289 6704 2708 0 0,'0'0'1930'0'0,"0"0"1623"0"0,0 0-1699 0 0,0 0-551 0 0,0 0-3 0 0,0 0-245 0 0,0 0-366 0 0,0 0-165 0 0,-7-1-55 0 0,-227-30 473 0 0,221 23-3481 0 0,11-1-2658 0 0,2 3-990 0 0</inkml:trace>
  <inkml:trace contextRef="#ctx0" brushRef="#br0" timeOffset="-30505.96">15236 6593 1500 0 0,'0'0'220'0'0,"0"0"6421"0"0,0 0-4633 0 0,0 0-272 0 0,0 0-712 0 0,0 0-348 0 0,0 0-512 0 0,0 0-88 0 0,0 0 316 0 0,-43-7-72 0 0,21 5-232 0 0,-6 1-88 0 0,4-1-4 0 0,-2 1-656 0 0,2 0-920 0 0,7-1-1172 0 0,-4-1-4257 0 0</inkml:trace>
  <inkml:trace contextRef="#ctx0" brushRef="#br0" timeOffset="-29001.81">15823 6335 2736 0 0,'0'0'1020'0'0,"0"0"1547"0"0,0 0-755 0 0,0 0-482 0 0,0 0-175 0 0,0 0-423 0 0,0 0-662 0 0,0 0 433 0 0,1 8 36 0 0,25 82 483 0 0,-26-88-945 0 0,1 0-1 0 0,-1 0 1 0 0,1 0 0 0 0,-1 0 0 0 0,1 0-1 0 0,0 0 1 0 0,-1 0 0 0 0,1 0 0 0 0,0-1 0 0 0,0 1-1 0 0,0 0 1 0 0,1-1 0 0 0,-1 1 0 0 0,0-1-1 0 0,1 1 1 0 0,-1-1 0 0 0,1 1 0 0 0,-1-1-1 0 0,1 0 1 0 0,-1 0 0 0 0,1 0 0 0 0,0 0 0 0 0,0 0-1 0 0,0 0 1 0 0,0 0 0 0 0,-1-1 0 0 0,1 1-1 0 0,0-1 1 0 0,0 1 0 0 0,0-1 0 0 0,0 0-1 0 0,0 0 1 0 0,0 0 0 0 0,0 0 0 0 0,0 0 0 0 0,0 0-1 0 0,0 0 1 0 0,0-1 0 0 0,0 1 0 0 0,0-1-1 0 0,0 0 1 0 0,0 1 0 0 0,0-1 0 0 0,0 0-1 0 0,-1 0 1 0 0,1 0 0 0 0,0 0 0 0 0,-1 0 0 0 0,1-1-77 0 0,20-77 568 0 0,-22 70-529 0 0,0 9-243 0 0,22 40-1185 0 0,-18-35 1432 0 0,-1-1 0 0 0,0 0-1 0 0,-1 1 1 0 0,1-1 0 0 0,-1 1-1 0 0,0 0 1 0 0,0 0 0 0 0,0 0 0 0 0,-1 0-1 0 0,0 0 1 0 0,0 0 0 0 0,0 1 0 0 0,0-1-1 0 0,-1 0 1 0 0,0 0 0 0 0,0 1-1 0 0,0-1 1 0 0,-1 0 0 0 0,0 1 0 0 0,0-1-1 0 0,0 0 1 0 0,-1 0 0 0 0,1 0-1 0 0,-1 0 1 0 0,0 0 0 0 0,-1-1 0 0 0,1 1-1 0 0,-1-1 1 0 0,0 1 0 0 0,0-1 0 0 0,-1 0-1 0 0,1 0 1 0 0,-1 0 0 0 0,0 0-1 0 0,0-1 1 0 0,0 0 0 0 0,0 0 0 0 0,0 0-1 0 0,-1 0 1 0 0,-3 1-43 0 0,-61 9-952 0 0,22-16-4407 0 0,29-4-965 0 0</inkml:trace>
  <inkml:trace contextRef="#ctx0" brushRef="#br0" timeOffset="-28750.59">16159 6735 4668 0 0,'0'0'5833'0'0,"0"0"-4086"0"0,0 0-1422 0 0,-8-1 86 0 0,-350-46 1312 0 0,341 44-6150 0 0,12 2-1189 0 0</inkml:trace>
  <inkml:trace contextRef="#ctx0" brushRef="#br0" timeOffset="-28330.99">15888 6854 4212 0 0,'0'0'3161'0'0,"0"0"-337"0"0,0 0-1191 0 0,0 0-603 0 0,0 0-279 0 0,0 0-251 0 0,0 0-225 0 0,0 0-164 0 0,0 0-83 0 0,49-6-387 0 0,-46 7 405 0 0,1 0 0 0 0,-1 0 1 0 0,0 0-1 0 0,0 0 0 0 0,0 1 0 0 0,0-1 1 0 0,0 1-1 0 0,-1 0 0 0 0,1 0 0 0 0,0 0 1 0 0,-1 0-1 0 0,0 0 0 0 0,1 0 0 0 0,-1 1 1 0 0,0-1-1 0 0,0 1 0 0 0,0 0 0 0 0,0 0 1 0 0,-1-1-1 0 0,1 1 0 0 0,-1 0 0 0 0,0 0 1 0 0,1 0-1 0 0,-2 1 0 0 0,1-1 0 0 0,0 0 1 0 0,0 0-1 0 0,-1 1 0 0 0,0-1 0 0 0,0 0 1 0 0,0 0-1 0 0,0 1 0 0 0,0-1 0 0 0,-1 0 1 0 0,1 0-1 0 0,-1 1 0 0 0,0-1 0 0 0,0 0 1 0 0,0 0-1 0 0,0 0 0 0 0,-1 0 0 0 0,1 0 1 0 0,-1 0-1 0 0,0-1 0 0 0,0 1 0 0 0,0 0 1 0 0,0-1-1 0 0,0 1 0 0 0,0-1 0 0 0,-1 0 1 0 0,1 0-1 0 0,-1 0 0 0 0,0 0 0 0 0,1 0 1 0 0,-3 0-47 0 0,-44 47 1247 0 0,59-52-1263 0 0,0 1-1 0 0,0 0 1 0 0,1 1 0 0 0,-1 0 0 0 0,0 1-1 0 0,1 0 1 0 0,-1 1 0 0 0,0 0 0 0 0,0 0-1 0 0,0 1 1 0 0,0 0 0 0 0,0 1 0 0 0,0 0-1 0 0,0 1 1 0 0,3 2 16 0 0,31 7-2752 0 0,-32-11-1556 0 0,1-4-3413 0 0</inkml:trace>
  <inkml:trace contextRef="#ctx0" brushRef="#br0" timeOffset="-14382.05">17153 5658 3468 0 0,'0'0'-45'0'0,"0"0"8"0"0,0 0 191 0 0,0 0 116 0 0,0 0-28 0 0,0 0 70 0 0,4 3 298 0 0,20 11-279 0 0,-18-11-260 0 0,0 0 0 0 0,0 0 1 0 0,0 1-1 0 0,0-1 0 0 0,-1 1 1 0 0,0 0-1 0 0,0 1 0 0 0,0-1 1 0 0,0 1-1 0 0,0 0 0 0 0,-1 0 1 0 0,0 0-1 0 0,0 1 0 0 0,-1 0 1 0 0,1-1-1 0 0,-1 3-71 0 0,-77 58 2227 0 0,73-65-2259 0 0,0 0 0 0 0,0-1-1 0 0,0 1 1 0 0,0 0 0 0 0,0 0 0 0 0,0 0 0 0 0,0 0 0 0 0,0 0 0 0 0,1 0 0 0 0,-1 0 0 0 0,0 0-1 0 0,0 0 1 0 0,1 0 0 0 0,-1 0 0 0 0,1 1 0 0 0,-1-1 0 0 0,1 0 0 0 0,0 0 0 0 0,-1 1 0 0 0,1-1-1 0 0,0 0 1 0 0,0 0 0 0 0,0 1 0 0 0,0-1 0 0 0,0 0 0 0 0,0 1 0 0 0,0-1 0 0 0,0 0 0 0 0,1 0-1 0 0,-1 1 1 0 0,0-1 0 0 0,1 0 0 0 0,-1 0 0 0 0,1 1 0 0 0,0-1 0 0 0,-1 0 0 0 0,1 0-1 0 0,0 0 1 0 0,-1 0 0 0 0,1 0 0 0 0,0 0 0 0 0,0 0 0 0 0,0 0 0 0 0,0 0 0 0 0,0-1 0 0 0,0 1-1 0 0,0 0 1 0 0,0 0 0 0 0,1-1 0 0 0,-1 1 0 0 0,0-1 0 0 0,0 1 0 0 0,0-1 0 0 0,2 1 32 0 0,45 11-4801 0 0,-36-12 2731 0 0</inkml:trace>
  <inkml:trace contextRef="#ctx0" brushRef="#br0" timeOffset="-14132.69">17292 5817 4060 0 0,'0'0'1537'0'0,"0"0"-717"0"0,0 0-324 0 0,0 0-184 0 0,-40-24-80 0 0,20 16-232 0 0,0 3-168 0 0,1-2-1172 0 0,2 3-1697 0 0,-5-5 125 0 0</inkml:trace>
  <inkml:trace contextRef="#ctx0" brushRef="#br0" timeOffset="-13884.56">17449 5611 7233 0 0,'0'0'1196'0'0,"0"0"-1196"0"0,0 0-860 0 0,0 0 460 0 0,0 0 400 0 0,-46-9 8 0 0,27 6-8 0 0,0-1 0 0 0,0-2-716 0 0,-1 3-665 0 0,7 0-963 0 0,-2-4-392 0 0</inkml:trace>
  <inkml:trace contextRef="#ctx0" brushRef="#br0" timeOffset="-13883.56">17466 5542 7233 0 0,'0'0'272'0'0,"0"0"-12"0"0,32 49-156 0 0,-23-26 352 0 0,-1 3 76 0 0,-4 0-144 0 0,-4 1-388 0 0,-4-1-40 0 0,0-6-1892 0 0,-2 4-3905 0 0</inkml:trace>
  <inkml:trace contextRef="#ctx0" brushRef="#br0" timeOffset="-11910.8">17519 5714 2508 0 0,'0'0'-92'0'0,"0"0"-100"0"0,0 0 146 0 0,0 0 460 0 0,-6 3-2 0 0,-3-1-426 0 0,0-1 1 0 0,0-1 0 0 0,0 0-1 0 0,0 0 1 0 0,-1 0 0 0 0,1-1-1 0 0,0-1 1 0 0,0 0 0 0 0,0 0-1 0 0,1 0 1 0 0,-1-1 0 0 0,0-1-1 0 0,1 1 1 0 0,0-1 0 0 0,0-1-1 0 0,0 1 1 0 0,-3-4 13 0 0,-47-18 507 0 0,71 51 888 0 0,75 72 1539 0 0,-143-94-1902 0 0,-59-25-2365 0 0,113 24 1350 0 0,-1 0-1 0 0,1 1 1 0 0,0-1 0 0 0,0 0-1 0 0,0 1 1 0 0,1-1-1 0 0,-1 1 1 0 0,0-1 0 0 0,1 1-1 0 0,0-1 1 0 0,-1 1 0 0 0,1 0-1 0 0,0-1 1 0 0,1 1-1 0 0,-1-1 1 0 0,0 1 0 0 0,1-1-1 0 0,-1 1 1 0 0,1-1 0 0 0,0 1-1 0 0,0-1 1 0 0,0 1-1 0 0,0-1 1 0 0,0 0 0 0 0,0 1-1 0 0,1-1 1 0 0,-1 0 0 0 0,1 0-1 0 0,-1 0 1 0 0,1 0-1 0 0,0-1 1 0 0,0 1 0 0 0,0 0-1 0 0,0-1 1 0 0,1 1-17 0 0,-1 1 107 0 0,0-2-68 0 0,0 0 1 0 0,0 1 0 0 0,0-1-1 0 0,0 1 1 0 0,0-1 0 0 0,-1 1-1 0 0,1 0 1 0 0,0-1-1 0 0,-1 1 1 0 0,1 0 0 0 0,-1 0-1 0 0,1 0 1 0 0,-1 0 0 0 0,0 1-1 0 0,0-1 1 0 0,0 0-1 0 0,0 0 1 0 0,-1 1 0 0 0,1-1-1 0 0,0 0 1 0 0,-1 1 0 0 0,0-1-1 0 0,0 1 1 0 0,1-1 0 0 0,-1 1-1 0 0,-1-1 1 0 0,1 0-1 0 0,0 1 1 0 0,-1-1 0 0 0,1 1-1 0 0,-1-1 1 0 0,1 0 0 0 0,-1 1-1 0 0,0-1 1 0 0,0 0-1 0 0,0 0 1 0 0,-1 0 0 0 0,1 0-1 0 0,0 0 1 0 0,-1 0 0 0 0,1 0-1 0 0,-1 0 1 0 0,0 0 0 0 0,0-1-1 0 0,1 1 1 0 0,-1-1-1 0 0,0 1 1 0 0,-1-1 0 0 0,1 0-1 0 0,0 0 1 0 0,0 0 0 0 0,-2 1-40 0 0,-35-2-3446 0 0,16-6-2750 0 0</inkml:trace>
  <inkml:trace contextRef="#ctx0" brushRef="#br0" timeOffset="-9695.39">18622 6671 4304 0 0,'0'0'2435'0'0,"0"0"-844"0"0,0 0-220 0 0,0 0-78 0 0,0 0-634 0 0,0 0-502 0 0,4 8 142 0 0,3 6-165 0 0,-6-9-9 0 0,0 1 0 0 0,1-1-1 0 0,0 0 1 0 0,0 1 0 0 0,0-1 0 0 0,1 0 0 0 0,0 0 0 0 0,0-1-1 0 0,0 1 1 0 0,0 0 0 0 0,1-1 0 0 0,-1 0 0 0 0,1 0-1 0 0,1 0 1 0 0,-1-1 0 0 0,0 1 0 0 0,1-1 0 0 0,0 0 0 0 0,-1 0-1 0 0,1 0 1 0 0,1-1 0 0 0,-1 0 0 0 0,0 0 0 0 0,0 0-1 0 0,4 0-124 0 0,-7-3 20 0 0,0-1 0 0 0,0 1 0 0 0,0-1-1 0 0,0 0 1 0 0,0 0 0 0 0,0 0-1 0 0,-1 0 1 0 0,1 0 0 0 0,-1 0-1 0 0,1 0 1 0 0,-1 0 0 0 0,0 0 0 0 0,0-1-1 0 0,0 1 1 0 0,0-1 0 0 0,-1 1-1 0 0,1-1 1 0 0,-1 1 0 0 0,1-1 0 0 0,-1 1-1 0 0,0-1 1 0 0,0 1 0 0 0,0-1-1 0 0,0 1 1 0 0,0-1 0 0 0,-1 1 0 0 0,1-1-1 0 0,-1 1 1 0 0,1-1 0 0 0,-1 1-1 0 0,0-1 1 0 0,0 1 0 0 0,0 0-1 0 0,-1-1-19 0 0,6 7 16 0 0,0 0-1 0 0,-1 1 1 0 0,0 0-1 0 0,0-1 0 0 0,0 1 1 0 0,0 0-1 0 0,-1 0 0 0 0,0 1 1 0 0,0-1-1 0 0,0 0 0 0 0,-1 1 1 0 0,0-1-1 0 0,0 1 0 0 0,0-1 1 0 0,-1 1-1 0 0,1-1 0 0 0,-1 1 1 0 0,-1 0-1 0 0,1-1 0 0 0,-1 1 1 0 0,0-1-1 0 0,0 1 1 0 0,-1-1-1 0 0,1 1 0 0 0,-1-1 1 0 0,-1 0-1 0 0,1 0 0 0 0,-1 0 1 0 0,1 0-1 0 0,-1 0 0 0 0,-1-1 1 0 0,1 1-1 0 0,-1-1 0 0 0,0 0 1 0 0,0 0-1 0 0,0 0 0 0 0,0 0 1 0 0,0-1-1 0 0,-1 0 1 0 0,0 0-1 0 0,0 0 0 0 0,-1 0-15 0 0,-51 6-1407 0 0,18-11-6247 0 0,24-1 41 0 0</inkml:trace>
  <inkml:trace contextRef="#ctx0" brushRef="#br0" timeOffset="-9492.35">18885 7078 9109 0 0,'0'0'1706'0'0,"0"0"-1093"0"0,0 0 246 0 0,0 0 485 0 0,-7 0 80 0 0,-181-19 693 0 0,116 5-5559 0 0,61 12 286 0 0,3-1-2886 0 0</inkml:trace>
  <inkml:trace contextRef="#ctx0" brushRef="#br0" timeOffset="-9043.57">18752 7257 4180 0 0,'0'0'2319'0'0,"0"0"-879"0"0,0 0-374 0 0,0 0-118 0 0,0 0-326 0 0,0 0-181 0 0,0 0-116 0 0,0 0-140 0 0,0 0-55 0 0,-2-3 51 0 0,1 1-182 0 0,1 2 9 0 0,1 0 1 0 0,-1 0-1 0 0,1 0 1 0 0,-1 0-1 0 0,1 0 1 0 0,-1 0-1 0 0,0 0 1 0 0,1 0-1 0 0,-1 0 1 0 0,1 0-1 0 0,-1 0 1 0 0,1 0 0 0 0,-1-1-1 0 0,1 1 1 0 0,-1 0-1 0 0,0 0 1 0 0,1 0-1 0 0,-1-1 1 0 0,1 1-1 0 0,-1 0 1 0 0,0-1-1 0 0,1 1 1 0 0,-1 0-1 0 0,0-1 1 0 0,1 1-1 0 0,-1 0 1 0 0,0-1-1 0 0,0 1 1 0 0,1-1 0 0 0,-1 1-1 0 0,0 0 1 0 0,0-1-1 0 0,0 1 1 0 0,0-1-1 0 0,1 1 1 0 0,-1-1-1 0 0,0 1 1 0 0,0-1-1 0 0,0 1 1 0 0,0-1-1 0 0,0 1 1 0 0,0-1-1 0 0,0 1 1 0 0,0 0 0 0 0,-1-1-1 0 0,1 1 1 0 0,0-1-1 0 0,0 1 1 0 0,0-1-1 0 0,0 1 1 0 0,-1-1-1 0 0,1 1 1 0 0,0 0-1 0 0,0-1 1 0 0,-1 1-1 0 0,1-1 1 0 0,0 1-1 0 0,0 0 1 0 0,-1-1 0 0 0,1 1-1 0 0,-1 0 1 0 0,1 0-1 0 0,-1-1-8 0 0,6 3 87 0 0,-1-1 1 0 0,1 1-1 0 0,-1 0 0 0 0,0 1 0 0 0,1-1 1 0 0,-1 1-1 0 0,0-1 0 0 0,-1 1 1 0 0,1 1-1 0 0,-1-1 0 0 0,1 0 0 0 0,-1 1 1 0 0,0 0-1 0 0,0-1 0 0 0,0 1 0 0 0,-1 0 1 0 0,0 1-1 0 0,1-1 0 0 0,-1 0 0 0 0,-1 1 1 0 0,1-1-1 0 0,-1 1 0 0 0,1 0 1 0 0,-1-1-1 0 0,-1 1 0 0 0,1 0 0 0 0,-1 0 1 0 0,0-1-1 0 0,0 1 0 0 0,0 0 0 0 0,0 0 1 0 0,-1 0-1 0 0,0-1 0 0 0,0 1 0 0 0,0 0 1 0 0,-1-1-1 0 0,0 1 0 0 0,1-1 1 0 0,-2 0-1 0 0,1 1 0 0 0,0-1 0 0 0,-1 0 1 0 0,0 0-1 0 0,0-1 0 0 0,-3 4-87 0 0,5-5-20 0 0,1-1 1 0 0,-1 1-1 0 0,0-1 0 0 0,1 0 1 0 0,-1 0-1 0 0,0 1 0 0 0,0-1 0 0 0,0 0 1 0 0,0 0-1 0 0,0 0 0 0 0,0 0 0 0 0,-1 0 1 0 0,1 0-1 0 0,0-1 0 0 0,0 1 1 0 0,-1 0-1 0 0,1 0 0 0 0,0-1 0 0 0,-1 1 1 0 0,1-1-1 0 0,-1 1 0 0 0,1-1 0 0 0,-1 0 1 0 0,1 0-1 0 0,0 1 0 0 0,-1-1 1 0 0,1 0-1 0 0,-1 0 0 0 0,1-1 0 0 0,-1 1 1 0 0,1 0-1 0 0,-1 0 0 0 0,1-1 0 0 0,-1 1 1 0 0,1-1-1 0 0,0 1 0 0 0,-1-1 0 0 0,1 1 1 0 0,0-1-1 0 0,-1 0 0 0 0,1 0 1 0 0,0 0-1 0 0,0 0 0 0 0,0 0 0 0 0,0 0 1 0 0,0 0-1 0 0,0 0 0 0 0,0 0 0 0 0,0 0 1 0 0,0-1-1 0 0,0 1 0 0 0,0 0 1 0 0,1 0-1 0 0,-1-1 0 0 0,1 1 0 0 0,-1-2 20 0 0,3 1 54 0 0,0 1 0 0 0,0-1 0 0 0,1 0 0 0 0,-1 0 0 0 0,0 1 0 0 0,1-1 0 0 0,-1 1 0 0 0,1 0-1 0 0,0 0 1 0 0,-1 0 0 0 0,1 0 0 0 0,0 0 0 0 0,0 0 0 0 0,-1 1 0 0 0,1 0 0 0 0,0-1 0 0 0,0 1 0 0 0,0 0-1 0 0,0 0 1 0 0,-1 1 0 0 0,1-1 0 0 0,0 0 0 0 0,0 1 0 0 0,0 0 0 0 0,-1 0 0 0 0,1 0 0 0 0,0 0 0 0 0,-1 0-1 0 0,1 0 1 0 0,-1 1 0 0 0,3 1-54 0 0,98 60-907 0 0,-93-56-379 0 0,-6-5-3042 0 0,-3-3-3549 0 0</inkml:trace>
  <inkml:trace contextRef="#ctx0" brushRef="#br0" timeOffset="-10334.38">18321 6996 6109 0 0,'0'0'1338'0'0,"0"0"1167"0"0,0 0-889 0 0,0 0-756 0 0,0 0-231 0 0,0 0 39 0 0,0 0 180 0 0,0 0 41 0 0,-9 0-223 0 0,-32-1-591 0 0,-77-2 630 0 0,44-4-5498 0 0,69 5 487 0 0,6-3-1859 0 0</inkml:trace>
  <inkml:trace contextRef="#ctx0" brushRef="#br0" timeOffset="-10083.79">18347 6923 8825 0 0,'0'0'1912'0'0,"0"0"-676"0"0,0 0-300 0 0,0 0-580 0 0,0 0 168 0 0,0 0 72 0 0,0 0-4 0 0,-40-10-352 0 0,15 8-240 0 0,0 2-252 0 0,-3-1-876 0 0,3 0-480 0 0,3 0-1252 0 0,8-2-3665 0 0</inkml:trace>
  <inkml:trace contextRef="#ctx0" brushRef="#br0" timeOffset="-20329.2">16563 6432 1528 0 0,'0'0'6677'0'0,"0"0"-4086"0"0,0 0-1539 0 0,0 0-504 0 0,0 0-308 0 0,0 0-11 0 0,0 0-18 0 0,5 6 54 0 0,3 5-149 0 0,0 0 0 0 0,0 0 0 0 0,-1 1 0 0 0,-1 0 1 0 0,0 0-1 0 0,0 0 0 0 0,-1 1 0 0 0,-1 0 0 0 0,0 0 0 0 0,-1 0 0 0 0,0 1 0 0 0,-1-1 0 0 0,-1 1 0 0 0,0 2-116 0 0,-2-13 66 0 0,0 0 0 0 0,-1 0 0 0 0,1 0-1 0 0,-1 0 1 0 0,0-1 0 0 0,1 1 0 0 0,-1 0 0 0 0,-1-1 0 0 0,1 1 0 0 0,0-1-1 0 0,-1 0 1 0 0,1 0 0 0 0,-1 0 0 0 0,0 0 0 0 0,1 0 0 0 0,-1-1-1 0 0,0 1 1 0 0,0-1 0 0 0,0 1 0 0 0,0-1 0 0 0,-1 0 0 0 0,1-1 0 0 0,0 1-1 0 0,0 0 1 0 0,0-1 0 0 0,-1 0 0 0 0,1 1 0 0 0,0-2 0 0 0,-1 1-66 0 0,2 1 11 0 0,1-1 1 0 0,-1 0 0 0 0,0 0-1 0 0,0 0 1 0 0,1 0 0 0 0,-1 0-1 0 0,0-1 1 0 0,1 1 0 0 0,-1 0-1 0 0,0-1 1 0 0,1 1 0 0 0,-1-1-1 0 0,0 0 1 0 0,1 1-1 0 0,-1-1 1 0 0,1 0 0 0 0,-1 0-1 0 0,1 0 1 0 0,0 0 0 0 0,-1 0-1 0 0,1-1 1 0 0,0 1 0 0 0,0 0-1 0 0,-1-1 1 0 0,1 1 0 0 0,0 0-1 0 0,1-1 1 0 0,-1 1 0 0 0,0-1-1 0 0,0 0 1 0 0,1 1 0 0 0,-1-1-1 0 0,1 1 1 0 0,-1-1 0 0 0,1 0-1 0 0,-1 0 1 0 0,1 1 0 0 0,0-1-1 0 0,0 0 1 0 0,0 0 0 0 0,0 1-1 0 0,0-1 1 0 0,1 0 0 0 0,-1 1-1 0 0,0-1 1 0 0,1 0 0 0 0,-1 1-1 0 0,1-1 1 0 0,0 0 0 0 0,0 1-1 0 0,-1-1 1 0 0,1 1 0 0 0,1-1-12 0 0,0-4-64 0 0,1 0 0 0 0,0 1 0 0 0,1-1 0 0 0,0 1 0 0 0,-1 0 0 0 0,2 0 0 0 0,-1 0 0 0 0,0 0 0 0 0,1 1 0 0 0,0-1 0 0 0,0 2 0 0 0,1-1 0 0 0,-1 0 0 0 0,1 1 0 0 0,-1 0 0 0 0,1 0 0 0 0,0 1 0 0 0,0-1 0 0 0,0 1 0 0 0,1 1 0 0 0,-1-1 0 0 0,3 1 64 0 0,0 6-5238 0 0,-8 1-1534 0 0</inkml:trace>
  <inkml:trace contextRef="#ctx0" brushRef="#br0" timeOffset="-19751.69">16887 6416 2336 0 0,'0'0'228'0'0,"0"0"386"0"0,0 0 1612 0 0,2-6-525 0 0,9-24 140 0 0,-9 24 3524 0 0,-13 46-5041 0 0,1 1-1 0 0,2 0 1 0 0,2 0 0 0 0,1 1-1 0 0,3 0 1 0 0,1-1-1 0 0,2 1 1 0 0,2 0 0 0 0,3 8-324 0 0,61 83 1077 0 0,-20-96-4101 0 0,-45-36-352 0 0,-1-3-2236 0 0</inkml:trace>
  <inkml:trace contextRef="#ctx0" brushRef="#br0" timeOffset="-19410.19">17230 6379 1316 0 0,'0'0'7726'0'0,"0"0"-5063"0"0,0 0-1691 0 0,0 0-667 0 0,0 0-213 0 0,2 7 234 0 0,25 140 1650 0 0,-34-80-4299 0 0,6-61-808 0 0,2-3-3107 0 0</inkml:trace>
  <inkml:trace contextRef="#ctx0" brushRef="#br0" timeOffset="-19141.96">17397 6681 7505 0 0,'0'0'7348'0'0,"0"0"-7348"0"0,0 0-104 0 0,0 0 104 0 0,0 0 596 0 0,-43 3 56 0 0,23-7-47 0 0,-5-1-157 0 0,1 2-312 0 0,-6-1-128 0 0,1 0 0 0 0,-2 0 40 0 0,1 0-48 0 0,1 3-536 0 0,2-1-669 0 0,5 2-735 0 0,3 0-1136 0 0,10 0-3669 0 0</inkml:trace>
  <inkml:trace contextRef="#ctx0" brushRef="#br0" timeOffset="-18850.66">17193 6814 236 0 0,'0'0'2018'0'0,"0"0"2443"0"0,0 0-2156 0 0,0 0-1511 0 0,0 0-310 0 0,0 0 174 0 0,0 0 126 0 0,0 0-195 0 0,0 0-268 0 0,-5-2-180 0 0,2 1-496 0 0,-13-4 1566 0 0,30 4-273 0 0,-11 0-888 0 0,1 0 1 0 0,-1 1-1 0 0,0-1 1 0 0,0 1-1 0 0,0 0 1 0 0,0 0-1 0 0,0 0 1 0 0,0 0-1 0 0,1 0 1 0 0,-1 1-1 0 0,0 0 1 0 0,0-1-1 0 0,0 1 1 0 0,0 0 0 0 0,0 1-1 0 0,0-1 1 0 0,-1 0-1 0 0,1 1 1 0 0,0 0-1 0 0,-1-1 1 0 0,1 1-1 0 0,-1 0 1 0 0,1 0-1 0 0,-1 1 1 0 0,0-1-1 0 0,0 0 1 0 0,0 1-1 0 0,0-1 1 0 0,0 1-1 0 0,-1 0 1 0 0,1-1-1 0 0,-1 1 1 0 0,0 0 0 0 0,0 0-1 0 0,0 0 1 0 0,0 0-1 0 0,0 0 1 0 0,-1 0-1 0 0,1 1 1 0 0,-1-1-1 0 0,0 0 1 0 0,0 0-1 0 0,0 0 1 0 0,0 0-1 0 0,0 0 1 0 0,-1 0-1 0 0,0 1 1 0 0,1-1-1 0 0,-1 0 1 0 0,0 0-51 0 0,-16 15 229 0 0,15-17-219 0 0,-1 0-1 0 0,1 0 1 0 0,-1 1-1 0 0,1-1 1 0 0,-1 1-1 0 0,1-1 0 0 0,0 1 1 0 0,-1 0-1 0 0,1 0 1 0 0,0 0-1 0 0,0 0 1 0 0,1 0-1 0 0,-1 0 0 0 0,0 1 1 0 0,1-1-1 0 0,-1 1 1 0 0,1-1-1 0 0,0 1 1 0 0,0-1-1 0 0,0 1 1 0 0,0 0-1 0 0,0 0 0 0 0,1-1 1 0 0,-1 1-1 0 0,1 0 1 0 0,0 0-1 0 0,0 0 1 0 0,0 0-1 0 0,0 0 1 0 0,0-1-1 0 0,1 1 0 0 0,-1 0 1 0 0,1 0-1 0 0,-1 0 1 0 0,1-1-1 0 0,0 1 1 0 0,1 0-1 0 0,-1-1 0 0 0,0 1 1 0 0,1-1-1 0 0,-1 0 1 0 0,1 1-1 0 0,0-1 1 0 0,-1 0-1 0 0,1 0 1 0 0,0 0-1 0 0,1 0 0 0 0,-1 0 1 0 0,0 0-1 0 0,2 0-9 0 0,41 15-1707 0 0,-29-16-1298 0 0,-1-4-3533 0 0,-4-4-24 0 0</inkml:trace>
  <inkml:trace contextRef="#ctx0" brushRef="#br0" timeOffset="-18602.54">17367 6983 1772 0 0,'0'0'8257'0'0,"0"0"-6841"0"0,0 0-760 0 0,-33-16 304 0 0,16 10-44 0 0,0 0-356 0 0,-4 0-424 0 0,0 0-136 0 0,-1 3-744 0 0,4-1-1212 0 0,2 1-2780 0 0,1-4-2501 0 0</inkml:trace>
  <inkml:trace contextRef="#ctx0" brushRef="#br0" timeOffset="-18351.12">17536 6477 4956 0 0,'0'0'5247'0'0,"0"0"-3568"0"0,0 0-1073 0 0,0 0-181 0 0,7 5 11 0 0,6 9-152 0 0,0-1 1 0 0,-1 2 0 0 0,0 0 0 0 0,-1 0 0 0 0,-1 1 0 0 0,-1 0-1 0 0,0 1 1 0 0,-1 0 0 0 0,0 0 0 0 0,-2 1 0 0 0,0 0 0 0 0,-1 0-1 0 0,-1 0 1 0 0,0 3-285 0 0,-3-10 43 0 0,0 1-1 0 0,-1-1 1 0 0,0 0-1 0 0,-1 1 1 0 0,0-1-1 0 0,-1 0 1 0 0,0 0-1 0 0,-1 0 1 0 0,0 0-1 0 0,-1 0 1 0 0,0-1-1 0 0,-1 1 1 0 0,-2 3-43 0 0,-24 31-2483 0 0,-10-7-3985 0 0,18-22-2338 0 0</inkml:trace>
  <inkml:trace contextRef="#ctx0" brushRef="#br0" timeOffset="-18070.4">16760 6816 1316 0 0,'0'0'3467'0'0,"0"0"718"0"0,0 0-1863 0 0,0 0-858 0 0,0 0-252 0 0,0 0-226 0 0,0 0-267 0 0,0 0-195 0 0,0 0-63 0 0,-9 0 9 0 0,-163-14 651 0 0,52-6-5145 0 0,105 17 803 0 0,5 0-2449 0 0</inkml:trace>
  <inkml:trace contextRef="#ctx0" brushRef="#br0" timeOffset="-17776.79">16545 6859 4424 0 0,'0'0'2157'0'0,"0"0"41"0"0,0 0-939 0 0,3 8-246 0 0,0-3-728 0 0,4 4 69 0 0,-1 1 1 0 0,-1 0-1 0 0,0 0 0 0 0,0 1 0 0 0,-1-1 0 0 0,0 1 0 0 0,-1 0 0 0 0,0 0 1 0 0,-1 0-1 0 0,0 1 0 0 0,-1-1 0 0 0,0 0 0 0 0,0 1 0 0 0,-2-1 1 0 0,1 0-1 0 0,-1 1 0 0 0,-2 2-354 0 0,2-12-5 0 0,-1-1 0 0 0,1 1 0 0 0,-1-1-1 0 0,0 1 1 0 0,1-1 0 0 0,-1 0 0 0 0,0 0 0 0 0,0 0 0 0 0,0 0 0 0 0,0 0-1 0 0,0 0 1 0 0,0 0 0 0 0,0-1 0 0 0,-1 1 0 0 0,1-1 0 0 0,0 0 0 0 0,0 1 0 0 0,0-1-1 0 0,-1 0 1 0 0,1 0 0 0 0,0 0 0 0 0,0-1 0 0 0,0 1 0 0 0,-1-1 0 0 0,1 1 0 0 0,0-1-1 0 0,0 1 1 0 0,0-1 0 0 0,0 0 0 0 0,0 0 0 0 0,0 0 0 0 0,0 0 0 0 0,0-1-1 0 0,1 1 1 0 0,-1 0 0 0 0,0-1 0 0 0,1 1 0 0 0,-1-1 0 0 0,1 0 0 0 0,-1 0 0 0 0,1 1-1 0 0,0-1 1 0 0,0 0 0 0 0,0 0 0 0 0,0 0 0 0 0,0 0 0 0 0,0 0 0 0 0,0 0 0 0 0,1 0-1 0 0,-1 0 1 0 0,1-1 0 0 0,0 1 0 0 0,-1 0 0 0 0,1 0 0 0 0,0 0 0 0 0,0-1 5 0 0,0 1-194 0 0,0-1 1 0 0,0 1 0 0 0,0-1-1 0 0,0 0 1 0 0,0 1 0 0 0,0-1 0 0 0,1 1-1 0 0,-1-1 1 0 0,1 1 0 0 0,0-1-1 0 0,-1 1 1 0 0,1 0 0 0 0,0-1 0 0 0,1 1-1 0 0,-1 0 1 0 0,0 0 0 0 0,1-1-1 0 0,-1 1 1 0 0,1 0 0 0 0,-1 1-1 0 0,1-1 1 0 0,0 0 0 0 0,0 0 0 0 0,0 1-1 0 0,0-1 1 0 0,0 1 0 0 0,1 0-1 0 0,-1-1 1 0 0,0 1 0 0 0,0 0 0 0 0,1 0-1 0 0,-1 1 1 0 0,1-1 0 0 0,-1 0-1 0 0,1 1 1 0 0,-1-1 0 0 0,1 1 0 0 0,-1 0-1 0 0,1 0 1 0 0,-1 0 0 0 0,1 0-1 0 0,0 1 1 0 0,-1-1 0 0 0,3 1 193 0 0,11-1-6317 0 0</inkml:trace>
  <inkml:trace contextRef="#ctx0" brushRef="#br0" timeOffset="-17511.65">16731 7022 4788 0 0,'0'0'6262'0'0,"0"0"-4284"0"0,0 0-1323 0 0,0 0-89 0 0,0 0-16 0 0,0 0-65 0 0,0 0-188 0 0,0 0-179 0 0,0 0-79 0 0,3-17 129 0 0,1 18-137 0 0,0 0-1 0 0,-1-1 0 0 0,1 2 1 0 0,0-1-1 0 0,-1 0 1 0 0,1 1-1 0 0,-1 0 1 0 0,1 0-1 0 0,-1 0 1 0 0,0 0-1 0 0,0 0 0 0 0,0 1 1 0 0,0-1-1 0 0,0 1 1 0 0,-1 0-1 0 0,1 0 1 0 0,-1 0-1 0 0,0 0 1 0 0,0 0-1 0 0,0 0 1 0 0,0 1-1 0 0,0-1 0 0 0,-1 1 1 0 0,1-1-1 0 0,-1 1 1 0 0,0 0-1 0 0,0 0 1 0 0,-1-1-1 0 0,1 1 1 0 0,-1 0-1 0 0,0 0 0 0 0,0 0 1 0 0,0 0-1 0 0,0-1 1 0 0,0 1-1 0 0,-1 0 1 0 0,0 0-1 0 0,0 0 1 0 0,0-1-1 0 0,0 1 0 0 0,-1-1 1 0 0,1 1-1 0 0,-1-1 1 0 0,0 1-1 0 0,0-1 1 0 0,0 0-1 0 0,-1 0 1 0 0,1 1-31 0 0,-35 25-537 0 0,20-24-4585 0 0,14-5-34 0 0</inkml:trace>
  <inkml:trace contextRef="#ctx0" brushRef="#br0" timeOffset="-17292.66">16874 7054 7201 0 0,'0'0'6336'0'0,"0"0"-6080"0"0,0 0-16 0 0,0 0 52 0 0,0 0 228 0 0,-15 36-44 0 0,11-21-72 0 0,0 2-164 0 0,3 1-92 0 0,1-2-32 0 0,1 3 24 0 0,7-1 49 0 0,2-1-189 0 0,1-1-301 0 0,3 0-1011 0 0,-5-5-1272 0 0,12-3-4104 0 0</inkml:trace>
  <inkml:trace contextRef="#ctx0" brushRef="#br0" timeOffset="-7656.91">17232 6566 560 0 0,'0'0'609'0'0,"0"0"-361"0"0,0 0-197 0 0,0 0 36 0 0,0 0 85 0 0,0 0-5 0 0,0 0 29 0 0,0 0 251 0 0,4 2 147 0 0,10 3-481 0 0,0 1-1 0 0,0-2 1 0 0,0 0-1 0 0,1-1 1 0 0,0 0-1 0 0,-1-2 1 0 0,1 1 0 0 0,0-2-1 0 0,0 0 1 0 0,10-1-113 0 0,-18 0 16 0 0,0-1 0 0 0,0 0 0 0 0,0 0 1 0 0,0-1-1 0 0,0 0 0 0 0,0 0 0 0 0,-1 0 0 0 0,1-1 1 0 0,-1 0-1 0 0,0 0 0 0 0,0-1 0 0 0,0 1 0 0 0,-1-1 1 0 0,0-1-1 0 0,2-1-16 0 0,-3 0 63 0 0,-2 0 0 0 0,1 0 0 0 0,-1-1 0 0 0,0 1 0 0 0,-1 0 0 0 0,1-1 0 0 0,-1 1 0 0 0,-1-1 0 0 0,0 1 1 0 0,0-1-1 0 0,0 1 0 0 0,-1-1 0 0 0,0 1 0 0 0,0-1 0 0 0,-1 1 0 0 0,0-1 0 0 0,0 1 0 0 0,-1 0 0 0 0,0 0 0 0 0,0 1 0 0 0,-1-1 0 0 0,0 0 1 0 0,0 1-1 0 0,0 0 0 0 0,-1 0 0 0 0,0 0 0 0 0,0 1 0 0 0,0-1 0 0 0,-1 1 0 0 0,0 1 0 0 0,0-1 0 0 0,0 1 0 0 0,-1 0 0 0 0,1 0 1 0 0,-1 1-1 0 0,-5-2-63 0 0,6-1-5 0 0,0 1 1 0 0,0 0-1 0 0,-1 0 0 0 0,0 1 1 0 0,0-1-1 0 0,0 2 1 0 0,0-1-1 0 0,-1 1 1 0 0,1 0-1 0 0,-1 0 1 0 0,0 1-1 0 0,0 0 0 0 0,0 1 1 0 0,0 0-1 0 0,0 0 1 0 0,0 1-1 0 0,0-1 1 0 0,0 2-1 0 0,0-1 1 0 0,0 1-1 0 0,0 1 0 0 0,0-1 1 0 0,0 1-1 0 0,0 1 1 0 0,0-1-1 0 0,1 1 1 0 0,-1 1-1 0 0,1-1 0 0 0,0 1 1 0 0,0 1-1 0 0,1-1 1 0 0,-1 1-1 0 0,1 0 1 0 0,0 1-1 0 0,0-1 1 0 0,-3 5 4 0 0,5-4 4 0 0,0-1 1 0 0,1 1 0 0 0,0 0-1 0 0,0-1 1 0 0,0 1 0 0 0,1 1 0 0 0,0-1-1 0 0,0 0 1 0 0,0 0 0 0 0,1 1 0 0 0,0-1-1 0 0,0 1 1 0 0,1-1 0 0 0,0 1-1 0 0,0 0 1 0 0,0-1 0 0 0,1 1 0 0 0,0-1-1 0 0,0 0 1 0 0,1 1 0 0 0,0-1-1 0 0,0 0 1 0 0,0 0 0 0 0,1 0 0 0 0,0 0-1 0 0,0 0 1 0 0,0 0 0 0 0,1-1 0 0 0,0 0-1 0 0,0 1 1 0 0,0-2 0 0 0,1 1-1 0 0,-1 0 1 0 0,1-1 0 0 0,0 0 0 0 0,1 0-1 0 0,-1 0-4 0 0,155 70 2597 0 0,-160-72-3404 0 0,0-2-3057 0 0,0 0 1177 0 0</inkml:trace>
  <inkml:trace contextRef="#ctx0" brushRef="#br0" timeOffset="-4124.78">17355 7103 4044 0 0,'0'0'626'0'0,"0"0"1273"0"0,0 0-325 0 0,0 0-559 0 0,0 0-154 0 0,0 0-120 0 0,0 0-105 0 0,0 0-190 0 0,0 0-117 0 0,0 0-4 0 0,0 0 36 0 0,0 0 50 0 0,0 0 48 0 0,0 0-13 0 0,0 0-68 0 0,0 0-76 0 0,0 0-40 0 0,0 0-32 0 0,0 0-34 0 0,0 0-46 0 0,0 0-58 0 0,0 0-35 0 0,0 0 10 0 0,0 0 29 0 0,0 0 15 0 0,0 0 4 0 0,0 0-1 0 0,0 0-14 0 0,0 0-11 0 0,0 0 7 0 0,0 0-6 0 0,0 0-2 0 0,0 0-5 0 0,0 0-16 0 0,0 0 7 0 0,0 0-1 0 0,0 0-18 0 0,0 0-29 0 0,0 0 13 0 0,0 0-14 0 0,0 0 11 0 0,0 0-12 0 0,0 0 12 0 0,0 0-31 0 0,0 0-20 0 0,0 0-23 0 0,0 0 12 0 0,0 0-25 0 0,0 0-4 0 0,0 0-4 0 0,0 0-8 0 0,0 0-11 0 0,0 0 30 0 0,0 0 33 0 0,0 0 5 0 0,0 0 7 0 0,0 0 15 0 0,0 0 30 0 0,0 0 2 0 0,0 0-31 0 0,0 0-18 0 0,0 0-5 0 0,0 0-4 0 0,0 0 2 0 0,0 0 0 0 0,0 0 0 0 0,0 0 0 0 0,0 0 0 0 0,0 0 4 0 0,0 0 0 0 0,0 0 3 0 0,0 0 0 0 0,0 0 7 0 0,0 0 2 0 0,0 0 3 0 0,0 0-2 0 0,0 0 3 0 0,0 0 4 0 0,0 0 0 0 0,0 0 8 0 0,0 0 35 0 0,0 0-2 0 0,0 0-24 0 0,0 0 7 0 0,0 0-21 0 0,0 0-11 0 0,0 0-12 0 0,0 0-4 0 0,0 0 0 0 0,0 0 0 0 0,0 0 6 0 0,0 0 12 0 0,0 0 2 0 0,0 0 4 0 0,0 0-4 0 0,0 0-13 0 0,0 0-15 0 0,0 0-27 0 0,0 0 21 0 0,0 0-9 0 0,0 0 25 0 0,0 0 14 0 0,0 0 15 0 0,0 0 31 0 0,0 0 3 0 0,0 0-10 0 0,0 0-15 0 0,0 0 33 0 0,0 0-14 0 0,0 0-23 0 0,0 0 12 0 0,0 0-32 0 0,0 0-25 0 0,0 0-33 0 0,0 0 26 0 0,0 0-14 0 0,0 0 28 0 0,0 0 9 0 0,0 0 11 0 0,0 0 14 0 0,0 0 23 0 0,0 0-19 0 0,0 0 14 0 0,0 0-13 0 0,0 0 11 0 0,0 0-18 0 0,0 0-6 0 0,0 0 0 0 0,0 0 9 0 0,0 0 15 0 0,0 0-22 0 0,0 0-9 0 0,0 0-3 0 0,0 0-4 0 0,0 0-2 0 0,0 0-2 0 0,0 0-4 0 0,0 0-6 0 0,0 0-28 0 0,0 0 2 0 0,0 0 18 0 0,0 0-22 0 0,0 0 26 0 0,0 0 12 0 0,0 0 6 0 0,0 0 15 0 0,0 0 31 0 0,0 0 5 0 0,0 0-7 0 0,0 0-15 0 0,0 0 9 0 0,0 0-15 0 0,0 0 13 0 0,0 0-24 0 0,0 0-12 0 0,0 0-3 0 0,0 0-2 0 0,0 0-1 0 0,0 0 4 0 0,0 0 0 0 0,0 0 0 0 0,0 0-2 0 0,0 0-4 0 0,0 0-8 0 0,0 0-18 0 0,0 0 18 0 0,0 0 12 0 0,0 0 10 0 0,0 0 9 0 0,0 0 6 0 0,0 0 13 0 0,0 0-45 0 0,0 0-52 0 0,0 0-10 0 0,0 0-4 0 0,0 0 31 0 0,0 0 23 0 0,0 0-10 0 0,0 0 33 0 0,0 0 10 0 0,0 0 0 0 0,0 0 0 0 0,0 0 1 0 0,0 0 5 0 0,0 0-3 0 0,0 0-5 0 0,0 0 2 0 0,0 0 10 0 0,0 0 16 0 0,0 0-22 0 0,0 0-8 0 0,0 0-2 0 0,0 0-8 0 0,0 0 0 0 0,0 0-4 0 0,0 0 1 0 0,0 0-2 0 0,0 0 3 0 0,0 0 0 0 0,0 0 6 0 0,0 0 14 0 0,0 0 30 0 0,0 0 11 0 0,0 0 4 0 0,0 0-10 0 0,0 0-20 0 0,0 0 17 0 0,0 0-16 0 0,0 0 18 0 0,0 0-28 0 0,0 0-4 0 0,0 0 20 0 0,0 0-24 0 0,0 0-16 0 0,0 0-3 0 0,0 0-8 0 0,0 0-19 0 0,0 0 9 0 0,0 0-19 0 0,0 0 20 0 0,0 0-18 0 0,0 0 11 0 0,0 0-19 0 0,0 0 23 0 0,0 0-10 0 0,0 0 21 0 0,0 0 10 0 0,0 0 17 0 0,0 0 53 0 0,0 0 17 0 0,0 0 27 0 0,0 0 4 0 0,0 0-12 0 0,0 0-23 0 0,0 0-45 0 0,-14 0-2898 0 0,10 0-5214 0 0,22 0 1189 0 0</inkml:trace>
  <inkml:trace contextRef="#ctx0" brushRef="#br0" timeOffset="-2908.28">17227 7103 928 0 0,'0'0'1642'0'0,"0"0"-670"0"0,-4-7-532 0 0,-2-3-87 0 0,0 1-1 0 0,1-1 1 0 0,0 0 0 0 0,0 0 0 0 0,1-1 0 0 0,0 1 0 0 0,1-1 0 0 0,0 0 0 0 0,1 0 0 0 0,0 0-1 0 0,1 0 1 0 0,0 0 0 0 0,1-1 0 0 0,0-2-353 0 0,3 1-58 0 0,1 0 0 0 0,0 0 0 0 0,0 1-1 0 0,2 0 1 0 0,-1 0 0 0 0,2 0 0 0 0,-1 1-1 0 0,1 0 1 0 0,1 0 0 0 0,0 0 0 0 0,1 1 0 0 0,0 1-1 0 0,2-3 59 0 0,-5 12-41 0 0,0-1-1 0 0,0 1 0 0 0,-1 0 0 0 0,1 0 0 0 0,0 1 0 0 0,0-1 0 0 0,-1 1 1 0 0,1 1-1 0 0,0-1 0 0 0,-1 1 0 0 0,1 0 0 0 0,-1 0 0 0 0,0 1 1 0 0,0-1-1 0 0,0 1 0 0 0,0 0 0 0 0,0 1 0 0 0,0-1 0 0 0,-1 1 0 0 0,0 0 1 0 0,0 0-1 0 0,0 0 0 0 0,0 1 0 0 0,0-1 0 0 0,-1 1 0 0 0,2 4 42 0 0,5 1-67 0 0,-1 0 0 0 0,0 1 0 0 0,0 0 0 0 0,-2 0 0 0 0,1 1 0 0 0,-1 0 0 0 0,-1 1-1 0 0,0-1 1 0 0,-1 1 0 0 0,0 0 0 0 0,-1 1 0 0 0,0-1 0 0 0,-1 1 0 0 0,-1-1 0 0 0,0 1 0 0 0,-1 0 0 0 0,-1 1 67 0 0,-1-10 44 0 0,-1 1 0 0 0,0 0 1 0 0,-1-1-1 0 0,1 0 1 0 0,-1 1-1 0 0,0-1 0 0 0,-1 0 1 0 0,1-1-1 0 0,-1 1 1 0 0,0-1-1 0 0,0 1 0 0 0,0-1 1 0 0,-1 0-1 0 0,1-1 0 0 0,-1 1 1 0 0,0-1-1 0 0,0 0 1 0 0,0 0-1 0 0,-1 0 0 0 0,1-1 1 0 0,-1 0-1 0 0,1 0 1 0 0,-1 0-1 0 0,0-1 0 0 0,-4 1-44 0 0,-91 5 186 0 0,95-9-142 0 0,0 0 0 0 0,1 0-1 0 0,-1-1 1 0 0,1 1 0 0 0,0-2 0 0 0,0 1-1 0 0,0 0 1 0 0,0-1 0 0 0,0 0 0 0 0,1 0-1 0 0,0 0 1 0 0,0-1 0 0 0,0 0 0 0 0,0 1 0 0 0,1-1-1 0 0,-1-2-43 0 0,-21-23-3690 0 0,21 25 904 0 0</inkml:trace>
  <inkml:trace contextRef="#ctx0" brushRef="#br0" timeOffset="-1879.55">19109 7127 1708 0 0,'0'0'1400'0'0,"0"0"-676"0"0,0 0-216 0 0,0 0 453 0 0,0 0 1445 0 0,0 0-783 0 0,0 0-901 0 0,0 0-350 0 0,-24 2 720 0 0,23-1-994 0 0,1 0-1 0 0,-1 0 0 0 0,1-1 0 0 0,0 1 0 0 0,-1 0 0 0 0,1 0 1 0 0,0 0-1 0 0,0 0 0 0 0,0 0 0 0 0,0 0 0 0 0,0 0 0 0 0,0 0 1 0 0,0 0-1 0 0,0 0 0 0 0,0 0 0 0 0,0 0 0 0 0,0 0 0 0 0,1 0 1 0 0,-1 0-1 0 0,0 0 0 0 0,1 0 0 0 0,-1-1 0 0 0,1 1 1 0 0,-1 0-1 0 0,1 0 0 0 0,-1 0 0 0 0,1 0 0 0 0,-1-1 0 0 0,1 1 1 0 0,0 0-1 0 0,0-1 0 0 0,-1 1 0 0 0,1-1 0 0 0,0 1 0 0 0,0 0 1 0 0,0-1-1 0 0,-1 0 0 0 0,1 1 0 0 0,0-1 0 0 0,0 0 0 0 0,0 1 1 0 0,0-1-1 0 0,0 0 0 0 0,0 0 0 0 0,0 0 0 0 0,0 1 1 0 0,0-1-1 0 0,0 0 0 0 0,0-1 0 0 0,0 1 0 0 0,0 0 0 0 0,0 0 1 0 0,0 0-1 0 0,0 0 0 0 0,0-1 0 0 0,-1 1 0 0 0,1-1 0 0 0,0 1 1 0 0,0-1-98 0 0,-31-18-1159 0 0,16 18-739 0 0,3 0-4955 0 0,7 1-487 0 0</inkml:trace>
  <inkml:trace contextRef="#ctx0" brushRef="#br0" timeOffset="8959.69">15939 1735 17066 0 0,'0'0'1020'0'0,"0"0"-1020"0"0,0 0-1232 0 0,0 0 1036 0 0,-40-3 196 0 0,19 3 80 0 0,-4-3-80 0 0,0 1-425 0 0,-1-1-1139 0 0,2-2-1212 0 0,4 0-2796 0 0</inkml:trace>
  <inkml:trace contextRef="#ctx0" brushRef="#br0" timeOffset="9116.07">15963 1627 14781 0 0,'0'0'1777'0'0,"0"0"-1777"0"0,0 0-1009 0 0,0 0 1009 0 0,-42-2 140 0 0,3-1 148 0 0,-16-1-276 0 0,-6-2-12 0 0,0-2-1792 0 0,15 0-3196 0 0,10-1-4157 0 0</inkml:trace>
  <inkml:trace contextRef="#ctx0" brushRef="#br0" timeOffset="5529.96">13823 1087 6521 0 0,'0'0'822'0'0,"0"0"1548"0"0,0 0-955 0 0,0 0-829 0 0,0 0-800 0 0,6 4-228 0 0,174 178 3636 0 0,-177-179-3160 0 0,-1-1 1 0 0,1 0-1 0 0,-1 1 1 0 0,1 0-1 0 0,-1-1 0 0 0,0 1 1 0 0,0 0-1 0 0,-1 0 1 0 0,1 0-1 0 0,0 0 0 0 0,-1 1 1 0 0,0-1-1 0 0,0 0 1 0 0,0 1-1 0 0,0-1 0 0 0,0 1 1 0 0,-1-1-1 0 0,1 1 0 0 0,-1-1 1 0 0,0 1-1 0 0,0-1 1 0 0,-1 1-1 0 0,1-1 0 0 0,-1 1 1 0 0,1-1-1 0 0,-1 0 1 0 0,0 1-1 0 0,0-1 0 0 0,-1 0 1 0 0,1 0-1 0 0,-1 1 1 0 0,0-1-1 0 0,1 0 0 0 0,-1 0 1 0 0,0-1-1 0 0,-1 1 1 0 0,1 0-1 0 0,0-1 0 0 0,-1 1 1 0 0,0-1-1 0 0,1 0 1 0 0,-1 0-1 0 0,0 0 0 0 0,0 0 1 0 0,0-1-1 0 0,-1 1 1 0 0,1-1-1 0 0,0 1 0 0 0,0-1 1 0 0,-1 0-1 0 0,-1 0-34 0 0,1 0 36 0 0,0 0-1 0 0,1 0 1 0 0,-1 0-1 0 0,0-1 1 0 0,0 1 0 0 0,0-1-1 0 0,0 0 1 0 0,0 0-1 0 0,0 0 1 0 0,0-1-1 0 0,0 1 1 0 0,0-1-1 0 0,0 0 1 0 0,0 0 0 0 0,0-1-1 0 0,1 1 1 0 0,-1-1-1 0 0,0 1 1 0 0,1-1-1 0 0,0 0 1 0 0,-1-1 0 0 0,1 1-1 0 0,0-1 1 0 0,0 1-1 0 0,0-1 1 0 0,0 0-1 0 0,1 0 1 0 0,-1 0-1 0 0,1 0 1 0 0,0-1 0 0 0,0 1-1 0 0,0 0 1 0 0,0-1-1 0 0,0 0 1 0 0,1 1-1 0 0,0-1 1 0 0,-1 0 0 0 0,2 0-1 0 0,-1 0 1 0 0,0 0-1 0 0,1 0 1 0 0,-1 0-1 0 0,1 0 1 0 0,1 0-1 0 0,-1 0 1 0 0,0 0 0 0 0,1 0-1 0 0,0 0 1 0 0,0 0-1 0 0,0 1 1 0 0,0-1-1 0 0,1 0 1 0 0,-1 0 0 0 0,1 1-1 0 0,0-1 1 0 0,0 1-1 0 0,0 0 1 0 0,1-1-1 0 0,1-1-35 0 0,31-20-1488 0 0,-8 18-4042 0 0,-19 7-7 0 0</inkml:trace>
  <inkml:trace contextRef="#ctx0" brushRef="#br0" timeOffset="6101.17">14323 1033 3180 0 0,'0'0'540'0'0,"0"0"-268"0"0,0 0 67 0 0,0 0 237 0 0,0 0 11 0 0,0 0 52 0 0,0 0-71 0 0,0 0-147 0 0,0 0-27 0 0,0 5 2654 0 0,-10 29-2499 0 0,2 0 1 0 0,1 1-1 0 0,1 0 0 0 0,2 0 1 0 0,2 1-1 0 0,1-1 1 0 0,2 1-1 0 0,1-1 1 0 0,2 0-1 0 0,1 0 1 0 0,10 31-550 0 0,-12-55 44 0 0,1 0 1 0 0,0 0 0 0 0,0-1 0 0 0,2 0 0 0 0,-1 0 0 0 0,1 0-1 0 0,1 0 1 0 0,-1-1 0 0 0,2 0 0 0 0,-1-1 0 0 0,9 8-45 0 0,-12-19-8799 0 0,-4-6 585 0 0</inkml:trace>
  <inkml:trace contextRef="#ctx0" brushRef="#br0" timeOffset="7938.23">14180 1590 11521 0 0,'0'0'1824'0'0,"-7"0"-1756"0"0,-39-1 88 0 0,-199-10 1565 0 0,87-21-6952 0 0,145 27-272 0 0</inkml:trace>
  <inkml:trace contextRef="#ctx0" brushRef="#br0" timeOffset="8252.23">13927 1663 3952 0 0,'0'0'5766'0'0,"4"6"-4403"0"0,-1-1-1151 0 0,47 96 2482 0 0,-49-99-2656 0 0,0 0 0 0 0,-1 0 0 0 0,1 1 0 0 0,-1-1 0 0 0,0 0 0 0 0,0 0 0 0 0,0 1-1 0 0,0-1 1 0 0,0 0 0 0 0,0 1 0 0 0,-1-1 0 0 0,1 0 0 0 0,-1 0 0 0 0,1 0 0 0 0,-1 1 0 0 0,0-1 0 0 0,0 0 0 0 0,0 0 0 0 0,0 0 0 0 0,0 0 0 0 0,0-1 0 0 0,-1 1 0 0 0,1 0 0 0 0,-1 0 0 0 0,1-1 0 0 0,-1 1 0 0 0,0-1 0 0 0,0 1 0 0 0,1-1 0 0 0,-1 0 0 0 0,0 1 0 0 0,0-1 0 0 0,0 0 0 0 0,0-1 0 0 0,-1 1 0 0 0,1 0 0 0 0,0 0 0 0 0,0-1 0 0 0,0 1 0 0 0,-1-1 0 0 0,1 0 0 0 0,0 0 0 0 0,0 0 0 0 0,-1 0 0 0 0,1 0 0 0 0,0 0-1 0 0,0-1 1 0 0,-1 1 0 0 0,1-1-38 0 0,-1 1-4 0 0,1 1 0 0 0,-1-1 0 0 0,1 0 0 0 0,-1 0 0 0 0,1-1 0 0 0,0 1 0 0 0,-1 0 0 0 0,1-1 0 0 0,-1 1-1 0 0,1-1 1 0 0,0 0 0 0 0,-1 0 0 0 0,1 0 0 0 0,0 0 0 0 0,0 0 0 0 0,0-1 0 0 0,0 1 0 0 0,0-1 0 0 0,0 1 0 0 0,0-1-1 0 0,0 0 1 0 0,1 1 0 0 0,-1-1 0 0 0,0 0 0 0 0,1 0 0 0 0,0 0 0 0 0,-1-1 0 0 0,1 1 0 0 0,0 0 0 0 0,0 0-1 0 0,0-1 1 0 0,1 1 0 0 0,-1 0 0 0 0,1-1 0 0 0,-1 1 0 0 0,1-1 0 0 0,0 1 0 0 0,-1-1 0 0 0,1 1 0 0 0,1 0 0 0 0,-1-1-1 0 0,0 1 1 0 0,1-1 0 0 0,-1 1 0 0 0,1-1 0 0 0,-1 1 0 0 0,1 0 0 0 0,0-1 0 0 0,0 1 0 0 0,0 0 0 0 0,1 0-1 0 0,-1 0 1 0 0,0 0 0 0 0,1 0 0 0 0,0 0 0 0 0,-1 0 0 0 0,1 0 0 0 0,0 1 0 0 0,0-1 0 0 0,0 1 0 0 0,0-1 0 0 0,0 1-1 0 0,0 0 1 0 0,0-1 0 0 0,0 1 0 0 0,1 0 0 0 0,-1 1 0 0 0,0-1 0 0 0,1 0 0 0 0,0 1 4 0 0,52-12-5055 0 0,-39 11-239 0 0</inkml:trace>
  <inkml:trace contextRef="#ctx0" brushRef="#br0" timeOffset="8519.12">14126 1762 8777 0 0,'0'0'3816'0'0,"0"0"-2907"0"0,0 0-750 0 0,0 0 270 0 0,0 0-41 0 0,0 0-133 0 0,0 0-51 0 0,0 0-112 0 0,24-7-1728 0 0,-20 8 1694 0 0,0-1-1 0 0,0 1 1 0 0,0 1-1 0 0,0-1 0 0 0,-1 1 1 0 0,1-1-1 0 0,-1 1 1 0 0,1 0-1 0 0,-1 0 1 0 0,0 1-1 0 0,1-1 0 0 0,-1 1 1 0 0,0-1-1 0 0,-1 1 1 0 0,1 0-1 0 0,0 0 1 0 0,-1 1-1 0 0,0-1 0 0 0,0 0 1 0 0,0 1-1 0 0,0-1 1 0 0,0 1-1 0 0,-1 0 1 0 0,1-1-1 0 0,-1 1 1 0 0,0 0-1 0 0,0 0 0 0 0,-1 0 1 0 0,1 0-1 0 0,-1 0 1 0 0,0 0-1 0 0,0 0 1 0 0,0 0-1 0 0,0 0 0 0 0,-1 0 1 0 0,1 0-1 0 0,-1 0 1 0 0,-1 2-58 0 0,-47 42-3740 0 0,44-47-372 0 0,3-2-2028 0 0</inkml:trace>
  <inkml:trace contextRef="#ctx0" brushRef="#br0" timeOffset="8753.98">14255 1778 8493 0 0,'0'0'3338'0'0,"0"0"-2547"0"0,0 0-677 0 0,0 0 23 0 0,0 0 110 0 0,0 0 70 0 0,0 0-50 0 0,-3 8-72 0 0,1-5-158 0 0,1 0 0 0 0,-1 1 0 0 0,1-1 0 0 0,0 1 0 0 0,0-1 0 0 0,0 1 1 0 0,0 0-1 0 0,1-1 0 0 0,-1 1 0 0 0,1 0 0 0 0,0-1 0 0 0,0 1 0 0 0,0 0 0 0 0,1-1 0 0 0,-1 1 0 0 0,1 0 0 0 0,0-1 0 0 0,0 1 0 0 0,0-1 0 0 0,1 1 0 0 0,-1-1 0 0 0,1 1 0 0 0,0-1 0 0 0,0 0 0 0 0,0 0 0 0 0,0 0 0 0 0,0 0 0 0 0,1 0 0 0 0,-1-1 0 0 0,1 1 0 0 0,0-1 0 0 0,0 1 0 0 0,3 1-37 0 0,73 22-7886 0 0,-52-25 651 0 0</inkml:trace>
  <inkml:trace contextRef="#ctx0" brushRef="#br0" timeOffset="6631.44">14737 995 6869 0 0,'0'0'889'0'0,"0"0"-409"0"0,0 0 207 0 0,0 0-106 0 0,0 0-605 0 0,4 8 631 0 0,6 13-82 0 0,0 0 0 0 0,-2 1 0 0 0,0 0 0 0 0,-2 1 0 0 0,0 0 0 0 0,-2 0 0 0 0,0 0 0 0 0,-2 0 0 0 0,0 20-525 0 0,4-42-5210 0 0,-2-1 738 0 0</inkml:trace>
  <inkml:trace contextRef="#ctx0" brushRef="#br0" timeOffset="6849.13">15007 1318 3768 0 0,'0'0'3667'0'0,"0"0"-3178"0"0,0 0 37 0 0,0 0 719 0 0,0 0 403 0 0,0 0-32 0 0,-9 3-413 0 0,-169-7 800 0 0,116-7-2167 0 0,-25-3 167 0 0,30 10-9467 0 0,56 4 3156 0 0</inkml:trace>
  <inkml:trace contextRef="#ctx0" brushRef="#br0" timeOffset="7628.16">15163 1076 11009 0 0,'6'6'63'0'0,"14"15"409"0"0,-1 0 0 0 0,0 1 0 0 0,-2 2 0 0 0,-1-1-1 0 0,0 2 1 0 0,-2 0 0 0 0,-1 1 0 0 0,-1 0 0 0 0,8 27-472 0 0,-18-43 77 0 0,1 0-1 0 0,-2 1 1 0 0,1-1 0 0 0,-1 0 0 0 0,-1 0-1 0 0,0 1 1 0 0,0-1 0 0 0,-1 1 0 0 0,0-1-1 0 0,-1 0 1 0 0,-1 0 0 0 0,1 0 0 0 0,-1 0 0 0 0,-1 0-1 0 0,-1 3-76 0 0,-72 66-6493 0 0,45-67-916 0 0</inkml:trace>
  <inkml:trace contextRef="#ctx0" brushRef="#br0" timeOffset="7206.42">14728 1448 8625 0 0,'0'0'2567'0'0,"0"0"-1949"0"0,0 0-339 0 0,0 0 259 0 0,0 0-143 0 0,0 0-378 0 0,3 2-193 0 0,53 11 134 0 0,-48-13 131 0 0,1 1 1 0 0,-1 0-1 0 0,0 1 1 0 0,0 0-1 0 0,0 0 0 0 0,0 1 1 0 0,-1 0-1 0 0,1 0 1 0 0,-1 1-1 0 0,0 0 0 0 0,0 0 1 0 0,0 0-1 0 0,0 1 1 0 0,2 3-90 0 0,-8-4 50 0 0,0 0 0 0 0,-1 0 0 0 0,1 0 0 0 0,-1 0 1 0 0,0 1-1 0 0,0-1 0 0 0,-1 0 0 0 0,1 0 0 0 0,-1 0 1 0 0,0 0-1 0 0,0 0 0 0 0,0 0 0 0 0,-1 0 0 0 0,1 0 1 0 0,-1 0-1 0 0,0 0 0 0 0,0-1 0 0 0,-1 1 0 0 0,1-1 1 0 0,0 0-1 0 0,-1 1 0 0 0,0-1 0 0 0,0 0 0 0 0,0-1 1 0 0,0 1-1 0 0,-1 0 0 0 0,1-1 0 0 0,-1 0 0 0 0,-2 2-50 0 0,-19 22 23 0 0,23-26-16 0 0,0 1-1 0 0,0 0 0 0 0,0 0 0 0 0,1 0 0 0 0,-1 1 0 0 0,1-1 0 0 0,-1 0 0 0 0,1 1 0 0 0,-1-1 0 0 0,1 1 0 0 0,0-1 0 0 0,-1 1 1 0 0,1-1-1 0 0,0 1 0 0 0,0 0 0 0 0,0 0 0 0 0,1 0 0 0 0,-1-1 0 0 0,0 1 0 0 0,1 0 0 0 0,-1 0 0 0 0,1 0 0 0 0,-1 0 1 0 0,1 0-1 0 0,0 0 0 0 0,0 0 0 0 0,0 0 0 0 0,0 0 0 0 0,0 0 0 0 0,1 0 0 0 0,-1 0 0 0 0,0 0 0 0 0,1 0 0 0 0,0 0 0 0 0,-1 0 1 0 0,1 0-1 0 0,0 0 0 0 0,0-1 0 0 0,0 1 0 0 0,0 0 0 0 0,0-1 0 0 0,1 1 0 0 0,-1 0 0 0 0,0-1 0 0 0,1 0 0 0 0,-1 1 1 0 0,1-1-1 0 0,-1 0 0 0 0,1 0 0 0 0,0 0 0 0 0,0 0 0 0 0,-1 0 0 0 0,1 0 0 0 0,0 0 0 0 0,0-1 0 0 0,0 1 0 0 0,0-1 0 0 0,0 1 1 0 0,0-1-1 0 0,0 0 0 0 0,0 1 0 0 0,1-1-6 0 0,2 0-521 0 0,9-1-2327 0 0,-7-2-2009 0 0,0-4-2666 0 0</inkml:trace>
  <inkml:trace contextRef="#ctx0" brushRef="#br0" timeOffset="7379.21">14939 1642 13149 0 0,'0'0'1640'0'0,"0"0"-1360"0"0,0 0-272 0 0,0 0 288 0 0,-43-17 108 0 0,20 14-144 0 0,-2-1-260 0 0,-4 1 0 0 0,-5-1-200 0 0,2 1-1060 0 0,0-3-480 0 0,8 2-1528 0 0,2-7-4645 0 0</inkml:trace>
  <inkml:trace contextRef="#ctx0" brushRef="#br0" timeOffset="11078.19">14901 1260 164 0 0,'0'0'423'0'0,"6"0"-48"0"0,0 0-205 0 0,1 1 0 0 0,0-1-1 0 0,-1 0 1 0 0,1-1 0 0 0,0 1 0 0 0,-1-2 0 0 0,1 1-1 0 0,-1 0 1 0 0,1-1 0 0 0,-1-1 0 0 0,0 1 0 0 0,0-1-1 0 0,0 0 1 0 0,0 0 0 0 0,0 0 0 0 0,0-1 0 0 0,-1 0-1 0 0,0 0 1 0 0,0-1 0 0 0,0 1 0 0 0,0-1 0 0 0,-1 0-1 0 0,0-1 1 0 0,0 1 0 0 0,0-1 0 0 0,-1 1 0 0 0,1-1-1 0 0,-2 0 1 0 0,1 0 0 0 0,0-1 0 0 0,-1 1 0 0 0,0 0-1 0 0,-1-1 1 0 0,1-4-170 0 0,-2 0 10 0 0,-1 0 1 0 0,0 0-1 0 0,-1 0 0 0 0,0 0 0 0 0,-1 0 0 0 0,0 1 0 0 0,-1-1 0 0 0,0 1 1 0 0,-1 0-1 0 0,0 0 0 0 0,0 0 0 0 0,-1 1 0 0 0,0 0 0 0 0,-1 0 0 0 0,0 0 1 0 0,0 1-1 0 0,-1 0 0 0 0,0 0 0 0 0,0 1 0 0 0,-1 0 0 0 0,0 1 0 0 0,0 0 1 0 0,-6-3-11 0 0,-2-1-70 0 0,1 1 0 0 0,-1 1 1 0 0,-1 0-1 0 0,1 1 0 0 0,-1 1 1 0 0,0 1-1 0 0,-1 1 0 0 0,1 0 1 0 0,-1 1-1 0 0,0 1 1 0 0,0 1-1 0 0,0 1 0 0 0,-12 1 70 0 0,25 0-8 0 0,1 0-1 0 0,0 0 0 0 0,0 0 1 0 0,0 1-1 0 0,0-1 1 0 0,0 1-1 0 0,0 1 1 0 0,0-1-1 0 0,0 0 0 0 0,1 1 1 0 0,-1 0-1 0 0,1 0 1 0 0,0 1-1 0 0,0-1 1 0 0,0 1-1 0 0,0 0 0 0 0,1 0 1 0 0,-1 0-1 0 0,1 1 1 0 0,0-1-1 0 0,1 1 0 0 0,-1-1 1 0 0,1 1-1 0 0,0 0 1 0 0,0 0-1 0 0,0 0 1 0 0,1 0-1 0 0,-1 0 0 0 0,1 1 1 0 0,0-1-1 0 0,1 0 1 0 0,0 1-1 0 0,0-1 0 0 0,0 0 1 0 0,0 4 8 0 0,1 3 44 0 0,-1 1 1 0 0,2-1-1 0 0,0 1 1 0 0,0-1-1 0 0,1 0 1 0 0,1 1-1 0 0,0-2 1 0 0,0 1-1 0 0,2 0 1 0 0,-1-1-1 0 0,1 0 1 0 0,1 0-1 0 0,0-1 1 0 0,6 8-45 0 0,-5-10 93 0 0,1 0 0 0 0,-1 0 0 0 0,1-1 0 0 0,0-1 0 0 0,1 0 0 0 0,-1 0 0 0 0,1 0 0 0 0,0-1 0 0 0,1-1 0 0 0,-1 0 0 0 0,1 0 0 0 0,0-1 0 0 0,0-1 0 0 0,8 2-93 0 0,59 4-2292 0 0,-72-8-2032 0 0</inkml:trace>
  <inkml:trace contextRef="#ctx0" brushRef="#br0" timeOffset="16559.48">14748 1710 264 0 0,'0'0'837'0'0,"0"0"-261"0"0,0 0-91 0 0,0 0 27 0 0,0 0-128 0 0,-7 2-164 0 0,1 1-316 0 0,1-1-1 0 0,-1-1 0 0 0,0 1 1 0 0,1-1-1 0 0,-1 0 0 0 0,0 0 1 0 0,0 0-1 0 0,0-1 0 0 0,0 0 1 0 0,0 0-1 0 0,0-1 0 0 0,1 1 1 0 0,-1-1-1 0 0,0 0 0 0 0,0-1 1 0 0,1 0-1 0 0,-5-1 97 0 0,-23-43 1699 0 0,28 31-1596 0 0,1 0-1 0 0,0 0 0 0 0,1-1 1 0 0,1 1-1 0 0,0-1 0 0 0,1 0 1 0 0,1 1-1 0 0,0-1 0 0 0,1 0 1 0 0,1 1-1 0 0,0-1 0 0 0,1 1 0 0 0,1-1 1 0 0,0 1-1 0 0,6-11-102 0 0,-1 18 29 0 0,0 1 0 0 0,0 0-1 0 0,1 0 1 0 0,0 1 0 0 0,1 0-1 0 0,-1 1 1 0 0,1 0 0 0 0,0 1-1 0 0,0 0 1 0 0,1 1 0 0 0,-1 0-1 0 0,1 1 1 0 0,0 0 0 0 0,-1 0 0 0 0,1 2-1 0 0,0-1 1 0 0,0 2 0 0 0,0-1-1 0 0,0 2 1 0 0,-1-1 0 0 0,1 2-1 0 0,-1-1 1 0 0,1 2 0 0 0,-1-1 0 0 0,8 5-29 0 0,-8-5 76 0 0,0 1 1 0 0,0 1-1 0 0,-1 0 1 0 0,0 0 0 0 0,0 1-1 0 0,0 0 1 0 0,0 1 0 0 0,-1 0-1 0 0,0 0 1 0 0,-1 1 0 0 0,0 0-1 0 0,0 1 1 0 0,0-1-1 0 0,-1 2 1 0 0,-1-1 0 0 0,1 1-1 0 0,-1 0 1 0 0,-1 0 0 0 0,0 1-1 0 0,-1-1 1 0 0,0 1 0 0 0,0 0-1 0 0,-1 0 1 0 0,-1 1-1 0 0,0-1 1 0 0,0 0 0 0 0,-1 1-1 0 0,-1 0 1 0 0,0-1 0 0 0,0 1-1 0 0,-1-1 1 0 0,-1 1 0 0 0,0-1-1 0 0,0 0 1 0 0,-1 1 0 0 0,0-1-1 0 0,-1 0 1 0 0,-3 4-77 0 0,1-7 54 0 0,-1 0-1 0 0,0 0 1 0 0,-1-1 0 0 0,1 0 0 0 0,-1 0 0 0 0,-1-1-1 0 0,1 0 1 0 0,-1 0 0 0 0,0-1 0 0 0,0 0 0 0 0,-1-1-1 0 0,1 0 1 0 0,-1 0 0 0 0,0-1 0 0 0,0-1 0 0 0,0 1 0 0 0,-1-2-1 0 0,1 1 1 0 0,0-2 0 0 0,-1 1 0 0 0,1-1 0 0 0,-1-1-1 0 0,1 0 1 0 0,0 0 0 0 0,-1-1 0 0 0,1 0 0 0 0,0-1-1 0 0,0 0 1 0 0,0-1 0 0 0,1 0 0 0 0,-1 0 0 0 0,1-1-1 0 0,0 0 1 0 0,-5-4-54 0 0,-25-75-1080 0 0,35 82-2575 0 0,3 2-570 0 0</inkml:trace>
  <inkml:trace contextRef="#ctx0" brushRef="#br0" timeOffset="26694.34">18240 2235 13341 0 0,'0'0'804'0'0,"0"0"-779"0"0,0 0-120 0 0,7 1-17 0 0,-4 0 125 0 0,1 1 1 0 0,-1-1-1 0 0,1 0 1 0 0,-1 1-1 0 0,0 0 1 0 0,1 0-1 0 0,-1 0 1 0 0,0 0-1 0 0,0 0 1 0 0,0 1-1 0 0,-1-1 1 0 0,1 1-1 0 0,-1-1 1 0 0,1 1-1 0 0,-1 0 1 0 0,0 0-1 0 0,0 1 1 0 0,0-1-1 0 0,0 0 1 0 0,-1 0-1 0 0,1 1 1 0 0,-1-1-1 0 0,0 1 1 0 0,0 0-1 0 0,0-1 1 0 0,-1 1-1 0 0,1 0 1 0 0,-1-1-1 0 0,0 1 1 0 0,0 0-1 0 0,0 0 1 0 0,-1 2-14 0 0,-64 77 1324 0 0,68-79-1241 0 0,0-1 0 0 0,0 0-1 0 0,1 1 1 0 0,-1-1-1 0 0,1 0 1 0 0,0-1 0 0 0,0 1-1 0 0,0-1 1 0 0,0 0-1 0 0,0 0 1 0 0,1 0 0 0 0,-1 0-1 0 0,1-1 1 0 0,-1 1-1 0 0,1-1 1 0 0,-1-1 0 0 0,1 1-1 0 0,0-1 1 0 0,0 1-1 0 0,-1-1 1 0 0,1 0 0 0 0,3-1-83 0 0,-2 1 52 0 0,92 5 359 0 0,-56-5-5720 0 0,-32-2-4050 0 0</inkml:trace>
  <inkml:trace contextRef="#ctx0" brushRef="#br0" timeOffset="26195.93">17743 2351 9141 0 0,'0'0'3327'0'0,"0"0"-3080"0"0,0 0-500 0 0,0 0 213 0 0,0 0 69 0 0,0 0 223 0 0,0 0 445 0 0,0 0-141 0 0,1 1-319 0 0,37 2-365 0 0,-15-2 319 0 0,0 1 0 0 0,1 1-1 0 0,-1 2 1 0 0,-1 0 0 0 0,1 1-1 0 0,-1 1 1 0 0,18 8-191 0 0,-39-15-8 0 0,1 1-1 0 0,-1 0 1 0 0,0-1 0 0 0,1 1 0 0 0,-1 0-1 0 0,0 0 1 0 0,0 0 0 0 0,0 0-1 0 0,1 0 1 0 0,-1 0 0 0 0,0 0-1 0 0,0 0 1 0 0,-1 0 0 0 0,1 1-1 0 0,0-1 1 0 0,0 0 0 0 0,0 1-1 0 0,-1-1 1 0 0,1 0 0 0 0,-1 1-1 0 0,1-1 1 0 0,-1 1 0 0 0,0-1 0 0 0,1 1-1 0 0,-1-1 1 0 0,0 1 0 0 0,0-1-1 0 0,0 1 1 0 0,0-1 0 0 0,0 1-1 0 0,-1-1 1 0 0,1 1 0 0 0,0-1-1 0 0,-1 1 1 0 0,1-1 0 0 0,-1 0-1 0 0,1 1 1 0 0,-1-1 0 0 0,1 1 0 0 0,-1-1-1 0 0,0 0 1 0 0,0 0 0 0 0,0 1-1 0 0,0-1 1 0 0,0 0 0 0 0,0 0 8 0 0,-64 59 1259 0 0,37-37-1311 0 0,25-22 68 0 0,1 0 0 0 0,0 1 0 0 0,-1 0 0 0 0,1-1-1 0 0,0 1 1 0 0,0 0 0 0 0,0 0 0 0 0,0 0-1 0 0,0 0 1 0 0,0 1 0 0 0,1-1 0 0 0,-1 1 0 0 0,1-1-1 0 0,-1 1 1 0 0,1-1 0 0 0,0 1 0 0 0,0 0-1 0 0,0-1 1 0 0,1 1 0 0 0,-1 0 0 0 0,1 0 0 0 0,-1-1-1 0 0,1 1 1 0 0,0 0 0 0 0,0 0 0 0 0,0 0-1 0 0,0 0 1 0 0,1 0 0 0 0,-1-1 0 0 0,1 1 0 0 0,0 0-1 0 0,0 0 1 0 0,0-1 0 0 0,0 1 0 0 0,0 0-1 0 0,0-1 1 0 0,1 1 0 0 0,-1-1 0 0 0,1 0-1 0 0,0 0 1 0 0,-1 1 0 0 0,1-1 0 0 0,0 0 0 0 0,1 0-1 0 0,-1 0 1 0 0,0-1 0 0 0,0 1 0 0 0,1-1-1 0 0,-1 1 1 0 0,1-1 0 0 0,-1 0 0 0 0,1 0 0 0 0,0 0-1 0 0,0 0 1 0 0,-1 0 0 0 0,1 0-16 0 0,101 14-490 0 0,-96-20-2250 0 0,-7-3-2988 0 0,-1-3-2283 0 0</inkml:trace>
  <inkml:trace contextRef="#ctx0" brushRef="#br0" timeOffset="26444.36">18046 2533 13953 0 0,'0'0'1832'0'0,"0"0"-1832"0"0,0 0-128 0 0,0 0-160 0 0,-36-12 124 0 0,15 9 88 0 0,-2-1 12 0 0,-2 1-12 0 0,0-2-808 0 0,0 2-608 0 0,2-3-1156 0 0,6 2-2065 0 0</inkml:trace>
  <inkml:trace contextRef="#ctx0" brushRef="#br0" timeOffset="12824.57">16588 1414 8645 0 0,'0'0'84'0'0,"0"0"-135"0"0,-7-5 297 0 0,6 4-217 0 0,0-1 1 0 0,0 0-1 0 0,0 1 1 0 0,-1 0-1 0 0,1-1 0 0 0,0 1 1 0 0,-1 0-1 0 0,1 0 0 0 0,-1-1 1 0 0,0 1-1 0 0,1 0 0 0 0,-1 1 1 0 0,0-1-1 0 0,0 0 0 0 0,1 0 1 0 0,-1 1-1 0 0,0-1 0 0 0,0 1 1 0 0,0 0-1 0 0,0-1 0 0 0,0 1 1 0 0,0 0-1 0 0,0 0 1 0 0,0 0-1 0 0,1 0 0 0 0,-1 1 1 0 0,0-1-1 0 0,0 0 0 0 0,0 1 1 0 0,0-1-1 0 0,0 1 0 0 0,0 0 1 0 0,1 0-1 0 0,-1 0 0 0 0,0 0 1 0 0,1 0-1 0 0,-1 0 0 0 0,1 0 1 0 0,-1 0-1 0 0,1 0 0 0 0,-1 1 1 0 0,1-1-1 0 0,0 1 0 0 0,0-1 1 0 0,0 1-1 0 0,0-1 1 0 0,0 1-1 0 0,0 0 0 0 0,0 0 1 0 0,0-1-1 0 0,0 1 0 0 0,1 1-29 0 0,-1-1 91 0 0,0 0 0 0 0,0 0 0 0 0,1 0 0 0 0,-1 0 0 0 0,1 1 0 0 0,0-1 0 0 0,0 0 0 0 0,-1 0 0 0 0,2 1-1 0 0,-1-1 1 0 0,0 0 0 0 0,0 0 0 0 0,1 1 0 0 0,-1-1 0 0 0,1 0 0 0 0,-1 0 0 0 0,1 0 0 0 0,0 0 0 0 0,0 0 0 0 0,0 0 0 0 0,0 0-1 0 0,0 0 1 0 0,1 0 0 0 0,-1 0 0 0 0,1-1 0 0 0,-1 1 0 0 0,1 0 0 0 0,-1-1 0 0 0,1 1 0 0 0,0-1 0 0 0,0 0 0 0 0,0 0 0 0 0,0 1 0 0 0,0-1-1 0 0,0 0 1 0 0,0-1 0 0 0,0 1 0 0 0,0 0 0 0 0,0-1 0 0 0,0 1 0 0 0,1-1 0 0 0,-1 1 0 0 0,0-1 0 0 0,0 0 0 0 0,1 0 0 0 0,-1 0-1 0 0,0-1 1 0 0,0 1 0 0 0,1 0 0 0 0,-1-1 0 0 0,0 1 0 0 0,0-1 0 0 0,0 0 0 0 0,0 0 0 0 0,0 0 0 0 0,0 0 0 0 0,0 0 0 0 0,0 0-1 0 0,0 0 1 0 0,0-1 0 0 0,-1 1 0 0 0,1-1 0 0 0,0 0-91 0 0,4-27-350 0 0,-31 5-6089 0 0,17 18 1446 0 0</inkml:trace>
  <inkml:trace contextRef="#ctx0" brushRef="#br0" timeOffset="13978.17">17202 1360 6729 0 0,'0'0'-287'0'0,"0"0"118"0"0,0 0 533 0 0,0 0 217 0 0,0 0-11 0 0,0 0-7 0 0,-8-5 858 0 0,7 3 1949 0 0,6 1-3391 0 0,0 0 1 0 0,0 0-1 0 0,0 0 0 0 0,-1 1 1 0 0,1 0-1 0 0,0 0 0 0 0,0 0 1 0 0,0 1-1 0 0,0-1 0 0 0,0 1 1 0 0,-1 0-1 0 0,1 1 0 0 0,0-1 1 0 0,-1 1-1 0 0,1 0 0 0 0,-1 0 1 0 0,0 0-1 0 0,1 1 1 0 0,-1 0-1 0 0,0-1 0 0 0,-1 1 1 0 0,1 1-1 0 0,0-1 0 0 0,-1 1 1 0 0,0-1-1 0 0,0 1 0 0 0,0 0 1 0 0,0 0-1 0 0,0 0 0 0 0,-1 0 1 0 0,0 1-1 0 0,0-1 0 0 0,0 1 1 0 0,0-1-1 0 0,-1 1 0 0 0,0 0 1 0 0,0 0 20 0 0,-66 95 1733 0 0,63-99-1715 0 0,0 1 1 0 0,0-1 0 0 0,0 1 0 0 0,1-1 0 0 0,-1 1 0 0 0,1 0-1 0 0,-1-1 1 0 0,1 1 0 0 0,-1 0 0 0 0,1 0 0 0 0,0 0 0 0 0,0 0-1 0 0,0 0 1 0 0,0 0 0 0 0,0 1 0 0 0,0-1 0 0 0,1 0-1 0 0,-1 0 1 0 0,1 1 0 0 0,-1-1 0 0 0,1 0 0 0 0,0 1 0 0 0,0-1-1 0 0,0 0 1 0 0,0 1 0 0 0,1-1 0 0 0,-1 0 0 0 0,0 0 0 0 0,1 1-1 0 0,0-1 1 0 0,-1 0 0 0 0,1 0 0 0 0,0 0 0 0 0,0 1 0 0 0,1-1-1 0 0,-1 0 1 0 0,0-1 0 0 0,1 1 0 0 0,-1 0 0 0 0,1 0-1 0 0,-1 0 1 0 0,1-1 0 0 0,0 1 0 0 0,0-1 0 0 0,-1 0 0 0 0,1 1-1 0 0,0-1 1 0 0,0 0 0 0 0,1 0 0 0 0,-1 0 0 0 0,0 0 0 0 0,0-1-1 0 0,0 1 1 0 0,1 0 0 0 0,0-1-19 0 0,14-1-4196 0 0,-10-1-1378 0 0</inkml:trace>
  <inkml:trace contextRef="#ctx0" brushRef="#br0" timeOffset="14225.99">17370 1541 14053 0 0,'0'0'1656'0'0,"0"0"-1656"0"0,0 0-756 0 0,-48-5 644 0 0,26 1-308 0 0,-3 2-852 0 0,1 0-944 0 0,4 1-1944 0 0,-7-5-2613 0 0</inkml:trace>
  <inkml:trace contextRef="#ctx0" brushRef="#br0" timeOffset="13277.51">16907 1389 8293 0 0,'0'0'648'0'0,"0"0"-909"0"0,0 0 375 0 0,-1 7 590 0 0,-1 3-533 0 0,1 1 1 0 0,-2 0 0 0 0,1 0 0 0 0,-2-1 0 0 0,1 1 0 0 0,-1-1 0 0 0,-1 0-1 0 0,0 0 1 0 0,0 0 0 0 0,-1-1 0 0 0,0 0 0 0 0,-1 0 0 0 0,0 0 0 0 0,0-1-1 0 0,-1 0 1 0 0,0-1 0 0 0,-2 2-172 0 0,-8-15-5682 0 0,14 1 901 0 0</inkml:trace>
  <inkml:trace contextRef="#ctx0" brushRef="#br0" timeOffset="13526.98">16781 1391 8565 0 0,'0'0'473'0'0,"6"7"-147"0"0,43 50 1236 0 0,88 81 785 0 0,-127-135-6128 0 0,-8-3-651 0 0</inkml:trace>
  <inkml:trace contextRef="#ctx0" brushRef="#br0" timeOffset="15391.44">17847 1619 4788 0 0,'0'0'4788'0'0,"0"0"-2977"0"0,0 0-1435 0 0,0 0 0 0 0,-7 0 485 0 0,-254-10 2695 0 0,265 11-4018 0 0,-1 0-1118 0 0,2-1-2697 0 0,9-2-4308 0 0</inkml:trace>
  <inkml:trace contextRef="#ctx0" brushRef="#br0" timeOffset="22991.54">18731 1628 8761 0 0,'0'0'424'0'0,"-5"2"791"0"0,-210 1 2976 0 0,137-8-3959 0 0,32 3-477 0 0,-65-4 210 0 0,38-5-6458 0 0,63 8 1889 0 0,5 0 1158 0 0</inkml:trace>
  <inkml:trace contextRef="#ctx0" brushRef="#br0" timeOffset="23891.4">19052 1636 1528 0 0,'0'0'17282'0'0,"0"0"-16818"0"0,0 0-464 0 0,0 0-120 0 0,0 0 120 0 0,0 0 316 0 0,0 0-316 0 0,0 0-12 0 0,0 0-232 0 0,0 0 12 0 0,-4 5-4 0 0,1-3-96 0 0,2 1-424 0 0,-2-1-152 0 0,0-1-1789 0 0,-1-1-5307 0 0</inkml:trace>
  <inkml:trace contextRef="#ctx0" brushRef="#br0" timeOffset="24469.51">19475 1512 14073 0 0,'0'0'494'0'0,"0"0"-1186"0"0,3 8 956 0 0,16 262 1136 0 0,-18-259-5103 0 0,5-5-4765 0 0</inkml:trace>
  <inkml:trace contextRef="#ctx0" brushRef="#br0" timeOffset="23147.09">18371 1704 640 0 0,'0'0'5499'0'0,"5"5"-3682"0"0,66 77 2773 0 0,-70-80-4539 0 0,0 0 0 0 0,0 0 1 0 0,1 0-1 0 0,-1 0 0 0 0,0 0 0 0 0,-1 0 1 0 0,1 0-1 0 0,0 0 0 0 0,0 0 0 0 0,-1 0 0 0 0,0 1 1 0 0,1-1-1 0 0,-1 0 0 0 0,0 0 0 0 0,0 1 0 0 0,0-1 1 0 0,0 0-1 0 0,-1 0 0 0 0,1 1 0 0 0,0-1 0 0 0,-1 0 1 0 0,0 0-1 0 0,1 0 0 0 0,-1 0 0 0 0,0 0 1 0 0,0 0-1 0 0,0 0 0 0 0,-1 0 0 0 0,1 0 0 0 0,0 0 1 0 0,-1 0-1 0 0,1-1 0 0 0,-1 1 0 0 0,1 0 0 0 0,-1-1 1 0 0,0 0-1 0 0,0 1 0 0 0,0-1 0 0 0,0 0 0 0 0,0 0 1 0 0,0 0-1 0 0,0 0 0 0 0,0 0 0 0 0,0-1 1 0 0,0 1-1 0 0,0-1 0 0 0,-1 1 0 0 0,1-1 0 0 0,-2 0-51 0 0,-90-5 664 0 0,92 5-646 0 0,1 0 0 0 0,-1-1 0 0 0,0 1 0 0 0,0-1 0 0 0,1 0 0 0 0,-1 1 0 0 0,0-1 0 0 0,1 0 0 0 0,-1 0 0 0 0,1 0 0 0 0,-1 0 0 0 0,1 0 0 0 0,-1-1 0 0 0,1 1 0 0 0,0 0 1 0 0,0-1-1 0 0,-1 1 0 0 0,1-1 0 0 0,0 1 0 0 0,0-1 0 0 0,0 1 0 0 0,1-1 0 0 0,-1 0 0 0 0,0 1 0 0 0,1-1 0 0 0,-1 0 0 0 0,1 0 0 0 0,-1 1 0 0 0,1-1 0 0 0,0 0 0 0 0,0 0 0 0 0,0 0 1 0 0,0 0-1 0 0,0 1 0 0 0,0-1 0 0 0,0 0 0 0 0,1 0 0 0 0,-1 0 0 0 0,1 1 0 0 0,-1-1 0 0 0,1 0 0 0 0,0 0 0 0 0,0 1 0 0 0,0-1 0 0 0,0 1 0 0 0,0-1 0 0 0,0 1 0 0 0,0-1 1 0 0,0 1-19 0 0,53-38-609 0 0,-8 34-4980 0 0,-36 5 251 0 0</inkml:trace>
  <inkml:trace contextRef="#ctx0" brushRef="#br0" timeOffset="23379.13">18528 1765 10737 0 0,'0'0'889'0'0,"0"0"-239"0"0,0 0 328 0 0,0 0-236 0 0,0 0-379 0 0,0 0-441 0 0,0 0-415 0 0,7 0 21 0 0,-2 1 506 0 0,1-1 0 0 0,-1 1 0 0 0,0-1 0 0 0,1 1 0 0 0,-1 1-1 0 0,0-1 1 0 0,0 1 0 0 0,0 0 0 0 0,0 0 0 0 0,0 0 0 0 0,-1 1 0 0 0,1 0 0 0 0,-1 0 0 0 0,1 0 0 0 0,-1 0 0 0 0,0 1 0 0 0,0-1 0 0 0,0 1 0 0 0,-1 0 0 0 0,0 1 0 0 0,1-1-1 0 0,-1 0 1 0 0,-1 1 0 0 0,1 0 0 0 0,-1-1 0 0 0,0 1 0 0 0,0 0 0 0 0,0 0 0 0 0,0 3-34 0 0,-4-5 19 0 0,0 1 1 0 0,0 0-1 0 0,0-1 1 0 0,0 0-1 0 0,-1 0 0 0 0,0 0 1 0 0,1 0-1 0 0,-1 0 1 0 0,0 0-1 0 0,-1-1 0 0 0,1 1 1 0 0,0-1-1 0 0,-1 0 1 0 0,1 0-1 0 0,-1 0 0 0 0,0-1 1 0 0,1 1-1 0 0,-1-1 0 0 0,0 0 1 0 0,0 0-1 0 0,0 0 1 0 0,0 0-1 0 0,0-1 0 0 0,0 0 1 0 0,-1 0-20 0 0,-36 2-6082 0 0,32-5 231 0 0</inkml:trace>
  <inkml:trace contextRef="#ctx0" brushRef="#br0" timeOffset="23627.01">18704 1782 9429 0 0,'0'0'247'0'0,"0"0"304"0"0,0 0 217 0 0,-3 6 77 0 0,1-3-749 0 0,-1-1 0 0 0,1 1 0 0 0,0 1 0 0 0,0-1 0 0 0,0 0 0 0 0,1 0-1 0 0,-1 1 1 0 0,1-1 0 0 0,-1 1 0 0 0,1-1 0 0 0,0 1 0 0 0,1-1 0 0 0,-1 1 0 0 0,1 0-1 0 0,-1 0 1 0 0,1-1 0 0 0,0 1 0 0 0,0 0 0 0 0,1-1 0 0 0,-1 1 0 0 0,1 0 0 0 0,0 0-1 0 0,0-1 1 0 0,0 1 0 0 0,0-1 0 0 0,1 1 0 0 0,-1-1 0 0 0,1 0 0 0 0,0 0-1 0 0,0 1 1 0 0,0-1 0 0 0,0 0 0 0 0,1-1 0 0 0,-1 1 0 0 0,1 0 0 0 0,0-1 0 0 0,0 1-1 0 0,0-1-95 0 0,42 12-213 0 0,-13-11-4251 0 0,-20-3-1034 0 0</inkml:trace>
  <inkml:trace contextRef="#ctx0" brushRef="#br0" timeOffset="22117.29">18246 1268 4972 0 0,'0'0'1205'0'0,"0"0"-672"0"0,0 0-261 0 0,0 0-115 0 0,0 0 39 0 0,0 0 388 0 0,5 9 338 0 0,30 35 293 0 0,-24-34-898 0 0,-1 1 1 0 0,-1 0-1 0 0,0 1 0 0 0,-1-1 0 0 0,0 2 1 0 0,0-1-1 0 0,-2 1 0 0 0,1 0 0 0 0,-2 1 1 0 0,0 0-1 0 0,3 10-317 0 0,-10-21 77 0 0,0 1-1 0 0,0-1 1 0 0,0 0 0 0 0,0 0 0 0 0,0 0 0 0 0,-1 0-1 0 0,1-1 1 0 0,-1 1 0 0 0,1-1 0 0 0,-1 1-1 0 0,0-1 1 0 0,0 0 0 0 0,0 0 0 0 0,-1 0-1 0 0,1-1 1 0 0,0 1 0 0 0,-1-1 0 0 0,1 0 0 0 0,-1 1-1 0 0,1-2 1 0 0,-1 1 0 0 0,0 0 0 0 0,1-1-1 0 0,-1 1 1 0 0,0-1 0 0 0,1 0 0 0 0,-1-1-1 0 0,0 1 1 0 0,0-1 0 0 0,1 1 0 0 0,-1-1 0 0 0,1 0-1 0 0,-1 0 1 0 0,1-1 0 0 0,-1 1 0 0 0,1-1-1 0 0,0 1 1 0 0,0-1 0 0 0,-1 0 0 0 0,1 0 0 0 0,1-1-1 0 0,-1 1 1 0 0,0-1 0 0 0,0 1 0 0 0,1-1-1 0 0,0 0 1 0 0,-1 0 0 0 0,0-3-77 0 0,2 4 20 0 0,0-1 1 0 0,0 1-1 0 0,1-1 0 0 0,0 0 0 0 0,-1 1 1 0 0,1-1-1 0 0,0 0 0 0 0,0 1 1 0 0,0-1-1 0 0,1 0 0 0 0,-1 1 1 0 0,1-1-1 0 0,-1 1 0 0 0,1-1 0 0 0,0 1 1 0 0,0-1-1 0 0,0 1 0 0 0,0-1 1 0 0,0 1-1 0 0,1 0 0 0 0,-1-1 1 0 0,1 1-1 0 0,0 0 0 0 0,-1 0 1 0 0,1 0-1 0 0,0 0 0 0 0,0 1 0 0 0,0-1 1 0 0,0 1-1 0 0,3-2-20 0 0,20-11-3033 0 0,2 5-4719 0 0,-21 7 733 0 0</inkml:trace>
  <inkml:trace contextRef="#ctx0" brushRef="#br0" timeOffset="22478.16">18494 1324 6217 0 0,'0'0'2467'0'0,"0"0"-1535"0"0,0 0-426 0 0,0 0 248 0 0,0 0 99 0 0,0 0-268 0 0,0 0-589 0 0,0 0-494 0 0,5 0 84 0 0,-2 0 449 0 0,0 0-1 0 0,0 0 1 0 0,1 1-1 0 0,-1-1 1 0 0,0 1-1 0 0,0-1 1 0 0,0 1 0 0 0,0 0-1 0 0,0 0 1 0 0,0 1-1 0 0,0-1 1 0 0,0 1-1 0 0,0-1 1 0 0,0 1-1 0 0,-1 0 1 0 0,1 0-1 0 0,-1 0 1 0 0,1 0-1 0 0,-1 0 1 0 0,0 1-1 0 0,0-1 1 0 0,0 1-1 0 0,0 0 1 0 0,0-1-1 0 0,0 1 1 0 0,-1 0-1 0 0,0 0 1 0 0,1 0-1 0 0,-1 0 1 0 0,0 0-1 0 0,0 0 1 0 0,-1 0 0 0 0,1 1-1 0 0,-1-1 1 0 0,0 0-1 0 0,1 0 1 0 0,-1 1-1 0 0,-1-1 1 0 0,1 0-1 0 0,0 2-34 0 0,-54 66 1487 0 0,112-57-150 0 0,-56-14-1823 0 0,7 1-1997 0 0,-4-3-2905 0 0,-3-2-746 0 0</inkml:trace>
  <inkml:trace contextRef="#ctx0" brushRef="#br0" timeOffset="22728.19">18605 1455 5977 0 0,'0'0'5048'0'0,"0"0"-4364"0"0,0 0-212 0 0,0 0 56 0 0,0 0-56 0 0,0 0-268 0 0,0 0-52 0 0,0 0-152 0 0,-44-1-120 0 0,23 1-224 0 0,0-1-1012 0 0,-2 1-940 0 0,8 0-3089 0 0</inkml:trace>
  <inkml:trace contextRef="#ctx0" brushRef="#br0" timeOffset="25493.77">19700 2102 5216 0 0,'0'0'294'0'0,"0"0"-279"0"0,-6 2 512 0 0,-146 6 4293 0 0,-88-36-2337 0 0,69 5-1287 0 0,-1152-59 1215 0 0,344 39-1780 0 0,912 39-656 0 0,39 4-5438 0 0,24 0-281 0 0</inkml:trace>
  <inkml:trace contextRef="#ctx0" brushRef="#br0" timeOffset="29945.79">15663 3379 1240 0 0,'0'0'3704'0'0,"0"0"-2193"0"0,0 0 392 0 0,0 0-109 0 0,0 0-419 0 0,0 0-166 0 0,0 0-122 0 0,-7 0-285 0 0,-112-7 79 0 0,38-6-4933 0 0,71 8-447 0 0,3-3-2456 0 0</inkml:trace>
  <inkml:trace contextRef="#ctx0" brushRef="#br0" timeOffset="30194.56">15664 3276 10213 0 0,'0'0'1892'0'0,"0"0"-1392"0"0,0 0-500 0 0,0 0 0 0 0,0 0 436 0 0,0 0 148 0 0,-41-1-164 0 0,20 0-308 0 0,-4 0-112 0 0,-2 1-64 0 0,-3-1-380 0 0,-1-1-808 0 0,1 0-572 0 0,6 1-2232 0 0,-4-5-2461 0 0</inkml:trace>
  <inkml:trace contextRef="#ctx0" brushRef="#br0" timeOffset="31445.36">16512 3207 4956 0 0,'0'0'7107'0'0,"0"0"-5611"0"0,-8-1-1415 0 0,-6-2 30 0 0,-13-4-76 0 0,1 1 1 0 0,-1 2 0 0 0,0 1 0 0 0,0 0-1 0 0,0 3 1 0 0,-1 0 0 0 0,-16 3-36 0 0,46 4-6399 0 0,6-6 2057 0 0</inkml:trace>
  <inkml:trace contextRef="#ctx0" brushRef="#br0" timeOffset="34514.22">17932 3757 10665 0 0,'-10'-1'547'0'0,"-633"-39"2808"0"0,594 39-3065 0 0,-123-1 376 0 0,0-8-1 0 0,-93-21-665 0 0,273 27-407 0 0,34 5-5844 0 0,-16 3-919 0 0</inkml:trace>
  <inkml:trace contextRef="#ctx0" brushRef="#br0" timeOffset="34871.33">16965 3905 3676 0 0,'0'0'7716'0'0,"0"0"-6908"0"0,0 0-1029 0 0,0 0 176 0 0,0 0 113 0 0,0 0 302 0 0,0 0 85 0 0,5 3-180 0 0,168 54 1557 0 0,-172-53-1784 0 0,1 0 1 0 0,-1 0-1 0 0,1 0 1 0 0,-1 0-1 0 0,0 1 1 0 0,-1-1-1 0 0,1 0 1 0 0,-1 0-1 0 0,0 0 1 0 0,0 1-1 0 0,0-1 0 0 0,0 0 1 0 0,-1 0-1 0 0,0 0 1 0 0,0 0-1 0 0,0 1 1 0 0,0-1-1 0 0,-1 0 1 0 0,1-1-1 0 0,-1 1 0 0 0,0 0 1 0 0,0 0-1 0 0,-1-1 1 0 0,1 1-1 0 0,-1-1 1 0 0,1 0-1 0 0,-1 0 1 0 0,0 0-1 0 0,0 0 0 0 0,-1 0 1 0 0,1-1-1 0 0,-3 2-48 0 0,-2 6 102 0 0,6-9-88 0 0,1 0 0 0 0,-1 0-1 0 0,0 0 1 0 0,1 0 0 0 0,-1 0 0 0 0,1 1-1 0 0,0-1 1 0 0,-1 1 0 0 0,1-1-1 0 0,0 1 1 0 0,0-1 0 0 0,0 1 0 0 0,0 0-1 0 0,0-1 1 0 0,0 1 0 0 0,1 0-1 0 0,-1 0 1 0 0,1 0 0 0 0,-1-1 0 0 0,1 1-1 0 0,-1 0 1 0 0,1 0 0 0 0,0 0 0 0 0,0 0-1 0 0,0 0 1 0 0,0 0 0 0 0,0 0-1 0 0,1 0 1 0 0,-1-1 0 0 0,0 1 0 0 0,1 0-1 0 0,0 0 1 0 0,-1 0 0 0 0,1 0-1 0 0,0-1 1 0 0,0 1 0 0 0,0 0 0 0 0,0-1-1 0 0,0 1 1 0 0,0-1 0 0 0,1 1 0 0 0,-1-1-1 0 0,0 0 1 0 0,1 1 0 0 0,-1-1-1 0 0,1 0 1 0 0,-1 0 0 0 0,1 0 0 0 0,0 0-1 0 0,-1 0 1 0 0,1 0 0 0 0,0-1-1 0 0,0 1 1 0 0,0 0 0 0 0,0-1-14 0 0,59 14-225 0 0,-20-15-7146 0 0,-30-3 490 0 0</inkml:trace>
  <inkml:trace contextRef="#ctx0" brushRef="#br0" timeOffset="35154.5">17269 4112 4804 0 0,'0'0'9417'0'0,"0"0"-8333"0"0,0 0-620 0 0,0 0-464 0 0,-39-16-72 0 0,17 12 64 0 0,1-1-44 0 0,-1 1 40 0 0,1 0-88 0 0,-3 1-1404 0 0,9 1-1040 0 0,-6-7-4781 0 0</inkml:trace>
  <inkml:trace contextRef="#ctx0" brushRef="#br0" timeOffset="35402.88">17397 3872 12377 0 0,'0'0'1233'0'0,"0"0"-923"0"0,0 0-179 0 0,0 0 147 0 0,0 0-86 0 0,6-1-224 0 0,-4 0 38 0 0,1 1 0 0 0,-1 0 0 0 0,1-1 0 0 0,-1 1 0 0 0,1 1 1 0 0,-1-1-1 0 0,1 0 0 0 0,-1 1 0 0 0,1-1 0 0 0,-1 1 0 0 0,1-1 1 0 0,-1 1-1 0 0,0 0 0 0 0,1 0 0 0 0,-1 1 0 0 0,0-1 0 0 0,0 0 1 0 0,0 1-1 0 0,0-1 0 0 0,0 1 0 0 0,0-1 0 0 0,0 1 0 0 0,-1 0 1 0 0,1 0-1 0 0,0 0 0 0 0,-1 0 0 0 0,0 0 0 0 0,1 0 0 0 0,-1 1 1 0 0,0-1-1 0 0,0 0 0 0 0,0 1 0 0 0,-1-1 0 0 0,1 1 0 0 0,0-1 1 0 0,-1 0-1 0 0,0 1 0 0 0,1 0 0 0 0,-1-1 0 0 0,0 3-6 0 0,-53 50 1997 0 0,10-22-1647 0 0,69-26 278 0 0,-6-5-745 0 0,72 6-33 0 0,-29-4-3275 0 0,-40-3-2188 0 0</inkml:trace>
  <inkml:trace contextRef="#ctx0" brushRef="#br0" timeOffset="32767.55">17338 3280 6473 0 0,'0'0'2971'0'0,"0"0"-2211"0"0,0 0 200 0 0,-8 2 275 0 0,-25 2-733 0 0,0-1 0 0 0,0-1-1 0 0,0-2 1 0 0,0-1 0 0 0,0-2 0 0 0,-16-4-502 0 0,-68-3 70 0 0,50 6-1459 0 0,24-3-5713 0 0,33 5 1321 0 0</inkml:trace>
  <inkml:trace contextRef="#ctx0" brushRef="#br0" timeOffset="32972.82">16980 3330 7553 0 0,'0'0'630'0'0,"0"0"78"0"0,5 8 215 0 0,5 5-426 0 0,-4-8-263 0 0,-1 1 0 0 0,1 0 1 0 0,-1 0-1 0 0,0 0 0 0 0,-1 1 1 0 0,1 0-1 0 0,-1 0 0 0 0,-1 0 0 0 0,1 0 1 0 0,-1 0-1 0 0,-1 1 0 0 0,1-1 1 0 0,-1 1-1 0 0,0 0 0 0 0,-1 0 1 0 0,0 0-1 0 0,0 0 0 0 0,-1 0 1 0 0,0 0-1 0 0,0-1 0 0 0,-1 1 0 0 0,-1 8-234 0 0,0-14 1 0 0,0-1 1 0 0,0 1-1 0 0,0-1 0 0 0,0 0 0 0 0,0 1 0 0 0,-1-1 0 0 0,1 0 0 0 0,0 0 0 0 0,0 0 0 0 0,-1-1 0 0 0,1 1 0 0 0,-1-1 0 0 0,1 1 0 0 0,-1-1 1 0 0,1 0-1 0 0,0 0 0 0 0,-1 0 0 0 0,1 0 0 0 0,-1 0 0 0 0,1 0 0 0 0,-1-1 0 0 0,1 1 0 0 0,-1-1 0 0 0,1 0 0 0 0,0 0 0 0 0,-1 1 1 0 0,1-2-1 0 0,0 1 0 0 0,0 0 0 0 0,0 0 0 0 0,0-1 0 0 0,0 1 0 0 0,0-1 0 0 0,0 0 0 0 0,0 1 0 0 0,1-1 0 0 0,-1 0 0 0 0,1 0 0 0 0,-1 0 1 0 0,1 0-1 0 0,0 0 0 0 0,0 0 0 0 0,0-1 0 0 0,0 1 0 0 0,0 0 0 0 0,0-1 0 0 0,0 1 0 0 0,1-1 0 0 0,0 1 0 0 0,-1 0 0 0 0,1-1 0 0 0,0 1 1 0 0,0-1-1 0 0,0 1 0 0 0,0-1 0 0 0,1 1 0 0 0,-1-1 0 0 0,1 1 0 0 0,-1 0 0 0 0,1-1 0 0 0,0 1 0 0 0,0 0 0 0 0,0-1 0 0 0,0 1 0 0 0,0 0-1 0 0,49-39-1785 0 0,-22 35-5532 0 0,-14 6 1368 0 0</inkml:trace>
  <inkml:trace contextRef="#ctx0" brushRef="#br0" timeOffset="33158.78">17197 3444 11417 0 0,'0'0'1214'0'0,"0"0"-634"0"0,0 0 364 0 0,0 0 62 0 0,0 0-257 0 0,0 0-378 0 0,0 0-153 0 0,0 0-232 0 0,40 6-1208 0 0,-38-5 1218 0 0,0-1 0 0 0,0 1 0 0 0,0 0 0 0 0,0-1 1 0 0,0 1-1 0 0,0 0 0 0 0,0 0 0 0 0,0 1 0 0 0,0-1 0 0 0,0 0 1 0 0,0 1-1 0 0,-1-1 0 0 0,1 1 0 0 0,0-1 0 0 0,-1 1 0 0 0,1 0 1 0 0,-1 0-1 0 0,0-1 0 0 0,0 1 0 0 0,0 0 0 0 0,0 0 0 0 0,0 0 1 0 0,0 1-1 0 0,0-1 0 0 0,-1 0 0 0 0,1 0 0 0 0,-1 0 0 0 0,1 0 0 0 0,-1 1 1 0 0,0-1-1 0 0,0 0 0 0 0,0 1 0 0 0,0-1 0 0 0,0 0 0 0 0,-1 0 1 0 0,1 0-1 0 0,-1 1 0 0 0,1-1 0 0 0,-1 0 0 0 0,0 0 0 0 0,0 0 1 0 0,0 0-1 0 0,0 0 0 0 0,0 0 0 0 0,0 0 0 0 0,-1 0 0 0 0,1-1 1 0 0,-1 1-1 0 0,1 0 0 0 0,-1-1 0 0 0,1 1 0 0 0,-1-1 0 0 0,0 1 1 0 0,0-1-1 0 0,0 0 0 0 0,0 0 0 0 0,0 0 0 0 0,0 0 0 0 0,0 0 1 0 0,0-1-1 0 0,0 1 0 0 0,-1 0 0 0 0,1-1 0 0 0,0 0 0 0 0,0 1 1 0 0,0-1-1 0 0,-1 0 0 0 0,1 0 0 0 0,-1 0 4 0 0,2 0-254 0 0,-13 1-1354 0 0,6-3-2870 0 0,6-4-1716 0 0</inkml:trace>
  <inkml:trace contextRef="#ctx0" brushRef="#br0" timeOffset="33437.77">17370 3429 1748 0 0,'0'0'7209'0'0,"0"0"-5403"0"0,0 0-1489 0 0,0 0 281 0 0,0 0 166 0 0,-4 7-1 0 0,0-2-645 0 0,2-3-64 0 0,-1 0 0 0 0,1 0 0 0 0,0 0 1 0 0,0 1-1 0 0,0-1 0 0 0,0 1 0 0 0,0-1 0 0 0,0 1 0 0 0,1 0 0 0 0,-1 0 0 0 0,1 0 1 0 0,0 0-1 0 0,0 0 0 0 0,0 0 0 0 0,0 0 0 0 0,0 0 0 0 0,1 0 0 0 0,-1 0 1 0 0,1 0-1 0 0,0 1 0 0 0,0-1 0 0 0,0 0 0 0 0,1 0 0 0 0,-1 0 0 0 0,1 0 0 0 0,-1 0 1 0 0,1 1-1 0 0,0-1 0 0 0,0 0 0 0 0,1-1 0 0 0,-1 1 0 0 0,1 0 0 0 0,-1 0 1 0 0,1 0-1 0 0,0-1 0 0 0,0 1 0 0 0,0-1 0 0 0,0 0-54 0 0,46 23-1829 0 0,-12-16-5497 0 0,-18-7 1101 0 0</inkml:trace>
  <inkml:trace contextRef="#ctx0" brushRef="#br0" timeOffset="31971.54">16822 2906 10377 0 0,'0'0'1150'0'0,"0"0"-626"0"0,0 0-297 0 0,8 6-103 0 0,-5-4-69 0 0,97 93 2340 0 0,-98-93-2357 0 0,0 0 1 0 0,0 0-1 0 0,0 0 1 0 0,-1 0-1 0 0,1 0 1 0 0,0 0-1 0 0,-1 0 0 0 0,0 1 1 0 0,1-1-1 0 0,-1 0 1 0 0,0 1-1 0 0,0-1 1 0 0,0 1-1 0 0,-1 0 0 0 0,1-1 1 0 0,-1 1-1 0 0,1-1 1 0 0,-1 1-1 0 0,0 0 1 0 0,0 0-1 0 0,0-1 1 0 0,0 1-1 0 0,0 0 0 0 0,-1-1 1 0 0,1 1-1 0 0,-1 0 1 0 0,0-1-1 0 0,0 1 1 0 0,0-1-1 0 0,0 1 0 0 0,0-1 1 0 0,0 0-1 0 0,-1 1 1 0 0,1-1-1 0 0,-1 0 1 0 0,0 0-1 0 0,1 0 0 0 0,-1 0 1 0 0,0 0-1 0 0,0 0 1 0 0,-1-1-1 0 0,1 1 1 0 0,0-1-1 0 0,0 1 0 0 0,-1-1 1 0 0,1 0-1 0 0,-1 0 1 0 0,1 0-1 0 0,-1 0 1 0 0,-1 0-39 0 0,2 1 19 0 0,0-1 0 0 0,0 1 0 0 0,-1-1 0 0 0,1 1 0 0 0,0-1 0 0 0,-1 0 0 0 0,0 0 0 0 0,1 0 0 0 0,-1 0 0 0 0,1 0 0 0 0,-1-1 0 0 0,0 1 0 0 0,1-1 0 0 0,-1 0 0 0 0,0 0 1 0 0,0 0-1 0 0,1 0 0 0 0,-1 0 0 0 0,0 0 0 0 0,1-1 0 0 0,-1 0 0 0 0,0 1 0 0 0,1-1 0 0 0,-1 0 0 0 0,1 0 0 0 0,-1 0 0 0 0,1-1 0 0 0,-1 1 0 0 0,1 0 0 0 0,0-1 0 0 0,0 0 0 0 0,0 1 1 0 0,0-1-1 0 0,0 0 0 0 0,0 0 0 0 0,0 0 0 0 0,0-1 0 0 0,1 1 0 0 0,-1 0 0 0 0,1 0 0 0 0,0-1 0 0 0,0 1 0 0 0,0-1 0 0 0,0 1 0 0 0,0-1 0 0 0,0 0 0 0 0,1 1 0 0 0,-1-1 0 0 0,1 0 1 0 0,0 0-1 0 0,0 1 0 0 0,0-1 0 0 0,0 0 0 0 0,0 1 0 0 0,0-1 0 0 0,1 0 0 0 0,-1 0 0 0 0,1 1 0 0 0,0-1 0 0 0,0 1 0 0 0,0-1 0 0 0,0 1 0 0 0,1-2-19 0 0,42-24-1800 0 0,-8 24-4536 0 0,-26 4 598 0 0</inkml:trace>
  <inkml:trace contextRef="#ctx0" brushRef="#br0" timeOffset="32267.08">17083 2927 11909 0 0,'0'0'898'0'0,"0"0"-684"0"0,0 0-62 0 0,0 0 13 0 0,0 0 68 0 0,6-3 23 0 0,-3 2-261 0 0,0-1 0 0 0,0 1 0 0 0,0 0 1 0 0,0 1-1 0 0,0-1 0 0 0,0 1 0 0 0,0-1 1 0 0,0 1-1 0 0,0 0 0 0 0,0 0 0 0 0,0 0 1 0 0,1 0-1 0 0,-1 1 0 0 0,0-1 0 0 0,0 1 1 0 0,0 0-1 0 0,0 0 0 0 0,0 0 0 0 0,0 0 1 0 0,-1 1-1 0 0,1-1 0 0 0,0 1 0 0 0,0 0 0 0 0,-1-1 1 0 0,1 1-1 0 0,-1 0 0 0 0,0 1 0 0 0,0-1 1 0 0,1 0-1 0 0,-2 1 0 0 0,1-1 0 0 0,0 1 1 0 0,0-1-1 0 0,-1 1 0 0 0,1 0 0 0 0,-1 0 1 0 0,0 0-1 0 0,0 0 5 0 0,-45 133 2065 0 0,47-133-2072 0 0,0 0 0 0 0,1 0-1 0 0,-1 0 1 0 0,1-1-1 0 0,-1 1 1 0 0,1-1-1 0 0,0 0 1 0 0,0 0 0 0 0,0 0-1 0 0,0 0 1 0 0,0-1-1 0 0,0 0 1 0 0,1 1-1 0 0,-1-2 1 0 0,0 1 0 0 0,1 0-1 0 0,-1-1 1 0 0,0 0-1 0 0,1 0 1 0 0,-1 0-1 0 0,4-1 8 0 0,5-1-2435 0 0,-5-5-3394 0 0,-3 0-6 0 0</inkml:trace>
  <inkml:trace contextRef="#ctx0" brushRef="#br0" timeOffset="32518.68">17286 3074 11101 0 0,'0'0'1576'0'0,"0"0"-1484"0"0,0 0-92 0 0,0 0 788 0 0,0 0 192 0 0,-47 1-364 0 0,30-1-424 0 0,-4 0-192 0 0,2 0-4 0 0,-2 0-188 0 0,0 0-832 0 0,1 0-336 0 0,1 0-720 0 0,8 0-2732 0 0</inkml:trace>
  <inkml:trace contextRef="#ctx0" brushRef="#br0" timeOffset="-1178.91">20479 7248 5685 0 0,'0'0'2298'0'0,"0"0"-2218"0"0,0 0 517 0 0,0 0 251 0 0,-7 1-158 0 0,-483-26 3564 0 0,271 5-3909 0 0,-228-21 599 0 0,446 44-4068 0 0,12-1-2744 0 0,7-1-881 0 0</inkml:trace>
  <inkml:trace contextRef="#ctx0" brushRef="#br0" timeOffset="3862.54">19495 6858 5036 0 0,'0'0'786'0'0,"0"0"-389"0"0,0 0-208 0 0,0 0 526 0 0,0 0 1392 0 0,0 0-635 0 0,0 0-776 0 0,0 0-337 0 0,0 0 90 0 0,0 0 332 0 0,-6 2 175 0 0,-160 3 1707 0 0,166-5-2929 0 0,0 0-479 0 0,1 0-3639 0 0,2 1-1651 0 0</inkml:trace>
  <inkml:trace contextRef="#ctx0" brushRef="#br0" timeOffset="38652.57">19833 6586 5192 0 0,'0'0'616'0'0,"0"0"-187"0"0,0 0 249 0 0,0 0 1587 0 0,0 0-369 0 0,0 0-970 0 0,0 0-520 0 0,4 3-279 0 0,4 3 52 0 0,0 0 0 0 0,0 1-1 0 0,0 0 1 0 0,-1 1 0 0 0,0 0-1 0 0,-1 0 1 0 0,0 0 0 0 0,0 1 0 0 0,0 0-1 0 0,-1 0 1 0 0,-1 0 0 0 0,1 1 0 0 0,-2 0-1 0 0,1-1 1 0 0,-1 2 0 0 0,-1-1-1 0 0,1 3-178 0 0,-4-10 54 0 0,-1-1 0 0 0,1 1-1 0 0,-1-1 1 0 0,1 1 0 0 0,-1-1-1 0 0,0 1 1 0 0,0-1-1 0 0,0 0 1 0 0,0 0 0 0 0,0 0-1 0 0,0 0 1 0 0,-1 0 0 0 0,1-1-1 0 0,-1 1 1 0 0,1-1 0 0 0,-1 1-1 0 0,0-1 1 0 0,1 0-1 0 0,-1 0 1 0 0,0 0 0 0 0,0-1-1 0 0,0 1 1 0 0,0 0 0 0 0,0-1-1 0 0,1 0 1 0 0,-1 0 0 0 0,0 0-1 0 0,0 0 1 0 0,0 0-1 0 0,0-1 1 0 0,0 1 0 0 0,0-1-1 0 0,0 0 1 0 0,0 0 0 0 0,1 0-1 0 0,-1 0 1 0 0,0 0-1 0 0,1-1 1 0 0,-1 1 0 0 0,1-1-1 0 0,-1 1 1 0 0,1-1 0 0 0,-2-2-54 0 0,19-51 506 0 0,0 40-2796 0 0,1 6-3570 0 0,-12 7 704 0 0</inkml:trace>
  <inkml:trace contextRef="#ctx0" brushRef="#br0" timeOffset="38960.4">20069 6632 7265 0 0,'0'0'4062'0'0,"0"0"-2987"0"0,0 0-913 0 0,0 0 337 0 0,0 0 319 0 0,6-4-108 0 0,-4 3-695 0 0,1-1-1 0 0,-1 1 0 0 0,0 0 0 0 0,1 0 0 0 0,0 0 0 0 0,-1 0 1 0 0,1 0-1 0 0,0 0 0 0 0,-1 1 0 0 0,1-1 0 0 0,0 1 1 0 0,0 0-1 0 0,-1 0 0 0 0,1 0 0 0 0,0 0 0 0 0,0 0 1 0 0,-1 1-1 0 0,1-1 0 0 0,0 1 0 0 0,-1 0 0 0 0,1 0 1 0 0,0 0-1 0 0,-1 0 0 0 0,1 0 0 0 0,-1 0 0 0 0,0 1 1 0 0,1-1-1 0 0,-1 1 0 0 0,0 0 0 0 0,0 0 0 0 0,0 0 0 0 0,0 0 1 0 0,0 0-1 0 0,0 0 0 0 0,0 1-14 0 0,-1-1 16 0 0,1 0-1 0 0,-1 0 1 0 0,0 0 0 0 0,0 0 0 0 0,0 0-1 0 0,0 0 1 0 0,-1 0 0 0 0,1 0-1 0 0,0 0 1 0 0,-1 0 0 0 0,0 1 0 0 0,1-1-1 0 0,-1 0 1 0 0,0 0 0 0 0,0 0-1 0 0,0 1 1 0 0,-1-1 0 0 0,1 0 0 0 0,0 0-1 0 0,-1 0 1 0 0,1 1 0 0 0,-1-1-1 0 0,0 0 1 0 0,0 0 0 0 0,0 0 0 0 0,0 0-1 0 0,0 0 1 0 0,0-1 0 0 0,0 1-1 0 0,-1 0 1 0 0,1 0 0 0 0,-1-1 0 0 0,1 1-1 0 0,-1-1 1 0 0,0 1 0 0 0,0-1-1 0 0,1 0 1 0 0,-1 0 0 0 0,0 1 0 0 0,0-1-1 0 0,0-1 1 0 0,0 1 0 0 0,0 0-1 0 0,-1 0 1 0 0,-1 0-16 0 0,-39 47 183 0 0,85-21 573 0 0,-20-30-8541 0 0,-15-2 728 0 0</inkml:trace>
  <inkml:trace contextRef="#ctx0" brushRef="#br0" timeOffset="39224.68">20240 6772 11477 0 0,'0'0'2796'0'0,"0"0"-2796"0"0,0 0 0 0 0,0 0 240 0 0,0 0 392 0 0,-46-6-280 0 0,28 3-212 0 0,-2 1-140 0 0,-1 0 0 0 0,1 0-516 0 0,-1 0-688 0 0,-1 1-788 0 0,9 0-2516 0 0,-3-2-2909 0 0</inkml:trace>
  <inkml:trace contextRef="#ctx0" brushRef="#br0" timeOffset="39379.8">20247 6925 5593 0 0,'0'0'5014'0'0,"0"0"-3912"0"0,0 0-538 0 0,-7 1 378 0 0,-346-22 1608 0 0,333 20-3154 0 0,-34-8-4996 0 0,42 5-729 0 0</inkml:trace>
  <inkml:trace contextRef="#ctx0" brushRef="#br0" timeOffset="39580.55">19952 6961 9473 0 0,'0'0'802'0'0,"0"0"-118"0"0,5 6 442 0 0,33 75 1476 0 0,-37-79-2570 0 0,-1 0-1 0 0,1 0 1 0 0,0 0-1 0 0,-1 0 0 0 0,1 0 1 0 0,-1 0-1 0 0,0 0 1 0 0,0 0-1 0 0,0 0 0 0 0,0 0 1 0 0,0 0-1 0 0,0 0 1 0 0,0 0-1 0 0,-1 0 0 0 0,1 0 1 0 0,-1 0-1 0 0,1 0 0 0 0,-1 0 1 0 0,0 0-1 0 0,0 0 1 0 0,0 0-1 0 0,0-1 0 0 0,0 1 1 0 0,0 0-1 0 0,0 0 1 0 0,-1-1-1 0 0,1 1 0 0 0,-1-1 1 0 0,1 0-1 0 0,-1 1 1 0 0,1-1-1 0 0,-1 0 0 0 0,0 0 1 0 0,0 0-1 0 0,1 0 1 0 0,-1 0-1 0 0,0 0 0 0 0,0 0 1 0 0,0-1-1 0 0,0 1 0 0 0,0-1 1 0 0,0 0-1 0 0,0 1 1 0 0,0-1-1 0 0,0 0 0 0 0,0 0 1 0 0,-2 0-32 0 0,1-1-47 0 0,1-1 1 0 0,-1 1-1 0 0,1 0 1 0 0,0 0-1 0 0,-1-1 1 0 0,1 0-1 0 0,0 1 1 0 0,0-1-1 0 0,0 0 1 0 0,0 0-1 0 0,0 0 1 0 0,1 0-1 0 0,-1 0 1 0 0,1-1-1 0 0,-1 1 1 0 0,1 0-1 0 0,0-1 1 0 0,0 1-1 0 0,0-1 1 0 0,0 1-1 0 0,0-1 1 0 0,1 1-1 0 0,-1-1 1 0 0,1 0-1 0 0,-1 1 1 0 0,1-1-1 0 0,0 0 1 0 0,0 0-1 0 0,0 1 1 0 0,1-1-1 0 0,-1 0 0 0 0,1 1 1 0 0,-1-1-1 0 0,1 0 1 0 0,0 1-1 0 0,0-1 1 0 0,0 1-1 0 0,0 0 1 0 0,1-1-1 0 0,-1 1 1 0 0,1 0-1 0 0,-1-1 1 0 0,1 1-1 0 0,0 0 1 0 0,0 0-1 0 0,0 1 1 0 0,0-1-1 0 0,0 0 1 0 0,0 0-1 0 0,0 1 1 0 0,0 0-1 0 0,1-1 1 0 0,-1 1-1 0 0,1 0 1 0 0,-1 0-1 0 0,1 0 1 0 0,-1 0-1 0 0,1 1 47 0 0,35-2-8048 0 0,-27 3 3391 0 0</inkml:trace>
  <inkml:trace contextRef="#ctx0" brushRef="#br0" timeOffset="39830.01">20120 7045 11177 0 0,'0'0'1235'0'0,"0"0"-432"0"0,0 0 281 0 0,0 0-108 0 0,0 0-422 0 0,0 0-329 0 0,0 0-147 0 0,0 0-90 0 0,3-1-91 0 0,0 0 85 0 0,0 0 0 0 0,-1 1 0 0 0,1-1 0 0 0,0 1 0 0 0,-1 0 0 0 0,1 0 0 0 0,0 0 0 0 0,0 0 0 0 0,-1 0 0 0 0,1 0 0 0 0,0 1 0 0 0,0-1 0 0 0,-1 1 0 0 0,1 0 0 0 0,-1 0 0 0 0,1 0 0 0 0,0 0-1 0 0,-1 0 1 0 0,0 1 0 0 0,1-1 0 0 0,-1 1 0 0 0,0 0 0 0 0,0-1 0 0 0,0 1 0 0 0,0 0 0 0 0,0 0 0 0 0,0 0 0 0 0,-1 0 0 0 0,1 1 0 0 0,0-1 0 0 0,-1 0 0 0 0,0 1 0 0 0,0-1 0 0 0,0 1 0 0 0,0 0 0 0 0,0-1 0 0 0,0 1 0 0 0,-1 0 0 0 0,1-1 0 0 0,-1 1 0 0 0,1 0 0 0 0,-1 2 18 0 0,-49 35 516 0 0,24-35-4266 0 0,22-6-887 0 0,5-2-2724 0 0</inkml:trace>
  <inkml:trace contextRef="#ctx0" brushRef="#br0" timeOffset="40081.03">20271 7031 328 0 0,'0'0'9938'0'0,"0"0"-7613"0"0,0 0-1805 0 0,0 0 98 0 0,-1 7-148 0 0,6 123-206 0 0,-4-126-2957 0 0,-1-2-2640 0 0</inkml:trace>
  <inkml:trace contextRef="#ctx0" brushRef="#br0" timeOffset="40329.71">19710 6695 10981 0 0,'0'0'750'0'0,"0"0"-283"0"0,-1 6 152 0 0,-10 46 643 0 0,7-44-1176 0 0,1-1 0 0 0,1 1 0 0 0,0 0 0 0 0,0 0 0 0 0,0 0 0 0 0,1 0 0 0 0,0 0 0 0 0,1 0 0 0 0,0 0 0 0 0,0 1 0 0 0,0-1 0 0 0,1 0 0 0 0,1 0 0 0 0,-1 0 0 0 0,1 0 0 0 0,1-1 0 0 0,-1 1 0 0 0,1 0 0 0 0,1-1 0 0 0,-1 0 0 0 0,1 1 0 0 0,0-1 0 0 0,6 5-86 0 0,69 42-1103 0 0,-18-34-7410 0 0,-32-16 2072 0 0</inkml:trace>
  <inkml:trace contextRef="#ctx0" brushRef="#br0" timeOffset="40579.8">20477 6808 10485 0 0,'0'0'2056'0'0,"0"0"-2056"0"0,0 0 0 0 0,28 50 256 0 0,-19-28 472 0 0,-2 3-56 0 0,-3 0-204 0 0,-4 0-252 0 0,0 2-28 0 0,-11 0-100 0 0,1 0 16 0 0,-8-1-104 0 0,0-1-28 0 0,-3-3-1020 0 0,0-2-968 0 0,3-8-3432 0 0</inkml:trace>
  <inkml:trace contextRef="#ctx0" brushRef="#br0" timeOffset="41700.43">19772 7501 5613 0 0,'0'0'5985'0'0,"0"0"-4537"0"0,0 0-1230 0 0,0 0 309 0 0,0 0 147 0 0,0 0-215 0 0,0 0-455 0 0,5 1-198 0 0,139 27 1699 0 0,-159 14-2157 0 0,-6-2 717 0 0,17-34-39 0 0,0-1-1 0 0,0 2 1 0 0,0-1 0 0 0,1 0-1 0 0,0 1 1 0 0,0 0 0 0 0,0-1-1 0 0,1 1 1 0 0,0 0 0 0 0,1 0-1 0 0,-1 1 1 0 0,1-1 0 0 0,1 0-1 0 0,0 0 1 0 0,0 0-1 0 0,0 1 1 0 0,1 0-26 0 0,57 34 1264 0 0,-30-41-5151 0 0,-23-5-1011 0 0,2-6-2761 0 0</inkml:trace>
  <inkml:trace contextRef="#ctx0" brushRef="#br0" timeOffset="41949.43">19984 7666 12405 0 0,'0'0'2392'0'0,"0"0"-1748"0"0,0 0-320 0 0,0 0-196 0 0,0 0 32 0 0,0 0-92 0 0,-48-16-68 0 0,34 14-76 0 0,-6 2 68 0 0,1-1-252 0 0,2 0-688 0 0,-1-1-676 0 0,3 0-1148 0 0,2-3-4385 0 0</inkml:trace>
  <inkml:trace contextRef="#ctx0" brushRef="#br0" timeOffset="42183.92">20132 7402 12077 0 0,'0'0'1429'0'0,"0"0"-1003"0"0,0 0-38 0 0,0 0-145 0 0,5-2-349 0 0,-2 1 123 0 0,-1 1 0 0 0,1-1 1 0 0,0 1-1 0 0,-1 0 0 0 0,1 0 0 0 0,0 0 1 0 0,0 0-1 0 0,-1 0 0 0 0,1 1 1 0 0,0-1-1 0 0,-1 1 0 0 0,1-1 0 0 0,-1 1 1 0 0,1 0-1 0 0,-1 0 0 0 0,1 0 1 0 0,-1 1-1 0 0,0-1 0 0 0,1 1 1 0 0,-1-1-1 0 0,0 1 0 0 0,0 0 0 0 0,0-1 1 0 0,0 1-1 0 0,0 0 0 0 0,-1 0 1 0 0,1 1-1 0 0,-1-1 0 0 0,1 0 1 0 0,-1 1-1 0 0,0-1 0 0 0,1 0 0 0 0,-1 1 1 0 0,0 2-18 0 0,0-3 12 0 0,0 0 0 0 0,-1 0 1 0 0,1 0-1 0 0,-1 0 0 0 0,0 0 1 0 0,1 0-1 0 0,-1 0 1 0 0,0 0-1 0 0,0 0 0 0 0,0 1 1 0 0,-1-1-1 0 0,1 0 0 0 0,0 0 1 0 0,-1 0-1 0 0,1 0 0 0 0,-1 0 1 0 0,0 0-1 0 0,0 0 0 0 0,0 0 1 0 0,0-1-1 0 0,0 1 1 0 0,0 0-1 0 0,0 0 0 0 0,-1-1 1 0 0,1 1-1 0 0,0-1 0 0 0,-1 1 1 0 0,0-1-1 0 0,1 1 0 0 0,-1-1 1 0 0,0 0-1 0 0,1 0 0 0 0,-1 0 1 0 0,0 0-1 0 0,0 0 0 0 0,0 0 1 0 0,-1-1-13 0 0,-27 31 332 0 0,72-7 1914 0 0,-29-19-2364 0 0,12 4-614 0 0,-5-5-2960 0 0,3-3-5954 0 0</inkml:trace>
  <inkml:trace contextRef="#ctx0" brushRef="#br0" timeOffset="-201571.78">5945 1857 10737 0 0,'0'0'751'0'0,"0"0"-694"0"0,0 0 76 0 0,0 0 186 0 0,0 0 90 0 0,0 0-251 0 0,21-5-1246 0 0,116 28 1809 0 0,-136-21-684 0 0,0 0-1 0 0,0 0 0 0 0,0 0 1 0 0,0 0-1 0 0,0 0 1 0 0,-1 0-1 0 0,1 0 1 0 0,-1 0-1 0 0,1 0 0 0 0,-1 1 1 0 0,0-1-1 0 0,0 0 1 0 0,0 0-1 0 0,0 0 1 0 0,0 1-1 0 0,0-1 0 0 0,0 0 1 0 0,-1 0-1 0 0,1 0 1 0 0,-1 0-1 0 0,0 0 1 0 0,0 1-1 0 0,0-1 0 0 0,0 0 1 0 0,0-1-1 0 0,0 1 1 0 0,0 0-1 0 0,0 0 0 0 0,-1 0 1 0 0,1-1-1 0 0,-1 1 1 0 0,1-1-1 0 0,-1 1 1 0 0,0-1-1 0 0,0 0 0 0 0,1 1 1 0 0,-1-1-1 0 0,0 0 1 0 0,0 0-1 0 0,0 0 1 0 0,0-1-1 0 0,-2 2-36 0 0,-6 7 199 0 0,3-3-133 0 0,0 0 0 0 0,1 1-1 0 0,0-1 1 0 0,1 1 0 0 0,0 0 0 0 0,0 1 0 0 0,0-1 0 0 0,1 1 0 0 0,0 0-1 0 0,0 0 1 0 0,1 1 0 0 0,0-1 0 0 0,1 1 0 0 0,-1-1 0 0 0,2 1 0 0 0,-1 0-1 0 0,1 4-65 0 0,2-11 41 0 0,0 0-1 0 0,0 0 0 0 0,1 0 0 0 0,-1 0 1 0 0,0 0-1 0 0,1 0 0 0 0,-1-1 0 0 0,1 1 1 0 0,0-1-1 0 0,0 1 0 0 0,-1-1 0 0 0,1 0 1 0 0,0 1-1 0 0,0-1 0 0 0,0 0 0 0 0,0 0 1 0 0,1 0-1 0 0,-1-1 0 0 0,0 1 0 0 0,0 0 1 0 0,0-1-1 0 0,1 1 0 0 0,-1-1 0 0 0,0 0 1 0 0,1 0-1 0 0,-1 0 0 0 0,0 0 0 0 0,0 0 1 0 0,1-1-1 0 0,-1 1 0 0 0,0-1 0 0 0,1 1 1 0 0,-1-1-1 0 0,0 0 0 0 0,0 0 1 0 0,0 0-41 0 0,27-10-2882 0 0,-10-6-5026 0 0,-13 5 2495 0 0</inkml:trace>
  <inkml:trace contextRef="#ctx0" brushRef="#br0" timeOffset="-201323.16">6174 2002 5565 0 0,'0'0'6552'0'0,"0"0"-5796"0"0,0 0-756 0 0,0 0 116 0 0,0 0-116 0 0,0 0 612 0 0,0 0-4 0 0,-34-1-152 0 0,13 2-316 0 0,-2 1-140 0 0,-2-1-772 0 0,2-1-232 0 0,-2 1-328 0 0,7-1-692 0 0,2 0-2024 0 0,3-4-1577 0 0</inkml:trace>
  <inkml:trace contextRef="#ctx0" brushRef="#br0" timeOffset="-201073.99">6403 1926 9957 0 0,'0'0'1065'0'0,"0"0"-1301"0"0,0 0 642 0 0,-6 7 207 0 0,3-4-583 0 0,-3 2 78 0 0,1 0-1 0 0,-1 1 0 0 0,1 0 0 0 0,0-1 0 0 0,0 2 1 0 0,1-1-1 0 0,0 1 0 0 0,0-1 0 0 0,0 1 0 0 0,1 0 0 0 0,0 1 1 0 0,0-1-1 0 0,1 0 0 0 0,0 1 0 0 0,0-1 0 0 0,1 1 0 0 0,0 0 1 0 0,0-1-1 0 0,1 1 0 0 0,0 0 0 0 0,0 0 0 0 0,2 6-107 0 0,11-4-2158 0 0,-1-7-2876 0 0,0-2-1111 0 0</inkml:trace>
  <inkml:trace contextRef="#ctx0" brushRef="#br0" timeOffset="-200825.95">6477 2023 10637 0 0,'0'0'639'0'0,"0"0"-741"0"0,0 0 1 0 0,0 0 45 0 0,8 1-14 0 0,-2-1 125 0 0,0 0 0 0 0,0 0 0 0 0,0 1 0 0 0,0 0-1 0 0,0 1 1 0 0,0-1 0 0 0,-1 1 0 0 0,1 0 0 0 0,0 0 0 0 0,-1 1 0 0 0,1 0 0 0 0,-1 0 0 0 0,0 0-1 0 0,0 1 1 0 0,0-1 0 0 0,-1 1 0 0 0,1 0 0 0 0,-1 1 0 0 0,0-1 0 0 0,0 1 0 0 0,0-1-1 0 0,-1 1 1 0 0,0 1 0 0 0,0-1 0 0 0,0 0 0 0 0,0 1 0 0 0,-1-1 0 0 0,2 6-55 0 0,-5-8 37 0 0,0 0 0 0 0,0 0 0 0 0,-1 0 0 0 0,1-1 0 0 0,-1 1 0 0 0,1-1 0 0 0,-1 1 0 0 0,0-1 0 0 0,0 0 0 0 0,0 1 1 0 0,0-1-1 0 0,0 0 0 0 0,-1 0 0 0 0,1-1 0 0 0,-1 1 0 0 0,1 0 0 0 0,-1-1 0 0 0,1 1 0 0 0,-1-1 0 0 0,0 0 0 0 0,0 0 0 0 0,0 0 0 0 0,0-1 0 0 0,0 1 0 0 0,0 0 1 0 0,0-1-1 0 0,0 0 0 0 0,0 0 0 0 0,0 0-37 0 0,-55 2-5080 0 0,49-5 1245 0 0</inkml:trace>
  <inkml:trace contextRef="#ctx0" brushRef="#br0" timeOffset="-200669.01">6671 2043 9389 0 0,'0'0'-185'0'0,"0"0"972"0"0,-3 5 39 0 0,-1 1-709 0 0,2-5-94 0 0,-1 1 0 0 0,0 0-1 0 0,1 0 1 0 0,-1 0 0 0 0,1 0 0 0 0,0 0-1 0 0,0 1 1 0 0,0-1 0 0 0,0 1-1 0 0,0 0 1 0 0,0-1 0 0 0,1 1 0 0 0,-1 0-1 0 0,1 0 1 0 0,0 0 0 0 0,0 0 0 0 0,0 0-1 0 0,0 0 1 0 0,0 0 0 0 0,1 0 0 0 0,-1 1-1 0 0,1-1 1 0 0,0 0 0 0 0,0 0 0 0 0,0 0-1 0 0,0 1 1 0 0,1-1 0 0 0,0 0 0 0 0,-1 0-1 0 0,1 0 1 0 0,0 0 0 0 0,0 0 0 0 0,1 0-1 0 0,-1 0 1 0 0,0 0 0 0 0,1 0 0 0 0,0-1-1 0 0,0 1 1 0 0,0 0 0 0 0,0-1-1 0 0,0 0 1 0 0,0 1 0 0 0,1-1 0 0 0,-1 0-1 0 0,1 0 1 0 0,-1 0 0 0 0,1-1 0 0 0,0 1-1 0 0,1 0-22 0 0,32 1-5157 0 0,-21-3 254 0 0</inkml:trace>
  <inkml:trace contextRef="#ctx0" brushRef="#br0" timeOffset="-200463.08">6864 2024 5064 0 0,'0'0'7345'0'0,"0"0"-7345"0"0,0 0-448 0 0,18 43 448 0 0,-15-26 564 0 0,4 4-52 0 0,-6-1-80 0 0,-1-1-88 0 0,-4 1-152 0 0,-3 1-28 0 0,-4 0 12 0 0,-6 1 0 0 0,-5 0-176 0 0,0-1-748 0 0,-6 0-936 0 0,6-6-2900 0 0,-11-5-2921 0 0</inkml:trace>
  <inkml:trace contextRef="#ctx0" brushRef="#br0" timeOffset="-202726.15">4869 1785 3800 0 0,'0'0'1276'0'0,"0"0"-644"0"0,0 0 218 0 0,0 0 105 0 0,0 0-309 0 0,0 0-208 0 0,0 0-138 0 0,0 0-6 0 0,-2 3 773 0 0,234 7 1076 0 0,-247 42-3036 0 0,4-31 1086 0 0,1 0 0 0 0,1 0 0 0 0,0 1 0 0 0,2 0 0 0 0,1 1 0 0 0,0-1 0 0 0,2 1 0 0 0,1 0 0 0 0,0 3-193 0 0,7-21 85 0 0,0 0 1 0 0,0 0-1 0 0,0 0 0 0 0,0-1 0 0 0,1 0 0 0 0,0 0 0 0 0,0 0 1 0 0,0 0-1 0 0,1-1 0 0 0,-1 0 0 0 0,1 0 0 0 0,-1 0 0 0 0,1-1 0 0 0,0 1 1 0 0,0-1-1 0 0,0-1 0 0 0,1 1 0 0 0,-1-1 0 0 0,0 0 0 0 0,0-1 1 0 0,1 0-1 0 0,-1 0 0 0 0,0 0 0 0 0,1 0 0 0 0,-1-1 0 0 0,5-1-85 0 0,-9 2-253 0 0,10 0 265 0 0,-7-2-5631 0 0,-5-4-648 0 0</inkml:trace>
  <inkml:trace contextRef="#ctx0" brushRef="#br0" timeOffset="-202474">5202 2014 11669 0 0,'0'0'1000'0'0,"0"0"-1000"0"0,0 0 0 0 0,-33-5 76 0 0,13 2 308 0 0,-2 2-104 0 0,-3-1-164 0 0,0 2-116 0 0,-2 0-84 0 0,2 0 20 0 0,2 1 0 0 0,2 0-792 0 0,3 0-376 0 0,1 0-848 0 0,6-1-2317 0 0</inkml:trace>
  <inkml:trace contextRef="#ctx0" brushRef="#br0" timeOffset="-202223.52">5628 2119 8493 0 0,'0'0'2892'0'0,"0"0"-2892"0"0,0 0 12 0 0,0 0 24 0 0,-36-4 556 0 0,15 1-168 0 0,-4 0-184 0 0,-2 0-152 0 0,0 0-88 0 0,-5 2-52 0 0,2-1-308 0 0,2-1-368 0 0,3 0-160 0 0,1 0-484 0 0,11 1-1080 0 0,0-6-2857 0 0</inkml:trace>
  <inkml:trace contextRef="#ctx0" brushRef="#br0" timeOffset="-201974.79">5596 2014 9337 0 0,'0'0'1528'0'0,"0"0"-1340"0"0,0 0-184 0 0,0 0 108 0 0,0 0 236 0 0,0 0 472 0 0,0 0 88 0 0,-45 0-312 0 0,21 0-288 0 0,-2 0-196 0 0,-6 0-112 0 0,4-1 0 0 0,-1 0-864 0 0,7-2-132 0 0,-1 1-264 0 0,4-3-936 0 0,8 2-3073 0 0</inkml:trace>
  <inkml:trace contextRef="#ctx0" brushRef="#br0" timeOffset="-201973.79">5605 1902 9141 0 0,'0'0'1512'0'0,"0"0"-1268"0"0,0 0 156 0 0,0 0 0 0 0,0 0 216 0 0,0 0 252 0 0,0 0-168 0 0,-55 0-384 0 0,26 0-288 0 0,1 2-28 0 0,-2 0-92 0 0,-1 0-1076 0 0,6 1-192 0 0,1-1-560 0 0,10-2-1300 0 0,2 0-2665 0 0</inkml:trace>
  <inkml:trace contextRef="#ctx0" brushRef="#br0" timeOffset="195614.81">1312 5165 444 0 0,'0'0'351'0'0,"0"0"-66"0"0,0 0-108 0 0,0 0-106 0 0,0 0 102 0 0,0 0-8 0 0,0 0-21 0 0,25 16 1236 0 0,-15-17-930 0 0,0 0-1 0 0,0 0 1 0 0,0-1 0 0 0,0 0-1 0 0,0 0 1 0 0,-1-1-1 0 0,1-1 1 0 0,-1 1-1 0 0,0-2 1 0 0,0 1 0 0 0,0-1-1 0 0,-1-1 1 0 0,0 1-1 0 0,4-4-449 0 0,140-173 336 0 0,-149 177-390 0 0,7-19 61 0 0,0 0 1 0 0,-2 0 0 0 0,-1-1 0 0 0,-1 1 0 0 0,-1-2 0 0 0,-1 1-1 0 0,-1-1 1 0 0,-1 1 0 0 0,-2-1 0 0 0,0 0 0 0 0,-2 1-1 0 0,-1-1 1 0 0,-1 1 0 0 0,-1 0 0 0 0,-1 0 0 0 0,-1 0 0 0 0,-1 1-1 0 0,-1 0 1 0 0,-2 0 0 0 0,0 1 0 0 0,-1 1 0 0 0,-2 0 0 0 0,-14-19-8 0 0,14 19-2 0 0,0 1 0 0 0,-1 0 0 0 0,-1 1 0 0 0,-1 1 0 0 0,-1 1 1 0 0,-1 0-1 0 0,0 1 0 0 0,-1 1 0 0 0,-1 1 0 0 0,0 1 0 0 0,-1 1 1 0 0,0 1-1 0 0,-1 1 0 0 0,-1 1 0 0 0,1 0 0 0 0,-13-1 2 0 0,23 11-21 0 0,1 1-1 0 0,0 0 0 0 0,-1 1 1 0 0,1 0-1 0 0,0 1 1 0 0,0 1-1 0 0,0 0 0 0 0,1 0 1 0 0,-1 1-1 0 0,1 1 0 0 0,0 0 1 0 0,0 0-1 0 0,1 1 1 0 0,0 0-1 0 0,0 1 0 0 0,1 0 1 0 0,0 1-1 0 0,0 0 1 0 0,1 0-1 0 0,0 1 0 0 0,1 0 1 0 0,0 0-1 0 0,0 1 0 0 0,1-1 1 0 0,1 2-1 0 0,-1-1 22 0 0,-15 18-17 0 0,-5 8 181 0 0,2 0 1 0 0,2 2 0 0 0,1 0-1 0 0,2 2 1 0 0,1 0-1 0 0,3 1 1 0 0,1 1 0 0 0,-4 28-165 0 0,14-55 39 0 0,2 0 1 0 0,0 1-1 0 0,0-1 1 0 0,2 0-1 0 0,0 1 1 0 0,1-1-1 0 0,1 1 1 0 0,0-1-1 0 0,1 0 1 0 0,1 0-1 0 0,0 0 1 0 0,1-1-1 0 0,1 1 1 0 0,0-1-1 0 0,2-1 1 0 0,-1 1 0 0 0,2-1-1 0 0,5 7-39 0 0,2 6 102 0 0,1-1-1 0 0,1-2 1 0 0,1 0-1 0 0,1 0 1 0 0,1-2-1 0 0,1-1 1 0 0,1 0-1 0 0,1-2 1 0 0,1 0-1 0 0,0-2 1 0 0,4 0-102 0 0,109-5 1141 0 0,-85-27-5242 0 0,-45 10-1257 0 0</inkml:trace>
  <inkml:trace contextRef="#ctx0" brushRef="#br0" timeOffset="-179988.49">2169 5029 296 0 0,'0'0'618'0'0,"-7"1"-95"0"0,-9 2-469 0 0,11-1 46 0 0,0 0 0 0 0,0-1 0 0 0,0 1 0 0 0,0-1-1 0 0,0 0 1 0 0,0 0 0 0 0,0-1 0 0 0,-1 1 0 0 0,1-1 0 0 0,0-1 0 0 0,0 1 0 0 0,-1 0 0 0 0,1-1-1 0 0,0 0 1 0 0,0-1 0 0 0,0 1 0 0 0,0-1 0 0 0,0 0 0 0 0,0 0 0 0 0,1 0 0 0 0,-1-1 0 0 0,0 0-1 0 0,1 0 1 0 0,0 0 0 0 0,0 0 0 0 0,0-1 0 0 0,0 1 0 0 0,0-1 0 0 0,1 0 0 0 0,0 0-1 0 0,0 0 1 0 0,0-1 0 0 0,0 1 0 0 0,0-1-100 0 0,0-20-468 0 0,0 0 1 0 0,1 0-1 0 0,2-1 0 0 0,0 1 0 0 0,2 0 0 0 0,1 0 1 0 0,0 0-1 0 0,2 0 0 0 0,1 0 0 0 0,2 0 468 0 0,-7 20 89 0 0,64-200 1834 0 0,-60 195-2021 0 0,1 0-1 0 0,0 1 1 0 0,0-1-1 0 0,0 1 1 0 0,1 0 0 0 0,1 1-1 0 0,0-1 1 0 0,0 1 0 0 0,0 1-1 0 0,1 0 1 0 0,0 0 0 0 0,1 1-1 0 0,-1 0 1 0 0,1 0-1 0 0,0 1 1 0 0,1 1 0 0 0,8-3 98 0 0,157-30 1194 0 0,-172 40-1151 0 0,0-1 0 0 0,0 1 1 0 0,0 0-1 0 0,0 0 0 0 0,-1 0 1 0 0,1 0-1 0 0,-1 1 0 0 0,1-1 0 0 0,-1 1 1 0 0,0 0-1 0 0,-1 0 0 0 0,1 0 1 0 0,-1 0-1 0 0,0 1 0 0 0,0-1 0 0 0,0 0 1 0 0,0 1-1 0 0,-1 0 0 0 0,0-1 1 0 0,0 1-1 0 0,0 4-43 0 0,6 9 48 0 0,-1 8 79 0 0,-1 0 0 0 0,-1 1 0 0 0,-2-1 0 0 0,0 1 0 0 0,-2-1 0 0 0,-1 1 0 0 0,-1-1 0 0 0,-1 1 0 0 0,-1-1 0 0 0,-2 0 0 0 0,0 0 0 0 0,-9 19-127 0 0,2 9-40 0 0,9-46 47 0 0,0 1 1 0 0,-1-1-1 0 0,0 0 0 0 0,-1 0 1 0 0,1 0-1 0 0,-2-1 1 0 0,1 0-1 0 0,-1 0 1 0 0,0-1-1 0 0,0 0 1 0 0,-1 0-1 0 0,0 0 0 0 0,0-1 1 0 0,0-1-1 0 0,-1 1 1 0 0,1-1-1 0 0,-1 0 1 0 0,0-1-1 0 0,0 0 1 0 0,-1-1-1 0 0,1 0 0 0 0,-1 0 1 0 0,1-1-1 0 0,-1 0 1 0 0,1-1-1 0 0,-1 0 1 0 0,1 0-1 0 0,-1-1 1 0 0,1 0-1 0 0,-1-1 0 0 0,1 0 1 0 0,-4-2-8 0 0,-27 4-717 0 0,30-1-876 0 0,0 0-519 0 0</inkml:trace>
  <inkml:trace contextRef="#ctx0" brushRef="#br0" timeOffset="-199577.81">3352 4919 244 0 0,'0'0'294'0'0,"0"0"-124"0"0,0 0-38 0 0,0 0 24 0 0,-2-7 13 0 0,-17-63 913 0 0,-8-28 200 0 0,20 31-3919 0 0,7 49 1745 0 0</inkml:trace>
  <inkml:trace contextRef="#ctx0" brushRef="#br0" timeOffset="-199375.99">3565 4472 992 0 0,'0'0'683'0'0,"9"8"-202"0"0,1 0-297 0 0,0 2 1 0 0,0 0 0 0 0,-1 0 0 0 0,0 1 0 0 0,-1 0-1 0 0,0 0 1 0 0,-1 1 0 0 0,0 0 0 0 0,-1 0 0 0 0,0 0 0 0 0,-1 1-1 0 0,0 0 1 0 0,-1 0 0 0 0,1 10-185 0 0,-4-15-84 0 0,-1-1 1 0 0,0 1-1 0 0,-1 0 1 0 0,0 0-1 0 0,0-1 0 0 0,-1 1 1 0 0,1 0-1 0 0,-2-1 1 0 0,1 1-1 0 0,-1-1 0 0 0,0 0 1 0 0,0 0-1 0 0,-1 0 1 0 0,0 0-1 0 0,-1-1 0 0 0,1 0 1 0 0,-1 0-1 0 0,0 0 0 0 0,-1 0 1 0 0,1-1-1 0 0,-1 1 1 0 0,0-2-1 0 0,0 1 0 0 0,-1-1 1 0 0,0 1-1 0 0,1-2 1 0 0,-1 1-1 0 0,-6 1 84 0 0,-1 1-118 0 0,0-1 1 0 0,-1 0-1 0 0,1-1 0 0 0,-1-1 1 0 0,0 0-1 0 0,0-1 0 0 0,0-1 1 0 0,0 0-1 0 0,0-1 0 0 0,0-1 1 0 0,0 0-1 0 0,0-1 0 0 0,1-1 1 0 0,-10-2 117 0 0,4-2-755 0 0</inkml:trace>
  <inkml:trace contextRef="#ctx0" brushRef="#br0" timeOffset="-137476.82">3100 4913 600 0 0,'0'0'623'0'0,"0"0"-79"0"0,0 0-259 0 0,4 6-97 0 0,-2-1 100 0 0,1 1 0 0 0,0-1 0 0 0,0 0 0 0 0,0-1 0 0 0,1 1 0 0 0,-1 0 0 0 0,1-1 0 0 0,0 0 0 0 0,1 0 0 0 0,-1 0 0 0 0,0-1 0 0 0,1 1 0 0 0,0-1 0 0 0,0 0 0 0 0,0 0 0 0 0,0-1 0 0 0,1 1 0 0 0,-1-1 0 0 0,1-1 0 0 0,-1 1 0 0 0,7 0-288 0 0,176-15 4038 0 0,-190 11-5279 0 0,-3 0-2867 0 0,-1-2-1973 0 0</inkml:trace>
  <inkml:trace contextRef="#ctx0" brushRef="#br0" timeOffset="-115225.72">7646 5731 5837 0 0,'0'6'3439'0'0,"23"96"-54"0"0,-22-99-3313 0 0,0-1 0 0 0,1 0 0 0 0,-1 1-1 0 0,0-1 1 0 0,1 0 0 0 0,0 0 0 0 0,0 0-1 0 0,-1 0 1 0 0,1 0 0 0 0,0 0 0 0 0,1-1-1 0 0,-1 1 1 0 0,0-1 0 0 0,0 1 0 0 0,1-1 0 0 0,-1 0-1 0 0,1 0 1 0 0,-1 0 0 0 0,1 0 0 0 0,-1 0-1 0 0,1-1 1 0 0,-1 1 0 0 0,1-1 0 0 0,0 0 0 0 0,-1 1-1 0 0,1-1 1 0 0,0 0 0 0 0,-1-1 0 0 0,1 1-1 0 0,0 0 1 0 0,-1-1 0 0 0,1 0 0 0 0,0 1-1 0 0,-1-1 1 0 0,1 0 0 0 0,-1 0 0 0 0,0 0 0 0 0,1-1-1 0 0,-1 1 1 0 0,1-1-72 0 0,46-56-1016 0 0,-26 257 2344 0 0,-27-195-1315 0 0,0-1 1 0 0,0 1-1 0 0,-1-1 0 0 0,1 1 1 0 0,-1-1-1 0 0,0-1 0 0 0,0 1 1 0 0,0-1-1 0 0,0 0 0 0 0,0 0 1 0 0,0 0-1 0 0,-1 0 0 0 0,1-1 1 0 0,-1 0-1 0 0,1-1 0 0 0,-1 1 1 0 0,0-1-1 0 0,1 0 0 0 0,-1 0 1 0 0,1 0-1 0 0,-1-1 0 0 0,1 0 1 0 0,-1 0-1 0 0,1-1 0 0 0,0 1 1 0 0,-1-1-1 0 0,1 0 0 0 0,0-1 1 0 0,0 0-14 0 0,-3 1-579 0 0,-13-4-1286 0 0,9-2-4536 0 0,7 2-985 0 0</inkml:trace>
  <inkml:trace contextRef="#ctx0" brushRef="#br0" timeOffset="-114976.87">8021 6220 10289 0 0,'0'0'3110'0'0,"-8"0"-2529"0"0,-381-36 1608 0 0,360 35-2546 0 0,-18-1 714 0 0,15 2-7553 0 0,33 0 1891 0 0</inkml:trace>
  <inkml:trace contextRef="#ctx0" brushRef="#br0" timeOffset="-114450.67">7536 6357 2784 0 0,'0'0'1558'0'0,"0"0"1288"0"0,0 0-1891 0 0,0 0-689 0 0,0 0 266 0 0,0 0-26 0 0,0 0-159 0 0,0 0-99 0 0,0 0 36 0 0,-5 3 104 0 0,-18 8 70 0 0,17-8 86 0 0,43-10 1883 0 0,-33 8-2393 0 0,0 0 1 0 0,-1 0-1 0 0,1 0 1 0 0,0 1-1 0 0,-1-1 1 0 0,1 1-1 0 0,-1 0 1 0 0,0 0 0 0 0,1 0-1 0 0,-1 1 1 0 0,0-1-1 0 0,0 1 1 0 0,0-1-1 0 0,-1 1 1 0 0,1 0-1 0 0,-1 0 1 0 0,0 0-1 0 0,1 1 1 0 0,-1-1-1 0 0,-1 0 1 0 0,1 1 0 0 0,0 0-1 0 0,-1-1 1 0 0,0 1-1 0 0,0 0 1 0 0,0-1-1 0 0,0 1 1 0 0,-1 0-1 0 0,1 0 1 0 0,-1 0-1 0 0,0 0 1 0 0,0 0 0 0 0,0 0-1 0 0,-1-1 1 0 0,1 1-1 0 0,-1 0 1 0 0,0 0-1 0 0,0 0 1 0 0,-1-1-1 0 0,1 1 1 0 0,-1 0-1 0 0,1-1 1 0 0,-1 0-1 0 0,0 1 1 0 0,-1-1 0 0 0,1 0-1 0 0,-2 2-34 0 0,0 1 7 0 0,-1 0 1 0 0,0 0-1 0 0,0 0 0 0 0,0-1 0 0 0,-1 0 0 0 0,0 0 1 0 0,0 0-1 0 0,0-1 0 0 0,-1 0 0 0 0,1 0 0 0 0,-1 0 1 0 0,0-1-1 0 0,0 0 0 0 0,0-1 0 0 0,0 1 0 0 0,-1-1 1 0 0,1-1-1 0 0,-1 1 0 0 0,1-1 0 0 0,-2 0-7 0 0,9-3 29 0 0,-1 1-1 0 0,0-1 1 0 0,1 1 0 0 0,-1-1-1 0 0,1 1 1 0 0,0-1 0 0 0,-1 0-1 0 0,1 1 1 0 0,0-1-1 0 0,0 1 1 0 0,0-1 0 0 0,0 0-1 0 0,0 1 1 0 0,0-1 0 0 0,0 1-1 0 0,1-1 1 0 0,-1 1-1 0 0,1-1 1 0 0,-1 0 0 0 0,1 1-1 0 0,-1 0 1 0 0,1-1 0 0 0,0 1-1 0 0,0-1 1 0 0,0 1 0 0 0,0 0-1 0 0,0 0 1 0 0,0-1-1 0 0,0 1 1 0 0,0 0 0 0 0,0 0-1 0 0,1 0 1 0 0,-1 0 0 0 0,0 0-1 0 0,1 0 1 0 0,0 0-29 0 0,4 1-15 0 0,0-1 0 0 0,-1 1 0 0 0,1 1 0 0 0,0-1 0 0 0,-1 1 0 0 0,1 0 0 0 0,0 0 0 0 0,-1 0 0 0 0,1 1 0 0 0,-1 0 0 0 0,0 0 0 0 0,1 1 0 0 0,-1-1 0 0 0,0 1 0 0 0,-1 0 0 0 0,1 0 0 0 0,0 1 0 0 0,-1-1 0 0 0,0 1 0 0 0,2 2 15 0 0,30 18 460 0 0,-33-23-720 0 0,32 12 818 0 0,-23-16-4483 0 0,-8-5-2092 0 0</inkml:trace>
  <inkml:trace contextRef="#ctx0" brushRef="#br0" timeOffset="-114078.88">7807 6410 3700 0 0,'0'0'1646'0'0,"0"0"2212"0"0,0 0-1696 0 0,0 0-1144 0 0,0 0-220 0 0,0 0-219 0 0,0 0-245 0 0,6 2-272 0 0,148 41 1510 0 0,-152-40-1559 0 0,-1 0 0 0 0,0 0 0 0 0,0 0 0 0 0,0 0-1 0 0,-1 0 1 0 0,1 0 0 0 0,0 0 0 0 0,-1 0 0 0 0,0 0 0 0 0,0 0 0 0 0,0 0 0 0 0,0 0 0 0 0,0 0 0 0 0,-1 0 0 0 0,0 0 0 0 0,1 0 0 0 0,-1 0 0 0 0,0 0 0 0 0,0 0 0 0 0,0 0-1 0 0,-1 0 1 0 0,1-1 0 0 0,-1 1 0 0 0,0 0 0 0 0,1-1 0 0 0,-1 1 0 0 0,0-1 0 0 0,-1 0 0 0 0,1 0 0 0 0,0 0 0 0 0,-1 0 0 0 0,-1 1-13 0 0,-2 4 22 0 0,-46 68 513 0 0,51-73-541 0 0,1 0 0 0 0,-1 0 1 0 0,1 0-1 0 0,0 0 0 0 0,0 0 1 0 0,-1 0-1 0 0,1 0 0 0 0,0 0 1 0 0,1-1-1 0 0,-1 1 0 0 0,0 0 1 0 0,1 0-1 0 0,-1 0 0 0 0,1 0 1 0 0,-1 0-1 0 0,1-1 0 0 0,0 1 1 0 0,0 0-1 0 0,0 0 0 0 0,0-1 1 0 0,0 1-1 0 0,0-1 1 0 0,0 1-1 0 0,0-1 0 0 0,1 1 1 0 0,-1-1-1 0 0,1 0 0 0 0,-1 0 1 0 0,1 0-1 0 0,-1 0 0 0 0,1 0 1 0 0,0 0-1 0 0,-1 0 0 0 0,1 0 1 0 0,0 0-1 0 0,0-1 0 0 0,0 1 1 0 0,0-1-1 0 0,-1 0 0 0 0,1 1 1 0 0,0-1-1 0 0,0 0 0 0 0,0 0 1 0 0,2 0 5 0 0,22 2-5177 0 0,-9-8-3137 0 0</inkml:trace>
  <inkml:trace contextRef="#ctx0" brushRef="#br0" timeOffset="-113813.13">8059 6598 13509 0 0,'0'0'3885'0'0,"0"0"-3885"0"0,-36-3-48 0 0,8-2 48 0 0,-11 1 172 0 0,-7-1-92 0 0,-5-1-80 0 0,4-2-472 0 0,14 2-1397 0 0,4-3-4467 0 0</inkml:trace>
  <inkml:trace contextRef="#ctx0" brushRef="#br0" timeOffset="-36030.56">7375 8533 9593 0 0,'0'0'3609'0'0,"0"0"-2491"0"0,0 0-687 0 0,0 0 133 0 0,0 0-76 0 0,0 0-204 0 0,0 0-44 0 0,-7 0 18 0 0,-160-8-1183 0 0,155-1-4029 0 0,10 3-1504 0 0</inkml:trace>
  <inkml:trace contextRef="#ctx0" brushRef="#br0" timeOffset="-35751.15">7359 8421 11537 0 0,'0'0'3176'0'0,"0"0"-2232"0"0,0 0-756 0 0,0 0 76 0 0,0 0 29 0 0,0 0-41 0 0,0 0 56 0 0,-40-4-68 0 0,23 4-172 0 0,-7 0-68 0 0,2-2-12 0 0,-1 2-400 0 0,2 0-329 0 0,1 0-643 0 0,4-3-1148 0 0,6 2-2828 0 0,-1-9-1469 0 0</inkml:trace>
  <inkml:trace contextRef="#ctx0" brushRef="#br0" timeOffset="-30669.23">8030 8531 3068 0 0,'0'0'506'0'0,"0"0"672"0"0,0 0 459 0 0,0 0-565 0 0,0 0-301 0 0,0 0 157 0 0,0 0 64 0 0,0 0-169 0 0,4-5-119 0 0,-2 3-649 0 0,-1 1-1 0 0,1-1 1 0 0,-1 0 0 0 0,0 1-1 0 0,1-1 1 0 0,-1 0 0 0 0,0 0-1 0 0,0 0 1 0 0,0 1 0 0 0,0-1-1 0 0,-1 0 1 0 0,1 0 0 0 0,0-1-1 0 0,-1 1 1 0 0,1 0 0 0 0,-1 0-1 0 0,0 0 1 0 0,0 0 0 0 0,0 0-1 0 0,0 0 1 0 0,0-1 0 0 0,0 1 0 0 0,-1 0-1 0 0,1 0 1 0 0,-1 0 0 0 0,1 0-1 0 0,-1 0 1 0 0,0 0 0 0 0,0 0-1 0 0,0 0 1 0 0,0 0 0 0 0,0 1-1 0 0,0-1 1 0 0,0 0 0 0 0,-1 0-1 0 0,1 1 1 0 0,-1-1 0 0 0,1 1-1 0 0,-1 0 1 0 0,0-1 0 0 0,0 0-55 0 0,0-1-4 0 0,0 0 0 0 0,0 0 0 0 0,0-1 1 0 0,0 1-1 0 0,-1 1 0 0 0,1-1 1 0 0,-1 0-1 0 0,0 1 0 0 0,0-1 1 0 0,0 1-1 0 0,0 0 0 0 0,0 0 0 0 0,0 0 1 0 0,0 0-1 0 0,-1 0 0 0 0,1 1 1 0 0,-1 0-1 0 0,1-1 0 0 0,-1 1 0 0 0,0 1 1 0 0,1-1-1 0 0,-1 0 0 0 0,0 1 1 0 0,0 0-1 0 0,0 0 0 0 0,1 0 1 0 0,-1 0-1 0 0,0 1 0 0 0,0 0 0 0 0,1-1 1 0 0,-1 1-1 0 0,1 0 0 0 0,-1 1 1 0 0,1-1-1 0 0,-1 1 0 0 0,1-1 0 0 0,-1 1 1 0 0,1 0-1 0 0,0 0 0 0 0,0 1 1 0 0,0-1-1 0 0,0 1 0 0 0,0 1 4 0 0,1-2 66 0 0,-1 0 0 0 0,1 0 1 0 0,1 0-1 0 0,-1 1 0 0 0,0-1 0 0 0,1 1 0 0 0,-1-1 0 0 0,1 1 0 0 0,0 0 0 0 0,-1-1 0 0 0,2 1 1 0 0,-1 0-1 0 0,0 0 0 0 0,0 0 0 0 0,1 0 0 0 0,-1 0 0 0 0,1 0 0 0 0,0 0 0 0 0,0 0 0 0 0,0 0 1 0 0,1 0-1 0 0,-1 0 0 0 0,1-1 0 0 0,-1 1 0 0 0,1 0 0 0 0,0 0 0 0 0,0 0 0 0 0,0 0 0 0 0,1-1 1 0 0,-1 1-1 0 0,1-1 0 0 0,-1 1 0 0 0,1-1 0 0 0,0 1 0 0 0,0-1 0 0 0,0 0 0 0 0,0 0 0 0 0,0 0 1 0 0,0 0-1 0 0,1 0 0 0 0,-1-1 0 0 0,1 1 0 0 0,-1-1 0 0 0,1 1 0 0 0,0-1 0 0 0,0 0 0 0 0,-1 0 1 0 0,1 0-1 0 0,0 0 0 0 0,0-1 0 0 0,0 1 0 0 0,0-1 0 0 0,0 0 0 0 0,0 0 0 0 0,0 0 0 0 0,0 0 0 0 0,0 0 1 0 0,2-1-67 0 0,92-21-300 0 0,-97 19-3979 0 0,-4-3-2533 0 0</inkml:trace>
  <inkml:trace contextRef="#ctx0" brushRef="#br0" timeOffset="-116345.81">6875 6185 5196 0 0,'0'0'9081'0'0,"0"0"-8097"0"0,0 0-980 0 0,0 0 92 0 0,0 0 192 0 0,-39-5-192 0 0,22 2-96 0 0,0 1-60 0 0,0-1-296 0 0,0 0-996 0 0,3-1-460 0 0,3-2-1112 0 0,3 3-3453 0 0</inkml:trace>
  <inkml:trace contextRef="#ctx0" brushRef="#br0" timeOffset="-116064.52">6884 6093 9353 0 0,'0'0'2488'0'0,"0"0"-1616"0"0,0 0-568 0 0,0 0 4 0 0,0 0-16 0 0,0 0 152 0 0,-41-11 0 0 0,19 6-444 0 0,-1 2-12 0 0,-2-1-1272 0 0,0-1-484 0 0,8 2-1332 0 0,-6-4-2885 0 0</inkml:trace>
  <inkml:trace contextRef="#ctx0" brushRef="#br0" timeOffset="-117375.47">6279 6074 2568 0 0,'0'0'6639'0'0,"0"0"-5272"0"0,-5 1-1089 0 0,-31 3 304 0 0,1-1 0 0 0,-1-3 0 0 0,1-1 0 0 0,0-1 0 0 0,-1-2 0 0 0,-8-3-582 0 0,-24-1 87 0 0,-49-6-356 0 0,40 1-6244 0 0,61 10 2204 0 0</inkml:trace>
  <inkml:trace contextRef="#ctx0" brushRef="#br0" timeOffset="-117127.47">5837 6109 6401 0 0,'0'0'1311'0'0,"0"0"-632"0"0,4 7 215 0 0,8 13-270 0 0,-4-9-306 0 0,0 1 0 0 0,-1 0 0 0 0,0 0 0 0 0,-1 0 0 0 0,-1 1 0 0 0,0 0 0 0 0,0 0 1 0 0,-1 0-1 0 0,-1 0 0 0 0,0 1 0 0 0,-1-1 0 0 0,-1 1 0 0 0,0 0-318 0 0,-2-11 51 0 0,0-1 0 0 0,-1 1 0 0 0,1 0 0 0 0,-1-1 0 0 0,1 0-1 0 0,-1 1 1 0 0,0-1 0 0 0,0 0 0 0 0,0 0 0 0 0,0 0 0 0 0,0 0 0 0 0,-1 0 0 0 0,1 0 0 0 0,0-1 0 0 0,-1 1 0 0 0,1-1 0 0 0,-1 0 0 0 0,0 0-1 0 0,1 1 1 0 0,-1-2 0 0 0,0 1 0 0 0,0 0 0 0 0,0-1 0 0 0,0 1 0 0 0,0-1 0 0 0,0 0 0 0 0,1 0 0 0 0,-1 0 0 0 0,0 0 0 0 0,0 0 0 0 0,0-1-1 0 0,0 0 1 0 0,0 1 0 0 0,0-1 0 0 0,1 0 0 0 0,-1 0 0 0 0,0 0 0 0 0,1-1 0 0 0,-1 1 0 0 0,1-1 0 0 0,-1 1 0 0 0,1-1 0 0 0,0 0-1 0 0,0 0 1 0 0,0 0 0 0 0,0 0 0 0 0,0 0 0 0 0,0-1 0 0 0,0 1 0 0 0,1-1 0 0 0,-1 1 0 0 0,1-1 0 0 0,-1 1 0 0 0,1-1 0 0 0,0 0 0 0 0,0-1-51 0 0,0 1 2 0 0,1 1 1 0 0,0-1-1 0 0,-1 1 1 0 0,1-1-1 0 0,0 1 1 0 0,0-1-1 0 0,1 1 1 0 0,-1-1 0 0 0,0 1-1 0 0,1-1 1 0 0,0 1-1 0 0,-1-1 1 0 0,1 1-1 0 0,0-1 1 0 0,0 1-1 0 0,0 0 1 0 0,1 0-1 0 0,-1 0 1 0 0,1-1 0 0 0,-1 1-1 0 0,1 0 1 0 0,-1 1-1 0 0,1-1 1 0 0,0 0-1 0 0,0 0 1 0 0,0 1-1 0 0,0-1 1 0 0,0 1 0 0 0,0 0-1 0 0,2-1-2 0 0,51-9-7026 0 0,-42 11 836 0 0</inkml:trace>
  <inkml:trace contextRef="#ctx0" brushRef="#br0" timeOffset="-116859.11">6059 6279 11521 0 0,'0'0'2486'0'0,"0"0"-1648"0"0,0 0-632 0 0,0 0-121 0 0,0 0 56 0 0,0 0-18 0 0,0 0 26 0 0,0 0-51 0 0,37 7-1526 0 0,40 54 1377 0 0,-76-59 78 0 0,0 0 1 0 0,0 0-1 0 0,0 0 1 0 0,0 0 0 0 0,-1 0-1 0 0,1 0 1 0 0,-1 0-1 0 0,1 0 1 0 0,-1 0 0 0 0,0 0-1 0 0,0 0 1 0 0,0 0-1 0 0,0 0 1 0 0,0 0 0 0 0,0 0-1 0 0,0 0 1 0 0,-1 1-1 0 0,1-1 1 0 0,-1 0 0 0 0,0 0-1 0 0,1-1 1 0 0,-1 1-1 0 0,0 0 1 0 0,0 0 0 0 0,0 0-1 0 0,-1 0 1 0 0,1-1-1 0 0,0 1 1 0 0,0-1-1 0 0,-1 1 1 0 0,1-1 0 0 0,-1 1-1 0 0,0-1 1 0 0,1 0-1 0 0,-1 0 1 0 0,0 1 0 0 0,0-1-1 0 0,0-1 1 0 0,0 1-1 0 0,0 0 1 0 0,0 0 0 0 0,0-1-1 0 0,0 1 1 0 0,0-1-1 0 0,-2 1-27 0 0,-13 4-1297 0 0,8-6-4264 0 0,8-2-1030 0 0</inkml:trace>
  <inkml:trace contextRef="#ctx0" brushRef="#br0" timeOffset="-116610.62">6273 6297 9973 0 0,'0'0'2715'0'0,"0"0"-1743"0"0,0 0-791 0 0,0 0 105 0 0,-4 6-9 0 0,2-2-231 0 0,0-2-15 0 0,0 0 0 0 0,-1 0 0 0 0,1 0 0 0 0,1 1 1 0 0,-1-1-1 0 0,0 0 0 0 0,0 1 0 0 0,1 0 1 0 0,0-1-1 0 0,-1 1 0 0 0,1 0 0 0 0,0 0 0 0 0,0 0 1 0 0,1 0-1 0 0,-1 0 0 0 0,1 0 0 0 0,-1 0 1 0 0,1 0-1 0 0,0 0 0 0 0,0 0 0 0 0,0 0 1 0 0,0 0-1 0 0,1 0 0 0 0,-1-1 0 0 0,1 1 0 0 0,0 0 1 0 0,0 0-1 0 0,0 0 0 0 0,0 0 0 0 0,0-1 1 0 0,1 1-1 0 0,-1 0 0 0 0,1-1 0 0 0,0 1 1 0 0,0-1-1 0 0,0 0 0 0 0,0 1 0 0 0,0-1 0 0 0,2 1-31 0 0,30 10-775 0 0,-9-15-7082 0 0,-10-5 822 0 0</inkml:trace>
  <inkml:trace contextRef="#ctx0" brushRef="#br0" timeOffset="-118134.69">5719 5675 8565 0 0,'0'0'916'0'0,"0"0"-338"0"0,0 0 251 0 0,0 0-4 0 0,0 0-144 0 0,0 0-160 0 0,0 0-420 0 0,0 0-466 0 0,4 4 245 0 0,2 1 122 0 0,118 145 2040 0 0,-123-148-2011 0 0,-1 1 0 0 0,1 0-1 0 0,-1 0 1 0 0,0 0-1 0 0,1 0 1 0 0,-1 0-1 0 0,-1-1 1 0 0,1 1 0 0 0,0 0-1 0 0,-1 0 1 0 0,1 0-1 0 0,-1-1 1 0 0,0 1 0 0 0,0 0-1 0 0,0 0 1 0 0,0-1-1 0 0,0 1 1 0 0,-1-1 0 0 0,1 1-1 0 0,-1-1 1 0 0,0 0-1 0 0,0 0 1 0 0,0 1-1 0 0,0-1 1 0 0,0 0 0 0 0,0-1-1 0 0,0 1 1 0 0,-1 0-1 0 0,1-1 1 0 0,0 1 0 0 0,-1-1-1 0 0,0 0 1 0 0,1 0-1 0 0,-1 0 1 0 0,0 0 0 0 0,1 0-1 0 0,-1 0 1 0 0,0-1-1 0 0,0 1 1 0 0,0-1 0 0 0,0 0-1 0 0,1 0 1 0 0,-1 0-1 0 0,-2-1-30 0 0,2 2 20 0 0,1 0-1 0 0,-1 0 1 0 0,1-1-1 0 0,-1 1 1 0 0,0-1 0 0 0,1 0-1 0 0,-1 0 1 0 0,0 0-1 0 0,1 0 1 0 0,-1 0-1 0 0,1-1 1 0 0,-1 1-1 0 0,0-1 1 0 0,1 1 0 0 0,-1-1-1 0 0,1 0 1 0 0,-1 0-1 0 0,1 0 1 0 0,0-1-1 0 0,-1 1 1 0 0,1 0-1 0 0,0-1 1 0 0,0 0 0 0 0,0 1-1 0 0,0-1 1 0 0,0 0-1 0 0,0 0 1 0 0,1 0-1 0 0,-1 0 1 0 0,1 0-1 0 0,-1-1 1 0 0,1 1-1 0 0,0 0 1 0 0,0-1 0 0 0,0 1-1 0 0,0-1 1 0 0,0 1-1 0 0,0-1 1 0 0,1 1-1 0 0,-1-1 1 0 0,1 1-1 0 0,0-1 1 0 0,0 0 0 0 0,0 1-1 0 0,0-1 1 0 0,0 0-1 0 0,1 0-19 0 0,0-1-22 0 0,1 1 0 0 0,0 0 0 0 0,1 0 0 0 0,-1 0-1 0 0,0 1 1 0 0,1-1 0 0 0,-1 0 0 0 0,1 1 0 0 0,0 0-1 0 0,0-1 1 0 0,0 1 0 0 0,0 0 0 0 0,0 1 0 0 0,1-1 0 0 0,-1 0-1 0 0,0 1 1 0 0,1 0 0 0 0,-1 0 0 0 0,1 0 0 0 0,0 0 0 0 0,-1 1-1 0 0,1-1 1 0 0,0 1 0 0 0,-1 0 0 0 0,2 0 22 0 0,35 4-6380 0 0,-34-3 410 0 0</inkml:trace>
  <inkml:trace contextRef="#ctx0" brushRef="#br0" timeOffset="-117794.58">5976 5724 9853 0 0,'0'0'1333'0'0,"0"0"-1212"0"0,0 0 100 0 0,0 0 31 0 0,0 0 21 0 0,6 0-118 0 0,-3-1-100 0 0,1 0 0 0 0,-1 1 1 0 0,0-1-1 0 0,1 1 0 0 0,0 0 0 0 0,-1 0 1 0 0,1 0-1 0 0,-1 0 0 0 0,1 0 0 0 0,-1 1 1 0 0,1 0-1 0 0,-1 0 0 0 0,0 0 0 0 0,1 0 1 0 0,-1 0-1 0 0,0 1 0 0 0,0-1 0 0 0,0 1 1 0 0,0 0-1 0 0,0 0 0 0 0,0 0 0 0 0,0 0 1 0 0,0 0-1 0 0,-1 1 0 0 0,0-1 0 0 0,1 1 1 0 0,-1 0-1 0 0,0 0 0 0 0,0 0 0 0 0,0 0 1 0 0,-1 0-1 0 0,1 0 0 0 0,-1 0 0 0 0,1 1 1 0 0,-1-1-1 0 0,0 0 0 0 0,-1 1 0 0 0,1-1 1 0 0,0 1-1 0 0,-1-1 0 0 0,0 1 1 0 0,0-1-1 0 0,0 1 0 0 0,0-1 0 0 0,-1 1 1 0 0,1-1-1 0 0,-1 1 0 0 0,-1 2-55 0 0,-6 7 251 0 0,5-9-221 0 0,0 0 1 0 0,0 0-1 0 0,0 1 1 0 0,0-1-1 0 0,1 1 1 0 0,-1 0-1 0 0,1 0 1 0 0,0 0-1 0 0,1 0 1 0 0,-1 0-1 0 0,1 0 1 0 0,0 0-1 0 0,0 0 1 0 0,1 0 0 0 0,0 1-1 0 0,0-1 1 0 0,0 0-1 0 0,0 1-30 0 0,39 11 457 0 0,-11-18-5092 0 0,-18 0-450 0 0</inkml:trace>
  <inkml:trace contextRef="#ctx0" brushRef="#br0" timeOffset="-117531.25">6178 5875 4212 0 0,'0'0'8433'0'0,"0"0"-6881"0"0,0 0-1500 0 0,0 0 288 0 0,0 0 204 0 0,0 0-216 0 0,-44-3-152 0 0,27 3-176 0 0,0 0-64 0 0,-4 0-48 0 0,0 0-820 0 0,0 1-492 0 0,2-1-372 0 0,3 0-2236 0 0,-1-1-2961 0 0</inkml:trace>
  <inkml:trace contextRef="#ctx0" brushRef="#br0" timeOffset="-119102.43">5067 6051 5473 0 0,'0'0'946'0'0,"0"0"1078"0"0,0 0-443 0 0,-8 0-571 0 0,-106-13 2076 0 0,-74-5-2926 0 0,184 18-1083 0 0,5-1-4183 0 0,3 0 59 0 0</inkml:trace>
  <inkml:trace contextRef="#ctx0" brushRef="#br0" timeOffset="-118850.97">5010 5978 7857 0 0,'0'0'3016'0'0,"0"0"-1936"0"0,0 0-672 0 0,0 0-24 0 0,0 0 104 0 0,0 0-56 0 0,-51-2 52 0 0,30 1-256 0 0,-2 0-224 0 0,-2 1-4 0 0,4 0-16 0 0,-2-1-136 0 0,4 0-496 0 0,1-2-168 0 0,4 1-116 0 0,3-2-292 0 0,6-1-832 0 0,4 1-2345 0 0</inkml:trace>
  <inkml:trace contextRef="#ctx0" brushRef="#br0" timeOffset="-118585.24">5042 5894 9169 0 0,'0'0'1697'0'0,"0"0"-1247"0"0,0 0-210 0 0,6 6-1 0 0,169 105 184 0 0,-174-109-353 0 0,0 0-1 0 0,-1 1 1 0 0,1-1 0 0 0,-1 1 0 0 0,1-1-1 0 0,-1 1 1 0 0,0-1 0 0 0,0 1 0 0 0,0-1-1 0 0,-1 1 1 0 0,1-1 0 0 0,0 0 0 0 0,-1 1-1 0 0,0-1 1 0 0,1 1 0 0 0,-1-1 0 0 0,0 0-1 0 0,0 0 1 0 0,-1 1 0 0 0,1-1 0 0 0,0 0-1 0 0,-1 0 1 0 0,1 0 0 0 0,-1 0 0 0 0,1-1-1 0 0,-1 1 1 0 0,0 0 0 0 0,0-1 0 0 0,0 1-1 0 0,0-1 1 0 0,0 1 0 0 0,0-1 0 0 0,-1 0 0 0 0,1 0-1 0 0,0 0 1 0 0,0 0 0 0 0,-1-1 0 0 0,1 1-1 0 0,-1 0 1 0 0,0-1-70 0 0,-39 20 674 0 0,-2 1-1359 0 0,20-4-7459 0 0,24-16 1291 0 0</inkml:trace>
  <inkml:trace contextRef="#ctx0" brushRef="#br0" timeOffset="-48649.51">4668 8043 3268 0 0,'0'0'6584'0'0,"0"0"-4694"0"0,0 0-1554 0 0,0 0 71 0 0,-5-3-49 0 0,-40-18 1718 0 0,45 21-2030 0 0,31 5 593 0 0,161 28-1204 0 0,-191-30 596 0 0,1 0 0 0 0,-1 0 1 0 0,-1-1-1 0 0,1 1 0 0 0,0 0 1 0 0,-1 0-1 0 0,1 0 0 0 0,-1 0 1 0 0,0 0-1 0 0,0 0 0 0 0,0 0 1 0 0,-1 0-1 0 0,1 0 0 0 0,-1 0 1 0 0,1 0-1 0 0,-1 0 0 0 0,0 0 1 0 0,0-1-1 0 0,0 1 0 0 0,0 0 1 0 0,-1-1-1 0 0,1 1 0 0 0,-1-1 1 0 0,0 1-1 0 0,0-1 0 0 0,0 0 1 0 0,0 1-1 0 0,0-1 1 0 0,0 0-1 0 0,0 0 0 0 0,-1-1 1 0 0,1 1-1 0 0,-1 0 0 0 0,1-1 1 0 0,-1 0-1 0 0,-2 2-31 0 0,-12 14-172 0 0,12-11 167 0 0,0 0-1 0 0,0 1 0 0 0,1-1 0 0 0,-1 1 0 0 0,2 0 0 0 0,-1 0 0 0 0,1 0 0 0 0,0 0 1 0 0,0 1-1 0 0,1-1 0 0 0,0 1 0 0 0,0 0 0 0 0,1 0 0 0 0,0 0 0 0 0,0-1 0 0 0,1 1 0 0 0,0 6 6 0 0,5-10 67 0 0,-1 0 0 0 0,1 0 0 0 0,0-1 0 0 0,0 0-1 0 0,0 0 1 0 0,1-1 0 0 0,-1 1 0 0 0,1-1-1 0 0,-1 0 1 0 0,1-1 0 0 0,0 1 0 0 0,-1-1-1 0 0,1 0 1 0 0,0 0 0 0 0,0-1 0 0 0,0 0-1 0 0,0 0 1 0 0,0 0 0 0 0,0-1 0 0 0,-1 0-1 0 0,1 0 1 0 0,5-2-67 0 0,1-2-2611 0 0,-3-1-4153 0 0,2-4-1225 0 0</inkml:trace>
  <inkml:trace contextRef="#ctx0" brushRef="#br0" timeOffset="-48366.55">4924 8255 8037 0 0,'0'0'8465'0'0,"0"0"-8365"0"0,0 0-100 0 0,-43-3 0 0 0,23 0 52 0 0,-3-1 60 0 0,2 0-52 0 0,0 1-60 0 0,-1 1-8 0 0,2 1-56 0 0,1-1-701 0 0,1 1-695 0 0,3 0-1308 0 0,2-6-3885 0 0</inkml:trace>
  <inkml:trace contextRef="#ctx0" brushRef="#br0" timeOffset="-175311.16">1485 5668 1280 0 0,'0'0'6160'0'0,"0"0"-3920"0"0,0 0-1302 0 0,0 0-393 0 0,0 0 57 0 0,0 0 137 0 0,0 0-13 0 0,0 0-132 0 0,-3 0-241 0 0,-22 2 95 0 0,32-38 251 0 0,-2 37-705 0 0,0 0-1 0 0,0 0 1 0 0,-1 1 0 0 0,1 0 0 0 0,0 0-1 0 0,0 0 1 0 0,-1 0 0 0 0,1 1-1 0 0,-1-1 1 0 0,0 1 0 0 0,0 0 0 0 0,0 1-1 0 0,0-1 1 0 0,0 1 0 0 0,-1 0-1 0 0,1-1 1 0 0,-1 1 0 0 0,0 1 0 0 0,-1-1-1 0 0,1 0 1 0 0,-1 1 0 0 0,1 0-1 0 0,0 3 7 0 0,-2-3 52 0 0,0 1 0 0 0,0 0-1 0 0,-1-1 1 0 0,1 1-1 0 0,-1 0 1 0 0,0-1 0 0 0,-1 1-1 0 0,0 0 1 0 0,0-1 0 0 0,0 1-1 0 0,0-1 1 0 0,-1 1-1 0 0,0-1 1 0 0,0 0 0 0 0,0 0-1 0 0,-1 0 1 0 0,0 0-1 0 0,0 0 1 0 0,0 0 0 0 0,0-1-1 0 0,-1 1 1 0 0,0-1-1 0 0,0 0 1 0 0,0 0 0 0 0,0-1-1 0 0,-1 1 1 0 0,1-1 0 0 0,-1 0-1 0 0,0 0 1 0 0,0 0-1 0 0,0-1 1 0 0,0 0 0 0 0,0 0-1 0 0,-6 2-51 0 0,10-5-12 0 0,0 1 0 0 0,0-1 0 0 0,0 0 0 0 0,0 1 0 0 0,0-1 0 0 0,0 0 0 0 0,0 1 0 0 0,0-1 0 0 0,1 0 0 0 0,-1 0 0 0 0,0 0 0 0 0,0 0 1 0 0,1 0-1 0 0,-1 0 0 0 0,0 0 0 0 0,1 0 0 0 0,-1 0 0 0 0,1 0 0 0 0,0 0 0 0 0,-1 0 0 0 0,1-1 0 0 0,0 1 0 0 0,0 0 0 0 0,0 0 0 0 0,-1 0 0 0 0,1 0 0 0 0,0-1 0 0 0,1 1 0 0 0,-1 0 0 0 0,0 0 0 0 0,0 0 0 0 0,0 0 0 0 0,1-1 0 0 0,-1 1 0 0 0,1 0 0 0 0,-1 0 0 0 0,1 0 0 0 0,-1 0 0 0 0,1 0 0 0 0,-1 0 0 0 0,1 0 0 0 0,0 0 0 0 0,0 0 0 0 0,-1 1 0 0 0,1-1 0 0 0,0 0 0 0 0,0 0 0 0 0,0 0 0 0 0,0 1 0 0 0,0-1 0 0 0,0 1 0 0 0,0-1 0 0 0,0 1 0 0 0,0-1 0 0 0,0 1 0 0 0,1 0 0 0 0,-1-1 0 0 0,0 1 12 0 0,8 1 44 0 0,0-1 0 0 0,-1 2 0 0 0,1-1 1 0 0,-1 1-1 0 0,1 1 0 0 0,-1-1 0 0 0,1 2 0 0 0,-1-1 0 0 0,0 1 0 0 0,-1 0 0 0 0,1 1 0 0 0,-1-1 0 0 0,0 2 0 0 0,0-1 0 0 0,0 1 0 0 0,-1 0 0 0 0,1 0 0 0 0,-2 1 0 0 0,3 2-44 0 0,-3-6-2889 0 0,-1-4-3296 0 0,-1-6-1817 0 0</inkml:trace>
  <inkml:trace contextRef="#ctx0" brushRef="#br0" timeOffset="-174753.98">1730 5673 1068 0 0,'0'0'559'0'0,"0"0"-196"0"0,0 0 459 0 0,0 0 2092 0 0,0 0-887 0 0,0 0-657 0 0,0 0-133 0 0,0 0-79 0 0,0 0-215 0 0,9-11 3686 0 0,8 9-4585 0 0,1 1-1 0 0,-1 1 0 0 0,0 0 0 0 0,0 1 1 0 0,1 1-1 0 0,-1 1 0 0 0,0 0 0 0 0,-1 1 1 0 0,1 1-1 0 0,11 5-43 0 0,-27-7 5 0 0,-1 0 0 0 0,1 0 0 0 0,-1 0 0 0 0,1 0 0 0 0,-1 0 0 0 0,0 0 0 0 0,-1 0 0 0 0,1 0 0 0 0,0-1 0 0 0,-1 1 0 0 0,1 0 0 0 0,-1 0 1 0 0,0 0-1 0 0,0 0 0 0 0,0-1 0 0 0,0 1 0 0 0,-1 0 0 0 0,1-1 0 0 0,-1 1 0 0 0,0-1 0 0 0,1 0 0 0 0,-1 1 0 0 0,0-1 0 0 0,0 0 0 0 0,-1 0 0 0 0,1 0 0 0 0,0 0 0 0 0,-3 1-5 0 0,-1 4-135 0 0,-6 7 148 0 0,8-10-10 0 0,-1 1 0 0 0,1-1 0 0 0,1 0 0 0 0,-1 1 0 0 0,0 0 0 0 0,1 0 0 0 0,0 0 0 0 0,0 0 0 0 0,1 0 0 0 0,-1 1 0 0 0,1-1 0 0 0,0 1 0 0 0,1 0 0 0 0,-1-1 0 0 0,1 1 0 0 0,0 6-3 0 0,78 5 1322 0 0,-68-17-1600 0 0,19-3 415 0 0,-20-13-6184 0 0,-8 10-268 0 0</inkml:trace>
  <inkml:trace contextRef="#ctx0" brushRef="#br0" timeOffset="-174504.46">1976 5801 5885 0 0,'0'0'7088'0'0,"0"0"-5476"0"0,0 0-956 0 0,0 0-592 0 0,0 0 300 0 0,-44-1-124 0 0,26 0-180 0 0,-2 0-60 0 0,-3 1-528 0 0,-2 0-976 0 0,0-1-1172 0 0,7 1-2400 0 0</inkml:trace>
  <inkml:trace contextRef="#ctx0" brushRef="#br0" timeOffset="-152076.28">2242 5508 1708 0 0,'0'0'1624'0'0,"0"0"2442"0"0,0 0-2065 0 0,0 0-827 0 0,0 0-165 0 0,0 0-408 0 0,6 4-446 0 0,8 6 102 0 0,-1 1 0 0 0,0 0 0 0 0,-1 1 0 0 0,-1 0 0 0 0,0 1 0 0 0,0 0 0 0 0,-1 1 0 0 0,-1 0 0 0 0,0 1-1 0 0,-1 0 1 0 0,-1 0 0 0 0,0 0 0 0 0,1 8-257 0 0,-7-20 29 0 0,0 0 1 0 0,-1 0-1 0 0,1 0 0 0 0,-1 0 0 0 0,1 0 0 0 0,-1 0 1 0 0,0 0-1 0 0,-1 0 0 0 0,1 0 0 0 0,0 0 0 0 0,-1 0 1 0 0,1 0-1 0 0,-1 0 0 0 0,0 0 0 0 0,0 0 0 0 0,0 0 1 0 0,-1 0-1 0 0,1 0 0 0 0,-1-1 0 0 0,1 1 1 0 0,-1-1-1 0 0,0 1 0 0 0,0-1 0 0 0,0 0 0 0 0,0 1 1 0 0,-1-1-1 0 0,1 0 0 0 0,-1 0 0 0 0,1-1 0 0 0,-1 1 1 0 0,1 0-1 0 0,-1-1 0 0 0,0 0 0 0 0,0 0 0 0 0,0 0 1 0 0,0 0-1 0 0,0 0 0 0 0,0 0 0 0 0,0-1 1 0 0,0 1-1 0 0,0-1 0 0 0,0 0 0 0 0,0 0 0 0 0,0 0 1 0 0,0 0-1 0 0,0-1-29 0 0,0 2 11 0 0,0-1 0 0 0,0 1 1 0 0,1-1-1 0 0,-1 0 0 0 0,0 0 1 0 0,0 0-1 0 0,1-1 0 0 0,-1 1 1 0 0,0 0-1 0 0,1-1 1 0 0,-1 0-1 0 0,0 0 0 0 0,1 0 1 0 0,-1 0-1 0 0,1 0 0 0 0,-1 0 1 0 0,1-1-1 0 0,0 1 0 0 0,-1-1 1 0 0,1 1-1 0 0,0-1 0 0 0,0 0 1 0 0,0 0-1 0 0,0 0 0 0 0,1 0 1 0 0,-1 0-1 0 0,0-1 0 0 0,1 1 1 0 0,0 0-1 0 0,-1-1 0 0 0,1 1 1 0 0,0-1-1 0 0,0 1 0 0 0,0-1 1 0 0,1 0-1 0 0,-1 1 0 0 0,1-1 1 0 0,-1 0-1 0 0,1 0 0 0 0,0 1 1 0 0,0-1-1 0 0,0 0 1 0 0,0 0-1 0 0,1 1 0 0 0,-1-1 1 0 0,1 0-1 0 0,0 1 0 0 0,0-2-11 0 0,1 1-35 0 0,1-1 0 0 0,0 0 0 0 0,0 1 0 0 0,0-1 0 0 0,1 1 0 0 0,-1 0-1 0 0,1 0 1 0 0,0 0 0 0 0,0 0 0 0 0,0 1 0 0 0,0 0 0 0 0,0 0 0 0 0,0 0 0 0 0,1 0 0 0 0,-1 0-1 0 0,1 1 1 0 0,-1 0 0 0 0,1 0 0 0 0,0 0 0 0 0,-1 1 0 0 0,1 0 0 0 0,1-1 35 0 0,30 21-8957 0 0,-33-14 3184 0 0</inkml:trace>
  <inkml:trace contextRef="#ctx0" brushRef="#br0" timeOffset="-151753.39">2566 5561 6597 0 0,'0'0'3653'0'0,"0"0"-2241"0"0,0 0-948 0 0,0 0-82 0 0,0 0 36 0 0,0 0-95 0 0,0 0-24 0 0,0 0 0 0 0,0 0-103 0 0,29 7 310 0 0,-14-3-148 0 0,-14-4-351 0 0,1 0 0 0 0,0 0 0 0 0,0-1 0 0 0,0 1 1 0 0,0 1-1 0 0,0-1 0 0 0,-1 0 0 0 0,1 0 0 0 0,0 1 0 0 0,0-1 1 0 0,0 1-1 0 0,-1 0 0 0 0,1-1 0 0 0,0 1 0 0 0,-1 0 0 0 0,1 0 1 0 0,-1 0-1 0 0,1 0 0 0 0,-1 0 0 0 0,1 1 0 0 0,-1-1 0 0 0,0 0 0 0 0,1 1 1 0 0,-1-1-1 0 0,0 1 0 0 0,0-1 0 0 0,0 1 0 0 0,0-1 0 0 0,0 1 1 0 0,-1 0-1 0 0,1-1 0 0 0,0 1 0 0 0,-1 0 0 0 0,1 0 0 0 0,-1 0 1 0 0,0-1-1 0 0,1 1 0 0 0,-1 0 0 0 0,0 0 0 0 0,0 0 0 0 0,0 0 1 0 0,-1-1-1 0 0,1 1 0 0 0,0 0 0 0 0,-1 0 0 0 0,1 0 0 0 0,-1-1 1 0 0,1 1-1 0 0,-1 0 0 0 0,0 0 0 0 0,0 0-7 0 0,-17 23 471 0 0,13-20-447 0 0,0-1 0 0 0,1 1 0 0 0,0 0 0 0 0,0 0 0 0 0,0 1 0 0 0,1-1 0 0 0,0 1 0 0 0,0-1 0 0 0,0 1 0 0 0,1 0 0 0 0,0 0 0 0 0,0 1 0 0 0,0-1 0 0 0,1 0 0 0 0,0 1 0 0 0,0-1 0 0 0,1 0 0 0 0,0 1 0 0 0,0-1 0 0 0,0 6-24 0 0,3-10 20 0 0,0 1-1 0 0,-1-1 0 0 0,1 0 0 0 0,0 0 1 0 0,0 0-1 0 0,0 0 0 0 0,0 0 0 0 0,0-1 1 0 0,0 1-1 0 0,1-1 0 0 0,-1 0 0 0 0,0 0 1 0 0,1 0-1 0 0,-1 0 0 0 0,1-1 0 0 0,-1 1 1 0 0,1-1-1 0 0,0 0 0 0 0,-1 0 0 0 0,1 0 1 0 0,-1-1-1 0 0,1 1 0 0 0,-1-1 0 0 0,1 0-19 0 0,27-15-9994 0 0,-24 5 3303 0 0</inkml:trace>
  <inkml:trace contextRef="#ctx0" brushRef="#br0" timeOffset="-151568.33">2751 5727 6217 0 0,'0'0'6576'0'0,"0"0"-5568"0"0,0 0-844 0 0,0 0 116 0 0,0 0 188 0 0,-49-6-88 0 0,31 4-232 0 0,-1 1-148 0 0,-4 1 0 0 0,1 0-692 0 0,-3 0-452 0 0,2 0-712 0 0,3 0-2036 0 0,2-2-2705 0 0</inkml:trace>
  <inkml:trace contextRef="#ctx0" brushRef="#br0" timeOffset="-151363.68">2870 5939 6777 0 0,'0'0'5735'0'0,"0"0"-4550"0"0,-6 0-1021 0 0,-225-27 2399 0 0,113 21-2399 0 0,-7-2-1214 0 0,45-5-7284 0 0,67 9 2742 0 0</inkml:trace>
  <inkml:trace contextRef="#ctx0" brushRef="#br0" timeOffset="-151102.23">2402 5967 5677 0 0,'0'0'3764'0'0,"0"0"-2648"0"0,0 0-453 0 0,5 7 271 0 0,1 0-564 0 0,52 88 2885 0 0,-56-92-3206 0 0,0 0 0 0 0,-1 0 0 0 0,0 0 0 0 0,1 0-1 0 0,-1 0 1 0 0,0 0 0 0 0,0 1 0 0 0,-1-1 0 0 0,1 0 0 0 0,-1 1 0 0 0,0-1 0 0 0,1 0 0 0 0,-2 1 0 0 0,1-1 0 0 0,0 0 0 0 0,-1 0 0 0 0,1 1 0 0 0,-1-1 0 0 0,0 0 0 0 0,0 0 0 0 0,0 1 0 0 0,0-1 0 0 0,-1 0 0 0 0,1 0 0 0 0,-1-1-1 0 0,0 1 1 0 0,0 0 0 0 0,0 0 0 0 0,0-1 0 0 0,0 1 0 0 0,-3 1-49 0 0,4-3 7 0 0,-1 0 0 0 0,1 0-1 0 0,-1 0 1 0 0,0 0 0 0 0,1-1-1 0 0,-1 1 1 0 0,0 0 0 0 0,1-1-1 0 0,-1 1 1 0 0,0-1 0 0 0,0 1-1 0 0,0-1 1 0 0,1 0 0 0 0,-1 0-1 0 0,0 0 1 0 0,0 0 0 0 0,0 0-1 0 0,1-1 1 0 0,-1 1 0 0 0,0 0-1 0 0,0-1 1 0 0,0 1 0 0 0,1-1-1 0 0,-1 0 1 0 0,0 1 0 0 0,1-1-1 0 0,-1 0 1 0 0,1 0 0 0 0,-1 0-1 0 0,1 0 1 0 0,-1 0-1 0 0,1-1 1 0 0,0 1 0 0 0,0 0-1 0 0,-1-1 1 0 0,1 1 0 0 0,0-1-1 0 0,0 1 1 0 0,0-1 0 0 0,1 1-1 0 0,-1-1 1 0 0,0 0 0 0 0,0 1-1 0 0,1-1 1 0 0,-1 0 0 0 0,1 0-1 0 0,0 1 1 0 0,0-1 0 0 0,-1 0-1 0 0,1 0-6 0 0,0 0-97 0 0,0 0 0 0 0,-1-1 0 0 0,1 1 0 0 0,0 0 0 0 0,1 0 1 0 0,-1 0-1 0 0,0-1 0 0 0,0 1 0 0 0,1 0 0 0 0,-1 0 0 0 0,1 0 0 0 0,0 0 0 0 0,0 0 0 0 0,0 0 0 0 0,0 0 0 0 0,0 0 0 0 0,0 0 0 0 0,0 0 0 0 0,1 1 0 0 0,-1-1 0 0 0,1 0 0 0 0,-1 1 0 0 0,1-1 0 0 0,-1 1 0 0 0,1 0 0 0 0,0-1 0 0 0,0 1 0 0 0,0 0 0 0 0,0 0 97 0 0,20-8-6104 0 0,-8 5-861 0 0</inkml:trace>
  <inkml:trace contextRef="#ctx0" brushRef="#br0" timeOffset="-150588.67">2648 6129 4212 0 0,'0'0'3774'0'0,"0"0"-1047"0"0,0 0-1382 0 0,0 0-480 0 0,0 0 17 0 0,0 0-138 0 0,0 0-210 0 0,0 0-191 0 0,23-13-512 0 0,-19 14 203 0 0,-1-1 1 0 0,0 0-1 0 0,0 1 1 0 0,1 0-1 0 0,-1 0 1 0 0,0 0-1 0 0,0 0 1 0 0,0 0 0 0 0,0 0-1 0 0,0 1 1 0 0,0 0-1 0 0,-1-1 1 0 0,1 1-1 0 0,0 0 1 0 0,-1 1-1 0 0,1-1 1 0 0,-1 0-1 0 0,0 1 1 0 0,0-1-1 0 0,0 1 1 0 0,0 0-1 0 0,0-1 1 0 0,-1 1-1 0 0,1 0 1 0 0,-1 0 0 0 0,0 0-1 0 0,1 0 1 0 0,-2 0-1 0 0,1 1 1 0 0,0-1-1 0 0,0 0 1 0 0,-1 0-1 0 0,0 1 1 0 0,0-1-1 0 0,0 0 1 0 0,0 1-1 0 0,0-1 1 0 0,-1 0-1 0 0,1 0 1 0 0,-1 1 0 0 0,0-1-1 0 0,0 0 1 0 0,0 0-1 0 0,0 0 1 0 0,-1 0-1 0 0,1 0 1 0 0,-1 0-1 0 0,0-1 1 0 0,0 1-1 0 0,0 0 1 0 0,0-1-1 0 0,0 1 1 0 0,-2 1-35 0 0,-45 11-637 0 0,21-21-7010 0 0,24-3 304 0 0</inkml:trace>
  <inkml:trace contextRef="#ctx0" brushRef="#br0" timeOffset="-150338.73">2837 6115 5196 0 0,'0'0'6256'0'0,"0"0"-4591"0"0,0 0-1282 0 0,0 0 248 0 0,-5 6 79 0 0,0-1-594 0 0,2-3-100 0 0,0 0 0 0 0,1 0 0 0 0,-1 0-1 0 0,0 0 1 0 0,1 1 0 0 0,-1-1-1 0 0,1 1 1 0 0,0 0 0 0 0,0-1 0 0 0,0 1-1 0 0,0 0 1 0 0,0 0 0 0 0,1 0 0 0 0,-1 1-1 0 0,1-1 1 0 0,0 0 0 0 0,0 0-1 0 0,0 1 1 0 0,0-1 0 0 0,1 1 0 0 0,-1-1-1 0 0,1 0 1 0 0,0 1 0 0 0,0-1 0 0 0,0 1-1 0 0,0-1 1 0 0,1 1 0 0 0,-1-1-1 0 0,1 1 1 0 0,0-1 0 0 0,0 0 0 0 0,1 0-1 0 0,-1 1 1 0 0,0-1 0 0 0,1 0 0 0 0,0 0-1 0 0,0 0 1 0 0,0 0 0 0 0,2 1-16 0 0,21 10-2242 0 0,-6-9-3570 0 0,-3-4-1705 0 0</inkml:trace>
  <inkml:trace contextRef="#ctx0" brushRef="#br0" timeOffset="-128815.24">3577 5804 2600 0 0,'0'0'1394'0'0,"0"0"1467"0"0,0 0-1240 0 0,0 0-601 0 0,0 0 20 0 0,0 0-118 0 0,0 0-286 0 0,0 0-226 0 0,4 0 1146 0 0,-221-19 749 0 0,218 18-2446 0 0,4 2-4130 0 0,-4-1 146 0 0,-1 0-2731 0 0</inkml:trace>
  <inkml:trace contextRef="#ctx0" brushRef="#br0" timeOffset="-139242.35">3528 5976 3664 0 0,'0'0'3096'0'0,"0"0"-664"0"0,0 0-872 0 0,0 0-292 0 0,0 0-41 0 0,0 0-89 0 0,0 0-82 0 0,0 0-262 0 0,-5 0-416 0 0,-135-6-169 0 0,83-7-3796 0 0,51 10 66 0 0,4-4-3285 0 0</inkml:trace>
  <inkml:trace contextRef="#ctx0" brushRef="#br0" timeOffset="-138991.7">3541 5920 6553 0 0,'0'0'6300'0'0,"0"0"-4976"0"0,0 0-1212 0 0,0 0-48 0 0,0 0 228 0 0,-34 1 76 0 0,13-3-4 0 0,-4 0-188 0 0,-2 1-176 0 0,-2 1-336 0 0,-1 0-1272 0 0,2-2-1132 0 0,7 1-4157 0 0</inkml:trace>
  <inkml:trace contextRef="#ctx0" brushRef="#br0" timeOffset="-128502.92">3515 5944 2220 0 0,'0'0'1598'0'0,"0"0"1476"0"0,0 0-1396 0 0,0 0-528 0 0,0 0 42 0 0,0 0-186 0 0,0 0-187 0 0,0 0-143 0 0,-36 0 1194 0 0,-136-18-1516 0 0,168 17-628 0 0,0-2-7312 0 0,3-2-191 0 0</inkml:trace>
  <inkml:trace contextRef="#ctx0" brushRef="#br0" timeOffset="-127850.32">4037 5815 588 0 0,'0'0'1039'0'0,"0"0"514"0"0,0 0 2746 0 0,0 0-1994 0 0,0 0-1043 0 0,0 0-47 0 0,0 0-37 0 0,0 0-134 0 0,0 0-292 0 0,-2-6-357 0 0,-6-12-427 0 0,14 38 102 0 0,18 45 241 0 0,30-10 1262 0 0,-53-54-1534 0 0,0-1 0 0 0,0 1 0 0 0,0 0 0 0 0,1 0 1 0 0,-1-1-1 0 0,1 1 0 0 0,-1 0 0 0 0,0-1 0 0 0,1 0 0 0 0,-1 1 1 0 0,1-1-1 0 0,-1 0 0 0 0,1 0 0 0 0,-1 0 0 0 0,1 0 1 0 0,-1 0-1 0 0,1 0 0 0 0,-1 0 0 0 0,1 0 0 0 0,-1 0 1 0 0,1-1-1 0 0,-1 1 0 0 0,1-1 0 0 0,-1 1 0 0 0,0-1 0 0 0,1 0 1 0 0,-1 1-1 0 0,0-1 0 0 0,0 0 0 0 0,1 0 0 0 0,-1 0 1 0 0,0 0-1 0 0,0 0 0 0 0,0 0 0 0 0,0 0 0 0 0,0 0 1 0 0,0-1-1 0 0,0 1 0 0 0,-1 0 0 0 0,1 0 0 0 0,0-1 0 0 0,-1 1 1 0 0,1-1-1 0 0,-1 1 0 0 0,1 0 0 0 0,-1-1 0 0 0,0 1 1 0 0,1-1-1 0 0,-1 0-39 0 0,3-24 54 0 0,6 37-2402 0 0,-5-5 2383 0 0,0 1 0 0 0,-1 0 0 0 0,0 0 0 0 0,0 0 0 0 0,-1 1 0 0 0,0-1 0 0 0,0 1 0 0 0,0-1 0 0 0,-1 1 0 0 0,0 0 0 0 0,-1-1 0 0 0,0 1 0 0 0,0 0 0 0 0,-1-1 0 0 0,0 1 0 0 0,0 0 0 0 0,0-1 0 0 0,-1 1-1 0 0,0-1 1 0 0,-1 1 0 0 0,0-1 0 0 0,0 0 0 0 0,0 0 0 0 0,-1-1 0 0 0,0 1 0 0 0,-1-1 0 0 0,1 1 0 0 0,-1-1 0 0 0,0-1 0 0 0,-1 1 0 0 0,1-1 0 0 0,-1 0 0 0 0,0 0 0 0 0,0 0 0 0 0,-1-1 0 0 0,1 0 0 0 0,-1 0 0 0 0,0-1 0 0 0,-6 2-35 0 0,-46 1-89 0 0,24-17-5103 0 0,25-1-3149 0 0</inkml:trace>
  <inkml:trace contextRef="#ctx0" brushRef="#br0" timeOffset="-102254.95">4077 6524 1280 0 0,'0'0'1606'0'0,"0"0"-921"0"0,0 0-580 0 0,0 0-97 0 0,0 0 71 0 0,0 0 296 0 0,0 0 44 0 0,0 0-100 0 0,-1 5 43 0 0,0-1-226 0 0,0-1-1 0 0,-1 1 0 0 0,1-1 0 0 0,-1 1 1 0 0,1-1-1 0 0,-1 0 0 0 0,0 0 0 0 0,0 0 1 0 0,-1 0-1 0 0,1 0 0 0 0,-1-1 0 0 0,1 1 1 0 0,-1 0-1 0 0,0-1 0 0 0,0 0 0 0 0,0 0 1 0 0,0 0-1 0 0,0 0 0 0 0,0 0 0 0 0,-1-1 1 0 0,1 0-1 0 0,0 1 0 0 0,-1-1 0 0 0,1 0 1 0 0,-1-1-1 0 0,0 1 0 0 0,1 0 0 0 0,-1-1 1 0 0,0 0-1 0 0,1 0 0 0 0,-1 0 0 0 0,0-1 1 0 0,-1 1-136 0 0,-291-42 2202 0 0,290 43-2179 0 0,0 0 0 0 0,0 0-1 0 0,0 0 1 0 0,0 1 0 0 0,0 0-1 0 0,0 0 1 0 0,1 0-1 0 0,-1 1 1 0 0,1 0 0 0 0,0 0-1 0 0,0 0 1 0 0,0 1 0 0 0,0-1-1 0 0,1 1 1 0 0,-1 1-1 0 0,1-1 1 0 0,0 1 0 0 0,0-1-1 0 0,1 1 1 0 0,-1 0-1 0 0,1 0 1 0 0,0 1 0 0 0,0-1-1 0 0,1 0 1 0 0,0 1 0 0 0,0 0-1 0 0,0 0 1 0 0,0 0-1 0 0,0 5-22 0 0,-11-39 2099 0 0,-56-21-2817 0 0,44 42 684 0 0,0 0 0 0 0,0 2 0 0 0,0 1 0 0 0,-1 1 0 0 0,1 1 0 0 0,-1 1 0 0 0,0 2 0 0 0,1 0 0 0 0,-1 2 0 0 0,1 1 0 0 0,0 0 0 0 0,-8 4 34 0 0,-59 6-80 0 0,-504 4 1062 0 0,417-20-526 0 0,93 2-251 0 0,-295-3 433 0 0,129-12 254 0 0,182-20 664 0 0,50 7-5365 0 0,14 16-1899 0 0</inkml:trace>
  <inkml:trace contextRef="#ctx0" brushRef="#br0" timeOffset="-92779.45">968 6337 4772 0 0,'0'0'364'0'0,"0"0"-76"0"0,0 0-54 0 0,-7 2 55 0 0,-31 7 1483 0 0,-4 0-1183 0 0,1 1-1 0 0,0 2 1 0 0,1 2-1 0 0,0 2 1 0 0,1 1-1 0 0,1 2 0 0 0,-28 19-588 0 0,38-20 120 0 0,0 1 0 0 0,2 1 0 0 0,0 2 0 0 0,1 0 0 0 0,1 2 0 0 0,2 1-1 0 0,0 1 1 0 0,2 0 0 0 0,0 2 0 0 0,2 0 0 0 0,2 1 0 0 0,0 1 0 0 0,2 0 0 0 0,-6 20-120 0 0,17-19 145 0 0,2 1 0 0 0,0-1 0 0 0,2 0 0 0 0,2 0 0 0 0,1 0 0 0 0,1 0 1 0 0,2 0-1 0 0,1-1 0 0 0,1 0 0 0 0,1 0 0 0 0,2-1 0 0 0,14 24-145 0 0,11 42 755 0 0,-32-81-708 0 0,-3-3 17 0 0,1 1 0 0 0,0 0 0 0 0,1-1 0 0 0,0 1 0 0 0,0-1 0 0 0,2 0 0 0 0,-1 0-1 0 0,1-1 1 0 0,1 0 0 0 0,0 0 0 0 0,1 0 0 0 0,-1-1 0 0 0,2 0 0 0 0,-1-1 0 0 0,1 0 0 0 0,1 0 0 0 0,-1-1 0 0 0,1 0-1 0 0,0 0 1 0 0,1-1 0 0 0,7 3-64 0 0,-16-10-38 0 0,0 1 0 0 0,0-1 0 0 0,0 0 0 0 0,0 1 1 0 0,0-1-1 0 0,0 0 0 0 0,0 0 0 0 0,0 0 0 0 0,0 0 0 0 0,-1-1 0 0 0,1 1 0 0 0,-1 0 0 0 0,1-1 0 0 0,-1 1 0 0 0,1-1 0 0 0,-1 0 0 0 0,0 1 0 0 0,1-1 0 0 0,-1 0 0 0 0,0 0 1 0 0,0 0-1 0 0,-1 0 0 0 0,1 0 0 0 0,0 0 0 0 0,-1 0 0 0 0,1 0 0 0 0,-1 0 0 0 0,1 0 0 0 0,-1 0 0 0 0,0 0 0 0 0,0 0 0 0 0,0 0 0 0 0,0 0 0 0 0,0 0 0 0 0,-1-1 0 0 0,1 1 0 0 0,-1 0 1 0 0,1 0-1 0 0,-1 0 0 0 0,0 0 0 0 0,0 0 0 0 0,0-1 38 0 0,0-13 13 0 0,24 34-330 0 0,-18-13 388 0 0,-1 0-1 0 0,0 0 0 0 0,0 0 0 0 0,0 0 0 0 0,-1 1 0 0 0,1 0 0 0 0,-1 0 1 0 0,-1 0-1 0 0,1 0 0 0 0,-1 0 0 0 0,0 0 0 0 0,0 0 0 0 0,-1 1 0 0 0,0-1 1 0 0,0 1-1 0 0,0-1 0 0 0,-1 1 0 0 0,0-1 0 0 0,-1 3-70 0 0,-4-6 43 0 0,0 0 0 0 0,0 0-1 0 0,-1 0 1 0 0,1-1 0 0 0,-1 0-1 0 0,0 0 1 0 0,1-1 0 0 0,-1 1 0 0 0,0-1-1 0 0,0 0 1 0 0,0-1 0 0 0,0 0-1 0 0,0 0 1 0 0,0 0 0 0 0,0 0-1 0 0,0-1 1 0 0,0 0 0 0 0,0 0 0 0 0,0-1-1 0 0,-1 0-42 0 0,-45-8-1129 0 0,31 5-2766 0 0,17 3-1070 0 0,3-3-2286 0 0</inkml:trace>
  <inkml:trace contextRef="#ctx0" brushRef="#br0" timeOffset="-88367.6">1944 6241 236 0 0,'0'0'509'0'0,"0"0"-68"0"0,6 5-143 0 0,12 8-199 0 0,0 0-1 0 0,1-1 0 0 0,0-1 1 0 0,1-1-1 0 0,0 0 0 0 0,1-2 1 0 0,0 0-1 0 0,0-2 0 0 0,1 0 1 0 0,-1-1-1 0 0,1-1-98 0 0,48 5 255 0 0,0-4-1 0 0,0-2 1 0 0,0-3 0 0 0,1-4-1 0 0,-1-2 1 0 0,42-11-255 0 0,-96 15 37 0 0,0-1-1 0 0,-1 0 1 0 0,1-1 0 0 0,-1-1 0 0 0,0-1 0 0 0,0 0 0 0 0,0 0-1 0 0,-1-2 1 0 0,0 1 0 0 0,0-2 0 0 0,-1 0 0 0 0,0-1 0 0 0,-1 0-1 0 0,0-1 1 0 0,-1 0 0 0 0,0-1 0 0 0,0 0 0 0 0,-2-1 0 0 0,1 0-1 0 0,-2 0 1 0 0,0-1 0 0 0,0 0 0 0 0,-1-1 0 0 0,-1 1 0 0 0,0-1-1 0 0,-1-1 1 0 0,-1 1 0 0 0,-1-1 0 0 0,0 1 0 0 0,-1-1 0 0 0,0 0-1 0 0,-1 0 1 0 0,-1 0 0 0 0,-1 0 0 0 0,0 0 0 0 0,-2-4-37 0 0,0 3-34 0 0,-2 0 1 0 0,0 1-1 0 0,-1-1 1 0 0,-1 1-1 0 0,-1 1 1 0 0,0-1-1 0 0,0 2 1 0 0,-2-1-1 0 0,0 1 1 0 0,-1 0-1 0 0,0 1 1 0 0,-1 0-1 0 0,-11-9 34 0 0,-17-15 29 0 0,-1 2 0 0 0,-1 2 0 0 0,-2 2 0 0 0,-1 2 0 0 0,-2 1 0 0 0,0 3-1 0 0,-2 2 1 0 0,-1 2 0 0 0,0 3 0 0 0,-1 1 0 0 0,-29-4-29 0 0,-212-11-2436 0 0,-197 75 153 0 0,446-36 1752 0 0</inkml:trace>
  <inkml:trace contextRef="#ctx0" brushRef="#br0" timeOffset="-87850.64">1181 5554 172 0 0,'0'0'271'0'0,"-8"7"-57"0"0,-3 4-139 0 0,1-1 0 0 0,0 1 0 0 0,1 1 0 0 0,0 0-1 0 0,1 0 1 0 0,0 1 0 0 0,0 0 0 0 0,2 0 0 0 0,0 1 0 0 0,0-1 0 0 0,1 1 0 0 0,-2 10-75 0 0,8 0 146 0 0,2 0 0 0 0,0 0 0 0 0,1 0 0 0 0,1 0 0 0 0,1-1 0 0 0,2 0 0 0 0,0 0 0 0 0,1-1 0 0 0,1 0 0 0 0,1-1 0 0 0,1 0 0 0 0,1 0 0 0 0,10 10-146 0 0,-5-1-43 0 0,3-4 119 0 0,1-1 0 0 0,1-1 0 0 0,1-2 0 0 0,1 0 0 0 0,1-1 0 0 0,1-2 0 0 0,1-1 1 0 0,0-1-1 0 0,2-1 0 0 0,-1-2 0 0 0,10 3-76 0 0,19 6 341 0 0,1-2-1 0 0,1-2 1 0 0,1-4 0 0 0,56 8-341 0 0,-112-22 4 0 0,253 33 1037 0 0,-256-34-1622 0 0,-2 1-2759 0 0,-2-1 605 0 0</inkml:trace>
  <inkml:trace contextRef="#ctx0" brushRef="#br0" timeOffset="-86383.67">1599 5875 572 0 0,'0'0'472'0'0,"0"0"-472"0"0,0 0-216 0 0,0 0-612 0 0</inkml:trace>
  <inkml:trace contextRef="#ctx0" brushRef="#br0" timeOffset="-85993.63">2021 5923 1188 0 0,'0'0'664'0'0,"0"0"-664"0"0,0 0-64 0 0,0 0-172 0 0,0 0 28 0 0,0 0 92 0 0,0 0 100 0 0,0 0 16 0 0,0 0-4 0 0,0 0-112 0 0,0 0-512 0 0</inkml:trace>
  <inkml:trace contextRef="#ctx0" brushRef="#br0" timeOffset="-84988.59">2453 5807 2104 0 0,'0'0'0'0'0,"0"0"-1408"0"0</inkml:trace>
  <inkml:trace contextRef="#ctx0" brushRef="#br0" timeOffset="-84568.75">2773 6353 3224 0 0,'0'0'0'0'0,"0"0"-1604"0"0</inkml:trace>
  <inkml:trace contextRef="#ctx0" brushRef="#br0" timeOffset="-74543.58">948 7770 1384 0 0,'0'0'7183'0'0,"0"0"-4924"0"0,0 0-1351 0 0,0 0-128 0 0,0 0 42 0 0,0 0-65 0 0,0 0-187 0 0,-2-8 30 0 0,0 7-562 0 0,0 0 0 0 0,0-1 1 0 0,0 1-1 0 0,0-1 1 0 0,0 0-1 0 0,0 1 0 0 0,0-1 1 0 0,0 0-1 0 0,1 0 0 0 0,-1 0 1 0 0,1 0-1 0 0,-1-1 1 0 0,1 1-1 0 0,0 0 0 0 0,0-1 1 0 0,0 1-1 0 0,0-1 0 0 0,0 1 1 0 0,1-1-1 0 0,-1 1 1 0 0,1-1-1 0 0,0 1 0 0 0,0-1 1 0 0,0 1-1 0 0,0-1 0 0 0,0 0 1 0 0,0-2-39 0 0,53 31-1392 0 0,-46-21 1419 0 0,-1 1 1 0 0,1-1-1 0 0,-2 1 1 0 0,1 0-1 0 0,-1 0 1 0 0,1 1-1 0 0,-2 0 1 0 0,1 0-1 0 0,-1 0 1 0 0,0 0-1 0 0,-1 1 1 0 0,1-1-1 0 0,-1 1 1 0 0,-1 0-1 0 0,0 0 1 0 0,0 0-1 0 0,0 0 1 0 0,-1 0-1 0 0,0 1 1 0 0,-1-1-1 0 0,0 0 1 0 0,0 0-1 0 0,-1 1 1 0 0,0-1-1 0 0,0 0 1 0 0,-1 0-1 0 0,0 0 1 0 0,-1 0-1 0 0,1 0 1 0 0,-2 0-1 0 0,1-1 1 0 0,-1 0-1 0 0,0 1 1 0 0,0-1-1 0 0,-1-1 1 0 0,0 1-1 0 0,0-1 1 0 0,-1 1-1 0 0,0-2 1 0 0,0 1-1 0 0,-2 1-27 0 0,6-6 22 0 0,0 1 0 0 0,0-2 0 0 0,0 1 0 0 0,1 0 0 0 0,-1 0 0 0 0,0-1 0 0 0,0 1 0 0 0,0-1 0 0 0,0 1 0 0 0,-1-1 0 0 0,1 0 0 0 0,0 0 0 0 0,0 0 1 0 0,0 0-1 0 0,0 0 0 0 0,0 0 0 0 0,0-1 0 0 0,0 1 0 0 0,0-1 0 0 0,0 1 0 0 0,0-1 0 0 0,0 0 0 0 0,0 0 0 0 0,0 1 0 0 0,1-2 0 0 0,-1 1 0 0 0,0 0 0 0 0,1 0 0 0 0,-1 0 0 0 0,1-1 0 0 0,-1 1 0 0 0,1-1 0 0 0,-1 1 0 0 0,1-1 0 0 0,0 0 0 0 0,0 1 0 0 0,0-1 0 0 0,0 0 0 0 0,0 0 0 0 0,0 0 0 0 0,0 0 0 0 0,1 0 0 0 0,-1 0 0 0 0,1 0 0 0 0,-1 0 0 0 0,1 0 0 0 0,0 0 0 0 0,0 0 0 0 0,0 0 0 0 0,0 0 0 0 0,0 0 1 0 0,0 0-1 0 0,1 0 0 0 0,-1-1-22 0 0,3 1-27 0 0,0 0 0 0 0,0 1 0 0 0,0 0 1 0 0,0-1-1 0 0,0 1 0 0 0,0 0 0 0 0,0 0 0 0 0,0 1 1 0 0,1-1-1 0 0,-1 1 0 0 0,0-1 0 0 0,0 1 1 0 0,1 0-1 0 0,-1 0 0 0 0,0 1 0 0 0,0-1 1 0 0,1 1-1 0 0,-1-1 0 0 0,0 1 0 0 0,0 0 1 0 0,0 0-1 0 0,0 1 0 0 0,0-1 0 0 0,0 0 1 0 0,0 1-1 0 0,0 0 0 0 0,-1 0 0 0 0,1 0 1 0 0,1 1 26 0 0,82 48 389 0 0,-86-50-745 0 0,2 0 359 0 0,-2-1-4354 0 0,0-1-1977 0 0</inkml:trace>
  <inkml:trace contextRef="#ctx0" brushRef="#br0" timeOffset="-73952.64">1402 7578 3360 0 0,'0'0'4595'0'0,"0"0"-2314"0"0,0 0-1423 0 0,0 0-420 0 0,0 0 142 0 0,0 0 133 0 0,-7 1-155 0 0,-184-17 283 0 0,206 45-801 0 0,-2 0 151 0 0,-2 1 0 0 0,-1 0-1 0 0,-2 1 1 0 0,-1 0 0 0 0,-1 1 0 0 0,-2-1 0 0 0,-1 1-1 0 0,-1 8-190 0 0,7 54 103 0 0,-10 295 1278 0 0,1-385-1320 0 0,-1 0 1 0 0,1 0-1 0 0,0 0 1 0 0,0 0-1 0 0,0 0 1 0 0,0 0-1 0 0,1 0 0 0 0,0 0 1 0 0,-1 0-1 0 0,1 0 1 0 0,1 0-1 0 0,-1-1 1 0 0,1 1-1 0 0,-1 0 1 0 0,1-1-1 0 0,0 1 1 0 0,1-1-1 0 0,-1 1 1 0 0,0-1-1 0 0,1 0 1 0 0,0 0-1 0 0,0 0 1 0 0,0-1-1 0 0,0 1 1 0 0,0-1-1 0 0,0 1 1 0 0,1-1-1 0 0,-1 0 1 0 0,1 0-1 0 0,-1-1 1 0 0,1 1-1 0 0,0-1 1 0 0,0 0-1 0 0,0 0 1 0 0,0 0-1 0 0,0 0 1 0 0,0 0-1 0 0,0-1 1 0 0,0 0-1 0 0,0 0-61 0 0,110-6-2035 0 0,-108 1-892 0 0,2-8-3571 0 0</inkml:trace>
  <inkml:trace contextRef="#ctx0" brushRef="#br0" timeOffset="-73131.49">1952 5998 1748 0 0,'0'0'12'0'0,"0"0"484"0"0,0 0-24 0 0,0 0 1104 0 0,0 0-259 0 0,0 0-929 0 0,0 0-296 0 0,0 0-92 0 0,0 0-949 0 0,0 0-1255 0 0,-12 9 0 0 0</inkml:trace>
  <inkml:trace contextRef="#ctx0" brushRef="#br0" timeOffset="-72870.23">2720 6016 1384 0 0,'0'0'0'0'0,"0"0"-1044"0"0</inkml:trace>
  <inkml:trace contextRef="#ctx0" brushRef="#br0" timeOffset="-69673.78">2116 5824 448 0 0,'0'0'485'0'0,"0"0"-87"0"0,0-6-202 0 0,-36-137 3526 0 0,30 131-3702 0 0,0-1 0 0 0,-1 0 1 0 0,0 1-1 0 0,-1 1 1 0 0,-1-1-1 0 0,0 1 1 0 0,0 1-1 0 0,-1 0 0 0 0,0 0 1 0 0,-1 1-1 0 0,0 0 1 0 0,-1 1-1 0 0,0 0 1 0 0,0 0-1 0 0,0 2 0 0 0,-1 0 1 0 0,0 0-1 0 0,0 1 1 0 0,-1 1-1 0 0,1 0 0 0 0,-1 0 1 0 0,0 2-1 0 0,0 0 1 0 0,0 0-1 0 0,-5 1-20 0 0,14 2-51 0 0,1 0 1 0 0,-1-1-1 0 0,1 1 0 0 0,0 1 1 0 0,-1-1-1 0 0,1 1 0 0 0,0 0 1 0 0,0 0-1 0 0,0 0 0 0 0,0 0 0 0 0,1 1 1 0 0,-1-1-1 0 0,1 1 0 0 0,-1 0 1 0 0,1 0-1 0 0,0 0 0 0 0,0 1 1 0 0,0-1-1 0 0,1 1 0 0 0,-1 0 0 0 0,1-1 1 0 0,0 1-1 0 0,0 0 0 0 0,0 0 1 0 0,0 1-1 0 0,1-1 0 0 0,0 0 1 0 0,0 1-1 0 0,0-1 51 0 0,-9 139 66 0 0,10-112-55 0 0,3-12-11 0 0,1 0 0 0 0,0 0-1 0 0,2-1 1 0 0,0 1-1 0 0,1-1 1 0 0,1 0-1 0 0,1-1 1 0 0,0 0 0 0 0,10 13 0 0 0,-6-7-283 0 0,-8-16 255 0 0,0-1 0 0 0,0 1 0 0 0,0-1 0 0 0,1 0 0 0 0,0 0-1 0 0,0-1 1 0 0,1 1 0 0 0,-1-2 0 0 0,1 1 0 0 0,0-1 0 0 0,0 0 0 0 0,1 0-1 0 0,-1-1 1 0 0,1 0 0 0 0,0 0 0 0 0,5 1 28 0 0,81-11 2542 0 0,-85 2-2314 0 0,0-1 0 0 0,-1 0 0 0 0,0 0 0 0 0,0-1 0 0 0,-1 0 0 0 0,0 0 1 0 0,0-1-1 0 0,0 0 0 0 0,-1 0 0 0 0,0-1 0 0 0,-1 1 0 0 0,0-1 0 0 0,4-10-228 0 0,-3-77-3030 0 0,-17 83-198 0 0,9 11 1537 0 0</inkml:trace>
  <inkml:trace contextRef="#ctx0" brushRef="#br0" timeOffset="-68961.8">2058 5796 1084 0 0,'0'0'329'0'0,"0"0"-151"0"0,0 0-84 0 0,0 0 2 0 0,0 0 46 0 0,0 0 44 0 0,0 0 28 0 0,0 0 114 0 0,0 0 543 0 0,0 6-496 0 0,0-6-4272 0 0</inkml:trace>
  <inkml:trace contextRef="#ctx0" brushRef="#br0" timeOffset="-63731.42">1910 5949 1728 0 0,'0'0'65'0'0,"0"0"49"0"0,0 0-4 0 0,0 0-45 0 0,0 0 15 0 0,0 0 62 0 0,0 0 98 0 0,3 13 2820 0 0,0-9-5915 0 0,0-5 567 0 0,-15-3 1827 0 0</inkml:trace>
  <inkml:trace contextRef="#ctx0" brushRef="#br0" timeOffset="-60883.78">1746 7737 1632 0 0,'0'0'2560'0'0,"0"0"1011"0"0,0 0-2103 0 0,0 0-731 0 0,0 0-95 0 0,0 0-19 0 0,0 0-260 0 0,5 5-359 0 0,0 0-95 0 0,4 2 280 0 0,-1 0 1 0 0,1 1-1 0 0,-1 0 1 0 0,-1 0-1 0 0,1 1 0 0 0,-2 0 1 0 0,1 0-1 0 0,-1 0 1 0 0,0 1-1 0 0,-1 0 0 0 0,0 0 1 0 0,-1 1-1 0 0,0 0 0 0 0,0-1 1 0 0,-1 1-1 0 0,-1 0 1 0 0,0 0-1 0 0,0 10-189 0 0,-4-18 46 0 0,0 0 0 0 0,0-1 0 0 0,0 1 0 0 0,-1-1 0 0 0,1 0 0 0 0,-1 0 0 0 0,0 0 0 0 0,0 0 0 0 0,0 0 0 0 0,0-1 0 0 0,0 1 0 0 0,0-1 0 0 0,0 0 0 0 0,0 1 0 0 0,0-2 0 0 0,-1 1 0 0 0,1 0 0 0 0,0-1 0 0 0,-1 1 0 0 0,1-1 0 0 0,-1 0 0 0 0,1 0 0 0 0,0 0 0 0 0,-1-1 0 0 0,1 1 0 0 0,-1-1 0 0 0,1 0 0 0 0,0 0 0 0 0,0 0 0 0 0,0 0 0 0 0,-1-1 0 0 0,1 1 0 0 0,0-1 0 0 0,1 0 0 0 0,-1 1 0 0 0,0-1 0 0 0,0-1 0 0 0,1 1 0 0 0,-1 0 0 0 0,1-1 0 0 0,0 1 0 0 0,-2-3-46 0 0,3 2 47 0 0,0 0 0 0 0,-1 1 0 0 0,1-1 0 0 0,0-1 0 0 0,0 1 0 0 0,1 0 0 0 0,-1 0 0 0 0,1 0 0 0 0,-1 0 1 0 0,1-1-1 0 0,0 1 0 0 0,0 0 0 0 0,1 0 0 0 0,-1 0 0 0 0,1-1 0 0 0,-1 1 0 0 0,1 0 0 0 0,0 0 0 0 0,0 0 0 0 0,0 0 1 0 0,1 0-1 0 0,-1 0 0 0 0,1 1 0 0 0,-1-1 0 0 0,1 0 0 0 0,0 1 0 0 0,0-1 0 0 0,2 0-47 0 0,53-21-2133 0 0,-51 28-3804 0 0,-4-1 139 0 0</inkml:trace>
  <inkml:trace contextRef="#ctx0" brushRef="#br0" timeOffset="-60463.67">1935 7754 1864 0 0,'0'0'1812'0'0,"0"0"872"0"0,0 0-373 0 0,0 0-956 0 0,0 0-447 0 0,0 0-168 0 0,0 0-334 0 0,0 0-554 0 0,4 0-81 0 0,2 0 311 0 0,1 0 1 0 0,-1 0-1 0 0,0 1 0 0 0,0 0 0 0 0,0 1 0 0 0,1-1 1 0 0,-1 1-1 0 0,0 0 0 0 0,-1 1 0 0 0,1-1 0 0 0,0 1 1 0 0,-1 0-1 0 0,1 1 0 0 0,-1-1 0 0 0,0 1 1 0 0,3 4-83 0 0,-30 63 256 0 0,1-28-78 0 0,20-42-125 0 0,1 1 1 0 0,-1 1-1 0 0,1-1 0 0 0,-1 0 0 0 0,1 0 1 0 0,0 0-1 0 0,0 0 0 0 0,0 0 0 0 0,0 0 0 0 0,1 0 1 0 0,-1 0-1 0 0,0 0 0 0 0,1 0 0 0 0,0 0 0 0 0,-1 0 1 0 0,1 0-1 0 0,0 0 0 0 0,0 0 0 0 0,0 0 0 0 0,0-1 1 0 0,0 1-1 0 0,0 0 0 0 0,1-1 0 0 0,-1 1 1 0 0,1-1-1 0 0,-1 1 0 0 0,1-1 0 0 0,-1 0 0 0 0,1 1 1 0 0,0-1-1 0 0,0 0 0 0 0,-1 0 0 0 0,1 0 0 0 0,0-1 1 0 0,0 1-1 0 0,0 0 0 0 0,0-1 0 0 0,0 1 1 0 0,0-1-1 0 0,0 0 0 0 0,0 1 0 0 0,0-1 0 0 0,0 0 1 0 0,1 0-1 0 0,-1 0 0 0 0,0-1 0 0 0,0 1 0 0 0,2-1-53 0 0,-2-15-6648 0 0,-4 10 905 0 0</inkml:trace>
  <inkml:trace contextRef="#ctx0" brushRef="#br0" timeOffset="-60181.68">2138 7885 4864 0 0,'0'0'6673'0'0,"0"0"-5697"0"0,0 0-976 0 0,0 0 0 0 0,0 0 448 0 0,-35-3 48 0 0,19 1-192 0 0,-3 1-300 0 0,0 0-4 0 0,0 1-392 0 0,-1 0-452 0 0,2 0-144 0 0,0 0-520 0 0,5 0-1616 0 0,0 0-3141 0 0</inkml:trace>
  <inkml:trace contextRef="#ctx0" brushRef="#br0" timeOffset="-59916.56">2230 8112 5276 0 0,'0'0'4740'0'0,"0"0"-3354"0"0,-6 1-482 0 0,-311-9 960 0 0,273 3-1720 0 0,-30-7 214 0 0,14 1-1759 0 0,20 9-4225 0 0,37 2 1425 0 0</inkml:trace>
  <inkml:trace contextRef="#ctx0" brushRef="#br0" timeOffset="-59650.42">1810 8170 3088 0 0,'0'0'3475'0'0,"0"0"-1943"0"0,0 0-812 0 0,3 6 58 0 0,5 6-339 0 0,-1-3-131 0 0,-1 0 0 0 0,-1 0 1 0 0,0 0-1 0 0,0 0 0 0 0,0 1 1 0 0,-2 0-1 0 0,1 0 0 0 0,-1 0 1 0 0,0 0-1 0 0,-1 0 0 0 0,0 1 1 0 0,-1-1-1 0 0,0 6-308 0 0,-2-14 47 0 0,0 0 0 0 0,0 0 0 0 0,0 0 0 0 0,0 0 0 0 0,-1 0-1 0 0,1 0 1 0 0,-1 0 0 0 0,1 0 0 0 0,-1 0 0 0 0,0 0 0 0 0,1-1 0 0 0,-1 1 0 0 0,0-1 0 0 0,0 0 0 0 0,0 1 0 0 0,-1-1-1 0 0,1 0 1 0 0,0 0 0 0 0,0 0 0 0 0,0 0 0 0 0,-1-1 0 0 0,1 1 0 0 0,0-1 0 0 0,-1 1 0 0 0,1-1 0 0 0,-1 0 0 0 0,1 0 0 0 0,0 0-1 0 0,-1 0 1 0 0,1 0 0 0 0,-1-1 0 0 0,1 1 0 0 0,0-1 0 0 0,-1 1 0 0 0,1-1 0 0 0,0 0 0 0 0,-1 0 0 0 0,1 0 0 0 0,0 0 0 0 0,0 0-1 0 0,0-1 1 0 0,0 1 0 0 0,0-1 0 0 0,0 1 0 0 0,1-1 0 0 0,-1 0 0 0 0,0 1 0 0 0,1-1 0 0 0,-1 0 0 0 0,1 0 0 0 0,0 0-1 0 0,0-1 1 0 0,0 1 0 0 0,0 0 0 0 0,-1-1-47 0 0,2 1 1 0 0,-1 0 0 0 0,1 0 0 0 0,-1 0 0 0 0,1-1 0 0 0,0 1 0 0 0,0 0 0 0 0,0 0 0 0 0,0 0-1 0 0,0-1 1 0 0,0 1 0 0 0,1 0 0 0 0,-1 0 0 0 0,1 0 0 0 0,-1 0 0 0 0,1 0 0 0 0,0 0 0 0 0,0 0 0 0 0,0 0 0 0 0,0 0 0 0 0,0 0 0 0 0,1 0-1 0 0,-1 0 1 0 0,0 1 0 0 0,1-1 0 0 0,-1 1 0 0 0,1-1 0 0 0,0 1 0 0 0,-1-1 0 0 0,1 1 0 0 0,0 0 0 0 0,0 0 0 0 0,0 0 0 0 0,0 0 0 0 0,0 0-1 0 0,0 0 0 0 0,25-7-2536 0 0,1 4-3596 0 0,-16 2-124 0 0</inkml:trace>
  <inkml:trace contextRef="#ctx0" brushRef="#br0" timeOffset="-59384.57">2005 8255 7249 0 0,'0'0'4745'0'0,"0"0"-3472"0"0,0 0-1129 0 0,0 0 130 0 0,0 0 140 0 0,0 0-34 0 0,0 0-58 0 0,19-4-521 0 0,-16 5 229 0 0,0-1-1 0 0,0 1 1 0 0,0-1-1 0 0,0 1 1 0 0,-1 0-1 0 0,1 0 1 0 0,0 0-1 0 0,-1 0 1 0 0,1 1-1 0 0,-1-1 1 0 0,1 1-1 0 0,-1 0 1 0 0,1 0 0 0 0,-1 0-1 0 0,0 0 1 0 0,0 0-1 0 0,0 0 1 0 0,0 0-1 0 0,-1 0 1 0 0,1 1-1 0 0,0-1 1 0 0,-1 1-1 0 0,0 0 1 0 0,1-1-1 0 0,-1 1 1 0 0,0 0-1 0 0,-1 0 1 0 0,1-1 0 0 0,0 1-1 0 0,-1 0 1 0 0,0 0-1 0 0,1 0 1 0 0,-1 0-1 0 0,0 0 1 0 0,0 0-1 0 0,-1 0 1 0 0,1 0-1 0 0,-1 0 1 0 0,1-1-1 0 0,-1 1 1 0 0,0 0 0 0 0,0 0-1 0 0,0-1 1 0 0,-1 1-1 0 0,1 0 1 0 0,-1-1-1 0 0,1 1 1 0 0,-1-1-1 0 0,0 0 1 0 0,0 1-30 0 0,-36 27-714 0 0,23-26-6524 0 0,14-5 491 0 0</inkml:trace>
  <inkml:trace contextRef="#ctx0" brushRef="#br0" timeOffset="-59136.61">2157 8276 6097 0 0,'0'0'5702'0'0,"0"0"-4274"0"0,0 0-1180 0 0,0 0 386 0 0,0 0 112 0 0,-2 6-183 0 0,-1-1-565 0 0,1 0 0 0 0,0 0 0 0 0,0 1 0 0 0,0-1 0 0 0,1 1 0 0 0,-1-1-1 0 0,1 1 1 0 0,1 0 0 0 0,-1-1 0 0 0,1 1 0 0 0,0 0 0 0 0,0 0 0 0 0,1-1 0 0 0,0 1 0 0 0,0 0 0 0 0,0-1 0 0 0,1 1-1 0 0,1 4 3 0 0,45 18-6673 0 0,-34-27-642 0 0</inkml:trace>
  <inkml:trace contextRef="#ctx0" brushRef="#br0" timeOffset="-55664.17">1648 7896 1760 0 0,'0'0'6736'0'0,"0"0"-4610"0"0,0 0-1893 0 0,0 0 212 0 0,0 0 290 0 0,-5 7 92 0 0,-5 4-684 0 0,0 1-1 0 0,2 0 1 0 0,-1 1 0 0 0,1 0 0 0 0,1 1 0 0 0,1-1-1 0 0,0 1 1 0 0,0 0 0 0 0,1 1 0 0 0,1-1-1 0 0,1 1 1 0 0,0 0 0 0 0,0 6-143 0 0,3-11 15 0 0,1 1 0 0 0,1 0 0 0 0,0-1 0 0 0,0 1 0 0 0,1-1 0 0 0,0 0 0 0 0,1 0 0 0 0,0 0 0 0 0,1 0 0 0 0,0-1 0 0 0,0 0 0 0 0,1 0 0 0 0,0 0 0 0 0,1-1 0 0 0,0 0 0 0 0,0 0 0 0 0,1 0 0 0 0,0-1 0 0 0,0 0 0 0 0,0-1 0 0 0,1 0 0 0 0,0 0 0 0 0,1-1 0 0 0,-1 0-1 0 0,1-1 1 0 0,0 0 0 0 0,0 0 0 0 0,0-1 0 0 0,0 0 0 0 0,2-1-15 0 0,15-2-4813 0 0,-12-8-2077 0 0</inkml:trace>
  <inkml:trace contextRef="#ctx0" brushRef="#br0" timeOffset="-55371.56">2482 7906 8189 0 0,'0'0'3705'0'0,"6"6"-2987"0"0,2 2-537 0 0,0 1 0 0 0,-2 0-1 0 0,1 0 1 0 0,-1 1 0 0 0,0 0-1 0 0,-1 0 1 0 0,0 0 0 0 0,-1 1-1 0 0,0 0 1 0 0,0 0-1 0 0,-1 0 1 0 0,-1 0 0 0 0,0 0-1 0 0,0 1-180 0 0,-1-1 74 0 0,-1 0-1 0 0,0 1 0 0 0,0-1 1 0 0,-1 0-1 0 0,0 0 1 0 0,-1 0-1 0 0,0 0 0 0 0,-1 0 1 0 0,0 0-1 0 0,-1 0 0 0 0,0-1 1 0 0,-1 0-1 0 0,0 0 1 0 0,-1 0-1 0 0,0 0 0 0 0,0-1 1 0 0,-1 0-1 0 0,-3 3-73 0 0,-62 50-2093 0 0,60-56-928 0 0,2-5-3235 0 0</inkml:trace>
  <inkml:trace contextRef="#ctx0" brushRef="#br0" timeOffset="-55073.64">2801 7886 5673 0 0,'0'0'6329'0'0,"0"0"-4758"0"0,0 0-1347 0 0,-5 6-32 0 0,-7 11-28 0 0,1 0-1 0 0,0 0 1 0 0,2 1-1 0 0,0 1 1 0 0,1 0-1 0 0,0 0 1 0 0,2 0-1 0 0,1 1 1 0 0,0 0-1 0 0,1 0 1 0 0,1 0-1 0 0,1 0 1 0 0,1 1-1 0 0,1-1 1 0 0,1 0 0 0 0,2 20-164 0 0,-1-34 14 0 0,0 0 0 0 0,0 0 0 0 0,1 0 0 0 0,0-1 1 0 0,0 1-1 0 0,0-1 0 0 0,0 1 0 0 0,1-1 1 0 0,0 0-1 0 0,0-1 0 0 0,0 1 0 0 0,1-1 0 0 0,-1 0 1 0 0,1 0-1 0 0,0 0 0 0 0,6 3-14 0 0,33-1-5039 0 0,-34-11-134 0 0</inkml:trace>
  <inkml:trace contextRef="#ctx0" brushRef="#br0" timeOffset="-54730.19">3030 7860 2784 0 0,'0'0'5493'0'0,"0"0"-3084"0"0,0 0-1992 0 0,5 5-180 0 0,63 101 2675 0 0,-67-103-2860 0 0,1 0 0 0 0,-1 1 0 0 0,1-1 0 0 0,-1 1 0 0 0,0-1 0 0 0,-1 1 0 0 0,1 0 0 0 0,0-1 0 0 0,-1 1 0 0 0,0 0 0 0 0,0-1 0 0 0,0 1 0 0 0,-1 0 0 0 0,1-1 0 0 0,-1 1 0 0 0,1 0 0 0 0,-1-1 0 0 0,-1 1 0 0 0,1-1 0 0 0,0 1 0 0 0,-1-1 0 0 0,0 0 0 0 0,1 1 0 0 0,-1-1 0 0 0,-1 0-1 0 0,1 0 1 0 0,0-1 0 0 0,-1 1 0 0 0,1 0 0 0 0,-1-1 0 0 0,0 1 0 0 0,0-1 0 0 0,0 0 0 0 0,0 0-52 0 0,0 0-22 0 0,0-1-1 0 0,1 0 0 0 0,-1 0 0 0 0,0 0 0 0 0,0-1 0 0 0,0 1 0 0 0,0 0 0 0 0,0-1 0 0 0,0 0 0 0 0,0 0 1 0 0,0 0-1 0 0,1 0 0 0 0,-1 0 0 0 0,0-1 0 0 0,0 1 0 0 0,0-1 0 0 0,0 0 0 0 0,0 0 0 0 0,0 0 1 0 0,1 0-1 0 0,-1 0 0 0 0,0-1 0 0 0,1 1 0 0 0,-1-1 0 0 0,1 1 0 0 0,0-1 0 0 0,-1 0 0 0 0,1 0 0 0 0,0 0 1 0 0,0-1-1 0 0,0 1 0 0 0,1 0 0 0 0,-1-1 0 0 0,0 1 0 0 0,1-1 0 0 0,-1 1 0 0 0,1-1 0 0 0,0 0 0 0 0,0 0 1 0 0,0 0-1 0 0,1 1 0 0 0,-1-1 0 0 0,1 0 0 0 0,-1 0 0 0 0,1 0 0 0 0,0 0 0 0 0,0 0 0 0 0,0 0 0 0 0,0 0 1 0 0,1 0-1 0 0,-1 0 0 0 0,1 0 0 0 0,0 0 0 0 0,0 1 0 0 0,0-1 0 0 0,0 0 0 0 0,0 0 0 0 0,1 1 0 0 0,-1-1 1 0 0,1 1-1 0 0,-1-1 0 0 0,1 1 0 0 0,0 0 0 0 0,0 0 0 0 0,0 0 0 0 0,1 0 0 0 0,0-1 23 0 0,76 8-6516 0 0,-70-3 743 0 0</inkml:trace>
  <inkml:trace contextRef="#ctx0" brushRef="#br0" timeOffset="-54432.49">3232 7891 10217 0 0,'0'0'1317'0'0,"0"0"-1208"0"0,5 0-204 0 0,-2-1 137 0 0,-1 1 0 0 0,1-1 0 0 0,-1 1 0 0 0,1 0 0 0 0,0-1 0 0 0,-1 1 1 0 0,1 1-1 0 0,-1-1 0 0 0,1 0 0 0 0,-1 0 0 0 0,1 1 0 0 0,-1 0 0 0 0,1-1 1 0 0,-1 1-1 0 0,1 0 0 0 0,-1 0 0 0 0,0 0 0 0 0,0 0 0 0 0,1 1 0 0 0,-1-1 0 0 0,0 1 1 0 0,0-1-1 0 0,0 1 0 0 0,0 0 0 0 0,-1 0 0 0 0,1 0 0 0 0,0 0 0 0 0,-1 0 0 0 0,1 0 1 0 0,-1 0-1 0 0,0 0 0 0 0,0 1 0 0 0,0-1 0 0 0,0 0 0 0 0,0 1 0 0 0,0-1 0 0 0,-1 1 1 0 0,1-1-1 0 0,-1 1 0 0 0,1-1 0 0 0,-1 1 0 0 0,0 0 0 0 0,0-1 0 0 0,-1 1 1 0 0,1-1-1 0 0,0 1 0 0 0,-1-1 0 0 0,0 3-42 0 0,-40 121 1218 0 0,74-106-967 0 0,-9-26-5790 0 0,-17 1-37 0 0</inkml:trace>
  <inkml:trace contextRef="#ctx0" brushRef="#br0" timeOffset="-54184.63">3363 8041 4620 0 0,'0'0'6977'0'0,"0"0"-5569"0"0,0 0-1292 0 0,0 0 368 0 0,-33 2 264 0 0,17-4-128 0 0,-1 1-252 0 0,-2-1-280 0 0,-5 2-88 0 0,3-2-808 0 0,0 2-528 0 0,1 0-660 0 0,4 0-2052 0 0,2-2-2641 0 0</inkml:trace>
  <inkml:trace contextRef="#ctx0" brushRef="#br0" timeOffset="-53934.68">3418 8236 5216 0 0,'0'0'5629'0'0,"0"0"-4805"0"0,0 0-528 0 0,0 0 280 0 0,-39 11 484 0 0,18-11-348 0 0,-2 0-120 0 0,-7-2-60 0 0,-9-2-244 0 0,-4 1-212 0 0,2 1-64 0 0,6-1-12 0 0,11 2-156 0 0,3 1-724 0 0,0-1-480 0 0,-5 0-480 0 0,5 1-1312 0 0,-2-3-3641 0 0</inkml:trace>
  <inkml:trace contextRef="#ctx0" brushRef="#br0" timeOffset="-53777.49">3059 8312 6353 0 0,'0'0'5303'0'0,"0"0"-3953"0"0,5 7-1187 0 0,44 92 1823 0 0,-48-97-1951 0 0,0 1 0 0 0,1 0 0 0 0,-2 0 0 0 0,1-1 0 0 0,0 1 0 0 0,0 0 0 0 0,-1 0-1 0 0,0 0 1 0 0,1 0 0 0 0,-1 0 0 0 0,0 0 0 0 0,-1 0 0 0 0,1 0 0 0 0,0 0 0 0 0,-1 0 0 0 0,0 0-1 0 0,0 0 1 0 0,0-1 0 0 0,0 1 0 0 0,0 0 0 0 0,0 0 0 0 0,-1-1 0 0 0,1 1 0 0 0,-1-1-1 0 0,0 1 1 0 0,1-1 0 0 0,-1 0 0 0 0,-1 0 0 0 0,1 0 0 0 0,0 0 0 0 0,0 0 0 0 0,-1 0-1 0 0,1 0 1 0 0,-1-1 0 0 0,1 0 0 0 0,-1 1 0 0 0,0-1 0 0 0,-2 1-35 0 0,7-3-28 0 0,0 0 1 0 0,0 0-1 0 0,1 0 1 0 0,-1 0-1 0 0,0 0 1 0 0,-1 0-1 0 0,1-1 1 0 0,0 1-1 0 0,0-1 1 0 0,-1 1-1 0 0,1-1 1 0 0,0 1-1 0 0,-1-1 1 0 0,0 0-1 0 0,1 0 1 0 0,-1 0-1 0 0,0 0 1 0 0,0 0-1 0 0,0 0 1 0 0,0 0-1 0 0,-1-1 1 0 0,1 1-1 0 0,0 0 1 0 0,-1 0-1 0 0,0 0 1 0 0,1-1-1 0 0,-1 1 1 0 0,0 0-1 0 0,0-1 1 0 0,0 1-1 0 0,-1 0 1 0 0,1-1-1 0 0,0 1 1 0 0,-1 0-1 0 0,0 0 1 0 0,1 0-1 0 0,-1-1 1 0 0,0 1-1 0 0,0 0 1 0 0,0 0-1 0 0,0 0 1 0 0,-1 0-1 0 0,1 1 1 0 0,0-1-1 0 0,-1 0 1 0 0,0 0-1 0 0,1 1 1 0 0,-1-1-1 0 0,0 1 1 0 0,0-1-1 0 0,1 1 1 0 0,-1 0-1 0 0,0 0 1 0 0,-1 0-1 0 0,1 0 1 0 0,0 0-1 0 0,0 0 1 0 0,0 1-1 0 0,0-1 1 0 0,-1 1-1 0 0,1-1 1 0 0,0 1-1 0 0,0 0 1 0 0,-1 0-1 0 0,1 0 1 0 0,0 0-1 0 0,-1 0 1 0 0,1 1-1 0 0,0-1 1 0 0,-1 1 27 0 0,78-22-299 0 0,-24 24-5799 0 0,-40-2 271 0 0</inkml:trace>
  <inkml:trace contextRef="#ctx0" brushRef="#br0" timeOffset="-53575.41">3233 8435 4804 0 0,'0'0'6344'0'0,"0"0"-5004"0"0,0 0-1386 0 0,0 0 52 0 0,7-4 131 0 0,-5 3-88 0 0,1-1 1 0 0,0 1-1 0 0,0 0 0 0 0,0 0 0 0 0,0 0 0 0 0,0 0 0 0 0,0 1 1 0 0,0-1-1 0 0,0 1 0 0 0,0 0 0 0 0,0 0 0 0 0,0 0 1 0 0,0 0-1 0 0,1 0 0 0 0,-1 1 0 0 0,0 0 0 0 0,0-1 0 0 0,0 1 1 0 0,0 0-1 0 0,-1 0 0 0 0,1 0 0 0 0,0 1 0 0 0,0-1 1 0 0,-1 1-1 0 0,1 0 0 0 0,-1 0 0 0 0,1-1 0 0 0,-1 2 0 0 0,0-1 1 0 0,1 0-1 0 0,-1 0 0 0 0,0 1 0 0 0,-1-1 0 0 0,1 1 1 0 0,0-1-1 0 0,-1 1 0 0 0,1 0 0 0 0,-1 0 0 0 0,0 0-49 0 0,0 0 68 0 0,1 0-1 0 0,-1 0 0 0 0,0 0 0 0 0,-1 0 1 0 0,1 0-1 0 0,-1 0 0 0 0,1 0 1 0 0,-1 0-1 0 0,0 1 0 0 0,0-1 0 0 0,0 0 1 0 0,0 0-1 0 0,-1 0 0 0 0,1 0 1 0 0,-1 0-1 0 0,0 0 0 0 0,0 0 0 0 0,0 0 1 0 0,0 0-1 0 0,-1 0 0 0 0,1-1 1 0 0,-1 1-1 0 0,1 0 0 0 0,-1-1 0 0 0,0 1 1 0 0,0-1-1 0 0,0 0 0 0 0,-1 1 1 0 0,1-1-1 0 0,0 0 0 0 0,-2 0-67 0 0,-61 21-4114 0 0,60-24 362 0 0,2-5-3231 0 0</inkml:trace>
  <inkml:trace contextRef="#ctx0" brushRef="#br0" timeOffset="-53390.11">3397 8449 8381 0 0,'0'0'3135'0'0,"0"0"-1917"0"0,-3 6-505 0 0,0 0-882 0 0,0-1 271 0 0,0 0 0 0 0,0 0 0 0 0,1 1 0 0 0,-1-1 0 0 0,1 1 0 0 0,0-1 0 0 0,1 1 0 0 0,-1 0 0 0 0,1 0 0 0 0,0 0 0 0 0,1 0 0 0 0,-1 0 0 0 0,1 0 0 0 0,0 0 0 0 0,1 0 0 0 0,0 2-102 0 0,43 10-4957 0 0,-32-18-1040 0 0</inkml:trace>
  <inkml:trace contextRef="#ctx0" brushRef="#br0" timeOffset="-53140.52">3692 7965 7085 0 0,'0'0'2889'0'0,"0"0"-1549"0"0,0 0-768 0 0,0 0-204 0 0,0 0-46 0 0,6 9 132 0 0,41 110 753 0 0,-45-107-1175 0 0,0 0 1 0 0,0 0-1 0 0,-1 0 0 0 0,-1 1 1 0 0,0-1-1 0 0,-1 0 1 0 0,0 0-1 0 0,-1 1 1 0 0,0-1-1 0 0,-1 0 1 0 0,0-1-1 0 0,-1 1 1 0 0,0 0-1 0 0,-1-1 1 0 0,-1 0-1 0 0,1 0 0 0 0,-2-1 1 0 0,1 1-1 0 0,-2-1 1 0 0,1-1-1 0 0,-1 1 1 0 0,-4 2-33 0 0,-36 23-5266 0 0,18-27-2587 0 0</inkml:trace>
  <inkml:trace contextRef="#ctx0" brushRef="#br0" timeOffset="-52576.63">3040 8444 572 0 0,'0'0'473'0'0,"0"0"-236"0"0,0 0 4 0 0,0 0 16 0 0,0 0 63 0 0,0 0 422 0 0,0 0 1656 0 0,0 0-333 0 0,0 0-1046 0 0,-10-7 1111 0 0,-22 75 896 0 0,58-51-880 0 0,-7-10-7629 0 0,-18-7 12 0 0</inkml:trace>
  <inkml:trace contextRef="#ctx0" brushRef="#br0" timeOffset="-52110.03">4312 8250 5765 0 0,'0'0'6160'0'0,"0"0"-4381"0"0,0 0-1536 0 0,0 0 41 0 0,0 0 248 0 0,-8-2 172 0 0,-228-37 700 0 0,187 24-2481 0 0,35 5-1962 0 0,6-3-3681 0 0,7 4 945 0 0</inkml:trace>
  <inkml:trace contextRef="#ctx0" brushRef="#br0" timeOffset="-51860.86">4140 8137 3220 0 0,'0'0'4160'0'0,"0"0"-2165"0"0,0 0-1108 0 0,3 6-167 0 0,-1-1-501 0 0,0-1 0 0 0,0 1 0 0 0,-1 0 0 0 0,0 0 0 0 0,0 0 0 0 0,0 0 0 0 0,0 0 0 0 0,-1 0 0 0 0,0 0 0 0 0,0 0 0 0 0,0 0 0 0 0,0 1 1 0 0,-1-1-1 0 0,0 0 0 0 0,0 0 0 0 0,-1-1 0 0 0,1 1 0 0 0,-1 0 0 0 0,0 0 0 0 0,0-1 0 0 0,-2 3-219 0 0,2-1-266 0 0,-20 56 1182 0 0,23-23-6508 0 0,2-38-72 0 0</inkml:trace>
  <inkml:trace contextRef="#ctx0" brushRef="#br0" timeOffset="-50038.33">1957 6005 156 0 0,'0'0'860'0'0,"0"0"-508"0"0,0 0-156 0 0,0 0 28 0 0,0 0 80 0 0,0 0-296 0 0,0 0 76 0 0,0 0 96 0 0,0 0-76 0 0,-4 0-24 0 0,4 0-80 0 0,0 0-128 0 0,0 0-380 0 0,0 0-1304 0 0</inkml:trace>
  <inkml:trace contextRef="#ctx0" brushRef="#br0" timeOffset="-49790.42">1957 6005 2904 0 0,'10'4'3049'0'0,"-10"-4"-2069"0"0,0 0-980 0 0,-2 1-544 0 0,0-1-617 0 0,0 1-847 0 0,2-1 260 0 0</inkml:trace>
  <inkml:trace contextRef="#ctx0" brushRef="#br0" timeOffset="-49540.69">1965 6020 6929 0 0,'0'0'1028'0'0,"0"0"-408"0"0,0 0-244 0 0,0 0-24 0 0,0 0-352 0 0,0 0-172 0 0,0 0-724 0 0,0 0-2305 0 0</inkml:trace>
  <inkml:trace contextRef="#ctx0" brushRef="#br0" timeOffset="-40045.92">6040 8415 5765 0 0,'0'0'5443'0'0,"-6"0"-3793"0"0,-228-31 1421 0 0,-281 5-2868 0 0,499 27-1729 0 0,19 5-5567 0 0,6-3 1836 0 0</inkml:trace>
  <inkml:trace contextRef="#ctx0" brushRef="#br0" timeOffset="-39764.22">5411 8447 2872 0 0,'0'0'7312'0'0,"0"0"-5121"0"0,5 6-1497 0 0,5 4-444 0 0,-1-1-1 0 0,-1 2 1 0 0,1-1-1 0 0,-2 1 0 0 0,1 0 1 0 0,-2 0-1 0 0,1 1 1 0 0,-2 0-1 0 0,1 0 1 0 0,-2 1-1 0 0,0 0 0 0 0,0-1 1 0 0,-1 1-1 0 0,-1 0 1 0 0,0 1-1 0 0,0 0-249 0 0,-5-10 48 0 0,0-1 0 0 0,0 0 0 0 0,-1 0 0 0 0,1 0-1 0 0,0-1 1 0 0,-1 1 0 0 0,0-1 0 0 0,0 1 0 0 0,0-1 0 0 0,0 0 0 0 0,0-1-1 0 0,0 1 1 0 0,0-1 0 0 0,0 0 0 0 0,-1 0 0 0 0,1 0 0 0 0,0-1-1 0 0,-1 1 1 0 0,1-1 0 0 0,-1 0 0 0 0,1 0 0 0 0,0-1 0 0 0,-1 1 0 0 0,1-1-1 0 0,0 0 1 0 0,-1 0 0 0 0,1 0 0 0 0,0-1 0 0 0,0 0 0 0 0,0 1 0 0 0,0-1-1 0 0,0-1 1 0 0,0 1 0 0 0,-1-2-48 0 0,4 4 4 0 0,-1-1 1 0 0,1 0-1 0 0,0 0 1 0 0,0 0-1 0 0,-1 0 0 0 0,1 0 1 0 0,0 0-1 0 0,0 0 0 0 0,0 0 1 0 0,0 0-1 0 0,0 0 1 0 0,0 0-1 0 0,1-1 0 0 0,-1 1 1 0 0,0 0-1 0 0,1-1 1 0 0,-1 1-1 0 0,1-1 0 0 0,-1 1 1 0 0,1-1-1 0 0,-1 1 0 0 0,1-1 1 0 0,0 1-1 0 0,0-1 1 0 0,0 1-1 0 0,0-1 0 0 0,0 1 1 0 0,0-1-1 0 0,0 1 0 0 0,1-1 1 0 0,-1 1-1 0 0,0 0 1 0 0,1-1-1 0 0,-1 1 0 0 0,1-1 1 0 0,0 1-1 0 0,-1 0 1 0 0,1-1-1 0 0,0 1 0 0 0,0 0 1 0 0,0 0-1 0 0,0 0 0 0 0,0-1 1 0 0,0 1-1 0 0,0 0 1 0 0,0 0-1 0 0,1 1 0 0 0,-1-1 1 0 0,0 0-1 0 0,0 0 0 0 0,1 0 1 0 0,-1 1-1 0 0,1-1 1 0 0,-1 1-1 0 0,1-1-4 0 0,84-21-3923 0 0,-72 21 528 0 0,-2 0-2734 0 0</inkml:trace>
  <inkml:trace contextRef="#ctx0" brushRef="#br0" timeOffset="-39499.55">5620 8595 10965 0 0,'0'0'2056'0'0,"0"0"-1295"0"0,0 0-545 0 0,0 0 173 0 0,0 0-175 0 0,0 0-196 0 0,0 0-103 0 0,7 0-128 0 0,-2-1 271 0 0,1 1-1 0 0,0 0 1 0 0,-1 0 0 0 0,1 0-1 0 0,-1 1 1 0 0,1 0-1 0 0,0 0 1 0 0,-1 1-1 0 0,0 0 1 0 0,1-1-1 0 0,-1 2 1 0 0,0-1-1 0 0,0 1 1 0 0,0-1 0 0 0,0 1-1 0 0,-1 1 1 0 0,1-1-1 0 0,-1 1 1 0 0,0 0-1 0 0,0 0 1 0 0,0 0-1 0 0,0 0 1 0 0,-1 1-1 0 0,1-1 1 0 0,-1 1 0 0 0,0 0-1 0 0,-1 0 1 0 0,1 0-1 0 0,-1 0 1 0 0,0 0-1 0 0,-1 1 1 0 0,1-1-1 0 0,-1 1 1 0 0,0-1-1 0 0,0 5-57 0 0,-48 30 1051 0 0,8-32-3732 0 0,34-13-3847 0 0,6-4-437 0 0</inkml:trace>
  <inkml:trace contextRef="#ctx0" brushRef="#br0" timeOffset="-39293.27">5841 8629 844 0 0,'0'0'8464'0'0,"0"0"-5460"0"0,0 0-1969 0 0,0 0-265 0 0,0 0-216 0 0,0 0-220 0 0,0 0 44 0 0,0 0 66 0 0,0 0-102 0 0,-6 8-94 0 0,3-5-248 0 0,0-1 14 0 0,0 0-1 0 0,1 0 1 0 0,-1 0 0 0 0,0 0 0 0 0,1 1-1 0 0,0-1 1 0 0,-1 1 0 0 0,1 0 0 0 0,0 0-1 0 0,1 0 1 0 0,-1 0 0 0 0,0 0 0 0 0,1 0-1 0 0,0 0 1 0 0,-1 0 0 0 0,1 1 0 0 0,1-1-1 0 0,-1 0 1 0 0,0 1 0 0 0,1-1 0 0 0,0 1-1 0 0,-1-1 1 0 0,2 0 0 0 0,-1 1 0 0 0,0-1-1 0 0,1 1 1 0 0,-1-1 0 0 0,1 0 0 0 0,0 1-1 0 0,0-1 1 0 0,0 0 0 0 0,0 0 0 0 0,1 1-1 0 0,0-1 1 0 0,-1 0 0 0 0,1-1 0 0 0,0 1-1 0 0,0 0 1 0 0,1 0 0 0 0,-1-1-1 0 0,0 1 1 0 0,2 0-14 0 0,31 10-1627 0 0,-9-11-3804 0 0,-10-5-2577 0 0</inkml:trace>
  <inkml:trace contextRef="#ctx0" brushRef="#br0" timeOffset="-38994.56">5968 8542 5521 0 0,'0'0'7167'0'0,"0"0"-4785"0"0,0 0-1997 0 0,0 0-303 0 0,0 0-28 0 0,0 0-24 0 0,0 0-282 0 0,7-1-70 0 0,-5 1 332 0 0,0-1 1 0 0,0 1 0 0 0,0 0-1 0 0,0-1 1 0 0,0 1 0 0 0,0 0-1 0 0,0 0 1 0 0,0 1 0 0 0,0-1-1 0 0,0 0 1 0 0,0 1 0 0 0,0-1-1 0 0,0 1 1 0 0,0 0 0 0 0,0 0-1 0 0,0 0 1 0 0,0 0 0 0 0,0 0-1 0 0,-1 0 1 0 0,1 0 0 0 0,0 0-1 0 0,-1 1 1 0 0,1-1 0 0 0,-1 1-1 0 0,1-1 1 0 0,-1 1 0 0 0,0-1-1 0 0,0 1 1 0 0,1 0 0 0 0,-1 0-1 0 0,0 0 1 0 0,-1-1 0 0 0,1 1-1 0 0,0 0 1 0 0,-1 0 0 0 0,1 0-1 0 0,-1 0 1 0 0,1 1 0 0 0,-1-1-1 0 0,0 0 1 0 0,0 0 0 0 0,0 0-1 0 0,0 0 1 0 0,0 0 0 0 0,0 0-1 0 0,-1 0 1 0 0,1 0 0 0 0,-1 0-1 0 0,0 0 1 0 0,1 0 0 0 0,-1 0-1 0 0,0 0 1 0 0,0 0 0 0 0,-1 1-11 0 0,-42 50 986 0 0,98-40-411 0 0,-1-7-1767 0 0,-15-4-3548 0 0,-9-2-3448 0 0</inkml:trace>
  <inkml:trace contextRef="#ctx0" brushRef="#br0" timeOffset="-41302.29">5292 7902 5244 0 0,'0'0'5946'0'0,"0"0"-4502"0"0,0 0-1508 0 0,0 0 226 0 0,0 0 174 0 0,4 7 24 0 0,22 25 9 0 0,-19-25-247 0 0,0 0 0 0 0,0 1 0 0 0,-1-1 1 0 0,0 1-1 0 0,-1 0 0 0 0,0 1 0 0 0,0-1 0 0 0,0 1 0 0 0,-1 0 0 0 0,-1 0 0 0 0,1 1 0 0 0,-1-1 0 0 0,-1 1 0 0 0,0-1 1 0 0,0 1-1 0 0,-1 0 0 0 0,0 6-122 0 0,-4-12 59 0 0,0 1 0 0 0,-1-1 1 0 0,1 0-1 0 0,-1 0 0 0 0,1 0 0 0 0,-1 0 1 0 0,-1 0-1 0 0,1-1 0 0 0,0 0 0 0 0,-1 0 1 0 0,0 0-1 0 0,1-1 0 0 0,-1 1 0 0 0,0-1 1 0 0,0 0-1 0 0,-1 0 0 0 0,1-1 1 0 0,0 0-1 0 0,-1 0 0 0 0,1 0 0 0 0,0 0 1 0 0,-1-1-1 0 0,1 0 0 0 0,-1 0 0 0 0,1-1 1 0 0,-1 1-1 0 0,-2-2-59 0 0,6 1 21 0 0,1-1-1 0 0,-1 0 1 0 0,1 0 0 0 0,0 0 0 0 0,-1 0-1 0 0,1 1 1 0 0,0-2 0 0 0,0 1-1 0 0,1 0 1 0 0,-1 0 0 0 0,0 0 0 0 0,1 0-1 0 0,-1 0 1 0 0,1-1 0 0 0,0 1 0 0 0,0 0-1 0 0,-1 0 1 0 0,2-1 0 0 0,-1 1-1 0 0,0 0 1 0 0,0 0 0 0 0,1-1 0 0 0,-1 1-1 0 0,1 0 1 0 0,0 0 0 0 0,-1 0-1 0 0,1 0 1 0 0,0 0 0 0 0,0 0 0 0 0,0 0-1 0 0,1 0 1 0 0,-1 0 0 0 0,0 0 0 0 0,1 1-1 0 0,-1-1 1 0 0,1 0 0 0 0,0 1-1 0 0,0 0 1 0 0,-1-1 0 0 0,1 1 0 0 0,0 0-1 0 0,0 0 1 0 0,0 0 0 0 0,0 0 0 0 0,0 0-1 0 0,0 0 1 0 0,1 1 0 0 0,-1-1-1 0 0,1 0-20 0 0,48-18-962 0 0,-28 14-3061 0 0,-20 4 3203 0 0,2-1-4894 0 0</inkml:trace>
  <inkml:trace contextRef="#ctx0" brushRef="#br0" timeOffset="-40944.34">5548 7826 8053 0 0,'0'0'2881'0'0,"0"0"-1716"0"0,0 0-577 0 0,0 0 178 0 0,0 0-188 0 0,0 0-408 0 0,0 0-282 0 0,0 0-62 0 0,3 1 89 0 0,0 0 105 0 0,-1 0 0 0 0,1-1 1 0 0,-1 1-1 0 0,0 0 0 0 0,1 1 1 0 0,-1-1-1 0 0,0 0 0 0 0,0 1 0 0 0,0-1 1 0 0,0 1-1 0 0,0-1 0 0 0,0 1 1 0 0,-1 0-1 0 0,1 0 0 0 0,0 0 0 0 0,-1 0 1 0 0,1 0-1 0 0,-1 0 0 0 0,0 1 1 0 0,0-1-1 0 0,0 0 0 0 0,0 0 0 0 0,0 1 1 0 0,-1-1-1 0 0,1 1 0 0 0,-1-1 0 0 0,1 1 1 0 0,-1-1-1 0 0,0 1 0 0 0,0-1 1 0 0,0 1-1 0 0,0-1 0 0 0,0 1 0 0 0,-1-1 1 0 0,1 1-1 0 0,-1-1 0 0 0,0 1 1 0 0,0-1-1 0 0,0 1 0 0 0,0-1 0 0 0,0 0 1 0 0,0 0-1 0 0,0 0 0 0 0,-1 1 1 0 0,1-1-1 0 0,-1 0 0 0 0,0-1 0 0 0,1 1-20 0 0,-59 92 381 0 0,99-74 432 0 0,-22-19-3493 0 0,-4-2-4007 0 0,-3-1 57 0 0</inkml:trace>
  <inkml:trace contextRef="#ctx0" brushRef="#br0" timeOffset="-40482.31">5765 8002 1800 0 0,'0'0'6100'0'0,"0"0"-4036"0"0,0 0-1485 0 0,0 0-76 0 0,0 0 113 0 0,0 0 220 0 0,0 0 37 0 0,0 0-383 0 0,4-1-618 0 0,126 38 1187 0 0,-130-35-1038 0 0,1 1 0 0 0,0-1 0 0 0,-1 1 0 0 0,0 0-1 0 0,0-1 1 0 0,0 1 0 0 0,0 0 0 0 0,0-1 0 0 0,0 1 0 0 0,-1 0 0 0 0,1-1 0 0 0,-1 1 0 0 0,0-1-1 0 0,0 1 1 0 0,0-1 0 0 0,0 1 0 0 0,0-1 0 0 0,0 0 0 0 0,-1 1 0 0 0,1-1 0 0 0,-1 0-1 0 0,1 0 1 0 0,-1 0 0 0 0,0 0 0 0 0,0 0 0 0 0,0-1 0 0 0,0 1 0 0 0,0 0 0 0 0,0-1 0 0 0,-1 0-1 0 0,0 1-20 0 0,-3 5 4 0 0,0-1 28 0 0,-1 1 0 0 0,1 0 1 0 0,1 0-1 0 0,-1 1 0 0 0,1 0 1 0 0,1 0-1 0 0,-1 0 0 0 0,2 0 1 0 0,-1 1-1 0 0,1-1 0 0 0,0 1 1 0 0,1 0-1 0 0,0 0 0 0 0,0 2-32 0 0,45 10 1172 0 0,-7-31-7014 0 0,-22-2-1323 0 0</inkml:trace>
  <inkml:trace contextRef="#ctx0" brushRef="#br0" timeOffset="-40266.25">5983 8170 5216 0 0,'0'0'10153'0'0,"0"0"-9269"0"0,0 0-723 0 0,0 0-61 0 0,-46-1 200 0 0,25-1-64 0 0,-1-1-48 0 0,-5 2-104 0 0,1 0-84 0 0,-3 0-152 0 0,2 1-220 0 0,-2 0-321 0 0,4 0-503 0 0,3-2-1052 0 0,8 0-3236 0 0,2-4-1693 0 0</inkml:trace>
  <inkml:trace contextRef="#ctx0" brushRef="#br0" timeOffset="-36801.78">6256 7865 4028 0 0,'0'0'6258'0'0,"0"0"-4543"0"0,0 0-1694 0 0,0 0-217 0 0,9 3 43 0 0,22 9 418 0 0,0-1-1 0 0,1-2 1 0 0,1-1 0 0 0,-1-2-1 0 0,1-1 1 0 0,0-2-1 0 0,0 0 1 0 0,1-3 0 0 0,-1-1-1 0 0,1-1-264 0 0,-41 63 948 0 0,-4-4-694 0 0,3 0 0 0 0,2 0 0 0 0,3 1 0 0 0,3 0 1 0 0,2 0-1 0 0,2-1 0 0 0,5 14-254 0 0,14 57 377 0 0,-15-100-214 0 0,-2 0 0 0 0,-1 1-1 0 0,-2-1 1 0 0,0 1-1 0 0,-2 0 1 0 0,-1 0 0 0 0,-2 3-163 0 0,1-29 51 0 0,0 0 0 0 0,1 0 1 0 0,-1-1-1 0 0,-1 1 0 0 0,1 0 0 0 0,0 0 1 0 0,-1-1-1 0 0,1 1 0 0 0,-1-1 0 0 0,0 0 1 0 0,0 1-1 0 0,0-1 0 0 0,0 0 0 0 0,0 0 1 0 0,0 0-1 0 0,-1 0 0 0 0,1 0 0 0 0,-1-1 1 0 0,1 1-1 0 0,-1-1 0 0 0,0 0 1 0 0,1 0-1 0 0,-1 1 0 0 0,0-2 0 0 0,0 1 1 0 0,0 0-1 0 0,0-1 0 0 0,0 1 0 0 0,0-1 1 0 0,0 0-1 0 0,0 0 0 0 0,-2 0-51 0 0,-111-12-185 0 0,85 7-1034 0 0,11 2-3433 0 0,9-3-2025 0 0</inkml:trace>
  <inkml:trace contextRef="#ctx0" brushRef="#br0" timeOffset="-34874.35">4308 6321 196 0 0,'0'0'296'0'0,"7"-2"241"0"0,4-1-94 0 0,0-1-1 0 0,-1 0 0 0 0,0 0 0 0 0,0-1 0 0 0,0 0 0 0 0,0-1 0 0 0,-1 0 0 0 0,0-1 0 0 0,0 0 1 0 0,0 0-1 0 0,-1-1 0 0 0,0 0 0 0 0,-1 0 0 0 0,0-1 0 0 0,0 0 0 0 0,-1 0 0 0 0,0 0 0 0 0,3-8-442 0 0,48-184 2578 0 0,-60 63-2405 0 0,-1 120-270 0 0,-1 0 1 0 0,-1 1-1 0 0,0 0 1 0 0,-2 0-1 0 0,0 0 1 0 0,0 1-1 0 0,-2 0 1 0 0,0 1-1 0 0,0 0 1 0 0,-2 0-1 0 0,0 1 1 0 0,0 1-1 0 0,-1 0 1 0 0,-1 0-1 0 0,0 2 1 0 0,-1 0-1 0 0,0 0 1 0 0,-1 1-1 0 0,0 1 1 0 0,0 1-1 0 0,-1 0 1 0 0,0 2-1 0 0,0-1 1 0 0,-1 2-1 0 0,0 0 1 0 0,0 2-1 0 0,0 0 1 0 0,0 0-1 0 0,-1 2 1 0 0,1 0-1 0 0,-1 1 1 0 0,1 1-1 0 0,-13 3 97 0 0,-120 48 260 0 0,134-40-248 0 0,1 0-1 0 0,-1 1 1 0 0,2 1 0 0 0,0 0-1 0 0,1 1 1 0 0,0 1 0 0 0,1 0-1 0 0,1 0 1 0 0,1 2 0 0 0,0-1 0 0 0,1 2-1 0 0,1-1 1 0 0,1 1 0 0 0,1 0-1 0 0,0 1 1 0 0,1 0 0 0 0,2 0-1 0 0,0 0 1 0 0,1 1 0 0 0,0-1 0 0 0,2 1-1 0 0,1 0 1 0 0,0-1 0 0 0,2 1-1 0 0,0-1 1 0 0,1 1 0 0 0,2-1-1 0 0,0 0 1 0 0,0 0 0 0 0,2-1 0 0 0,1 2-12 0 0,-3-8 112 0 0,0-1 1 0 0,0 1 0 0 0,1-1 0 0 0,1-1 0 0 0,0 1 0 0 0,0-1 0 0 0,2 0 0 0 0,-1-1 0 0 0,1 0 0 0 0,0 0 0 0 0,1-1 0 0 0,0 0 0 0 0,1-1 0 0 0,0 0 0 0 0,0 0-1 0 0,1-1 1 0 0,0-1 0 0 0,4 2-113 0 0,14 4 323 0 0,0-1 0 0 0,2-2 0 0 0,-1-1-1 0 0,1-1 1 0 0,0-2 0 0 0,0-1-1 0 0,7-2-322 0 0,72-11-2491 0 0,-91 4-1960 0 0,9-7-2074 0 0</inkml:trace>
  <inkml:trace contextRef="#ctx0" brushRef="#br0" timeOffset="-18736.94">782 7553 3156 0 0,'0'0'194'0'0,"0"0"251"0"0,0 0-318 0 0,0 0-40 0 0,0 0 63 0 0,0 0 70 0 0,0 0 17 0 0,0 0 35 0 0,-10 21 380 0 0,127 156 944 0 0,-71-106-746 0 0,-4 1-1 0 0,-4 2 1 0 0,-2 2 0 0 0,-3 2-850 0 0,54 92 643 0 0,-87-162-617 0 0,1 6-4 0 0,-1-10-4352 0 0,5-4-1874 0 0</inkml:trace>
  <inkml:trace contextRef="#ctx0" brushRef="#br0" timeOffset="-14977.32">6132 8960 2548 0 0,'0'0'802'0'0,"8"-3"248"0"0,3 0-1064 0 0,-1-1-1 0 0,0 0 0 0 0,0-1 1 0 0,0 0-1 0 0,-1-1 1 0 0,0 1-1 0 0,0-2 0 0 0,0 1 1 0 0,-1-1-1 0 0,0-1 0 0 0,0 0 1 0 0,-1 0-1 0 0,0 0 0 0 0,0-1 1 0 0,-1 0-1 0 0,0 0 1 0 0,0 0-1 0 0,-1-1 0 0 0,-1 0 1 0 0,0 0-1 0 0,0 0 0 0 0,0-1 15 0 0,-2-17-73 0 0,-1 0 0 0 0,-1 0 0 0 0,-1 0 0 0 0,-2 0 0 0 0,-1 0 0 0 0,0 0 0 0 0,-3 1 0 0 0,0-1 0 0 0,-1 2 0 0 0,-2-1 0 0 0,-1 1 0 0 0,-1 1 0 0 0,-1 0 0 0 0,-12-17 73 0 0,24 41 5 0 0,-201-437 2605 0 0,182 403-2609 0 0,-2 1 0 0 0,-1 1 1 0 0,-2 1-1 0 0,-1 1 0 0 0,-1 2 1 0 0,-2 0-1 0 0,-1 2 0 0 0,-1 1 1 0 0,-1 1-1 0 0,-1 2 0 0 0,-1 1 1 0 0,-10-2-2 0 0,-78-19-2067 0 0,114 40 2019 0 0,0 1 0 0 0,0 1-1 0 0,0 0 1 0 0,-1 0 0 0 0,1 0-1 0 0,-1 1 1 0 0,1 0 0 0 0,-1 1-1 0 0,1 0 1 0 0,0 0-1 0 0,-1 1 1 0 0,1 0 0 0 0,0 0-1 0 0,0 1 1 0 0,0 0 0 0 0,0 0-1 0 0,1 1 1 0 0,-1 0 0 0 0,1 0-1 0 0,0 1 1 0 0,0 0 0 0 0,1 0-1 0 0,-1 1 1 0 0,1 0 0 0 0,0 0-1 0 0,1 0 1 0 0,-1 2 48 0 0,3-5 0 0 0,-17 17 99 0 0,0 2 1 0 0,2 0 0 0 0,0 1-1 0 0,2 1 1 0 0,0 0 0 0 0,2 1-1 0 0,0 1 1 0 0,2 0 0 0 0,1 1-1 0 0,1 0 1 0 0,2 1 0 0 0,0 0-1 0 0,0 11-99 0 0,25 406 578 0 0,-11-401-278 0 0,2 0-1 0 0,1 0 0 0 0,3-1 0 0 0,2-1 0 0 0,1 0 1 0 0,2-1-1 0 0,2-1 0 0 0,1-1 0 0 0,13 17-299 0 0,30 36-340 0 0,-46-72 497 0 0,1 0 0 0 0,1-1 1 0 0,1 0-1 0 0,0-2 0 0 0,2 0 1 0 0,0-2-1 0 0,0 0 0 0 0,1-2 1 0 0,1 0-1 0 0,0-2 0 0 0,1 0 1 0 0,0-2-1 0 0,1 0 0 0 0,24 3-157 0 0,-21-4-65 0 0,0-2-1 0 0,0-2 0 0 0,1 0 0 0 0,0-2 1 0 0,-1-1-1 0 0,1-1 0 0 0,0-2 0 0 0,11-3 66 0 0,-5-8-3867 0 0,-17-3-483 0 0</inkml:trace>
  <inkml:trace contextRef="#ctx0" brushRef="#br0" timeOffset="-9866.49">3551 8749 3788 0 0,'0'0'4805'0'0,"0"0"-3706"0"0,0 0-1223 0 0,0 0 500 0 0,-6 2 167 0 0,-175 17 2270 0 0,160-20-2715 0 0,0 0 0 0 0,0 2 0 0 0,0 0-1 0 0,0 1 1 0 0,0 1 0 0 0,1 1 0 0 0,-1 1-1 0 0,1 1 1 0 0,0 1 0 0 0,-7 4-98 0 0,-37 41-313 0 0,63-51 653 0 0,1-1 166 0 0,-34-37-229 0 0,10 25-224 0 0,0 2 0 0 0,-1 1-1 0 0,-1 1 1 0 0,1 1 0 0 0,-1 1 0 0 0,0 1-1 0 0,0 2 1 0 0,-1 0 0 0 0,1 2 0 0 0,-1 1-1 0 0,1 1 1 0 0,-1 1 0 0 0,-3 2-53 0 0,21-3 31 0 0,-164 11 91 0 0,110-4-30 0 0,-1-2 0 0 0,0-4 0 0 0,0-2-1 0 0,0-3 1 0 0,0-3 0 0 0,1-2-1 0 0,0-3 1 0 0,-8-5-92 0 0,4-20 103 0 0,67 35-538 0 0,0 0-4999 0 0,1 1-1389 0 0</inkml:trace>
  <inkml:trace contextRef="#ctx0" brushRef="#br0" timeOffset="-9446.98">2092 9135 1720 0 0,'0'0'7478'0'0,"0"0"-4728"0"0,0 0-2030 0 0,0 0-366 0 0,0 0-45 0 0,0 0-77 0 0,0 0-154 0 0,13 31 824 0 0,31 84-193 0 0,-44-112-670 0 0,0 0 1 0 0,0 0-1 0 0,0 0 1 0 0,0 0-1 0 0,0 0 0 0 0,-1 0 1 0 0,0 0-1 0 0,1 0 0 0 0,-1-1 1 0 0,0 1-1 0 0,0 0 0 0 0,0 0 1 0 0,-1 0-1 0 0,1-1 1 0 0,-1 1-1 0 0,1-1 0 0 0,-1 1 1 0 0,0-1-1 0 0,0 0 0 0 0,0 0 1 0 0,0 0-1 0 0,-1 0 1 0 0,1 0-1 0 0,0 0 0 0 0,-1 0 1 0 0,0-1-1 0 0,1 1 0 0 0,-1-1 1 0 0,0 0-1 0 0,1 0 1 0 0,-1 0-1 0 0,0 0 0 0 0,0 0 1 0 0,0-1-1 0 0,0 1 0 0 0,0-1 1 0 0,0 0-1 0 0,0 0 1 0 0,-2 0-40 0 0,2 0 10 0 0,0-1 1 0 0,0 0 0 0 0,0 0 0 0 0,0 0-1 0 0,0 0 1 0 0,0-1 0 0 0,0 1 0 0 0,0-1-1 0 0,1 1 1 0 0,-1-1 0 0 0,0 0 0 0 0,1 0-1 0 0,0-1 1 0 0,-1 1 0 0 0,1 0 0 0 0,0-1-1 0 0,0 1 1 0 0,0-1 0 0 0,1 0 0 0 0,-1 0-1 0 0,1 1 1 0 0,-1-1 0 0 0,1 0 0 0 0,0 0-1 0 0,0 0 1 0 0,0-1 0 0 0,0 1 0 0 0,1 0-1 0 0,0 0 1 0 0,-1 0 0 0 0,1-1 0 0 0,0 1-1 0 0,0 0 1 0 0,1 0 0 0 0,-1 0 0 0 0,1-1-1 0 0,-1 1 1 0 0,1 0 0 0 0,0 0 0 0 0,0 0 0 0 0,1 0-1 0 0,-1 0 1 0 0,0 0 0 0 0,1 1 0 0 0,0-1-1 0 0,0 0 1 0 0,0 1 0 0 0,0-1 0 0 0,0 1-1 0 0,0 0 1 0 0,1-1 0 0 0,-1 1 0 0 0,2-1-11 0 0,40-15-1274 0 0,-12 16-4704 0 0,-25 2 428 0 0</inkml:trace>
  <inkml:trace contextRef="#ctx0" brushRef="#br0" timeOffset="-9090.8">2264 9148 4548 0 0,'0'0'6264'0'0,"0"0"-4438"0"0,0 0-1650 0 0,0 0-107 0 0,0 0 160 0 0,0 0-106 0 0,7 3-73 0 0,-3-3 1 0 0,0 1 1 0 0,-1-1-1 0 0,1 1 0 0 0,-1 0 1 0 0,1 0-1 0 0,-1 0 0 0 0,1 1 0 0 0,-1-1 1 0 0,0 1-1 0 0,1 0 0 0 0,-1 0 0 0 0,0 0 1 0 0,0 0-1 0 0,-1 1 0 0 0,1-1 1 0 0,0 1-1 0 0,-1-1 0 0 0,1 1 0 0 0,-1 0 1 0 0,0 0-1 0 0,0 0 0 0 0,0 0 0 0 0,0 1 1 0 0,-1-1-1 0 0,1 0 0 0 0,-1 1 0 0 0,0-1 1 0 0,0 1-1 0 0,0-1 0 0 0,-1 1 1 0 0,1 0-1 0 0,-1-1 0 0 0,0 1 0 0 0,0 0 1 0 0,0-1-1 0 0,0 1 0 0 0,0 0 0 0 0,-1 1-51 0 0,-5 6 228 0 0,-20 87 106 0 0,27-96-314 0 0,1 0 0 0 0,-1 0 0 0 0,0-1 0 0 0,1 1 0 0 0,0 0 0 0 0,-1-1-1 0 0,1 1 1 0 0,0-1 0 0 0,-1 0 0 0 0,1 1 0 0 0,0-1 0 0 0,0 0 0 0 0,0 0-1 0 0,0 0 1 0 0,1-1 0 0 0,-1 1 0 0 0,0 0 0 0 0,0-1 0 0 0,0 1 0 0 0,0-1-1 0 0,1 0 1 0 0,-1 0 0 0 0,0 0 0 0 0,0 0 0 0 0,1 0 0 0 0,-1 0 0 0 0,0-1-1 0 0,0 1 1 0 0,0-1 0 0 0,3 0-20 0 0,35-17-6471 0 0,-33 10 2512 0 0,-2 0-662 0 0</inkml:trace>
  <inkml:trace contextRef="#ctx0" brushRef="#br0" timeOffset="-8841.11">2465 9303 1632 0 0,'0'0'1692'0'0,"0"0"4833"0"0,0 0-4569 0 0,0 0-392 0 0,0 0-184 0 0,0 0-660 0 0,0 0-404 0 0,-44-16-68 0 0,25 13-84 0 0,-3 3-148 0 0,1-1-16 0 0,0 1 0 0 0,1-1-592 0 0,3 1-468 0 0,0 0-684 0 0,2 0-1264 0 0,6 0-3789 0 0</inkml:trace>
  <inkml:trace contextRef="#ctx0" brushRef="#br0" timeOffset="-8580.65">2589 9487 4560 0 0,'0'0'4433'0'0,"0"0"-3134"0"0,0 0-708 0 0,-9 2 486 0 0,-155 10 2539 0 0,-99-35-3269 0 0,245 21-767 0 0,-27-4-1125 0 0,18-1-7213 0 0,26 6 3558 0 0</inkml:trace>
  <inkml:trace contextRef="#ctx0" brushRef="#br0" timeOffset="-8316.5">2206 9572 3268 0 0,'0'0'2561'0'0,"0"0"-107"0"0,4 5-1301 0 0,12 16-248 0 0,-9-15-636 0 0,-1-1 1 0 0,0 2-1 0 0,-1-1 0 0 0,0 1 1 0 0,0 0-1 0 0,0 0 1 0 0,0 0-1 0 0,-1 1 1 0 0,-1-1-1 0 0,1 1 0 0 0,-1 0 1 0 0,-1 0-1 0 0,1 1 1 0 0,-1-1-1 0 0,-1 0 1 0 0,1 1-1 0 0,-1-1 1 0 0,-1 1-1 0 0,0-1 0 0 0,-1 9-269 0 0,3-19 0 0 0,-1 0 0 0 0,0-1 0 0 0,0 1 0 0 0,-1 0 0 0 0,1 0 0 0 0,0-1 0 0 0,-1 1 0 0 0,1 0 0 0 0,-1-1 0 0 0,0 1 0 0 0,0-1 0 0 0,0 1 0 0 0,0 0 0 0 0,0-1 0 0 0,0 1 0 0 0,-1 0 0 0 0,1-1 0 0 0,-1 1 0 0 0,0 0 0 0 0,1-1 0 0 0,-1 1 0 0 0,0 0 0 0 0,0 0 0 0 0,-1 0 0 0 0,1 0 0 0 0,0 0 0 0 0,-1 0 0 0 0,1 0 0 0 0,-1 0 0 0 0,0 1 0 0 0,1-1 0 0 0,-1 0 0 0 0,0 1 0 0 0,0 0 0 0 0,0-1 0 0 0,0 1 0 0 0,0 0 0 0 0,0 0 0 0 0,-1 0 0 0 0,1 0 0 0 0,0 1 0 0 0,0-1 0 0 0,-1 0 0 0 0,1 1 0 0 0,-1 0 0 0 0,1-1 0 0 0,0 1 0 0 0,-1 0 0 0 0,1 0 0 0 0,0 1 0 0 0,-1-1 0 0 0,1 0 0 0 0,-1 1 0 0 0,1 0 0 0 0,0-1 0 0 0,0 1 0 0 0,-1 0 0 0 0,1 0 0 0 0,0 0 0 0 0,0 0 0 0 0,0 1 0 0 0,0-1 0 0 0,0 0 0 0 0,0 1 0 0 0,0 0 0 0 0,42-19-3861 0 0,-21 11-764 0 0,1-1-1818 0 0</inkml:trace>
  <inkml:trace contextRef="#ctx0" brushRef="#br0" timeOffset="-8049.1">2417 9689 6189 0 0,'0'0'6134'0'0,"0"0"-4472"0"0,0 0-1472 0 0,0 0 9 0 0,0 0 263 0 0,0 0-207 0 0,0 0-240 0 0,0 0-364 0 0,4 1-245 0 0,87 19 703 0 0,-89-20-73 0 0,0 0 0 0 0,0 1 0 0 0,0-1 0 0 0,0 1 0 0 0,0 0-1 0 0,0-1 1 0 0,0 1 0 0 0,-1 0 0 0 0,1 0 0 0 0,0 0 0 0 0,-1 0 0 0 0,1 0 0 0 0,0 1 0 0 0,-1-1-1 0 0,1 1 1 0 0,-1-1 0 0 0,0 1 0 0 0,1-1 0 0 0,-1 1 0 0 0,0-1 0 0 0,0 1 0 0 0,0 0-1 0 0,0 0 1 0 0,-1 0 0 0 0,1 0 0 0 0,0-1 0 0 0,-1 1 0 0 0,1 0 0 0 0,-1 0 0 0 0,0 0-1 0 0,1 0 1 0 0,-1 0 0 0 0,0 0 0 0 0,0 0 0 0 0,0 0 0 0 0,-1 0 0 0 0,1 0 0 0 0,0 0-1 0 0,-1 0 1 0 0,1 0 0 0 0,-1 0 0 0 0,0 0 0 0 0,0 0 0 0 0,0 0 0 0 0,-1 1-36 0 0,-49 41 159 0 0,26-37-4456 0 0,22-8 738 0 0,2-4-2503 0 0</inkml:trace>
  <inkml:trace contextRef="#ctx0" brushRef="#br0" timeOffset="-7817.19">2591 9702 3636 0 0,'0'0'5127'0'0,"0"0"-2224"0"0,0 0-1704 0 0,0 0-718 0 0,0 0-169 0 0,0 0 56 0 0,0 0 147 0 0,0 0 144 0 0,-4 6-106 0 0,1-3-511 0 0,1-2-31 0 0,-1 1 1 0 0,1 0-1 0 0,0 0 1 0 0,-1-1-1 0 0,1 1 1 0 0,0 1-1 0 0,0-1 1 0 0,0 0-1 0 0,1 0 1 0 0,-1 1-1 0 0,0-1 1 0 0,1 1 0 0 0,0 0-1 0 0,-1-1 1 0 0,1 1-1 0 0,0 0 1 0 0,0 0-1 0 0,1 0 1 0 0,-1 0-1 0 0,1-1 1 0 0,-1 1-1 0 0,1 0 1 0 0,0 0-1 0 0,0 0 1 0 0,0 0-1 0 0,0 0 1 0 0,1 0-1 0 0,-1 0 1 0 0,1 0-1 0 0,0 0 1 0 0,0 0-1 0 0,0-1 1 0 0,0 1-1 0 0,0 0 1 0 0,1-1-1 0 0,-1 1 1 0 0,1-1-1 0 0,0 1 1 0 0,-1-1-1 0 0,1 0 1 0 0,0 1-1 0 0,1-1 1 0 0,-1 0-1 0 0,0-1 1 0 0,2 2-12 0 0,84 9-5138 0 0,-68-14-128 0 0</inkml:trace>
  <inkml:trace contextRef="#ctx0" brushRef="#br0" timeOffset="-7630.52">2805 9341 3604 0 0,'0'0'6973'0'0,"0"0"-6769"0"0,0 0-48 0 0,36 37 408 0 0,-25-17 272 0 0,0 4-56 0 0,-3 4-68 0 0,1 1-240 0 0,-5 3-120 0 0,-4 1-60 0 0,0-2 8 0 0,-5-1-48 0 0,-8 0-48 0 0,-3-3-204 0 0,-5-1-264 0 0,-11-2-748 0 0,3-6-948 0 0,-12-8-3728 0 0</inkml:trace>
  <inkml:trace contextRef="#ctx0" brushRef="#br0" timeOffset="-7473.37">1863 9312 6049 0 0,'0'0'4382'0'0,"0"0"-2961"0"0,0 0-1098 0 0,-2 7 120 0 0,-4 21 497 0 0,-20 147 1378 0 0,26-169-2312 0 0,1 1 0 0 0,-1-1 0 0 0,1 1 1 0 0,0-1-1 0 0,1 1 0 0 0,0-1 0 0 0,0 0 1 0 0,0 0-1 0 0,1 0 0 0 0,0 0 0 0 0,0 0 1 0 0,0 0-1 0 0,1-1 0 0 0,0 0 0 0 0,0 1 0 0 0,0-1 1 0 0,0-1-1 0 0,1 1 0 0 0,0-1 0 0 0,0 0 1 0 0,0 0-1 0 0,1 0 0 0 0,-1-1 0 0 0,1 1 0 0 0,6 1-6 0 0,40 12-4167 0 0,-16-15-2533 0 0</inkml:trace>
  <inkml:trace contextRef="#ctx0" brushRef="#br0" timeOffset="-7083.7">3011 9161 13461 0 0,'0'0'1415'0'0,"0"0"-1212"0"0,0 0-94 0 0,0 0-240 0 0,0 0-194 0 0,0 0 74 0 0,5 3 169 0 0,1-1 103 0 0,-4-2 3 0 0,1 1 1 0 0,0-1 0 0 0,-1 0 0 0 0,1 1-1 0 0,0 0 1 0 0,-1 0 0 0 0,1-1-1 0 0,-1 2 1 0 0,1-1 0 0 0,-1 0 0 0 0,0 0-1 0 0,1 1 1 0 0,-1-1 0 0 0,0 1-1 0 0,0 0 1 0 0,0 0 0 0 0,0 0 0 0 0,0 0-1 0 0,-1 0 1 0 0,1 0 0 0 0,0 0-1 0 0,-1 0 1 0 0,0 1 0 0 0,1-1-1 0 0,-1 1 1 0 0,0-1 0 0 0,0 1 0 0 0,-1-1-1 0 0,1 1 1 0 0,0 0 0 0 0,-1-1-1 0 0,0 1 1 0 0,1 0 0 0 0,-1-1 0 0 0,0 1-1 0 0,0 0 1 0 0,-1-1 0 0 0,1 3-25 0 0,-69 83 1121 0 0,125-72-558 0 0,-24-15-608 0 0,0 1-1261 0 0,-11-2-2599 0 0,-12-1-2201 0 0</inkml:trace>
  <inkml:trace contextRef="#ctx0" brushRef="#br0" timeOffset="-6507.04">2251 9709 2568 0 0,'0'0'285'0'0,"0"0"494"0"0,0 0 2278 0 0,0 0-1395 0 0,0 0-509 0 0,0 0-185 0 0,0 0-300 0 0,0 0-280 0 0,0 0-102 0 0,-5-1-6 0 0,4 1-227 0 0,0-1-1 0 0,-1 1 0 0 0,1 0 0 0 0,-1 0 0 0 0,1 0 0 0 0,0 0 0 0 0,-1 0 0 0 0,1 0 0 0 0,-1 0 0 0 0,1 1 1 0 0,-1-1-1 0 0,1 0 0 0 0,0 1 0 0 0,-1-1 0 0 0,1 1 0 0 0,0-1 0 0 0,-1 1 0 0 0,1 0 0 0 0,0-1 0 0 0,0 1 1 0 0,0 0-1 0 0,0 0 0 0 0,0 0 0 0 0,0 0 0 0 0,0 0 0 0 0,0 0 0 0 0,0 0 0 0 0,0 1 0 0 0,0-1 0 0 0,1 0 1 0 0,-1 0-1 0 0,0 1 0 0 0,1-1 0 0 0,-1 0 0 0 0,1 1 0 0 0,-1-1 0 0 0,1 0 0 0 0,0 1 0 0 0,0-1 0 0 0,0 1 1 0 0,0-1-1 0 0,0 1 0 0 0,0-1 0 0 0,0 0 0 0 0,0 1 0 0 0,0-1 0 0 0,1 1 0 0 0,-1-1 0 0 0,0 0 0 0 0,1 1 1 0 0,-1-1-1 0 0,1 0 0 0 0,0 1 0 0 0,-1-1 0 0 0,1 0 0 0 0,0 0-52 0 0,1 18-70 0 0,-2-19 73 0 0,1-1-1 0 0,0 1 1 0 0,-1-1 0 0 0,1 1 0 0 0,-1-1 0 0 0,1 1-1 0 0,0-1 1 0 0,-1 1 0 0 0,1 0 0 0 0,0-1 0 0 0,0 1-1 0 0,-1 0 1 0 0,1 0 0 0 0,0 0 0 0 0,-1 0-1 0 0,1-1 1 0 0,0 1 0 0 0,0 0 0 0 0,0 0 0 0 0,-1 0-1 0 0,1 0 1 0 0,0 1 0 0 0,0-1 0 0 0,-1 0 0 0 0,1 0-1 0 0,0 0 1 0 0,-1 1 0 0 0,1-1 0 0 0,0 0-1 0 0,0 1 1 0 0,-1-1 0 0 0,1 0 0 0 0,-1 1 0 0 0,1-1-1 0 0,0 1 1 0 0,-1-1 0 0 0,1 1 0 0 0,-1-1 0 0 0,1 1-1 0 0,-1 0 1 0 0,1-1 0 0 0,-1 1 0 0 0,0-1-1 0 0,1 1 1 0 0,-1 0 0 0 0,0 0 0 0 0,1-1 0 0 0,-1 1-1 0 0,0 0 1 0 0,0-1 0 0 0,0 1 0 0 0,0 0 0 0 0,0 0-1 0 0,1 0 1 0 0,-2-1 0 0 0,1 1 0 0 0,0 0 0 0 0,0 0-1 0 0,0-1 1 0 0,0 1 0 0 0,0 0 0 0 0,0 0-1 0 0,-1-1 1 0 0,1 1 0 0 0,0 0 0 0 0,-1-1 0 0 0,1 1-1 0 0,-1 0-2 0 0,6-4-997 0 0,4-5-4467 0 0,0 0-2278 0 0</inkml:trace>
  <inkml:trace contextRef="#ctx0" brushRef="#br0" timeOffset="28022.7">7815 6881 796 0 0,'0'0'1018'0'0,"6"1"-715"0"0,11 2 47 0 0,7 2-150 0 0,1-2 0 0 0,-1 0 0 0 0,1-1 1 0 0,-1-2-1 0 0,1 0 0 0 0,0-2 1 0 0,-1 0-1 0 0,1-2 0 0 0,-1-1 0 0 0,0 0 1 0 0,4-4-201 0 0,45-19-157 0 0,147-79 897 0 0,-209 100-609 0 0,-1-1 1 0 0,-1-1 0 0 0,1 1 0 0 0,-1-1-1 0 0,-1-1 1 0 0,0 0 0 0 0,0 0 0 0 0,-1-1-1 0 0,0 1 1 0 0,-1-2 0 0 0,0 1 0 0 0,-1-1-1 0 0,0 1 1 0 0,-1-1 0 0 0,0-1 0 0 0,-1 1-1 0 0,0-1 1 0 0,-1-2-132 0 0,3-15-47 0 0,-1-1-1 0 0,-1 1 1 0 0,-2-1-1 0 0,-1 0 1 0 0,-1 1-1 0 0,-1-1 1 0 0,-2 0-1 0 0,-2 1 1 0 0,0 0-1 0 0,-2 0 1 0 0,-2 1-1 0 0,0 0 1 0 0,-2 1-1 0 0,-1 0 1 0 0,-1 0-1 0 0,-1 2 1 0 0,-2 0-1 0 0,-6-6 48 0 0,-24-27-153 0 0,-3 3 0 0 0,-2 2 0 0 0,-3 2 0 0 0,-2 3 0 0 0,-55-36 153 0 0,69 58-61 0 0,-1 3 0 0 0,0 2 0 0 0,-2 1 1 0 0,-1 3-1 0 0,0 2 0 0 0,-1 2 0 0 0,-1 2 0 0 0,-25-3 61 0 0,47 16-54 0 0,0 1 0 0 0,-1 1 0 0 0,1 2 0 0 0,1 0 0 0 0,-1 2 0 0 0,1 1 0 0 0,0 1 0 0 0,1 1 0 0 0,0 1 0 0 0,0 2 0 0 0,1 0 0 0 0,1 1 0 0 0,0 2 0 0 0,1 0 0 0 0,1 1 0 0 0,1 2 0 0 0,0 0 0 0 0,-17 21 54 0 0,22-25-50 0 0,0 1 1 0 0,1 0-1 0 0,1 1 0 0 0,1 0 1 0 0,0 1-1 0 0,1 1 1 0 0,1 0-1 0 0,0 0 0 0 0,2 1 1 0 0,0 0-1 0 0,1 0 0 0 0,2 1 1 0 0,0 0-1 0 0,1 0 0 0 0,1 0 1 0 0,0 0-1 0 0,2 15 50 0 0,-1 10 49 0 0,3 1 1 0 0,1 0-1 0 0,3 0 1 0 0,1-1-1 0 0,3 0 1 0 0,1 0-1 0 0,2-1 0 0 0,3-1 1 0 0,1 0-1 0 0,3-1 1 0 0,1 0-1 0 0,2-2 1 0 0,1-1-1 0 0,18 22-49 0 0,-27-44 115 0 0,1-1 0 0 0,1 0 0 0 0,1-1-1 0 0,0 0 1 0 0,1-2 0 0 0,0 0 0 0 0,1-1 0 0 0,1 0-1 0 0,0-2 1 0 0,1-1 0 0 0,0 0 0 0 0,0-1 0 0 0,1-2 0 0 0,0 0-1 0 0,0-1 1 0 0,1-2 0 0 0,0 0 0 0 0,19 1-115 0 0,158 4 868 0 0,-196-11-3984 0 0,-2 0 56 0 0</inkml:trace>
  <inkml:trace contextRef="#ctx0" brushRef="#br0" timeOffset="29366.57">5928 5885 3392 0 0,'0'0'392'0'0,"0"0"-252"0"0,0 0 436 0 0,0 0-576 0 0,0 0-612 0 0,0 0-252 0 0,0 0 188 0 0,0 0-160 0 0,0 0-128 0 0</inkml:trace>
  <inkml:trace contextRef="#ctx0" brushRef="#br0" timeOffset="29610.13">6226 6735 3404 0 0,'0'0'0'0'0,"0"0"-2192"0"0</inkml:trace>
  <inkml:trace contextRef="#ctx0" brushRef="#br0" timeOffset="30948.27">7786 5972 4500 0 0,'0'0'168'0'0,"0"0"-168"0"0,0 0-768 0 0,0 0-1816 0 0</inkml:trace>
  <inkml:trace contextRef="#ctx0" brushRef="#br0" timeOffset="33800.53">8628 5492 640 0 0,'0'0'968'0'0,"0"0"-290"0"0,0 0-31 0 0,0 0 676 0 0,1-6-571 0 0,5-35 1432 0 0,32 428 1727 0 0,-32-233-3134 0 0,-7 1 0 0 0,-7-1 1 0 0,-14 68-778 0 0,13-138-158 0 0,0 238 809 0 0,9-313-684 0 0,2-52-5568 0 0,-1 15 551 0 0</inkml:trace>
  <inkml:trace contextRef="#ctx0" brushRef="#br0" timeOffset="34693.69">8483 5508 4396 0 0,'0'0'1081'0'0,"0"0"-373"0"0,-6-7-324 0 0,2 2-295 0 0,-1 0 1 0 0,0 0 0 0 0,0 0 0 0 0,-1 1 0 0 0,1-1 0 0 0,-1 1 0 0 0,0 0-1 0 0,0 1 1 0 0,0 0 0 0 0,-1 0 0 0 0,1 0 0 0 0,-1 1 0 0 0,0 0 0 0 0,1 0-1 0 0,-1 0 1 0 0,0 1 0 0 0,-5 0-90 0 0,-313 15 307 0 0,-298-98 2080 0 0,-36 13-2021 0 0,-332-12-233 0 0,632 68-161 0 0,357 15 8 0 0,0 1 1 0 0,0-1-1 0 0,0 1 1 0 0,0-1-1 0 0,0 1 1 0 0,0 0-1 0 0,0 0 1 0 0,0 0-1 0 0,0 0 0 0 0,1 0 1 0 0,-1 1-1 0 0,0-1 1 0 0,1 0-1 0 0,-1 1 1 0 0,1-1-1 0 0,-1 1 1 0 0,1 0-1 0 0,0-1 0 0 0,-1 1 1 0 0,1 0-1 0 0,0 0 1 0 0,0 0-1 0 0,0 0 1 0 0,1 0-1 0 0,-1 0 0 0 0,0 0 1 0 0,1 0-1 0 0,0 0 1 0 0,-1 0-1 0 0,1 0 1 0 0,0 0-1 0 0,0 1 1 0 0,0-1-1 0 0,0 0 0 0 0,0 0 1 0 0,1 0-1 0 0,-1 0 1 0 0,0 0-1 0 0,1 0 1 0 0,0 2 19 0 0,27 103 663 0 0,-22-89-653 0 0,16 46 313 0 0,-2 1-1 0 0,-3 1 1 0 0,-4 0-1 0 0,-2 1 1 0 0,-3 1-1 0 0,-3 0 0 0 0,-3-1 1 0 0,-6 58-323 0 0,-3-84 59 0 0,2 0 1 0 0,1 0 0 0 0,3 0-1 0 0,1 0 1 0 0,2 1-1 0 0,1-1 1 0 0,3 0-1 0 0,1-1 1 0 0,6 16-60 0 0,-10-38 10 0 0,1-1 0 0 0,1-1 0 0 0,0 1 0 0 0,1-1 0 0 0,1 1 0 0 0,0-2 0 0 0,1 1 0 0 0,1-1 0 0 0,0-1 0 0 0,1 1 0 0 0,1-1 0 0 0,0-1 0 0 0,1 0 0 0 0,1-1 1 0 0,0 0-1 0 0,0-1 0 0 0,1-1 0 0 0,0 0 0 0 0,15 8-10 0 0,36 1 173 0 0,0-3 1 0 0,1-3 0 0 0,1-2-1 0 0,65 1-173 0 0,-12 0 358 0 0,1002 124 998 0 0,-643-81-652 0 0,-276-19-4142 0 0,-189-35-66 0 0,6-2-3781 0 0</inkml:trace>
  <inkml:trace contextRef="#ctx0" brushRef="#br0" timeOffset="36994.05">6528 4796 4712 0 0,'0'0'4301'0'0,"0"0"-2444"0"0,0 0-799 0 0,0 0 81 0 0,0 0 13 0 0,0 0-82 0 0,0 0-206 0 0,0 0-299 0 0,-14-5 30 0 0,1 77 775 0 0,1 62-763 0 0,18-148-4054 0 0,-1 4-2103 0 0,2-7-2203 0 0</inkml:trace>
  <inkml:trace contextRef="#ctx0" brushRef="#br0" timeOffset="37244.83">6600 4740 1200 0 0,'0'0'7957'0'0,"0"0"-7957"0"0,0 0-688 0 0,0 0-388 0 0,0 0-484 0 0,0 0-1505 0 0,0 0 297 0 0</inkml:trace>
  <inkml:trace contextRef="#ctx0" brushRef="#br0" timeOffset="37618.22">6655 4784 5124 0 0,'0'0'2824'0'0,"0"0"10"0"0,0 0-1162 0 0,0 0-896 0 0,0 0 337 0 0,-8-1 196 0 0,-223-23 1407 0 0,224 28-5858 0 0,15 2-5047 0 0,4-4 1152 0 0</inkml:trace>
  <inkml:trace contextRef="#ctx0" brushRef="#br0" timeOffset="37884.88">6671 5050 652 0 0,'0'0'7569'0'0,"0"0"-4453"0"0,0 0-2128 0 0,0 0 32 0 0,0 0 364 0 0,-39 6-212 0 0,21-9-331 0 0,0 0-341 0 0,-7 0-276 0 0,2-1-176 0 0,-2 3-44 0 0,3-2 4 0 0,-2 2-8 0 0,5-1 0 0 0,1 2-684 0 0,2-2-897 0 0,7 1-1447 0 0,-1-4-5257 0 0</inkml:trace>
  <inkml:trace contextRef="#ctx0" brushRef="#br0" timeOffset="38243.23">6475 5123 5004 0 0,'0'0'4071'0'0,"0"0"-2575"0"0,0 0-797 0 0,0 0 494 0 0,0 0 349 0 0,0 0-240 0 0,0 0-439 0 0,7 5-325 0 0,2-1-470 0 0,-1 0 0 0 0,1 0 0 0 0,-1-1-1 0 0,1 0 1 0 0,0 0 0 0 0,1-1 0 0 0,-1 0-1 0 0,0-1 1 0 0,1 0 0 0 0,-1 0 0 0 0,0-1 0 0 0,1-1-1 0 0,-1 1 1 0 0,0-1 0 0 0,9-3-68 0 0,-8 3-15 0 0,0-1 0 0 0,0 0 0 0 0,0-1 0 0 0,0 0 0 0 0,0 0 0 0 0,-1-1-1 0 0,1 0 1 0 0,-1-1 0 0 0,0 0 0 0 0,0-1 0 0 0,-1 0 0 0 0,0 0 0 0 0,0 0 0 0 0,0-1 0 0 0,-1-1 0 0 0,0 1 0 0 0,0-1 0 0 0,-1 0 0 0 0,0-1 0 0 0,-1 1 0 0 0,0-1-1 0 0,0 0 1 0 0,0-1 0 0 0,-1 1 0 0 0,-1-1 0 0 0,0 0 0 0 0,0 1 0 0 0,-1-1 0 0 0,0-1 0 0 0,0-6 15 0 0,-1 3-25 0 0,-1-1 0 0 0,0 0-1 0 0,-1 0 1 0 0,-1 0 0 0 0,0 0 0 0 0,-1 1 0 0 0,-1-1-1 0 0,0 1 1 0 0,-1 0 0 0 0,-1 0 0 0 0,0 0 0 0 0,0 1 0 0 0,-2 0-1 0 0,0 0 1 0 0,0 1 0 0 0,-1 0 0 0 0,0 0 0 0 0,-1 1-1 0 0,-1 1 1 0 0,1-1 0 0 0,-2 2 0 0 0,1-1 0 0 0,-1 1 0 0 0,-1 1-1 0 0,0 1 1 0 0,0 0 0 0 0,0 0 0 0 0,-1 1 0 0 0,0 1-1 0 0,0 0 1 0 0,0 1 0 0 0,-1 1 0 0 0,1 0 0 0 0,-1 1 0 0 0,0 0-1 0 0,0 1 1 0 0,0 1 0 0 0,0 0 0 0 0,0 1 0 0 0,1 1-1 0 0,-1 0 1 0 0,0 1 0 0 0,-3 2 25 0 0,2 1 19 0 0,0 1 0 0 0,1 1 0 0 0,0 0 0 0 0,0 1 0 0 0,1 0 0 0 0,0 1 0 0 0,1 1 0 0 0,0 0 0 0 0,0 1 0 0 0,1 0-1 0 0,1 1 1 0 0,0 1 0 0 0,1-1 0 0 0,0 2 0 0 0,1-1 0 0 0,1 1 0 0 0,1 1 0 0 0,0-1 0 0 0,0 1 0 0 0,2 1 0 0 0,0-1 0 0 0,1 1 0 0 0,0-1 0 0 0,2 1 0 0 0,0 0 0 0 0,1 1 0 0 0,0 2-19 0 0,5-9 73 0 0,1-1 0 0 0,0 0 1 0 0,0 0-1 0 0,1-1 0 0 0,0 1 1 0 0,1-1-1 0 0,0 0 0 0 0,0-1 1 0 0,1 0-1 0 0,0 0 1 0 0,1-1-1 0 0,-1 0 0 0 0,1 0 1 0 0,1-1-1 0 0,-1 0 0 0 0,1-1 1 0 0,0 0-1 0 0,1 0 1 0 0,-1-1-1 0 0,1 0 0 0 0,-1-1 1 0 0,5 0-74 0 0,152 41 425 0 0,-95-39-2967 0 0,-55-6-1953 0 0,4-5-4209 0 0</inkml:trace>
  <inkml:trace contextRef="#ctx0" brushRef="#br0" timeOffset="-199745.58">2318 4699 104 0 0,'0'0'319'0'0,"0"0"-53"0"0,0 0-70 0 0,0 0-27 0 0,6 0 0 0 0,10-2 38 0 0,110-25-23 0 0,-123 26-183 0 0,-1 0 0 0 0,1 0 0 0 0,-1 0 0 0 0,1-1 0 0 0,-1 1 0 0 0,0-1 0 0 0,1 0 0 0 0,-1 0 0 0 0,0 1 0 0 0,0-1 0 0 0,0-1 0 0 0,0 1 0 0 0,-1 0-1 0 0,1 0 1 0 0,-1-1 0 0 0,1 1 0 0 0,-1-1 0 0 0,0 1 0 0 0,0-1 0 0 0,0 1 0 0 0,0-1 0 0 0,0 0 0 0 0,-1 0 0 0 0,1 1 0 0 0,-1-1 0 0 0,0 0 0 0 0,1 0 0 0 0,-2 1 0 0 0,1-1 0 0 0,0 0 0 0 0,0 0 0 0 0,-1 0 0 0 0,1 1 0 0 0,-1-1 0 0 0,0 0 0 0 0,0 1-1 0 0,0-1 1 0 0,0 0 0 0 0,-1 1 0 0 0,1 0 0 0 0,0-1 0 0 0,-1 1 0 0 0,0 0 0 0 0,0-1-1 0 0,-12-17 83 0 0,-1 1 0 0 0,-1 1 0 0 0,0 0 0 0 0,-2 0 0 0 0,0 2 0 0 0,0 0 0 0 0,-2 2 1 0 0,0 0-1 0 0,-5-2-83 0 0,17 10-19 0 0,0 1 0 0 0,-1 0 0 0 0,1 1 0 0 0,-1 0 0 0 0,0 0 0 0 0,0 1 0 0 0,0 0 0 0 0,-1 1 0 0 0,1 0 0 0 0,0 0 0 0 0,-1 1 0 0 0,0 0 0 0 0,1 1 1 0 0,-1 0-1 0 0,1 1 0 0 0,-1 0 0 0 0,1 0 0 0 0,-1 1 19 0 0,6 2-7 0 0,2 0-1 0 0,-1 0 1 0 0,0 1 0 0 0,1-1-1 0 0,0 1 1 0 0,0 0 0 0 0,0 0-1 0 0,0 0 1 0 0,1 0 0 0 0,0 0-1 0 0,0 0 1 0 0,0 0 0 0 0,1 0 0 0 0,0 0-1 0 0,0 0 1 0 0,0 0 0 0 0,0 0-1 0 0,1 1 1 0 0,0-1 0 0 0,0 0-1 0 0,1 0 1 0 0,-1-1 0 0 0,1 1-1 0 0,0 0 1 0 0,0 0 0 0 0,0-1 0 0 0,1 1-1 0 0,0-1 1 0 0,1 2 7 0 0,0 3 9 0 0,9 27 121 0 0,-11-24-270 0 0,2-1-1 0 0,0 1 1 0 0,0-1-1 0 0,1 0 0 0 0,1-1 1 0 0,-1 1-1 0 0,2-1 1 0 0,0 0-1 0 0,0 0 1 0 0,0-1-1 0 0,1 0 0 0 0,7 6 141 0 0,-3-7-303 0 0</inkml:trace>
  <inkml:trace contextRef="#ctx0" brushRef="#br0" timeOffset="-162779.3">2870 4312 416 0 0,'0'0'666'0'0,"0"0"-321"0"0,0 0-127 0 0,0 0-33 0 0,0 0 305 0 0,0 0 900 0 0,0 0-231 0 0,0 0-277 0 0,-6 0-190 0 0,-2 0-715 0 0,7 0 142 0 0,-1 1-1 0 0,0-1 1 0 0,1 0-1 0 0,-1 0 1 0 0,0 0-1 0 0,0 0 1 0 0,0 0-1 0 0,1 0 1 0 0,-1 0-1 0 0,0-1 1 0 0,0 1 0 0 0,1 0-1 0 0,-1-1 1 0 0,0 0-1 0 0,1 1 1 0 0,-1-1-1 0 0,1 0 1 0 0,-1 0-1 0 0,1 0 1 0 0,-1 0-1 0 0,1 0 1 0 0,-1 0 0 0 0,1 0-1 0 0,0 0 1 0 0,0-1-1 0 0,0 1 1 0 0,-1-1-1 0 0,1 1 1 0 0,0-1-1 0 0,1 1 1 0 0,-1-1-1 0 0,0 1 1 0 0,0-1 0 0 0,1 0-1 0 0,-1 1 1 0 0,1-1-1 0 0,-1 0 1 0 0,1 1-1 0 0,0-1 1 0 0,0 0-1 0 0,0-1-118 0 0,-49-354 3090 0 0,12 155-3099 0 0,23 63 49 0 0,7 0 0 0 0,6 0 0 0 0,12-94-40 0 0,4 124-10 0 0,4 1 1 0 0,5 0-1 0 0,5 2 0 0 0,5 1 0 0 0,4 2 0 0 0,20-32 10 0 0,-9 14-16 0 0,6 2 0 0 0,4 3 0 0 0,6 2 1 0 0,5 3-1 0 0,4 4 0 0 0,5 3 0 0 0,5 3 0 0 0,4 4 0 0 0,4 5 1 0 0,4 3-1 0 0,3 4 0 0 0,5 5 0 0 0,88-51 16 0 0,-100 83 7 0 0,1 5-1 0 0,3 4 1 0 0,1 4-1 0 0,1 4 1 0 0,2 5-1 0 0,68-8-6 0 0,151-13 516 0 0,150 5-516 0 0,-212 22 406 0 0,-154 3-20 0 0,-141-24-640 0 0,-60-38 98 0 0,155 98 14 0 0,-56-18 155 0 0,104 65 838 0 0,-102-64-834 0 0,-1-1-1 0 0,0 1 0 0 0,0 0 0 0 0,0 0 1 0 0,-1 0-1 0 0,1 0 0 0 0,0 1 1 0 0,-1-1-1 0 0,1 0 0 0 0,-1 1 0 0 0,0-1 1 0 0,0 1-1 0 0,0 0 0 0 0,0-1 1 0 0,0 1-1 0 0,-1 0 0 0 0,1-1 1 0 0,-1 1-1 0 0,1 0 0 0 0,-1 0 0 0 0,0-1 1 0 0,0 1-1 0 0,-1 0 0 0 0,1 0 1 0 0,0-1-1 0 0,-1 1 0 0 0,0 0 0 0 0,0-1 1 0 0,0 1-1 0 0,0 0 0 0 0,0-1 1 0 0,0 1-1 0 0,0-1 0 0 0,-1 0 0 0 0,1 1 1 0 0,-1-1-1 0 0,0 0 0 0 0,0 0 1 0 0,0 0-1 0 0,0 0 0 0 0,0 0 1 0 0,-2 1-17 0 0,-123 67-64 0 0,68-57-7995 0 0,40-12 1386 0 0</inkml:trace>
  <inkml:trace contextRef="#ctx0" brushRef="#br0" timeOffset="-160597.07">8263 589 6537 0 0,'0'0'6764'0'0,"0"0"-6764"0"0,0 0 328 0 0,0 0-328 0 0,-47 4 1104 0 0,22-7-184 0 0,-3-1-468 0 0,-7 1-324 0 0,-7-1-124 0 0,-6-1 60 0 0,5 2-64 0 0,8 1-24 0 0,10 0-684 0 0,8-1-440 0 0,1 2-836 0 0,3-3-2596 0 0,-2-5-2765 0 0</inkml:trace>
  <inkml:trace contextRef="#ctx0" brushRef="#br0" timeOffset="-160239.08">8579 425 3728 0 0,'0'0'1151'0'0,"0"0"2142"0"0,0 0-1345 0 0,0 0-942 0 0,0 0-546 0 0,0 0-323 0 0,6 6 198 0 0,12 13 202 0 0,-1 0 1 0 0,-1 1-1 0 0,-1 1 1 0 0,0 0-1 0 0,-2 1 1 0 0,0 1-1 0 0,-2 0 0 0 0,-1 0 1 0 0,0 1-538 0 0,-3-31 4054 0 0,6-70-4580 0 0,-19-242-2126 0 0,30 250 3922 0 0,31 85-1247 0 0,319 13-839 0 0,-362-25-1189 0 0,-7 3-5556 0 0,-5-1 919 0 0</inkml:trace>
  <inkml:trace contextRef="#ctx0" brushRef="#br0" timeOffset="-159927.67">8939 472 1280 0 0,'0'0'5841'0'0,"0"0"-1632"0"0,0 0-3107 0 0,0 0-497 0 0,0 0-95 0 0,0 0-72 0 0,0 0-130 0 0,20-12-472 0 0,-16 11 180 0 0,0 1 0 0 0,0 0 0 0 0,0 0 0 0 0,0 0 0 0 0,0 1 0 0 0,0-1 0 0 0,0 1 0 0 0,0 0-1 0 0,0 0 1 0 0,0 0 0 0 0,0 1 0 0 0,-1-1 0 0 0,1 1 0 0 0,0 0 0 0 0,-1 0 0 0 0,1 0 0 0 0,-1 1 0 0 0,0-1-1 0 0,0 1 1 0 0,0 0 0 0 0,0 0 0 0 0,0 0 0 0 0,-1 0 0 0 0,1 0 0 0 0,-1 1 0 0 0,0-1 0 0 0,0 1 0 0 0,0-1-1 0 0,-1 1 1 0 0,1 0 0 0 0,-1 0 0 0 0,0-1 0 0 0,0 1 0 0 0,0 0 0 0 0,0 0 0 0 0,-1 0 0 0 0,1 1 0 0 0,-1-1 0 0 0,0 0-1 0 0,-1 0 1 0 0,1 0 0 0 0,-1 0 0 0 0,1 0 0 0 0,-1 0 0 0 0,0 0 0 0 0,-1-1 0 0 0,1 1 0 0 0,-1 0 0 0 0,0 0-1 0 0,0-1 1 0 0,0 1 0 0 0,0-1 0 0 0,0 0 0 0 0,-3 3-16 0 0,-13 4-4720 0 0,17-10 185 0 0</inkml:trace>
  <inkml:trace contextRef="#ctx0" brushRef="#br0" timeOffset="-159726.95">9150 476 11089 0 0,'0'0'1555'0'0,"0"0"-1674"0"0,0 0-280 0 0,0 0 434 0 0,-5 6 70 0 0,-36 89 669 0 0,40-93-826 0 0,1 1 0 0 0,-1-1-1 0 0,1 1 1 0 0,0-1 0 0 0,0 1 0 0 0,0 0 0 0 0,0-1-1 0 0,1 1 1 0 0,-1-1 0 0 0,1 1 0 0 0,-1-1 0 0 0,1 1 0 0 0,0-1-1 0 0,0 1 1 0 0,0-1 0 0 0,0 0 0 0 0,1 1 0 0 0,-1-1-1 0 0,1 0 1 0 0,-1 0 0 0 0,1 0 0 0 0,0 0 0 0 0,0 0 0 0 0,-1 0-1 0 0,1-1 1 0 0,1 1 0 0 0,-1-1 0 0 0,0 1 0 0 0,0-1-1 0 0,0 0 1 0 0,1 0 0 0 0,-1 0 0 0 0,1 0 0 0 0,-1 0 0 0 0,1 0-1 0 0,-1-1 1 0 0,1 1 0 0 0,-1-1 0 0 0,1 0 0 0 0,-1 0-1 0 0,1 0 1 0 0,0 0 52 0 0,13 1-2685 0 0,-1-1-1938 0 0</inkml:trace>
  <inkml:trace contextRef="#ctx0" brushRef="#br0" timeOffset="-159382.44">9322 555 4348 0 0,'0'0'4190'0'0,"0"0"-3068"0"0,-1 6-647 0 0,-6 126 3011 0 0,10-129-3427 0 0,0-1-1 0 0,-1-1 1 0 0,1 1 0 0 0,0 0 0 0 0,0-1 0 0 0,0 1 0 0 0,0-1 0 0 0,0 0 0 0 0,0 0 0 0 0,0 0 0 0 0,1 0 0 0 0,-1-1 0 0 0,0 1 0 0 0,0-1 0 0 0,1 0 0 0 0,-1 0 0 0 0,0 0 0 0 0,0 0 0 0 0,1-1 0 0 0,-1 1 0 0 0,0-1 0 0 0,0 0 0 0 0,1 0 0 0 0,-1 0-1 0 0,0 0 1 0 0,0-1 0 0 0,0 1 0 0 0,-1-1 0 0 0,1 1 0 0 0,0-1 0 0 0,0 0 0 0 0,-1 0 0 0 0,1-1 0 0 0,-1 1 0 0 0,0 0 0 0 0,0-1 0 0 0,0 0 0 0 0,0 1 0 0 0,0-1 0 0 0,0 0-59 0 0,11-31-239 0 0,-9 41-648 0 0,0 9 1174 0 0,10 35 933 0 0,13 120 823 0 0,-28-168-2030 0 0,0 0-1 0 0,0 0 1 0 0,0 1 0 0 0,0-1-1 0 0,-1 0 1 0 0,1 0 0 0 0,-1 0-1 0 0,0 0 1 0 0,0-1 0 0 0,0 1-1 0 0,0 0 1 0 0,-1-1 0 0 0,1 1-1 0 0,-1-1 1 0 0,1 0-1 0 0,-1 0 1 0 0,0 0 0 0 0,0 0-1 0 0,0-1 1 0 0,0 1 0 0 0,0-1-1 0 0,0 1 1 0 0,0-1 0 0 0,-1 0-1 0 0,1-1 1 0 0,0 1 0 0 0,-1 0-1 0 0,1-1 1 0 0,0 0 0 0 0,-1 0-1 0 0,1 0 1 0 0,-1 0 0 0 0,-2-1-13 0 0,-112-16-2452 0 0,81 2-1737 0 0,7-5-5979 0 0</inkml:trace>
  <inkml:trace contextRef="#ctx0" brushRef="#br0" timeOffset="-161160.23">8070 359 8645 0 0,'0'0'4880'0'0,"0"0"-4880"0"0,0 0-448 0 0,0 0 448 0 0,0 0 604 0 0,-41-6-56 0 0,21 2-244 0 0,-1-2-152 0 0,-4 0-140 0 0,-1 2 76 0 0,-1-2-36 0 0,2 0 48 0 0,3-1-100 0 0,0-1-532 0 0,4-1-548 0 0,2-1-672 0 0,3 0-1416 0 0,5 1-2541 0 0</inkml:trace>
  <inkml:trace contextRef="#ctx0" brushRef="#br0" timeOffset="-160878.07">8023 243 872 0 0,'0'0'8387'0'0,"3"6"-6324"0"0,0 0-1865 0 0,0 0 1 0 0,-1 1-1 0 0,0-1 1 0 0,0 1-1 0 0,-1 0 0 0 0,1 0 1 0 0,-2-1-1 0 0,1 1 1 0 0,-1 0-1 0 0,0 0 1 0 0,0 0-1 0 0,-1 0 1 0 0,0 0-1 0 0,0 0 1 0 0,0-1-1 0 0,-1 1 1 0 0,0 0-1 0 0,-2 3-198 0 0,-5 32 91 0 0,20-16-4448 0 0,-5-18-350 0 0</inkml:trace>
  <inkml:trace contextRef="#ctx0" brushRef="#br0" timeOffset="-161562.86">7603 533 6549 0 0,'0'0'4471'0'0,"0"0"-3153"0"0,0 0-1026 0 0,0 0 260 0 0,0 0 485 0 0,0 0-57 0 0,-7-1-362 0 0,-25-1-268 0 0,-116-14 792 0 0,57-12-8284 0 0,82 21 2765 0 0,3-3-1053 0 0</inkml:trace>
  <inkml:trace contextRef="#ctx0" brushRef="#br0" timeOffset="-161406.46">7500 409 3240 0 0,'0'0'5241'0'0,"0"0"-4749"0"0,0 0 376 0 0,0 0 676 0 0,0 0 352 0 0,0 0-980 0 0,0 0-720 0 0,0 0-188 0 0,0 0 276 0 0,0 0 44 0 0,-43-2-204 0 0,17 0-48 0 0,0 0-76 0 0,2-1-228 0 0,2-1-924 0 0,5-1-916 0 0,3 1-2488 0 0,5-8-2653 0 0</inkml:trace>
  <inkml:trace contextRef="#ctx0" brushRef="#br0" timeOffset="-162002.52">6785 230 1616 0 0,'0'0'6713'0'0,"0"0"-4628"0"0,0 0-1629 0 0,0 0 64 0 0,0 0 238 0 0,0 0-28 0 0,0 0-251 0 0,0 0-306 0 0,72-2 589 0 0,88-1 567 0 0,-170 50-1597 0 0,-21-4 910 0 0,22-33-595 0 0,0 1 0 0 0,0 0 0 0 0,1 0 0 0 0,0 1 0 0 0,1 0 0 0 0,1 0 0 0 0,0 1 0 0 0,1 0 0 0 0,0 0 0 0 0,1 0 0 0 0,0 1 0 0 0,1-1 0 0 0,1 1 0 0 0,-1 8-47 0 0,4-18 67 0 0,1 1 0 0 0,0-1 0 0 0,0 0 0 0 0,0-1 1 0 0,0 1-1 0 0,1 0 0 0 0,-1-1 0 0 0,1 1 0 0 0,0-1 0 0 0,0 0 1 0 0,0 0-1 0 0,1 0 0 0 0,-1 0 0 0 0,1-1 0 0 0,-1 1 0 0 0,1-1 0 0 0,0 0 1 0 0,0 0-1 0 0,0 0 0 0 0,0 0 0 0 0,0-1 0 0 0,1 0 0 0 0,-1 0 1 0 0,0 0-1 0 0,1 0 0 0 0,-1-1 0 0 0,0 0 0 0 0,1 0 0 0 0,-1 0 0 0 0,1 0 1 0 0,1-1-68 0 0,27 3-2754 0 0,-6-2-3435 0 0,-24 0 4934 0 0,-2 0-4086 0 0</inkml:trace>
  <inkml:trace contextRef="#ctx0" brushRef="#br0" timeOffset="-161749.64">7088 456 4272 0 0,'0'0'7196'0'0,"0"0"-4833"0"0,0 0-1617 0 0,0 0 126 0 0,0 0-33 0 0,0 0-421 0 0,-6-1-274 0 0,-141-6 430 0 0,34 6-6982 0 0,103-2 2124 0 0,4-2-1364 0 0</inkml:trace>
  <inkml:trace contextRef="#ctx0" brushRef="#br0" timeOffset="-153655.2">8019 711 80 0 0,'0'0'296'0'0,"-7"0"-129"0"0,-56-3 602 0 0,-6-26 3618 0 0,-70-92-798 0 0,120 102-3547 0 0,0 0-1 0 0,2-2 1 0 0,1 0 0 0 0,0 0 0 0 0,2-2-1 0 0,0 0 1 0 0,2 0 0 0 0,0-1 0 0 0,-2-12-42 0 0,11 28-101 0 0,0 0 0 0 0,1-1 0 0 0,0 0 0 0 0,1 1 0 0 0,0-1 0 0 0,1 0 0 0 0,-1 0 0 0 0,1 1 0 0 0,1-1 0 0 0,0 0 0 0 0,0 0 0 0 0,1 1 0 0 0,0-1 0 0 0,0 1 0 0 0,1-1 0 0 0,0 1 0 0 0,1 0 0 0 0,0 0 0 0 0,0 0 0 0 0,1 1 0 0 0,-1 0 0 0 0,2-1 0 0 0,-1 2 0 0 0,1-1 0 0 0,0 0 0 0 0,0 1 0 0 0,1 1 0 0 0,0-1 0 0 0,0 1 0 0 0,0 0 0 0 0,3-1 101 0 0,13-7 73 0 0,1 1 0 0 0,0 1 0 0 0,1 2 0 0 0,0 0 0 0 0,1 1 0 0 0,0 2 0 0 0,0 1 0 0 0,0 1 0 0 0,1 1 0 0 0,-1 1 0 0 0,1 1 0 0 0,-1 1 0 0 0,1 2 0 0 0,-1 1 0 0 0,1 1 0 0 0,-1 1 0 0 0,4 2-73 0 0,-11-2 64 0 0,-1 0 1 0 0,1 1-1 0 0,-1 1 0 0 0,-1 0 1 0 0,0 1-1 0 0,0 2 1 0 0,0-1-1 0 0,-1 2 1 0 0,-1 0-1 0 0,0 1 1 0 0,0 0-1 0 0,-1 1 0 0 0,-1 1 1 0 0,0 0-1 0 0,-1 1 1 0 0,0 0-1 0 0,-2 1 1 0 0,1 0-1 0 0,-2 1 0 0 0,0 0 1 0 0,-2 1-1 0 0,1-1 1 0 0,-2 1-1 0 0,1 6-64 0 0,-4-8 18 0 0,-1 0 0 0 0,0 1-1 0 0,-1-1 1 0 0,-1 0 0 0 0,0 0 0 0 0,-1 1-1 0 0,-1-1 1 0 0,-1 0 0 0 0,0 0 0 0 0,-1 0-1 0 0,-1-1 1 0 0,0 0 0 0 0,-1 1-1 0 0,-1-2 1 0 0,0 1 0 0 0,-1-1 0 0 0,-1 0-1 0 0,0 0 1 0 0,0-1 0 0 0,-2-1 0 0 0,0 0-1 0 0,0 0 1 0 0,-1-1 0 0 0,0 0-1 0 0,-1-1 1 0 0,0 0-18 0 0,1-3-190 0 0,0 1-1 0 0,0-2 0 0 0,-1 0 1 0 0,1 0-1 0 0,-1-1 1 0 0,0-1-1 0 0,-1 0 0 0 0,1-1 1 0 0,-1 0-1 0 0,1-1 1 0 0,-1-1-1 0 0,-8 0 191 0 0,-7 0-2426 0 0</inkml:trace>
  <inkml:trace contextRef="#ctx0" brushRef="#br0" timeOffset="-153149.69">8173 335 40 0 0,'0'0'335'0'0,"0"0"-90"0"0,0 0-88 0 0,0 0 394 0 0,0 0 1254 0 0,0 0-716 0 0,0 0-503 0 0,0 0-136 0 0,0 0 119 0 0,3 2 157 0 0,-32-2 6978 0 0,-144-22-6910 0 0,164 20-952 0 0,-25-6-1152 0 0,12-1-4175 0 0,15 5 727 0 0</inkml:trace>
  <inkml:trace contextRef="#ctx0" brushRef="#br0" timeOffset="-152823.17">8019 224 484 0 0,'0'0'109'0'0,"0"0"112"0"0,0 0 473 0 0,0 0 1803 0 0,0 0-830 0 0,0 0-1189 0 0,0 0-389 0 0,4 38 2253 0 0,-5 13-613 0 0,-1 22-828 0 0,7-29-4497 0 0,-3-36-335 0 0</inkml:trace>
  <inkml:trace contextRef="#ctx0" brushRef="#br0" timeOffset="-149710.56">8315 875 640 0 0,'0'0'4228'0'0,"0"0"-2651"0"0,-35-3-1189 0 0,14 0-164 0 0,-9-1-96 0 0,-10-1-48 0 0,-10-3-72 0 0,-3-1-8 0 0,3-2-1028 0 0,6 0-1433 0 0,14 3-395 0 0</inkml:trace>
  <inkml:trace contextRef="#ctx0" brushRef="#br0" timeOffset="-149443.93">8311 900 1384 0 0,'0'0'9433'0'0,"0"0"-9433"0"0,-38 3-244 0 0,-6-4 228 0 0,-17 0 16 0 0,-8-2-52 0 0,-3-3-1056 0 0,19 2-1436 0 0,6-4-3569 0 0</inkml:trace>
  <inkml:trace contextRef="#ctx0" brushRef="#br0" timeOffset="-132720.65">8130 440 260 0 0,'0'0'713'0'0,"0"0"-241"0"0,0 0-291 0 0,0 0 19 0 0,0 0 0 0 0,0 0-61 0 0,0 0-72 0 0,0 0 24 0 0,4 1 107 0 0,-5-1-172 0 0,0 0 0 0 0,0 0 1 0 0,0 1-1 0 0,0-1 0 0 0,0 0 1 0 0,0 1-1 0 0,0-1 0 0 0,0 1 0 0 0,1-1 1 0 0,-1 1-1 0 0,0-1 0 0 0,0 1 1 0 0,1 0-1 0 0,-1-1 0 0 0,0 1 0 0 0,1 0 1 0 0,-1 0-1 0 0,1-1 0 0 0,-1 1 1 0 0,1 0-1 0 0,-1 0 0 0 0,1 0 0 0 0,-1 0 1 0 0,1-1-1 0 0,0 1 0 0 0,-1 0 1 0 0,1 0-1 0 0,0 0 0 0 0,0 0 0 0 0,0 0 1 0 0,0 0-1 0 0,0 0 0 0 0,0 0 1 0 0,0 0-1 0 0,0 0 0 0 0,0 0 0 0 0,0 0 1 0 0,1 0-1 0 0,-1 0 0 0 0,0 0 1 0 0,1 0-1 0 0,-1-1 0 0 0,1 1 0 0 0,-1 0 1 0 0,1 0-1 0 0,-1 0 0 0 0,1 0 1 0 0,-1-1-1 0 0,1 1 0 0 0,0 0 0 0 0,-1-1 1 0 0,1 1-1 0 0,0 0 0 0 0,0-1 0 0 0,-1 1 1 0 0,1-1-1 0 0,0 1 0 0 0,0-1 1 0 0,0 0-1 0 0,0 1 0 0 0,0-1 0 0 0,0 0 1 0 0,0 0-1 0 0,0 1-26 0 0,-18 2 220 0 0,-1-1 0 0 0,1-1 0 0 0,-1 0 0 0 0,0-2 0 0 0,0 1 0 0 0,1-2 0 0 0,-1-1 0 0 0,1 0 0 0 0,-1-1 0 0 0,1-1 0 0 0,0 0 0 0 0,1-2 0 0 0,-1 1 0 0 0,-2-4-220 0 0,12 7-19 0 0,-3 1 17 0 0,0-1 1 0 0,1-1-1 0 0,-1 0 0 0 0,1 0 1 0 0,0-1-1 0 0,0 0 0 0 0,1-1 1 0 0,-1 0-1 0 0,1 0 0 0 0,1 0 1 0 0,-1-1-1 0 0,1 0 0 0 0,0-1 1 0 0,1 0-1 0 0,-1 0 0 0 0,2 0 1 0 0,-1-1-1 0 0,1 0 0 0 0,0 0 0 0 0,1 0 1 0 0,0 0-1 0 0,1-1 0 0 0,0 0 1 0 0,0 0-1 0 0,1 1 0 0 0,0-2 1 0 0,1 1-1 0 0,0 0 0 0 0,1 0 1 0 0,0 0-1 0 0,0 0 0 0 0,1 0 1 0 0,1 0-1 0 0,-1 0 0 0 0,2 0 1 0 0,-1 0-1 0 0,2-3 2 0 0,6 3 20 0 0,-1 0 1 0 0,2 0-1 0 0,-1 1 1 0 0,1 0-1 0 0,0 1 1 0 0,1 0-1 0 0,0 1 1 0 0,0 0-1 0 0,1 1 1 0 0,0 1-1 0 0,0 0 1 0 0,0 0-1 0 0,0 1 1 0 0,1 1-1 0 0,0 0 0 0 0,0 1 1 0 0,-1 1-1 0 0,1 0 1 0 0,0 1-1 0 0,0 0 1 0 0,0 1-1 0 0,0 1 1 0 0,0 0-21 0 0,-1 2-9 0 0,-1 1-1 0 0,1 0 1 0 0,-1 0 0 0 0,-1 1 0 0 0,1 1 0 0 0,-1 0 0 0 0,0 1-1 0 0,-1 0 1 0 0,0 1 0 0 0,0 0 0 0 0,-1 0 0 0 0,0 1 0 0 0,0 0-1 0 0,-1 1 1 0 0,-1 0 0 0 0,1 0 0 0 0,-2 0 0 0 0,0 1 0 0 0,0 0-1 0 0,-1 1 1 0 0,-1-1 0 0 0,0 1 0 0 0,0 0 0 0 0,-1 3 9 0 0,-2-11-1 0 0,-1 0 0 0 0,0 0 1 0 0,0 0-1 0 0,0 1 1 0 0,0-1-1 0 0,-1 0 0 0 0,0 0 1 0 0,0 0-1 0 0,0 0 1 0 0,-1 0-1 0 0,1-1 0 0 0,-1 1 1 0 0,-1 0-1 0 0,1-1 0 0 0,0 1 1 0 0,-1-1-1 0 0,0 0 1 0 0,0 0-1 0 0,0 0 0 0 0,-1 0 1 0 0,0 0-1 0 0,1-1 1 0 0,-1 0-1 0 0,0 0 0 0 0,0 0 1 0 0,-1 0-1 0 0,1 0 0 0 0,-1-1 1 0 0,-4 2 0 0 0,-59 14-4009 0 0,37-17 1135 0 0</inkml:trace>
  <inkml:trace contextRef="#ctx0" brushRef="#br0" timeOffset="-131739.37">7956 718 308 0 0,'0'0'566'0'0,"0"0"-287"0"0,0 0-60 0 0,-6-1-64 0 0,1-1 44 0 0,0-1 0 0 0,1 1-1 0 0,-1-1 1 0 0,1 0 0 0 0,0 0-1 0 0,-1 0 1 0 0,1 0 0 0 0,1-1-1 0 0,-1 0 1 0 0,0 0 0 0 0,1 0-1 0 0,0 0 1 0 0,0 0 0 0 0,0-1-1 0 0,1 1 1 0 0,-1-1 0 0 0,1 0-1 0 0,0 0 1 0 0,0-2-199 0 0,-33-148 660 0 0,35 150-646 0 0,1 0 1 0 0,-1 0-1 0 0,1 0 0 0 0,0 0 0 0 0,0 1 0 0 0,1-1 1 0 0,-1 0-1 0 0,1 1 0 0 0,0-1 0 0 0,0 1 1 0 0,1-1-1 0 0,-1 1 0 0 0,1 0 0 0 0,0 0 0 0 0,0 0 1 0 0,1 1-1 0 0,-1-1 0 0 0,1 1 0 0 0,-1 0 0 0 0,1 0 1 0 0,0 0-1 0 0,0 0 0 0 0,1 0 0 0 0,-1 1 1 0 0,0 0-1 0 0,1 0 0 0 0,0 0 0 0 0,-1 1 0 0 0,1-1 1 0 0,3 1-15 0 0,10-2 53 0 0,0 1-1 0 0,-1 0 1 0 0,1 2 0 0 0,0 0 0 0 0,0 1 0 0 0,-1 1 0 0 0,1 1 0 0 0,0 0 0 0 0,-1 1 0 0 0,0 1 0 0 0,0 0 0 0 0,0 2 0 0 0,-1 0 0 0 0,0 1 0 0 0,0 0-1 0 0,-1 1 1 0 0,0 1 0 0 0,-1 0 0 0 0,0 2 0 0 0,0-1 0 0 0,-1 1 0 0 0,-1 1 0 0 0,0 0 0 0 0,-1 1 0 0 0,0 1 0 0 0,-1-1 0 0 0,-1 1 0 0 0,0 1 0 0 0,-1 0-1 0 0,-1 0 1 0 0,5 15-53 0 0,-11-24 10 0 0,0-1-1 0 0,0 1 0 0 0,-1-1 0 0 0,0 1 0 0 0,0 0 0 0 0,0-1 0 0 0,-1 1 0 0 0,0-1 1 0 0,0 1-1 0 0,-1-1 0 0 0,0 0 0 0 0,0 1 0 0 0,0-1 0 0 0,-1 0 0 0 0,0 0 0 0 0,0 0 0 0 0,-1-1 1 0 0,1 1-1 0 0,-1-1 0 0 0,-1 0 0 0 0,1 0 0 0 0,0 0 0 0 0,-1-1 0 0 0,0 1 0 0 0,0-1 1 0 0,-1 0-1 0 0,1-1 0 0 0,-1 1 0 0 0,0-1 0 0 0,0 0 0 0 0,0-1 0 0 0,0 1 0 0 0,-5 0-9 0 0,-8 4 72 0 0,-1 0-1 0 0,0-2 1 0 0,-1 0-1 0 0,1-2 0 0 0,-1 0 1 0 0,0-1-1 0 0,0-1 0 0 0,0-1 1 0 0,0-1-1 0 0,-2-1-71 0 0,-73-23-765 0 0,10-23-4048 0 0,65 32 3087 0 0</inkml:trace>
  <inkml:trace contextRef="#ctx0" brushRef="#br0" timeOffset="-72101.13">8955 6306 1332 0 0,'0'0'1004'0'0,"0"0"-115"0"0,0 0-442 0 0,0 0-47 0 0,0 0-34 0 0,0 0 340 0 0,0 0 1497 0 0,0 0-601 0 0,13 8 327 0 0,423 28 893 0 0,-147-34-435 0 0,-387-45-2157 0 0,30 6-184 0 0,102 42-306 0 0,93 69 547 0 0,-127-71-265 0 0,0 0 0 0 0,-1 0 0 0 0,0 0 0 0 0,1 0 1 0 0,-1 0-1 0 0,0 0 0 0 0,-1 0 0 0 0,1 0 1 0 0,-1-1-1 0 0,1 1 0 0 0,-1 0 0 0 0,0-1 0 0 0,0 1 1 0 0,0-1-1 0 0,0 0 0 0 0,0 0 0 0 0,0 0 1 0 0,-1 0-1 0 0,1 0 0 0 0,-1 0 0 0 0,1-1 0 0 0,-1 1 1 0 0,0-1-1 0 0,0 1 0 0 0,1-1 0 0 0,-1 0 1 0 0,0 0-1 0 0,0-1 0 0 0,-2 1-22 0 0,-3 3 24 0 0,-8 5-331 0 0,-41 19 445 0 0,18-15-6843 0 0,19-11-3143 0 0</inkml:trace>
  <inkml:trace contextRef="#ctx0" brushRef="#br0" timeOffset="-57379.31">8200 6712 416 0 0,'66'-21'2232'0'0,"-5"-4"336"0"0,1-3-1747 0 0,-12 0-821 0 0,-5-3-901 0 0,-4-5-1327 0 0,-15 8-340 0 0</inkml:trace>
  <inkml:trace contextRef="#ctx0" brushRef="#br0" timeOffset="51588">8380 6568 392 0 0,'0'0'1668'0'0,"29"-34"-1668"0"0,-15 17-1224 0 0,2-5 388 0 0</inkml:trace>
  <inkml:trace contextRef="#ctx0" brushRef="#br0" timeOffset="52456.74">8505 6346 572 0 0,'11'-32'349'0'0,"-3"-2"-1"0"0,0 1 1 0 0,-2-1 0 0 0,-2 0-1 0 0,-1 0 1 0 0,-1-1 0 0 0,-2 1-1 0 0,-2-1 1 0 0,-1-2-349 0 0,0 19 119 0 0,-1 1-1 0 0,-1 0 1 0 0,0 1-1 0 0,-1-1 1 0 0,-1 1-1 0 0,0 0 1 0 0,-1 1-1 0 0,-1 0 1 0 0,-1 0-1 0 0,0 1 1 0 0,0 0-1 0 0,-6-5-118 0 0,-9-9-60 0 0,-1 1-1 0 0,-1 1 0 0 0,-2 2 1 0 0,0 0-1 0 0,-1 2 0 0 0,-2 2 0 0 0,0 0 1 0 0,-1 2-1 0 0,-1 2 0 0 0,0 1 1 0 0,-1 2-1 0 0,-1 1 0 0 0,0 1 1 0 0,0 3-1 0 0,-1 0 0 0 0,0 3 0 0 0,-35-1 61 0 0,-96 16 1025 0 0,138-6-1416 0 0,0 2 0 0 0,1 1-1 0 0,0 1 1 0 0,0 2 0 0 0,1 0-1 0 0,0 2 1 0 0,1 1 0 0 0,1 2-1 0 0,0 0 1 0 0,1 2 0 0 0,-20 16 391 0 0,18-12 46 0 0,1 2 0 0 0,2 1 1 0 0,0 0-1 0 0,1 2 1 0 0,2 1-1 0 0,0 0 0 0 0,2 2 1 0 0,1 0-1 0 0,2 1 0 0 0,0 1 1 0 0,-6 22-47 0 0,15-32 79 0 0,1 1 1 0 0,1-1 0 0 0,1 1-1 0 0,1 0 1 0 0,1 0-1 0 0,1 0 1 0 0,1 0 0 0 0,1 0-1 0 0,1 0 1 0 0,1 0 0 0 0,1 0-1 0 0,2 5-79 0 0,7 18-4 0 0,2-1-1 0 0,1 0 0 0 0,3-2 1 0 0,2 0-1 0 0,1-1 0 0 0,2-1 1 0 0,2-1-1 0 0,15 15 5 0 0,163 154-679 0 0,-168-179 649 0 0,1-3 1 0 0,1-1-1 0 0,1-2 0 0 0,1-1 1 0 0,1-2-1 0 0,1-2 0 0 0,2-2 30 0 0,-21-8-65 0 0,-1-2 1 0 0,2-1-1 0 0,-1 0 0 0 0,0-2 0 0 0,1-1 1 0 0,-1-1-1 0 0,1-1 0 0 0,0 0 0 0 0,3-3 65 0 0,1-4 556 0 0,-1-1-1 0 0,0-2 0 0 0,0 0 0 0 0,-1-2 1 0 0,0-1-1 0 0,-1-1 0 0 0,-1-1 1 0 0,0-1-1 0 0,-1-1 0 0 0,-1-1 0 0 0,9-11-555 0 0,-7 5 93 0 0,-2-2 0 0 0,-1 0 0 0 0,-1-1-1 0 0,-1-2 1 0 0,-1 0 0 0 0,-2 0 0 0 0,-1-2-1 0 0,-1 0 1 0 0,1-10-93 0 0,0 10-80 0 0,-2-1 0 0 0,-2-1 0 0 0,0 0 0 0 0,-3-1 0 0 0,-1 1 0 0 0,-1-2 0 0 0,-2 1 0 0 0,-1 0 0 0 0,-2-1 0 0 0,-1 0 0 0 0,-2 1 0 0 0,-1-1 0 0 0,-2 1 1 0 0,-1 0-1 0 0,-2 0 0 0 0,-4-11 80 0 0,-1 13-3 0 0,-2 0 0 0 0,-1 1-1 0 0,-1 0 1 0 0,-1 2 0 0 0,-2 0 0 0 0,-1 1 0 0 0,-1 1 0 0 0,-1 1 0 0 0,-2 1 0 0 0,0 1 0 0 0,-2 1 0 0 0,0 1 0 0 0,-17-8 3 0 0,-160-53-2727 0 0,162 75 2459 0 0,0 1 0 0 0,0 2 0 0 0,0 3 0 0 0,-1 1 1 0 0,1 1-1 0 0,-1 3 0 0 0,1 2 0 0 0,0 1 0 0 0,0 2 0 0 0,1 2 1 0 0,0 2-1 0 0,1 1 0 0 0,-2 4 268 0 0,12-5-194 0 0</inkml:trace>
  <inkml:trace contextRef="#ctx0" brushRef="#br0" timeOffset="52722.61">7057 5911 680 0 0,'-14'38'376'0'0,"2"6"-36"0"0,8-4-92 0 0,4 1-88 0 0,4 0-160 0 0,9 5-144 0 0,7-1-180 0 0,4 2-16 0 0,6-2-92 0 0,-5-11-100 0 0</inkml:trace>
  <inkml:trace contextRef="#ctx0" brushRef="#br0" timeOffset="54358.6">16120 8641 4852 0 0,'0'0'5254'0'0,"0"0"-2469"0"0,-6-1-1241 0 0,-97-20 1918 0 0,-23-3-3043 0 0,133 16-7365 0 0,0 7 1661 0 0</inkml:trace>
  <inkml:trace contextRef="#ctx0" brushRef="#br0" timeOffset="54622.1">16110 8533 8445 0 0,'0'0'2752'0'0,"0"0"-764"0"0,0 0-72 0 0,0 0-395 0 0,0 0-697 0 0,0 0-464 0 0,0 0-164 0 0,-37-17-196 0 0,18 14 0 0 0,-5 0-100 0 0,2 2 28 0 0,-1-1 20 0 0,2 1 44 0 0,0 0-612 0 0,0-1-709 0 0,4 2-999 0 0,6-2-2612 0 0,-2-3-3253 0 0</inkml:trace>
  <inkml:trace contextRef="#ctx0" brushRef="#br0" timeOffset="56321.9">8365 5574 3560 0 0,'0'0'766'0'0,"0"0"-221"0"0,0 0 182 0 0,0 0 130 0 0,0 0 25 0 0,0 0-12 0 0,0 0-83 0 0,0 0-171 0 0,0 0-220 0 0,0-4-258 0 0,4-7-151 0 0,2 1 1 0 0,-1 0-1 0 0,1 1 1 0 0,1-1-1 0 0,-1 1 1 0 0,2 0-1 0 0,-1 1 1 0 0,1 0-1 0 0,0 0 1 0 0,1 0-1 0 0,0 1 1 0 0,0 1-1 0 0,1-1 1 0 0,0 2-1 0 0,0-1 1 0 0,5-1 12 0 0,15-12 139 0 0,163-102 79 0 0,6 9-1 0 0,4 8 1 0 0,5 10-1 0 0,3 9 1 0 0,135-32-218 0 0,477-86 901 0 0,-747 187-882 0 0,479-88 396 0 0,4 24 0 0 0,3 24-1 0 0,2 25 1 0 0,171 28-415 0 0,-53 39 827 0 0,561 107-827 0 0,-531-25 546 0 0,190 78-546 0 0,-638-124 193 0 0,-4 11 0 0 0,-4 11 0 0 0,146 81-193 0 0,-209-80 219 0 0,-3 9-1 0 0,-6 8 1 0 0,135 110-219 0 0,-284-196 58 0 0,38 26 143 0 0,-3 4 0 0 0,-2 2-1 0 0,-2 4 1 0 0,-3 2 0 0 0,-4 3 0 0 0,0 5-201 0 0,19 21 541 0 0,-78-93-316 0 0,-34-165-6 0 0,76 292-2392 0 0,-6-16 2991 0 0,-36-110-804 0 0,-29-5 968 0 0,-21-8-820 0 0,-18-6-245 0 0,25 4-5791 0 0,41 13-1918 0 0</inkml:trace>
  <inkml:trace contextRef="#ctx0" brushRef="#br0" timeOffset="57995.52">16588 8221 3940 0 0,'0'0'2703'0'0,"0"0"-649"0"0,0 0-321 0 0,0 0-736 0 0,0 0-646 0 0,0 6 117 0 0,19 85 1003 0 0,-19-89-1413 0 0,0 0 0 0 0,1 0-1 0 0,-1 0 1 0 0,1-1 0 0 0,-1 1 0 0 0,1 0 0 0 0,0-1-1 0 0,0 1 1 0 0,0 0 0 0 0,0-1 0 0 0,0 1 0 0 0,0-1-1 0 0,0 0 1 0 0,0 1 0 0 0,1-1 0 0 0,-1 0 0 0 0,0 0 0 0 0,1 0-1 0 0,-1 0 1 0 0,1 0 0 0 0,0 0 0 0 0,-1 0 0 0 0,1 0-1 0 0,0 0 1 0 0,-1-1 0 0 0,1 1 0 0 0,0-1 0 0 0,0 0-1 0 0,-1 1 1 0 0,1-1 0 0 0,0 0 0 0 0,0 0 0 0 0,0 0-1 0 0,0 0 1 0 0,-1 0 0 0 0,1 0 0 0 0,0-1 0 0 0,0 1 0 0 0,-1-1-1 0 0,1 1 1 0 0,0-1 0 0 0,0 0 0 0 0,-1 1 0 0 0,1-1-1 0 0,-1 0 1 0 0,1 0 0 0 0,-1 0 0 0 0,1-1 0 0 0,-1 1-1 0 0,1 0 1 0 0,-1 0 0 0 0,0-1 0 0 0,0 1-58 0 0,24-72 979 0 0,-2 115-2623 0 0,-20-38 1693 0 0,0 0 1 0 0,0 0-1 0 0,-1 0 0 0 0,1 0 0 0 0,-1 1 1 0 0,0-1-1 0 0,0 0 0 0 0,-1 1 1 0 0,1-1-1 0 0,-1 1 0 0 0,0 0 0 0 0,0-1 1 0 0,-1 1-1 0 0,1 0 0 0 0,-1 0 0 0 0,0 0 1 0 0,-1-1-1 0 0,1 1 0 0 0,-1 0 0 0 0,0 0 1 0 0,0-1-1 0 0,0 1 0 0 0,0-1 0 0 0,-1 1 1 0 0,0-1-1 0 0,0 1 0 0 0,0-1 0 0 0,-1 0 1 0 0,1 0-1 0 0,-1 0 0 0 0,0 0 1 0 0,0-1-1 0 0,-1 1 0 0 0,1-1 0 0 0,-1 0 1 0 0,1 0-1 0 0,-1 0 0 0 0,0 0 0 0 0,0 0 1 0 0,0-1-1 0 0,-1 0 0 0 0,1 0 0 0 0,0 0 1 0 0,-1-1-50 0 0,-59-12-1052 0 0,24-7-6926 0 0,30 12 1104 0 0</inkml:trace>
  <inkml:trace contextRef="#ctx0" brushRef="#br0" timeOffset="58306.7">16898 8667 10305 0 0,'0'0'2047'0'0,"0"0"-697"0"0,0 0-340 0 0,0 0-130 0 0,0 0-160 0 0,-9-2-282 0 0,-362-40-484 0 0,366 39-990 0 0,5 2-5275 0 0,4 1-782 0 0</inkml:trace>
  <inkml:trace contextRef="#ctx0" brushRef="#br0" timeOffset="58727.27">16636 8831 9233 0 0,'0'0'1283'0'0,"0"0"-485"0"0,0 0 349 0 0,0 0 273 0 0,0 0-339 0 0,0 0-510 0 0,0 0-337 0 0,0 0-192 0 0,0 0-28 0 0,-23-6 916 0 0,84 11-1573 0 0,-58-3 666 0 0,0 0 0 0 0,0 1-1 0 0,0-1 1 0 0,0 1 0 0 0,0 0 0 0 0,0 0-1 0 0,-1 0 1 0 0,1 0 0 0 0,-1 1 0 0 0,0-1-1 0 0,0 1 1 0 0,0-1 0 0 0,0 1 0 0 0,-1 0-1 0 0,0 0 1 0 0,1-1 0 0 0,-1 1 0 0 0,-1 0-1 0 0,1 0 1 0 0,-1 0 0 0 0,1 0 0 0 0,-1 0-1 0 0,0 0 1 0 0,0 0 0 0 0,-1 0 0 0 0,1 0-1 0 0,-1 0 1 0 0,0 0 0 0 0,0 0 0 0 0,0 0-1 0 0,-1 0 1 0 0,1-1 0 0 0,-1 1 0 0 0,0 0-1 0 0,0-1 1 0 0,0 0 0 0 0,-1 1 0 0 0,1-1-1 0 0,-1 0 1 0 0,0 0 0 0 0,0 0 0 0 0,0-1-1 0 0,0 1 1 0 0,0-1 0 0 0,0 1 0 0 0,-1-1-1 0 0,1 0 1 0 0,-1-1 0 0 0,-3 2-23 0 0,-2 20-207 0 0,49-23 792 0 0,-23-1-474 0 0,128 8 222 0 0,-140-2-3780 0 0,-5-4-2448 0 0</inkml:trace>
  <inkml:trace contextRef="#ctx0" brushRef="#br0" timeOffset="59801.56">17101 8695 9805 0 0,'0'0'2175'0'0,"0"0"-703"0"0,0 0-477 0 0,0 0-154 0 0,0 0-226 0 0,0 0-351 0 0,0 0-244 0 0,8 11 2622 0 0,-15-14-19132 0 0,12 7 14151 0 0</inkml:trace>
  <inkml:trace contextRef="#ctx0" brushRef="#br0" timeOffset="62141.74">17128 8896 3476 0 0,'0'0'753'0'0,"0"0"-240"0"0,0 0-79 0 0,0 0 137 0 0,0 0 796 0 0,0 0 430 0 0,0 0-886 0 0,0 0-638 0 0,0 0-56 0 0,0 0 176 0 0,-12-3 529 0 0,11 2 2684 0 0,190 34-1999 0 0,-189-32-1605 0 0,0 1 0 0 0,0 0 1 0 0,0-1-1 0 0,-1 1 1 0 0,1 0-1 0 0,0-1 0 0 0,-1 1 1 0 0,1 0-1 0 0,-1-1 0 0 0,1 1 1 0 0,-1-1-1 0 0,0 1 1 0 0,1-1-1 0 0,-1 1 0 0 0,0-1 1 0 0,0 0-1 0 0,0 1 1 0 0,0-1-1 0 0,0 0 0 0 0,-1 0 1 0 0,1 1-1 0 0,0-1 1 0 0,-1 0-1 0 0,1 0 0 0 0,0-1 1 0 0,-1 1-1 0 0,1 0 1 0 0,-1 0-1 0 0,0-1 0 0 0,1 1 1 0 0,-1-1-1 0 0,1 1 1 0 0,-3-1-3 0 0,-3 5-117 0 0,6-4 114 0 0,-4 2-30 0 0,0 0 0 0 0,0 0 0 0 0,0 1 1 0 0,1-1-1 0 0,-1 1 0 0 0,1 0 0 0 0,0 1 1 0 0,0-1-1 0 0,0 1 0 0 0,1-1 0 0 0,0 1 1 0 0,-1 0-1 0 0,2 1 0 0 0,-1-1 0 0 0,1 0 1 0 0,0 1-1 0 0,0-1 0 0 0,0 1 0 0 0,1 0 0 0 0,-1 4 33 0 0,69 25 1816 0 0,15-8-2312 0 0,-81-37-6925 0 0,-1 1 63 0 0</inkml:trace>
  <inkml:trace contextRef="#ctx0" brushRef="#br0" timeOffset="62404.94">17374 9031 9249 0 0,'0'0'3208'0'0,"0"0"-1552"0"0,0 0-64 0 0,0 0-623 0 0,0 0-545 0 0,0 0-376 0 0,0 0 4 0 0,-36-8-52 0 0,16 8-12 0 0,3 0 12 0 0,-1-1 0 0 0,-1 0-120 0 0,2 0-528 0 0,1-3-725 0 0,1 1-1491 0 0,5 0-3628 0 0</inkml:trace>
  <inkml:trace contextRef="#ctx0" brushRef="#br0" timeOffset="62685.17">17609 8803 11609 0 0,'0'0'1444'0'0,"0"0"-1104"0"0,0 0-35 0 0,0 0-210 0 0,0 0-260 0 0,32 7 1133 0 0,-29-7-947 0 0,-1 0-1 0 0,0 1 1 0 0,0-1 0 0 0,0 0-1 0 0,1 1 1 0 0,-1-1 0 0 0,0 1-1 0 0,0 0 1 0 0,0 0 0 0 0,0 0-1 0 0,0 0 1 0 0,0 0 0 0 0,0 0-1 0 0,0 0 1 0 0,-1 1 0 0 0,1-1-1 0 0,0 1 1 0 0,-1-1 0 0 0,1 1-1 0 0,-1 0 1 0 0,0-1 0 0 0,1 1-1 0 0,-1 0 1 0 0,0 0 0 0 0,0 0-1 0 0,0 0 1 0 0,0 0 0 0 0,-1 0-1 0 0,1 0 1 0 0,0 1 0 0 0,-1-1-1 0 0,1 0 1 0 0,-1 0 0 0 0,0 0-1 0 0,0 1 1 0 0,0-1 0 0 0,0 0-1 0 0,0 0 1 0 0,-1 1 0 0 0,1-1-1 0 0,-1 0 1 0 0,1 0 0 0 0,-1 0-1 0 0,0 0 1 0 0,1 0 0 0 0,-1 0-1 0 0,-1 1-20 0 0,-90 81 750 0 0,141-73 1366 0 0,50-27-3565 0 0,-97 13-24 0 0,-3 2-3644 0 0,-3-2-2445 0 0</inkml:trace>
  <inkml:trace contextRef="#ctx0" brushRef="#br0" timeOffset="63186.29">17532 8754 6189 0 0,'0'0'1324'0'0,"0"0"-606"0"0,0 0 143 0 0,0 0 22 0 0,0 0 1 0 0,0 0-99 0 0,0 0-130 0 0,-7 0-119 0 0,-169-6 2506 0 0,105 0-2773 0 0,2-4 1 0 0,-1-2-1 0 0,1-3 1 0 0,1-3-1 0 0,0-4-269 0 0,62 26-5238 0 0,6-1 3182 0 0,0-1-4322 0 0</inkml:trace>
  <inkml:trace contextRef="#ctx0" brushRef="#br0" timeOffset="64211.24">17101 8868 952 0 0,'0'0'2866'0'0,"0"0"-1396"0"0,0 0-451 0 0,0 0 1120 0 0,0 0-509 0 0,0 0-516 0 0,0 0-366 0 0,0 0-226 0 0,0 0-53 0 0,-6-2 29 0 0,4 2-461 0 0,0 0 0 0 0,-1 0 0 0 0,1-1 0 0 0,0 2-1 0 0,-1-1 1 0 0,1 0 0 0 0,0 0 0 0 0,0 1 0 0 0,0-1 0 0 0,-1 1 0 0 0,1 0 0 0 0,0-1 0 0 0,0 1 0 0 0,0 0 0 0 0,0 0 0 0 0,0 1 0 0 0,0-1 0 0 0,0 0 0 0 0,1 1 0 0 0,-1-1 0 0 0,0 1 0 0 0,1-1 0 0 0,-1 1 0 0 0,1 0 0 0 0,-1 0 0 0 0,1 0 0 0 0,0 0 0 0 0,0 0 0 0 0,0 0 0 0 0,0 0 0 0 0,0 0 0 0 0,0 0 0 0 0,1 0 0 0 0,-1 0 0 0 0,1 1 0 0 0,-1-1 0 0 0,1 0 0 0 0,0 0 0 0 0,0 1 0 0 0,0-1 0 0 0,0 0 0 0 0,0 1-37 0 0,-2 5 30 0 0,-1-1 1 0 0,1 1-1 0 0,1 0 0 0 0,-1 0 0 0 0,1 0 1 0 0,0 1-1 0 0,1-1 0 0 0,0 0 1 0 0,1 0-1 0 0,-1 0 0 0 0,1 0 1 0 0,1 0-1 0 0,0 0 0 0 0,0 0 0 0 0,0 0 1 0 0,1-1-1 0 0,0 1 0 0 0,1-1 1 0 0,0 0-1 0 0,0 0 0 0 0,0 0 0 0 0,1 0 1 0 0,0-1-1 0 0,0 0 0 0 0,0 0 1 0 0,1 0-1 0 0,0 0 0 0 0,1-1 1 0 0,-1 0-1 0 0,4 1-30 0 0,24 8-4155 0 0,-12-10-2247 0 0</inkml:trace>
  <inkml:trace contextRef="#ctx0" brushRef="#br0" timeOffset="64525.34">17966 8941 9865 0 0,'0'0'1858'0'0,"0"0"-1073"0"0,1 6-35 0 0,0-3-647 0 0,4 7-17 0 0,-1-1 0 0 0,0 1 0 0 0,0 1 0 0 0,-1-1 0 0 0,-1 1 0 0 0,1-1-1 0 0,-2 1 1 0 0,0 0 0 0 0,0-1 0 0 0,0 1 0 0 0,-2 0 0 0 0,1 0 0 0 0,-1 0 0 0 0,-1-1 0 0 0,0 1 0 0 0,0-1 0 0 0,-1 1 0 0 0,-1-1 0 0 0,0 0 0 0 0,0 0 0 0 0,-1 0 0 0 0,0-1 0 0 0,0 1 0 0 0,-1-1 0 0 0,-1-1 0 0 0,1 1 0 0 0,-2-1 0 0 0,1 0-1 0 0,-3 1-85 0 0,-45 15-2726 0 0,24-21-3136 0 0</inkml:trace>
  <inkml:trace contextRef="#ctx0" brushRef="#br0" timeOffset="64852.71">17776 8796 4624 0 0,'0'0'2033'0'0,"0"0"-657"0"0,0 0 76 0 0,0 0-456 0 0,0 0-32 0 0,0 0-296 0 0,-45-4-396 0 0,28 2-208 0 0,-4 1-64 0 0,-2 0-964 0 0,2-1-1152 0 0,6 1-3649 0 0</inkml:trace>
  <inkml:trace contextRef="#ctx0" brushRef="#br0" timeOffset="65675.31">18380 8795 11729 0 0,'0'0'1171'0'0,"0"0"-790"0"0,0 0-133 0 0,0 0-78 0 0,0 0-492 0 0,0 0-24 0 0,0 0 305 0 0,-1 7 144 0 0,1-6 6 0 0,-2 46 62 0 0,26-31 4386 0 0,-31-36-3725 0 0,-8 11-8302 0 0,12 9 1210 0 0</inkml:trace>
  <inkml:trace contextRef="#ctx0" brushRef="#br0" timeOffset="66474.43">16506 8384 40 0 0,'0'0'12437'0'0,"0"0"-9505"0"0,0 0-1051 0 0,0 0-569 0 0,0 0-636 0 0,0 0-356 0 0,0 0-160 0 0,-51-19-160 0 0,30 14-96 0 0,-2 3-36 0 0,2 0-4 0 0,0 1 48 0 0,5 1 40 0 0,5 0-124 0 0,5 0-456 0 0,4 0-620 0 0,2 0-3621 0 0,12 0-4328 0 0</inkml:trace>
  <inkml:trace contextRef="#ctx0" brushRef="#br0" timeOffset="70554.25">18929 8491 732 0 0,'0'0'1564'0'0,"0"0"-1022"0"0,0 0-240 0 0,0 0 511 0 0,0 0 218 0 0,0 0-150 0 0,0 0-365 0 0,0 0-185 0 0,0 0-106 0 0,0 0 75 0 0,1-1-658 0 0,2-2 8644 0 0,-66 92-7374 0 0,52-71-825 0 0,1 0-1 0 0,1 0 0 0 0,1 1 1 0 0,0 0-1 0 0,2 1 0 0 0,0-1 1 0 0,1 1-1 0 0,1 0 0 0 0,1 1 0 0 0,1-1 1 0 0,0 1-1 0 0,2-1 0 0 0,0 1 1 0 0,2-1-1 0 0,0 1 0 0 0,1-1 1 0 0,1 0-1 0 0,1 0 0 0 0,1 0 0 0 0,1 0 1 0 0,0-1-1 0 0,1 0 0 0 0,7 9-86 0 0,-9-20-70 0 0,6 6 133 0 0,-9-8-7460 0 0,-3-9-749 0 0</inkml:trace>
  <inkml:trace contextRef="#ctx0" brushRef="#br0" timeOffset="72025.72">19241 8516 8917 0 0,'0'0'1060'0'0,"0"0"-298"0"0,0 0 376 0 0,-2-5 120 0 0,-7-29 973 0 0,5 74-2846 0 0,3-34 705 0 0,0-1 0 0 0,1 0 1 0 0,-1 1-1 0 0,1-1 0 0 0,0 1 0 0 0,1-1 0 0 0,-1 1 0 0 0,1-1 0 0 0,0 1 0 0 0,0-1 0 0 0,1 0 0 0 0,0 0 0 0 0,0 0 0 0 0,0 0 0 0 0,0 0 0 0 0,1 0 1 0 0,0 0-1 0 0,0-1 0 0 0,0 1 0 0 0,0-1 0 0 0,1 0 0 0 0,0 0 0 0 0,0 0 0 0 0,0 0 0 0 0,0-1 0 0 0,0 0 0 0 0,1 1 0 0 0,-1-2 0 0 0,1 1 0 0 0,0 0 1 0 0,0-1-1 0 0,2 0-90 0 0,-5-3 23 0 0,1 0 0 0 0,-1-1 1 0 0,0 0-1 0 0,0 1 0 0 0,0-1 1 0 0,0 0-1 0 0,0 0 1 0 0,0 0-1 0 0,-1-1 0 0 0,1 1 1 0 0,-1 0-1 0 0,0 0 0 0 0,1-1 1 0 0,-1 1-1 0 0,0-1 0 0 0,0 1 1 0 0,-1-1-1 0 0,1 0 0 0 0,0 1 1 0 0,-1-1-1 0 0,0 0 1 0 0,1 1-1 0 0,-1-1 0 0 0,0 0 1 0 0,-1 1-1 0 0,1-1 0 0 0,0 0 1 0 0,-1 0-1 0 0,1 1 0 0 0,-2-2-23 0 0,3 3-1526 0 0,0 4 1531 0 0,2 1 30 0 0,0 1 0 0 0,0 1 1 0 0,0-1-1 0 0,-1 0 1 0 0,1 1-1 0 0,-1-1 0 0 0,0 1 1 0 0,-1-1-1 0 0,0 1 1 0 0,0 0-1 0 0,0 0 1 0 0,0 0-1 0 0,-1 0 0 0 0,0 0 1 0 0,0-1-1 0 0,-1 1 1 0 0,1 0-1 0 0,-1 0 0 0 0,-1 0 1 0 0,1 0-1 0 0,-1-1 1 0 0,0 1-1 0 0,0-1 0 0 0,-1 1 1 0 0,1-1-1 0 0,-1 0 1 0 0,0 0-1 0 0,-1 0 0 0 0,1 0 1 0 0,-1-1-1 0 0,0 0 1 0 0,0 1-1 0 0,-1-1 1 0 0,1-1-1 0 0,-1 1 0 0 0,0-1 1 0 0,0 1-1 0 0,0-1 1 0 0,0-1-1 0 0,-5 3-35 0 0,-67 0-756 0 0,51-9-2000 0 0,2-4-3533 0 0,8-1-2131 0 0</inkml:trace>
  <inkml:trace contextRef="#ctx0" brushRef="#br0" timeOffset="72287.66">19504 9000 10737 0 0,'0'0'922'0'0,"0"0"-523"0"0,-9-2 388 0 0,-333-62 3384 0 0,334 60-3515 0 0,6 2-2890 0 0,2 2-2718 0 0,0 1-94 0 0</inkml:trace>
  <inkml:trace contextRef="#ctx0" brushRef="#br0" timeOffset="72834.45">19116 9130 3524 0 0,'0'0'2236'0'0,"0"0"-283"0"0,0 0-80 0 0,0 0-188 0 0,0 0-268 0 0,0 0-352 0 0,0 0-390 0 0,0 0-313 0 0,0 0-179 0 0,-4-4-14 0 0,3-16-8 0 0,41 26-164 0 0,-36-6 38 0 0,-1 1 0 0 0,1 0 0 0 0,-1 1-1 0 0,1-1 1 0 0,-1 1 0 0 0,0-1 0 0 0,0 1 0 0 0,0 0 0 0 0,0 0-1 0 0,0 0 1 0 0,0 1 0 0 0,-1-1 0 0 0,1 0 0 0 0,-1 1 0 0 0,1 0-1 0 0,-1 0 1 0 0,0 0 0 0 0,0 0 0 0 0,-1 0 0 0 0,1 0 0 0 0,0 0-1 0 0,-1 1 1 0 0,0-1 0 0 0,0 0 0 0 0,0 1 0 0 0,0-1-1 0 0,0 1 1 0 0,-1-1 0 0 0,0 1 0 0 0,1 0 0 0 0,-1-1 0 0 0,-1 1-1 0 0,1-1 1 0 0,0 1 0 0 0,-1-1 0 0 0,0 1 0 0 0,0-1 0 0 0,0 1-1 0 0,0-1 1 0 0,0 0 0 0 0,-1 1 0 0 0,0-1 0 0 0,1 0 0 0 0,-1 0-1 0 0,0 0 1 0 0,0 0 0 0 0,-1-1 0 0 0,1 1 0 0 0,-1 0 0 0 0,-1 0-35 0 0,-98 64-215 0 0,142-52 800 0 0,-18-7-819 0 0,55 16 1237 0 0,-27-17-4591 0 0,-46-9-2092 0 0,1-3-3145 0 0</inkml:trace>
  <inkml:trace contextRef="#ctx0" brushRef="#br0" timeOffset="73164.77">19410 9209 14985 0 0,'0'0'1497'0'0,"0"0"-1121"0"0,0 0-322 0 0,0 0-222 0 0,0 0-123 0 0,7 2 328 0 0,174 59 1184 0 0,-179-59-1225 0 0,-1 0-1 0 0,1 0 1 0 0,-1 0 0 0 0,1 0 0 0 0,-1 1-1 0 0,0-1 1 0 0,1 1 0 0 0,-1-1 0 0 0,-1 1-1 0 0,1-1 1 0 0,0 1 0 0 0,-1 0 0 0 0,1-1-1 0 0,-1 1 1 0 0,0 0 0 0 0,0 0 0 0 0,0-1-1 0 0,0 1 1 0 0,0 0 0 0 0,0-1 0 0 0,-1 1-1 0 0,0 0 1 0 0,1-1 0 0 0,-1 1-1 0 0,0-1 1 0 0,0 1 0 0 0,0-1 0 0 0,-1 1-1 0 0,1-1 1 0 0,-1 0 0 0 0,1 1 0 0 0,-1-1-1 0 0,0 0 1 0 0,1 0 0 0 0,-1 0 0 0 0,0 0-1 0 0,-1-1 1 0 0,1 1 0 0 0,0-1 0 0 0,0 1-1 0 0,-1-1 1 0 0,1 0 0 0 0,-1 0 0 0 0,1 0-1 0 0,-2 1 5 0 0,-28 37-9 0 0,60-7 699 0 0,4-26-6643 0 0,-18-6-1970 0 0</inkml:trace>
  <inkml:trace contextRef="#ctx0" brushRef="#br0" timeOffset="73411.97">19710 9412 10273 0 0,'0'0'4800'0'0,"0"0"-4296"0"0,0 0-76 0 0,0 0 1 0 0,0 0-165 0 0,-45-18-152 0 0,21 13-68 0 0,1 2-40 0 0,-5-1-8 0 0,0 2 4 0 0,0-1-525 0 0,2 0-1291 0 0,6-1-2604 0 0,-2-3-4109 0 0</inkml:trace>
  <inkml:trace contextRef="#ctx0" brushRef="#br0" timeOffset="73676.75">19958 8701 15673 0 0,'3'6'-297'0'0,"9"16"423"0"0,-1 0 0 0 0,-2 1 1 0 0,0 0-1 0 0,-1 1 0 0 0,-2-1 0 0 0,0 2 1 0 0,-1-1-1 0 0,-2 0 0 0 0,-1 1 0 0 0,0 0 0 0 0,-2-1 1 0 0,-1 1-1 0 0,-1 0 0 0 0,-1-1 0 0 0,-1 1 0 0 0,-1-1 1 0 0,-1 0-127 0 0,-65 68-42 0 0,9-48-4133 0 0,35-31-2649 0 0</inkml:trace>
  <inkml:trace contextRef="#ctx0" brushRef="#br0" timeOffset="74371.16">15821 9946 7869 0 0,'0'0'6952'0'0,"0"0"-5944"0"0,0 0-327 0 0,0 0-257 0 0,0 0 100 0 0,-38-12-288 0 0,17 7-180 0 0,-4 1-56 0 0,-2 2-76 0 0,-3 0 4 0 0,1 1 20 0 0,1-1 4 0 0,0 0-76 0 0,6-1-560 0 0,3-3-637 0 0,3 0-1395 0 0,7 1-3848 0 0</inkml:trace>
  <inkml:trace contextRef="#ctx0" brushRef="#br0" timeOffset="74621.84">15813 9825 11761 0 0,'0'0'2080'0'0,"0"0"-1292"0"0,0 0-384 0 0,0 0-176 0 0,0 0 184 0 0,0 0-160 0 0,-59-1-152 0 0,23-1-92 0 0,-1 1-8 0 0,5-1-616 0 0,2 0-1092 0 0,14 1-1340 0 0,-16-5-4881 0 0</inkml:trace>
  <inkml:trace contextRef="#ctx0" brushRef="#br0" timeOffset="74872.65">16779 8418 4712 0 0,'0'0'5585'0'0,"0"0"-5585"0"0,0 0-2720 0 0,0 0-2053 0 0,0 0 2413 0 0</inkml:trace>
  <inkml:trace contextRef="#ctx0" brushRef="#br0" timeOffset="75140.35">19390 8559 8609 0 0,'0'0'0'0'0,"0"0"-8569"0"0</inkml:trace>
  <inkml:trace contextRef="#ctx0" brushRef="#br0" timeOffset="75983.31">16378 9844 8929 0 0,'0'0'2107'0'0,"0"0"-370"0"0,0 0-295 0 0,0 0-40 0 0,0 0-359 0 0,-7-1-509 0 0,-193-21-117 0 0,207 22-7293 0 0,0 1 2762 0 0</inkml:trace>
  <inkml:trace contextRef="#ctx0" brushRef="#br0" timeOffset="76342.19">16693 8490 28 0 0,'0'0'388'0'0,"0"0"-388"0"0</inkml:trace>
  <inkml:trace contextRef="#ctx0" brushRef="#br0" timeOffset="77337.64">16762 9711 3040 0 0,'0'0'3472'0'0,"0"0"-2212"0"0,0 0-429 0 0,0 0 288 0 0,0 0 52 0 0,0 0-203 0 0,0 0-193 0 0,0 0-418 0 0,-12 5-177 0 0,34 59 982 0 0,-21-62-1105 0 0,0 1 0 0 0,0 0 0 0 0,0-1 0 0 0,0 1 0 0 0,1 0 0 0 0,-1-1 0 0 0,1 1 0 0 0,0-1 0 0 0,0 0 0 0 0,0 0 0 0 0,0 0 0 0 0,0 0 0 0 0,0 0 0 0 0,0 0 0 0 0,1 0 0 0 0,-1-1 0 0 0,1 1 0 0 0,-1-1 0 0 0,1 0 0 0 0,-1 1 0 0 0,1-1 0 0 0,0-1 0 0 0,0 1 0 0 0,0 0 0 0 0,-1-1 0 0 0,1 1 0 0 0,0-1 0 0 0,0 0 0 0 0,0 0 0 0 0,0 0 0 0 0,0 0 0 0 0,0 0 0 0 0,0-1 0 0 0,0 1 0 0 0,-1-1 0 0 0,1 0 0 0 0,0 0 0 0 0,0 0 0 0 0,-1 0 0 0 0,1-1 0 0 0,-1 1 0 0 0,1-1 0 0 0,-1 1 0 0 0,1-1 0 0 0,-1 0 0 0 0,0 0 0 0 0,0 0 0 0 0,0 0 0 0 0,0 0 0 0 0,0-1 0 0 0,0 1 0 0 0,-1 0 0 0 0,1-1 1 0 0,-1 1-1 0 0,0-1 0 0 0,0 0 0 0 0,0 0 0 0 0,0 1 0 0 0,0-1 0 0 0,0 0 0 0 0,-1 0 0 0 0,1-1-57 0 0,10-15-459 0 0,5 65-50 0 0,-13-40 518 0 0,-1 0 0 0 0,0 1 0 0 0,0-1 0 0 0,0 1 1 0 0,-1-1-1 0 0,0 1 0 0 0,0 0 0 0 0,-1-1 1 0 0,0 1-1 0 0,0 0 0 0 0,-1 0 0 0 0,1-1 0 0 0,-1 1 1 0 0,-1 0-1 0 0,1-1 0 0 0,-1 1 0 0 0,0-1 1 0 0,-1 0-1 0 0,0 0 0 0 0,0 0 0 0 0,0 0 1 0 0,0 0-1 0 0,-1 0 0 0 0,0-1 0 0 0,0 0 0 0 0,-1 0 1 0 0,0 0-1 0 0,1 0 0 0 0,-1-1 0 0 0,-1 0 1 0 0,1 0-1 0 0,-1 0 0 0 0,0 0 0 0 0,0-1 0 0 0,0 0 1 0 0,0-1-1 0 0,-6 3-9 0 0,-9-9-3036 0 0,8-5-3519 0 0,3-6-1097 0 0</inkml:trace>
  <inkml:trace contextRef="#ctx0" brushRef="#br0" timeOffset="77739.19">17230 9555 14053 0 0,'0'0'2296'0'0,"0"0"-1587"0"0,0 0-517 0 0,0 0-92 0 0,0 0-262 0 0,0 0-144 0 0,31 7-172 0 0,-28-7 472 0 0,-1 0 0 0 0,0 1-1 0 0,1-1 1 0 0,-1 1 0 0 0,0 0 0 0 0,0 0-1 0 0,0 0 1 0 0,0 0 0 0 0,0 0 0 0 0,0 0-1 0 0,0 1 1 0 0,0-1 0 0 0,0 0 0 0 0,0 1-1 0 0,0 0 1 0 0,-1-1 0 0 0,1 1 0 0 0,-1 0-1 0 0,0 0 1 0 0,1 0 0 0 0,-1 0-1 0 0,0 0 1 0 0,0 0 0 0 0,0 0 0 0 0,0 0-1 0 0,0 1 1 0 0,-1-1 0 0 0,1 0 0 0 0,-1 0-1 0 0,1 1 1 0 0,-1-1 0 0 0,0 0 0 0 0,0 1-1 0 0,0-1 1 0 0,0 0 0 0 0,-1 1 0 0 0,1-1-1 0 0,0 0 1 0 0,-1 1 0 0 0,0-1 0 0 0,1 0-1 0 0,-1 0 1 0 0,0 0 0 0 0,0 1 0 0 0,-1-1-1 0 0,1 0 1 0 0,0-1 0 0 0,0 1-1 0 0,-2 2 7 0 0,-86 71 888 0 0,137-62-10 0 0,43-13-335 0 0,-3 0-4436 0 0,-82 0-722 0 0,-3-4-3199 0 0</inkml:trace>
  <inkml:trace contextRef="#ctx0" brushRef="#br0" timeOffset="78016.18">16846 9087 10365 0 0,'0'0'0'0'0,"0"0"-412"0"0,0 0-508 0 0,0 0 296 0 0,0 0-504 0 0,0 0-3521 0 0,0 0 2017 0 0</inkml:trace>
  <inkml:trace contextRef="#ctx0" brushRef="#br0" timeOffset="78263.12">18950 9451 7249 0 0,'0'0'484'0'0,"0"0"-484"0"0,0 0-144 0 0,0 0 92 0 0,-41-4-496 0 0,30 2-1533 0 0,-3-1-2287 0 0</inkml:trace>
  <inkml:trace contextRef="#ctx0" brushRef="#br0" timeOffset="78858.48">17219 10166 10529 0 0,'0'0'1122'0'0,"0"0"-843"0"0,0 0-117 0 0,-7-1 260 0 0,-302-23 3783 0 0,-163-56-3077 0 0,433 71-752 0 0,38 9-333 0 0,7-1-10690 0 0,-4 1 4336 0 0</inkml:trace>
  <inkml:trace contextRef="#ctx0" brushRef="#br0" timeOffset="79701.27">16357 10265 10105 0 0,'0'0'1590'0'0,"0"0"-893"0"0,0 0-22 0 0,0 0-106 0 0,0 0-392 0 0,0 0-127 0 0,0 0 55 0 0,-6 5-114 0 0,2-3 9 0 0,1 1 0 0 0,0-1 1 0 0,-1 1-1 0 0,1 0 0 0 0,0 0 1 0 0,0 0-1 0 0,1 0 1 0 0,-1 1-1 0 0,1-1 0 0 0,-1 1 1 0 0,1 0-1 0 0,0-1 0 0 0,1 1 1 0 0,-1 0-1 0 0,1 0 1 0 0,-1 0-1 0 0,1 0 0 0 0,0 0 1 0 0,1 1-1 0 0,-1-1 0 0 0,1 0 1 0 0,0 0-1 0 0,0 1 0 0 0,0-1 1 0 0,0 0-1 0 0,1 0 1 0 0,-1 0-1 0 0,1 1 0 0 0,1-1 1 0 0,-1 0-1 0 0,0 0 0 0 0,1 0 1 0 0,0-1-1 0 0,0 1 1 0 0,0 0-1 0 0,2 3 0 0 0,3-3 238 0 0,-1 0 0 0 0,1 0 0 0 0,0-1 1 0 0,0 0-1 0 0,0 0 0 0 0,1-1 0 0 0,-1 0 0 0 0,1 0 0 0 0,-1 0 0 0 0,1-1 1 0 0,0 0-1 0 0,-1-1 0 0 0,1 0 0 0 0,0 0 0 0 0,0 0 0 0 0,2-2-238 0 0,8-10-724 0 0,5-53-6910 0 0,-21 47 7658 0 0,-2 26 2750 0 0,-9 102 1649 0 0,-6-37-4825 0 0,21-70-4133 0 0,-2-3-1544 0 0</inkml:trace>
  <inkml:trace contextRef="#ctx0" brushRef="#br0" timeOffset="80296.79">17337 9163 1892 0 0,'0'0'768'0'0,"0"0"-768"0"0,0 0-1316 0 0</inkml:trace>
  <inkml:trace contextRef="#ctx0" brushRef="#br0" timeOffset="80638.1">19488 9459 4372 0 0,'0'0'0'0'0,"0"0"-4352"0"0</inkml:trace>
  <inkml:trace contextRef="#ctx0" brushRef="#br0" timeOffset="81401.4">16821 10395 1512 0 0,'0'0'6077'0'0,"0"0"-4785"0"0,0 0-1125 0 0,0 0 141 0 0,0 0 172 0 0,0 0 84 0 0,0 0 38 0 0,0 0-32 0 0,0 0-175 0 0,-2-5-18 0 0,1 5-351 0 0,1-1 0 0 0,0 0 0 0 0,-1 0 0 0 0,1 1 0 0 0,0-1 0 0 0,0 0 0 0 0,0 0 0 0 0,-1 0 0 0 0,1 1 0 0 0,0-1 0 0 0,0 0 0 0 0,0 0 0 0 0,0 0 1 0 0,0 1-1 0 0,1-1 0 0 0,-1 0 0 0 0,0 0 0 0 0,0 0 0 0 0,0 1 0 0 0,1-1 0 0 0,-1 0 0 0 0,0 0 0 0 0,1 1 0 0 0,-1-1 0 0 0,1 0 0 0 0,-1 1 0 0 0,1-1 0 0 0,-1 0 0 0 0,1 1 0 0 0,-1-1 0 0 0,1 1 0 0 0,0-1 1 0 0,-1 1-1 0 0,1-1 0 0 0,0 1 0 0 0,0-1 0 0 0,-1 1 0 0 0,1 0 0 0 0,0-1 0 0 0,0 1 0 0 0,-1 0 0 0 0,1 0 0 0 0,0 0 0 0 0,0-1 0 0 0,0 1 0 0 0,-1 0 0 0 0,1 0 0 0 0,0 0 0 0 0,0 0 0 0 0,0 0 0 0 0,0 1 1 0 0,-1-1-1 0 0,1 0 0 0 0,0 0 0 0 0,0 0 0 0 0,-1 1 0 0 0,1-1 0 0 0,0 0 0 0 0,0 1 0 0 0,-1-1 0 0 0,1 1 0 0 0,0-1 0 0 0,-1 1 0 0 0,1-1 0 0 0,0 1 0 0 0,-1-1 0 0 0,1 1 0 0 0,-1 0 0 0 0,1 0-26 0 0,3-1-146 0 0,173 30 1720 0 0,-176-28-1546 0 0,-1 0 0 0 0,1-1 1 0 0,-1 1-1 0 0,0 0 0 0 0,0 0 0 0 0,0 0 0 0 0,0-1 0 0 0,0 1 0 0 0,0 0 0 0 0,0 0 0 0 0,0 0 0 0 0,-1 0 0 0 0,1-1 0 0 0,-1 1 0 0 0,1 0 0 0 0,-1 0 0 0 0,0-1 0 0 0,0 1 0 0 0,0-1 0 0 0,0 1 0 0 0,0-1 0 0 0,0 1 0 0 0,0-1 0 0 0,0 1 0 0 0,-1-1 0 0 0,1 0 0 0 0,0 0 0 0 0,-1 0 0 0 0,1 1 0 0 0,-1-1 0 0 0,0-1 0 0 0,1 1 0 0 0,-1 0 0 0 0,0 0 0 0 0,0-1-28 0 0,-3 5-3 0 0,-8 8 19 0 0,7-9-21 0 0,0 1 0 0 0,0 0 0 0 0,0 0 0 0 0,1 0 0 0 0,-1 1 0 0 0,1 0 0 0 0,1 0 0 0 0,-1 1 0 0 0,1-1 0 0 0,0 1 0 0 0,0 0 0 0 0,1 0 0 0 0,0 0 0 0 0,0 0 0 0 0,1 1 0 0 0,0-1 0 0 0,0 1 0 0 0,1-1 0 0 0,0 1 0 0 0,0 3 5 0 0,4-7 98 0 0,1 0 1 0 0,0-1-1 0 0,0 0 1 0 0,1 0-1 0 0,-1 0 1 0 0,1 0-1 0 0,-1-1 0 0 0,1 0 1 0 0,0 0-1 0 0,0 0 1 0 0,0 0-1 0 0,0-1 1 0 0,0 0-1 0 0,0 0 1 0 0,0 0-1 0 0,0-1 1 0 0,0 0-1 0 0,1 0 1 0 0,0 0-99 0 0,0 1 0 0 0,3 0-607 0 0,33 2 1541 0 0,-30-6-3828 0 0,-6-5-3693 0 0,-4-2-2441 0 0</inkml:trace>
  <inkml:trace contextRef="#ctx0" brushRef="#br0" timeOffset="81651.15">17107 10527 15105 0 0,'0'0'1909'0'0,"0"0"-1909"0"0,0 0-124 0 0,-45-8 124 0 0,23 6 64 0 0,0 2-64 0 0,1 0-8 0 0,-3 0-152 0 0,6 0-897 0 0,0 0-827 0 0,9-1-2324 0 0,1-3-3613 0 0</inkml:trace>
  <inkml:trace contextRef="#ctx0" brushRef="#br0" timeOffset="81930.41">17445 10277 15293 0 0,'0'0'1409'0'0,"0"0"-1320"0"0,0 0-414 0 0,0 0 15 0 0,0 0 149 0 0,0 0 73 0 0,6 5-2 0 0,-4-5 108 0 0,-1 1 0 0 0,1 0 0 0 0,0-1 0 0 0,-1 1 0 0 0,1 0 0 0 0,-1 0 0 0 0,1 0 0 0 0,-1 0 0 0 0,1 0 0 0 0,-1 0 0 0 0,0 1 0 0 0,0-1 0 0 0,1 0 0 0 0,-1 1 0 0 0,0-1 0 0 0,0 1 0 0 0,0-1-1 0 0,0 1 1 0 0,-1-1 0 0 0,1 1 0 0 0,0 0 0 0 0,-1-1 0 0 0,1 1 0 0 0,-1 0 0 0 0,1 0 0 0 0,-1-1 0 0 0,0 1 0 0 0,0 0 0 0 0,0 0 0 0 0,0 0 0 0 0,0-1 0 0 0,0 1 0 0 0,-1 0 0 0 0,1 0 0 0 0,0-1-1 0 0,-1 1 1 0 0,1 0 0 0 0,-1 0 0 0 0,0-1 0 0 0,0 1 0 0 0,1-1 0 0 0,-1 1 0 0 0,0-1 0 0 0,-1 1 0 0 0,1-1 0 0 0,0 1 0 0 0,0-1 0 0 0,0 0 0 0 0,-1 0 0 0 0,1 0 0 0 0,-1 0 0 0 0,1 0 0 0 0,-1 0-1 0 0,1 0 1 0 0,-1 0 0 0 0,0 0 0 0 0,1-1 0 0 0,-1 1 0 0 0,-1 0-18 0 0,3-1-11 0 0,0 0 0 0 0,0 1 0 0 0,0-1 1 0 0,1 0-1 0 0,-1 0 0 0 0,0 1 0 0 0,0-1 0 0 0,0 0 0 0 0,0 1 0 0 0,0-1 0 0 0,1 0 0 0 0,-1 0 0 0 0,0 1 0 0 0,0-1 0 0 0,0 0 0 0 0,0 1 0 0 0,0-1 1 0 0,0 0-1 0 0,0 1 0 0 0,0-1 0 0 0,0 0 0 0 0,0 1 0 0 0,0-1 0 0 0,-1 0 0 0 0,1 0 0 0 0,0 1 0 0 0,0-1 0 0 0,0 0 0 0 0,0 1 0 0 0,0-1 1 0 0,0 0-1 0 0,-1 0 0 0 0,1 1 0 0 0,0-1 11 0 0,23 10 347 0 0,-21-9-322 0 0,0 0-1 0 0,1 0 1 0 0,-1 0 0 0 0,0 0-1 0 0,0 0 1 0 0,0 0 0 0 0,0 1-1 0 0,0-1 1 0 0,0 1-1 0 0,-1-1 1 0 0,1 1 0 0 0,0 0-1 0 0,-1-1 1 0 0,1 1 0 0 0,-1 0-1 0 0,0 0 1 0 0,0 0-1 0 0,1 0 1 0 0,-1 0 0 0 0,0 1-1 0 0,-1-1 1 0 0,1 0-1 0 0,0 0 1 0 0,-1 1 0 0 0,1-1-1 0 0,-1 0 1 0 0,0 1 0 0 0,0-1-1 0 0,0 0 1 0 0,0 1-1 0 0,0-1 1 0 0,0 1 0 0 0,-1-1-1 0 0,1 0 1 0 0,-1 0 0 0 0,1 1-1 0 0,-1-1 1 0 0,0 0-1 0 0,0 0 1 0 0,0 0 0 0 0,0 0-1 0 0,-1 0 1 0 0,1 0 0 0 0,0 0-1 0 0,-1 0 1 0 0,1 0-1 0 0,-1 0 1 0 0,0-1 0 0 0,0 1-1 0 0,1-1 1 0 0,-1 1-1 0 0,0-1 1 0 0,0 0 0 0 0,-1 0-1 0 0,1 0 1 0 0,0 0-25 0 0,-110 14-698 0 0,64-19-7303 0 0,25-3-1395 0 0</inkml:trace>
  <inkml:trace contextRef="#ctx0" brushRef="#br0" timeOffset="82319.21">17872 10026 15821 0 0,'0'10'154'0'0,"-17"349"1064"0"0,0 37-621 0 0,19-390-578 0 0,-1 0 0 0 0,0 0 0 0 0,0 0-1 0 0,0 0 1 0 0,0 0 0 0 0,-1 0 0 0 0,0 0-1 0 0,0 0 1 0 0,-1 0 0 0 0,0 0 0 0 0,0 0 0 0 0,0 0-1 0 0,-1 0 1 0 0,0 0 0 0 0,0-1 0 0 0,0 1-1 0 0,-1-1 1 0 0,1 1 0 0 0,-1-1 0 0 0,-1 0 0 0 0,1 0-1 0 0,-1 0 1 0 0,0-1 0 0 0,0 1 0 0 0,0-1-1 0 0,-1 0 1 0 0,1 0 0 0 0,-1 0 0 0 0,0-1-1 0 0,0 0 1 0 0,0 0 0 0 0,-2 1-19 0 0,-22 0 61 0 0,0 0 0 0 0,-1-2 1 0 0,0-1-1 0 0,0-2 0 0 0,1-1 0 0 0,-1-1 0 0 0,1-1 0 0 0,-1-2 1 0 0,2 0-1 0 0,-4-3-61 0 0,-37-6 21 0 0,-219-26-473 0 0,93 27-5517 0 0,140 11-2330 0 0</inkml:trace>
  <inkml:trace contextRef="#ctx0" brushRef="#br0" timeOffset="83588.56">16674 10804 4104 0 0,'0'0'2824'0'0,"0"0"-1385"0"0,-3 8-1475 0 0,-9 25 403 0 0,-2 0 0 0 0,-1-1 0 0 0,-1-1 0 0 0,-2-1 0 0 0,-1 0 0 0 0,-2-2 0 0 0,0 0 0 0 0,-2-1 0 0 0,-1-1 0 0 0,-1-2 0 0 0,-1 0-1 0 0,-27 18-365 0 0,-570 397 2331 0 0,377-280-1983 0 0,-7-11-1 0 0,-107 38-348 0 0,-491 261-1734 0 0,849-447 1685 0 0,0 1-1 0 0,0-1 1 0 0,1 1 0 0 0,-1-1 0 0 0,0 0-1 0 0,0 1 1 0 0,0-1 0 0 0,0 0-1 0 0,0 0 1 0 0,0 0 0 0 0,0-1-1 0 0,0 1 1 0 0,0 0 0 0 0,1-1 0 0 0,-1 1-1 0 0,0-1 1 0 0,0 0 0 0 0,0 0-1 0 0,1 1 1 0 0,-1-1 0 0 0,0 0 0 0 0,1-1-1 0 0,-1 1 1 0 0,1 0 0 0 0,-1 0-1 0 0,1-1 1 0 0,-1 1 0 0 0,1 0 0 0 0,0-1-1 0 0,0 0 1 0 0,0 1 0 0 0,0-1-1 0 0,0 0 1 0 0,0 1 0 0 0,0-1 0 0 0,1 0-1 0 0,-1 0 1 0 0,1 0 0 0 0,-1 1-1 0 0,1-1 1 0 0,0 0 0 0 0,-1 0 0 0 0,1 0-1 0 0,0 0 1 0 0,0 0 0 0 0,0 0-1 0 0,1 0 1 0 0,-1 0 0 0 0,0 0-1 0 0,1 0 1 0 0,-1 1 0 0 0,1-1 0 0 0,0 0-1 0 0,0 0 1 0 0,-1 1 0 0 0,1-1-1 0 0,0 0 1 0 0,1 0 49 0 0,-2-4-410 0 0,27-50 1831 0 0,-51 96-915 0 0,-10 2-141 0 0,26-35-365 0 0,-1 1-1 0 0,2 0 1 0 0,-1 1-1 0 0,1 0 1 0 0,1 0-1 0 0,-1 1 1 0 0,2 0-1 0 0,-1 0 1 0 0,1 0-1 0 0,1 1 1 0 0,0-1 0 0 0,0 1-1 0 0,1 0 1 0 0,1 0-1 0 0,0 0 1 0 0,0 1-1 0 0,1 5 1 0 0,5-10 45 0 0,0-1 1 0 0,1 0-1 0 0,0 0 0 0 0,0 0 1 0 0,0-1-1 0 0,1 0 0 0 0,0 0 0 0 0,0 0 1 0 0,0-1-1 0 0,1 0 0 0 0,0 0 1 0 0,-1 0-1 0 0,1-1 0 0 0,0 0 0 0 0,1-1 1 0 0,-1 1-1 0 0,0-1 0 0 0,1-1 1 0 0,-1 1-1 0 0,1-1 0 0 0,0-1 0 0 0,-1 0 1 0 0,1 0-1 0 0,0 0 0 0 0,-1-1 1 0 0,2 0-46 0 0,115-3-212 0 0,-72-10-4690 0 0,-31 5-1923 0 0</inkml:trace>
  <inkml:trace contextRef="#ctx0" brushRef="#br0" timeOffset="84193.34">16428 10944 2796 0 0,'0'0'1543'0'0,"0"0"-1109"0"0,0 0-263 0 0,0 0 560 0 0,6-5 396 0 0,97-41 3132 0 0,46-7-2044 0 0,-148 52-2186 0 0,0 0 0 0 0,1 1 0 0 0,-1-1 0 0 0,1 1 0 0 0,-1-1 0 0 0,1 1 0 0 0,0 0 0 0 0,-1 0 0 0 0,1 0 0 0 0,-1-1 1 0 0,1 1-1 0 0,-1 1 0 0 0,1-1 0 0 0,-1 0 0 0 0,1 0 0 0 0,0 1 0 0 0,-1-1 0 0 0,1 0 0 0 0,-1 1 0 0 0,0 0 0 0 0,1-1 0 0 0,-1 1 0 0 0,1 0 0 0 0,-1 0 0 0 0,0 0 0 0 0,0 0 1 0 0,1 0-1 0 0,-1 0 0 0 0,0 0 0 0 0,0 0 0 0 0,0 0 0 0 0,0 0 0 0 0,0 1 0 0 0,0-1 0 0 0,-1 0 0 0 0,1 1 0 0 0,0-1 0 0 0,-1 1 0 0 0,1-1 0 0 0,-1 1 0 0 0,1-1 0 0 0,-1 1 1 0 0,0-1-1 0 0,1 1 0 0 0,-1-1 0 0 0,0 1 0 0 0,0 0 0 0 0,0-1 0 0 0,-1 1 0 0 0,1-1 0 0 0,0 2-29 0 0,4 95 1071 0 0,-4-94-946 0 0,-37 237 343 0 0,42-207-2417 0 0,4-13-4355 0 0,-1-8-1865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0:53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61 152 1188 0 0,'0'0'7570'0'0,"0"0"-6028"0"0,0 0-1285 0 0,0 0 204 0 0,0 0-68 0 0,0 0 14 0 0,7 3-207 0 0,101 14 1046 0 0,-105-17-1218 0 0,0 0 0 0 0,-1 0 0 0 0,1-1 0 0 0,0 1 0 0 0,0-1 1 0 0,0 0-1 0 0,-1 0 0 0 0,1 0 0 0 0,0 0 0 0 0,-1 0 0 0 0,1 0 0 0 0,-1-1 1 0 0,0 1-1 0 0,1-1 0 0 0,-1 0 0 0 0,0 1 0 0 0,0-1 0 0 0,0 0 0 0 0,0 0 1 0 0,0-1-1 0 0,0 1 0 0 0,-1 0 0 0 0,1-1 0 0 0,-1 1 0 0 0,0-1 0 0 0,1 1 1 0 0,-1-1-1 0 0,0 1 0 0 0,-1-1 0 0 0,1 0 0 0 0,0 0 0 0 0,-1 1 0 0 0,1-1 1 0 0,-1 0-1 0 0,0 0 0 0 0,0 0 0 0 0,0 0 0 0 0,-1 1 0 0 0,1-4-28 0 0,-2 1-42 0 0,-1-1 0 0 0,1 1-1 0 0,-1-1 1 0 0,0 1 0 0 0,0 0-1 0 0,0 0 1 0 0,-1 0 0 0 0,0 1 0 0 0,0-1-1 0 0,0 1 1 0 0,0 0 0 0 0,-1 0-1 0 0,0 0 1 0 0,1 1 0 0 0,-1 0-1 0 0,-1-1 1 0 0,1 2 0 0 0,0-1-1 0 0,-1 1 1 0 0,1 0 0 0 0,-1 0-1 0 0,0 0 1 0 0,0 1 0 0 0,1 0 0 0 0,-1 0-1 0 0,-6 0 43 0 0,10 4 48 0 0,0-1-1 0 0,0 1 0 0 0,0 0 1 0 0,0 0-1 0 0,0 0 1 0 0,1 0-1 0 0,-1 0 0 0 0,1 0 1 0 0,0 0-1 0 0,0 1 0 0 0,0-1 1 0 0,0 0-1 0 0,1 1 1 0 0,0-1-1 0 0,-1 1 0 0 0,1-1 1 0 0,0 1-1 0 0,0-1 1 0 0,1 0-1 0 0,-1 1 0 0 0,1-1 1 0 0,0 3-48 0 0,0 5 207 0 0,22 280 137 0 0,-23-285-3396 0 0,0-5 317 0 0,0-1-2981 0 0</inkml:trace>
  <inkml:trace contextRef="#ctx0" brushRef="#br0" timeOffset="153.55">168 283 11041 0 0,'0'0'2724'0'0,"0"0"-2164"0"0,0 0-168 0 0,0 0-328 0 0,0 0 132 0 0,0 0-196 0 0,-47-10-124 0 0,29 10 8 0 0,0-1 52 0 0,-3 0-316 0 0,1 0-864 0 0,3 0-1156 0 0,4-2-2168 0 0,-1-3-1485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20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1 364 0 0,'0'0'2957'0'0,"0"0"-1509"0"0,0 0-928 0 0,0 0-191 0 0,0 0 530 0 0,0 0 420 0 0,0 0-408 0 0,0 0-378 0 0,-1 11 589 0 0,205 169 2864 0 0,-201-177-3913 0 0,-1 0 1 0 0,0 0-1 0 0,-1 0 1 0 0,1 1-1 0 0,0-1 1 0 0,-1 1 0 0 0,0-1-1 0 0,0 1 1 0 0,0-1-1 0 0,0 1 1 0 0,0 0-1 0 0,-1-1 1 0 0,0 1-1 0 0,0 0 1 0 0,0 0-1 0 0,0-1 1 0 0,0 1-1 0 0,-1 0 1 0 0,0 0-1 0 0,1-1 1 0 0,-1 1-1 0 0,-1-1 1 0 0,1 1-1 0 0,0-1 1 0 0,-1 1-1 0 0,0-1 1 0 0,0 0-1 0 0,0 0 1 0 0,0 0-1 0 0,0 0 1 0 0,-1 0-1 0 0,1 0 1 0 0,-1-1-1 0 0,0 1 1 0 0,0-1-1 0 0,0 0 1 0 0,0 1-1 0 0,0-2 1 0 0,0 1-1 0 0,-1 0 1 0 0,1 0-34 0 0,-2 1 64 0 0,0 0 0 0 0,0-1 1 0 0,0 1-1 0 0,0-1 0 0 0,-1 0 0 0 0,1 0 1 0 0,-1-1-1 0 0,1 1 0 0 0,-1-1 0 0 0,1 0 1 0 0,-1-1-1 0 0,0 1 0 0 0,0-1 0 0 0,1-1 1 0 0,-1 1-1 0 0,0-1 0 0 0,-3 0-64 0 0,6-1-4 0 0,1 1 0 0 0,-1-1 0 0 0,1 0-1 0 0,-1 0 1 0 0,1 0 0 0 0,0 0 0 0 0,0 0 0 0 0,0-1-1 0 0,0 1 1 0 0,0-1 0 0 0,1 1 0 0 0,-1-1-1 0 0,1 0 1 0 0,-1 1 0 0 0,1-1 0 0 0,0 0 0 0 0,0 0-1 0 0,0 0 1 0 0,1 0 0 0 0,-1 0 0 0 0,1 0 0 0 0,-1 0-1 0 0,1 0 1 0 0,0 0 0 0 0,0 0 0 0 0,1 0 0 0 0,-1 0-1 0 0,1 0 1 0 0,-1 0 0 0 0,1 0 0 0 0,0 0 0 0 0,0 0-1 0 0,0 0 1 0 0,0 1 0 0 0,1-1 0 0 0,-1 0-1 0 0,1 1 1 0 0,0-1 0 0 0,-1 1 0 0 0,1-1 0 0 0,0 1-1 0 0,1 0 1 0 0,-1 0 0 0 0,0 0 0 0 0,1 0 0 0 0,-1 0-1 0 0,1 1 1 0 0,-1-1 0 0 0,1 1 0 0 0,0-1 0 0 0,2 0 4 0 0,53-25-1623 0 0,-32 20-1904 0 0,-17 6-1074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0:50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995 402 2720 0 0,'0'0'6336'0'0,"0"0"-4282"0"0,0 0-1762 0 0,0 0-132 0 0,0 0 328 0 0,0 0 183 0 0,0 0 38 0 0,-6 6-7 0 0,-8 13-499 0 0,0 1-1 0 0,1 0 1 0 0,1 1-1 0 0,1 0 1 0 0,0 1-1 0 0,2 1 1 0 0,1-1-1 0 0,1 1 1 0 0,1 1-1 0 0,0-1 1 0 0,2 1 0 0 0,1 0-1 0 0,1 0 1 0 0,1 0-1 0 0,1 6-202 0 0,19 17 300 0 0,-4-42-5366 0 0,-8-9-1245 0 0</inkml:trace>
  <inkml:trace contextRef="#ctx0" brushRef="#br0" timeOffset="-495.52">581 542 1172 0 0,'0'0'1422'0'0,"0"0"2734"0"0,0 0-2479 0 0,0 0-1295 0 0,0 0-69 0 0,0 0 210 0 0,0 0 22 0 0,0 0-91 0 0,6 1-131 0 0,-1 0-164 0 0,-1 1 0 0 0,1-1 0 0 0,-1-1 0 0 0,1 1 0 0 0,-1-1 0 0 0,1 1 0 0 0,-1-1 1 0 0,1-1-1 0 0,0 1 0 0 0,-1-1 0 0 0,1 1 0 0 0,-1-1 0 0 0,1-1 0 0 0,-1 1 0 0 0,0-1 0 0 0,0 1 0 0 0,1-1 0 0 0,-1 0 0 0 0,0-1 0 0 0,-1 1 0 0 0,1-1 0 0 0,0 0 1 0 0,-1 0-1 0 0,1 0 0 0 0,-1 0 0 0 0,0 0 0 0 0,0-1 0 0 0,0 1 0 0 0,-1-1 0 0 0,1 0 0 0 0,-1 0 0 0 0,0 0 0 0 0,0 0 0 0 0,0-1 0 0 0,0 1 0 0 0,-1 0 0 0 0,0-1 1 0 0,1-3-160 0 0,-1 2-38 0 0,-1 0 1 0 0,1 0-1 0 0,-1-1 1 0 0,0 1-1 0 0,0 0 1 0 0,-1 0 0 0 0,0 0-1 0 0,0 0 1 0 0,-1 0-1 0 0,1 0 1 0 0,-1 0-1 0 0,0 0 1 0 0,-1 0 0 0 0,0 1-1 0 0,1-1 1 0 0,-2 1-1 0 0,1 0 1 0 0,-1 0-1 0 0,0 0 1 0 0,0 0-1 0 0,0 1 1 0 0,0-1 0 0 0,-1 1-1 0 0,0 0 1 0 0,0 0-1 0 0,0 1 1 0 0,0 0-1 0 0,-1 0 1 0 0,1 0 0 0 0,-1 0-1 0 0,0 1 1 0 0,1 0-1 0 0,-1 0 1 0 0,0 1-1 0 0,-3-1 38 0 0,5 5 7 0 0,0 0-1 0 0,0 1 0 0 0,1-1 1 0 0,-1 1-1 0 0,1 0 0 0 0,0 0 0 0 0,0 0 1 0 0,0 1-1 0 0,1-1 0 0 0,-1 0 0 0 0,1 1 1 0 0,0 0-1 0 0,1 0 0 0 0,-1-1 0 0 0,1 1 1 0 0,0 0-1 0 0,0 0 0 0 0,0 0 1 0 0,1 0-1 0 0,-1 0 0 0 0,1 0 0 0 0,1 1 1 0 0,-1-1-1 0 0,1 0 0 0 0,0 2-6 0 0,6 363 848 0 0,-1-378-6108 0 0,-2 3-1066 0 0</inkml:trace>
  <inkml:trace contextRef="#ctx0" brushRef="#br0" timeOffset="-326.61">728 710 416 0 0,'0'0'3607'0'0,"0"0"1722"0"0,0 0-2839 0 0,0 0-1065 0 0,0 0-527 0 0,0 0-378 0 0,-7-3-112 0 0,-206-14-1211 0 0,211 17 620 0 0,-9-3-2531 0 0,4-1-1884 0 0,1-5-2197 0 0</inkml:trace>
  <inkml:trace contextRef="#ctx0" brushRef="#br0" timeOffset="1618.97">1494 480 6109 0 0,'0'0'5462'0'0,"7"6"-4653"0"0,2 3-631 0 0,0 0 1 0 0,-1 1 0 0 0,0-1-1 0 0,-1 2 1 0 0,1-1 0 0 0,-2 1-1 0 0,0 0 1 0 0,0 1-1 0 0,-1 0 1 0 0,-1-1 0 0 0,4 13-179 0 0,-5-16 52 0 0,-1 0-1 0 0,0 0 1 0 0,-1 0 0 0 0,0 0 0 0 0,0 1 0 0 0,0-1 0 0 0,-1 0 0 0 0,0 0-1 0 0,-1 1 1 0 0,0-1 0 0 0,0 0 0 0 0,-1 0 0 0 0,0 0 0 0 0,0 0 0 0 0,-1 0-1 0 0,0-1 1 0 0,0 1 0 0 0,-1-1 0 0 0,0 1 0 0 0,0-1 0 0 0,-1-1 0 0 0,0 1-1 0 0,0-1 1 0 0,-1 1 0 0 0,1-1 0 0 0,-1-1 0 0 0,-1 1 0 0 0,1-1 0 0 0,-1 0-1 0 0,0-1 1 0 0,0 0 0 0 0,-5 3-52 0 0,-6-3-1890 0 0,5-7-3207 0 0,3-6-1308 0 0</inkml:trace>
  <inkml:trace contextRef="#ctx0" brushRef="#br0" timeOffset="1901.95">1915 788 5260 0 0,'0'0'9237'0'0,"0"0"-8617"0"0,0 0-408 0 0,0 0-184 0 0,0 0 524 0 0,0 0-224 0 0,-34 1-147 0 0,15-2-181 0 0,-4-1-89 0 0,3 0-291 0 0,-4-1-648 0 0,5-2-788 0 0,2-1-1232 0 0,5 0-2801 0 0</inkml:trace>
  <inkml:trace contextRef="#ctx0" brushRef="#br0" timeOffset="2167.67">1876 682 6821 0 0,'0'0'5536'0'0,"0"0"-5160"0"0,0 0-368 0 0,0 0 456 0 0,0 0 172 0 0,0 0-356 0 0,0 0-176 0 0,-43-10-68 0 0,21 9-36 0 0,-6-1-1248 0 0,10-1-3096 0 0,-13-4-3129 0 0</inkml:trace>
  <inkml:trace contextRef="#ctx0" brushRef="#br0" timeOffset="1216.75">1348 518 4548 0 0,'0'0'2651'0'0,"0"0"-434"0"0,0 0-1143 0 0,0 0-515 0 0,0 0-369 0 0,0 0-120 0 0,0 0 272 0 0,0 0 511 0 0,-3 8 66 0 0,-15 26-432 0 0,-1 0 1 0 0,-3-1 0 0 0,0-2 0 0 0,-2 0 0 0 0,-1-1-1 0 0,-23 20-487 0 0,41-53-5305 0 0,7-4 170 0 0</inkml:trace>
  <inkml:trace contextRef="#ctx0" brushRef="#br0" timeOffset="1373.3">1148 551 1136 0 0,'0'0'6911'0'0,"0"0"-4994"0"0,7 8-1059 0 0,135 202 3631 0 0,-138-204-5695 0 0,-2-11-5937 0 0,-2-7 1433 0 0</inkml:trace>
  <inkml:trace contextRef="#ctx0" brushRef="#br0" timeOffset="31498.61">1427 966 3816 0 0,'1'6'-354'0'0,"1"-3"325"0"0,-1 0 0 0 0,-1 0 0 0 0,1 1-1 0 0,0-1 1 0 0,-1 0 0 0 0,0 1 0 0 0,1-1-1 0 0,-2 0 1 0 0,1 1 0 0 0,0-1 0 0 0,0 1-1 0 0,-1-1 1 0 0,0 0 0 0 0,0 0 0 0 0,0 1-1 0 0,0-1 1 0 0,0 0 0 0 0,-1 0 0 0 0,1 0-1 0 0,-1 0 1 0 0,0 0 0 0 0,0-1 0 0 0,0 1-1 0 0,0 0 1 0 0,0-1 0 0 0,-1 0 0 0 0,1 1-1 0 0,-1-1 1 0 0,1 0 0 0 0,-1 0 0 0 0,-3 1 29 0 0,-22 13 8 0 0,-1-2 0 0 0,0-1 0 0 0,-1-1 0 0 0,-1-1 0 0 0,0-2 0 0 0,0-1 0 0 0,-1-2 1 0 0,1 0-1 0 0,-1-3 0 0 0,-1 0 0 0 0,-28-3-8 0 0,3 0 154 0 0,0-2-1 0 0,1-3 1 0 0,0-3-1 0 0,0-1 1 0 0,1-4-1 0 0,0-2 1 0 0,1-2 0 0 0,1-2-1 0 0,1-3 1 0 0,-30-18-154 0 0,-151-119-3249 0 0,225 153 3301 0 0,0-1 0 0 0,0 0-1 0 0,1-1 1 0 0,0 0 0 0 0,0 0 0 0 0,1-1-1 0 0,0 1 1 0 0,0-2 0 0 0,1 1-1 0 0,1-1 1 0 0,-1 0 0 0 0,1 0 0 0 0,1-1-1 0 0,0 1 1 0 0,1-1 0 0 0,0 0 0 0 0,0 0-1 0 0,1 0 1 0 0,1 0 0 0 0,0-1 0 0 0,0 1-1 0 0,1 0 1 0 0,0-1 0 0 0,1 1 0 0 0,1 0-1 0 0,0 0 1 0 0,0 0 0 0 0,1 0-1 0 0,0 0 1 0 0,1 0-52 0 0,14-25 61 0 0,1 1 0 0 0,2 1-1 0 0,1 1 1 0 0,2 1 0 0 0,1 1 0 0 0,1 1-1 0 0,2 1 1 0 0,1 2 0 0 0,1 1 0 0 0,1 1-1 0 0,1 2 1 0 0,1 1 0 0 0,2 1 0 0 0,0 2-1 0 0,0 1 1 0 0,2 2 0 0 0,0 2 0 0 0,19-4-61 0 0,-6 3 236 0 0,0 2 1 0 0,1 2-1 0 0,0 2 1 0 0,1 3-1 0 0,4 1-236 0 0,-24 4 15 0 0,0 1 0 0 0,0 1 0 0 0,0 2 0 0 0,0 1 0 0 0,-1 2 0 0 0,1 1-1 0 0,-2 1 1 0 0,1 2 0 0 0,-1 1 0 0 0,0 1 0 0 0,-1 1 0 0 0,-1 2 0 0 0,18 13-15 0 0,-12-9-19 0 0,-1 2 0 0 0,-1 2 0 0 0,-2 0 1 0 0,0 2-1 0 0,-1 2 0 0 0,-2 0 0 0 0,-1 2 1 0 0,-1 1-1 0 0,-1 0 0 0 0,-2 2 0 0 0,-1 1 1 0 0,-2 1-1 0 0,-1 0 0 0 0,7 22 19 0 0,-15-36 63 0 0,-2 1-1 0 0,-1 0 1 0 0,0 0-1 0 0,-2 0 1 0 0,0 1 0 0 0,-2 0-1 0 0,0 0 1 0 0,-1 0-1 0 0,-2 0 1 0 0,0 0 0 0 0,-1 0-1 0 0,-1 0 1 0 0,-1 0-1 0 0,-1 0 1 0 0,-1 0 0 0 0,-1-1-1 0 0,-1 0 1 0 0,-9 19-63 0 0,-3-25 87 0 0,0 0-1 0 0,0-2 1 0 0,-1 0-1 0 0,-1-1 1 0 0,0-1 0 0 0,-1-1-1 0 0,0-1 1 0 0,-1-1 0 0 0,0 0-1 0 0,0-2 1 0 0,0-1 0 0 0,-1-1-1 0 0,1-1 1 0 0,-14 0-87 0 0,23-1 40 0 0,-144 20 447 0 0,91-17-2645 0 0,50-5-1370 0 0</inkml:trace>
  <inkml:trace contextRef="#ctx0" brushRef="#br0" timeOffset="32896.17">1330 822 560 0 0,'0'0'348'0'0,"0"0"-197"0"0,-6 0 107 0 0,-25 1 659 0 0,7 2-573 0 0,0-2-1 0 0,0-1 0 0 0,-1-1 0 0 0,1 0 0 0 0,0-2 0 0 0,0-1 1 0 0,1-1-1 0 0,-17-6-343 0 0,33 4 1 0 0,0 0 1 0 0,1-1-1 0 0,0 1 0 0 0,0-1 1 0 0,1 0-1 0 0,0-1 0 0 0,0 1 1 0 0,1-1-1 0 0,0 0 0 0 0,0 0 1 0 0,1-1-1 0 0,1 1 0 0 0,-1-1 1 0 0,2 1-1 0 0,-1-1 1 0 0,1 0-1 0 0,1 1 0 0 0,-1-1 1 0 0,2 0-1 0 0,-1 0 0 0 0,2 1 1 0 0,-1-1-1 0 0,1 0 0 0 0,1 1 1 0 0,-1-1-1 0 0,4-6-1 0 0,3 1-2 0 0,0 0 1 0 0,1 0-1 0 0,0 1 1 0 0,2 1-1 0 0,-1-1 0 0 0,1 2 1 0 0,1 0-1 0 0,1 0 0 0 0,-1 1 1 0 0,2 1-1 0 0,-1 0 0 0 0,1 1 1 0 0,1 1-1 0 0,0 0 0 0 0,0 1 1 0 0,0 1-1 0 0,6-1 2 0 0,-14 4-20 0 0,0 1 1 0 0,0 0-1 0 0,1 1 0 0 0,-1-1 1 0 0,0 2-1 0 0,0-1 0 0 0,1 1 1 0 0,-1 0-1 0 0,0 1 0 0 0,0 0 1 0 0,1 0-1 0 0,-1 1 0 0 0,0 0 1 0 0,0 1-1 0 0,-1-1 0 0 0,1 1 0 0 0,0 1 1 0 0,-1 0-1 0 0,0 0 0 0 0,0 0 1 0 0,0 1-1 0 0,0 0 0 0 0,-1 0 1 0 0,0 1-1 0 0,0-1 0 0 0,0 1 1 0 0,-1 1-1 0 0,1-1 0 0 0,-2 1 1 0 0,1 0-1 0 0,-1 0 0 0 0,0 0 0 0 0,0 1 1 0 0,-1 0-1 0 0,0-1 0 0 0,-1 1 1 0 0,1 0-1 0 0,-1 2 20 0 0,1 8-9 0 0,-1 0 0 0 0,-1 1 0 0 0,0-1 0 0 0,-1 0 0 0 0,-1 0 0 0 0,-1 1 1 0 0,0-1-1 0 0,-2 0 0 0 0,0 0 0 0 0,-1-1 0 0 0,0 1 0 0 0,-2-1 0 0 0,0 0 0 0 0,-1-1 0 0 0,-3 6 9 0 0,1-15 46 0 0,0 0-1 0 0,0-1 1 0 0,-1 0-1 0 0,1-1 1 0 0,-1 0-1 0 0,0-1 1 0 0,-1 0-1 0 0,1 0 1 0 0,-1-2-1 0 0,0 1 1 0 0,1-1-1 0 0,-1-1 1 0 0,0 0-1 0 0,0-1 1 0 0,0 0-1 0 0,0-1 1 0 0,0 0-1 0 0,-11-3-45 0 0,3-2-2238 0 0,12 3 700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33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9 10497 0 0,'0'0'1312'0'0,"0"0"-1312"0"0,0 0-460 0 0,0 0-276 0 0,0 0-64 0 0,0 0-416 0 0,-40-6-744 0 0,35 3-2269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34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33 184 3768 0 0,'0'0'5435'0'0,"0"0"-4054"0"0,0 0-1243 0 0,0 0 125 0 0,0 0-68 0 0,0 0-35 0 0,0 0 150 0 0,6 3 9 0 0,126 43 1305 0 0,-129-45-1558 0 0,1 0 0 0 0,-1 0 0 0 0,0 0-1 0 0,1 0 1 0 0,-1-1 0 0 0,1 0 0 0 0,-1 0 0 0 0,1 0-1 0 0,-1 0 1 0 0,1 0 0 0 0,-1-1 0 0 0,1 1 0 0 0,-1-1-1 0 0,0 0 1 0 0,1 0 0 0 0,-1 0 0 0 0,0-1-1 0 0,0 1 1 0 0,0-1 0 0 0,0 0 0 0 0,0 1 0 0 0,0-2-1 0 0,0 1 1 0 0,-1 0 0 0 0,1 0 0 0 0,-1-1 0 0 0,1 1-1 0 0,-1-1 1 0 0,0 0 0 0 0,0 0 0 0 0,0 0 0 0 0,0 0-1 0 0,-1 0 1 0 0,1 0 0 0 0,-1 0 0 0 0,0-1-1 0 0,0 1 1 0 0,0 0 0 0 0,0-1 0 0 0,-1 0-66 0 0,-2-5-78 0 0,0 0 0 0 0,-1 0 0 0 0,0 1 0 0 0,-1-1 0 0 0,0 0 0 0 0,0 1 1 0 0,-1 0-1 0 0,0 0 0 0 0,0 1 0 0 0,-1-1 0 0 0,0 1 0 0 0,-1 0 0 0 0,1 1 0 0 0,-1-1 0 0 0,0 1 1 0 0,-1 1-1 0 0,0-1 0 0 0,1 1 0 0 0,-2 1 0 0 0,1-1 0 0 0,0 1 0 0 0,-1 1 0 0 0,-6-2 78 0 0,14 4-20 0 0,0 0-1 0 0,0 1 1 0 0,-1-1-1 0 0,1 0 1 0 0,-1 1-1 0 0,1-1 1 0 0,0 1 0 0 0,-1-1-1 0 0,1 1 1 0 0,-1 0-1 0 0,1 0 1 0 0,-1 0-1 0 0,1 0 1 0 0,-1 0-1 0 0,1 0 1 0 0,-1 0-1 0 0,1 0 1 0 0,-1 0-1 0 0,1 1 1 0 0,0-1-1 0 0,-1 0 1 0 0,1 1-1 0 0,-1 0 1 0 0,1-1-1 0 0,0 1 1 0 0,0 0 0 0 0,-1-1-1 0 0,1 1 1 0 0,0 0-1 0 0,0 0 1 0 0,0 0-1 0 0,0 0 1 0 0,0 0-1 0 0,0 1 1 0 0,0-1-1 0 0,0 0 1 0 0,0 0-1 0 0,0 1 1 0 0,1-1-1 0 0,-1 0 1 0 0,1 1-1 0 0,-1-1 1 0 0,1 0-1 0 0,-1 1 1 0 0,1-1 0 0 0,0 1 20 0 0,-6 80 658 0 0,6-61-533 0 0,-9 347 1521 0 0,20-328-2178 0 0,0-42-5947 0 0,-4-10-411 0 0</inkml:trace>
  <inkml:trace contextRef="#ctx0" brushRef="#br0" timeOffset="255.53">218 418 12165 0 0,'0'0'1852'0'0,"0"0"-1852"0"0,0 0-1020 0 0,0 0 1020 0 0,-37 0 152 0 0,16-4 28 0 0,-2-1-180 0 0,-6 1 0 0 0,1 0-428 0 0,-2-1-1680 0 0,9 2-2368 0 0,-8-7-1841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3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85 8249 0 0,'0'0'2832'0'0,"0"0"-1840"0"0,0 0-428 0 0,0 0-168 0 0,0 0 228 0 0,0 0 136 0 0,-34 0 136 0 0,10-2-216 0 0,0 0-440 0 0,-5 0-176 0 0,3 0-60 0 0,-1-1-4 0 0,4 1-392 0 0,3-2-476 0 0,0-1-232 0 0,7 0-600 0 0,3-1-2212 0 0,4 1-1041 0 0</inkml:trace>
  <inkml:trace contextRef="#ctx0" brushRef="#br0" timeOffset="261.62">115 1 1656 0 0,'0'0'5637'0'0,"0"0"-3420"0"0,6 5-1276 0 0,-2 0-701 0 0,0 0 1 0 0,1 0-1 0 0,-2 0 0 0 0,1 0 1 0 0,-1 1-1 0 0,1 0 0 0 0,-2-1 1 0 0,1 1-1 0 0,-1 0 0 0 0,1 0 1 0 0,-2 1-1 0 0,1-1 0 0 0,-1 0 1 0 0,0 1-1 0 0,0-1 0 0 0,-1 1 1 0 0,1-1-1 0 0,-2 1 0 0 0,1-1 1 0 0,-1 1-1 0 0,0-1-240 0 0,-2 8-10 0 0,-4 19 431 0 0,10-17-3214 0 0,0-16-1354 0 0,5-2-3226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34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48 494 12177 0 0,'0'0'1878'0'0,"0"0"-2382"0"0,0 0-69 0 0,0 0 756 0 0,0 0 55 0 0,0 0-71 0 0,0 0-80 0 0,-3 5-7 0 0,-10 25 413 0 0,13-30 122 0 0,0 0 224 0 0,0 0 64 0 0,0-8 730 0 0,-13-10-4695 0 0,6 16 786 0 0,-5 8-9217 0 0,44 16 10108 0 0</inkml:trace>
  <inkml:trace contextRef="#ctx0" brushRef="#br0" timeOffset="249.01">27 639 9749 0 0,'0'0'109'0'0,"0"0"43"0"0,0 0 412 0 0,0 0-116 0 0,0 0-146 0 0,0 0-81 0 0,2 6-32 0 0,11 17-15 0 0,-11-21 4394 0 0,-5-5-6656 0 0,1 1-3058 0 0,2 1-1552 0 0</inkml:trace>
  <inkml:trace contextRef="#ctx0" brushRef="#br0" timeOffset="423.04">310 410 11461 0 0,'0'0'1207'0'0,"0"0"-510"0"0,0 0-571 0 0,1 8-146 0 0,8 32 546 0 0,-3 0 0 0 0,-1 0 0 0 0,-2 0 1 0 0,-1 1-1 0 0,-3-1 0 0 0,-2 9-526 0 0,-1-8 445 0 0,3-26-1721 0 0,4-25-4719 0 0,-1 1 73 0 0</inkml:trace>
  <inkml:trace contextRef="#ctx0" brushRef="#br0" timeOffset="734.31">352 402 6281 0 0,'0'0'4704'0'0,"0"0"-3389"0"0,6-2-1273 0 0,1 2-15 0 0,-1-1 0 0 0,1 1 0 0 0,0 0 0 0 0,-1 0 0 0 0,1 0 0 0 0,-1 1 0 0 0,0 0 0 0 0,1 1 0 0 0,-1-1 0 0 0,0 1 0 0 0,1 1 0 0 0,-1-1 0 0 0,0 1 0 0 0,-1 0 0 0 0,1 0 0 0 0,0 1 0 0 0,-1-1 0 0 0,0 1 0 0 0,3 3-27 0 0,-6-7 33 0 0,0 1-1 0 0,1 0 1 0 0,-1 0-1 0 0,0 0 1 0 0,0 0-1 0 0,0 0 1 0 0,0 0-1 0 0,0 0 1 0 0,0 1-1 0 0,0-1 1 0 0,0 1-1 0 0,-1 0 1 0 0,1-1-1 0 0,-1 1 1 0 0,1 0-1 0 0,-1 0 1 0 0,0 0-1 0 0,1 0 1 0 0,-1 0 0 0 0,0 0-1 0 0,0 0 1 0 0,0 0-1 0 0,-1 1 1 0 0,1-1-1 0 0,-1 0 1 0 0,1 1-1 0 0,-1-1 1 0 0,0 0-1 0 0,1 1 1 0 0,-1-1-1 0 0,0 0 1 0 0,-1 1-1 0 0,1-1 1 0 0,0 0-1 0 0,-1 1 1 0 0,1-1-1 0 0,-1 0 1 0 0,0 0-1 0 0,0 0 1 0 0,0 1-1 0 0,0-1 1 0 0,0 0-1 0 0,0 0 1 0 0,0 0-1 0 0,-1 0 1 0 0,1-1 0 0 0,-1 1-1 0 0,0 0 1 0 0,1 0-1 0 0,-1-1 1 0 0,0 0-1 0 0,0 1 1 0 0,0-1-1 0 0,0 0 1 0 0,0 0-1 0 0,0 0 1 0 0,-1 1-33 0 0,-106 26-354 0 0,108-27 337 0 0,1 1-1 0 0,-1 0 0 0 0,0 0 1 0 0,1-1-1 0 0,0 1 0 0 0,-1 0 0 0 0,1 0 1 0 0,0 0-1 0 0,0-1 0 0 0,0 1 1 0 0,0 0-1 0 0,0 0 0 0 0,0 0 1 0 0,0-1-1 0 0,1 1 0 0 0,-1 0 1 0 0,1 0-1 0 0,-1-1 0 0 0,1 1 1 0 0,0 0-1 0 0,0-1 0 0 0,0 1 0 0 0,0-1 1 0 0,0 1-1 0 0,0-1 0 0 0,0 1 1 0 0,0-1-1 0 0,0 0 0 0 0,1 1 1 0 0,-1-1-1 0 0,1 0 0 0 0,-1 0 1 0 0,1 0-1 0 0,-1 0 0 0 0,1 0 1 0 0,-1 0-1 0 0,1-1 0 0 0,0 1 0 0 0,0-1 1 0 0,-1 1-1 0 0,2-1 18 0 0,3 5 13 0 0,203 139 1702 0 0,-208-144-1962 0 0,12 5-1113 0 0,-6-5-3820 0 0,-6-4-1791 0 0</inkml:trace>
  <inkml:trace contextRef="#ctx0" brushRef="#br0" timeOffset="1123.18">655 188 11281 0 0,'0'0'435'0'0,"0"0"-813"0"0,4 7-206 0 0,5 13 912 0 0,0 1 0 0 0,-1 0 0 0 0,-2 1 0 0 0,0-1 0 0 0,-1 1 0 0 0,-1 1 0 0 0,-1-1 0 0 0,-1 0 0 0 0,-1 3-328 0 0,21-108 1386 0 0,-22 81-1385 0 0,-1 0 0 0 0,1 0 0 0 0,-1 1 0 0 0,1-1 0 0 0,0 0 0 0 0,-1 0 0 0 0,1 0 0 0 0,0 1 0 0 0,0-1 0 0 0,0 0 0 0 0,1 0 0 0 0,-1 0 0 0 0,0 1 0 0 0,1-1 0 0 0,-1 0 0 0 0,1 0 0 0 0,-1 1-1 0 0,1-1 1 0 0,0 0 0 0 0,0 1 0 0 0,0-1 0 0 0,0 1 0 0 0,0-1 0 0 0,0 1 0 0 0,0-1 0 0 0,0 1 0 0 0,1 0 0 0 0,-1 0 0 0 0,0-1 0 0 0,1 1 0 0 0,-1 0 0 0 0,1 0 0 0 0,0 0 0 0 0,-1 1 0 0 0,1-1 0 0 0,0 0 0 0 0,-1 1 0 0 0,1-1 0 0 0,0 1 0 0 0,0-1 0 0 0,-1 1 0 0 0,1 0 0 0 0,0 0 0 0 0,0 0 0 0 0,0 0 0 0 0,-1 0 0 0 0,1 0 0 0 0,0 0 0 0 0,0 1-1 0 0,0-1 1 0 0,-1 0 0 0 0,1 1 0 0 0,0 0 0 0 0,-1-1 0 0 0,1 1 0 0 0,0 0 0 0 0,-1 0 0 0 0,1 0 0 0 0,-1 0 0 0 0,1 0 0 0 0,-1 0 0 0 0,0 1 0 0 0,1-1 0 0 0,-1 1-1 0 0,3 3 40 0 0,0 0 1 0 0,0 0-1 0 0,-1 0 1 0 0,0 0-1 0 0,0 1 0 0 0,-1 0 1 0 0,1-1-1 0 0,-1 1 1 0 0,-1 0-1 0 0,1 0 0 0 0,-1 0 1 0 0,0 0-1 0 0,0 0 0 0 0,-1 1 1 0 0,1-1-1 0 0,-1 0 1 0 0,-1 0-1 0 0,1 0 0 0 0,-2 6-40 0 0,-8 42-8639 0 0,10-53 8203 0 0,0 0-6410 0 0</inkml:trace>
  <inkml:trace contextRef="#ctx0" brushRef="#br0" timeOffset="1852.65">948 727 8325 0 0,'0'0'3242'0'0,"7"0"-2949"0"0,367 57-216 0 0,-310-48 470 0 0,158 3 2743 0 0,-222-12-3286 0 0,1 0-1 0 0,-1-1 1 0 0,1 1-1 0 0,0 0 1 0 0,-1 0 0 0 0,1 0-1 0 0,-1 0 1 0 0,1 0-1 0 0,-1-1 1 0 0,1 1-1 0 0,-1 0 1 0 0,1-1-1 0 0,-1 1 1 0 0,0 0 0 0 0,1-1-1 0 0,-1 1 1 0 0,1 0-1 0 0,-1-1 1 0 0,0 1-1 0 0,1-1 1 0 0,-1 1 0 0 0,0 0-1 0 0,1-1 1 0 0,-1 1-1 0 0,0-1 1 0 0,0 1-1 0 0,1-1 1 0 0,-1 0 0 0 0,0 1-1 0 0,0-1 1 0 0,0 1-1 0 0,0-1 1 0 0,0 1-1 0 0,0-1 1 0 0,0 1-1 0 0,0-1 1 0 0,0 1 0 0 0,0-1-1 0 0,0 0 1 0 0,0 1-1 0 0,0-1 1 0 0,0 1-1 0 0,-1-1 1 0 0,1 1 0 0 0,0-1-1 0 0,0 1 1 0 0,-1-1-1 0 0,1 1 1 0 0,0-1-1 0 0,-1 1 1 0 0,1 0 0 0 0,0-1-1 0 0,-1 1 1 0 0,1-1-1 0 0,-1 1 1 0 0,1 0-1 0 0,0-1 1 0 0,-1 1 0 0 0,1 0-1 0 0,-1 0 1 0 0,1-1-1 0 0,-1 1 1 0 0,1 0-1 0 0,-1 0 1 0 0,1 0-1 0 0,-1 0 1 0 0,0-1 0 0 0,1 1-1 0 0,-1 0-3 0 0,-39-28-782 0 0,37 26 783 0 0,-81-43-1220 0 0,143 104 2816 0 0,-57-58-1597 0 0,0 0 1 0 0,0 0-1 0 0,-1 0 0 0 0,1 1 1 0 0,0-1-1 0 0,-1 1 0 0 0,1-1 1 0 0,-1 1-1 0 0,1 0 1 0 0,-1 0-1 0 0,0-1 0 0 0,0 1 1 0 0,0 0-1 0 0,0 0 0 0 0,0 0 1 0 0,0 0-1 0 0,-1 0 1 0 0,1 0-1 0 0,-1 1 0 0 0,1-1 1 0 0,-1 0-1 0 0,0 0 0 0 0,0 0 1 0 0,0 0-1 0 0,0 1 1 0 0,0-1-1 0 0,0 0 0 0 0,-1 0 1 0 0,1 0-1 0 0,-1 0 0 0 0,1 0 1 0 0,-1 1-1 0 0,0-1 1 0 0,0 0-1 0 0,0-1 0 0 0,0 1 1 0 0,0 0-1 0 0,0 0 0 0 0,0 0 1 0 0,-1-1-1 0 0,1 1 1 0 0,-1 0-1 0 0,0-1 0 0 0,1 1 1 0 0,-1-1-1 0 0,0 0 0 0 0,0 0 1 0 0,1 0-1 0 0,-109 37-3609 0 0,62-33-2516 0 0</inkml:trace>
  <inkml:trace contextRef="#ctx0" brushRef="#br0" timeOffset="2272.89">249 476 8197 0 0,'0'0'665'0'0,"0"0"-403"0"0,0 0 4 0 0,0 0 295 0 0,0 0-34 0 0,0 0-89 0 0,0 0 32 0 0,0 0-242 0 0,1 3-234 0 0,2 10 279 0 0,0 0 1 0 0,-1 0-1 0 0,-1 0 1 0 0,1 0 0 0 0,-2 1-1 0 0,0-1 1 0 0,-1 0-1 0 0,0 0 1 0 0,-1 0-1 0 0,0 0 1 0 0,-1 1-274 0 0,-52 83-5815 0 0,47-88-2767 0 0</inkml:trace>
  <inkml:trace contextRef="#ctx0" brushRef="#br0" timeOffset="4244.03">630 912 4788 0 0,'-6'5'-1079'0'0,"-7"4"1412"0"0,-1 0 0 0 0,-1-1 1 0 0,0-1-1 0 0,0 0 0 0 0,0-1 0 0 0,-1-1 0 0 0,1 0 1 0 0,-1-1-1 0 0,0-1 0 0 0,-1 0 0 0 0,1-1 0 0 0,-1-1 1 0 0,1-1-1 0 0,-1 0 0 0 0,1-1 0 0 0,0-1 0 0 0,-1 0 1 0 0,1-1-1 0 0,0-1 0 0 0,-2-2-333 0 0,-65-25-451 0 0,73 22 483 0 0,1-1 1 0 0,1 1-1 0 0,-1-1 0 0 0,1-1 0 0 0,1 1 0 0 0,0-1 0 0 0,1-1 1 0 0,0 1-1 0 0,0-1 0 0 0,2 0 0 0 0,-1 0 0 0 0,1-1 0 0 0,1 1 1 0 0,0-1-1 0 0,1 0 0 0 0,1 0 0 0 0,0 0 0 0 0,0 0 0 0 0,1 0 1 0 0,1 0-1 0 0,1-7-32 0 0,-5-29 34 0 0,2 34-55 0 0,-2-1 76 0 0,0-1 1 0 0,1 0-1 0 0,0 0 1 0 0,2 1-1 0 0,0-1 1 0 0,1 0-1 0 0,0 0 1 0 0,2 1-1 0 0,0-1 1 0 0,0 1-1 0 0,2-1 1 0 0,0 1-1 0 0,1 1 1 0 0,1-1-1 0 0,0 1 1 0 0,1 0-1 0 0,0 1 1 0 0,9-11-56 0 0,1 0-164 0 0,2 1 0 0 0,0 2-1 0 0,2 0 1 0 0,0 1 0 0 0,2 1 0 0 0,0 1 0 0 0,1 1 0 0 0,0 1 0 0 0,2 1 0 0 0,0 2 0 0 0,1 0 0 0 0,0 2 0 0 0,1 1-1 0 0,0 2 1 0 0,0 1 0 0 0,1 1 0 0 0,1 1 0 0 0,16 0 164 0 0,-30 10 23 0 0,-1 1 0 0 0,0 1 0 0 0,0 1-1 0 0,0 0 1 0 0,-1 1 0 0 0,0 1 0 0 0,-1 0 0 0 0,0 1 0 0 0,0 0-1 0 0,-1 1 1 0 0,0 1 0 0 0,-1 0 0 0 0,-1 1 0 0 0,0 0-1 0 0,0 1 1 0 0,-1 0 0 0 0,-1 0 0 0 0,-1 1 0 0 0,0 0 0 0 0,-1 1-1 0 0,0 0 1 0 0,1 8-23 0 0,5 1 134 0 0,-2 1 0 0 0,-1 0 0 0 0,-1 0 0 0 0,-1 1 0 0 0,-1 0-1 0 0,-2 0 1 0 0,-1 1 0 0 0,-1 0 0 0 0,-1 0 0 0 0,-1 14-134 0 0,-2-29 43 0 0,0 1 1 0 0,0-1-1 0 0,-1 0 1 0 0,-1 1 0 0 0,0-1-1 0 0,-1 0 1 0 0,0 0-1 0 0,-1-1 1 0 0,0 0-1 0 0,-1 1 1 0 0,-1-2-1 0 0,0 1 1 0 0,0-1-1 0 0,-1 0 1 0 0,-1-1-1 0 0,0 1 1 0 0,0-2-1 0 0,-1 1 1 0 0,0-1-1 0 0,0-1 1 0 0,-1 0-1 0 0,-7 4-43 0 0,-139 56 365 0 0,83-56-4474 0 0,41-11-1909 0 0</inkml:trace>
  <inkml:trace contextRef="#ctx0" brushRef="#br0" timeOffset="2877.85">1931 520 12209 0 0,'0'0'251'0'0,"1"7"-946"0"0,0 9 715 0 0,3 15 422 0 0,-1 0 1 0 0,-2 0-1 0 0,-2 0 1 0 0,0-1-1 0 0,-2 1 1 0 0,-1 0-1 0 0,-8 26-442 0 0,-4-14 401 0 0,16-42-8637 0 0,6-17 1189 0 0</inkml:trace>
  <inkml:trace contextRef="#ctx0" brushRef="#br0" timeOffset="3095.38">2068 557 3220 0 0,'0'0'7011'0'0,"1"7"-5837"0"0,-59 251 2317 0 0,63-233-3883 0 0,4-33-4257 0 0,-8 0-1050 0 0</inkml:trace>
  <inkml:trace contextRef="#ctx0" brushRef="#br0" timeOffset="3436.03">2076 499 12337 0 0,'0'0'837'0'0,"0"0"-722"0"0,0 0-177 0 0,0 0-164 0 0,7 2-61 0 0,96 63 1542 0 0,-53 23 63 0 0,-49-86-1297 0 0,0 1 0 0 0,-1-1-1 0 0,0 1 1 0 0,0-1 0 0 0,1 0-1 0 0,-1 1 1 0 0,-1-1-1 0 0,1 1 1 0 0,0-1 0 0 0,-1 0-1 0 0,1 1 1 0 0,-1-1-1 0 0,0 0 1 0 0,1 1 0 0 0,-1-1-1 0 0,0 0 1 0 0,-1 0 0 0 0,1 0-1 0 0,0 0 1 0 0,0 0-1 0 0,-1 0 1 0 0,0 0 0 0 0,1 0-1 0 0,-1-1 1 0 0,0 1-1 0 0,0-1 1 0 0,1 1 0 0 0,-1-1-1 0 0,0 0 1 0 0,-1 1 0 0 0,1-1-1 0 0,0 0 1 0 0,0 0-1 0 0,0-1 1 0 0,-1 1 0 0 0,1 0-1 0 0,0-1 1 0 0,-1 1 0 0 0,1-1-1 0 0,-2 0-20 0 0,-81 5-326 0 0,134 29-369 0 0,23 8 937 0 0,105 83 203 0 0,-171-118-2238 0 0,-3-2-3265 0 0,-2-5-3121 0 0</inkml:trace>
  <inkml:trace contextRef="#ctx0" brushRef="#br0" timeOffset="8064.6">2301 1068 2796 0 0,'0'0'586'0'0,"0"0"-358"0"0,-6 2 158 0 0,-149 28 2768 0 0,136-30-3056 0 0,0-1 0 0 0,-1-1 0 0 0,1-1 0 0 0,0 0 0 0 0,0-1 0 0 0,1-1-1 0 0,-1-1 1 0 0,1-1 0 0 0,0 0 0 0 0,1-2 0 0 0,0 0 0 0 0,0 0 0 0 0,0-2 0 0 0,2 0 0 0 0,-1-1-1 0 0,2 0 1 0 0,-1-2 0 0 0,2 1 0 0 0,-10-13-98 0 0,14 5 186 0 0,0-2-1 0 0,1 1 0 0 0,1-1 1 0 0,1-1-1 0 0,1 1 0 0 0,1-1 1 0 0,1 0-1 0 0,1 0 0 0 0,1 0 1 0 0,1 0-1 0 0,2 0 0 0 0,2-17-185 0 0,-4 29-27 0 0,0 0 1 0 0,0 1-1 0 0,1-1 0 0 0,1 0 0 0 0,0 0 0 0 0,0 1 0 0 0,1-1 0 0 0,1 1 0 0 0,0 0 0 0 0,0 0 0 0 0,1 0 0 0 0,1 0 1 0 0,0 1-1 0 0,0 0 0 0 0,1 0 0 0 0,0 1 0 0 0,1 0 0 0 0,0 0 0 0 0,0 1 0 0 0,1 0 0 0 0,0 0 0 0 0,0 1 0 0 0,1 0 1 0 0,0 0-1 0 0,1 1 27 0 0,4 0-83 0 0,0 0 1 0 0,1 1 0 0 0,0 0 0 0 0,0 2 0 0 0,0-1-1 0 0,1 2 1 0 0,-1 0 0 0 0,1 2 0 0 0,-1-1 0 0 0,1 2-1 0 0,0 0 1 0 0,-1 1 0 0 0,0 1 0 0 0,1 0 0 0 0,-1 1-1 0 0,-1 1 1 0 0,1 1 0 0 0,-1 0 0 0 0,1 1 0 0 0,-2 0-1 0 0,1 1 1 0 0,-1 1 0 0 0,0 1 0 0 0,11 9 82 0 0,0 4-52 0 0,-2 2 1 0 0,0 0-1 0 0,-1 2 0 0 0,-2 0 1 0 0,0 1-1 0 0,-2 1 1 0 0,-2 1-1 0 0,1 3 52 0 0,-9-18-26 0 0,-1 1 0 0 0,-1-1 1 0 0,-1 1-1 0 0,0 0 0 0 0,-1 1 1 0 0,0-1-1 0 0,-2 1 0 0 0,0 0 0 0 0,-1 0 1 0 0,0-1-1 0 0,-2 1 0 0 0,0 0 1 0 0,0 0-1 0 0,-2-1 0 0 0,0 1 0 0 0,-1-1 1 0 0,-2 5 25 0 0,2-13 20 0 0,-1 1 1 0 0,0-2 0 0 0,0 1 0 0 0,-1-1-1 0 0,0 1 1 0 0,0-2 0 0 0,0 1-1 0 0,-1-1 1 0 0,0 0 0 0 0,-1 0-1 0 0,1-1 1 0 0,-1 0 0 0 0,0 0 0 0 0,0-1-1 0 0,-1 0 1 0 0,1 0 0 0 0,-1-1-1 0 0,0 0 1 0 0,0-1 0 0 0,0 1-1 0 0,0-2 1 0 0,-6 1-21 0 0,-74 4-3646 0 0,51-10-902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46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926 13 1240 0 0,'0'0'2735'0'0,"0"0"-1042"0"0,0 0-448 0 0,0 0-135 0 0,0 0-85 0 0,0 0-81 0 0,0 0-106 0 0,0 0-188 0 0,0 0-273 0 0,-5 0-58 0 0,-577 7 3200 0 0,244-23-3963 0 0,372 12-6258 0 0,-22 4 2565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46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5 148 4796 0 0,'0'0'450'0'0,"0"0"-11"0"0,0 0-55 0 0,0 0 727 0 0,0 0 982 0 0,0 0-686 0 0,0 0-843 0 0,0 0-345 0 0,-5 2 407 0 0,130 15 1993 0 0,-122-18-2546 0 0,1 1-1 0 0,-1 0 0 0 0,1-1 1 0 0,0 0-1 0 0,-1 0 1 0 0,1 0-1 0 0,-1 0 0 0 0,0-1 1 0 0,1 1-1 0 0,-1-1 1 0 0,0 0-1 0 0,0 0 0 0 0,0 0 1 0 0,0 0-1 0 0,0-1 1 0 0,-1 1-1 0 0,1-1 0 0 0,-1 0 1 0 0,1 0-1 0 0,-1 1 1 0 0,0-1-1 0 0,0-1 0 0 0,0 1 1 0 0,-1 0-1 0 0,1 0 1 0 0,-1-1-1 0 0,1 1 0 0 0,-1-1 1 0 0,0 1-1 0 0,-1-1 1 0 0,1 1-1 0 0,0-5-72 0 0,-3 3-71 0 0,0 0-1 0 0,0 0 1 0 0,0 0-1 0 0,-1 0 1 0 0,0 0 0 0 0,0 1-1 0 0,0-1 1 0 0,0 1 0 0 0,-1 0-1 0 0,0-1 1 0 0,1 2-1 0 0,-2-1 1 0 0,1 0 0 0 0,0 1-1 0 0,-1 0 1 0 0,1 0 0 0 0,-1 0-1 0 0,0 1 1 0 0,0-1-1 0 0,0 1 1 0 0,0 0 0 0 0,-5-1 71 0 0,-10 64-953 0 0,29 237 2323 0 0,1-280-2197 0 0,14-24-5815 0 0,-16-2 831 0 0</inkml:trace>
  <inkml:trace contextRef="#ctx0" brushRef="#br0" timeOffset="249.41">226 277 5348 0 0,'0'0'4353'0'0,"0"0"-3861"0"0,0 0-208 0 0,0 0 140 0 0,0 0 492 0 0,0 0 300 0 0,-36 2-340 0 0,18-2-344 0 0,-4 0-316 0 0,1-1-140 0 0,-1 0-76 0 0,1 0-304 0 0,-1 1-608 0 0,5-1-712 0 0,2-1-1280 0 0,1 0-4049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58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0 6281 0 0,'0'0'7254'0'0,"0"0"-5775"0"0,-8 8-1308 0 0,-2 2-84 0 0,0 0-1 0 0,1 1 1 0 0,0 1 0 0 0,1-1-1 0 0,1 1 1 0 0,-1 1-1 0 0,2 0 1 0 0,0-1-1 0 0,0 2 1 0 0,-1 5-87 0 0,5-10 42 0 0,-1 0 0 0 0,1 1 1 0 0,1-1-1 0 0,0 0 0 0 0,0 1 1 0 0,0-1-1 0 0,2 1 0 0 0,-1-1 1 0 0,1 1-1 0 0,0-1 0 0 0,1 0 0 0 0,0 1 1 0 0,1-1-1 0 0,0 0 0 0 0,0 0 1 0 0,4 6-43 0 0,52 26-5856 0 0,-48-38 36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57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563 336 13181 0 0,'-1'6'147'0'0,"-70"319"2496"0"0,70-320-2654 0 0,0 1 1 0 0,1-1-1 0 0,0 1 0 0 0,0-1 1 0 0,1 1-1 0 0,0-1 1 0 0,0 0-1 0 0,0 1 0 0 0,0-1 1 0 0,1 0-1 0 0,0 1 0 0 0,0-1 1 0 0,0 0-1 0 0,1-1 1 0 0,0 1-1 0 0,0 0 0 0 0,0-1 1 0 0,3 4 10 0 0,39 12-6646 0 0,-33-19 480 0 0</inkml:trace>
  <inkml:trace contextRef="#ctx0" brushRef="#br0" timeOffset="420.65">770 672 7221 0 0,'0'0'3543'0'0,"0"0"-2782"0"0,0 0-566 0 0,0 0 255 0 0,0 0 327 0 0,0 0-25 0 0,0 0-176 0 0,0 0-234 0 0,0 0-239 0 0,4 1-70 0 0,0-1-15 0 0,0 1 0 0 0,1-1 0 0 0,-1 0 0 0 0,0 0 0 0 0,1 0 0 0 0,-1-1 0 0 0,0 0 0 0 0,1 1 0 0 0,-1-2 0 0 0,0 1 0 0 0,0 0 0 0 0,0-1 0 0 0,0 0 0 0 0,0 0 0 0 0,0 0 0 0 0,-1 0 0 0 0,1 0 0 0 0,-1-1 0 0 0,1 0 0 0 0,-1 0 0 0 0,0 0 0 0 0,0 0 0 0 0,0 0 0 0 0,0 0 0 0 0,-1-1 0 0 0,1 0 0 0 0,-1 1 0 0 0,0-1 0 0 0,0 0 0 0 0,-1 0 0 0 0,1 0 0 0 0,-1 0 0 0 0,1 0 0 0 0,-1 0 0 0 0,-1-1-1 0 0,1 1 1 0 0,-1 0 0 0 0,1-1 0 0 0,-1 1 0 0 0,0 0 0 0 0,-1-1 0 0 0,1 1 0 0 0,-1 0 0 0 0,0 0 0 0 0,0-1 0 0 0,0 1 0 0 0,0 0 0 0 0,-1 0 0 0 0,0 0 0 0 0,0 0 0 0 0,0 0 0 0 0,0 1 0 0 0,-2-3-18 0 0,0 4-20 0 0,-1-1 0 0 0,1 2 0 0 0,0-1-1 0 0,0 0 1 0 0,-1 1 0 0 0,1 0 0 0 0,-1 0 0 0 0,1 0-1 0 0,-1 1 1 0 0,0 0 0 0 0,1-1 0 0 0,-1 1 0 0 0,0 1-1 0 0,1-1 1 0 0,-1 1 0 0 0,1 0 0 0 0,-1 0 0 0 0,1 0-1 0 0,-1 1 1 0 0,1-1 0 0 0,0 1 0 0 0,0 0 0 0 0,0 0 0 0 0,0 1-1 0 0,0-1 1 0 0,0 1 0 0 0,1 0 0 0 0,-1 0 0 0 0,1 0-1 0 0,0 1 1 0 0,-1-1 0 0 0,2 1 0 0 0,-1-1 0 0 0,0 1-1 0 0,1 0 1 0 0,0 0 0 0 0,0 0 0 0 0,0 0 0 0 0,0 1 0 0 0,0-1-1 0 0,1 1 1 0 0,0-1 0 0 0,0 1 0 0 0,0-1 0 0 0,1 1-1 0 0,-1 4 21 0 0,5-5 68 0 0,-1 0 0 0 0,0-1 0 0 0,1 1 0 0 0,0-1 0 0 0,0 0 0 0 0,0 0-1 0 0,0 0 1 0 0,0-1 0 0 0,1 1 0 0 0,-1-1 0 0 0,1 0 0 0 0,-1 0 0 0 0,1-1 0 0 0,0 1 0 0 0,0-1-1 0 0,0 0 1 0 0,0 0 0 0 0,0-1 0 0 0,0 0 0 0 0,0 1 0 0 0,0-2 0 0 0,0 1 0 0 0,0 0-1 0 0,0-1 1 0 0,-1 0 0 0 0,5-1-68 0 0,19-4 266 0 0,-27 5-277 0 0,1 1-1 0 0,-1-1 0 0 0,1 0 0 0 0,0 1 0 0 0,-1-1 0 0 0,1 1 0 0 0,0 0 0 0 0,0-1 1 0 0,-1 1-1 0 0,1 0 0 0 0,0 0 0 0 0,-1 0 0 0 0,1 0 0 0 0,0 1 0 0 0,0-1 0 0 0,-1 0 1 0 0,1 1-1 0 0,0-1 0 0 0,-1 1 0 0 0,1-1 0 0 0,0 1 0 0 0,-1 0 0 0 0,1 0 0 0 0,-1 0 1 0 0,1 0-1 0 0,-1 0 0 0 0,0 0 0 0 0,1 0 0 0 0,-1 0 0 0 0,0 0 0 0 0,0 1 0 0 0,0-1 1 0 0,0 0-1 0 0,0 1 0 0 0,0-1 0 0 0,0 1 0 0 0,0-1 0 0 0,-1 1 0 0 0,1 0 0 0 0,-1-1 1 0 0,1 1 11 0 0,2 4-8 0 0,-1 0 0 0 0,0 0 0 0 0,-1 1 1 0 0,1-1-1 0 0,-1 0 0 0 0,0 1 1 0 0,0-1-1 0 0,-1 0 0 0 0,0 1 1 0 0,0-1-1 0 0,-1 1 0 0 0,0-1 0 0 0,0 0 1 0 0,0 1-1 0 0,-1-1 0 0 0,0 0 1 0 0,0 0-1 0 0,0 0 0 0 0,-1 0 1 0 0,0-1-1 0 0,0 1 0 0 0,0 0 1 0 0,-1-1-1 0 0,0 0 0 0 0,0 0 0 0 0,0 0 1 0 0,-1-1-1 0 0,1 1 0 0 0,-1-1 1 0 0,0 0-1 0 0,-1-1 0 0 0,1 1 1 0 0,-1-1-1 0 0,1 0 0 0 0,-1 0 0 0 0,0-1 1 0 0,0 1-1 0 0,0-1 0 0 0,0-1 1 0 0,-1 1-1 0 0,1-1 0 0 0,0 0 1 0 0,-1-1-1 0 0,1 1 0 0 0,0-1 1 0 0,-1 0-1 0 0,1-1 0 0 0,-4 0 8 0 0,-8-2-2653 0 0,2-7-2857 0 0</inkml:trace>
  <inkml:trace contextRef="#ctx0" brushRef="#br0" timeOffset="-496.41">0 441 1592 0 0,'0'0'410'0'0,"0"0"156"0"0,0 0 1018 0 0,0 0 419 0 0,0 0-975 0 0,0 0-646 0 0,0 0-3 0 0,0 0 248 0 0,3 2-8 0 0,7 3-358 0 0,1-1 0 0 0,-1 0 1 0 0,1 0-1 0 0,0-1 0 0 0,0 0 0 0 0,0-1 0 0 0,0-1 0 0 0,0 0 0 0 0,1 0 0 0 0,-1-1 1 0 0,0 0-1 0 0,0-1 0 0 0,1 0 0 0 0,-1-1 0 0 0,0 0 0 0 0,0-1 0 0 0,-1 0 0 0 0,1-1 1 0 0,0 0-1 0 0,-1-1 0 0 0,0 0 0 0 0,0 0 0 0 0,8-7-261 0 0,-16 10-3 0 0,-1 1 0 0 0,1 0 0 0 0,-1-1 0 0 0,0 1-1 0 0,1-1 1 0 0,-1 1 0 0 0,0-1 0 0 0,0 1 0 0 0,0-1 0 0 0,0 0 0 0 0,0 0 0 0 0,-1 1 0 0 0,1-1-1 0 0,-1 0 1 0 0,1 0 0 0 0,-1 0 0 0 0,1 0 0 0 0,-1 0 0 0 0,0 0 0 0 0,0 0 0 0 0,0 0-1 0 0,0 0 1 0 0,0 1 0 0 0,-1-1 0 0 0,1 0 0 0 0,0 0 0 0 0,-1 0 0 0 0,1 0 0 0 0,-1 0 0 0 0,0 0-1 0 0,0 1 1 0 0,0-1 0 0 0,0 0 0 0 0,0 1 0 0 0,0-1 0 0 0,0 1 0 0 0,0-1 0 0 0,-1 1-1 0 0,1-1 1 0 0,-1 1 0 0 0,1 0 0 0 0,-1 0 0 0 0,1 0 0 0 0,-1-1 0 0 0,0 2 0 0 0,1-1 0 0 0,-1 0-1 0 0,0 0 1 0 0,0 0 3 0 0,-91-46-792 0 0,92 45 769 0 0,-1 0 0 0 0,0 1-1 0 0,0-1 1 0 0,0 1 0 0 0,0-1-1 0 0,-1 1 1 0 0,1 0 0 0 0,0-1-1 0 0,-1 1 1 0 0,1 1 0 0 0,0-1-1 0 0,-1 0 1 0 0,1 0 0 0 0,-1 1-1 0 0,1 0 1 0 0,-1-1 0 0 0,0 1-1 0 0,1 0 1 0 0,-1 0 0 0 0,1 0-1 0 0,-1 1 1 0 0,1-1 0 0 0,-1 1-1 0 0,1-1 1 0 0,-1 1 0 0 0,1 0-1 0 0,-1 0 1 0 0,1 0 0 0 0,0 0-1 0 0,0 0 1 0 0,-1 1 0 0 0,1-1-1 0 0,0 1 1 0 0,0-1 0 0 0,0 1-1 0 0,0 0 1 0 0,1 0 0 0 0,-1 0-1 0 0,0 0 1 0 0,1 0 0 0 0,0 0-1 0 0,-1 0 1 0 0,1 0 0 0 0,0 1-1 0 0,0-1 1 0 0,0 0 0 0 0,0 2 23 0 0,6 130 1037 0 0,-12 79-198 0 0,-2-156-936 0 0,16-55-4466 0 0,-1-2-728 0 0</inkml:trace>
  <inkml:trace contextRef="#ctx0" brushRef="#br0" timeOffset="-247.55">214 650 964 0 0,'0'0'10193'0'0,"0"0"-8385"0"0,0 0-1808 0 0,0 0 76 0 0,0 0 100 0 0,-52-9 232 0 0,31 7-52 0 0,-2 0-188 0 0,2 0-156 0 0,-1 0-12 0 0,2 0-1300 0 0,1-1-908 0 0,6 0-2440 0 0</inkml:trace>
  <inkml:trace contextRef="#ctx0" brushRef="#br0" timeOffset="8091.56">317 188 8553 0 0,'0'0'2115'0'0,"0"0"-1045"0"0,0 0-575 0 0,0 0 101 0 0,0 0 152 0 0,0 0-128 0 0,0 0-216 0 0,0 0-202 0 0,0-7-136 0 0,-2 1-119 0 0,1-1 1 0 0,1 1-1 0 0,-1-1 1 0 0,1 1-1 0 0,0-1 1 0 0,1 1 0 0 0,0-1-1 0 0,0 1 1 0 0,0-1-1 0 0,1 1 1 0 0,0 0-1 0 0,0 0 1 0 0,0 0-1 0 0,1 0 1 0 0,0 0-1 0 0,0 0 1 0 0,0 0 0 0 0,1 1-1 0 0,0 0 1 0 0,0 0-1 0 0,1 0 1 0 0,-1 0-1 0 0,1 1 1 0 0,0-1-1 0 0,0 1 1 0 0,0 1-1 0 0,1-1 1 0 0,-1 1 0 0 0,1 0-1 0 0,0 0 1 0 0,0 0-1 0 0,0 1 1 0 0,0 0-1 0 0,1 0 1 0 0,-1 1-1 0 0,0-1 1 0 0,1 1-1 0 0,-1 1 1 0 0,1-1 0 0 0,2 1 52 0 0,6 3 75 0 0,0 0 1 0 0,-1 0-1 0 0,1 1 1 0 0,-1 1 0 0 0,0 1-1 0 0,-1 0 1 0 0,1 0-1 0 0,-1 2 1 0 0,0-1 0 0 0,-1 2-1 0 0,0 0 1 0 0,0 0-1 0 0,-1 1 1 0 0,0 0 0 0 0,-1 1-1 0 0,0 1 1 0 0,0-1-1 0 0,-2 1 1 0 0,1 1 0 0 0,-1 0-1 0 0,-1 0 1 0 0,-1 0-1 0 0,5 13-75 0 0,34 47 490 0 0,-42-115-1942 0 0,-1 41 1488 0 0,0-1 0 0 0,0 1-1 0 0,1 0 1 0 0,-1-1 0 0 0,0 1 0 0 0,1 0-1 0 0,-1 1 1 0 0,1-1 0 0 0,-1 0-1 0 0,1 1 1 0 0,-1-1 0 0 0,1 1 0 0 0,-1 0-1 0 0,1 0 1 0 0,-1 0 0 0 0,1 0 0 0 0,0 0-1 0 0,-1 1 1 0 0,1-1 0 0 0,-1 1-1 0 0,1 0 1 0 0,-1-1 0 0 0,0 1 0 0 0,1 0-1 0 0,-1 1 1 0 0,0-1 0 0 0,0 0 0 0 0,1 1-1 0 0,-1-1 1 0 0,0 1 0 0 0,0-1-1 0 0,-1 1 1 0 0,1 0 0 0 0,0 0 0 0 0,-1 0-1 0 0,1 0 1 0 0,-1 0 0 0 0,1 0-1 0 0,-1 1 1 0 0,0-1 0 0 0,0 0 0 0 0,0 1-1 0 0,1 1-35 0 0,-4-1 64 0 0,-1 0 0 0 0,1-1 0 0 0,0 1 0 0 0,0-1-1 0 0,-1 0 1 0 0,0 0 0 0 0,1 0 0 0 0,-1 0 0 0 0,0 0 0 0 0,0 0-1 0 0,0-1 1 0 0,0 1 0 0 0,0-1 0 0 0,0 0 0 0 0,-1 0-1 0 0,1 0 1 0 0,0 0 0 0 0,-1-1 0 0 0,1 1 0 0 0,0-1 0 0 0,-1 0-1 0 0,1 0 1 0 0,-1 0 0 0 0,1-1 0 0 0,0 1 0 0 0,-1-1-1 0 0,-1 0-63 0 0,2 1 38 0 0,-82-9-937 0 0,56-7-7877 0 0,26 11 1607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59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13 271 2016 0 0,'0'0'1746'0'0,"0"0"-508"0"0,0 0-405 0 0,0 0 65 0 0,0 0 214 0 0,0 0-8 0 0,0 0-131 0 0,-3-3-187 0 0,4-19 52 0 0,46 24-1536 0 0,-40-2 816 0 0,0 0 1 0 0,-1 1 0 0 0,1-1 0 0 0,0 1 0 0 0,-1 1 0 0 0,1-1-1 0 0,-1 1 1 0 0,1 0 0 0 0,-1 1 0 0 0,0-1 0 0 0,0 1-1 0 0,0 0 1 0 0,0 1 0 0 0,0 0 0 0 0,-1 0 0 0 0,0 0 0 0 0,0 0-1 0 0,0 1 1 0 0,0 0 0 0 0,0 0 0 0 0,-1 0 0 0 0,0 0-1 0 0,0 1 1 0 0,0 2-119 0 0,-4-5 45 0 0,-1 0-1 0 0,0 1 0 0 0,-1-1 1 0 0,1 0-1 0 0,0 0 0 0 0,-1 0 1 0 0,0 0-1 0 0,0 0 1 0 0,0-1-1 0 0,0 1 0 0 0,0 0 1 0 0,0-1-1 0 0,-1 0 0 0 0,1 1 1 0 0,-1-1-1 0 0,1 0 1 0 0,-1 0-1 0 0,0 0 0 0 0,0-1 1 0 0,0 1-1 0 0,0-1 0 0 0,0 0 1 0 0,-1 1-1 0 0,1-2 1 0 0,0 1-1 0 0,0 0 0 0 0,-1 0 1 0 0,1-1-1 0 0,-3 0-44 0 0,-33 5-3130 0 0,31-8-494 0 0,4-6-2602 0 0</inkml:trace>
  <inkml:trace contextRef="#ctx0" brushRef="#br0" timeOffset="188.43">259 218 5124 0 0,'0'0'5068'0'0,"0"0"-3296"0"0,0 0-1618 0 0,-1 7 302 0 0,-27 118 1606 0 0,30-123-2075 0 0,0 1 1 0 0,0-1-1 0 0,0 0 0 0 0,0 0 1 0 0,0 0-1 0 0,1 0 0 0 0,-1 0 1 0 0,0 0-1 0 0,1-1 0 0 0,0 1 1 0 0,-1-1-1 0 0,1 0 0 0 0,0 0 1 0 0,0 0-1 0 0,0 0 0 0 0,-1 0 1 0 0,1 0-1 0 0,0-1 0 0 0,0 1 0 0 0,0-1 1 0 0,0 0-1 0 0,0 0 0 0 0,0 0 1 0 0,0-1-1 0 0,1 1 13 0 0,47-7-8061 0 0,-32-3 1803 0 0</inkml:trace>
  <inkml:trace contextRef="#ctx0" brushRef="#br0" timeOffset="468.13">516 182 10769 0 0,'0'0'2274'0'0,"6"7"-1750"0"0,-1-2-447 0 0,0 1 0 0 0,0 0 0 0 0,0 0 1 0 0,0 0-1 0 0,-1 1 0 0 0,0-1 1 0 0,-1 1-1 0 0,1 0 0 0 0,-1 0 0 0 0,-1 0 1 0 0,1 1-1 0 0,-1-1 0 0 0,-1 1 1 0 0,1-1-1 0 0,-1 1 0 0 0,0-1 0 0 0,-1 1 1 0 0,0 0-1 0 0,0 0 0 0 0,-1-1 1 0 0,0 1-1 0 0,0-1 0 0 0,-1 1 1 0 0,0-1-1 0 0,0 1 0 0 0,0-1 0 0 0,-1 0 1 0 0,0 0-1 0 0,-1 0 0 0 0,0 0 1 0 0,0-1-1 0 0,0 1 0 0 0,-1-1 0 0 0,0 0 1 0 0,0-1-1 0 0,0 1 0 0 0,-1-1 1 0 0,0 0-1 0 0,-1 0-77 0 0,-34 11-1090 0 0,12-17-5056 0 0,14-6-1443 0 0</inkml:trace>
  <inkml:trace contextRef="#ctx0" brushRef="#br0" timeOffset="811.83">812 5 7949 0 0,'0'0'5274'0'0,"0"0"-3824"0"0,0 0-1406 0 0,0 0-52 0 0,0 0 262 0 0,0 0-30 0 0,-8-4 275 0 0,61 158 38 0 0,-49-141-483 0 0,1-2-38 0 0,1-1 1 0 0,-2 1-1 0 0,1 0 0 0 0,-1 1 0 0 0,-1-1 0 0 0,0 1 1 0 0,-1-1-1 0 0,0 1 0 0 0,-1 0 0 0 0,0 0 0 0 0,-1 0 1 0 0,0 0-1 0 0,-1 0 0 0 0,-1-1 0 0 0,1 1 0 0 0,-2 0 0 0 0,0-1 1 0 0,0 1-1 0 0,-1-1 0 0 0,0 0 0 0 0,-1 0 0 0 0,0 0 1 0 0,-1-1-1 0 0,0 0 0 0 0,-1 0 0 0 0,-5 6-16 0 0,-85 50 261 0 0,49-52-4734 0 0,28-13-5045 0 0</inkml:trace>
  <inkml:trace contextRef="#ctx0" brushRef="#br0" timeOffset="16739.09">71 39 772 0 0,'0'0'806'0'0,"7"-3"-332"0"0,2 1-463 0 0,-1-1 1 0 0,1 1-1 0 0,0 1 0 0 0,0 0 0 0 0,0 0 0 0 0,-1 1 0 0 0,1 0 1 0 0,0 0-1 0 0,0 1 0 0 0,0 0 0 0 0,0 1 0 0 0,0 0 1 0 0,8 3-12 0 0,6 3 109 0 0,0 1 1 0 0,-1 1-1 0 0,0 1 1 0 0,-1 1-1 0 0,0 1 1 0 0,0 1-1 0 0,-2 1 1 0 0,0 0-1 0 0,6 8-109 0 0,-18-16 91 0 0,0-1 0 0 0,-1 1-1 0 0,0 1 1 0 0,-1-1-1 0 0,0 1 1 0 0,0 0 0 0 0,0 1-1 0 0,-1-1 1 0 0,0 1 0 0 0,-1 0-1 0 0,0-1 1 0 0,0 2 0 0 0,-1-1-1 0 0,0 0 1 0 0,-1 0-1 0 0,0 1 1 0 0,0-1 0 0 0,-1 0-1 0 0,0 1 1 0 0,-1-1 0 0 0,0 1-1 0 0,-1-1 1 0 0,1 0 0 0 0,-2 0-1 0 0,1 0 1 0 0,-1 0-91 0 0,-1-1 14 0 0,0 0 0 0 0,0 0 0 0 0,-1 0 0 0 0,0-1 0 0 0,0 0 0 0 0,0 0 0 0 0,-1 0 0 0 0,0-1 0 0 0,-1 0 0 0 0,1 0 0 0 0,-1-1 0 0 0,0 1 0 0 0,-1-1 0 0 0,1-1 0 0 0,-1 0 0 0 0,0 0 0 0 0,0 0 0 0 0,0-1 0 0 0,0 0 0 0 0,-1-1 0 0 0,1 0 0 0 0,-1 0 0 0 0,0 0 0 0 0,0-1 0 0 0,1-1 0 0 0,-1 0 0 0 0,0 0 0 0 0,-1-1-14 0 0,-16 1-424 0 0,0-2 0 0 0,0-1 0 0 0,0-1-1 0 0,1-1 1 0 0,0-1 0 0 0,0-1 0 0 0,0-2-1 0 0,1 0 1 0 0,-2-3 424 0 0,3 1-1394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2:49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19 12057 0 0,'0'0'1764'0'0,"0"0"-1384"0"0,0 0-376 0 0,0 0 452 0 0,0 0-64 0 0,0 0-188 0 0,0 0-72 0 0,-34-3-132 0 0,19 1-64 0 0,-2 2 60 0 0,0 0-372 0 0,0-2-728 0 0,1 0-592 0 0,4-1-1568 0 0,3-3-3709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2:49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35 13033 0 0,'0'0'1500'0'0,"0"0"-1500"0"0,0 0-12 0 0,0 0 12 0 0,0 0 72 0 0,0 0 184 0 0,-53-5-256 0 0,28-1-268 0 0,-3-2-1012 0 0,4 4-1688 0 0,-12-8-4553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2:55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15 7201 0 0,'0'0'730'0'0,"0"0"-360"0"0,0 0 130 0 0,0 0 259 0 0,0 0 86 0 0,0 0-648 0 0,0 0-666 0 0,-10 9 280 0 0,-38 131 1845 0 0,26-59-1306 0 0,3 1-1 0 0,3 1 0 0 0,5 1 0 0 0,3 0 0 0 0,3 0 0 0 0,4 0 0 0 0,4 1 0 0 0,4-1 0 0 0,3 0 0 0 0,4-1 1 0 0,3-1-1 0 0,4 0 0 0 0,26 61-349 0 0,107 147 1321 0 0,-143-288-1553 0 0,-9-17-3568 0 0,-2 7 194 0 0,3-21-6008 0 0</inkml:trace>
  <inkml:trace contextRef="#ctx0" brushRef="#br0" timeOffset="358.19">544 1 1228 0 0,'0'0'2749'0'0,"0"0"-1563"0"0,0 0-762 0 0,0 0-158 0 0,0 0 264 0 0,0 0 718 0 0,-1 7-146 0 0,-3 11-766 0 0,0-1 1 0 0,-1 1 0 0 0,-1-1-1 0 0,0 0 1 0 0,-2 0-1 0 0,0-1 1 0 0,0 0-1 0 0,-2-1 1 0 0,0 0 0 0 0,-1 0-1 0 0,0-1 1 0 0,-7 7-337 0 0,7-13-1422 0 0,8-7-2182 0 0,-1-5-1738 0 0</inkml:trace>
  <inkml:trace contextRef="#ctx0" brushRef="#br0" timeOffset="609.23">445 73 7281 0 0,'0'0'2633'0'0,"2"8"-2055"0"0,1 4-853 0 0,64 134 3350 0 0,-9-110-10674 0 0,-47-35 1906 0 0</inkml:trace>
  <inkml:trace contextRef="#ctx0" brushRef="#br0" timeOffset="860.23">682 280 9793 0 0,'0'0'424'0'0,"0"0"-100"0"0,0 0-248 0 0,5 43 764 0 0,-5-31-84 0 0,0-2-256 0 0,-1 2-144 0 0,-2-3-124 0 0,-1 0-56 0 0,1-2-48 0 0,-1-1 36 0 0,4-3-164 0 0,-2 0-532 0 0,2-2-556 0 0,0-1-676 0 0,0 0-720 0 0,8-6-3157 0 0</inkml:trace>
  <inkml:trace contextRef="#ctx0" brushRef="#br0" timeOffset="1358.53">425 52 496 0 0,'0'0'812'0'0,"0"0"416"0"0,0 0 406 0 0,0 0-133 0 0,0 0-184 0 0,0 0-376 0 0,0 0-342 0 0,0 0-247 0 0,0 0-175 0 0,9-5-691 0 0,-2 9 658 0 0,0 0 1 0 0,0 0 0 0 0,0 1 0 0 0,-1 0-1 0 0,1 1 1 0 0,-1-1 0 0 0,-1 1-1 0 0,1 0 1 0 0,-1 1 0 0 0,0-1-1 0 0,0 1 1 0 0,-1 0 0 0 0,0 0-1 0 0,0 0 1 0 0,-1 1 0 0 0,0-1-1 0 0,0 1 1 0 0,-1 0 0 0 0,0 0-1 0 0,0 0 1 0 0,0 0 0 0 0,-1 0-1 0 0,-1 9-144 0 0,-2-14 55 0 0,0 1 0 0 0,-1-1 0 0 0,1 1 0 0 0,-1-1 0 0 0,0 0 0 0 0,0 0 0 0 0,-1 0 0 0 0,1-1 0 0 0,0 1 0 0 0,-1-1 0 0 0,0 0 0 0 0,0 0 0 0 0,1 0 0 0 0,-1 0 0 0 0,0-1 0 0 0,0 1 0 0 0,0-1 0 0 0,-1 0 0 0 0,1 0 0 0 0,0-1 0 0 0,0 1 0 0 0,-1-1 0 0 0,1 0 0 0 0,0 0 0 0 0,0 0 0 0 0,-2-1-55 0 0,-4-12-4571 0 0,10 6 758 0 0</inkml:trace>
  <inkml:trace contextRef="#ctx0" brushRef="#br0" timeOffset="1608.22">569 52 5196 0 0,'0'0'4088'0'0,"0"0"-2944"0"0,0 0-1148 0 0,0 0-432 0 0,0 0 500 0 0,0 0 563 0 0,-3 7-4 0 0,-4 6-398 0 0,4-10-170 0 0,1 0 0 0 0,0 0 0 0 0,-1 0 0 0 0,1 0 0 0 0,1 0-1 0 0,-1 1 1 0 0,0-1 0 0 0,1 1 0 0 0,0-1 0 0 0,-1 1 0 0 0,1-1 0 0 0,1 1-1 0 0,-1 0 1 0 0,1-1 0 0 0,-1 1 0 0 0,1 0 0 0 0,0 0 0 0 0,0-1-1 0 0,1 1 1 0 0,-1 0 0 0 0,1 0 0 0 0,0-1 0 0 0,-1 1 0 0 0,2-1 0 0 0,-1 1-1 0 0,0-1 1 0 0,1 1 0 0 0,0-1 0 0 0,0 0 0 0 0,0 1 0 0 0,0-1 0 0 0,0 0-1 0 0,0-1 1 0 0,1 1 0 0 0,0 0 0 0 0,0 0-55 0 0,45 21 1044 0 0,-12-8-2011 0 0,-16-3-3905 0 0,-21-13-1079 0 0</inkml:trace>
  <inkml:trace contextRef="#ctx0" brushRef="#br0" timeOffset="2424">966 91 560 0 0,'0'0'3056'0'0,"0"0"-1093"0"0,0 0-544 0 0,0 0-155 0 0,0 0 40 0 0,0 0 10 0 0,0 0-18 0 0,0 0-255 0 0,-8-10-998 0 0,0 29 208 0 0,0 0 0 0 0,2 1 0 0 0,0-1-1 0 0,1 1 1 0 0,1 0 0 0 0,1 1 0 0 0,0-1 0 0 0,2 1 0 0 0,0-1 0 0 0,2 13-251 0 0,36 33 667 0 0,4-38-6731 0 0,-31-25 908 0 0</inkml:trace>
  <inkml:trace contextRef="#ctx0" brushRef="#br0" timeOffset="2703.42">1096 243 12853 0 0,'0'0'-28'0'0,"0"0"-577"0"0,1 7 263 0 0,3 97 1790 0 0,-2-112-1409 0 0,1 0 0 0 0,-1 0-1 0 0,2 0 1 0 0,-1 0 0 0 0,1 0 0 0 0,0 1 0 0 0,0-1 0 0 0,1 1-1 0 0,0 0 1 0 0,0 1 0 0 0,1-1 0 0 0,0 1 0 0 0,0 0 0 0 0,0 1 0 0 0,1-1-1 0 0,0 1 1 0 0,0 0 0 0 0,0 1 0 0 0,8-4-39 0 0,-9 9-889 0 0,-5 6-4897 0 0,-4-3 733 0 0</inkml:trace>
  <inkml:trace contextRef="#ctx0" brushRef="#br0" timeOffset="2984.18">1346 225 14721 0 0,'0'0'0'0'0,"0"0"-164"0"0,18 42-116 0 0,-14-22 280 0 0,0 2 380 0 0,-4 2-216 0 0,0-2-12 0 0,-8 2 0 0 0,-1-1 48 0 0,-6-1-60 0 0,-2 2-140 0 0,-4-2-124 0 0,-2 0-684 0 0,-2-3-1012 0 0,7-6-2620 0 0,-11-1-3817 0 0</inkml:trace>
  <inkml:trace contextRef="#ctx0" brushRef="#br0" timeOffset="3202.25">338 653 3988 0 0,'0'0'540'0'0,"0"0"-55"0"0,0 0 281 0 0,0 0 106 0 0,6-4 43 0 0,-3 1-864 0 0,1 0-1 0 0,-1 1 1 0 0,1 0 0 0 0,-1-1 0 0 0,1 1-1 0 0,0 0 1 0 0,0 1 0 0 0,-1-1-1 0 0,1 1 1 0 0,0 0 0 0 0,1 0-1 0 0,-1 0 1 0 0,0 0 0 0 0,0 1-1 0 0,0 0 1 0 0,0 0 0 0 0,1 0 0 0 0,-1 0-1 0 0,0 0 1 0 0,0 1 0 0 0,0 0-1 0 0,0 0 1 0 0,0 0 0 0 0,0 0-1 0 0,0 1 1 0 0,0 0 0 0 0,0 0-51 0 0,75 69 2902 0 0,-78-69-2841 0 0,0 0 0 0 0,0 0-1 0 0,0 0 1 0 0,0 1 0 0 0,-1-1 0 0 0,1 0 0 0 0,-1 1-1 0 0,1-1 1 0 0,-1 0 0 0 0,0 1 0 0 0,0-1 0 0 0,0 0 0 0 0,0 1-1 0 0,-1-1 1 0 0,1 0 0 0 0,-1 1 0 0 0,1-1 0 0 0,-1 0-1 0 0,0 1 1 0 0,0-1 0 0 0,0 0 0 0 0,0 0 0 0 0,0 0 0 0 0,0 0-1 0 0,-1 0 1 0 0,1 0 0 0 0,-1 0 0 0 0,1 0 0 0 0,-1-1-1 0 0,0 1 1 0 0,1 0 0 0 0,-1-1 0 0 0,0 0 0 0 0,0 1 0 0 0,0-1-1 0 0,0 0 1 0 0,-1 0 0 0 0,1 0 0 0 0,0 0 0 0 0,0-1 0 0 0,-1 1-1 0 0,-1 0-60 0 0,3-1-34 0 0,-30 12-605 0 0,9-12-4006 0 0,15-3 220 0 0</inkml:trace>
  <inkml:trace contextRef="#ctx0" brushRef="#br0" timeOffset="3464.87">609 672 11009 0 0,'0'0'179'0'0,"0"0"-625"0"0,0 0 660 0 0,-3 7 265 0 0,0-4-467 0 0,1 1 0 0 0,0 0 1 0 0,-1-1-1 0 0,1 1 0 0 0,1 0 0 0 0,-1 0 0 0 0,1 0 1 0 0,-1 0-1 0 0,1 1 0 0 0,1-1 0 0 0,-1 0 0 0 0,0 0 1 0 0,1 1-1 0 0,0-1 0 0 0,0 0 0 0 0,0 1 0 0 0,1-1 0 0 0,-1 0 1 0 0,1 1-1 0 0,0-1 0 0 0,0 0 0 0 0,1 0 0 0 0,-1 0 1 0 0,1 0-1 0 0,0 0 0 0 0,0 0 0 0 0,0 0 0 0 0,1-1 1 0 0,-1 1-1 0 0,1-1 0 0 0,0 0 0 0 0,0 1 0 0 0,0-1 0 0 0,0-1 1 0 0,0 1-1 0 0,1 0 0 0 0,-1-1 0 0 0,1 1 0 0 0,1-1-12 0 0,10 3-2609 0 0,-3-1-2816 0 0</inkml:trace>
  <inkml:trace contextRef="#ctx0" brushRef="#br0" timeOffset="3680.85">737 818 13329 0 0,'0'0'487'0'0,"0"0"-440"0"0,0 0 136 0 0,0 0 82 0 0,0 0-243 0 0,0 0-359 0 0,0-7-1086 0 0,2 9 1475 0 0,0-1-1 0 0,-1 1 1 0 0,1 0-1 0 0,-1-1 1 0 0,1 1-1 0 0,-1 0 1 0 0,0 0-1 0 0,0 0 1 0 0,0 0-1 0 0,0 0 1 0 0,0 1-1 0 0,0-1 1 0 0,0 0-1 0 0,-1 0 0 0 0,1 1 1 0 0,-1-1-1 0 0,0 0 1 0 0,1 0-1 0 0,-1 1 1 0 0,0-1-1 0 0,0 0 1 0 0,-1 1-1 0 0,1-1 1 0 0,0 0-1 0 0,-1 1 1 0 0,0-1-1 0 0,1 0 1 0 0,-1 0-1 0 0,0 0 1 0 0,0 0-1 0 0,0 0 1 0 0,0 0-1 0 0,-1 0 1 0 0,1 0-1 0 0,0 0 1 0 0,-1 0-1 0 0,1 0 1 0 0,-1-1-1 0 0,0 1 1 0 0,0-1-1 0 0,1 1 1 0 0,-1-1-1 0 0,0 0 1 0 0,0 0-1 0 0,0 0 1 0 0,-1 0-1 0 0,1 0 1 0 0,0 0-1 0 0,0 0 1 0 0,0-1-1 0 0,-1 1 1 0 0,1-1-1 0 0,-2 1-51 0 0,5-2-7 0 0,-1 1-1 0 0,1-1 1 0 0,0 1-1 0 0,-1 0 1 0 0,1 0-1 0 0,0-1 1 0 0,-1 1-1 0 0,1 0 1 0 0,0 0 0 0 0,0 0-1 0 0,-1 0 1 0 0,1 0-1 0 0,0 0 1 0 0,0 0-1 0 0,-1 0 1 0 0,1 0-1 0 0,0 0 1 0 0,0 0 0 0 0,-1 0-1 0 0,1 0 1 0 0,0 1-1 0 0,0-1 1 0 0,-1 0-1 0 0,1 1 1 0 0,0-1-1 0 0,-1 0 1 0 0,1 1 0 0 0,-1-1-1 0 0,1 1 1 0 0,0-1-1 0 0,-1 1 1 0 0,1-1-1 0 0,-1 1 1 0 0,1-1-1 0 0,-1 1 1 0 0,0 0 0 0 0,1-1-1 0 0,-1 1 1 0 0,1 0-1 0 0,-1-1 1 0 0,0 1-1 0 0,0 0 1 0 0,1 0-1 0 0,-1-1 1 0 0,0 1 0 0 0,0 0-1 0 0,0 0 1 0 0,0-1-1 0 0,0 1 1 0 0,0 0-1 0 0,0 0 1 0 0,0-1-1 0 0,0 1 1 0 0,0 0-1 0 0,-1 0 1 0 0,1-1 0 0 0,0 1-1 0 0,0 0 1 0 0,-1-1-1 0 0,1 1 1 0 0,0 0-1 0 0,-1-1 1 0 0,1 1-1 0 0,-1 0 1 0 0,1-1 0 0 0,-1 1 7 0 0,73 5-339 0 0,-72-6 330 0 0,61 1-4522 0 0,-48-1-189 0 0</inkml:trace>
  <inkml:trace contextRef="#ctx0" brushRef="#br0" timeOffset="3926.25">971 654 15485 0 0,'0'0'866'0'0,"0"0"-982"0"0,-3 7-84 0 0,-1 1 236 0 0,1-1 1 0 0,0 1 0 0 0,0 0-1 0 0,0 0 1 0 0,1 0-1 0 0,0 1 1 0 0,1-1-1 0 0,0 0 1 0 0,0 1 0 0 0,1-1-1 0 0,0 1 1 0 0,1-1-1 0 0,-1 0 1 0 0,2 1 0 0 0,-1-1-1 0 0,3 8-36 0 0,48 30-7199 0 0,-45-43 1918 0 0</inkml:trace>
  <inkml:trace contextRef="#ctx0" brushRef="#br0" timeOffset="4176.09">1086 731 11657 0 0,'0'0'2202'0'0,"0"0"-2016"0"0,2 6 234 0 0,-2-6-406 0 0,2 2 60 0 0,0 1 1 0 0,-1-1-1 0 0,0 0 1 0 0,0 1-1 0 0,0 0 0 0 0,0-1 1 0 0,0 1-1 0 0,0 0 1 0 0,0-1-1 0 0,-1 1 1 0 0,0 0-1 0 0,1 0 0 0 0,-1-1 1 0 0,0 1-1 0 0,0 0 1 0 0,0 0-1 0 0,-1 0 1 0 0,1-1-1 0 0,-1 1 0 0 0,0 0 1 0 0,1-1-1 0 0,-1 1 1 0 0,0 0-1 0 0,-1-1 1 0 0,0 2-76 0 0,12-55 182 0 0,66-5-1150 0 0,-41 65-3496 0 0,-32-5 1507 0 0,-2-1-1198 0 0</inkml:trace>
  <inkml:trace contextRef="#ctx0" brushRef="#br0" timeOffset="4428.53">1340 713 12417 0 0,'0'0'180'0'0,"0"0"384"0"0,11 36-564 0 0,-9-18 736 0 0,0 4-228 0 0,-2 2-64 0 0,-4-1-104 0 0,-3-1-100 0 0,-2 0-128 0 0,-7-1 40 0 0,0-2 60 0 0,-5-2-212 0 0,-1-2-404 0 0,-2-4-704 0 0,4-2-1456 0 0,-9-6-5213 0 0</inkml:trace>
  <inkml:trace contextRef="#ctx0" brushRef="#br0" timeOffset="4679.4">746 1058 17834 0 0,'0'0'1908'0'0,"0"0"-1908"0"0,0 0-516 0 0,0 0 344 0 0,0 0 84 0 0,0 0 76 0 0,0 0-280 0 0,0 0-316 0 0,0 0-744 0 0,0 0-929 0 0,0 7-499 0 0,0-6-1900 0 0,2 5-1145 0 0</inkml:trace>
  <inkml:trace contextRef="#ctx0" brushRef="#br0" timeOffset="4680.4">807 1198 5092 0 0,'0'0'2773'0'0,"0"0"-2293"0"0,0 0-76 0 0,0 0 100 0 0,-21 37-296 0 0,12-30-208 0 0,1-2-364 0 0,3-1-1960 0 0,-1-1-3393 0 0</inkml:trace>
  <inkml:trace contextRef="#ctx0" brushRef="#br0" timeOffset="4929.03">798 1333 3708 0 0,'0'0'11085'0'0,"0"0"-11085"0"0,0 0-152 0 0,0 0 152 0 0,0 0 188 0 0,0 0-36 0 0,0 0-24 0 0,0 0-128 0 0,0 0-76 0 0,-20 38-1268 0 0,19-32-3124 0 0,-2-3-4693 0 0</inkml:trace>
  <inkml:trace contextRef="#ctx0" brushRef="#br0" timeOffset="5117.21">552 1569 8497 0 0,'0'0'2122'0'0,"0"0"-253"0"0,0 0 37 0 0,0 0-550 0 0,0 0-654 0 0,0 0-431 0 0,0 0-224 0 0,0 0-56 0 0,3-5-137 0 0,-2 3 98 0 0,1 0 0 0 0,-1 0 0 0 0,1 1 0 0 0,-1-1 1 0 0,1 1-1 0 0,0-1 0 0 0,-1 1 0 0 0,1 0 0 0 0,0-1 0 0 0,0 1 0 0 0,0 0 1 0 0,0 0-1 0 0,0 0 0 0 0,0 1 0 0 0,1-1 0 0 0,-1 0 0 0 0,0 1 0 0 0,0 0 1 0 0,0-1-1 0 0,1 1 0 0 0,-1 0 0 0 0,0 0 0 0 0,0 0 0 0 0,1 0 0 0 0,-1 1 1 0 0,0-1-1 0 0,0 0 0 0 0,0 1 0 0 0,1 0 0 0 0,-1 0 0 0 0,0-1 0 0 0,0 1 1 0 0,0 0-1 0 0,0 1 0 0 0,0-1 0 0 0,-1 0 0 0 0,1 0 0 0 0,0 1 0 0 0,0-1 1 0 0,-1 1-1 0 0,2 1 48 0 0,0-2 0 0 0,0 1 0 0 0,0 0 1 0 0,0 1-1 0 0,0-1 0 0 0,0 0 1 0 0,0 1-1 0 0,-1 0 0 0 0,1-1 1 0 0,-1 1-1 0 0,0 0 0 0 0,0 1 1 0 0,0-1-1 0 0,0 0 0 0 0,0 0 1 0 0,-1 1-1 0 0,1-1 0 0 0,-1 1 1 0 0,0-1-1 0 0,0 1 0 0 0,0 0 1 0 0,-1-1-1 0 0,1 1 0 0 0,-1 0 1 0 0,0 0-1 0 0,0-1 0 0 0,0 1 1 0 0,0 0-1 0 0,-1 0 1 0 0,0-1-1 0 0,0 1 0 0 0,0-1 1 0 0,0 1-1 0 0,0-1 0 0 0,-1 1 1 0 0,1-1-1 0 0,-1 1 0 0 0,0-1 1 0 0,0 0-1 0 0,0 0 0 0 0,-1 0 1 0 0,1 0-1 0 0,-1-1 0 0 0,1 1 1 0 0,-1 0-1 0 0,0-1 0 0 0,0 0 1 0 0,0 0-1 0 0,0 0 0 0 0,-1 0 1 0 0,1 0-1 0 0,0-1 0 0 0,-1 1 1 0 0,1-1-1 0 0,-1 0 0 0 0,0 0 1 0 0,1 0-1 0 0,-1-1 0 0 0,-10 4-2338 0 0,4-3-2759 0 0</inkml:trace>
  <inkml:trace contextRef="#ctx0" brushRef="#br0" timeOffset="5380.89">806 1594 13657 0 0,'0'0'1135'0'0,"0"0"-952"0"0,0 0 45 0 0,-7 6 11 0 0,3-5-250 0 0,1 1-1 0 0,-1 0 1 0 0,1 0 0 0 0,0 1-1 0 0,-1-1 1 0 0,1 1 0 0 0,0-1-1 0 0,1 1 1 0 0,-1 0 0 0 0,0 0-1 0 0,1 0 1 0 0,-1 1 0 0 0,1-1-1 0 0,0 0 1 0 0,0 1-1 0 0,1 0 1 0 0,-1-1 0 0 0,1 1-1 0 0,-1 0 1 0 0,1 0 0 0 0,1 0-1 0 0,-1 0 1 0 0,0-1 0 0 0,1 1-1 0 0,0 0 1 0 0,0 0 0 0 0,0 0-1 0 0,0 0 1 0 0,1 0 0 0 0,-1 0-1 0 0,1 0 1 0 0,0 0 0 0 0,0 0-1 0 0,1 0 1 0 0,-1 0-1 0 0,1-1 1 0 0,0 1 0 0 0,0-1-1 0 0,0 1 1 0 0,0-1 0 0 0,0 0-1 0 0,1 0 1 0 0,0 1 11 0 0,23 6-6833 0 0,-11-10-708 0 0</inkml:trace>
  <inkml:trace contextRef="#ctx0" brushRef="#br0" timeOffset="5599.71">879 1761 14545 0 0,'0'0'758'0'0,"0"0"-501"0"0,-1 6-106 0 0,-13 33 1397 0 0,38-83-4250 0 0,-21 43 2749 0 0,-1 0 0 0 0,1 0 0 0 0,-1 1 0 0 0,1-1 0 0 0,0 1 0 0 0,0 0 0 0 0,-1-1 0 0 0,1 1 1 0 0,0 1-1 0 0,0-1 0 0 0,-1 0 0 0 0,1 1 0 0 0,0-1 0 0 0,-1 1 0 0 0,1 0 0 0 0,-1 0 0 0 0,1 0 0 0 0,0 0 0 0 0,-1 0 0 0 0,0 0 1 0 0,1 1-1 0 0,-1-1 0 0 0,0 1 0 0 0,0 0 0 0 0,0 0 0 0 0,0 0 0 0 0,0 0 0 0 0,0 0 0 0 0,-1 0 0 0 0,1 0 0 0 0,0 0 0 0 0,-1 1 0 0 0,0-1 1 0 0,0 1-1 0 0,0-1 0 0 0,0 1 0 0 0,0-1 0 0 0,0 1 0 0 0,0 0 0 0 0,-1-1 0 0 0,0 1 0 0 0,1 1-47 0 0,-9 29-126 0 0,-3-28-3056 0 0,9-7-1603 0 0,2-6-3572 0 0</inkml:trace>
  <inkml:trace contextRef="#ctx0" brushRef="#br0" timeOffset="5882.54">1178 1538 13433 0 0,'0'0'292'0'0,"-4"7"105"0"0,-2 0-306 0 0,1 1-1 0 0,-1 0 1 0 0,1 0-1 0 0,1 1 1 0 0,0-1-1 0 0,0 1 1 0 0,1 0-1 0 0,0 0 1 0 0,0 0 0 0 0,1 1-1 0 0,0-1 1 0 0,1 1-1 0 0,0-1 1 0 0,0 1-1 0 0,1-1 1 0 0,0 1-1 0 0,1-1 1 0 0,0 1 0 0 0,1-1-1 0 0,0 1 1 0 0,0-1-1 0 0,1 0 1 0 0,0 0-1 0 0,0 0 1 0 0,1 0 0 0 0,1-1-1 0 0,-1 1 1 0 0,1-1-1 0 0,4 4-90 0 0,-3-7-369 0 0,23 17-99 0 0,-6-13-7595 0 0,-16-9 579 0 0</inkml:trace>
  <inkml:trace contextRef="#ctx0" brushRef="#br0" timeOffset="6148.21">1359 1634 14253 0 0,'0'0'704'0'0,"4"8"-370"0"0,1 3-228 0 0,0 0 1 0 0,-1 0-1 0 0,0 1 1 0 0,-1 0-1 0 0,0-1 1 0 0,-1 1-1 0 0,0 0 1 0 0,-1 1-1 0 0,0-1 1 0 0,-1 0-1 0 0,0 0 1 0 0,-2 3-107 0 0,-1-56 602 0 0,3 38-626 0 0,0-1 1 0 0,1 1-1 0 0,-1-1 1 0 0,1 1-1 0 0,0-1 1 0 0,0 1-1 0 0,0-1 1 0 0,1 1-1 0 0,-1 0 1 0 0,1 0-1 0 0,-1 0 1 0 0,1-1-1 0 0,0 2 1 0 0,0-1-1 0 0,1 0 1 0 0,-1 0-1 0 0,0 1 1 0 0,1-1-1 0 0,0 1 1 0 0,0 0-1 0 0,-1 0 1 0 0,1 0-1 0 0,0 0 1 0 0,1 0-1 0 0,-1 1 1 0 0,0-1-1 0 0,0 1 0 0 0,1 0 1 0 0,-1 0-1 0 0,1 0 1 0 0,-1 0-1 0 0,1 1 1 0 0,-1-1-1 0 0,1 1 1 0 0,-1 0-1 0 0,1 0 1 0 0,-1 1-1 0 0,1-1 1 0 0,0 1-1 0 0,-1-1 1 0 0,3 2 23 0 0,6 13-1420 0 0,-8-3-3749 0 0,-2-6-289 0 0</inkml:trace>
  <inkml:trace contextRef="#ctx0" brushRef="#br0" timeOffset="6378.22">1702 1607 14397 0 0,'0'0'1588'0'0,"0"0"-1588"0"0,15 37-540 0 0,-12-18 540 0 0,-3 3 388 0 0,-3 4-148 0 0,-4-2-76 0 0,-3-1-112 0 0,-3 1-44 0 0,-3-4-8 0 0,-4-4-140 0 0,0-1-340 0 0,2-5-436 0 0,0-5-1656 0 0,0-7-4473 0 0</inkml:trace>
  <inkml:trace contextRef="#ctx0" brushRef="#br0" timeOffset="6689.7">1831 5 13833 0 0,'6'3'-730'0'0,"6"8"642"0"0,0-1-1 0 0,0 2 1 0 0,-1-1-1 0 0,-1 2 1 0 0,0 0 0 0 0,-1 0-1 0 0,0 0 1 0 0,-1 1-1 0 0,0 0 1 0 0,-1 1-1 0 0,-1 0 1 0 0,0 0-1 0 0,-1 0 1 0 0,2 12 88 0 0,8 14 229 0 0,25 70 301 0 0,-5 2-1 0 0,-5 2 1 0 0,-5 1-530 0 0,-4-1 441 0 0,-6 0 1 0 0,-5 1-1 0 0,-5 0 0 0 0,-5 1 0 0 0,-6 19-441 0 0,5-93-27 0 0,-2-1 1 0 0,-1-1-1 0 0,-3 1 0 0 0,-1-1 1 0 0,-2 0-1 0 0,-2 0 0 0 0,-2-2 1 0 0,-1 1-1 0 0,-2-2 1 0 0,-2 0-1 0 0,-1-1 0 0 0,-2-1 1 0 0,-12 14 26 0 0,-42-2-2033 0 0,15-53-4214 0 0,32-12 256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2:48.6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52 272 0 0,'0'0'1031'0'0,"0"0"-726"0"0,0 0-422 0 0,0 0-321 0 0,0 0-144 0 0,0 0 191 0 0,-5-1 313 0 0,3 2 154 0 0,0-1 1 0 0,1 0-1 0 0,-1 0 0 0 0,1 0 0 0 0,-1 0 1 0 0,0 0-1 0 0,1 0 0 0 0,-1 0 0 0 0,0 0 1 0 0,1-1-1 0 0,-1 1 0 0 0,1-1 0 0 0,-1 1 1 0 0,0-1-1 0 0,1 0 0 0 0,0 1 1 0 0,-1-1-1 0 0,1 0 0 0 0,-1 0 0 0 0,1 0 1 0 0,0 0-1 0 0,0 0 0 0 0,-1 0 0 0 0,1 0 1 0 0,0-1-1 0 0,0 1 0 0 0,0 0 0 0 0,0-1 1 0 0,0 1-1 0 0,1-1 0 0 0,-1 1 0 0 0,0-1 1 0 0,1 1-1 0 0,-1-1 0 0 0,1 1 1 0 0,0-1-1 0 0,-1 0 0 0 0,1 1 0 0 0,0-1 1 0 0,0 0-1 0 0,0 1 0 0 0,0-1 0 0 0,0 0 1 0 0,0 1-1 0 0,0-1 0 0 0,1 1 0 0 0,-1-1 1 0 0,1 0-1 0 0,0 0-76 0 0,-10 16 6456 0 0,-28 42-1602 0 0,-65 123-5176 0 0,96-161-378 0 0,4-9-5112 0 0,4-8 941 0 0</inkml:trace>
  <inkml:trace contextRef="#ctx0" brushRef="#br0" timeOffset="188.08">114 48 10109 0 0,'0'0'315'0'0,"0"0"-69"0"0,6 8 332 0 0,82 155 2801 0 0,-50-96-3132 0 0,-12-52-6738 0 0,-15-14 292 0 0</inkml:trace>
  <inkml:trace contextRef="#ctx0" brushRef="#br0" timeOffset="440.96">475 6 3484 0 0,'0'0'8880'0'0,"0"0"-7076"0"0,0 0-2325 0 0,0 0 275 0 0,-1 6 414 0 0,-2 7-64 0 0,-19 147 1517 0 0,22-155-1679 0 0,-1 0 0 0 0,1 0 1 0 0,0 0-1 0 0,1 1 0 0 0,-1-1 0 0 0,1 0 1 0 0,0 0-1 0 0,1 0 0 0 0,-1 0 0 0 0,1 0 1 0 0,0-1-1 0 0,0 1 0 0 0,0 0 0 0 0,1-1 1 0 0,-1 1-1 0 0,1-1 0 0 0,0 0 0 0 0,1 0 1 0 0,-1 0-1 0 0,1 0 0 0 0,-1-1 0 0 0,1 1 1 0 0,0-1-1 0 0,0 0 0 0 0,1 0 0 0 0,-1-1 1 0 0,1 1-1 0 0,-1-1 0 0 0,3 1 58 0 0,5-11-7646 0 0,-12 1 2433 0 0</inkml:trace>
  <inkml:trace contextRef="#ctx0" brushRef="#br0" timeOffset="687.76">661 176 9689 0 0,'0'0'639'0'0,"5"6"-137"0"0,-1-1-351 0 0,0-1 0 0 0,-1 1 0 0 0,1 0 0 0 0,-1 1 0 0 0,0-1 0 0 0,-1 0 0 0 0,1 1 0 0 0,-1 0 0 0 0,0-1 0 0 0,0 1 0 0 0,-1 0 0 0 0,0 0 1 0 0,0 0-1 0 0,0 0 0 0 0,-1 0 0 0 0,0 0 0 0 0,0 0 0 0 0,0 1 0 0 0,-1-1 0 0 0,0 0 0 0 0,0 0 0 0 0,-2 4-151 0 0,-4-67 1846 0 0,37-33-1864 0 0,8 51-1693 0 0,-4 43-3455 0 0,-30-1 578 0 0</inkml:trace>
  <inkml:trace contextRef="#ctx0" brushRef="#br0" timeOffset="872.67">866 36 10197 0 0,'0'0'2495'0'0,"7"8"-2372"0"0,-1 0 17 0 0,1-1 0 0 0,-2 1 0 0 0,1 1 0 0 0,-1-1 1 0 0,0 1-1 0 0,-1 0 0 0 0,0 0 0 0 0,-1 0 0 0 0,1 1 1 0 0,-2-1-1 0 0,1 1 0 0 0,-2 0 0 0 0,1 0 0 0 0,-1-1 1 0 0,-1 1-1 0 0,1 0 0 0 0,-2 1-140 0 0,-60 124-393 0 0,20-87-8147 0 0,33-41 2275 0 0</inkml:trace>
  <inkml:trace contextRef="#ctx0" brushRef="#br0" timeOffset="16876.72">860 456 6413 0 0,'0'0'1061'0'0,"0"0"-338"0"0,0 0-75 0 0,0 0-434 0 0,-10 2 290 0 0,-62 10 56 0 0,-1-4-1 0 0,-1-3 1 0 0,1-3 0 0 0,-1-4 0 0 0,0-3-1 0 0,1-3 1 0 0,-2-3-560 0 0,68 10-110 0 0,-97-21 282 0 0,65 2-2959 0 0,32 12-934 0 0,8-4-3314 0 0</inkml:trace>
  <inkml:trace contextRef="#ctx0" brushRef="#br0" timeOffset="17033.57">820 593 14437 0 0,'0'0'836'0'0,"0"0"-836"0"0,-74 2-204 0 0,1-8 204 0 0,-17-4 216 0 0,-10-2-64 0 0,-1 1-64 0 0,12 1-84 0 0,1 2-4 0 0,5 1-1060 0 0,19 0-3000 0 0,7-2-4029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1:45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162 251 1672 0 0,'0'0'790'0'0,"0"0"2246"0"0,0 0-1049 0 0,0 0-1138 0 0,0 0-374 0 0,0 0 59 0 0,0 0 123 0 0,0 0-141 0 0,36 10 2226 0 0,-31-9-2646 0 0,-1-1 0 0 0,2 1 0 0 0,-1-1 0 0 0,0 0 0 0 0,0-1 0 0 0,0 1 0 0 0,-1-1 0 0 0,1 0 0 0 0,0 0 0 0 0,0 0 0 0 0,0-1 0 0 0,0 0 0 0 0,-1 0 0 0 0,1 0 0 0 0,-1 0 0 0 0,0-1 0 0 0,1 0 0 0 0,-1 0 0 0 0,0 0 0 0 0,-1 0 0 0 0,1 0 0 0 0,0-1-1 0 0,-1 0 1 0 0,0 0 0 0 0,0 0 0 0 0,0-1-96 0 0,-5 0-72 0 0,-1 1-1 0 0,0-1 1 0 0,0 1-1 0 0,0-1 1 0 0,-1 1-1 0 0,0 0 0 0 0,0 0 1 0 0,0 0-1 0 0,0 1 1 0 0,0-1-1 0 0,-1 1 0 0 0,1 0 1 0 0,-1 1-1 0 0,0-1 1 0 0,0 1-1 0 0,0 0 1 0 0,0 0-1 0 0,-1 0 0 0 0,1 1 1 0 0,0 0-1 0 0,-1 0 1 0 0,-4 0 72 0 0,-9 73 394 0 0,11 140 216 0 0,16-207-6261 0 0,-3-5 1073 0 0</inkml:trace>
  <inkml:trace contextRef="#ctx0" brushRef="#br0" timeOffset="263.21">302 338 1084 0 0,'0'0'6201'0'0,"0"0"-4165"0"0,0 0-384 0 0,0 0-340 0 0,0 0-224 0 0,0 0-744 0 0,0 0-256 0 0,-33-3 240 0 0,17 3 4 0 0,-5 0-220 0 0,0 0-112 0 0,0 0 0 0 0,-1 0-108 0 0,5 0-692 0 0,2 0-708 0 0,6 0-2396 0 0,3-6-1913 0 0</inkml:trace>
  <inkml:trace contextRef="#ctx0" brushRef="#br0" timeOffset="419.55">466 234 612 0 0,'0'0'7905'0'0,"0"0"-5987"0"0,0 0-1459 0 0,0 0 181 0 0,-4 7 36 0 0,-24 99 1301 0 0,26-84-1853 0 0,1 4-155 0 0,3-10-4055 0 0,-1-14-660 0 0</inkml:trace>
  <inkml:trace contextRef="#ctx0" brushRef="#br0" timeOffset="637.65">521 309 600 0 0,'0'0'7241'0'0,"0"0"-5384"0"0,0 0-1580 0 0,0 0 338 0 0,7 0 9 0 0,-4-1-551 0 0,0 0 1 0 0,0 1-1 0 0,0-1 0 0 0,0 1 1 0 0,0-1-1 0 0,0 1 1 0 0,0 0-1 0 0,0 1 1 0 0,0-1-1 0 0,0 0 1 0 0,0 1-1 0 0,0-1 0 0 0,0 1 1 0 0,0 0-1 0 0,0 0 1 0 0,0 0-1 0 0,-1 1 1 0 0,1-1-1 0 0,0 1 0 0 0,-1-1 1 0 0,1 1-1 0 0,-1 0 1 0 0,1 0-1 0 0,-1 0 1 0 0,0 0-1 0 0,0 0 1 0 0,0 1-1 0 0,0-1 0 0 0,0 1 1 0 0,-1-1-1 0 0,1 1 1 0 0,-1 0-1 0 0,0 0 1 0 0,1-1-1 0 0,-1 1 1 0 0,0 0-1 0 0,-1 0 0 0 0,1 0 1 0 0,0 0-1 0 0,-1 0 1 0 0,0 0-1 0 0,0 0 1 0 0,0 0-1 0 0,0 0 0 0 0,0 1 1 0 0,-1-1-1 0 0,1 1-73 0 0,-37 23 1238 0 0,20-20-3476 0 0,16-7-289 0 0,2-2-1734 0 0,3-5-1984 0 0</inkml:trace>
  <inkml:trace contextRef="#ctx0" brushRef="#br0" timeOffset="888.6">718 306 2856 0 0,'0'0'1466'0'0,"0"0"2647"0"0,0 0-2948 0 0,0 0-648 0 0,0 0 432 0 0,0 0 19 0 0,-6 7-185 0 0,2-2-664 0 0,-43 84 1096 0 0,81-71-1370 0 0,-5-17-2930 0 0,-24-1 1355 0 0,5 0-3295 0 0</inkml:trace>
  <inkml:trace contextRef="#ctx0" brushRef="#br0" timeOffset="1061.41">839 435 508 0 0,'0'0'4644'0'0,"0"0"-2291"0"0,0 0-1145 0 0,0 0 436 0 0,0 0-152 0 0,0 0-352 0 0,-20 35-388 0 0,13-29-296 0 0,-1 0-176 0 0,-1 0-152 0 0,0 0-52 0 0,1 0-76 0 0,-3-2-624 0 0,5 0-572 0 0,-1-2-1608 0 0,0-4-3277 0 0</inkml:trace>
  <inkml:trace contextRef="#ctx0" brushRef="#br0" timeOffset="1404.41">993 318 3740 0 0,'0'0'6603'0'0,"0"0"-5584"0"0,-1 6-669 0 0,6 61 1030 0 0,-5-66-1327 0 0,0 0 0 0 0,0 0 1 0 0,0 0-1 0 0,0 1 1 0 0,1-1-1 0 0,-1 0 1 0 0,0 0-1 0 0,0 0 1 0 0,1 0-1 0 0,-1 0 0 0 0,0 0 1 0 0,1 0-1 0 0,-1 0 1 0 0,1 0-1 0 0,0 0 1 0 0,-1 0-1 0 0,1 0 0 0 0,0 0 1 0 0,-1 0-1 0 0,1 0 1 0 0,0 0-1 0 0,0-1 1 0 0,0 1-1 0 0,0 0 1 0 0,0-1-1 0 0,0 1 0 0 0,0-1 1 0 0,0 1-1 0 0,0-1 1 0 0,0 1-1 0 0,0-1 1 0 0,0 0-1 0 0,0 1 0 0 0,0-1 1 0 0,1 0-1 0 0,-1 0 1 0 0,0 0-1 0 0,0 0 1 0 0,0 0-1 0 0,0 0 0 0 0,0 0 1 0 0,1 0-1 0 0,-1 0 1 0 0,0-1-1 0 0,0 1 1 0 0,0-1-1 0 0,0 1 1 0 0,0 0-1 0 0,0-1 0 0 0,0 0 1 0 0,0 1-1 0 0,0-1 1 0 0,0 1-1 0 0,0-1 1 0 0,0 0-1 0 0,0 0 0 0 0,-1 0 1 0 0,1 1-1 0 0,0-1 1 0 0,-1 0-1 0 0,1 0 1 0 0,0 0-1 0 0,-1 0 1 0 0,1-1-54 0 0,11-23-368 0 0,-8 34-972 0 0,-3-5 1387 0 0,6 22 194 0 0,-5-23-212 0 0,1 0 0 0 0,-1 1 0 0 0,0-1 0 0 0,0 0-1 0 0,-1 1 1 0 0,1 0 0 0 0,0-1 0 0 0,-1 1 0 0 0,0 0 0 0 0,0 0-1 0 0,0 0 1 0 0,-1 0 0 0 0,1 0 0 0 0,-1 0 0 0 0,0 0 0 0 0,0 0-1 0 0,0 0 1 0 0,-1-1 0 0 0,1 1 0 0 0,-1 0 0 0 0,0 0 0 0 0,0 0-1 0 0,0 0 1 0 0,-1-1 0 0 0,1 1 0 0 0,-1 0 0 0 0,0-1 0 0 0,0 1-1 0 0,0-1 1 0 0,-1 0 0 0 0,1 0 0 0 0,-1 0 0 0 0,1 0 0 0 0,-1 0-1 0 0,0-1 1 0 0,0 1 0 0 0,-1-1 0 0 0,1 1 0 0 0,0-1 0 0 0,-1 0-1 0 0,1-1 1 0 0,-1 1 0 0 0,0-1 0 0 0,1 1 0 0 0,-1-1 0 0 0,0 0 0 0 0,-2 0-29 0 0,3-1-335 0 0,-21-1-1233 0 0,11-7-4112 0 0,5-7-2217 0 0</inkml:trace>
  <inkml:trace contextRef="#ctx0" brushRef="#br0" timeOffset="1654.04">1224 293 3420 0 0,'0'0'7325'0'0,"0"0"-6221"0"0,0 0-1104 0 0,0 0 0 0 0,0 0 232 0 0,29 48 256 0 0,-24-30 112 0 0,1 1-244 0 0,-6 1-12 0 0,0 0 36 0 0,-6-1 76 0 0,-1 1-40 0 0,-3-1-164 0 0,-5-1-76 0 0,-1-2-176 0 0,2-1-884 0 0,-2-4-816 0 0,4-4-4160 0 0</inkml:trace>
  <inkml:trace contextRef="#ctx0" brushRef="#br0" timeOffset="5089.6">232 516 40 0 0,'0'0'520'0'0,"0"0"-278"0"0,0 0-115 0 0,0 0-96 0 0,-5 1-9 0 0,-1 2 139 0 0,0-1-1 0 0,0 0 1 0 0,0-1 0 0 0,0 1-1 0 0,-1-1 1 0 0,1 0-1 0 0,0-1 1 0 0,-1 1 0 0 0,1-1-1 0 0,0-1 1 0 0,-1 1-1 0 0,1-1 1 0 0,0 0 0 0 0,0 0-1 0 0,0-1 1 0 0,0 0 0 0 0,0 0-1 0 0,0-1 1 0 0,0 1-1 0 0,0-1 1 0 0,1 0 0 0 0,0-1-1 0 0,-1 1 1 0 0,1-1 0 0 0,1 0-1 0 0,-1 0 1 0 0,0-1-1 0 0,1 0 1 0 0,0 1 0 0 0,0-1-1 0 0,-2-5-160 0 0,-1-4 67 0 0,0 0-1 0 0,1 0 1 0 0,1-1-1 0 0,0 0 1 0 0,1 0-1 0 0,0 0 1 0 0,2-1-1 0 0,0 1 0 0 0,0-1 1 0 0,2 0-1 0 0,0 1 1 0 0,0-1-1 0 0,2 1 1 0 0,0-1-1 0 0,1 1 1 0 0,0-1-1 0 0,1 1 1 0 0,1 0-1 0 0,0 1 1 0 0,1-1-1 0 0,1 1 1 0 0,0 0-1 0 0,8-11-66 0 0,-12 19 26 0 0,-1 1-1 0 0,2-1 1 0 0,-1 0 0 0 0,1 1-1 0 0,-1 0 1 0 0,1 0 0 0 0,1 0 0 0 0,-1 0-1 0 0,1 1 1 0 0,0 0 0 0 0,0 0-1 0 0,0 0 1 0 0,0 0 0 0 0,1 1-1 0 0,0 0 1 0 0,-1 0 0 0 0,1 0 0 0 0,0 1-1 0 0,1 0 1 0 0,-1 0 0 0 0,0 1-1 0 0,0 0 1 0 0,1 0 0 0 0,-1 0-1 0 0,1 1 1 0 0,-1-1 0 0 0,1 2 0 0 0,-1-1-1 0 0,0 1 1 0 0,1 0 0 0 0,-1 0-1 0 0,0 1 1 0 0,1-1 0 0 0,-1 2-1 0 0,0-1 1 0 0,0 1 0 0 0,4 2-26 0 0,-4 1-30 0 0,-1 1 0 0 0,0 0 0 0 0,0 0 0 0 0,0 0 0 0 0,-1 1 0 0 0,0 0 0 0 0,0 0 0 0 0,-1 0 0 0 0,0 0 0 0 0,-1 0 0 0 0,1 0 0 0 0,-2 1 0 0 0,1-1 0 0 0,-1 1 0 0 0,0 0 0 0 0,-1-1 0 0 0,0 1 30 0 0,8 46 476 0 0,-5-48-420 0 0,0 0 1 0 0,-1 1-1 0 0,0-1 1 0 0,0 1-1 0 0,-1 0 0 0 0,0-1 1 0 0,-1 1-1 0 0,1 0 1 0 0,-1-1-1 0 0,-1 1 1 0 0,1 0-1 0 0,-1 0 0 0 0,-1-1 1 0 0,1 1-1 0 0,-2-1 1 0 0,1 1-1 0 0,-1-1 1 0 0,0 0-1 0 0,0 0 1 0 0,0 0-1 0 0,-1 0 0 0 0,-1-1 1 0 0,1 0-1 0 0,-1 1 1 0 0,0-2-1 0 0,0 1 1 0 0,-1 0-1 0 0,1-1 0 0 0,-1 0 1 0 0,0-1-1 0 0,-1 1 1 0 0,1-1-1 0 0,-1 0 1 0 0,0-1-1 0 0,0 1 1 0 0,0-2-1 0 0,0 1 0 0 0,-1-1 1 0 0,1 0-1 0 0,-1 0-56 0 0,3-2-312 0 0,-32-2-4766 0 0,22-3-196 0 0</inkml:trace>
  <inkml:trace contextRef="#ctx0" brushRef="#br0" timeOffset="6428.16">743 527 732 0 0,'0'0'288'0'0,"0"0"-76"0"0,0 0 60 0 0,0 0 230 0 0,0 0 747 0 0,0 0-42 0 0,0 0-408 0 0,-6 2 7 0 0,-78 6 1277 0 0,46-9-3633 0 0,33-1-1488 0 0,2 1 920 0 0</inkml:trace>
  <inkml:trace contextRef="#ctx0" brushRef="#br0" timeOffset="6693.49">730 552 992 0 0,'0'0'652'0'0,"0"0"-184"0"0,0 0 1216 0 0,0 0-748 0 0,0 0-232 0 0,0 0-39 0 0,0 0 27 0 0,0 0-120 0 0,0 0-184 0 0,0 0-88 0 0,-42 28 164 0 0,22-27-100 0 0,-2-1-144 0 0,-3 0-168 0 0,2 0-52 0 0,0-1-856 0 0,4-2-856 0 0,8 2-961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6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670 52 1748 0 0,'0'0'4925'0'0,"0"0"-3566"0"0,0 0-1177 0 0,0 0 253 0 0,-7-4 274 0 0,-190-43 3474 0 0,-125 65-2986 0 0,178 26-1284 0 0,159-48-4770 0 0,-6-3-1309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3:08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1857 110 2680 0 0,'0'0'2925'0'0,"0"0"-1147"0"0,0 0-1344 0 0,0 0-310 0 0,0 0 12 0 0,0 0 253 0 0,-5 4 135 0 0,1-2-381 0 0,0-1 0 0 0,0 1 0 0 0,0-1-1 0 0,0 1 1 0 0,0-1 0 0 0,0 0 0 0 0,-1-1 0 0 0,1 1 0 0 0,0-1-1 0 0,0 0 1 0 0,-1 0 0 0 0,1 0 0 0 0,0 0 0 0 0,0-1 0 0 0,-1 0-1 0 0,1 0 1 0 0,0 0 0 0 0,0 0 0 0 0,0-1 0 0 0,0 1-1 0 0,0-1 1 0 0,0 0 0 0 0,-1-2-143 0 0,-46-26 936 0 0,42 23-937 0 0,1 1-1 0 0,-1-1 1 0 0,0 1 0 0 0,0 1 0 0 0,-1 0-1 0 0,0 0 1 0 0,0 1 0 0 0,0 0 0 0 0,0 1 0 0 0,-1 0-1 0 0,1 0 1 0 0,-1 2 0 0 0,0-1 0 0 0,1 1-1 0 0,-1 0 1 0 0,0 1 0 0 0,0 1 0 0 0,0 0 0 0 0,1 0-1 0 0,-1 1 1 0 0,0 0 0 0 0,-7 3 1 0 0,-26 15 2 0 0,35-14 50 0 0,-1 0 1 0 0,0-1-1 0 0,-1-1 0 0 0,1 1 0 0 0,-1-2 0 0 0,0 1 0 0 0,0-2 0 0 0,0 1 1 0 0,0-2-1 0 0,0 1 0 0 0,0-1 0 0 0,-1-1 0 0 0,1 0 0 0 0,0-1 0 0 0,-1 0 0 0 0,1-1 1 0 0,-11-2-53 0 0,-38-18 246 0 0,49 16-272 0 0,0 2 0 0 0,0-1 0 0 0,-1 1 0 0 0,1 1 0 0 0,-1 0 0 0 0,0 1 0 0 0,0 0 0 0 0,0 1 0 0 0,0 0 0 0 0,0 1 0 0 0,0 0 0 0 0,0 1 0 0 0,0 0 0 0 0,-1 1 26 0 0,-10 2 51 0 0,0-1 1 0 0,-1-2 0 0 0,1 0 0 0 0,-1-2 0 0 0,1 0 0 0 0,0-2 0 0 0,-1 0 0 0 0,1-2-1 0 0,-15-5-51 0 0,-16-1 10 0 0,43 9 35 0 0,0 1-1 0 0,-1 1 0 0 0,1 0 1 0 0,-1 0-1 0 0,1 1 0 0 0,0 0 1 0 0,-1 1-1 0 0,1 1 1 0 0,0 0-1 0 0,0 0 0 0 0,1 1 1 0 0,-1 0-1 0 0,1 1 0 0 0,0 0 1 0 0,-1 1-45 0 0,-12 4 272 0 0,7-4-186 0 0,-1-2-1 0 0,1 0 0 0 0,-1 0 0 0 0,0-2 1 0 0,0 0-1 0 0,0-1 0 0 0,0-1 1 0 0,0-1-1 0 0,0 0 0 0 0,1-1 0 0 0,-1 0 1 0 0,0-2-1 0 0,1 0 0 0 0,-1-1 0 0 0,1-1 1 0 0,1 0-1 0 0,-8-4-85 0 0,-49-14 109 0 0,16 14-538 0 0,22 15-7480 0 0,29-2 1231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3:28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544 24 10065 0 0,'0'0'488'0'0,"0"0"-168"0"0,0 0-55 0 0,-9 0 724 0 0,-265-2 2579 0 0,148-3-3454 0 0,55 0-1697 0 0,23-3-5314 0 0,33 5 172 0 0</inkml:trace>
  <inkml:trace contextRef="#ctx0" brushRef="#br0" timeOffset="246.5">70 65 9141 0 0,'0'0'926'0'0,"0"0"-542"0"0,4 6 123 0 0,22 33 1073 0 0,-15-26-1347 0 0,-1 0 0 0 0,-1 1 0 0 0,0 0 0 0 0,-1 0 0 0 0,0 1 0 0 0,-1 0 0 0 0,-1 0 0 0 0,-1 1 0 0 0,0 0 0 0 0,-1 0 0 0 0,2 16-233 0 0,-7-29 46 0 0,-1-1 0 0 0,0 1 1 0 0,0-1-1 0 0,0 1 1 0 0,0-1-1 0 0,0 0 0 0 0,0 0 1 0 0,-1 0-1 0 0,1 0 0 0 0,-1-1 1 0 0,1 1-1 0 0,-1 0 1 0 0,0-1-1 0 0,0 0 0 0 0,1 0 1 0 0,-1 0-1 0 0,0 0 0 0 0,0 0 1 0 0,0 0-1 0 0,0-1 1 0 0,0 0-1 0 0,-1 1 0 0 0,1-1 1 0 0,0 0-1 0 0,0-1 0 0 0,0 1 1 0 0,0 0-1 0 0,0-1 1 0 0,0 0-1 0 0,0 1 0 0 0,0-1 1 0 0,0-1-1 0 0,1 1 0 0 0,-1 0 1 0 0,0-1-1 0 0,0 1 1 0 0,1-1-1 0 0,-1 0 0 0 0,1 0 1 0 0,0 0-1 0 0,-1 0 0 0 0,1 0 1 0 0,0 0-1 0 0,0-1 0 0 0,0 1 1 0 0,1-1-1 0 0,-2-1-46 0 0,1 2 14 0 0,1 1-1 0 0,-1-1 1 0 0,0 0 0 0 0,1 0-1 0 0,0 0 1 0 0,-1 0-1 0 0,1 0 1 0 0,0 0 0 0 0,0 0-1 0 0,0 0 1 0 0,0-1-1 0 0,1 1 1 0 0,-1 0 0 0 0,0-1-1 0 0,1 1 1 0 0,0 0-1 0 0,0-1 1 0 0,-1 1 0 0 0,1-1-1 0 0,1 1 1 0 0,-1 0-1 0 0,0-1 1 0 0,1 1 0 0 0,-1 0-1 0 0,1-1 1 0 0,-1 1-1 0 0,1 0 1 0 0,0 0 0 0 0,0-1-1 0 0,0 1 1 0 0,0 0-1 0 0,1 0 1 0 0,-1 0 0 0 0,1 0-1 0 0,-1 1 1 0 0,1-1-1 0 0,-1 0 1 0 0,1 1 0 0 0,0-1-1 0 0,0 1 1 0 0,0-1-1 0 0,0 1 1 0 0,0 0 0 0 0,1-1-15 0 0,69-15-2416 0 0,-45 17-2732 0 0,-12 3-1035 0 0</inkml:trace>
  <inkml:trace contextRef="#ctx0" brushRef="#br0" timeOffset="419.33">586 194 11717 0 0,'0'0'2582'0'0,"0"0"-2320"0"0,-2 8-16 0 0,-77 113 1158 0 0,-16-31-1256 0 0,83-86-1654 0 0,4-11-3936 0 0,7 1-673 0 0</inkml:trace>
  <inkml:trace contextRef="#ctx0" brushRef="#br0" timeOffset="606.33">408 208 7221 0 0,'0'0'2019'0'0,"0"0"-877"0"0,7 7-244 0 0,159 198 4586 0 0,-164-202-5650 0 0,6 8-1046 0 0,0-6-3289 0 0,-4-5-679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3:27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110 138 1812 0 0,'0'0'860'0'0,"0"0"-295"0"0,0 0-152 0 0,-8-4-8 0 0,-3-1-489 0 0,-38-20 2165 0 0,8-6 5692 0 0,149 129-6458 0 0,-39-7-981 0 0,-68-89-328 0 0,0 1 0 0 0,0-1 0 0 0,0 0 0 0 0,0 1 0 0 0,0-1-1 0 0,-1 0 1 0 0,0 1 0 0 0,1-1 0 0 0,-1 1 0 0 0,0-1-1 0 0,0 1 1 0 0,0-1 0 0 0,0 0 0 0 0,-1 1 0 0 0,1-1-1 0 0,0 1 1 0 0,-1-1 0 0 0,0 0 0 0 0,0 1 0 0 0,0-1-1 0 0,0 0 1 0 0,0 0 0 0 0,0 1 0 0 0,0-1 0 0 0,-1 0-1 0 0,1 0 1 0 0,-1-1 0 0 0,0 1 0 0 0,1 0 0 0 0,-1 0-1 0 0,0-1 1 0 0,0 1 0 0 0,0-1 0 0 0,0 1 0 0 0,0-1-1 0 0,0 0 1 0 0,-1 0 0 0 0,1 0 0 0 0,0 0 0 0 0,0-1 0 0 0,-1 1-1 0 0,1 0 1 0 0,-3-1-6 0 0,2 2 41 0 0,0 0 1 0 0,0-1-1 0 0,-1 0 0 0 0,1 0 0 0 0,-1 0 0 0 0,1 0 1 0 0,-1 0-1 0 0,1 0 0 0 0,-1-1 0 0 0,0 0 0 0 0,1 0 1 0 0,-1 0-1 0 0,0 0 0 0 0,1-1 0 0 0,-1 1 0 0 0,1-1 1 0 0,-1 0-1 0 0,1 0 0 0 0,-1 0 0 0 0,1 0 0 0 0,0-1 1 0 0,-1 1-1 0 0,1-1 0 0 0,0 0 0 0 0,0 0 1 0 0,0 0-1 0 0,0-1 0 0 0,1 1 0 0 0,-1 0 0 0 0,1-1 1 0 0,-1 0-1 0 0,1 0 0 0 0,0 0 0 0 0,0 0 0 0 0,0 0 1 0 0,0 0-1 0 0,1 0 0 0 0,-1-1 0 0 0,1 1 0 0 0,0 0 1 0 0,0-1-1 0 0,0 1 0 0 0,0-1 0 0 0,1 1 0 0 0,-1-1 1 0 0,1 0-1 0 0,0 1 0 0 0,0-1 0 0 0,0 0 1 0 0,1 1-1 0 0,-1-1 0 0 0,1 1 0 0 0,0-1 0 0 0,0 1 1 0 0,0-1-1 0 0,1 1 0 0 0,0-3-41 0 0,69-34-1506 0 0,-14 36-7332 0 0,-44 4 2089 0 0</inkml:trace>
  <inkml:trace contextRef="#ctx0" brushRef="#br0" timeOffset="406.31">292 109 10881 0 0,'0'0'687'0'0,"0"0"-506"0"0,0 0 87 0 0,7 2 268 0 0,44 15 616 0 0,-43-12-1013 0 0,1-1 0 0 0,0 0 1 0 0,0-1-1 0 0,0 0 0 0 0,0 0 0 0 0,0-1 1 0 0,1 0-1 0 0,-1 0 0 0 0,1-1 0 0 0,0-1 0 0 0,-1 1 1 0 0,1-2-1 0 0,0 1 0 0 0,-1-1 0 0 0,1-1 0 0 0,-1 0 1 0 0,1 0-1 0 0,2-2-139 0 0,-10 1-22 0 0,1 0 0 0 0,-1-1-1 0 0,0 1 1 0 0,-1-1 0 0 0,1 1 0 0 0,-1-1 0 0 0,1 0 0 0 0,-1 0 0 0 0,0 1-1 0 0,0-1 1 0 0,-1 0 0 0 0,1 0 0 0 0,-1 0 0 0 0,0 0 0 0 0,0 0 0 0 0,0 0-1 0 0,-1 0 1 0 0,1 0 0 0 0,-1 0 0 0 0,0 1 0 0 0,0-1 0 0 0,0 0 0 0 0,-1 0 0 0 0,1 1-1 0 0,-1-1 1 0 0,0 1 0 0 0,0-1 0 0 0,0 1 0 0 0,-1 0 0 0 0,1 0 0 0 0,-1 0-1 0 0,1 0 1 0 0,-1 0 0 0 0,0 1 0 0 0,0-1 0 0 0,0 1 0 0 0,-1 0 0 0 0,1-1-1 0 0,-1 2 1 0 0,1-1 0 0 0,-1 0 0 0 0,1 1 0 0 0,-1-1 0 0 0,0 1 0 0 0,0 0-1 0 0,0 1 1 0 0,0-1 0 0 0,1 1 0 0 0,-4-1 22 0 0,5 3-12 0 0,0 0 1 0 0,-1 0-1 0 0,1 0 1 0 0,0 1-1 0 0,0-1 0 0 0,0 1 1 0 0,0-1-1 0 0,0 1 1 0 0,1 0-1 0 0,-1-1 1 0 0,1 1-1 0 0,0 0 0 0 0,0 0 1 0 0,0 0-1 0 0,0 0 1 0 0,0 0-1 0 0,1 0 0 0 0,-1 0 1 0 0,1 0-1 0 0,0 1 1 0 0,0-1-1 0 0,0 0 0 0 0,0 0 1 0 0,1 0-1 0 0,-1 1 12 0 0,0 6 9 0 0,-3 17 10 0 0,1 1 0 0 0,2-1-1 0 0,0 1 1 0 0,2-1 0 0 0,1 0-1 0 0,1 1 1 0 0,8 25-19 0 0,-4-39-2310 0 0,-1-8-3418 0 0,-2-4-530 0 0</inkml:trace>
  <inkml:trace contextRef="#ctx0" brushRef="#br0" timeOffset="672.17">615 322 7189 0 0,'0'0'6096'0'0,"0"0"-5472"0"0,0 0-548 0 0,0 0-76 0 0,0 0 572 0 0,-39-4-80 0 0,21 1-88 0 0,-3 0-264 0 0,-4 0-132 0 0,1 1 0 0 0,-4-1-8 0 0,2 1-452 0 0,-1-2-420 0 0,2 2-528 0 0,2 1-1040 0 0,8 1-3133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3:29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232 497 14233 0 0,'0'0'1084'0'0,"0"0"-1084"0"0,0 0 0 0 0,-35-1 128 0 0,21-1 136 0 0,-2 0-164 0 0,-3-1-36 0 0,-2 1-64 0 0,0 0 0 0 0,1-1-632 0 0,4-1-376 0 0,3-1-648 0 0,3-1-1072 0 0,4 1-3205 0 0</inkml:trace>
  <inkml:trace contextRef="#ctx0" brushRef="#br0" timeOffset="277.29">205 386 7373 0 0,'0'0'5528'0'0,"0"0"-4496"0"0,0 0-944 0 0,0 0 12 0 0,0 0 356 0 0,0 0 12 0 0,-42-5-28 0 0,23 0-264 0 0,-3-1-176 0 0,-3 2-12 0 0,0-2-1300 0 0,-2-1-636 0 0,7 2-1996 0 0,-4-4-2833 0 0</inkml:trace>
  <inkml:trace contextRef="#ctx0" brushRef="#br0" timeOffset="2735.07">975 247 7885 0 0,'0'0'2017'0'0,"0"0"-1130"0"0,0 0-681 0 0,0 0 167 0 0,0 0 119 0 0,0 0-192 0 0,0 0-39 0 0,0 0-91 0 0,5 4-46 0 0,92 20 1390 0 0,-94-23-1471 0 0,0-1 0 0 0,-1 0 0 0 0,1 0 0 0 0,-1 0 0 0 0,1 0 0 0 0,0 0 0 0 0,-1-1 0 0 0,1 1 0 0 0,-1-1 1 0 0,1 1-1 0 0,-1-1 0 0 0,1 0 0 0 0,-1 0 0 0 0,0 0 0 0 0,1 0 0 0 0,-1-1 0 0 0,0 1 0 0 0,0-1 0 0 0,0 1 0 0 0,0-1 0 0 0,0 0 0 0 0,0 0 1 0 0,0 0-1 0 0,-1 0 0 0 0,1 0 0 0 0,-1 0 0 0 0,1 0 0 0 0,-1 0 0 0 0,0-1 0 0 0,0 1 0 0 0,0 0 0 0 0,0-1 0 0 0,0 1 0 0 0,-1-1 0 0 0,1 1 1 0 0,-1-1-1 0 0,1 0 0 0 0,-1 1 0 0 0,0-2-43 0 0,-2-3-42 0 0,0 1 1 0 0,0 0-1 0 0,-1-1 1 0 0,1 1 0 0 0,-1 0-1 0 0,-1 0 1 0 0,1 1-1 0 0,-1-1 1 0 0,0 1-1 0 0,0 0 1 0 0,-1 0-1 0 0,0 0 1 0 0,1 0 0 0 0,-2 1-1 0 0,1 0 1 0 0,0 0-1 0 0,-1 0 1 0 0,0 1-1 0 0,0 0 1 0 0,0 0-1 0 0,0 0 1 0 0,0 1-1 0 0,-1 0 1 0 0,0 0 41 0 0,4 4-12 0 0,0 0 1 0 0,1 0-1 0 0,-1 1 1 0 0,1-1-1 0 0,0 1 0 0 0,-1 0 1 0 0,1-1-1 0 0,0 1 1 0 0,1 0-1 0 0,-1 0 0 0 0,0 0 1 0 0,1 0-1 0 0,0 1 0 0 0,-1-1 1 0 0,1 0-1 0 0,1 0 1 0 0,-1 1-1 0 0,0-1 0 0 0,1 1 1 0 0,0-1-1 0 0,0 1 1 0 0,0-1-1 0 0,0 1 0 0 0,0-1 1 0 0,1 0-1 0 0,0 3 12 0 0,-2 2 39 0 0,1 265 591 0 0,1-271-845 0 0,7 40 935 0 0,2-33-4901 0 0,-7-11 330 0 0,2-5-3743 0 0</inkml:trace>
  <inkml:trace contextRef="#ctx0" brushRef="#br0" timeOffset="2985.35">1149 471 12029 0 0,'0'0'1724'0'0,"0"0"-1672"0"0,0 0 112 0 0,0 0 444 0 0,-38-4-88 0 0,19 1-256 0 0,1-1-164 0 0,-2 2-100 0 0,-1-1-932 0 0,2 2-864 0 0,1-1-1124 0 0,2 0-3753 0 0</inkml:trace>
  <inkml:trace contextRef="#ctx0" brushRef="#br0" timeOffset="3219.65">1354 202 12409 0 0,'0'0'1238'0'0,"0"0"-944"0"0,0 0-54 0 0,0 0 138 0 0,-7 4-107 0 0,2 0-250 0 0,-1 1-1 0 0,1 0 1 0 0,-1 1 0 0 0,2-1-1 0 0,-1 1 1 0 0,0 0 0 0 0,1 0-1 0 0,0 0 1 0 0,1 1 0 0 0,0-1-1 0 0,-1 1 1 0 0,2 0 0 0 0,-1 0-1 0 0,1 0 1 0 0,0 3-21 0 0,-2-2 46 0 0,0-1 0 0 0,1 1 1 0 0,1-1-1 0 0,-1 1 0 0 0,1 0 0 0 0,1 0 1 0 0,-1 0-1 0 0,1 0 0 0 0,1 0 0 0 0,-1 1 0 0 0,1-1 1 0 0,1 0-1 0 0,-1 0 0 0 0,2 0 0 0 0,-1 0 1 0 0,1 0-1 0 0,0 0 0 0 0,1 0 0 0 0,-1 0 0 0 0,2-1 1 0 0,-1 0-1 0 0,1 1 0 0 0,0-1 0 0 0,1 0 0 0 0,4 5-46 0 0,6-9-2951 0 0,-5-6-2349 0 0,0-4-1276 0 0</inkml:trace>
  <inkml:trace contextRef="#ctx0" brushRef="#br0" timeOffset="3425.14">1563 386 11761 0 0,'0'0'407'0'0,"0"0"135"0"0,-3 6 153 0 0,-7 11-502 0 0,-1-1 1 0 0,0-1 0 0 0,-1 0 0 0 0,0-1 0 0 0,-2 0 0 0 0,1-1 0 0 0,-2-1 0 0 0,0 0-1 0 0,-9 6-193 0 0,23-17-307 0 0,-6 2-289 0 0,3-3-3260 0 0,3 0-473 0 0</inkml:trace>
  <inkml:trace contextRef="#ctx0" brushRef="#br0" timeOffset="3627.27">1468 378 10669 0 0,'0'0'488'0'0,"0"0"-281"0"0,2 7 133 0 0,6 16 6 0 0,0 0 0 0 0,1 0 1 0 0,1-1-1 0 0,1 0 1 0 0,1-1-1 0 0,0 0 0 0 0,2-1 1 0 0,3 3-347 0 0,-10-18-2040 0 0,-2-4-4224 0 0,0-4 93 0 0</inkml:trace>
  <inkml:trace contextRef="#ctx0" brushRef="#br0" timeOffset="3874.4">1743 290 10905 0 0,'4'6'853'0'0,"2"4"-781"0"0,0 0 0 0 0,0 0 0 0 0,-1 0 1 0 0,-1 0-1 0 0,0 1 0 0 0,0 0 0 0 0,-1 0 0 0 0,0 0 1 0 0,-1 0-1 0 0,0 0 0 0 0,-1 1 0 0 0,-1-1 0 0 0,1 1 1 0 0,-2-1-1 0 0,1 0 0 0 0,-2 1 0 0 0,0-1 0 0 0,0 0 0 0 0,-1 0 1 0 0,0 0-1 0 0,-1 0 0 0 0,0-1 0 0 0,0 1 0 0 0,-1-1 1 0 0,-1 0-1 0 0,0 0 0 0 0,0-1 0 0 0,-1 0 0 0 0,0 0 1 0 0,-1 0-1 0 0,0-1 0 0 0,0 0 0 0 0,-1-1 0 0 0,0 0 1 0 0,-3 2-73 0 0,-36 18-5634 0 0,22-20-2805 0 0</inkml:trace>
  <inkml:trace contextRef="#ctx0" brushRef="#br0" timeOffset="1612.8">792 275 5064 0 0,'0'0'2048'0'0,"0"0"-717"0"0,0 0-515 0 0,0 0 97 0 0,0 0-139 0 0,0 0-72 0 0,0 0 166 0 0,0 0-58 0 0,-7 0-189 0 0,-23 1-220 0 0,0-2-1 0 0,0 0 1 0 0,0-2 0 0 0,1-2 0 0 0,-1 0 0 0 0,1-2 0 0 0,-10-5-401 0 0,42 15-3195 0 0,11 6-3225 0 0,-3-2-422 0 0</inkml:trace>
  <inkml:trace contextRef="#ctx0" brushRef="#br0" timeOffset="1927.41">796 325 1084 0 0,'0'0'5859'0'0,"0"0"-3799"0"0,0 0-1421 0 0,0 0-38 0 0,0 0 123 0 0,0 0-3 0 0,0 0-221 0 0,0 0-315 0 0,0 0 45 0 0,-1 5 27 0 0,-92 145 1631 0 0,90-145-2189 0 0,-5 8 758 0 0,1-10-9406 0 0,3-4 3094 0 0</inkml:trace>
  <inkml:trace contextRef="#ctx0" brushRef="#br0" timeOffset="2161.61">549 299 9837 0 0,'0'0'544'0'0,"0"0"-192"0"0,3 6 290 0 0,110 187 3294 0 0,-111-190-4611 0 0,7 6-5236 0 0,-3-8-834 0 0</inkml:trace>
  <inkml:trace contextRef="#ctx0" brushRef="#br0" timeOffset="12568.41">1677 791 3124 0 0,'0'0'838'0'0,"0"0"-478"0"0,0 0 130 0 0,0 0-252 0 0,0 0-28 0 0,0 0 169 0 0,-6 5 303 0 0,2-2-584 0 0,0 1-1 0 0,0-2 1 0 0,0 1 0 0 0,0 0 0 0 0,-1-1 0 0 0,1 0 0 0 0,-1 0 0 0 0,1 0 0 0 0,-1-1 0 0 0,0 1 0 0 0,1-1 0 0 0,-1 0 0 0 0,0-1 0 0 0,0 1 0 0 0,0-1 0 0 0,0 0 0 0 0,0 0 0 0 0,0 0 0 0 0,0-1 0 0 0,0 0 0 0 0,1 0 0 0 0,-1 0-1 0 0,-1-1-97 0 0,-113-45 27 0 0,89 83 778 0 0,24-33-738 0 0,0 1 0 0 0,-1-1 0 0 0,0-1 0 0 0,0 1 0 0 0,0-1 0 0 0,0 0 0 0 0,0-1 0 0 0,0 0-1 0 0,0 0 1 0 0,-1 0 0 0 0,1-1 0 0 0,0 0 0 0 0,0-1 0 0 0,-1 1 0 0 0,1-1 0 0 0,0-1 0 0 0,0 1 0 0 0,0-1 0 0 0,0-1 0 0 0,0 1 0 0 0,1-1 0 0 0,-1 0 0 0 0,1-1 0 0 0,-1 1 0 0 0,1-1 0 0 0,-3-3-67 0 0,-101-29-1131 0 0,-113 33 2233 0 0,85-13-915 0 0,5 2-4958 0 0,106 8 318 0 0</inkml:trace>
  <inkml:trace contextRef="#ctx0" brushRef="#br0" timeOffset="15617.57">512 552 148 0 0,'0'0'591'0'0,"0"0"-295"0"0,-6-3-74 0 0,0 0-126 0 0,0 0 1 0 0,0 0-1 0 0,0-1 1 0 0,0 0-1 0 0,1 0 0 0 0,0-1 1 0 0,0 1-1 0 0,0-1 1 0 0,0 0-1 0 0,0 0 1 0 0,1-1-1 0 0,0 0 1 0 0,1 1-1 0 0,-1-1 0 0 0,1 0 1 0 0,0-1-1 0 0,0 1 1 0 0,1 0-1 0 0,0-1 1 0 0,-1-3-97 0 0,-53-109-442 0 0,50 112 376 0 0,1 0 0 0 0,-1 0 0 0 0,2 0 0 0 0,-1 0-1 0 0,1-1 1 0 0,0 1 0 0 0,0-1 0 0 0,1 0 0 0 0,0-1-1 0 0,1 1 1 0 0,-1 0 0 0 0,2-1 0 0 0,-1 1 0 0 0,1-1 0 0 0,0 0-1 0 0,1 1 1 0 0,0-1 0 0 0,1 0 0 0 0,0-3 66 0 0,5 3 66 0 0,0-1 0 0 0,0 1 1 0 0,1 1-1 0 0,1-1 0 0 0,-1 1 1 0 0,1 0-1 0 0,1 1 0 0 0,-1 0 0 0 0,1 0 1 0 0,0 1-1 0 0,1 0 0 0 0,0 0 1 0 0,0 1-1 0 0,0 1 0 0 0,0 0 1 0 0,1 0-1 0 0,1 0-66 0 0,26-13 722 0 0,-25 13-829 0 0,1 0 0 0 0,0 1 1 0 0,-1 0-1 0 0,1 1 1 0 0,0 1-1 0 0,1 1 0 0 0,-1 0 1 0 0,0 0-1 0 0,0 1 1 0 0,0 1-1 0 0,0 1 0 0 0,-1 0 1 0 0,1 0-1 0 0,0 1 1 0 0,-1 1-1 0 0,5 3 107 0 0,31 6 491 0 0,-40-9-497 0 0,1 0 0 0 0,-1 1 0 0 0,-1 0 0 0 0,1 1 0 0 0,-1 0-1 0 0,-1 0 1 0 0,1 0 0 0 0,-1 1 0 0 0,0 0 0 0 0,-1 1 0 0 0,0 0 0 0 0,0 0 0 0 0,-1 0 0 0 0,0 0 0 0 0,-1 1 0 0 0,0 0 0 0 0,0 0 0 0 0,-1 0 0 0 0,0 0 0 0 0,-1 0 0 0 0,0 1 0 0 0,-1-1-1 0 0,0 6 7 0 0,22 63 225 0 0,-17-61-393 0 0,0 0 0 0 0,-2 0 0 0 0,0 0 0 0 0,-1 1 0 0 0,0-1 1 0 0,-2 1-1 0 0,0 0 0 0 0,-1 0 0 0 0,-1 0 0 0 0,-4 16 168 0 0,4-27-527 0 0</inkml:trace>
  <inkml:trace contextRef="#ctx0" brushRef="#br0" timeOffset="15869.68">676 664 16 0 0,'0'0'184'0'0,"0"0"-184"0"0,0 0-52 0 0,-36-12-96 0 0</inkml:trace>
  <inkml:trace contextRef="#ctx0" brushRef="#br0" timeOffset="16118.02">538 565 404 0 0,'0'0'860'0'0,"0"0"-220"0"0,0 0 248 0 0,0 0-264 0 0,0 0-348 0 0,-27-35-276 0 0,21 28 0 0 0,2 0-68 0 0,0 0-232 0 0,-1 0-260 0 0,1 0-24 0 0,0-2 124 0 0,0 0 136 0 0,0 1 64 0 0,0-1-340 0 0</inkml:trace>
  <inkml:trace contextRef="#ctx0" brushRef="#br0" timeOffset="19924.82">714 634 1244 0 0,'0'0'902'0'0,"0"0"190"0"0,0 0-138 0 0,0 0-445 0 0,0 0-340 0 0,0 0 123 0 0,0 0 702 0 0,0 0-51 0 0,0 0-719 0 0,0 0-156 0 0,-19 4 1234 0 0,13 7-1219 0 0,1 0-1 0 0,0 1 1 0 0,0-1-1 0 0,1 1 1 0 0,1 0-1 0 0,0 0 0 0 0,1 1 1 0 0,0-1-1 0 0,1 1 1 0 0,0-1-1 0 0,1 1 1 0 0,0-1-1 0 0,1 1 0 0 0,0-1 1 0 0,1 0-1 0 0,3 10-82 0 0,10 27 279 0 0,2-1 0 0 0,2 0 0 0 0,3-2 0 0 0,1 0 0 0 0,2-2 0 0 0,2-1 0 0 0,2-1 0 0 0,2-1 0 0 0,2-1 0 0 0,1-2-1 0 0,2-2 1 0 0,1-1 0 0 0,2-2 0 0 0,1-1 0 0 0,2-3 0 0 0,1-1 0 0 0,14 5-279 0 0,-57-33 3 0 0,18 12 130 0 0,-1 0 1 0 0,2-2-1 0 0,-1 0 1 0 0,1-1-1 0 0,1-1 1 0 0,-1-1-1 0 0,1-1 1 0 0,1-1-1 0 0,2 0-133 0 0,-22-5-16 0 0,1-1 1 0 0,-1 1-1 0 0,1-1 0 0 0,-1 0 0 0 0,0 0 0 0 0,1 0 1 0 0,-1 0-1 0 0,0 0 0 0 0,1 0 0 0 0,-1 0 1 0 0,0-1-1 0 0,0 1 0 0 0,0 0 0 0 0,0-1 0 0 0,0 1 1 0 0,-1 0-1 0 0,1-1 0 0 0,0 1 0 0 0,-1-1 0 0 0,1 1 1 0 0,-1-1-1 0 0,1 0 0 0 0,-1 1 0 0 0,0-1 1 0 0,1 1-1 0 0,-1-1 0 0 0,0 0 0 0 0,0 1 0 0 0,0-1 1 0 0,0 0-1 0 0,-1 1 0 0 0,1-1 0 0 0,0 0 1 0 0,-1 1-1 0 0,1-1 0 0 0,-1 1 0 0 0,0-1 16 0 0,14 21 496 0 0,-12-16-472 0 0,0-1-1 0 0,0 1 0 0 0,0 0 1 0 0,-1-1-1 0 0,1 1 1 0 0,-1 0-1 0 0,0 0 0 0 0,1 0 1 0 0,-2 0-1 0 0,1-1 1 0 0,0 1-1 0 0,0 0 0 0 0,-1 0 1 0 0,0 0-1 0 0,1-1 1 0 0,-1 1-1 0 0,0 0 0 0 0,0-1 1 0 0,-1 1-1 0 0,1-1 1 0 0,0 1-1 0 0,-1-1 0 0 0,0 1 1 0 0,1-1-1 0 0,-1 0 1 0 0,0 0-1 0 0,0 0 0 0 0,0 0 1 0 0,-1 0-1 0 0,1-1 1 0 0,0 1-1 0 0,-1-1 0 0 0,1 1 1 0 0,-1-1-1 0 0,1 0 1 0 0,-1 0-1 0 0,0 0 0 0 0,1 0 1 0 0,-1 0-1 0 0,0-1 1 0 0,0 1-1 0 0,0-1-23 0 0,-50 10-8386 0 0,44-9 15 0 0</inkml:trace>
  <inkml:trace contextRef="#ctx0" brushRef="#br0" timeOffset="20424.17">1726 1656 9109 0 0,'0'0'1691'0'0,"0"0"-962"0"0,0 0-378 0 0,0 0-47 0 0,5 6 236 0 0,0 2-340 0 0,1 1 0 0 0,-1-1 0 0 0,0 1-1 0 0,-1 0 1 0 0,0 1 0 0 0,-1-1 0 0 0,0 1 0 0 0,0-1 0 0 0,-1 1 0 0 0,0 0 0 0 0,-1 0 0 0 0,0 0 0 0 0,0 0-1 0 0,-1 0 1 0 0,0 0 0 0 0,-1 0 0 0 0,-2 9-200 0 0,3-18 130 0 0,0-1 134 0 0,8-37-362 0 0,-8 35 94 0 0,1-1 0 0 0,-1 0 1 0 0,1 1-1 0 0,0-1 1 0 0,0 1-1 0 0,0-1 0 0 0,0 1 1 0 0,1-1-1 0 0,-1 1 1 0 0,1 0-1 0 0,-1 0 0 0 0,1-1 1 0 0,0 1-1 0 0,0 0 1 0 0,0 0-1 0 0,0 1 0 0 0,0-1 1 0 0,0 0-1 0 0,0 1 1 0 0,1-1-1 0 0,-1 1 1 0 0,0 0-1 0 0,1 0 0 0 0,-1 0 1 0 0,1 0-1 0 0,0 0 1 0 0,-1 1-1 0 0,1-1 0 0 0,0 1 1 0 0,-1-1-1 0 0,1 1 1 0 0,0 0-1 0 0,0 0 0 0 0,-1 0 1 0 0,1 1-1 0 0,0-1 1 0 0,-1 1-1 0 0,1-1 1 0 0,0 1-1 0 0,-1 0 0 0 0,1 0 1 0 0,-1 0-1 0 0,1 0 1 0 0,-1 0-1 0 0,1 1 0 0 0,-1-1 1 0 0,0 1-1 0 0,0 0 1 0 0,0 0-1 0 0,0-1 0 0 0,0 1 1 0 0,1 2 3 0 0,36 74 655 0 0,-38-37-6194 0 0,-1-40 5116 0 0,0 2-5329 0 0</inkml:trace>
  <inkml:trace contextRef="#ctx0" brushRef="#br0" timeOffset="20846.57">2109 1867 11745 0 0,'0'0'2172'0'0,"0"0"-1721"0"0,0 0-385 0 0,0 0 103 0 0,0 0 33 0 0,0 0-139 0 0,0 0-6 0 0,6-16-299 0 0,-40-49-1519 0 0,33 65 1776 0 0,0-1 0 0 0,0 0 0 0 0,0 0 0 0 0,0 0 1 0 0,0 1-1 0 0,0-1 0 0 0,0 0 0 0 0,0 1 0 0 0,0-1 0 0 0,0 1 0 0 0,0-1 0 0 0,0 1 0 0 0,-1 0 0 0 0,1-1 0 0 0,0 1 0 0 0,0 0 0 0 0,0 0 0 0 0,-1 0 0 0 0,1 0 0 0 0,0 0 0 0 0,0 0 1 0 0,0 0-1 0 0,-1 0 0 0 0,1 0 0 0 0,0 1 0 0 0,0-1 0 0 0,0 0 0 0 0,0 1 0 0 0,0-1 0 0 0,-1 1 0 0 0,1-1 0 0 0,0 1 0 0 0,0 0 0 0 0,0-1 0 0 0,0 1 0 0 0,1 0 0 0 0,-1 0 1 0 0,0 0-1 0 0,0 0 0 0 0,0 0 0 0 0,1 0 0 0 0,-1 0 0 0 0,0 0 0 0 0,1 0 0 0 0,-1 0 0 0 0,1 0 0 0 0,-1 0 0 0 0,1 0 0 0 0,0 0 0 0 0,-1 0 0 0 0,1 1 0 0 0,0-1 0 0 0,0 0 1 0 0,0 0-1 0 0,0 1-15 0 0,-9 79 1011 0 0,9-80-973 0 0,0 0-1 0 0,0 1 1 0 0,1-1 0 0 0,-1 0-1 0 0,0 1 1 0 0,1-1 0 0 0,-1 0-1 0 0,1 1 1 0 0,0-1 0 0 0,-1 0 0 0 0,1 0-1 0 0,0 0 1 0 0,0 0 0 0 0,0 0-1 0 0,0 0 1 0 0,0 0 0 0 0,0 0-1 0 0,0 0 1 0 0,0 0 0 0 0,0 0 0 0 0,0 0-1 0 0,0-1 1 0 0,1 1 0 0 0,-1 0-1 0 0,0-1 1 0 0,1 1 0 0 0,-1-1-1 0 0,0 0 1 0 0,1 1 0 0 0,-1-1-1 0 0,0 0 1 0 0,1 0 0 0 0,-1 0 0 0 0,1 0-1 0 0,-1 0 1 0 0,0 0 0 0 0,1 0-1 0 0,-1-1 1 0 0,1 1 0 0 0,-1 0-1 0 0,0-1 1 0 0,0 1 0 0 0,1-1 0 0 0,-1 1-1 0 0,0-1 1 0 0,0 0 0 0 0,1 1-1 0 0,-1-1 1 0 0,0 0 0 0 0,0 0-1 0 0,0 0 1 0 0,0 0 0 0 0,0 0 0 0 0,0-1-38 0 0,42-44-98 0 0,-20 91-497 0 0,-18 50-420 0 0,-3-92-3552 0 0,0-4 257 0 0</inkml:trace>
  <inkml:trace contextRef="#ctx0" brushRef="#br0" timeOffset="21161.03">2317 1720 13093 0 0,'0'0'1701'0'0,"4"6"-1333"0"0,1 4-258 0 0,-1-1 0 0 0,-1 1 0 0 0,0-1 0 0 0,0 1 0 0 0,-1 0 0 0 0,0 0 0 0 0,-1 0 1 0 0,0 1-1 0 0,-1-1 0 0 0,0 0 0 0 0,0 0 0 0 0,-1 0 0 0 0,0 1 0 0 0,-2 1-110 0 0,3-12-37 0 0,-1 1 0 0 0,1 0 0 0 0,-1-1 1 0 0,1 1-1 0 0,-1 0 0 0 0,1-1 0 0 0,0 1 0 0 0,-1 0 0 0 0,1-1 1 0 0,0 1-1 0 0,-1 0 0 0 0,1 0 0 0 0,0-1 0 0 0,0 1 0 0 0,0 0 1 0 0,0 0-1 0 0,-1-1 0 0 0,1 1 0 0 0,0 0 0 0 0,1 0 1 0 0,-1 0-1 0 0,0-1 0 0 0,0 1 0 0 0,0 0 0 0 0,0 0 0 0 0,1-1 1 0 0,-1 1-1 0 0,0 0 0 0 0,0 0 0 0 0,1-1 0 0 0,-1 1 0 0 0,1 0 1 0 0,-1-1-1 0 0,1 1 0 0 0,-1 0 0 0 0,1-1 0 0 0,-1 1 1 0 0,1-1-1 0 0,-1 1 0 0 0,1-1 0 0 0,0 1 0 0 0,-1-1 0 0 0,1 0 1 0 0,0 1-1 0 0,0-1 0 0 0,-1 0 0 0 0,1 1 0 0 0,0-1 0 0 0,0 0 1 0 0,-1 0-1 0 0,1 0 0 0 0,0 0 0 0 0,0 1 0 0 0,-1-1 0 0 0,1 0 1 0 0,0 0-1 0 0,0-1 0 0 0,0 1 0 0 0,-1 0 0 0 0,1 0 1 0 0,0 0-1 0 0,0 0 0 0 0,-1-1 0 0 0,1 1 0 0 0,0 0 0 0 0,0-1 1 0 0,-1 1-1 0 0,1-1 0 0 0,0 0 37 0 0,31-3-482 0 0,-31 4 530 0 0,1-1 0 0 0,0 1 0 0 0,0 0 0 0 0,-1 0 0 0 0,1 0 0 0 0,0 0 0 0 0,0 0 0 0 0,0 0 0 0 0,-1 0 0 0 0,1 1 0 0 0,0-1 0 0 0,0 1 0 0 0,-1-1 0 0 0,1 1 0 0 0,0 0 0 0 0,-1-1 0 0 0,1 1 0 0 0,-1 0 0 0 0,1 0 0 0 0,-1 0 0 0 0,1 0 0 0 0,-1 0 0 0 0,0 1 0 0 0,0-1 0 0 0,1 0 0 0 0,-1 1 0 0 0,0-1 0 0 0,0 1 0 0 0,0-1 0 0 0,0 1 0 0 0,-1-1 0 0 0,1 1 0 0 0,0 0 0 0 0,-1-1 0 0 0,1 1 0 0 0,-1 0 0 0 0,1 0 0 0 0,-1-1 0 0 0,0 1 0 0 0,0 0 0 0 0,0 0 0 0 0,0-1 0 0 0,0 1 0 0 0,0 0 0 0 0,0 0 0 0 0,-1 0 0 0 0,1-1 0 0 0,-1 1 0 0 0,1 0 0 0 0,-1-1 0 0 0,1 1 0 0 0,-1 0 0 0 0,0-1 0 0 0,0 1 0 0 0,0-1 0 0 0,0 1 0 0 0,0-1 0 0 0,0 0 0 0 0,-1 1 0 0 0,1-1 0 0 0,0 0 0 0 0,-1 0 0 0 0,1 0 0 0 0,-1 0 0 0 0,1 0 0 0 0,-2 1-48 0 0,-79-3-725 0 0,35-25-8289 0 0,36 11 1905 0 0</inkml:trace>
  <inkml:trace contextRef="#ctx0" brushRef="#br0" timeOffset="21425.75">2540 1779 11569 0 0,'0'0'2592'0'0,"21"33"-2340"0"0,-13-12 64 0 0,-2 1 76 0 0,0 3 36 0 0,-3 0-116 0 0,-1-2-108 0 0,-2-3-80 0 0,0 0-44 0 0,-2-3 8 0 0,-1-1-76 0 0,1-4-12 0 0,2-1-320 0 0,-2-4-420 0 0,2-4-496 0 0,0-2-1092 0 0,0-1-2488 0 0,2-4-2113 0 0</inkml:trace>
  <inkml:trace contextRef="#ctx0" brushRef="#br0" timeOffset="21816.25">2716 2009 6081 0 0,'0'0'4109'0'0,"0"0"-3347"0"0,0 0-848 0 0,0 0 129 0 0,0 0 233 0 0,0 0 23 0 0,-1 1-196 0 0,42-68 614 0 0,-40 66-707 0 0,0-1 1 0 0,-1 1 0 0 0,1-1 0 0 0,0 1-1 0 0,-1 0 1 0 0,1-1 0 0 0,-1 1-1 0 0,1-1 1 0 0,-1 1 0 0 0,0-1 0 0 0,0 1-1 0 0,0-1 1 0 0,0 1 0 0 0,0-1-1 0 0,0 1 1 0 0,0-1 0 0 0,0 0 0 0 0,-1 1-1 0 0,1-1 1 0 0,0 1 0 0 0,-1 0-1 0 0,0-1 1 0 0,1 1 0 0 0,-1-1 0 0 0,0 1-1 0 0,1 0 1 0 0,-1-1 0 0 0,0 1 0 0 0,0 0-1 0 0,0 0 1 0 0,0 0 0 0 0,0 0-1 0 0,-1 0 1 0 0,1 0 0 0 0,0 0 0 0 0,0 0-1 0 0,-1 0 1 0 0,1 1 0 0 0,0-1-1 0 0,-1 0 1 0 0,1 1 0 0 0,-1-1 0 0 0,1 1-1 0 0,-1 0 1 0 0,1-1 0 0 0,-1 1 0 0 0,1 0-1 0 0,-1 0 1 0 0,1 0 0 0 0,-1 0-1 0 0,1 0 1 0 0,-1 0 0 0 0,0 0-11 0 0,-1 0 35 0 0,1 0-1 0 0,0 0 1 0 0,-1 0 0 0 0,1 1 0 0 0,-1-1-1 0 0,1 0 1 0 0,0 1 0 0 0,-1 0 0 0 0,1-1-1 0 0,0 1 1 0 0,0 0 0 0 0,-1 0 0 0 0,1 0 0 0 0,0 0-1 0 0,0 1 1 0 0,0-1 0 0 0,0 1 0 0 0,0-1-1 0 0,1 1 1 0 0,-1 0 0 0 0,0-1 0 0 0,1 1-1 0 0,-1 0 1 0 0,1 0 0 0 0,0 0 0 0 0,0 0-1 0 0,-1 0 1 0 0,1 1 0 0 0,0-1 0 0 0,1 0-1 0 0,-1 1 1 0 0,0-1 0 0 0,1 0 0 0 0,-1 1 0 0 0,1-1-1 0 0,0 0 1 0 0,0 1 0 0 0,0-1 0 0 0,0 1-1 0 0,0-1 1 0 0,1 0 0 0 0,-1 1 0 0 0,1-1-1 0 0,-1 1 1 0 0,1-1 0 0 0,0 0 0 0 0,0 0-1 0 0,0 0 1 0 0,0 1 0 0 0,0-1 0 0 0,0 0 0 0 0,1 0-1 0 0,-1 0 1 0 0,1-1 0 0 0,0 1 0 0 0,-1 0-1 0 0,1 0 1 0 0,0-1 0 0 0,0 1 0 0 0,0-1-1 0 0,0 0 1 0 0,0 0 0 0 0,0 0 0 0 0,0 0-1 0 0,2 1-34 0 0,24-2 270 0 0,-26-1-274 0 0,-1 0 0 0 0,1 1-1 0 0,0-1 1 0 0,0 1-1 0 0,0 0 1 0 0,0 0 0 0 0,0-1-1 0 0,0 1 1 0 0,0 1 0 0 0,0-1-1 0 0,0 0 1 0 0,0 0-1 0 0,-1 1 1 0 0,1-1 0 0 0,0 1-1 0 0,0-1 1 0 0,0 1 0 0 0,0 0-1 0 0,-1 0 1 0 0,1 0-1 0 0,0 0 1 0 0,-1 0 0 0 0,1 0-1 0 0,-1 0 1 0 0,1 1 0 0 0,-1-1-1 0 0,0 0 1 0 0,1 1-1 0 0,-1-1 1 0 0,0 1 0 0 0,0 0-1 0 0,0-1 1 0 0,0 1-1 0 0,0 0 1 0 0,-1 0 0 0 0,1-1-1 0 0,0 1 1 0 0,-1 0 0 0 0,1 0-1 0 0,-1 0 1 0 0,0 0-1 0 0,0 0 1 0 0,1 0 0 0 0,-1 0 4 0 0,0-1-3 0 0,0 22-311 0 0,-8-11-4283 0 0,4-12-221 0 0</inkml:trace>
  <inkml:trace contextRef="#ctx0" brushRef="#br0" timeOffset="24043.29">2362 634 4376 0 0,'0'0'1206'0'0,"0"0"1893"0"0,0 0-1385 0 0,0 0-743 0 0,0 0-210 0 0,0 0-171 0 0,0 0-208 0 0,0 0-168 0 0,0 0 46 0 0,-8 1 25 0 0,5-1-398 0 0,-131-1 1010 0 0,84-28-6526 0 0,45 23 1300 0 0</inkml:trace>
  <inkml:trace contextRef="#ctx0" brushRef="#br0" timeOffset="24293.99">2347 514 8657 0 0,'0'0'1656'0'0,"0"0"-304"0"0,0 0 336 0 0,0 0-392 0 0,0 0-868 0 0,0 0-100 0 0,0 0-12 0 0,-49-13-164 0 0,28 11-152 0 0,-4-1-48 0 0,3 1 44 0 0,-1-3-696 0 0,2 2-784 0 0,1-1-920 0 0,5 0-3465 0 0</inkml:trace>
  <inkml:trace contextRef="#ctx0" brushRef="#br0" timeOffset="30573.23">2827 307 1228 0 0,'0'0'1178'0'0,"0"0"217"0"0,0 0 191 0 0,0 0 34 0 0,0 0-246 0 0,0 0-241 0 0,0 0-322 0 0,0 0-394 0 0,0 0-312 0 0,0 0 71 0 0,-17 16 953 0 0,7 9-828 0 0,1 2-1 0 0,2-1 0 0 0,1 1 1 0 0,0 1-1 0 0,3-1 0 0 0,0 0 0 0 0,1 26-300 0 0,0-24 213 0 0,0-21-170 0 0,0 1 0 0 0,0 0 0 0 0,1 0 0 0 0,0 0 0 0 0,1 0 0 0 0,0 0 0 0 0,0 0 0 0 0,1 0 0 0 0,0 0 0 0 0,1 0 0 0 0,0 0 1 0 0,0 0-1 0 0,1-1 0 0 0,0 1 0 0 0,1-1 0 0 0,0 1 0 0 0,0-1 0 0 0,0-1 0 0 0,1 1 0 0 0,0-1 0 0 0,1 1 0 0 0,0-1 0 0 0,0-1 0 0 0,0 1 0 0 0,1-1-43 0 0,15-2-4458 0 0,-14-4-638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5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7829 0 0,'0'0'896'0'0,"0"0"-792"0"0,0 0 452 0 0,0 0 92 0 0,0 0-648 0 0,0 0-156 0 0,0 0-528 0 0,0 0-692 0 0,0 0-1357 0 0,0 0-1331 0 0</inkml:trace>
  <inkml:trace contextRef="#ctx0" brushRef="#br0" timeOffset="1">0 2 1780 0 0,'34'-2'2764'0'0,"-20"5"-331"0"0,1 2-409 0 0,0 0-420 0 0,-2 0-536 0 0,-1-1-376 0 0,0-1-308 0 0,-5 2-236 0 0,1-2-148 0 0,-4-1-476 0 0,0 1-1452 0 0,-3-1-2944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8.1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13045 0 0,'0'0'700'0'0,"0"0"-700"0"0,45 51 0 0 0,-29-21 420 0 0,-1 13 236 0 0,-5 11-176 0 0,-7 2-176 0 0,-5-2-104 0 0,-11-4-192 0 0,-7-6-8 0 0,-2-2 0 0 0,-1 0-200 0 0,2-7-924 0 0,5-11-1464 0 0,6-1-6069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7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11101 0 0,'0'0'1626'0'0,"5"7"-1170"0"0,2 5-294 0 0,-1 0 1 0 0,0 0-1 0 0,-1 0 0 0 0,0 1 0 0 0,-1-1 0 0 0,0 1 0 0 0,-1 0 1 0 0,0 0-1 0 0,-1 1 0 0 0,-1-1 0 0 0,0 0 0 0 0,-1 1 0 0 0,-1 0-162 0 0,1-12 26 0 0,-1 0 0 0 0,0-1-1 0 0,0 1 1 0 0,0 0-1 0 0,0-1 1 0 0,0 1-1 0 0,0-1 1 0 0,0 1-1 0 0,-1-1 1 0 0,1 0 0 0 0,-1 0-1 0 0,1 1 1 0 0,-1-1-1 0 0,1 0 1 0 0,-1 0-1 0 0,1 0 1 0 0,-1-1 0 0 0,0 1-1 0 0,0 0 1 0 0,1-1-1 0 0,-1 1 1 0 0,0-1-1 0 0,0 1 1 0 0,0-1 0 0 0,0 0-1 0 0,0 0 1 0 0,1 0-1 0 0,-1 0 1 0 0,0 0-1 0 0,0 0 1 0 0,0 0-1 0 0,0-1 1 0 0,0 1 0 0 0,1-1-1 0 0,-1 1 1 0 0,0-1-1 0 0,0 0 1 0 0,1 0-1 0 0,-1 0 1 0 0,0 0 0 0 0,1 0-1 0 0,-1 0 1 0 0,1 0-1 0 0,-1 0 1 0 0,1-1-1 0 0,0 1 1 0 0,0 0 0 0 0,-1-1-1 0 0,1 1 1 0 0,0-1-1 0 0,0 0 1 0 0,0 1-1 0 0,1-1 1 0 0,-1 0-1 0 0,0 0 1 0 0,1 1 0 0 0,-1-1-1 0 0,1 0 1 0 0,-1 0-1 0 0,1 0 1 0 0,0 0-1 0 0,0 1 1 0 0,0-1 0 0 0,0-2-26 0 0,0 1-19 0 0,0 0 0 0 0,1-1 0 0 0,-1 1 0 0 0,1-1 0 0 0,0 1 0 0 0,0 0 0 0 0,0 0 0 0 0,0-1 0 0 0,0 1 0 0 0,1 0 0 0 0,0 0 0 0 0,-1 0 0 0 0,1 0 0 0 0,0 1 0 0 0,0-1 0 0 0,1 0 0 0 0,-1 1 0 0 0,1 0 0 0 0,-1-1 0 0 0,1 1 0 0 0,0 0 0 0 0,-1 0 0 0 0,1 0 0 0 0,0 1 0 0 0,0-1 0 0 0,1 1 0 0 0,-1 0 0 0 0,0 0 0 0 0,0 0 0 0 0,1 0 0 0 0,-1 0 0 0 0,2 0 19 0 0,43 5-9164 0 0,-39-1 2352 0 0</inkml:trace>
  <inkml:trace contextRef="#ctx0" brushRef="#br0" timeOffset="156.87">257 117 3312 0 0,'0'0'3380'0'0,"0"0"-2399"0"0,0 0-459 0 0,0 0 437 0 0,0 0-181 0 0,0 0-359 0 0,0 0-231 0 0,6 1-154 0 0,-2-1 69 0 0,-1 0-1 0 0,0 1 1 0 0,0 0-1 0 0,0 0 1 0 0,0 0 0 0 0,0 0-1 0 0,0 0 1 0 0,0 0 0 0 0,0 1-1 0 0,0-1 1 0 0,-1 1-1 0 0,1 0 1 0 0,-1 0 0 0 0,1 0-1 0 0,-1 0 1 0 0,0 1 0 0 0,1-1-1 0 0,-1 1 1 0 0,0-1-1 0 0,-1 1 1 0 0,1-1 0 0 0,0 1-1 0 0,-1 0 1 0 0,0 0 0 0 0,1 0-1 0 0,-1 0 1 0 0,0 0-1 0 0,-1 0 1 0 0,1 0 0 0 0,0 1-1 0 0,-1-1 1 0 0,0 0 0 0 0,0 0-1 0 0,0 0 1 0 0,0 1-1 0 0,0-1 1 0 0,-1 0 0 0 0,1 0-1 0 0,-1 0 1 0 0,0 1-103 0 0,-58 47 1139 0 0,28-44-4343 0 0,31-8-1032 0 0,5-3-2737 0 0</inkml:trace>
  <inkml:trace contextRef="#ctx0" brushRef="#br0" timeOffset="310.23">403 154 13181 0 0,'0'0'444'0'0,"0"0"-444"0"0,0 0 0 0 0,0 0 332 0 0,0 0 124 0 0,-13 35-140 0 0,9-23-152 0 0,0 1-36 0 0,0 2-52 0 0,3-1 12 0 0,1-1 12 0 0,0 0 136 0 0,1-2-236 0 0,3 1-924 0 0,4-4-1160 0 0,-2-3-2860 0 0,5-3-2625 0 0</inkml:trace>
  <inkml:trace contextRef="#ctx0" brushRef="#br0" timeOffset="578.69">512 307 14985 0 0,'0'0'1308'0'0,"0"0"-1382"0"0,0 6-10 0 0,-16 49 723 0 0,29-72-7723 0 0,8 8 4940 0 0,-18 8 2511 0 0,0 0 0 0 0,1 1-1 0 0,-1 0 1 0 0,0-1 0 0 0,1 2 0 0 0,-1-1-1 0 0,0 0 1 0 0,0 0 0 0 0,1 1-1 0 0,-1 0 1 0 0,0 0 0 0 0,0 0 0 0 0,0 0-1 0 0,0 0 1 0 0,0 0 0 0 0,0 1 0 0 0,0 0-1 0 0,0-1 1 0 0,0 1 0 0 0,-1 0-1 0 0,1 0 1 0 0,1 3-367 0 0,5 26 756 0 0,-32-15-1729 0 0,5-29-6086 0 0,14-3-1275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6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23 14013 0 0,'0'0'2425'0'0,"0"0"-1949"0"0,0 0-661 0 0,0 0 118 0 0,0 0-47 0 0,6 6-170 0 0,62 94 257 0 0,-66-97 36 0 0,0 0-1 0 0,0 0 1 0 0,-1 1-1 0 0,0-1 1 0 0,0 0-1 0 0,0 1 1 0 0,0-1-1 0 0,0 0 1 0 0,0 1-1 0 0,-1-1 1 0 0,0 1-1 0 0,0-1 1 0 0,0 1-1 0 0,0-1 1 0 0,0 1-1 0 0,-1-1 1 0 0,0 1 0 0 0,1-1-1 0 0,-1 1 1 0 0,0-1-1 0 0,-1 0 1 0 0,1 1-1 0 0,-1-1 1 0 0,1 0-1 0 0,-1 0 1 0 0,0 0-1 0 0,0 0 1 0 0,0-1-1 0 0,-1 1 1 0 0,1 0-1 0 0,-1-1 1 0 0,1 0-1 0 0,-1 1 1 0 0,0-1 0 0 0,-2 1-9 0 0,2-1 17 0 0,0 0 0 0 0,0-1 0 0 0,0 0 0 0 0,0 1 0 0 0,0-1 0 0 0,0-1 0 0 0,0 1 1 0 0,0 0-1 0 0,0-1 0 0 0,0 1 0 0 0,-1-1 0 0 0,1 0 0 0 0,0 0 0 0 0,0 0 1 0 0,0-1-1 0 0,-1 1 0 0 0,1-1 0 0 0,0 1 0 0 0,0-1 0 0 0,0 0 0 0 0,0 0 0 0 0,0-1 1 0 0,0 1-1 0 0,0-1 0 0 0,1 1 0 0 0,-1-1 0 0 0,0 0 0 0 0,1 0 0 0 0,-1 0 1 0 0,1 0-1 0 0,0-1 0 0 0,0 1 0 0 0,0 0 0 0 0,0-1 0 0 0,0 0 0 0 0,0 1 0 0 0,1-1 1 0 0,-1 0-1 0 0,1 0 0 0 0,0 0 0 0 0,0 0 0 0 0,0 0 0 0 0,0 0 0 0 0,1 0 1 0 0,-1-1-1 0 0,1 1 0 0 0,0 0 0 0 0,-1 0 0 0 0,1 0 0 0 0,1-1-17 0 0,1 1-42 0 0,0 0 0 0 0,0 0-1 0 0,0-1 1 0 0,0 1 0 0 0,1 0 0 0 0,0 1-1 0 0,-1-1 1 0 0,1 0 0 0 0,0 1 0 0 0,0 0-1 0 0,1-1 1 0 0,-1 1 0 0 0,0 1 0 0 0,1-1-1 0 0,-1 0 1 0 0,1 1 0 0 0,-1 0 0 0 0,1-1-1 0 0,0 2 1 0 0,0-1 0 0 0,0 0 0 0 0,-1 1-1 0 0,1-1 1 0 0,4 1 42 0 0,57 4-6101 0 0,-53-1 1545 0 0</inkml:trace>
  <inkml:trace contextRef="#ctx0" brushRef="#br0" timeOffset="344.57">343 95 12925 0 0,'0'0'1178'0'0,"0"0"-784"0"0,8 3 164 0 0,98 31 855 0 0,-103-33-1444 0 0,0-1 0 0 0,-1 1 0 0 0,1-1 0 0 0,0 1 0 0 0,0-1 0 0 0,0 0 0 0 0,0 0 1 0 0,0 0-1 0 0,0 0 0 0 0,0-1 0 0 0,0 1 0 0 0,0-1 0 0 0,0 0 0 0 0,0 1 0 0 0,0-1 0 0 0,0-1 0 0 0,-1 1 0 0 0,1 0 1 0 0,0-1-1 0 0,-1 1 0 0 0,1-1 0 0 0,-1 0 0 0 0,0 0 0 0 0,0 0 0 0 0,1 0 0 0 0,-1 0 0 0 0,-1-1 0 0 0,1 1 1 0 0,0 0-1 0 0,0-1 0 0 0,-1 0 0 0 0,1 1 0 0 0,-1-1 0 0 0,0 0 0 0 0,0 0 0 0 0,0 1 0 0 0,0-1 0 0 0,0-3 31 0 0,-1 3-23 0 0,0-1-1 0 0,-1 1 0 0 0,1-1 1 0 0,0 1-1 0 0,-1 0 1 0 0,0-1-1 0 0,0 1 0 0 0,0 0 1 0 0,0-1-1 0 0,-1 1 0 0 0,1 0 1 0 0,-1 0-1 0 0,0 0 0 0 0,0 0 1 0 0,0 0-1 0 0,0 0 0 0 0,0 1 1 0 0,-1-1-1 0 0,1 1 1 0 0,-1 0-1 0 0,1-1 0 0 0,-1 1 1 0 0,0 0-1 0 0,0 0 0 0 0,0 1 1 0 0,-2-2 23 0 0,-8 53 126 0 0,-17 168-1608 0 0,31-206-2057 0 0,2-5-3313 0 0</inkml:trace>
  <inkml:trace contextRef="#ctx0" brushRef="#br0" timeOffset="592.83">629 262 14485 0 0,'0'0'404'0'0,"0"0"-404"0"0,0 0-12 0 0,0 0 12 0 0,-46 0 556 0 0,25-1-332 0 0,-3-1-224 0 0,1 2-60 0 0,-3 0-1092 0 0,2-1-844 0 0,6 1-1108 0 0,-5-2-3837 0 0</inkml:trace>
  <inkml:trace contextRef="#ctx0" brushRef="#br0" timeOffset="873.27">650 409 11729 0 0,'0'0'904'0'0,"0"0"-896"0"0,-51-2 648 0 0,14-4 220 0 0,-18-4-192 0 0,-4-1-180 0 0,1 1-88 0 0,0 2-168 0 0,5 2-160 0 0,1 0-80 0 0,1 2 4 0 0,3 2-8 0 0,4 0-4 0 0,11 2-48 0 0,8-1-1020 0 0,11 1-940 0 0,6 0-3136 0 0,4 0-2725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5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15 15881 0 0,'0'0'1905'0'0,"0"0"-1905"0"0,0 0-296 0 0,0 0 208 0 0,0 0 76 0 0,0 0-88 0 0,0 0-236 0 0,0 0 136 0 0,0 0-325 0 0,0 0-307 0 0,-9 12-1128 0 0,9-11-1264 0 0,0-1-2717 0 0</inkml:trace>
  <inkml:trace contextRef="#ctx0" brushRef="#br0" timeOffset="155.61">135 1 8113 0 0,'0'0'6680'0'0,"0"0"-6516"0"0,0 0-112 0 0,0 0-52 0 0,0 0 324 0 0,0 0-248 0 0,0 0-76 0 0,0 0-288 0 0,0 0-916 0 0,0 0-184 0 0,9 2-52 0 0,-8-2-896 0 0,3 0-2341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4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654 73 1408 0 0,'0'0'7564'0'0,"-10"0"-5502"0"0,-434-49 326 0 0,334 36-1608 0 0,72 8-2353 0 0,-2 1-3803 0 0,28 2 35 0 0</inkml:trace>
  <inkml:trace contextRef="#ctx0" brushRef="#br0" timeOffset="248.87">205 123 8917 0 0,'0'0'3600'0'0,"4"7"-2746"0"0,35 81 486 0 0,-38-85-1299 0 0,0 0 1 0 0,0 0 0 0 0,0 0 0 0 0,-1 0 0 0 0,1 1 0 0 0,-1-1 0 0 0,1 0 0 0 0,-1 0 0 0 0,0 0-1 0 0,0 0 1 0 0,-1 0 0 0 0,1 1 0 0 0,-1-1 0 0 0,1 0 0 0 0,-1 0 0 0 0,0 0 0 0 0,0 0-1 0 0,0 0 1 0 0,-1-1 0 0 0,1 1 0 0 0,-1 0 0 0 0,1 0 0 0 0,-1-1 0 0 0,0 1 0 0 0,0-1 0 0 0,0 0-1 0 0,0 1 1 0 0,-1-1 0 0 0,1 0 0 0 0,-1 0 0 0 0,1 0 0 0 0,-2 0-42 0 0,6-3-18 0 0,1 0 1 0 0,-1-1 0 0 0,0 1-1 0 0,1 0 1 0 0,-1-1-1 0 0,0 0 1 0 0,0 1-1 0 0,0-1 1 0 0,0 0 0 0 0,-1 0-1 0 0,1 0 1 0 0,0-1-1 0 0,-1 1 1 0 0,1 0 0 0 0,-1 0-1 0 0,0-1 1 0 0,0 1-1 0 0,0-1 1 0 0,0 1-1 0 0,0-1 1 0 0,-1 0 0 0 0,1 1-1 0 0,-1-1 1 0 0,0 0-1 0 0,1 1 1 0 0,-1-1-1 0 0,0 0 1 0 0,-1 1 0 0 0,1-1-1 0 0,0 0 1 0 0,-1 1-1 0 0,1-1 1 0 0,-1 1 0 0 0,0-1-1 0 0,0 1 1 0 0,0-1-1 0 0,0 1 1 0 0,-1-1-1 0 0,1 1 1 0 0,-1 0 0 0 0,1 0-1 0 0,-1 0 1 0 0,0 0-1 0 0,1 0 1 0 0,-1 0 0 0 0,0 0-1 0 0,0 0 1 0 0,-1 1-1 0 0,1-1 1 0 0,0 1-1 0 0,-1 0 1 0 0,1-1 0 0 0,0 1-1 0 0,-1 0 1 0 0,1 0-1 0 0,-1 1 1 0 0,0-1-1 0 0,1 1 1 0 0,-1-1 0 0 0,0 1-1 0 0,1 0 1 0 0,-1 0-1 0 0,-1 0 18 0 0,32-5-1742 0 0,-8 4-2372 0 0,0 2-2251 0 0</inkml:trace>
  <inkml:trace contextRef="#ctx0" brushRef="#br0" timeOffset="498.27">373 264 13433 0 0,'0'0'21'0'0,"0"0"-180"0"0,0 0 84 0 0,0 0-114 0 0,0 0-179 0 0,7 0 36 0 0,-4 0 377 0 0,1 0 0 0 0,0 0 0 0 0,0 0 0 0 0,0 0 0 0 0,-1 1 0 0 0,1 0 0 0 0,0 0 0 0 0,-1 0 0 0 0,1 0 0 0 0,-1 0 0 0 0,1 1 0 0 0,-1 0 0 0 0,1 0 0 0 0,-1 0 0 0 0,0 0 0 0 0,0 0 0 0 0,0 0 0 0 0,0 1 0 0 0,0-1 0 0 0,-1 1-1 0 0,1 0 1 0 0,-1 0 0 0 0,0 0 0 0 0,0 0 0 0 0,0 1 0 0 0,0-1 0 0 0,0 0 0 0 0,-1 1 0 0 0,1-1 0 0 0,-1 1 0 0 0,0 0 0 0 0,0-1 0 0 0,-1 1 0 0 0,1 0 0 0 0,-1 0 0 0 0,1-1 0 0 0,-1 1 0 0 0,0 1-45 0 0,-71 32 924 0 0,36-35-3378 0 0,28-3-1042 0 0,6-4-3122 0 0</inkml:trace>
  <inkml:trace contextRef="#ctx0" brushRef="#br0" timeOffset="749.69">586 271 8505 0 0,'0'0'2505'0'0,"0"0"-1883"0"0,0 0-140 0 0,0 0 190 0 0,0 0-80 0 0,-5 7-127 0 0,3-4-433 0 0,-1-1 0 0 0,0 1 0 0 0,0 0 0 0 0,1 0-1 0 0,0 0 1 0 0,0 1 0 0 0,0-1 0 0 0,0 1 0 0 0,0-1-1 0 0,1 1 1 0 0,-1-1 0 0 0,1 1 0 0 0,0 0 0 0 0,0 0 0 0 0,0-1-1 0 0,1 1 1 0 0,-1 0 0 0 0,1 0 0 0 0,0 0 0 0 0,0 0 0 0 0,0 0-1 0 0,1 0 1 0 0,-1 0 0 0 0,1-1 0 0 0,0 1 0 0 0,0 0-1 0 0,1 0 1 0 0,-1-1 0 0 0,1 1 0 0 0,-1-1 0 0 0,1 1 0 0 0,0-1-1 0 0,1 0 1 0 0,-1 1 0 0 0,0-1 0 0 0,1-1 0 0 0,0 2-32 0 0,19 9-4642 0 0,-7-9-2045 0 0</inkml:trace>
  <inkml:trace contextRef="#ctx0" brushRef="#br0" timeOffset="920.23">693 437 14929 0 0,'0'0'1443'0'0,"0"0"-1131"0"0,0 0-128 0 0,0 0-96 0 0,0 0-328 0 0,0 0-345 0 0,3 1 21 0 0,0 0 568 0 0,0-1 0 0 0,-1 1 0 0 0,1-1-1 0 0,-1 1 1 0 0,1 0 0 0 0,-1 0 0 0 0,1 0 0 0 0,-1 0 0 0 0,0 1 0 0 0,1-1 0 0 0,-1 0 0 0 0,0 1 0 0 0,0 0 0 0 0,0 0 0 0 0,0-1 0 0 0,0 1-1 0 0,-1 0 1 0 0,1 1 0 0 0,0-1 0 0 0,-1 0 0 0 0,0 0 0 0 0,1 1 0 0 0,-1-1 0 0 0,0 0 0 0 0,0 1 0 0 0,-1-1 0 0 0,1 1 0 0 0,0 0 0 0 0,-1-1 0 0 0,0 1-1 0 0,1-1 1 0 0,-1 1 0 0 0,0 0 0 0 0,0-1 0 0 0,0 1 0 0 0,-1 0 0 0 0,1-1 0 0 0,-1 1 0 0 0,0-1 0 0 0,1 1 0 0 0,-1 0 0 0 0,0-1 0 0 0,0 0-1 0 0,-1 2-3 0 0,-7 11 40 0 0,8-14-18 0 0,0-1 0 0 0,0 1-1 0 0,0-1 1 0 0,0 1-1 0 0,0 0 1 0 0,0-1 0 0 0,0 1-1 0 0,0 0 1 0 0,0 0 0 0 0,0 0-1 0 0,1 0 1 0 0,-1-1-1 0 0,0 1 1 0 0,0 0 0 0 0,1 1-1 0 0,-1-1 1 0 0,1 0 0 0 0,-1 0-1 0 0,1 0 1 0 0,0 0 0 0 0,-1 0-1 0 0,1 0 1 0 0,0 1-1 0 0,0-1 1 0 0,0 0 0 0 0,0 0-1 0 0,0 0 1 0 0,0 1 0 0 0,0-1-1 0 0,0 0 1 0 0,0 0-1 0 0,0 0 1 0 0,1 1 0 0 0,-1-1-1 0 0,0 0 1 0 0,1 0 0 0 0,-1 0-1 0 0,1 0 1 0 0,0 0-1 0 0,-1 0 1 0 0,1 0 0 0 0,0 0-1 0 0,-1 0 1 0 0,1 0 0 0 0,0 0-1 0 0,0 0 1 0 0,0-1 0 0 0,0 1-1 0 0,0 0 1 0 0,0-1-1 0 0,0 1 1 0 0,0 0 0 0 0,0-1-1 0 0,0 1 1 0 0,0-1 0 0 0,0 0-1 0 0,1 1 1 0 0,-1-1-1 0 0,0 0 1 0 0,0 0 0 0 0,0 0-1 0 0,1 0 1 0 0,-1 0 0 0 0,0 0-1 0 0,0 0 1 0 0,1 0-22 0 0,29-2-2543 0 0,-12-9-5148 0 0,-6-1 718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6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9881 0 0,'0'0'1355'0'0,"0"0"-657"0"0,0 0 171 0 0,0 0-373 0 0,0 0-368 0 0,0 0 134 0 0,4 7 137 0 0,27 119 683 0 0,-18-88-1874 0 0,13-29-6235 0 0,-11-10 1224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3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11461 0 0,'0'0'1101'0'0,"0"0"-1189"0"0,0 0-194 0 0,7 9 578 0 0,-5-6-277 0 0,5 4 107 0 0,0 0 0 0 0,-1 0 0 0 0,0 1 0 0 0,0 0 0 0 0,-1 0 0 0 0,0 1 0 0 0,0 0 0 0 0,-1-1 0 0 0,0 2 0 0 0,0-1 0 0 0,-1 0 0 0 0,-1 1 0 0 0,0-1 0 0 0,0 1 0 0 0,-1 0 0 0 0,0 0 0 0 0,0-1 0 0 0,-1 1 0 0 0,0 0 0 0 0,-2 5-126 0 0,0-12 16 0 0,0-1 0 0 0,-1 1-1 0 0,1-1 1 0 0,-1 0 0 0 0,0 0-1 0 0,0 0 1 0 0,0 0 0 0 0,0-1 0 0 0,0 1-1 0 0,0-1 1 0 0,0 0 0 0 0,0 0-1 0 0,0 0 1 0 0,-1 0 0 0 0,1 0-1 0 0,0-1 1 0 0,-1 1 0 0 0,1-1-1 0 0,0 0 1 0 0,-1 0 0 0 0,1 0-1 0 0,0-1 1 0 0,-1 1 0 0 0,1-1-1 0 0,0 0 1 0 0,-1 0 0 0 0,1 0-1 0 0,0 0 1 0 0,0 0 0 0 0,0-1-1 0 0,0 0 1 0 0,0 1 0 0 0,0-1 0 0 0,0 0-1 0 0,1 0 1 0 0,-1-1 0 0 0,1 1-1 0 0,0 0 1 0 0,-1-1 0 0 0,1 0-1 0 0,0 1 1 0 0,0-1 0 0 0,1 0-1 0 0,-1 0 1 0 0,0 0 0 0 0,1 0-1 0 0,0 0 1 0 0,0-1 0 0 0,0 1-1 0 0,0 0 1 0 0,0 0 0 0 0,1-3-16 0 0,1 3-68 0 0,1 0 0 0 0,0 0 0 0 0,0 1 1 0 0,0-1-1 0 0,1 1 0 0 0,-1-1 0 0 0,1 1 0 0 0,-1 0 1 0 0,1 0-1 0 0,0 0 0 0 0,-1 0 0 0 0,1 0 0 0 0,0 1 1 0 0,0-1-1 0 0,1 1 0 0 0,-1 0 0 0 0,0 0 0 0 0,0 0 1 0 0,1 0-1 0 0,-1 1 0 0 0,0-1 0 0 0,1 1 0 0 0,-1 0 1 0 0,0 0-1 0 0,4 1 68 0 0,31-2-3286 0 0,-32 2 2322 0 0,8-1-4150 0 0</inkml:trace>
  <inkml:trace contextRef="#ctx0" brushRef="#br0" timeOffset="341.98">258 53 8037 0 0,'0'0'4798'0'0,"6"4"-4216"0"0,5 3-586 0 0,-3-2 137 0 0,-1 1-1 0 0,1-1 1 0 0,0 0-1 0 0,0-1 1 0 0,0 0 0 0 0,0 0-1 0 0,1-1 1 0 0,0 0-1 0 0,0 0 1 0 0,0-1-1 0 0,0 0 1 0 0,0-1-1 0 0,0 0 1 0 0,0 0 0 0 0,1-1-1 0 0,3 0-132 0 0,-11-3-117 0 0,0 0 1 0 0,-1 0-1 0 0,1 0 1 0 0,-1 0-1 0 0,1-1 0 0 0,-1 1 1 0 0,0 0-1 0 0,-1-1 0 0 0,1 1 1 0 0,0-1-1 0 0,-1 1 0 0 0,0-1 1 0 0,0 1-1 0 0,0-1 1 0 0,0 1-1 0 0,0-1 0 0 0,-1 1 1 0 0,1-1-1 0 0,-1 1 0 0 0,0 0 1 0 0,0-1-1 0 0,-1 1 0 0 0,1 0 1 0 0,-1 0-1 0 0,1 0 1 0 0,-1 0-1 0 0,0 0 0 0 0,0 0 1 0 0,0 0-1 0 0,0 0 0 0 0,-1 1 1 0 0,-1-2 116 0 0,3 5 44 0 0,1 0 1 0 0,0 0-1 0 0,0 0 0 0 0,-1-1 1 0 0,1 1-1 0 0,-1 0 1 0 0,1 0-1 0 0,-1 0 1 0 0,1 0-1 0 0,-1-1 0 0 0,0 1 1 0 0,1 0-1 0 0,-1-1 1 0 0,0 1-1 0 0,0 0 1 0 0,1-1-1 0 0,-1 1 0 0 0,0-1 1 0 0,0 1-1 0 0,0-1 1 0 0,0 0-1 0 0,0 1 1 0 0,0-1-1 0 0,0 0 0 0 0,0 1 1 0 0,1-1-1 0 0,-1 0 1 0 0,0 0-1 0 0,0 0 1 0 0,0 0-1 0 0,0 0 0 0 0,0 0 1 0 0,0 0-1 0 0,0 0 1 0 0,0-1-1 0 0,0 1 1 0 0,0 0-1 0 0,0 0 0 0 0,0-1 1 0 0,0 1-1 0 0,0-1 1 0 0,1 1-1 0 0,-1-1 1 0 0,0 1-1 0 0,0-1 0 0 0,0 1 1 0 0,1-1-1 0 0,-1 0 1 0 0,0 0-1 0 0,1 1 0 0 0,-1-1 1 0 0,0 0-1 0 0,1 0 1 0 0,-1 1-1 0 0,1-1 1 0 0,0 0-1 0 0,-1 0 0 0 0,1 0 1 0 0,0 0-1 0 0,-1-1-44 0 0,-8 196 398 0 0,19-168-2950 0 0,3-12-3158 0 0,3-5-893 0 0</inkml:trace>
  <inkml:trace contextRef="#ctx0" brushRef="#br0" timeOffset="605.54">525 243 508 0 0,'0'0'13649'0'0,"0"0"-13361"0"0,0 0-288 0 0,0 0 0 0 0,-42 1 408 0 0,21-4-80 0 0,0 1-180 0 0,-3 1-96 0 0,1-1-52 0 0,1 2-1224 0 0,-2 0-868 0 0,9 0-2432 0 0,-4 0-2073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0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8493 0 0,'0'0'762'0'0,"0"0"-504"0"0,6 5 355 0 0,3 0-414 0 0,-1 1 0 0 0,0 0 0 0 0,0 0 0 0 0,-1 1 0 0 0,0 0 0 0 0,0 0 0 0 0,0 1 0 0 0,-1 0 0 0 0,0 0 0 0 0,-1 0 0 0 0,0 1 0 0 0,0-1 0 0 0,-1 1 0 0 0,0 1 0 0 0,0-1 0 0 0,-1 1 0 0 0,0-1 0 0 0,-1 1 0 0 0,0 0 0 0 0,-1 0 0 0 0,0 0 0 0 0,0 0 0 0 0,-1 0 0 0 0,0 0 0 0 0,-1 0-199 0 0,1-12 36 0 0,1 0 0 0 0,-1 0 0 0 0,1 0 0 0 0,-1 0 0 0 0,0-1 0 0 0,0 1 0 0 0,0 0-1 0 0,-1 0 1 0 0,1 0 0 0 0,0 0 0 0 0,-1-1 0 0 0,1 1 0 0 0,-1 0 0 0 0,0 0 0 0 0,0 0 0 0 0,1 0 0 0 0,-1 0 0 0 0,-1 0 0 0 0,1 1 0 0 0,0-1 0 0 0,0 0 0 0 0,-1 0 0 0 0,1 1 0 0 0,-1-1 0 0 0,1 1 0 0 0,-1-1 0 0 0,0 1 0 0 0,0 0 0 0 0,1 0 0 0 0,-1 0 0 0 0,0 0 0 0 0,0 0 0 0 0,0 0 0 0 0,0 0 0 0 0,0 1 0 0 0,0-1 0 0 0,-1 1 0 0 0,1-1 0 0 0,0 1 0 0 0,0 0 0 0 0,0 0 0 0 0,0 0-1 0 0,-1 0 1 0 0,1 0 0 0 0,0 0 0 0 0,0 1 0 0 0,0-1 0 0 0,0 1 0 0 0,0-1 0 0 0,0 1 0 0 0,0 0 0 0 0,0 0 0 0 0,0 0 0 0 0,0 0 0 0 0,0 0 0 0 0,0 1 0 0 0,0-1 0 0 0,1 0 0 0 0,-1 1 0 0 0,1-1 0 0 0,-1 1 0 0 0,1 0 0 0 0,-1 0-36 0 0,76-49-1078 0 0,-38 44-2699 0 0,-32 5-549 0 0,-3 1-1916 0 0</inkml:trace>
  <inkml:trace contextRef="#ctx0" brushRef="#br0" timeOffset="449.7">291 83 8385 0 0,'0'0'372'0'0,"0"0"-738"0"0,0 0 324 0 0,0 0 499 0 0,0 0 77 0 0,0 0-126 0 0,0 0 153 0 0,4 3 298 0 0,4 3-625 0 0,1 0-1 0 0,0-1 1 0 0,0 0 0 0 0,0-1 0 0 0,1 0 0 0 0,-1 0 0 0 0,1-1 0 0 0,0-1 0 0 0,0 1-1 0 0,0-1 1 0 0,0-1 0 0 0,0 0 0 0 0,1-1 0 0 0,1 0-234 0 0,-11-2 0 0 0,0 0-1 0 0,1 0 1 0 0,-1 0 0 0 0,0 0-1 0 0,0-1 1 0 0,0 1 0 0 0,-1-1-1 0 0,1 1 1 0 0,-1 0 0 0 0,1-1-1 0 0,-1 1 1 0 0,0-1 0 0 0,0 1-1 0 0,0-1 1 0 0,0 1 0 0 0,0-1-1 0 0,0 1 1 0 0,-1-1 0 0 0,1 1 0 0 0,-1-1-1 0 0,0 1 1 0 0,0-1 0 0 0,0 1-1 0 0,0 0 1 0 0,0 0 0 0 0,0-1-1 0 0,-1 1 1 0 0,1 0 0 0 0,-1 0-1 0 0,1 0 1 0 0,-1 1 0 0 0,0-1-1 0 0,0 0 1 0 0,0 1 0 0 0,0-1-1 0 0,0 1 1 0 0,0-1 0 0 0,-44-39-552 0 0,52 85-25 0 0,20 207 2571 0 0,-16-226-3711 0 0,1-13-5036 0 0,-1-11-72 0 0</inkml:trace>
  <inkml:trace contextRef="#ctx0" brushRef="#br0" timeOffset="715.59">544 291 12853 0 0,'0'0'816'0'0,"0"0"-816"0"0,0 0 0 0 0,0 0 252 0 0,-47-5 56 0 0,26 3-220 0 0,0-1-88 0 0,-2 0-104 0 0,-4 2-1424 0 0,2-1-876 0 0,7 2-2441 0 0</inkml:trace>
  <inkml:trace contextRef="#ctx0" brushRef="#br0" timeOffset="2353.71">66 172 4676 0 0,'0'0'1201'0'0,"0"0"-61"0"0,0 0 108 0 0,0 0-91 0 0,0 0-303 0 0,0 0-214 0 0,0 0-67 0 0,0 0-72 0 0,0 0-150 0 0,-2 4-56 0 0,-1 4-202 0 0,0 1-1 0 0,0 0 0 0 0,1 0 0 0 0,0 0 0 0 0,1 0 0 0 0,0 0 0 0 0,1 0 0 0 0,-1 0 0 0 0,2 0 0 0 0,-1 0 0 0 0,1 0 0 0 0,1 0 0 0 0,0 0 0 0 0,2 7-92 0 0,64 3 1154 0 0,-42-22-6818 0 0,-20-2-467 0 0</inkml:trace>
  <inkml:trace contextRef="#ctx0" brushRef="#br0" timeOffset="8947.58">178 206 1396 0 0,'0'0'2006'0'0,"0"0"-753"0"0,0 0-662 0 0,0 0-278 0 0,0 0-131 0 0,0 0-55 0 0,0 0 9 0 0,0 0 73 0 0,0 0-19 0 0,9 40 2050 0 0,-7-39-2142 0 0,0-1 0 0 0,0 1 0 0 0,0 0 0 0 0,0 0 0 0 0,0 0 0 0 0,-1 0 1 0 0,1 0-1 0 0,0 1 0 0 0,-1-1 0 0 0,1 0 0 0 0,-1 1 0 0 0,1-1 0 0 0,-1 1 0 0 0,0 0 0 0 0,0-1 0 0 0,0 1 1 0 0,0 0-1 0 0,0 0 0 0 0,0-1 0 0 0,0 1 0 0 0,0 0 0 0 0,-1 0 0 0 0,1 0 0 0 0,-1 0 0 0 0,0 0 1 0 0,1 0-1 0 0,-1 0 0 0 0,0 0 0 0 0,0 0 0 0 0,0 0 0 0 0,0 1 0 0 0,-1-1 0 0 0,1 0 0 0 0,0 0 0 0 0,-1 0 1 0 0,0-1-1 0 0,1 1 0 0 0,-1 0 0 0 0,0 0 0 0 0,0 0 0 0 0,0 0 0 0 0,0-1 0 0 0,0 1 0 0 0,-1 0 1 0 0,1-1-1 0 0,0 1 0 0 0,-1-1 0 0 0,1 1 0 0 0,-1-1 0 0 0,0 0 0 0 0,1 0 0 0 0,-1 0 0 0 0,0 0 0 0 0,0 0 1 0 0,1 0-1 0 0,-1 0 0 0 0,0 0 0 0 0,0-1 0 0 0,0 1 0 0 0,0-1 0 0 0,0 1 0 0 0,-1-1-98 0 0,-1 0-385 0 0,-11 0 109 0 0,10 0-7665 0 0,7 0 1818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2:03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49 4368 0 0,'0'0'532'0'0,"0"0"1240"0"0,0 0-665 0 0,0 0-235 0 0,0 0 101 0 0,0 0 179 0 0,0 0-132 0 0,-8 16-184 0 0,0 252 900 0 0,23-225-839 0 0,-29-83-1575 0 0,7 32 570 0 0,0 0-1 0 0,0 0 1 0 0,-1 1 0 0 0,0 0 0 0 0,0 0 0 0 0,0 1 0 0 0,-1 0 0 0 0,0 1 0 0 0,0 0 0 0 0,-1 0-1 0 0,1 1 1 0 0,-1 0 0 0 0,-8-2 108 0 0,16 9 46 0 0,-1 0 0 0 0,1 0-1 0 0,-1-1 1 0 0,1 2 0 0 0,0-1-1 0 0,0 0 1 0 0,1 0 0 0 0,-1 1-1 0 0,1-1 1 0 0,-1 1 0 0 0,1-1-1 0 0,0 1 1 0 0,1-1 0 0 0,-1 1-1 0 0,0 0 1 0 0,1 0 0 0 0,0-1-1 0 0,0 1 1 0 0,0 0 0 0 0,1 0 0 0 0,-1-1-1 0 0,1 1 1 0 0,-1 0 0 0 0,1-1-1 0 0,1 1 1 0 0,-1-1 0 0 0,0 1-1 0 0,1-1 1 0 0,0 1-46 0 0,2-1 11 0 0,0 0 0 0 0,1-1 0 0 0,0 1 0 0 0,-1-1 0 0 0,1 0 0 0 0,0 0 0 0 0,0-1 0 0 0,0 1 0 0 0,0-1 1 0 0,0 0-1 0 0,0 0 0 0 0,1-1 0 0 0,-1 0 0 0 0,0 1 0 0 0,0-2 0 0 0,0 1 0 0 0,1-1 0 0 0,0 0-11 0 0,58-13-6802 0 0,-48 8 871 0 0</inkml:trace>
  <inkml:trace contextRef="#ctx0" brushRef="#br0" timeOffset="686.63">695 540 8097 0 0,'0'0'2681'0'0,"0"0"-1951"0"0,-6 1-449 0 0,-411-12 2994 0 0,370 10-3501 0 0,-40-3 452 0 0,30-1-5497 0 0,47 4 266 0 0</inkml:trace>
  <inkml:trace contextRef="#ctx0" brushRef="#br0" timeOffset="1046.99">301 612 8493 0 0,'0'0'2531'0'0,"3"6"-1844"0"0,6 20-224 0 0,-2 0 1 0 0,-1 1-1 0 0,-1 0 0 0 0,-1 0 0 0 0,-1 1 1 0 0,-2-1-1 0 0,-1 21-463 0 0,-2-55-59 0 0,0-1-1 0 0,-1 1 1 0 0,0 0 0 0 0,0 0-1 0 0,-1 0 1 0 0,0 1 0 0 0,0 0-1 0 0,-1-1 1 0 0,1 1 0 0 0,-1 1-1 0 0,-1-1 1 0 0,1 1 0 0 0,-1 0-1 0 0,0 0 1 0 0,0 0 0 0 0,0 1-1 0 0,-1 0 1 0 0,-3-2 59 0 0,7 7 42 0 0,-1 0 1 0 0,0 0-1 0 0,0 0 0 0 0,0 0 1 0 0,1 1-1 0 0,-1 0 0 0 0,1-1 1 0 0,-1 1-1 0 0,1 0 0 0 0,0 1 1 0 0,0-1-1 0 0,0 1 0 0 0,0-1 1 0 0,0 1-1 0 0,0 0 0 0 0,1 0 1 0 0,-1 0-1 0 0,1 0 0 0 0,0 0 1 0 0,0 1-1 0 0,0-1 0 0 0,0 1 1 0 0,1-1-1 0 0,-1 1 0 0 0,1 0 1 0 0,0 0-1 0 0,0-1 0 0 0,1 1 1 0 0,-1 0-1 0 0,1 0 0 0 0,0 0 1 0 0,0 3-43 0 0,2-4 5 0 0,0 1 1 0 0,0-1-1 0 0,0 0 0 0 0,1 0 1 0 0,-1 0-1 0 0,1 0 1 0 0,0-1-1 0 0,0 1 0 0 0,0-1 1 0 0,0 1-1 0 0,0-1 1 0 0,1 0-1 0 0,-1 0 0 0 0,1-1 1 0 0,-1 1-1 0 0,1-1 1 0 0,0 1-1 0 0,0-1 1 0 0,-1-1-1 0 0,1 1 0 0 0,0 0 1 0 0,0-1-1 0 0,0 0 1 0 0,0 0-1 0 0,0 0 0 0 0,0 0 1 0 0,0 0-1 0 0,-1-1 1 0 0,3 0-6 0 0,-2 1-144 0 0,73-8-5696 0 0,-57 3-582 0 0</inkml:trace>
  <inkml:trace contextRef="#ctx0" brushRef="#br0" timeOffset="1823.45">1231 670 15001 0 0,'0'0'2417'0'0,"0"0"-2417"0"0,0 0 0 0 0,-47-8 0 0 0,27 4 4 0 0,-3 0 4 0 0,0 0-8 0 0,2 1-264 0 0,2-1-472 0 0,2 0-485 0 0,4-1-1075 0 0,4-1-1792 0 0,1 1-1649 0 0,8-6 2649 0 0</inkml:trace>
  <inkml:trace contextRef="#ctx0" brushRef="#br0" timeOffset="1824.45">1183 549 9745 0 0,'0'0'2448'0'0,"0"0"-980"0"0,0 0-516 0 0,0 0-236 0 0,0 0-212 0 0,0 0-264 0 0,0 0 77 0 0,-40-9-93 0 0,15 6-224 0 0,-1-1-124 0 0,-9-1-985 0 0,5-1-995 0 0,5 2-2812 0 0,-11-7-3445 0 0</inkml:trace>
  <inkml:trace contextRef="#ctx0" brushRef="#br0" timeOffset="1325.96">514 753 5685 0 0,'0'0'7345'0'0,"0"0"-5438"0"0,0 0-1907 0 0,0 0 88 0 0,0 0 114 0 0,0 0-283 0 0,22-5-1786 0 0,72 48 2793 0 0,-93-43-894 0 0,1 1 1 0 0,-1 0 0 0 0,1 0-1 0 0,-1 0 1 0 0,1 1 0 0 0,-1-1 0 0 0,0 0-1 0 0,0 0 1 0 0,1 1 0 0 0,-1-1-1 0 0,0 1 1 0 0,0-1 0 0 0,0 1-1 0 0,-1-1 1 0 0,1 1 0 0 0,0 0-1 0 0,0-1 1 0 0,-1 1 0 0 0,1 0 0 0 0,-1-1-1 0 0,0 1 1 0 0,1 0 0 0 0,-1 0-1 0 0,0 0 1 0 0,0-1 0 0 0,0 1-1 0 0,0 0 1 0 0,-1 0 0 0 0,1 0-1 0 0,0-1 1 0 0,-1 1 0 0 0,1 0 0 0 0,-1 0-1 0 0,0-1 1 0 0,1 1 0 0 0,-1-1-1 0 0,0 1 1 0 0,0 0 0 0 0,0-1-1 0 0,0 0 1 0 0,0 1 0 0 0,-1-1 0 0 0,1 0-1 0 0,0 1 1 0 0,-1-1 0 0 0,1 0-1 0 0,0 0 1 0 0,-1 0 0 0 0,1 0-1 0 0,-1 0 1 0 0,0-1 0 0 0,1 1-1 0 0,-2 0-32 0 0,-57 26 368 0 0,37-29-3769 0 0,22-2 271 0 0,1 0-2520 0 0</inkml:trace>
  <inkml:trace contextRef="#ctx0" brushRef="#br0" timeOffset="1574.24">708 748 4260 0 0,'0'0'4058'0'0,"0"0"-2504"0"0,0 0-862 0 0,0 0-281 0 0,0 0 97 0 0,0 0 285 0 0,0 0 153 0 0,-2 7-64 0 0,-24 64 569 0 0,26-69-1449 0 0,-1 0-1 0 0,1 0 0 0 0,0-1 1 0 0,0 1-1 0 0,0 0 0 0 0,0 0 1 0 0,0 0-1 0 0,1 0 0 0 0,-1-1 1 0 0,1 1-1 0 0,-1 0 0 0 0,1 0 1 0 0,-1-1-1 0 0,1 1 0 0 0,0 0 1 0 0,0-1-1 0 0,0 1 0 0 0,0-1 1 0 0,0 1-1 0 0,0-1 0 0 0,0 1 0 0 0,1-1 1 0 0,-1 0-1 0 0,0 1 0 0 0,1-1 1 0 0,-1 0-1 0 0,1 0 0 0 0,0 0 1 0 0,-1 0-1 0 0,1-1 0 0 0,0 1 1 0 0,-1 0-1 0 0,1-1 0 0 0,0 1 1 0 0,0-1-1 0 0,-1 1 0 0 0,1-1 1 0 0,0 0-1 0 0,0 0 0 0 0,0 0 1 0 0,1 0-2 0 0,80 8-4664 0 0,-65-8 231 0 0</inkml:trace>
  <inkml:trace contextRef="#ctx0" brushRef="#br0" timeOffset="327.11">399 196 9625 0 0,'0'0'1229'0'0,"6"4"-622"0"0,8 9-136 0 0,-10-9-262 0 0,0 1 0 0 0,1-1 0 0 0,-1 0 0 0 0,1 0 0 0 0,0-1 0 0 0,0 1 0 0 0,0-1 0 0 0,0 0 0 0 0,0 0 0 0 0,1-1 0 0 0,-1 0 0 0 0,1 0-1 0 0,0 0 1 0 0,0 0 0 0 0,0-1 0 0 0,4 1-209 0 0,-9-5-10 0 0,-1 1 0 0 0,1 0 0 0 0,0 0-1 0 0,-1 0 1 0 0,1 0 0 0 0,-1 0-1 0 0,0-1 1 0 0,0 1 0 0 0,0 0 0 0 0,0 0-1 0 0,0-1 1 0 0,0 1 0 0 0,0 0 0 0 0,-1 0-1 0 0,1 0 1 0 0,-1-1 0 0 0,0 1-1 0 0,0 0 1 0 0,0 0 0 0 0,0 0 0 0 0,0 0-1 0 0,0 0 1 0 0,0 0 0 0 0,0 1 0 0 0,-1-1-1 0 0,1 0 1 0 0,-2 0 10 0 0,-78-77-299 0 0,78 131 508 0 0,0-2-669 0 0,8 91 1937 0 0,12-102-4107 0 0,14-10-3438 0 0,-21-26 397 0 0</inkml:trace>
  <inkml:trace contextRef="#ctx0" brushRef="#br0" timeOffset="531.96">564 370 3088 0 0,'0'0'8481'0'0,"0"0"-8033"0"0,0 0-192 0 0,0 0-256 0 0,-45-6 600 0 0,24 3-152 0 0,-2 0-92 0 0,-2 2-268 0 0,0-1-88 0 0,0 2-892 0 0,3 0-904 0 0,5-1-2496 0 0,-5-2-2493 0 0</inkml:trace>
  <inkml:trace contextRef="#ctx0" brushRef="#br0" timeOffset="3538.02">1631 132 7385 0 0,'0'0'3823'0'0,"0"0"-2658"0"0,0 0-1009 0 0,0 0-28 0 0,0 0 279 0 0,0 0 93 0 0,0 0-257 0 0,0 0-132 0 0,-1 6 248 0 0,2 181 847 0 0,1-108 1355 0 0,-5-87-2612 0 0,0 1 1 0 0,-1 0 0 0 0,0 0 0 0 0,0 1-1 0 0,0-1 1 0 0,-1 1 0 0 0,0 0 0 0 0,0 0-1 0 0,-1 1 1 0 0,0-1 0 0 0,0 1-1 0 0,0 0 1 0 0,0 1 0 0 0,-1 0 0 0 0,0 0-1 0 0,0 0 1 0 0,0 1 0 0 0,-6-2 50 0 0,10 6-28 0 0,1 1 1 0 0,-1 0 0 0 0,1 0-1 0 0,-1 0 1 0 0,1 1-1 0 0,0-1 1 0 0,0 0-1 0 0,0 1 1 0 0,0-1-1 0 0,0 1 1 0 0,0 0-1 0 0,1 0 1 0 0,-1 0-1 0 0,1 0 1 0 0,0 0 0 0 0,0 0-1 0 0,0 0 1 0 0,0 0-1 0 0,0 0 1 0 0,1 0-1 0 0,0 0 1 0 0,-1 1-1 0 0,1-1 1 0 0,0 0-1 0 0,1 0 1 0 0,-1 1-1 0 0,0-1 1 0 0,1 0 0 0 0,0 0-1 0 0,0 0 1 0 0,0 0-1 0 0,1 3 28 0 0,0-2 25 0 0,0 0-1 0 0,0 0 1 0 0,1-1-1 0 0,-1 1 1 0 0,1 0 0 0 0,0-1-1 0 0,0 1 1 0 0,0-1-1 0 0,1 0 1 0 0,-1 0 0 0 0,1 0-1 0 0,-1-1 1 0 0,1 1-1 0 0,0-1 1 0 0,0 0-1 0 0,0 0 1 0 0,0 0 0 0 0,1-1-1 0 0,0 1-24 0 0,56 8-5688 0 0,-42-10 45 0 0</inkml:trace>
  <inkml:trace contextRef="#ctx0" brushRef="#br0" timeOffset="4428.2">2103 597 5368 0 0,'0'0'6645'0'0,"0"0"-4817"0"0,-9 0-1443 0 0,-341-13 1579 0 0,302 12-2205 0 0,-43-3 786 0 0,32-5-5472 0 0,50 7 165 0 0</inkml:trace>
  <inkml:trace contextRef="#ctx0" brushRef="#br0" timeOffset="4695.64">1863 681 7989 0 0,'0'0'4592'0'0,"1"7"-3462"0"0,-5 220 1486 0 0,3-232-2607 0 0,0 0-1 0 0,0 0 0 0 0,0 0 1 0 0,-1 0-1 0 0,0 1 0 0 0,0-1 0 0 0,-1 0 1 0 0,1 1-1 0 0,-1 0 0 0 0,0 0 1 0 0,0 0-1 0 0,0 0 0 0 0,-1 0 0 0 0,1 0 1 0 0,-1 1-1 0 0,0 0 0 0 0,0 0 0 0 0,0 0 1 0 0,0 0-1 0 0,-1 0 0 0 0,1 1 1 0 0,-1 0-1 0 0,1 0 0 0 0,-1 0 0 0 0,0 1 1 0 0,0-1-1 0 0,0 1 0 0 0,0 0 1 0 0,0 1-9 0 0,2 0 13 0 0,1 1 1 0 0,0 0-1 0 0,-1-1 1 0 0,1 1-1 0 0,0 0 1 0 0,0 1-1 0 0,-1-1 0 0 0,1 0 1 0 0,0 1-1 0 0,0-1 1 0 0,0 1-1 0 0,1-1 1 0 0,-1 1-1 0 0,0 0 1 0 0,1 0-1 0 0,-1 0 1 0 0,1 0-1 0 0,0 0 1 0 0,-1 0-1 0 0,1 0 1 0 0,0 0-1 0 0,0 1 1 0 0,0-1-1 0 0,1 0 1 0 0,-1 1-1 0 0,0-1 1 0 0,1 1-1 0 0,0-1 1 0 0,0 1-1 0 0,-1-1 1 0 0,1 1-1 0 0,1-1 1 0 0,-1 0-1 0 0,0 1 1 0 0,1-1-1 0 0,-1 1 1 0 0,1-1-1 0 0,0 0 1 0 0,-1 1-1 0 0,1-1 1 0 0,0 0-1 0 0,1 0 1 0 0,-1 1-1 0 0,0-1 1 0 0,1 0-1 0 0,-1 0 1 0 0,1 0-1 0 0,-1-1 1 0 0,2 2-14 0 0,98 22 742 0 0,-33-36-6871 0 0,-56 6 568 0 0</inkml:trace>
  <inkml:trace contextRef="#ctx0" brushRef="#br0" timeOffset="5066.44">2148 865 3464 0 0,'0'0'8353'0'0,"0"0"-6253"0"0,0 0-1848 0 0,0 0 132 0 0,0 0-7 0 0,0 0-105 0 0,0 0-149 0 0,0 0-29 0 0,-14-3 779 0 0,16 1-876 0 0,-1 1 0 0 0,1 0 0 0 0,0-1 0 0 0,-1 1 0 0 0,1-1 0 0 0,-1 0 0 0 0,1 1 0 0 0,-1-1 0 0 0,0 0 0 0 0,0 0 0 0 0,0 0 0 0 0,0 0 0 0 0,0 0 0 0 0,0 0 0 0 0,0 0 0 0 0,-1 0 0 0 0,1 0 0 0 0,-1-1 0 0 0,0 1 0 0 0,1 0 0 0 0,-1 0 0 0 0,0 0 0 0 0,0-1 0 0 0,0 1 0 0 0,-1 0 0 0 0,1 0 0 0 0,0 0 0 0 0,-1 0 0 0 0,0-1 0 0 0,1 1 0 0 0,-1 0 0 0 0,0 0 0 0 0,0 0 0 0 0,0 0 0 0 0,0 0 0 0 0,-1 1 0 0 0,1-1 0 0 0,0 0 0 0 0,-1 1 0 0 0,1-1 0 0 0,-1 0 0 0 0,0 1 0 0 0,1 0 0 0 0,-1-1 0 0 0,0 1-1 0 0,-1-1 4 0 0,1 1-9 0 0,0 0-1 0 0,1 0 1 0 0,-1 0-1 0 0,0 0 1 0 0,0 0-1 0 0,0 1 1 0 0,0-1-1 0 0,0 0 1 0 0,0 1-1 0 0,0 0 1 0 0,0-1-1 0 0,0 1 1 0 0,0 0-1 0 0,0 0 1 0 0,0 0-1 0 0,0 0 1 0 0,0 0-1 0 0,0 1 1 0 0,0-1-1 0 0,0 1 1 0 0,0-1-1 0 0,0 1 1 0 0,1 0-1 0 0,-1 0 1 0 0,0-1-1 0 0,0 1 1 0 0,0 1-1 0 0,1-1 1 0 0,-1 0-1 0 0,1 0 1 0 0,-1 1-1 0 0,1-1 1 0 0,-1 0-1 0 0,1 1 1 0 0,0 0-1 0 0,-1-1 1 0 0,1 1-1 0 0,0 0 1 0 0,0-1-1 0 0,0 1 1 0 0,1 0-1 0 0,-1 0 1 0 0,0 0-1 0 0,1 0 1 0 0,-1 0-1 0 0,1 0 1 0 0,0 0-1 0 0,-1 0 1 0 0,1 0 9 0 0,-1 2 45 0 0,0-1 0 0 0,0 1 0 0 0,0-1 0 0 0,0 1 0 0 0,1 0-1 0 0,-1-1 1 0 0,1 1 0 0 0,0 0 0 0 0,0-1 0 0 0,1 1 0 0 0,-1-1 0 0 0,1 1 0 0 0,-1 0 0 0 0,1-1 0 0 0,0 1 0 0 0,1-1 0 0 0,-1 1 0 0 0,0-1-1 0 0,1 0 1 0 0,0 0 0 0 0,0 0 0 0 0,0 0 0 0 0,0 0 0 0 0,0 0 0 0 0,1 0 0 0 0,-1 0 0 0 0,2 0-45 0 0,-2-2 45 0 0,0-1 0 0 0,0 1 0 0 0,0-1 0 0 0,0 1 0 0 0,0-1 1 0 0,0 0-1 0 0,0 0 0 0 0,0 0 0 0 0,0 0 0 0 0,0 0 0 0 0,0 0 0 0 0,0-1 0 0 0,0 1 1 0 0,0-1-1 0 0,0 1 0 0 0,0-1 0 0 0,-1 0 0 0 0,1 0 0 0 0,0 0 0 0 0,0 0 0 0 0,0 0 1 0 0,-1 0-1 0 0,1 0 0 0 0,-1 0 0 0 0,1-1 0 0 0,-1 1 0 0 0,1-1 0 0 0,-1 1 0 0 0,0-1 1 0 0,1 1-1 0 0,-1-1 0 0 0,0 0 0 0 0,0 0 0 0 0,0-1-45 0 0,12-12-21 0 0,9 59-1132 0 0,-20-40 1166 0 0,-1 0 0 0 0,1 0 0 0 0,-1 1 0 0 0,1-1 0 0 0,-1 0 0 0 0,-1 1 0 0 0,1-1 1 0 0,0 0-1 0 0,-1 1 0 0 0,0-1 0 0 0,0 1 0 0 0,-1-1 0 0 0,1 0 0 0 0,-1 1 0 0 0,0-1 0 0 0,0 0 0 0 0,0 1 0 0 0,-1-1 0 0 0,1 0 1 0 0,-1 0-1 0 0,0 0 0 0 0,0 0 0 0 0,0 0 0 0 0,-1-1 0 0 0,0 1 0 0 0,1-1 0 0 0,-1 1 0 0 0,0-1 0 0 0,-1 0 0 0 0,1 0 0 0 0,0-1 0 0 0,-1 1 1 0 0,0-1-1 0 0,0 1 0 0 0,1-1 0 0 0,-1 0 0 0 0,0-1 0 0 0,-1 1 0 0 0,1-1 0 0 0,0 1 0 0 0,0-1 0 0 0,-1-1 0 0 0,1 1 0 0 0,-1 0 0 0 0,1-1 1 0 0,0 0-1 0 0,-2 0-13 0 0,-148-4-398 0 0,92-22-6551 0 0,39 8-3192 0 0</inkml:trace>
  <inkml:trace contextRef="#ctx0" brushRef="#br0" timeOffset="3881.15">1897 295 8885 0 0,'0'0'4260'0'0,"0"0"-3946"0"0,0 0-601 0 0,0 0 506 0 0,0 0 121 0 0,0 0-54 0 0,0 0-76 0 0,7 6-7 0 0,57 23 557 0 0,-63-29-743 0 0,1 1 0 0 0,0-1-1 0 0,-1 0 1 0 0,1 0 0 0 0,-1 1 0 0 0,1-1 0 0 0,0 0-1 0 0,-1 0 1 0 0,1 0 0 0 0,-1 0 0 0 0,1-1 0 0 0,0 1 0 0 0,-1 0-1 0 0,1-1 1 0 0,-1 1 0 0 0,1-1 0 0 0,-1 0 0 0 0,1 1 0 0 0,-1-1-1 0 0,1 0 1 0 0,-1 0 0 0 0,0 0 0 0 0,1 0 0 0 0,-1 0-1 0 0,0 0 1 0 0,0 0 0 0 0,0 0 0 0 0,0-1 0 0 0,0 1 0 0 0,0 0-1 0 0,0-1 1 0 0,0 1 0 0 0,-1 0 0 0 0,1-1 0 0 0,0 1-1 0 0,-1-1 1 0 0,1 0 0 0 0,-1 1 0 0 0,0-1 0 0 0,1 1 0 0 0,-1-1-1 0 0,0 0 1 0 0,0 1 0 0 0,0-1 0 0 0,0 1 0 0 0,0-1-1 0 0,0 0 1 0 0,-1 1 0 0 0,0-2-17 0 0,2 0-25 0 0,-1 0-1 0 0,0 0 1 0 0,0 1 0 0 0,-1-1 0 0 0,1 0-1 0 0,-1 0 1 0 0,1 1 0 0 0,-1-1-1 0 0,0 0 1 0 0,0 1 0 0 0,0-1-1 0 0,0 0 1 0 0,0 1 0 0 0,-1 0-1 0 0,1-1 1 0 0,-1 1 0 0 0,0 0-1 0 0,0 0 1 0 0,0 0 0 0 0,0 0-1 0 0,0 0 1 0 0,0 0 0 0 0,0 0-1 0 0,0 1 1 0 0,-1-1 0 0 0,1 1-1 0 0,-1 0 1 0 0,1-1 0 0 0,-1 1-1 0 0,1 0 1 0 0,-1 1 0 0 0,0-1-1 0 0,0 0 1 0 0,1 1 0 0 0,-1 0 0 0 0,0-1-1 0 0,0 1 1 0 0,1 0 0 0 0,-1 0-1 0 0,0 1 1 0 0,0-1 0 0 0,0 1-1 0 0,1-1 1 0 0,-1 1 0 0 0,0 0-1 0 0,1 0 1 0 0,-1 0 0 0 0,1 0-1 0 0,-1 0 1 0 0,1 1 0 0 0,-1-1-1 0 0,-1 2 26 0 0,-5 19 84 0 0,0 0-1 0 0,1 0 1 0 0,1 0-1 0 0,1 1 0 0 0,2 0 1 0 0,0 1-1 0 0,1-1 1 0 0,1 0-1 0 0,1 17-83 0 0,4-22-1313 0 0,4-9-2835 0 0,4-8-1675 0 0</inkml:trace>
  <inkml:trace contextRef="#ctx0" brushRef="#br0" timeOffset="4162.34">2032 418 10273 0 0,'0'0'4584'0'0,"0"0"-4584"0"0,0 0-316 0 0,0 0 316 0 0,0 0 392 0 0,-48-1-40 0 0,27 0-88 0 0,-5 0-140 0 0,1 0-124 0 0,-3 1-616 0 0,0-2-740 0 0,6 2-1152 0 0,-4 0-3633 0 0</inkml:trace>
  <inkml:trace contextRef="#ctx0" brushRef="#br0" timeOffset="19886.72">2990 239 5320 0 0,'0'0'5046'0'0,"0"0"-3556"0"0,0 0-904 0 0,0 0 315 0 0,0 0 43 0 0,0 0-651 0 0,0 6-313 0 0,53 241 954 0 0,-54-238 372 0 0,-17-29-1510 0 0,13 15 130 0 0,0 0-1 0 0,0 0 0 0 0,-1 1 1 0 0,1-1-1 0 0,-1 1 0 0 0,0 0 1 0 0,0 1-1 0 0,-1-1 0 0 0,1 1 1 0 0,-1 1-1 0 0,1-1 1 0 0,-1 1-1 0 0,0 0 0 0 0,0 1 1 0 0,0-1-1 0 0,0 1 0 0 0,0 1 1 0 0,-8-1 74 0 0,13 3 25 0 0,0 0 1 0 0,1-1-1 0 0,-1 1 1 0 0,0 0 0 0 0,1 0-1 0 0,-1 0 1 0 0,1 0-1 0 0,0 1 1 0 0,-1-1 0 0 0,1 0-1 0 0,0 0 1 0 0,1 1-1 0 0,-1-1 1 0 0,0 0 0 0 0,1 1-1 0 0,-1-1 1 0 0,1 1-1 0 0,-1-1 1 0 0,1 1-1 0 0,0-1 1 0 0,0 1 0 0 0,1-1-1 0 0,-1 1 1 0 0,0-1-1 0 0,1 1 1 0 0,-1-1 0 0 0,1 1-1 0 0,0-1 1 0 0,0 0-1 0 0,0 1 1 0 0,0-1 0 0 0,0 0-1 0 0,1 0 1 0 0,-1 0-1 0 0,1 0 1 0 0,-1 0-1 0 0,1 0 1 0 0,0 0 0 0 0,-1 0-1 0 0,1-1 1 0 0,0 1-1 0 0,0-1 1 0 0,1 1 0 0 0,-1-1-1 0 0,0 0 1 0 0,0 0-1 0 0,0 0 1 0 0,1 0-1 0 0,-1 0 1 0 0,1-1 0 0 0,-1 1-1 0 0,1 0 1 0 0,0-1-26 0 0,74 8 45 0 0,-51-12-2817 0 0,-1-4-3696 0 0,-12 2 774 0 0</inkml:trace>
  <inkml:trace contextRef="#ctx0" brushRef="#br0" timeOffset="20340.23">3234 442 11609 0 0,'0'0'1678'0'0,"0"0"-1327"0"0,0 0-193 0 0,0 0-69 0 0,0 0 23 0 0,41 0 1332 0 0,-44 1-1456 0 0,0 0-1 0 0,0 0 1 0 0,0 0-1 0 0,0 0 1 0 0,0-1-1 0 0,0 1 1 0 0,0-1-1 0 0,0 0 0 0 0,0 0 1 0 0,0 0-1 0 0,0 0 1 0 0,0 0-1 0 0,0-1 1 0 0,0 1-1 0 0,0-1 1 0 0,0 0-1 0 0,0 0 0 0 0,0 0 1 0 0,0 0-1 0 0,0-1 1 0 0,1 1-1 0 0,-1-1 1 0 0,0 1-1 0 0,1-1 1 0 0,-1 0-1 0 0,1 0 0 0 0,0 0 1 0 0,0 0-1 0 0,0-1 1 0 0,0 1-1 0 0,0-1 1 0 0,0 1-1 0 0,1-1 1 0 0,-1 0-1 0 0,1 1 0 0 0,0-1 1 0 0,-1 0-1 0 0,1 0 1 0 0,1 0-1 0 0,-1 0 1 0 0,0 0-1 0 0,1 0 1 0 0,-1 0-1 0 0,1 0 1 0 0,0 0-1 0 0,0 0 0 0 0,0 0 1 0 0,1 0-1 0 0,-1 0 1 0 0,1 0-1 0 0,-1 0 1 0 0,1 0-1 0 0,0 0 1 0 0,0 0-1 0 0,1 0 0 0 0,-1 0 1 0 0,0 1-1 0 0,1-1 1 0 0,0 0-1 0 0,0 1 1 0 0,-1-1-1 0 0,1 1 1 0 0,1 0-1 0 0,-1 0 0 0 0,0 0 1 0 0,1 0-1 0 0,-1 0 1 0 0,1 0-1 0 0,-1 1 1 0 0,3-2 12 0 0,-8 5 3 0 0,1 1 0 0 0,0-1 1 0 0,0 1-1 0 0,1 0 0 0 0,-1-1 0 0 0,0 1 1 0 0,1 0-1 0 0,0 0 0 0 0,-1 0 0 0 0,1 0 1 0 0,0 0-1 0 0,1 0 0 0 0,-1 0 1 0 0,0 0-1 0 0,1 0 0 0 0,0 1 0 0 0,0-1 1 0 0,0 0-1 0 0,0 0 0 0 0,0 0 1 0 0,1 1-1 0 0,-1-1 0 0 0,1 0 0 0 0,0 0 1 0 0,0 0-1 0 0,0 0 0 0 0,0 0 1 0 0,1 0-1 0 0,-1 0 0 0 0,1-1 0 0 0,-1 1 1 0 0,1 0-1 0 0,0-1 0 0 0,0 1 1 0 0,1-1-1 0 0,-1 0 0 0 0,0 0 0 0 0,1 0 1 0 0,0 1-4 0 0,4 1 102 0 0,1 0 0 0 0,-1-1 0 0 0,1 0 0 0 0,-1 0-1 0 0,1-1 1 0 0,0 0 0 0 0,0 0 0 0 0,0 0 0 0 0,0-1 0 0 0,0-1 0 0 0,0 1 0 0 0,1-1 0 0 0,7-2-102 0 0,-7 2 127 0 0,22 57-408 0 0,-29-53 310 0 0,-1 0-1 0 0,1 1 1 0 0,-1-1 0 0 0,0 1-1 0 0,0-1 1 0 0,-1 1 0 0 0,1-1-1 0 0,-1 1 1 0 0,0 0 0 0 0,0-1-1 0 0,-1 1 1 0 0,0-1 0 0 0,1 1-1 0 0,-1-1 1 0 0,-1 1 0 0 0,1-1-1 0 0,-1 0 1 0 0,1 1 0 0 0,-1-1 0 0 0,0 0-1 0 0,-1 0 1 0 0,1 0 0 0 0,-1-1-1 0 0,0 1 1 0 0,0 0 0 0 0,0-1-1 0 0,0 0 1 0 0,0 0 0 0 0,-1 0-1 0 0,0 0 1 0 0,1 0 0 0 0,-1-1-1 0 0,0 0 1 0 0,0 0 0 0 0,-1 0-1 0 0,1 0 1 0 0,0 0 0 0 0,-1-1-1 0 0,1 0 1 0 0,0 0 0 0 0,-1 0-1 0 0,0-1 1 0 0,1 1 0 0 0,-1-1-1 0 0,-3 0-28 0 0,-25 2-1345 0 0,12-1-6181 0 0,20-1 105 0 0</inkml:trace>
  <inkml:trace contextRef="#ctx0" brushRef="#br0" timeOffset="20592.01">3509 733 5673 0 0,'0'0'3662'0'0,"0"0"-2701"0"0,0 0-89 0 0,0 0 204 0 0,-11 4 36 0 0,-158 6 870 0 0,-7-25-967 0 0,15 3-1847 0 0,55-2-6338 0 0,99 13 1071 0 0</inkml:trace>
  <inkml:trace contextRef="#ctx0" brushRef="#br0" timeOffset="21727.6">3259 273 796 0 0,'0'0'1762'0'0,"0"0"-1261"0"0,0 0-375 0 0,0 0 75 0 0,0 0 82 0 0,0 0 35 0 0,0 0-45 0 0,2 4 157 0 0,26 16 5218 0 0,-22-16-5546 0 0,-1 0-1 0 0,0 0 0 0 0,0 0 0 0 0,0 0 0 0 0,0 1 1 0 0,-1-1-1 0 0,0 1 0 0 0,0 0 0 0 0,0 1 1 0 0,-1-1-1 0 0,0 1 0 0 0,0-1 0 0 0,0 1 1 0 0,0 0-1 0 0,-1 0 0 0 0,0 0 0 0 0,-1 1 1 0 0,1-1-1 0 0,-1 0 0 0 0,0 4-101 0 0,-23 8-2520 0 0,10-17-2235 0 0</inkml:trace>
  <inkml:trace contextRef="#ctx0" brushRef="#br0" timeOffset="20887.08">3125 843 768 0 0,'0'0'6999'0'0,"4"8"-4794"0"0,28 162 2874 0 0,-33-110-2054 0 0,-2-66-3123 0 0,-1 0 1 0 0,1 1-1 0 0,-1-1 0 0 0,0 1 1 0 0,0 0-1 0 0,-1 0 1 0 0,0 0-1 0 0,0 1 1 0 0,0-1-1 0 0,0 1 0 0 0,0 0 1 0 0,-1 1-1 0 0,0-1 1 0 0,0 1-1 0 0,0 0 1 0 0,0 1-1 0 0,0-1 1 0 0,-1 1-1 0 0,1 1 0 0 0,-1-1 1 0 0,-3 0 97 0 0,5 5 18 0 0,1 1 0 0 0,0-1 0 0 0,0 1 0 0 0,1 0 0 0 0,-1 0 0 0 0,1 0 0 0 0,0 0 0 0 0,0 1 0 0 0,0-1 0 0 0,0 1-1 0 0,1 0 1 0 0,0 0 0 0 0,0 0 0 0 0,0 0 0 0 0,1 0 0 0 0,-1 0 0 0 0,1 0 0 0 0,1 0 0 0 0,-1 1 0 0 0,1-1 0 0 0,0 0-18 0 0,2-1 15 0 0,1 0-1 0 0,0-1 1 0 0,0 0-1 0 0,0 1 1 0 0,0-1-1 0 0,1 0 1 0 0,0-1 0 0 0,-1 1-1 0 0,1-1 1 0 0,0 1-1 0 0,0-1 1 0 0,0-1-1 0 0,0 1 1 0 0,1 0-1 0 0,-1-1 1 0 0,0 0 0 0 0,1 0-1 0 0,-1 0 1 0 0,1-1-1 0 0,-1 1 1 0 0,1-1-1 0 0,-1 0 1 0 0,1 0-1 0 0,-1-1 1 0 0,1 1-1 0 0,3-2-14 0 0,-7 2-10 0 0,66-9-5986 0 0,-50 5 1145 0 0</inkml:trace>
  <inkml:trace contextRef="#ctx0" brushRef="#br0" timeOffset="21136.79">3361 1059 5957 0 0,'0'0'5807'0'0,"0"0"-3423"0"0,0 0-1639 0 0,0 0-349 0 0,0 0-181 0 0,0 0-120 0 0,0 0-30 0 0,0 0-6 0 0,7-17-761 0 0,-2 18 731 0 0,0 1 0 0 0,-1 0 0 0 0,1 0 0 0 0,0 1 0 0 0,-1 0 0 0 0,1 0 0 0 0,-1 0 0 0 0,0 0 0 0 0,0 0 0 0 0,0 1 0 0 0,-1 0 0 0 0,1 0 0 0 0,-1 0 0 0 0,0 0 0 0 0,0 0 0 0 0,0 1 0 0 0,-1-1 0 0 0,1 1 0 0 0,-1 0 0 0 0,0 0 0 0 0,-1-1 0 0 0,1 1 0 0 0,-1 1 0 0 0,0-1 0 0 0,0 0 0 0 0,0 0 0 0 0,-1 4-29 0 0,-5-5-21 0 0,1 0 0 0 0,-1 1 0 0 0,-1-2 1 0 0,1 1-1 0 0,0 0 0 0 0,-1-1 0 0 0,0 0 0 0 0,0-1 0 0 0,0 1 0 0 0,0-1 0 0 0,0 0 1 0 0,0 0-1 0 0,-1-1 0 0 0,1 0 0 0 0,0 0 0 0 0,-1-1 0 0 0,1 1 0 0 0,-1-1 0 0 0,-5-1 21 0 0,9 1-384 0 0,-7-1-1698 0 0,5-3-2331 0 0,7-6-3895 0 0</inkml:trace>
  <inkml:trace contextRef="#ctx0" brushRef="#br0" timeOffset="21385.82">3517 1042 10725 0 0,'0'0'3274'0'0,"0"0"-2836"0"0,0 0-248 0 0,0 6 217 0 0,-1-3-530 0 0,0 4 219 0 0,0-1 1 0 0,1 1-1 0 0,-1 0 1 0 0,1 0-1 0 0,0-1 1 0 0,1 1-1 0 0,0 0 1 0 0,0-1-1 0 0,0 1 1 0 0,1-1-1 0 0,0 1 1 0 0,0-1-1 0 0,1 0 1 0 0,0 1 0 0 0,0-1-1 0 0,1 1-96 0 0,48 11-6449 0 0,-37-20-1337 0 0</inkml:trace>
  <inkml:trace contextRef="#ctx0" brushRef="#br0" timeOffset="19028.28">2586 496 1704 0 0,'0'0'6946'0'0,"0"0"-4869"0"0,0 0-1746 0 0,0 0 402 0 0,-2 8 615 0 0,-73 125 1352 0 0,30-77-4014 0 0,50-55-5340 0 0,2-4 747 0 0</inkml:trace>
  <inkml:trace contextRef="#ctx0" brushRef="#br0" timeOffset="19280.08">2484 548 9673 0 0,'0'0'1276'0'0,"0"0"-1020"0"0,0 0 480 0 0,31 44 172 0 0,-20-27 8 0 0,1 0-280 0 0,-1-2-132 0 0,1 0-164 0 0,-4-3-200 0 0,-2 1-76 0 0,-2-3-16 0 0,3-1 16 0 0,-3-2-64 0 0,-3-2-1008 0 0,3-1-1028 0 0,-2-2-2288 0 0,1-2-3761 0 0</inkml:trace>
  <inkml:trace contextRef="#ctx0" brushRef="#br0" timeOffset="28558.13">2737 777 1016 0 0,'0'0'760'0'0,"0"0"164"0"0,4-7 110 0 0,0 1-859 0 0,0-1 0 0 0,-1 1 0 0 0,0-1 0 0 0,0 0 0 0 0,0 0 0 0 0,-1 0 0 0 0,0 0 0 0 0,-1 0 0 0 0,1-1 0 0 0,-2 1 0 0 0,1 0 0 0 0,-1-1 0 0 0,0 1 0 0 0,0-1 0 0 0,-1 1 0 0 0,0 0 0 0 0,0-1 0 0 0,-1 1 0 0 0,-1-5-175 0 0,-7-7-123 0 0,-1 1-1 0 0,-1 0 1 0 0,-1 1 0 0 0,0 0 0 0 0,-1 1 0 0 0,-1 1 0 0 0,0 0 0 0 0,-1 1 0 0 0,0 1 0 0 0,-2 0 0 0 0,1 1 0 0 0,-1 1-1 0 0,-1 1 1 0 0,0 0 0 0 0,-1 2 0 0 0,-7-3 123 0 0,22 10-17 0 0,0-1-1 0 0,0 1 0 0 0,0 0 1 0 0,0 0-1 0 0,0 1 1 0 0,-1 0-1 0 0,1 0 0 0 0,0 0 1 0 0,0 0-1 0 0,0 1 1 0 0,-1 0-1 0 0,1 0 0 0 0,0 1 1 0 0,0-1-1 0 0,0 1 0 0 0,1 0 1 0 0,-1 0-1 0 0,0 1 1 0 0,1-1-1 0 0,-1 1 0 0 0,1 0 1 0 0,0 0-1 0 0,0 0 1 0 0,0 1-1 0 0,0 0 0 0 0,1 0 1 0 0,0 0-1 0 0,-1 0 1 0 0,1 0-1 0 0,1 0 0 0 0,-1 1 1 0 0,1-1-1 0 0,-1 1 1 0 0,1 0-1 0 0,0 1 18 0 0,-2 3 7 0 0,1 0 0 0 0,0 1 0 0 0,0-1 0 0 0,1 1 0 0 0,0 0 0 0 0,1-1 0 0 0,0 1 0 0 0,0 0 0 0 0,1 0 0 0 0,0 0 0 0 0,1 0 0 0 0,0 0 0 0 0,1 0 0 0 0,0-1 0 0 0,0 1-1 0 0,1-1 1 0 0,0 1 0 0 0,3 4-7 0 0,1-3 206 0 0,1 0-1 0 0,0 0 1 0 0,1 0-1 0 0,0-1 1 0 0,0 0-1 0 0,1-1 1 0 0,1 0-1 0 0,-1-1 1 0 0,1 0-1 0 0,1-1 1 0 0,-1 0-1 0 0,1 0 1 0 0,0-1-1 0 0,1-1 1 0 0,0 0-1 0 0,9 2-205 0 0,78 21-1606 0 0,-94-27-364 0 0,-2-1-828 0 0</inkml:trace>
  <inkml:trace contextRef="#ctx0" brushRef="#br0" timeOffset="32231.54">2134 1114 352 0 0,'0'0'680'0'0,"0"0"100"0"0,0 0 344 0 0,43-13-96 0 0,-31 5-192 0 0,-1-2-240 0 0,1-2-191 0 0,-2-2-129 0 0,1-3-108 0 0,1-1-24 0 0,-3-2-144 0 0,0-2-132 0 0,0 0-556 0 0,1-2-253 0 0,-1-2-715 0 0,3-1 132 0 0,-4 5 140 0 0</inkml:trace>
  <inkml:trace contextRef="#ctx0" brushRef="#br0" timeOffset="32727.54">2344 616 116 0 0,'-3'-28'547'0'0,"-1"1"0"0"0,-1-1 1 0 0,-1 1-1 0 0,-1 0 0 0 0,-2 1 0 0 0,0 0 1 0 0,-2 0-1 0 0,-1 1 0 0 0,-3-3-547 0 0,3 7 42 0 0,-1 0 1 0 0,0 1 0 0 0,-2 1-1 0 0,0 1 1 0 0,-1 0-1 0 0,-1 1 1 0 0,-1 0-1 0 0,0 2 1 0 0,-1 0 0 0 0,-1 1-1 0 0,0 1 1 0 0,-1 1-1 0 0,0 0 1 0 0,-1 2-1 0 0,0 1 1 0 0,-11-3-43 0 0,0 2-130 0 0,0 2-1 0 0,0 1 1 0 0,-1 2 0 0 0,0 1 0 0 0,0 2 0 0 0,-28 1 130 0 0,50 1-27 0 0,0 1 1 0 0,0 0-1 0 0,0 1 1 0 0,1 0-1 0 0,-1 0 1 0 0,1 1 0 0 0,0 1-1 0 0,-1 0 1 0 0,1 1-1 0 0,1 0 1 0 0,-1 0-1 0 0,1 1 1 0 0,0 0 0 0 0,0 1-1 0 0,1 1 1 0 0,0-1-1 0 0,0 1 1 0 0,1 1 0 0 0,0-1-1 0 0,0 1 1 0 0,-1 3 26 0 0,4 2-28 0 0,-1 0 1 0 0,2 0 0 0 0,0 1-1 0 0,0 0 1 0 0,2-1 0 0 0,0 1 0 0 0,0 0-1 0 0,1 0 1 0 0,1 0 0 0 0,1 0-1 0 0,0 0 1 0 0,1 0 0 0 0,1 0-1 0 0,0 0 1 0 0,0-1 0 0 0,2 1-1 0 0,0-1 1 0 0,4 7 27 0 0,11 56-490 0 0,-11-30 239 0 0,1 0-1 0 0,3-1 1 0 0,1-1 0 0 0,3 0-1 0 0,1-1 1 0 0,3 0-1 0 0,1-2 1 0 0,16 22 251 0 0,-27-45 110 0 0,0 0 0 0 0,1-1 1 0 0,1-1-1 0 0,1 0 0 0 0,0 0 0 0 0,1-2 1 0 0,1 0-1 0 0,0 0 0 0 0,1-2 1 0 0,1 0-1 0 0,0-1 0 0 0,1-1 0 0 0,0-1 1 0 0,0 0-1 0 0,1-1 0 0 0,0-1 0 0 0,1-2 1 0 0,0 0-1 0 0,0 0 0 0 0,3-2-110 0 0,40-1-1478 0 0,-47-3-54 0 0</inkml:trace>
  <inkml:trace contextRef="#ctx0" brushRef="#br0" timeOffset="151203.47">1901 1132 628 0 0,'-6'0'768'0'0,"-190"-39"3511"0"0,178 33-4464 0 0,1-1 1 0 0,1 0-1 0 0,-1-1 1 0 0,1-1-1 0 0,0-1 1 0 0,1 0 0 0 0,0-1-1 0 0,1-1 1 0 0,0 0-1 0 0,-2-3 185 0 0,4-4 246 0 0,0 0 0 0 0,2-1 0 0 0,0 0 0 0 0,1 0 0 0 0,1-1 0 0 0,1 0 0 0 0,0-1 0 0 0,2 1 0 0 0,1-1 0 0 0,-1-10-246 0 0,-14-53 145 0 0,10 64-102 0 0,1-1 0 0 0,1 0 0 0 0,1 0-1 0 0,1-1 1 0 0,0 1 0 0 0,2-1 0 0 0,1 0 0 0 0,1 0-1 0 0,0 0 1 0 0,2 0 0 0 0,1 0 0 0 0,1 0 0 0 0,0 0-1 0 0,2 1 1 0 0,1-1 0 0 0,1 1 0 0 0,0 0 0 0 0,2 1-1 0 0,0 0 1 0 0,2 0 0 0 0,0 1 0 0 0,4-4-43 0 0,-9 13-41 0 0,0 1 0 0 0,0 0 1 0 0,1 0-1 0 0,1 1 0 0 0,-1 0 1 0 0,1 0-1 0 0,1 1 0 0 0,0 0 0 0 0,0 0 1 0 0,0 1-1 0 0,1 0 0 0 0,0 1 1 0 0,1 0-1 0 0,-1 0 0 0 0,1 1 1 0 0,0 1-1 0 0,0 0 0 0 0,1 0 0 0 0,-1 1 1 0 0,1 1-1 0 0,-1 0 0 0 0,1 0 1 0 0,0 1-1 0 0,0 1 0 0 0,0 0 1 0 0,0 1-1 0 0,3 0 41 0 0,23 20 22 0 0,0 1-1 0 0,-2 2 1 0 0,0 1 0 0 0,-2 2 0 0 0,-1 1-1 0 0,-1 2 1 0 0,-2 1 0 0 0,-1 2 0 0 0,-1 1-1 0 0,-2 0 1 0 0,-2 2 0 0 0,-1 1 0 0 0,7 18-22 0 0,102 196 0 0 0,-129-233 29 0 0,-1 1 1 0 0,-1 0-1 0 0,0 0 1 0 0,-2-1 0 0 0,0 1-1 0 0,-1 0 1 0 0,-1-1 0 0 0,0 1-1 0 0,-4 10-29 0 0,-4 26 160 0 0,11-44-153 0 0,0 0 0 0 0,-1 0-1 0 0,-1 0 1 0 0,0 0-1 0 0,0 0 1 0 0,-1 0 0 0 0,-1-1-1 0 0,0 1 1 0 0,0-1 0 0 0,-1 0-1 0 0,0 0 1 0 0,0-1-1 0 0,-1 1 1 0 0,-1-1 0 0 0,0-1-1 0 0,0 1 1 0 0,0-1 0 0 0,-1 0-1 0 0,0-1 1 0 0,-1 0-1 0 0,0 0 1 0 0,0-1 0 0 0,0 0-1 0 0,-1-1 1 0 0,0 1 0 0 0,0-2-1 0 0,0 0 1 0 0,0 0-1 0 0,-1-1 1 0 0,0 0 0 0 0,0-1-1 0 0,-5 1-6 0 0,-33 0-467 0 0,0-2-1 0 0,0-3 0 0 0,0-1 0 0 0,1-3 0 0 0,-1-2 0 0 0,-5-3 468 0 0,42 5 115 0 0,0-1-1 0 0,1 0 1 0 0,0 0-1 0 0,0-1 0 0 0,1 0 1 0 0,0-1-1 0 0,1 0 1 0 0,0-1-1 0 0,0 0 0 0 0,1 0 1 0 0,0-1-1 0 0,1 0 0 0 0,0-1 1 0 0,1 1-1 0 0,0-1 1 0 0,1 0-1 0 0,0-1 0 0 0,1 1 1 0 0,0-1-1 0 0,1 0 1 0 0,0-1-115 0 0,-16-39-140 0 0,-112-339-332 0 0,105 276-2405 0 0,23 103 1339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42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251 121 3724 0 0,'0'0'7790'0'0,"0"0"-5032"0"0,0 0-1890 0 0,0 0-381 0 0,0 0-34 0 0,0 0 41 0 0,-6 0-86 0 0,-169-20-332 0 0,161 8-2337 0 0,14 1-5959 0 0,7 1 1643 0 0</inkml:trace>
  <inkml:trace contextRef="#ctx0" brushRef="#br0" timeOffset="247.72">277 14 7401 0 0,'0'0'2296'0'0,"0"0"-992"0"0,0 0 492 0 0,0 0-320 0 0,0 0-856 0 0,0 0-252 0 0,-43-7-68 0 0,18 5-128 0 0,-6 2-172 0 0,-3-1-48 0 0,1 1-244 0 0,-8 0-1288 0 0,2-2-1016 0 0,9 0-3092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43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361 156 2996 0 0,'0'0'5658'0'0,"0"0"-4481"0"0,-7 0-952 0 0,-43 1 768 0 0,-2 2-589 0 0,-1-3 0 0 0,1-2 0 0 0,0-3-1 0 0,-43-9-403 0 0,168 114 2009 0 0,-2 93-1728 0 0,-69-198 2548 0 0,2-19-3329 0 0,1-13-6559 0 0,2 19-481 0 0</inkml:trace>
  <inkml:trace contextRef="#ctx0" brushRef="#br0" timeOffset="265.47">406 153 9793 0 0,'0'0'3462'0'0,"0"0"-3507"0"0,0 0 53 0 0,0 0 487 0 0,-6 7-75 0 0,-152 184 695 0 0,153-180-372 0 0,4-7-2125 0 0,-1-1-4732 0 0,6-8 1107 0 0</inkml:trace>
  <inkml:trace contextRef="#ctx0" brushRef="#br0" timeOffset="654.21">511 115 10757 0 0,'0'0'144'0'0,"0"0"-10"0"0,0 0 299 0 0,0 0-17 0 0,7 5-110 0 0,-4-2-203 0 0,1 1 0 0 0,-1-1 0 0 0,1 0 1 0 0,0 0-1 0 0,0 0 0 0 0,0 0 0 0 0,1-1 1 0 0,-1 0-1 0 0,1 0 0 0 0,-1 0 0 0 0,1 0 1 0 0,-1-1-1 0 0,1 1 0 0 0,0-1 0 0 0,0-1 0 0 0,0 1 1 0 0,0-1-1 0 0,0 1 0 0 0,-1-2 0 0 0,1 1 1 0 0,0 0-1 0 0,0-1 0 0 0,0 0 0 0 0,0 0 0 0 0,0 0 1 0 0,-1-1-1 0 0,1 1 0 0 0,-1-1 0 0 0,1 0 1 0 0,-1-1-1 0 0,0 1 0 0 0,0-1 0 0 0,0 0 1 0 0,0 0-1 0 0,1-1-103 0 0,-5-2-30 0 0,-1 0 0 0 0,0 1 0 0 0,0-1 0 0 0,0 0 0 0 0,-1 0 0 0 0,0 1 0 0 0,0-1 0 0 0,0 1 0 0 0,-1 0 0 0 0,0 0 0 0 0,0 0 0 0 0,0 0 0 0 0,0 0 0 0 0,-1 0 0 0 0,0 1 0 0 0,0 0 0 0 0,0 0 0 0 0,-1 0 0 0 0,1 0 0 0 0,-1 1 0 0 0,0-1 0 0 0,0 1 0 0 0,0 0 0 0 0,0 1 0 0 0,0-1 0 0 0,-1 1 0 0 0,1 0 0 0 0,-1 1 0 0 0,0-1 0 0 0,0 1 0 0 0,0 0 30 0 0,3 3-6 0 0,0-1 0 0 0,0 1 0 0 0,0 0 0 0 0,0 0 0 0 0,1 1 1 0 0,-1-1-1 0 0,1 0 0 0 0,0 1 0 0 0,-1 0 0 0 0,1-1 0 0 0,0 1 1 0 0,1 0-1 0 0,-1 0 0 0 0,0 0 0 0 0,1 0 0 0 0,0 0 0 0 0,-1 1 0 0 0,1-1 1 0 0,1 0-1 0 0,-1 1 0 0 0,0-1 0 0 0,1 0 0 0 0,0 1 0 0 0,-1-1 1 0 0,2 1-1 0 0,-1-1 0 0 0,0 0 0 0 0,0 1 0 0 0,1-1 0 0 0,0 1 0 0 0,0-1 1 0 0,0 0-1 0 0,0 0 0 0 0,0 1 0 0 0,1-1 0 0 0,-1 0 0 0 0,1 0 6 0 0,0 18 43 0 0,-5 213-783 0 0,3-234-1003 0 0,2-3-2959 0 0,5-4-956 0 0</inkml:trace>
  <inkml:trace contextRef="#ctx0" brushRef="#br0" timeOffset="920.87">689 311 10389 0 0,'0'0'1764'0'0,"0"0"-1468"0"0,0 0-120 0 0,0 0 132 0 0,0 0 268 0 0,-50-6-132 0 0,26 5-280 0 0,-1 1-156 0 0,-1-1-8 0 0,2 0-432 0 0,-1 0-780 0 0,2 0-664 0 0,7-1-2360 0 0,-1-2-2133 0 0</inkml:trace>
  <inkml:trace contextRef="#ctx0" brushRef="#br0" timeOffset="1088.64">907 102 4484 0 0,'0'0'8228'0'0,"0"0"-7054"0"0,-5 6-933 0 0,-66 139 813 0 0,69-139-1063 0 0,0 0 34 0 0,-1 1 0 0 0,1-1 0 0 0,-1 1-1 0 0,2 0 1 0 0,-1 0 0 0 0,1-1 0 0 0,0 1 0 0 0,1 0-1 0 0,-1 0 1 0 0,1 0 0 0 0,1 0 0 0 0,-1 0 0 0 0,1 0-1 0 0,0 0 1 0 0,1 0 0 0 0,0-1 0 0 0,0 1 0 0 0,0 0-1 0 0,1-1 1 0 0,0 0 0 0 0,0 0 0 0 0,1 1 0 0 0,-1-2-1 0 0,3 3-24 0 0,13-5-5520 0 0,-11-5 657 0 0</inkml:trace>
  <inkml:trace contextRef="#ctx0" brushRef="#br0" timeOffset="1274.64">1201 246 14349 0 0,'0'0'628'0'0,"0"0"-697"0"0,-6 7 336 0 0,-192 151 285 0 0,196-157-886 0 0,-7 6-759 0 0,2-5-3389 0 0,4-2 100 0 0</inkml:trace>
  <inkml:trace contextRef="#ctx0" brushRef="#br0" timeOffset="1524.53">972 271 10297 0 0,'0'0'102'0'0,"0"0"158"0"0,6 7 325 0 0,134 166 3708 0 0,-126-163-5230 0 0,2-9-4019 0 0,-12-4 1013 0 0</inkml:trace>
  <inkml:trace contextRef="#ctx0" brushRef="#br0" timeOffset="1697.13">1346 155 13721 0 0,'5'7'64'0'0,"1"-1"-7"0"0,0 1 1 0 0,-1 1 0 0 0,0-1 0 0 0,0 1 0 0 0,0 0 0 0 0,-1 0-1 0 0,0 0 1 0 0,-1 1 0 0 0,0-1 0 0 0,0 1 0 0 0,-1 0-1 0 0,0 0 1 0 0,0 0 0 0 0,-1 0 0 0 0,0 0 0 0 0,-1 0 0 0 0,0 0-1 0 0,0 0 1 0 0,-1 0 0 0 0,0 0 0 0 0,-1 0 0 0 0,0 0-1 0 0,0 0 1 0 0,-1 0 0 0 0,0-1 0 0 0,-1 1 0 0 0,1-1 0 0 0,-2 0-1 0 0,-3 5-57 0 0,-79 62 155 0 0,42-57-3317 0 0,28-14-1851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45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36 22386 0 0,'0'0'2260'0'0,"0"0"-2260"0"0,0 0-664 0 0,0 0-120 0 0,0 0 264 0 0,0 0 316 0 0,0 0-588 0 0,0 0-1904 0 0,0 0-441 0 0,0 0-5435 0 0</inkml:trace>
  <inkml:trace contextRef="#ctx0" brushRef="#br0" timeOffset="2161.93">72 18 1436 0 0,'0'0'1606'0'0,"0"0"-441"0"0,0 0 483 0 0,0 0 414 0 0,0 0-633 0 0,0 0-244 0 0,0 0-307 0 0,0 0-554 0 0,0 0-215 0 0,-4-2 56 0 0,3 1-153 0 0,0-1-1 0 0,0 1 1 0 0,0 0 0 0 0,0 0-1 0 0,0 0 1 0 0,-1 0 0 0 0,1 0-1 0 0,0 0 1 0 0,-1 0 0 0 0,1 0-1 0 0,-1 1 1 0 0,1-1 0 0 0,-1 1-1 0 0,1-1 1 0 0,-1 1 0 0 0,0-1-1 0 0,1 1 1 0 0,-1 0 0 0 0,1 0-1 0 0,-1 0 1 0 0,0 0 0 0 0,1 0-1 0 0,-1 0 1 0 0,0 0 0 0 0,1 0-1 0 0,-1 1 1 0 0,1-1 0 0 0,-1 1-1 0 0,1-1 1 0 0,-1 1-1 0 0,1-1 1 0 0,-1 1 0 0 0,1 0-1 0 0,-1 0 1 0 0,1 0 0 0 0,0 0-1 0 0,0 0 1 0 0,-1 0 0 0 0,1 0-1 0 0,0 0 1 0 0,0 0 0 0 0,0 1-1 0 0,0-1 1 0 0,0 0 0 0 0,0 1-1 0 0,1-1 1 0 0,-1 1 0 0 0,0-1-1 0 0,1 1 1 0 0,-1-1 0 0 0,1 1-1 0 0,0 0 1 0 0,-1-1 0 0 0,1 1-1 0 0,0-1 1 0 0,0 1 0 0 0,0 0-1 0 0,0-1 1 0 0,0 1 0 0 0,0 0-1 0 0,0-1 1 0 0,1 1 0 0 0,-1-1-1 0 0,1 1 1 0 0,-1-1 0 0 0,1 1-12 0 0,0 0 107 0 0,0 1 1 0 0,1-1-1 0 0,-1 0 1 0 0,1 0-1 0 0,-1 0 1 0 0,1-1-1 0 0,0 1 1 0 0,-1 0-1 0 0,1 0 1 0 0,0-1-1 0 0,0 1 1 0 0,0-1 0 0 0,0 0-1 0 0,1 0 1 0 0,-1 0-1 0 0,0 0 1 0 0,0 0-1 0 0,1 0 1 0 0,-1 0-1 0 0,1-1 1 0 0,-1 1-1 0 0,0-1 1 0 0,1 0-1 0 0,-1 1 1 0 0,1-1 0 0 0,-1-1-1 0 0,1 1 1 0 0,-1 0-1 0 0,1 0 1 0 0,-1-1-1 0 0,1 0 1 0 0,-1 1-1 0 0,0-1 1 0 0,1 0-1 0 0,-1 0 1 0 0,0 0 0 0 0,0 0-1 0 0,0-1 1 0 0,0 1-1 0 0,0-1 1 0 0,0 1-1 0 0,0-1 1 0 0,0 1-1 0 0,0-1 1 0 0,-1 0-1 0 0,1 0 1 0 0,-1 0-1 0 0,1 0 1 0 0,-1 0 0 0 0,0-1-1 0 0,0 1 1 0 0,0 0-1 0 0,0 0 1 0 0,0-2-108 0 0,-1 3-34 0 0,0 0 0 0 0,0-1 0 0 0,0 1 0 0 0,0 0-1 0 0,0 0 1 0 0,0 0 0 0 0,0-1 0 0 0,0 1 0 0 0,-1 0 0 0 0,1 0 0 0 0,0 0 0 0 0,-1 0 0 0 0,1 0 0 0 0,-1-1 0 0 0,0 1 0 0 0,1 0 0 0 0,-1 0 0 0 0,0 0 0 0 0,1 1 0 0 0,-1-1 0 0 0,0 0 0 0 0,0 0 0 0 0,0 0 0 0 0,0 0 0 0 0,0 1 0 0 0,0-1 0 0 0,0 1 0 0 0,0-1-1 0 0,0 0 1 0 0,0 1 0 0 0,0 0 0 0 0,-1-1 0 0 0,1 1 0 0 0,0 0 0 0 0,0-1 0 0 0,0 1 0 0 0,-1 0 0 0 0,1 0 0 0 0,0 0 0 0 0,0 0 0 0 0,0 0 0 0 0,-1 0 0 0 0,1 1 0 0 0,0-1 0 0 0,0 0 0 0 0,0 1 0 0 0,0-1 0 0 0,-1 1 0 0 0,1-1 0 0 0,0 1 0 0 0,0-1 0 0 0,0 1-1 0 0,0 0 1 0 0,0-1 0 0 0,0 1 0 0 0,0 0 0 0 0,1 0 0 0 0,-1 0 0 0 0,0 0 0 0 0,0 0 0 0 0,1 0 0 0 0,-1 0 0 0 0,0 0 0 0 0,1 0 0 0 0,-1 0 0 0 0,1 0 0 0 0,-1 0 0 0 0,1 0 0 0 0,-1 1 34 0 0,1-1 313 0 0,0-1 95 0 0,0 0 21 0 0,0 0-65 0 0,0 0-103 0 0,0 0-91 0 0,0 0-364 0 0,0 0-1084 0 0,0-1-2173 0 0,0 0-4438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01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584 10 7961 0 0,'0'0'2184'0'0,"0"0"-2180"0"0,-34 2 0 0 0,8-2 552 0 0,-14-1 176 0 0,-12 0-48 0 0,-3-2 108 0 0,-1 1-180 0 0,3 2-308 0 0,6-1-48 0 0,0 1-104 0 0,8 0-88 0 0,4 0-60 0 0,9 0-4 0 0,5 0-752 0 0,4 0-588 0 0,-3-2-796 0 0,5 0-3245 0 0</inkml:trace>
  <inkml:trace contextRef="#ctx0" brushRef="#br0" timeOffset="296.98">218 87 9277 0 0,'0'0'820'0'0,"0"0"-826"0"0,5 6 288 0 0,28 55 1717 0 0,-33-61-1693 0 0,0 0 44 0 0,0 0-47 0 0,0 0-23 0 0,0 0-10 0 0,0 0-4 0 0,0 0-16 0 0,-1-1 1054 0 0,45 90-1847 0 0,-43-86 560 0 0,-1-1 0 0 0,0 0 0 0 0,1 0 0 0 0,-1 0 0 0 0,0 1 0 0 0,-1-1 0 0 0,1 0-1 0 0,0 0 1 0 0,-1 0 0 0 0,1 0 0 0 0,-1 0 0 0 0,1 1 0 0 0,-1-1 0 0 0,0 0 0 0 0,0 0 0 0 0,0 0-1 0 0,0-1 1 0 0,0 1 0 0 0,-1 0 0 0 0,1 0 0 0 0,0-1 0 0 0,-1 1 0 0 0,0 0 0 0 0,1-1 0 0 0,-1 0-1 0 0,0 1 1 0 0,1-1 0 0 0,-1 0 0 0 0,0 0 0 0 0,0 0 0 0 0,0 0 0 0 0,0 0 0 0 0,0 0 0 0 0,0-1-1 0 0,-1 1 1 0 0,1-1 0 0 0,0 0 0 0 0,0 1 0 0 0,0-1 0 0 0,0 0 0 0 0,-1 0 0 0 0,1 0 0 0 0,0 0-1 0 0,-1-1-16 0 0,1 2 27 0 0,-1-1-1 0 0,1 1 0 0 0,-1-1 0 0 0,0 0 0 0 0,1 0 0 0 0,-1 0 0 0 0,1 0 0 0 0,-1 0 0 0 0,1 0 0 0 0,-1-1 0 0 0,1 1 0 0 0,-1-1 0 0 0,1 0 0 0 0,-1 0 0 0 0,1 0 0 0 0,0 0 0 0 0,-1 0 0 0 0,1 0 1 0 0,0-1-1 0 0,0 1 0 0 0,0-1 0 0 0,0 0 0 0 0,0 1 0 0 0,0-1 0 0 0,1 0 0 0 0,-1 0 0 0 0,0 0 0 0 0,1 0 0 0 0,0 0 0 0 0,-1-1 0 0 0,1 1 0 0 0,0 0 0 0 0,0-1 0 0 0,0 1 0 0 0,1 0 0 0 0,-1-1 1 0 0,0 1-1 0 0,1-1 0 0 0,0 1 0 0 0,-1-1 0 0 0,1 0 0 0 0,0 1 0 0 0,0-1 0 0 0,1 1 0 0 0,-1-1 0 0 0,1 1 0 0 0,-1-1 0 0 0,1 1 0 0 0,0-1 0 0 0,-1 1 0 0 0,1 0 0 0 0,1-1 0 0 0,-1 1 0 0 0,0 0 1 0 0,0 0-1 0 0,1-1 0 0 0,0 1 0 0 0,-1 1 0 0 0,1-1 0 0 0,0 0 0 0 0,0 0 0 0 0,1 0-26 0 0,81-19-2255 0 0,-47 24-2651 0 0,-24-1-654 0 0</inkml:trace>
  <inkml:trace contextRef="#ctx0" brushRef="#br0" timeOffset="590.65">398 225 12537 0 0,'0'0'32'0'0,"0"0"342"0"0,0 0-112 0 0,0 0-232 0 0,0 0-180 0 0,3-3 29 0 0,-1 1 123 0 0,0 1-1 0 0,0 0 1 0 0,-1 0 0 0 0,1 0 0 0 0,0 0-1 0 0,0 0 1 0 0,1 0 0 0 0,-1 1 0 0 0,0-1-1 0 0,0 1 1 0 0,0-1 0 0 0,0 1 0 0 0,1 0-1 0 0,-1 0 1 0 0,0 0 0 0 0,0 0 0 0 0,0 0-1 0 0,1 0 1 0 0,-1 0 0 0 0,0 1 0 0 0,0 0-1 0 0,0-1 1 0 0,0 1 0 0 0,0 0 0 0 0,0 0-1 0 0,0 0 1 0 0,0 0 0 0 0,0 0 0 0 0,0 0-1 0 0,0 1 1 0 0,0-1 0 0 0,-1 1 0 0 0,1-1 0 0 0,-1 1-1 0 0,1 0 1 0 0,-1-1 0 0 0,0 1 0 0 0,1 2-2 0 0,1-3 44 0 0,0 1 1 0 0,0 0 0 0 0,0 0-1 0 0,-1 1 1 0 0,1-1 0 0 0,-1 0-1 0 0,1 1 1 0 0,-1 0 0 0 0,0-1 0 0 0,0 1-1 0 0,0 0 1 0 0,-1 0 0 0 0,1 0-1 0 0,-1 0 1 0 0,1 1 0 0 0,-1-1 0 0 0,0 0-1 0 0,0 0 1 0 0,-1 1 0 0 0,1-1-1 0 0,-1 1 1 0 0,1-1 0 0 0,-1 1-1 0 0,0-1 1 0 0,0 0 0 0 0,-1 1 0 0 0,1-1-1 0 0,-1 1 1 0 0,0-1 0 0 0,0 0-1 0 0,0 1 1 0 0,0-1 0 0 0,0 0 0 0 0,-1 0-1 0 0,1 0 1 0 0,-1 0 0 0 0,0 0-1 0 0,0 0 1 0 0,0 0 0 0 0,0-1 0 0 0,-1 1-1 0 0,1-1 1 0 0,-1 0 0 0 0,1 1-1 0 0,-1-1 1 0 0,0 0 0 0 0,0-1-1 0 0,0 1 1 0 0,0 0 0 0 0,0-1 0 0 0,0 0-1 0 0,-1 1 1 0 0,1-1 0 0 0,0-1-1 0 0,-1 1 1 0 0,-2 0-45 0 0,-7-2-2011 0 0,10-8-3537 0 0,6 1-631 0 0</inkml:trace>
  <inkml:trace contextRef="#ctx0" brushRef="#br0" timeOffset="760.65">611 241 5016 0 0,'0'0'2023'0'0,"0"0"-980"0"0,0 0-335 0 0,0 0-160 0 0,0 0-34 0 0,0 0 140 0 0,0 0 134 0 0,0 0 22 0 0,-2 8-50 0 0,0-2-836 0 0,-2 2 227 0 0,1 0 1 0 0,0 1-1 0 0,0-1 1 0 0,1 1-1 0 0,0-1 0 0 0,1 1 1 0 0,0 0-1 0 0,0 0 1 0 0,1 0-1 0 0,0 0 1 0 0,0-1-1 0 0,1 1 1 0 0,1 6-152 0 0,40 25-4646 0 0,-33-36-481 0 0</inkml:trace>
  <inkml:trace contextRef="#ctx0" brushRef="#br0" timeOffset="1010.29">764 414 10921 0 0,'0'0'4436'0'0,"0"0"-4272"0"0,0 0-164 0 0,6 38 312 0 0,-6-25-60 0 0,0 0-140 0 0,0 0-32 0 0,-2-1-68 0 0,-2 2 101 0 0,2-1-9 0 0,-1 0-104 0 0,-1-1-681 0 0,-3-3-731 0 0,2-5-2588 0 0,-8-4-4525 0 0</inkml:trace>
  <inkml:trace contextRef="#ctx0" brushRef="#br0" timeOffset="45265.39">407 623 536 0 0,'-98'-24'0'0'0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1004 0 0,'0'0'4627'0'0,"0"0"-1397"0"0,0 0-1084 0 0,0 0-1196 0 0,0 0-503 0 0,0 0-191 0 0,0 0 0 0 0,0 0-173 0 0,1 4 19 0 0,79 107 1567 0 0,-34-60-974 0 0,-42-48-673 0 0,0-1 0 0 0,-1 1 0 0 0,1 0 0 0 0,-1 1 0 0 0,0-1 0 0 0,0 0 0 0 0,0 1-1 0 0,0 0 1 0 0,0 0 0 0 0,-1 0 0 0 0,0 0 0 0 0,0 0 0 0 0,0 0 0 0 0,0 1-1 0 0,-1-1 1 0 0,1 1 0 0 0,-1-1 0 0 0,0 1 0 0 0,-1-1 0 0 0,1 1 0 0 0,-1 0 0 0 0,0-1-1 0 0,0 1 1 0 0,0 0 0 0 0,-1-1 0 0 0,1 1 0 0 0,-1 0 0 0 0,0-1 0 0 0,-1 1 0 0 0,1-1-1 0 0,-1 0 1 0 0,0 1 0 0 0,0-1 0 0 0,0 0 0 0 0,-1 0 0 0 0,1 0 0 0 0,-1-1 0 0 0,0 1-1 0 0,0 0 1 0 0,0-1 0 0 0,-1 0 0 0 0,1 0 0 0 0,-1 0 0 0 0,0 0 0 0 0,0 0 0 0 0,-3 1-22 0 0,5-2 44 0 0,-1 0 0 0 0,0 0 0 0 0,0 0 0 0 0,0 0 0 0 0,0 0 1 0 0,0-1-1 0 0,0 0 0 0 0,0 1 0 0 0,0-1 0 0 0,0 0 0 0 0,-1 0 1 0 0,1-1-1 0 0,0 1 0 0 0,-1-1 0 0 0,1 0 0 0 0,-1 1 1 0 0,1-2-1 0 0,0 1 0 0 0,-1 0 0 0 0,1-1 0 0 0,0 1 0 0 0,-1-1 1 0 0,1 0-1 0 0,0 0 0 0 0,0 0 0 0 0,0-1 0 0 0,-1 1 1 0 0,1-1-1 0 0,1 0 0 0 0,-1 1 0 0 0,0-1 0 0 0,0 0 0 0 0,1-1 1 0 0,-1 1-1 0 0,1-1 0 0 0,0 1 0 0 0,0-1 0 0 0,0 1 1 0 0,0-1-1 0 0,0 0 0 0 0,0 0 0 0 0,1 0 0 0 0,-1 0 0 0 0,1 0 1 0 0,0-1-1 0 0,0 1 0 0 0,0 0 0 0 0,0-1 0 0 0,1-2-44 0 0,1-2 1 0 0,1 1 0 0 0,0-1 0 0 0,0 1 0 0 0,1-1 0 0 0,0 1 0 0 0,0 0 0 0 0,1 0 0 0 0,-1 0 0 0 0,2 1 0 0 0,-1-1 0 0 0,1 1 0 0 0,0 0 0 0 0,0 0 0 0 0,1 1 0 0 0,0-1 0 0 0,-1 1 0 0 0,2 1 0 0 0,-1-1 0 0 0,6-2-1 0 0,53-6-8292 0 0,-57 15 1073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6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934 36 6005 0 0,'0'0'2662'0'0,"0"0"-1818"0"0,0 0-319 0 0,-8-1 421 0 0,-153-6 3826 0 0,-74-2-3820 0 0,-295-10-710 0 0,538 23-5015 0 0,2-2 1031 0 0,8 1-2771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6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13165 0 0,'0'0'1284'0'0,"2"8"-683"0"0,115 249 1641 0 0,-117-254-2227 0 0,1-1-1 0 0,-1 1 1 0 0,0 0-1 0 0,0-1 1 0 0,0 1-1 0 0,0 0 1 0 0,0-1-1 0 0,-1 1 1 0 0,1 0-1 0 0,-1-1 1 0 0,0 1-1 0 0,0 0 1 0 0,0-1-1 0 0,0 1 1 0 0,0-1-1 0 0,0 0 1 0 0,-1 1-1 0 0,1-1 1 0 0,-1 0-1 0 0,0 0 1 0 0,1 0-1 0 0,-1 0 1 0 0,0 0-1 0 0,0 0 1 0 0,0-1-1 0 0,-1 1 1 0 0,1-1-1 0 0,0 1 1 0 0,-1-1-1 0 0,1 0 1 0 0,-1 0-1 0 0,1 0 1 0 0,-1 0-1 0 0,1 0 1 0 0,-1-1-1 0 0,0 1 1 0 0,1-1-1 0 0,-1 1 1 0 0,0-1-1 0 0,1 0 1 0 0,-1 0-1 0 0,0 0 1 0 0,1-1-1 0 0,-1 1 1 0 0,0-1-1 0 0,1 1 1 0 0,-1-1-1 0 0,0 0 1 0 0,1 0-1 0 0,0 0 1 0 0,-1 0-1 0 0,1-1 1 0 0,-1 1-1 0 0,1-1 1 0 0,0 1-1 0 0,0-1 1 0 0,0 0-1 0 0,0 0-14 0 0,-1 1 4 0 0,0 1 1 0 0,0-1-1 0 0,1 0 0 0 0,-1-1 1 0 0,0 1-1 0 0,1 0 0 0 0,-1-1 0 0 0,1 0 1 0 0,-1 1-1 0 0,1-1 0 0 0,0 0 1 0 0,-1 0-1 0 0,1 0 0 0 0,0-1 1 0 0,1 1-1 0 0,-1 0 0 0 0,0-1 0 0 0,1 1 1 0 0,-1-1-1 0 0,1 0 0 0 0,0 1 1 0 0,0-1-1 0 0,0 0 0 0 0,0 0 1 0 0,0 0-1 0 0,1 0 0 0 0,-1 0 1 0 0,1 1-1 0 0,0-1 0 0 0,0 0 0 0 0,0 0 1 0 0,0 0-1 0 0,0 0 0 0 0,1 0 1 0 0,-1 0-1 0 0,1 0 0 0 0,0 0 1 0 0,0 0-1 0 0,0 1 0 0 0,0-1 0 0 0,0 0 1 0 0,1 1-1 0 0,-1-1 0 0 0,1 1 1 0 0,0-1-1 0 0,0 1 0 0 0,0 0 1 0 0,0-1-1 0 0,0 1 0 0 0,0 0 1 0 0,0 1-1 0 0,1-1 0 0 0,-1 0 0 0 0,1 1 1 0 0,-1-1-1 0 0,1 1 0 0 0,0 0 1 0 0,0 0-1 0 0,1-1-4 0 0,84-17-802 0 0,-68 18-2759 0 0,0 1-3407 0 0,-12 0-88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7.2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8825 0 0,'0'0'1892'0'0,"0"0"-1243"0"0,0 0-187 0 0,0 0 214 0 0,-6 7 46 0 0,0 0-632 0 0,0 0 0 0 0,1 1 1 0 0,0-1-1 0 0,1 1 0 0 0,-1 0 0 0 0,1 1 1 0 0,1-1-1 0 0,0 1 0 0 0,0 0 1 0 0,0-1-1 0 0,1 1 0 0 0,1 1 0 0 0,-1-1 1 0 0,2 0-1 0 0,-1 0 0 0 0,1 0 0 0 0,1 0 1 0 0,0 8-91 0 0,0-15 49 0 0,0 0 1 0 0,0 1-1 0 0,1-1 1 0 0,-1 0-1 0 0,0 0 1 0 0,1-1-1 0 0,-1 1 1 0 0,1 0-1 0 0,0 0 1 0 0,0-1-1 0 0,0 1 1 0 0,-1-1-1 0 0,1 1 1 0 0,1-1-1 0 0,-1 0 1 0 0,0 0-1 0 0,0 0 1 0 0,0 0-1 0 0,1 0 1 0 0,-1-1-1 0 0,0 1 1 0 0,1-1-1 0 0,-1 1 0 0 0,0-1 1 0 0,1 0-1 0 0,-1 0 1 0 0,1 0-1 0 0,-1 0 1 0 0,0 0-1 0 0,1 0 1 0 0,-1-1-1 0 0,0 1 1 0 0,1-1-1 0 0,-1 0 1 0 0,0 0-1 0 0,1 0 1 0 0,-1 0-1 0 0,0 0 1 0 0,1-1-50 0 0,-1 2-11 0 0,-1-1 1 0 0,1 1-1 0 0,-1 0 1 0 0,1-1-1 0 0,-1 1 0 0 0,0-1 1 0 0,1 1-1 0 0,-1-1 1 0 0,0 0-1 0 0,1 0 1 0 0,-1 1-1 0 0,0-1 0 0 0,0 0 1 0 0,0 0-1 0 0,0 0 1 0 0,0 0-1 0 0,0-1 1 0 0,0 1-1 0 0,0 0 1 0 0,0 0-1 0 0,-1 0 0 0 0,1-1 1 0 0,0 1-1 0 0,-1 0 1 0 0,1-1-1 0 0,-1 1 1 0 0,1-1-1 0 0,-1 1 0 0 0,0 0 1 0 0,0-1-1 0 0,1 1 1 0 0,-1-1-1 0 0,0 1 1 0 0,0-1-1 0 0,-1 1 0 0 0,1-1 1 0 0,0 1-1 0 0,0-1 1 0 0,-1 1-1 0 0,1 0 1 0 0,-1-1-1 0 0,1 1 1 0 0,-1-1-1 0 0,1 1 0 0 0,-1 0 1 0 0,0 0-1 0 0,0-1 1 0 0,0 1-1 0 0,0 0 1 0 0,0 0-1 0 0,0 0 0 0 0,0 0 1 0 0,0 0-1 0 0,0 0 1 0 0,0 0-1 0 0,0 0 1 0 0,-1 1-1 0 0,1-1 0 0 0,-1 0 11 0 0,-70-3-7242 0 0,58 6 3187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7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11789 0 0,'0'0'1481'0'0,"0"0"-965"0"0,0 0-282 0 0,0 0 187 0 0,0 0 172 0 0,2 6 104 0 0,52 189 1050 0 0,-70-222-44 0 0,15 21-1720 0 0,1 1-1 0 0,0-1 1 0 0,0 1-1 0 0,0-1 1 0 0,1 0 0 0 0,0 1-1 0 0,0-1 1 0 0,1 1-1 0 0,-1 0 1 0 0,1-1-1 0 0,0 1 1 0 0,1 0-1 0 0,-1 0 1 0 0,1 0 0 0 0,0 0-1 0 0,0 1 1 0 0,0-1-1 0 0,1 1 1 0 0,0 0-1 0 0,0 0 1 0 0,0 0 0 0 0,0 0-1 0 0,1 1 1 0 0,-1 0-1 0 0,1-1 1 0 0,0 2-1 0 0,0-1 1 0 0,0 1 0 0 0,0-1-1 0 0,0 1 1 0 0,0 1-1 0 0,1-1 1 0 0,-1 1-1 0 0,1 0 1 0 0,3 0 17 0 0,36-1-4022 0 0,0 13-3611 0 0,-37-7 717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8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7541 0 0,'0'0'1441'0'0,"0"0"-211"0"0,0 0-86 0 0,0 0-39 0 0,0 0-146 0 0,0 0-301 0 0,0 0-393 0 0,0 0-174 0 0,-3 3 45 0 0,-5 9-72 0 0,0 1-1 0 0,1 0 1 0 0,1 1 0 0 0,0-1 0 0 0,0 1-1 0 0,2 0 1 0 0,0 1 0 0 0,0-1-1 0 0,1 1 1 0 0,1 0 0 0 0,1-1 0 0 0,0 11-64 0 0,-2-3 65 0 0,-2-2 58 0 0,1 1-1 0 0,1-1 1 0 0,0 1 0 0 0,2 0-1 0 0,0 0 1 0 0,2 0 0 0 0,0 0 0 0 0,1 0-1 0 0,2 0 1 0 0,0-1 0 0 0,1 0-1 0 0,0 1 1 0 0,2-2 0 0 0,1 1-1 0 0,0-1 1 0 0,1 0 0 0 0,8 10-123 0 0,47 1 86 0 0,-39-52-9626 0 0,-16 1 1508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0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0 12029 0 0,'0'0'1796'0'0,"3"6"-1306"0"0,3 3-362 0 0,0 1 1 0 0,-1-1 0 0 0,0 1 0 0 0,-1 0 0 0 0,0 0-1 0 0,-1 1 1 0 0,0-1 0 0 0,0 1 0 0 0,-1-1 0 0 0,-1 1-1 0 0,0 0 1 0 0,0 0 0 0 0,-1 0 0 0 0,-1-1 0 0 0,1 1 0 0 0,-2 3-130 0 0,0-11 35 0 0,-1-1-1 0 0,1 0 0 0 0,-1 0 0 0 0,1-1 0 0 0,-1 1 0 0 0,0-1 0 0 0,0 1 0 0 0,0-1 0 0 0,1 0 0 0 0,-1 0 0 0 0,0 0 0 0 0,-1 0 0 0 0,1 0 0 0 0,0-1 0 0 0,0 1 0 0 0,0-1 0 0 0,0 0 0 0 0,0 0 0 0 0,0 0 0 0 0,-1-1 0 0 0,1 1 0 0 0,0-1 0 0 0,0 0 0 0 0,0 1 0 0 0,0-1 0 0 0,0-1 0 0 0,0 1 0 0 0,0 0 0 0 0,1-1 0 0 0,-1 1 0 0 0,0-1 0 0 0,1 0 0 0 0,-1 0 0 0 0,1 0 0 0 0,0 0 0 0 0,-1 0 0 0 0,1-1 0 0 0,0 1 0 0 0,0-1 0 0 0,1 1 0 0 0,-1-1 0 0 0,1 0 0 0 0,-1 0 0 0 0,1 1 1 0 0,0-1-1 0 0,0 0 0 0 0,0 0 0 0 0,0 0 0 0 0,0-2-33 0 0,1 2-4 0 0,-1-1 1 0 0,1 1-1 0 0,0-1 1 0 0,0 1-1 0 0,1-1 1 0 0,-1 1 0 0 0,1-1-1 0 0,-1 1 1 0 0,1-1-1 0 0,0 1 1 0 0,1 0-1 0 0,-1-1 1 0 0,0 1-1 0 0,1 0 1 0 0,0 0-1 0 0,0 0 1 0 0,0 0 0 0 0,0 0-1 0 0,0 1 1 0 0,0-1-1 0 0,1 0 1 0 0,0 1-1 0 0,-1 0 1 0 0,1 0-1 0 0,0-1 1 0 0,0 2 0 0 0,0-1-1 0 0,0 0 1 0 0,0 1-1 0 0,1-1 1 0 0,-1 1-1 0 0,0 0 1 0 0,1 0-1 0 0,-1 0 1 0 0,1 1-1 0 0,-1-1 1 0 0,1 1 0 0 0,1 0 3 0 0,54 11-6437 0 0,-54-7 1328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0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10829 0 0,'0'0'3742'0'0,"0"0"-2818"0"0,5 8-602 0 0,-4-7-296 0 0,1 1 11 0 0,1 0 0 0 0,-1 1-1 0 0,0-1 1 0 0,0 1 0 0 0,-1-1 0 0 0,1 1 0 0 0,0-1 0 0 0,-1 1 0 0 0,1 0 0 0 0,-1 0-1 0 0,0 0 1 0 0,0 0 0 0 0,0 0 0 0 0,-1 0 0 0 0,1 0 0 0 0,-1 0 0 0 0,1 0 0 0 0,-1 0-1 0 0,0 0 1 0 0,0 0 0 0 0,-1 0 0 0 0,1 1 0 0 0,0-1 0 0 0,-1 0 0 0 0,0 0 0 0 0,0 0-1 0 0,0 0 1 0 0,0-1 0 0 0,0 1 0 0 0,-1 0 0 0 0,1 0 0 0 0,-1-1 0 0 0,0 1-1 0 0,0-1 1 0 0,0 1 0 0 0,-2 1-37 0 0,7-54 1746 0 0,0 45-1818 0 0,0 0 0 0 0,0 0 0 0 0,0 0 0 0 0,0 1 0 0 0,1-1 0 0 0,0 1 0 0 0,0 0 0 0 0,0 0 0 0 0,0 0 0 0 0,0 0 0 0 0,1 1 0 0 0,0 0 1 0 0,0-1-1 0 0,0 2 0 0 0,0-1 0 0 0,0 1 0 0 0,1-1 72 0 0,28-5-3510 0 0,1 5-4368 0 0,-25 3 1573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3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16013 0 0,'0'0'1825'0'0,"0"0"-1825"0"0,0 0-136 0 0,0 0 84 0 0,0 0-32 0 0,0 0 56 0 0,0 0-404 0 0,0 0-861 0 0,0 0-1023 0 0,0 0-592 0 0,7-8-2865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3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12057 0 0,'0'0'4084'0'0,"0"0"-4084"0"0,0 0-840 0 0,0 0 196 0 0,0 0 64 0 0,0 0-544 0 0,0 0-528 0 0,0 0-1452 0 0,0 0-3365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3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13161 0 0,'0'0'1536'0'0,"0"0"-1348"0"0,0 0-112 0 0,0 0 328 0 0,0 0-304 0 0,0 0-100 0 0,0 0-580 0 0,0 0-536 0 0,0 0-160 0 0,0 0-276 0 0,5 2-684 0 0,-5-2-116 0 0,0-3-5 0 0,2 1 193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6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 13717 0 0,'4'9'973'0'0,"5"12"-889"0"0,-1 1 0 0 0,-1-1 0 0 0,-1 1 0 0 0,0 0 0 0 0,-2 1 0 0 0,-1-1 0 0 0,0 1 0 0 0,-2 0 0 0 0,-1 0-1 0 0,0-1 1 0 0,-2 1 0 0 0,-1 0 0 0 0,0-1 0 0 0,-2 1 0 0 0,-1-1 0 0 0,0 0 0 0 0,-2-1 0 0 0,0 0 0 0 0,-1 0 0 0 0,-2 0 0 0 0,-2 2-84 0 0,-101 121 131 0 0,47-112-6009 0 0,45-31-1956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4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14441 0 0,'0'0'496'0'0,"6"7"-752"0"0,4 3 341 0 0,0 2 0 0 0,0-1 0 0 0,-1 1 0 0 0,-1 1 1 0 0,0 0-1 0 0,-1 0 0 0 0,0 0 0 0 0,-1 1 0 0 0,-1 0 1 0 0,0 0-1 0 0,-1 0 0 0 0,0 1 0 0 0,-1 0 0 0 0,-1-1 0 0 0,0 1 1 0 0,-1 0-1 0 0,-1 13-85 0 0,-2-24 33 0 0,0-1 0 0 0,-1 1 0 0 0,0-1 0 0 0,1 1 1 0 0,-1-1-1 0 0,0 0 0 0 0,-1 0 0 0 0,1 0 0 0 0,0 0 0 0 0,-1-1 1 0 0,1 0-1 0 0,-1 1 0 0 0,0-1 0 0 0,0 0 0 0 0,0-1 0 0 0,0 1 1 0 0,0-1-1 0 0,0 0 0 0 0,-1 0 0 0 0,1 0 0 0 0,0 0 0 0 0,-1-1 1 0 0,1 0-1 0 0,0 0 0 0 0,-1 0 0 0 0,1 0 0 0 0,0-1 0 0 0,-1 0 1 0 0,1 1-1 0 0,0-2 0 0 0,0 1 0 0 0,0 0 0 0 0,0-1 0 0 0,0 0 1 0 0,0 0-1 0 0,0 0 0 0 0,0 0 0 0 0,1-1 0 0 0,-1 1 0 0 0,1-1 1 0 0,0 0-1 0 0,-1 0 0 0 0,2 0 0 0 0,-1-1 0 0 0,0 1 0 0 0,1-1 1 0 0,-1 1-1 0 0,1-1 0 0 0,0 0 0 0 0,0 0 0 0 0,0 0 0 0 0,1 0 1 0 0,0 0-1 0 0,-1 0 0 0 0,1-4-33 0 0,1 5 16 0 0,0 1-1 0 0,1-1 1 0 0,0 0 0 0 0,-1 1 0 0 0,1-1-1 0 0,0 1 1 0 0,0-1 0 0 0,1 1 0 0 0,-1-1-1 0 0,0 1 1 0 0,1 0 0 0 0,-1 0-1 0 0,1 0 1 0 0,0-1 0 0 0,0 2 0 0 0,0-1-1 0 0,0 0 1 0 0,0 0 0 0 0,0 1 0 0 0,0-1-1 0 0,1 1 1 0 0,-1-1 0 0 0,0 1-1 0 0,1 0 1 0 0,-1 0 0 0 0,1 0 0 0 0,0 0-1 0 0,-1 1 1 0 0,1-1 0 0 0,0 1-1 0 0,-1-1 1 0 0,1 1 0 0 0,0 0 0 0 0,-1 0-1 0 0,1 0 1 0 0,0 1-16 0 0,53 3-2131 0 0,-11 9-7421 0 0,-37-10 2716 0 0</inkml:trace>
  <inkml:trace contextRef="#ctx0" brushRef="#br0" timeOffset="361.31">338 106 3332 0 0,'0'0'4601'0'0,"0"0"-3512"0"0,0 0-600 0 0,0 0 338 0 0,0 0-39 0 0,0 0-72 0 0,0 0-53 0 0,0 0-185 0 0,38-7-84 0 0,-33 8-345 0 0,0 0 0 0 0,0 0 0 0 0,0 0 0 0 0,-1 1 0 0 0,1-1 0 0 0,0 1 0 0 0,-1 0 0 0 0,1 1 0 0 0,-1-1 0 0 0,0 1 0 0 0,0 0 0 0 0,0 0 0 0 0,0 0 0 0 0,0 1 0 0 0,-1-1 0 0 0,1 1 0 0 0,-1 0 0 0 0,0 0 0 0 0,0 0 0 0 0,-1 0 0 0 0,1 1 0 0 0,-1-1 0 0 0,0 1 0 0 0,0-1-1 0 0,0 1 1 0 0,-1 0 0 0 0,0 0 0 0 0,0 0 0 0 0,0-1 0 0 0,0 1 0 0 0,-1 0 0 0 0,1 0 0 0 0,-2 0 0 0 0,1 0 0 0 0,0 0 0 0 0,-1 0 0 0 0,0 0 0 0 0,0 0 0 0 0,0 0 0 0 0,-1 0 0 0 0,0 0 0 0 0,0-1 0 0 0,0 1 0 0 0,0-1 0 0 0,-1 0 0 0 0,1 1 0 0 0,-1-1 0 0 0,0 0 0 0 0,-3 2-49 0 0,-84 42-824 0 0,87-53-3629 0 0,3 1-394 0 0</inkml:trace>
  <inkml:trace contextRef="#ctx0" brushRef="#br0" timeOffset="629">559 150 11417 0 0,'0'0'810'0'0,"0"0"-404"0"0,-3 7 250 0 0,-4 9-210 0 0,-34 132 1614 0 0,61-117-1572 0 0,3-24-6631 0 0,-19-7 1239 0 0</inkml:trace>
  <inkml:trace contextRef="#ctx0" brushRef="#br0" timeOffset="893.27">671 333 10845 0 0,'0'0'1871'0'0,"0"0"-1397"0"0,2 7-149 0 0,0-3-211 0 0,-1 1 0 0 0,0-1 0 0 0,0 1 0 0 0,0 0 0 0 0,-1-1 0 0 0,1 1 0 0 0,-1 0 0 0 0,0-1 1 0 0,0 1-1 0 0,-1 0 0 0 0,0-1 0 0 0,0 1 0 0 0,0 0 0 0 0,0-1 0 0 0,0 1 0 0 0,-1-1 1 0 0,0 0-1 0 0,0 0 0 0 0,-2 4-114 0 0,19-51-1840 0 0,-14 42 1863 0 0,0-1 0 0 0,0 1 0 0 0,0 0 0 0 0,0-1 0 0 0,0 1 0 0 0,0 0 0 0 0,1 0 0 0 0,-1 0 1 0 0,0 0-1 0 0,0 0 0 0 0,1 0 0 0 0,-1 0 0 0 0,1 0 0 0 0,-1 1 0 0 0,1-1 0 0 0,-1 0 0 0 0,1 1 1 0 0,-1 0-1 0 0,1-1 0 0 0,0 1 0 0 0,-1 0 0 0 0,1-1 0 0 0,0 1 0 0 0,-1 0 0 0 0,1 0 0 0 0,-1 1 1 0 0,1-1-1 0 0,0 0 0 0 0,-1 0 0 0 0,1 1 0 0 0,0-1 0 0 0,-1 1 0 0 0,1-1 0 0 0,-1 1 0 0 0,1 0 1 0 0,-1 0-1 0 0,0 0 0 0 0,1 0 0 0 0,-1 0 0 0 0,0 0 0 0 0,1 0 0 0 0,-1 0 0 0 0,0 0 0 0 0,0 0 0 0 0,0 1 1 0 0,0-1-1 0 0,0 0 0 0 0,0 1 0 0 0,0 0-23 0 0,38 78 937 0 0,-40-54-790 0 0,0-6-2491 0 0,2-7-4152 0 0,0-9-723 0 0</inkml:trace>
  <inkml:trace contextRef="#ctx0" brushRef="#br0" timeOffset="1160.01">867 630 10437 0 0,'-12'0'1469'0'0,"-437"-53"2538"0"0,327 38-3953 0 0,-44-3 257 0 0,56 15-6447 0 0,102 4 1150 0 0</inkml:trace>
  <inkml:trace contextRef="#ctx0" brushRef="#br0" timeOffset="1426.3">296 689 10529 0 0,'0'0'1859'0'0,"6"5"-1243"0"0,2 4-372 0 0,1 0 0 0 0,-1 1 0 0 0,-1 0 0 0 0,0 0 0 0 0,0 1 0 0 0,-1-1 0 0 0,-1 2 1 0 0,1-1-1 0 0,-2 0 0 0 0,0 1 0 0 0,2 10-244 0 0,-4-20 22 0 0,-1 0 0 0 0,1 1 0 0 0,-1-1 0 0 0,0 1-1 0 0,0-1 1 0 0,0 1 0 0 0,-1-1 0 0 0,1 1 0 0 0,-1 0 0 0 0,1-1 0 0 0,-1 1 0 0 0,0 0 0 0 0,0-1 0 0 0,0 1 0 0 0,0 0 0 0 0,-1-1 0 0 0,1 1 0 0 0,-1 0 0 0 0,1-1 0 0 0,-1 1 0 0 0,0-1-1 0 0,0 1 1 0 0,0-1 0 0 0,0 1 0 0 0,-1-1 0 0 0,1 0 0 0 0,-1 1 0 0 0,1-1 0 0 0,-1 0 0 0 0,0 0 0 0 0,0 0 0 0 0,0 0 0 0 0,0-1 0 0 0,0 1 0 0 0,0 0 0 0 0,0-1 0 0 0,-1 0-1 0 0,1 1 1 0 0,-1-1 0 0 0,1 0 0 0 0,-1 0 0 0 0,1 0 0 0 0,-2 0-22 0 0,1-1 9 0 0,0 1 0 0 0,1 0 1 0 0,-1-1-1 0 0,0 0 0 0 0,0 0 0 0 0,1 0 0 0 0,-1 0 0 0 0,0 0 0 0 0,0 0 0 0 0,1-1 1 0 0,-1 0-1 0 0,0 1 0 0 0,1-1 0 0 0,-1 0 0 0 0,0 0 0 0 0,1 0 0 0 0,0-1 1 0 0,-1 1-1 0 0,1 0 0 0 0,0-1 0 0 0,-1 0 0 0 0,1 1 0 0 0,0-1 0 0 0,0 0 0 0 0,0 0 1 0 0,1 0-1 0 0,-1-1 0 0 0,0 1 0 0 0,1 0 0 0 0,-1-1 0 0 0,1 1 0 0 0,0-1 0 0 0,0 1 1 0 0,0-1-1 0 0,0 1 0 0 0,0-1 0 0 0,1 0 0 0 0,-1 1 0 0 0,1-1 0 0 0,0 0 0 0 0,0 0 1 0 0,0 1-1 0 0,0-1 0 0 0,0 0 0 0 0,0 0 0 0 0,1 1 0 0 0,-1-1 0 0 0,1 0 0 0 0,0 1 1 0 0,0-1-1 0 0,0 1 0 0 0,0-1 0 0 0,0 1 0 0 0,1-1 0 0 0,-1 1 0 0 0,1 0 1 0 0,0-1-1 0 0,-1 1 0 0 0,1 0 0 0 0,0 0 0 0 0,0 0 0 0 0,0 1 0 0 0,1-1 0 0 0,-1 0 1 0 0,3 0-10 0 0,0-1-75 0 0,1 0 0 0 0,0 0 0 0 0,0 1 0 0 0,0 0 0 0 0,0 1 0 0 0,0-1 0 0 0,0 1 0 0 0,1 0 0 0 0,-1 1 0 0 0,0-1 0 0 0,1 1 0 0 0,-1 0 0 0 0,0 1 0 0 0,0 0 0 0 0,1 0 0 0 0,0 0 75 0 0,61 19-5839 0 0,-54-14 1541 0 0</inkml:trace>
  <inkml:trace contextRef="#ctx0" brushRef="#br0" timeOffset="1656.92">596 818 4984 0 0,'0'0'7263'0'0,"0"0"-5541"0"0,0 0-1440 0 0,4 8 209 0 0,1 3-328 0 0,1 0-1 0 0,-2 0 1 0 0,0 0-1 0 0,0 0 1 0 0,-1 1-1 0 0,0 0 1 0 0,-1 0 0 0 0,0 0-1 0 0,-1 0 1 0 0,-1 0-1 0 0,0 0 1 0 0,0 0 0 0 0,-2 4-163 0 0,-4-40 1707 0 0,6 20-1703 0 0,0 0-1 0 0,0-1 1 0 0,1 1-1 0 0,-1 0 1 0 0,1 0-1 0 0,0-1 1 0 0,1 1 0 0 0,-1 0-1 0 0,1 0 1 0 0,-1 0-1 0 0,1 0 1 0 0,1 0 0 0 0,-1 1-1 0 0,0-1 1 0 0,1 1-1 0 0,0-1 1 0 0,0 1-1 0 0,0 0 1 0 0,0 0 0 0 0,0 0-1 0 0,1 0 1 0 0,-1 1-1 0 0,1 0 1 0 0,0-1-1 0 0,-1 1 1 0 0,1 0 0 0 0,0 1-1 0 0,0-1 1 0 0,1 1-1 0 0,0-1-3 0 0,86-10-4709 0 0,-86 11 378 0 0,-2-1-2595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1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 4608 0 0,'0'0'6942'0'0,"0"0"-4734"0"0,0 0-1333 0 0,0 0 30 0 0,0 0-166 0 0,0 0-324 0 0,0 0-375 0 0,7 6-104 0 0,67 112 41 0 0,-73-115 34 0 0,0 0-1 0 0,0 0 1 0 0,0 1 0 0 0,0-1 0 0 0,-1 0-1 0 0,0 0 1 0 0,0 0 0 0 0,1 1-1 0 0,-2-1 1 0 0,1 0 0 0 0,0 0-1 0 0,-1 0 1 0 0,1 1 0 0 0,-1-1-1 0 0,0 0 1 0 0,0 0 0 0 0,-1 0-1 0 0,1 0 1 0 0,0 0 0 0 0,-1 0-1 0 0,0-1 1 0 0,0 1 0 0 0,0 0-1 0 0,0-1 1 0 0,0 0 0 0 0,0 1-1 0 0,0-1 1 0 0,-1 0 0 0 0,1 0-1 0 0,-1 0 1 0 0,0 0 0 0 0,0-1-1 0 0,1 1 1 0 0,-1-1 0 0 0,0 0 0 0 0,0 1-1 0 0,0-2 1 0 0,-1 1 0 0 0,1 0-1 0 0,0 0 1 0 0,0-1 0 0 0,0 0-1 0 0,-1 1 1 0 0,0-1-11 0 0,1 0 21 0 0,1 0 0 0 0,0 1 0 0 0,-1-1 0 0 0,1 0 0 0 0,0 0 0 0 0,-1-1 0 0 0,1 1 0 0 0,0 0 0 0 0,-1-1 0 0 0,1 1 0 0 0,0-1 0 0 0,0 0 0 0 0,0 0 0 0 0,0 0 0 0 0,-1 0 0 0 0,1 0 0 0 0,0 0 0 0 0,1 0 0 0 0,-1-1 0 0 0,0 1 0 0 0,0-1 0 0 0,0 1 0 0 0,1-1 0 0 0,-1 0 0 0 0,1 0 0 0 0,0 0 0 0 0,-1 0 0 0 0,1 0 0 0 0,0 0 0 0 0,0 0 0 0 0,0 0 0 0 0,0 0 0 0 0,1 0 0 0 0,-1 0 0 0 0,0-1 0 0 0,1 1 0 0 0,0 0 0 0 0,-1-1 0 0 0,1 1 0 0 0,0 0 0 0 0,0-1 0 0 0,1 1 0 0 0,-1 0 0 0 0,0-1 0 0 0,1 1 0 0 0,-1 0 0 0 0,1 0 0 0 0,0 0 0 0 0,0-1 0 0 0,0 1 0 0 0,0 0 0 0 0,0 0 0 0 0,0 0 0 0 0,0 0 0 0 0,1 0 0 0 0,-1 1 0 0 0,1-1 0 0 0,-1 0 0 0 0,1 1 0 0 0,0-1 0 0 0,0 1 0 0 0,0-1 0 0 0,-1 1 0 0 0,1 0 0 0 0,1 0 0 0 0,-1 0 0 0 0,0 0 0 0 0,0 0-21 0 0,89-44-1472 0 0,-46 40-8424 0 0,-32 5 2721 0 0</inkml:trace>
  <inkml:trace contextRef="#ctx0" brushRef="#br0" timeOffset="298.97">305 45 12545 0 0,'0'0'808'0'0,"0"0"-423"0"0,0 0 326 0 0,0 0-15 0 0,0 0-288 0 0,0 0-228 0 0,0 0-70 0 0,35-11-3 0 0,-31 11-106 0 0,1 1 0 0 0,-1 0 1 0 0,0 0-1 0 0,0 0 0 0 0,1 0 0 0 0,-1 0 0 0 0,0 1 0 0 0,0 0 1 0 0,0 0-1 0 0,0 0 0 0 0,-1 0 0 0 0,1 1 0 0 0,0-1 1 0 0,-1 1-1 0 0,0 0 0 0 0,0 0 0 0 0,0 0 0 0 0,0 1 0 0 0,0-1 1 0 0,-1 1-1 0 0,1-1 0 0 0,-1 1 0 0 0,0 0 0 0 0,0 0 0 0 0,0 0 1 0 0,-1 0-1 0 0,1 0 0 0 0,-1 1 0 0 0,0-1 0 0 0,0 0 0 0 0,-1 1 1 0 0,1-1-1 0 0,-1 0 0 0 0,0 1 0 0 0,0-1 0 0 0,0 1 0 0 0,-1-1 1 0 0,0 0-1 0 0,0 1 0 0 0,0-1 0 0 0,0 0 0 0 0,0 0 0 0 0,-1 0 1 0 0,0 0-1 0 0,0 0 0 0 0,0 0 0 0 0,0 0 0 0 0,-1-1 0 0 0,-1 3-1 0 0,-53 34 365 0 0,28-35-4349 0 0,25-6-893 0 0,3-6-2542 0 0</inkml:trace>
  <inkml:trace contextRef="#ctx0" brushRef="#br0" timeOffset="548.05">521 90 12197 0 0,'0'0'1228'0'0,"0"0"-866"0"0,0 0 154 0 0,0 0 85 0 0,-7 6-120 0 0,4-3-439 0 0,0-2-21 0 0,-1 1 1 0 0,0 0 0 0 0,1 0 0 0 0,0 0-1 0 0,-1 1 1 0 0,1-1 0 0 0,0 1 0 0 0,0 0 0 0 0,0 0-1 0 0,1 0 1 0 0,-1 0 0 0 0,1 0 0 0 0,-1 1-1 0 0,1-1 1 0 0,0 1 0 0 0,1-1 0 0 0,-1 1-1 0 0,1 0 1 0 0,-1 0 0 0 0,1 0 0 0 0,0-1-1 0 0,0 1 1 0 0,1 0 0 0 0,-1 0 0 0 0,1 1 0 0 0,0-1-1 0 0,0 0 1 0 0,0 0 0 0 0,1 0 0 0 0,-1 0-1 0 0,1 0 1 0 0,0 0 0 0 0,0 0 0 0 0,1-1-1 0 0,-1 1 1 0 0,2 3-22 0 0,42 15-5038 0 0,-33-19 103 0 0</inkml:trace>
  <inkml:trace contextRef="#ctx0" brushRef="#br0" timeOffset="828.2">679 221 12269 0 0,'0'0'1493'0'0,"0"0"-1212"0"0,0 0 63 0 0,0 0-133 0 0,-6 0-132 0 0,-8-1 150 0 0,26 12-2435 0 0,-10-10 2268 0 0,0 0-1 0 0,0 0 1 0 0,0 0-1 0 0,-1 1 1 0 0,1-1-1 0 0,0 1 0 0 0,-1-1 1 0 0,1 1-1 0 0,-1-1 1 0 0,1 1-1 0 0,-1 0 1 0 0,0 0-1 0 0,0 0 0 0 0,0 0 1 0 0,0 0-1 0 0,0 0 1 0 0,0 0-1 0 0,-1 0 1 0 0,1 0-1 0 0,-1 0 0 0 0,1 0 1 0 0,-1 0-1 0 0,0 1 1 0 0,0-1-1 0 0,0 0 0 0 0,0 0 1 0 0,0 0-1 0 0,0 1 1 0 0,-1-1-1 0 0,1 0 1 0 0,-1 0-1 0 0,1 0 0 0 0,-1 0 1 0 0,0 0-1 0 0,0 0 1 0 0,0 0-1 0 0,0 0 1 0 0,0 0-1 0 0,0 0 0 0 0,-1 0 1 0 0,1-1-1 0 0,-1 1 1 0 0,1-1-1 0 0,-1 1 0 0 0,1-1 1 0 0,-1 1-1 0 0,0-1 1 0 0,0 0-1 0 0,0 0 1 0 0,0 0-1 0 0,0 0 0 0 0,0 0 1 0 0,0 0-1 0 0,0-1 1 0 0,0 1-1 0 0,0-1 1 0 0,0 1-1 0 0,-2-1-61 0 0,-14 14-65 0 0,18-14 82 0 0,-1 1 0 0 0,0-1 0 0 0,1 0 0 0 0,-1 0 0 0 0,1 1 0 0 0,-1-1 0 0 0,0 1 0 0 0,1-1 0 0 0,-1 0 0 0 0,1 1 0 0 0,-1-1 0 0 0,1 1 0 0 0,-1-1 0 0 0,1 1 0 0 0,0 0 0 0 0,-1-1 0 0 0,1 1 0 0 0,0-1 0 0 0,-1 1 0 0 0,1 0 0 0 0,0-1 0 0 0,0 1 0 0 0,0-1 0 0 0,-1 1 0 0 0,1 0 0 0 0,0-1 0 0 0,0 1 0 0 0,0 0 0 0 0,0-1-1 0 0,0 1 1 0 0,0 0 0 0 0,0-1 0 0 0,0 1 0 0 0,1 0 0 0 0,-1-1 0 0 0,0 1 0 0 0,0 0 0 0 0,0-1 0 0 0,1 1 0 0 0,-1 0 0 0 0,0-1 0 0 0,1 1 0 0 0,-1-1 0 0 0,1 1 0 0 0,-1-1 0 0 0,1 1 0 0 0,-1-1 0 0 0,0 1 0 0 0,1-1 0 0 0,0 1 0 0 0,-1-1 0 0 0,1 0 0 0 0,-1 1 0 0 0,1-1 0 0 0,-1 0 0 0 0,1 1 0 0 0,0-1 0 0 0,-1 0 0 0 0,1 0 0 0 0,0 0 0 0 0,-1 0 0 0 0,1 0 0 0 0,0 0 0 0 0,-1 1 0 0 0,1-1 0 0 0,0-1 0 0 0,-1 1 0 0 0,2 0-17 0 0,65 7-1630 0 0,-42-5-4545 0 0,-20-1 1027 0 0</inkml:trace>
  <inkml:trace contextRef="#ctx0" brushRef="#br0" timeOffset="1081.3">883 505 432 0 0,'0'0'11781'0'0,"0"0"-8908"0"0,-7 0-2508 0 0,-321-28 1165 0 0,-29 2-1033 0 0,205 9-7645 0 0,146 16 1658 0 0</inkml:trace>
  <inkml:trace contextRef="#ctx0" brushRef="#br0" timeOffset="1332.56">272 555 8413 0 0,'0'0'2249'0'0,"0"0"-1106"0"0,7 7-269 0 0,-2-1-641 0 0,1 0-1 0 0,-1 1 1 0 0,0 0 0 0 0,0 0-1 0 0,-1 1 1 0 0,0-1-1 0 0,0 1 1 0 0,-1 0 0 0 0,0 0-1 0 0,0 0 1 0 0,-1 0-1 0 0,0 0 1 0 0,-1 1 0 0 0,1-1-1 0 0,-2 2-232 0 0,2-7 24 0 0,-1 1 0 0 0,0-1-1 0 0,-1 0 1 0 0,1 0 0 0 0,-1 1 0 0 0,1-1-1 0 0,-1 0 1 0 0,0 0 0 0 0,0 1 0 0 0,-1-1-1 0 0,1 0 1 0 0,-1 1 0 0 0,1-1 0 0 0,-1 0-1 0 0,0 0 1 0 0,0 0 0 0 0,-1 0 0 0 0,1 0-1 0 0,0 0 1 0 0,-1 0 0 0 0,0 0 0 0 0,0 0-1 0 0,0-1 1 0 0,0 1 0 0 0,0-1 0 0 0,0 1-1 0 0,-1-1 1 0 0,1 0 0 0 0,-1 0 0 0 0,0 0-1 0 0,1 0 1 0 0,-1-1 0 0 0,0 1 0 0 0,0-1-1 0 0,0 1 1 0 0,0-1 0 0 0,0 0 0 0 0,-1 0-1 0 0,1-1 1 0 0,0 1 0 0 0,0-1 0 0 0,-1 1-1 0 0,1-1 1 0 0,0 0 0 0 0,-3 0-24 0 0,4-3-19 0 0,-1 0 1 0 0,1 0-1 0 0,0 0 0 0 0,0 0 1 0 0,1-1-1 0 0,-1 1 1 0 0,0 0-1 0 0,1-1 0 0 0,0 1 1 0 0,0-1-1 0 0,0 1 0 0 0,1-1 1 0 0,-1 0-1 0 0,1 1 0 0 0,-1-1 1 0 0,1 0-1 0 0,1 1 1 0 0,-1-1-1 0 0,0 0 0 0 0,1 1 1 0 0,0-1-1 0 0,-1 1 0 0 0,2-1 1 0 0,-1 1-1 0 0,0-1 1 0 0,1 1-1 0 0,-1 0 0 0 0,1-1 1 0 0,0 1-1 0 0,0 0 0 0 0,0 0 1 0 0,1 0-1 0 0,-1 1 1 0 0,1-1-1 0 0,-1 0 0 0 0,1 1 1 0 0,0 0-1 0 0,0 0 0 0 0,0 0 1 0 0,0 0-1 0 0,1 0 1 0 0,-1 0-1 0 0,0 1 0 0 0,1 0 1 0 0,-1 0-1 0 0,1 0 0 0 0,-1 0 1 0 0,1 0-1 0 0,2 0 19 0 0,17 1-2142 0 0,-1 3-3296 0 0,-10 0-350 0 0</inkml:trace>
  <inkml:trace contextRef="#ctx0" brushRef="#br0" timeOffset="1658.55">513 703 8097 0 0,'0'0'52'0'0,"0"0"-1221"0"0,0 0 878 0 0,0 0 671 0 0,0 0 580 0 0,0 0 114 0 0,0 0-141 0 0,-1-5 138 0 0,2 5-990 0 0,-1 0 0 0 0,1 1 0 0 0,-1-1 0 0 0,1 0 0 0 0,-1 0 0 0 0,1 1 0 0 0,0-1-1 0 0,-1 0 1 0 0,1 0 0 0 0,-1 0 0 0 0,1 0 0 0 0,0 0 0 0 0,-1 0 0 0 0,1 0 0 0 0,-1 0 0 0 0,1 0 0 0 0,0 0 0 0 0,-1 0 0 0 0,1 0 0 0 0,-1 0 0 0 0,1 0-1 0 0,0-1 1 0 0,-1 1 0 0 0,1 0 0 0 0,-1-1 0 0 0,1 1 0 0 0,-1 0 0 0 0,1-1 0 0 0,-1 1 0 0 0,1 0 0 0 0,-1-1 0 0 0,1 1 0 0 0,-1-1 0 0 0,0 1 0 0 0,1-1 0 0 0,-1 1-1 0 0,0-1 1 0 0,1 1 0 0 0,-1-1 0 0 0,0 1 0 0 0,1-1 0 0 0,-1 1 0 0 0,0-1 0 0 0,0 0 0 0 0,0 1 0 0 0,0-1 0 0 0,0 1 0 0 0,0-1 0 0 0,0 0 0 0 0,0 1-1 0 0,0-1 1 0 0,0 0 0 0 0,0 1 0 0 0,0-1 0 0 0,0 1 0 0 0,0-1 0 0 0,0 0 0 0 0,-1 1 0 0 0,1-1 0 0 0,0 1 0 0 0,0-1 0 0 0,-1 1 0 0 0,1-1 0 0 0,0 1-1 0 0,-1-1-80 0 0,4 5 26 0 0,0 1-1 0 0,0 0 0 0 0,0 0 0 0 0,-1 0 0 0 0,0 0 0 0 0,0 1 0 0 0,0-1 0 0 0,-1 1 0 0 0,1-1 0 0 0,-1 1 0 0 0,-1-1 0 0 0,1 1 0 0 0,-1 0 0 0 0,0-1 0 0 0,0 1 0 0 0,-1-1 0 0 0,1 1 0 0 0,-1 0 0 0 0,-1-1 0 0 0,1 1 0 0 0,-1-1 0 0 0,0 0 0 0 0,0 1 1 0 0,0-1-1 0 0,-3 4-25 0 0,3-50 2151 0 0,69-48-3089 0 0,-21 71-7985 0 0,-38 16 2575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8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1427 120 7737 0 0,'0'0'580'0'0,"0"0"-674"0"0,-8-5 130 0 0,-149-53 2579 0 0,20 35-1937 0 0,0 6 0 0 0,-1 6 1 0 0,-1 5-1 0 0,0 7 0 0 0,1 6 0 0 0,0 6 0 0 0,-74 19-678 0 0,210-32-48 0 0,-50 12-299 0 0,23 2-3981 0 0,28-12-233 0 0,5-1-1776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9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6921 0 0,'0'0'1130'0'0,"0"0"-246"0"0,0 0 54 0 0,0 0 247 0 0,0 0-9 0 0,0 0-274 0 0,0 0-521 0 0,0 0-240 0 0,6 7 142 0 0,11 14-111 0 0,-6-9 50 0 0,0 0 1 0 0,-1 1-1 0 0,0 0 1 0 0,-1 1-1 0 0,0 0 0 0 0,-1 0 1 0 0,-1 1-1 0 0,0 0 0 0 0,-1 1 1 0 0,0 2-223 0 0,-6-15 17 0 0,-1-1-1 0 0,1 1 1 0 0,0 0 0 0 0,-1-1 0 0 0,0 1-1 0 0,0-1 1 0 0,0 1 0 0 0,0-1 0 0 0,0 1-1 0 0,0-1 1 0 0,0 0 0 0 0,-1 0 0 0 0,1 1 0 0 0,-1-1-1 0 0,0 0 1 0 0,0 0 0 0 0,1 0 0 0 0,-1-1-1 0 0,0 1 1 0 0,-1 0 0 0 0,1-1 0 0 0,0 0-1 0 0,0 1 1 0 0,-1-1 0 0 0,1 0 0 0 0,-1 0-1 0 0,1 0 1 0 0,-1 0 0 0 0,1-1 0 0 0,-1 1 0 0 0,1-1-1 0 0,-1 1 1 0 0,0-1 0 0 0,1 0 0 0 0,-1 0-1 0 0,0 0 1 0 0,1-1 0 0 0,-1 1 0 0 0,0 0-1 0 0,1-1 1 0 0,-1 0 0 0 0,-1 0-17 0 0,2 1 0 0 0,0 0 0 0 0,0 0 1 0 0,0 0-1 0 0,0 0 0 0 0,0 0 0 0 0,0 0 1 0 0,0-1-1 0 0,0 1 0 0 0,0-1 0 0 0,0 0 0 0 0,0 1 1 0 0,0-1-1 0 0,0 0 0 0 0,0 0 0 0 0,1 0 1 0 0,-1 0-1 0 0,0 0 0 0 0,1-1 0 0 0,-1 1 1 0 0,1 0-1 0 0,-1-1 0 0 0,1 1 0 0 0,0-1 0 0 0,-1 1 1 0 0,1-1-1 0 0,0 0 0 0 0,0 0 0 0 0,0 1 1 0 0,1-1-1 0 0,-1 0 0 0 0,0 0 0 0 0,0 0 0 0 0,1 0 1 0 0,0 0-1 0 0,-1 0 0 0 0,1 0 0 0 0,0 0 1 0 0,0 0-1 0 0,0 0 0 0 0,0 0 0 0 0,0 0 0 0 0,0 0 1 0 0,1 0-1 0 0,-1 0 0 0 0,1 0 0 0 0,0 0 1 0 0,-1 0-1 0 0,1 0 0 0 0,0 0 0 0 0,0 0 0 0 0,0 1 1 0 0,0-1-1 0 0,0 0 0 0 0,1 1 0 0 0,-1-1 1 0 0,1-1-1 0 0,3-1-113 0 0,-1 0 1 0 0,0 0 0 0 0,1 0 0 0 0,0 0 0 0 0,0 1 0 0 0,0 0 0 0 0,0 0 0 0 0,1 0 0 0 0,-1 1-1 0 0,1-1 1 0 0,-1 1 0 0 0,1 1 0 0 0,0-1 0 0 0,0 1 0 0 0,0 0 0 0 0,0 0 0 0 0,4 1 112 0 0,38 5-8943 0 0,-37-1 2738 0 0</inkml:trace>
  <inkml:trace contextRef="#ctx0" brushRef="#br0" timeOffset="359.6">274 118 664 0 0,'0'0'1272'0'0,"0"0"87"0"0,0 0 304 0 0,0 0 77 0 0,0 0-62 0 0,0 0-285 0 0,0 0-395 0 0,0 0-344 0 0,0 0-321 0 0,8-19-403 0 0,-5 18 131 0 0,1 1 0 0 0,-1 0 0 0 0,1 1 0 0 0,-1-1 0 0 0,0 1 0 0 0,1-1 0 0 0,-1 1 0 0 0,0 0 0 0 0,0 0 0 0 0,1 1 0 0 0,-1-1 0 0 0,0 1 0 0 0,0-1 0 0 0,0 1 0 0 0,-1 0 0 0 0,1 0 0 0 0,0 0 0 0 0,-1 0 0 0 0,1 1 0 0 0,-1-1 0 0 0,0 1 0 0 0,0 0 0 0 0,0-1 0 0 0,0 1 0 0 0,0 0 1 0 0,0 0-1 0 0,-1 0 0 0 0,0 0 0 0 0,1 1 0 0 0,-1-1 0 0 0,0 0 0 0 0,-1 0 0 0 0,1 1 0 0 0,-1-1 0 0 0,1 1 0 0 0,-1-1 0 0 0,0 0 0 0 0,0 1 0 0 0,0-1 0 0 0,-1 1 0 0 0,1-1 0 0 0,-1 0 0 0 0,0 1 0 0 0,0-1 0 0 0,0 0 0 0 0,0 0 0 0 0,-1 0 0 0 0,1 0 0 0 0,-1 0 0 0 0,0 0 0 0 0,0 0 0 0 0,0 0 0 0 0,0-1 0 0 0,-2 3-61 0 0,-28 6 523 0 0,27-17-9284 0 0,10-3 2020 0 0</inkml:trace>
  <inkml:trace contextRef="#ctx0" brushRef="#br0" timeOffset="625.6">479 103 11369 0 0,'0'0'795'0'0,"0"0"-495"0"0,0 0 390 0 0,-5 6 153 0 0,-44 92 1463 0 0,48-96-2365 0 0,0 1-1 0 0,1 0 1 0 0,0 0 0 0 0,-1 0 0 0 0,1-1 0 0 0,0 1-1 0 0,0 0 1 0 0,0 0 0 0 0,1 0 0 0 0,-1 0 0 0 0,1-1-1 0 0,0 1 1 0 0,-1 0 0 0 0,1 0 0 0 0,0-1-1 0 0,1 1 1 0 0,-1-1 0 0 0,0 1 0 0 0,1-1 0 0 0,-1 0-1 0 0,1 1 1 0 0,0-1 0 0 0,0 0 0 0 0,0 0 0 0 0,0 0-1 0 0,0 0 1 0 0,0 0 0 0 0,1-1 0 0 0,-1 1 0 0 0,1-1-1 0 0,-1 1 1 0 0,1-1 0 0 0,-1 0 0 0 0,1 0 0 0 0,0 0-1 0 0,-1 0 1 0 0,1-1 0 0 0,0 1 0 0 0,0-1 0 0 0,0 0 59 0 0,4 2-3067 0 0,-1-2-1960 0 0</inkml:trace>
  <inkml:trace contextRef="#ctx0" brushRef="#br0" timeOffset="905.93">593 294 5489 0 0,'0'0'7124'0'0,"0"0"-6764"0"0,0 0-104 0 0,0 0 520 0 0,8 39 236 0 0,-8-30-260 0 0,0 2-376 0 0,-2 0-180 0 0,0 1-111 0 0,0-1-33 0 0,0-1 96 0 0,2 1 40 0 0,-1-2-188 0 0,1 0-449 0 0,0-2-851 0 0,0-3-1920 0 0,3 0-5669 0 0</inkml:trace>
  <inkml:trace contextRef="#ctx0" brushRef="#br0" timeOffset="1153.03">727 503 11669 0 0,'0'0'1606'0'0,"-8"0"-1052"0"0,-344-2 363 0 0,338 4-1268 0 0,-165 7 510 0 0,103-14-7371 0 0,63 3 2222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7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204 166 13637 0 0,'0'0'2024'0'0,"0"0"-1996"0"0,0 0 296 0 0,0 0-312 0 0,0 0 421 0 0,-43-7-249 0 0,24 6-132 0 0,1-2 36 0 0,-3 0-12 0 0,1 0-76 0 0,0 0-372 0 0,4-2-261 0 0,3 0-271 0 0,4-2-364 0 0,3-1-688 0 0,4 0-1116 0 0,2 0-3185 0 0</inkml:trace>
  <inkml:trace contextRef="#ctx0" brushRef="#br0" timeOffset="247.24">195 61 10501 0 0,'0'0'1764'0'0,"0"0"-616"0"0,0 0-156 0 0,0 0 208 0 0,0 0-700 0 0,0 0-131 0 0,0 0-21 0 0,-37-16-236 0 0,15 9-112 0 0,-5 1-76 0 0,-2-1-1001 0 0,0-1-919 0 0,8 3-2140 0 0,-8-6-3257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4:56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0 13537 0 0,'0'0'1324'0'0,"0"0"-1377"0"0,0 0-170 0 0,0 0 501 0 0,-3 6 108 0 0,-213 312 969 0 0,203-305-1825 0 0,11-32-5962 0 0,3 6 3296 0 0,-1 0-1930 0 0</inkml:trace>
  <inkml:trace contextRef="#ctx0" brushRef="#br0" timeOffset="250.12">34 65 9201 0 0,'0'0'1283'0'0,"0"0"-743"0"0,0 0-242 0 0,5 8 327 0 0,35 80 1883 0 0,-31-64-2242 0 0,1-1 0 0 0,1 1 0 0 0,1-2-1 0 0,1 1 1 0 0,1-2 0 0 0,0 0 0 0 0,17 17-266 0 0,-28-35-559 0 0,2 2-6271 0 0,-4-5-145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20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3180 0 0,'0'0'2447'0'0,"0"0"-860"0"0,0 0 6 0 0,0 0-344 0 0,0 0-711 0 0,0 0-326 0 0,4 6 436 0 0,60 68 1004 0 0,-51-62-1374 0 0,-1 0 0 0 0,0 1 0 0 0,-1 0 0 0 0,-1 0-1 0 0,0 2 1 0 0,-1-1 0 0 0,0 1 0 0 0,-2 0 0 0 0,3 6-278 0 0,-10-18 35 0 0,-1 0 0 0 0,1 0 0 0 0,-1-1 0 0 0,1 1-1 0 0,-1 0 1 0 0,0-1 0 0 0,0 1 0 0 0,0-1 0 0 0,-1 1 0 0 0,1-1 0 0 0,0 0 0 0 0,-1 1 0 0 0,0-1 0 0 0,0 0 0 0 0,1 0 0 0 0,-1 0 0 0 0,0 0 0 0 0,-1 0 0 0 0,1-1 0 0 0,0 1 0 0 0,0-1-1 0 0,-1 1 1 0 0,1-1 0 0 0,-1 0 0 0 0,1 0 0 0 0,-1 0 0 0 0,1 0 0 0 0,-1 0 0 0 0,0-1 0 0 0,0 1 0 0 0,1-1 0 0 0,-1 1 0 0 0,0-1 0 0 0,0 0 0 0 0,1 0 0 0 0,-1-1 0 0 0,0 1 0 0 0,0-1 0 0 0,1 1-1 0 0,-1-1 1 0 0,0 0 0 0 0,1 0 0 0 0,-1 0 0 0 0,1 0 0 0 0,-1 0 0 0 0,1-1 0 0 0,0 1 0 0 0,-1-1 0 0 0,1 1 0 0 0,0-1 0 0 0,0 0 0 0 0,0 0 0 0 0,0 0 0 0 0,0 0 0 0 0,1 0 0 0 0,-1-1-1 0 0,1 1 1 0 0,-1 0 0 0 0,1-1 0 0 0,0 1 0 0 0,0-1 0 0 0,0 1 0 0 0,0-1 0 0 0,0 0 0 0 0,1 1 0 0 0,-1-4-35 0 0,0 3-73 0 0,1 0 0 0 0,0 0 0 0 0,0 0 0 0 0,1 0 0 0 0,-1 0 0 0 0,1 0 0 0 0,-1-1 0 0 0,1 1 1 0 0,0 0-1 0 0,0 1 0 0 0,0-1 0 0 0,0 0 0 0 0,1 0 0 0 0,-1 0 0 0 0,1 1 0 0 0,0-1 0 0 0,0 1 0 0 0,0-1 0 0 0,0 1 0 0 0,0 0 0 0 0,0 0 0 0 0,1 0 0 0 0,-1 0 0 0 0,1 0 0 0 0,-1 0 1 0 0,1 1-1 0 0,0-1 0 0 0,0 1 0 0 0,0 0 0 0 0,-1-1 0 0 0,1 2 0 0 0,0-1 0 0 0,0 0 0 0 0,3 0 73 0 0,69-4-7516 0 0,-63 5 1859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20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682 31 11729 0 0,'0'0'225'0'0,"-9"1"465"0"0,-169 12 2582 0 0,-105-27-2480 0 0,227 10-624 0 0,-93-15-977 0 0,142 15-282 0 0,8 2-3427 0 0,5 1-2248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21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0 9401 0 0,'0'0'1114'0'0,"0"0"-729"0"0,4 8 152 0 0,8 10-81 0 0,-5-10-200 0 0,0 1 0 0 0,-1 1 0 0 0,0-1 0 0 0,0 1 0 0 0,-1 0-1 0 0,0 0 1 0 0,-1 1 0 0 0,0 0 0 0 0,0 0 0 0 0,-1-1 0 0 0,-1 2 0 0 0,0-1 0 0 0,0 0 0 0 0,-1 0 0 0 0,-1 1-1 0 0,0 10-255 0 0,-3-19 14 0 0,-1 1 0 0 0,1-1 0 0 0,0 0 0 0 0,-1-1-1 0 0,0 1 1 0 0,0 0 0 0 0,0-1 0 0 0,0 0 0 0 0,0 0-1 0 0,0 0 1 0 0,0-1 0 0 0,-1 1 0 0 0,1-1 0 0 0,-1 0-1 0 0,1 0 1 0 0,-1-1 0 0 0,1 1 0 0 0,-1-1 0 0 0,1 0-1 0 0,-1 0 1 0 0,1-1 0 0 0,-1 1 0 0 0,1-1-1 0 0,-1 0 1 0 0,1 0 0 0 0,-1-1 0 0 0,1 1 0 0 0,0-1-1 0 0,0 0 1 0 0,0 0 0 0 0,0 0 0 0 0,0-1 0 0 0,0 1-1 0 0,0-1 1 0 0,1 0 0 0 0,-1 0 0 0 0,1 0 0 0 0,0 0-1 0 0,0-1 1 0 0,0 0 0 0 0,1 1 0 0 0,-1-1 0 0 0,1 0-1 0 0,0 0 1 0 0,0 0 0 0 0,0-1 0 0 0,1 1 0 0 0,-1-2-14 0 0,5 1-64 0 0,0 0 0 0 0,1 1 0 0 0,0 0 0 0 0,0 0 0 0 0,0 0 0 0 0,1 0 0 0 0,-1 0 0 0 0,1 1 0 0 0,0 0 0 0 0,0 0 1 0 0,0 1-1 0 0,1-1 0 0 0,-1 1 0 0 0,0 0 0 0 0,1 0 0 0 0,-1 1 0 0 0,1 0 0 0 0,0 0 0 0 0,-1 0 0 0 0,1 0 0 0 0,0 1 0 0 0,0 0 1 0 0,0 0-1 0 0,-1 1 0 0 0,1 0 0 0 0,0 0 0 0 0,-1 0 0 0 0,4 1 64 0 0,18 4-4125 0 0,-18-2-1542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21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18 13865 0 0,'0'0'1108'0'0,"4"7"-680"0"0,-2-5-383 0 0,0 0-1 0 0,0 1 1 0 0,-1 0 0 0 0,1-1 0 0 0,0 1 0 0 0,-1 0-1 0 0,0-1 1 0 0,1 1 0 0 0,-1 0 0 0 0,0 0 0 0 0,-1 0-1 0 0,1 0 1 0 0,0 0 0 0 0,-1 1 0 0 0,0-1 0 0 0,0 0-1 0 0,0 0 1 0 0,0 0 0 0 0,0 0 0 0 0,-1 0 0 0 0,1 0-1 0 0,-1 0 1 0 0,0 0 0 0 0,0 0 0 0 0,0 0 0 0 0,0 0-1 0 0,0 0 1 0 0,-1 0 0 0 0,1 0 0 0 0,-1-1 0 0 0,0 1-1 0 0,0-1 1 0 0,0 1 0 0 0,0-1 0 0 0,0 0 0 0 0,0 0-1 0 0,-1 0 1 0 0,1 0 0 0 0,-1 0 0 0 0,-1 0-45 0 0,4-3-2 0 0,-1-1 0 0 0,0 0 0 0 0,1 0-1 0 0,0 1 1 0 0,-1-1 0 0 0,1 0 0 0 0,0 0 0 0 0,0 0 0 0 0,0 1 0 0 0,0-1-1 0 0,0 0 1 0 0,1 0 0 0 0,-1 0 0 0 0,0 1 0 0 0,1-1 0 0 0,-1 0 0 0 0,1 0 0 0 0,0 1-1 0 0,0-1 1 0 0,0 1 0 0 0,-1-1 0 0 0,1 0 0 0 0,1 1 0 0 0,-1 0 0 0 0,0-1-1 0 0,0 1 1 0 0,0 0 0 0 0,1-1 0 0 0,-1 1 0 0 0,2-1 2 0 0,7-7-193 0 0,1 1 1 0 0,0 0-1 0 0,1 1 0 0 0,-1 0 1 0 0,1 0-1 0 0,1 1 1 0 0,-1 1-1 0 0,1 0 0 0 0,0 1 1 0 0,0 0-1 0 0,10 0 193 0 0,48-6-4466 0 0,-45 9-2434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20.6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7869 0 0,'0'0'6099'0'0,"2"7"-5480"0"0,-1 2-539 0 0,0 0 0 0 0,0 0 0 0 0,-1 1 0 0 0,0-1 0 0 0,-1 0 0 0 0,1 0 0 0 0,-2 0 0 0 0,1 0 0 0 0,-2 0 0 0 0,1 0 0 0 0,-1-1 0 0 0,0 1 0 0 0,-1-1 0 0 0,0 0 0 0 0,0 0 0 0 0,-1 0 0 0 0,0 0 0 0 0,-1 0-80 0 0,3-3-53 0 0,-2 1-109 0 0,1 0-1 0 0,-1 0 1 0 0,0 0-1 0 0,0 0 1 0 0,0-1 0 0 0,-1 0-1 0 0,0 0 1 0 0,0 0-1 0 0,0-1 1 0 0,-1 0-1 0 0,1 0 1 0 0,-1 0-1 0 0,0-1 1 0 0,-6 2 162 0 0,4-12-5800 0 0,5-4-1832 0 0</inkml:trace>
  <inkml:trace contextRef="#ctx0" brushRef="#br0" timeOffset="172.08">4 38 8917 0 0,'0'0'712'0'0,"0"0"-648"0"0,25 35 596 0 0,-13-16 384 0 0,1 2 20 0 0,0 1-56 0 0,2-2-284 0 0,-2 1-268 0 0,-2-1-204 0 0,-2-2-100 0 0,0-4-100 0 0,-3 0-4 0 0,0-3-48 0 0,-2-2-48 0 0,-3-3-912 0 0,3-2-1148 0 0,-2-1-2736 0 0,2-3-2349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48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203 939 8189 0 0,'0'0'3332'0'0,"0"0"-2343"0"0,0 0-552 0 0,0 0 228 0 0,0 0-38 0 0,0 0-190 0 0,0 0 14 0 0,-6 1 59 0 0,-19 0-532 0 0,-80-4 902 0 0,47-21-7081 0 0,50 16 1147 0 0</inkml:trace>
  <inkml:trace contextRef="#ctx0" brushRef="#br0" timeOffset="265.93">207 812 11101 0 0,'0'0'1872'0'0,"0"0"-1872"0"0,0 0-908 0 0,0 0 908 0 0,-37 0 320 0 0,19 0-40 0 0,-6 0-216 0 0,1 0-64 0 0,1 0-940 0 0,-5 0-1380 0 0,8 0-2793 0 0</inkml:trace>
  <inkml:trace contextRef="#ctx0" brushRef="#br0" timeOffset="1911.74">1474 795 8097 0 0,'0'0'1799'0'0,"0"0"-1794"0"0,0 0 83 0 0,0 0 301 0 0,-6 3 134 0 0,-15 4-181 0 0,-1-1 0 0 0,1-1 0 0 0,-1-1 0 0 0,0-1 0 0 0,0-1 0 0 0,0 0 0 0 0,0-2 0 0 0,0-1 0 0 0,-11-2-342 0 0,-24 2 554 0 0,-401-36 860 0 0,466 36-10882 0 0,1 1 2989 0 0</inkml:trace>
  <inkml:trace contextRef="#ctx0" brushRef="#br0" timeOffset="2267.06">843 904 3132 0 0,'0'0'2661'0'0,"0"0"-1860"0"0,0 0-353 0 0,0 0 483 0 0,0 0 117 0 0,0 0-16 0 0,0 0-19 0 0,4 6-14 0 0,46 61 1446 0 0,-40-58-2341 0 0,-1 1 1 0 0,-1 0-1 0 0,1 0 1 0 0,-2 0 0 0 0,0 1-1 0 0,0 0 1 0 0,0 1 0 0 0,-2-1-1 0 0,1 1 1 0 0,-2 0-1 0 0,0 1 1 0 0,0-1 0 0 0,-1 1-1 0 0,0 0 1 0 0,0 10-105 0 0,-4-19 28 0 0,0 0 0 0 0,0 0 0 0 0,-1-1 1 0 0,1 1-1 0 0,-1 0 0 0 0,0 0 0 0 0,0-1 1 0 0,0 1-1 0 0,0-1 0 0 0,-1 1 0 0 0,1-1 0 0 0,-1 0 1 0 0,0 0-1 0 0,0 0 0 0 0,0-1 0 0 0,-1 1 1 0 0,1-1-1 0 0,0 0 0 0 0,-1 1 0 0 0,0-1 0 0 0,1-1 1 0 0,-1 1-1 0 0,0-1 0 0 0,0 1 0 0 0,0-1 0 0 0,0 0 1 0 0,0-1-1 0 0,0 1 0 0 0,0-1 0 0 0,0 1 1 0 0,0-1-1 0 0,-1 0 0 0 0,1-1 0 0 0,0 1 0 0 0,0-1 1 0 0,-2 0-29 0 0,3 1 10 0 0,0 0 1 0 0,0-1-1 0 0,0 1 1 0 0,0-1-1 0 0,0 0 1 0 0,0 1-1 0 0,1-1 1 0 0,-1 0-1 0 0,0-1 1 0 0,0 1-1 0 0,1 0 1 0 0,-1-1-1 0 0,0 0 1 0 0,1 0-1 0 0,0 1 1 0 0,-1-1-1 0 0,1-1 1 0 0,0 1-1 0 0,0 0 1 0 0,0 0-1 0 0,0-1 1 0 0,1 1-1 0 0,-1-1 1 0 0,1 0-1 0 0,-1 1 1 0 0,1-1-1 0 0,0 0 1 0 0,0 0 0 0 0,0 0-1 0 0,0 0 1 0 0,1 1-1 0 0,-1-1 1 0 0,1 0-1 0 0,0 0 1 0 0,0-1-1 0 0,0 1 1 0 0,0 0-1 0 0,0 0 1 0 0,1 0-1 0 0,-1 0 1 0 0,1 1-1 0 0,0-1 1 0 0,0 0-1 0 0,0 0 1 0 0,0 0-1 0 0,1 0 1 0 0,-1 1-1 0 0,1-1 1 0 0,-1 1-1 0 0,2-2-10 0 0,89-75-969 0 0,-42 68-5439 0 0,-42 11 765 0 0</inkml:trace>
  <inkml:trace contextRef="#ctx0" brushRef="#br0" timeOffset="2545.52">1432 974 13589 0 0,'0'0'831'0'0,"0"0"-473"0"0,-1 8 93 0 0,-6 14-304 0 0,-1-1 1 0 0,-1 0-1 0 0,-1 0 1 0 0,0-1-1 0 0,-2 0 1 0 0,0-1-1 0 0,-2 0 1 0 0,0-1 0 0 0,-1-1-1 0 0,0 0 1 0 0,-2-1-1 0 0,0-1 1 0 0,-1 0-1 0 0,-13 8-147 0 0,6-23-331 0 0,20-34-5390 0 0,5 20 200 0 0</inkml:trace>
  <inkml:trace contextRef="#ctx0" brushRef="#br0" timeOffset="2793.73">1195 1005 10725 0 0,'0'0'1334'0'0,"0"0"-711"0"0,6 7 125 0 0,23 20-171 0 0,-1 1 0 0 0,-2 2-1 0 0,-1 1 1 0 0,-2 0 0 0 0,-1 2 0 0 0,-1 1 0 0 0,15 34-577 0 0,-35-56 2 0 0,-2-12-7690 0 0,-1-9-1806 0 0</inkml:trace>
  <inkml:trace contextRef="#ctx0" brushRef="#br0" timeOffset="1014.93">715 408 6321 0 0,'0'0'1145'0'0,"0"0"-618"0"0,0 0 312 0 0,0 0 192 0 0,0 0-431 0 0,0 0-474 0 0,0 0-11 0 0,7 3 182 0 0,7 4-16 0 0,1 0 0 0 0,-1 1 0 0 0,0 0 1 0 0,-1 1-1 0 0,0 0 0 0 0,-1 1 0 0 0,0 1 0 0 0,0 0 0 0 0,-1 0 0 0 0,0 1 1 0 0,-1 1-1 0 0,-1 0 0 0 0,0 0 0 0 0,0 1 0 0 0,-1 1-281 0 0,-7-12 35 0 0,-1 1 0 0 0,0-1 1 0 0,0 1-1 0 0,0 0 0 0 0,0-1 0 0 0,0 1 0 0 0,-1-1 0 0 0,1 1 0 0 0,-1-1 1 0 0,0 0-1 0 0,0 1 0 0 0,0-1 0 0 0,-1 0 0 0 0,1 1 0 0 0,-1-1 1 0 0,1 0-1 0 0,-1 0 0 0 0,0 0 0 0 0,-1-1 0 0 0,1 1 0 0 0,0 0 1 0 0,-1-1-1 0 0,1 1 0 0 0,-1-1 0 0 0,0 0 0 0 0,0 0 0 0 0,0 0 0 0 0,0 0 1 0 0,0-1-1 0 0,0 1 0 0 0,0-1 0 0 0,-1 0 0 0 0,1 0 0 0 0,-1 0 1 0 0,1 0-1 0 0,0 0 0 0 0,-1-1 0 0 0,1 0 0 0 0,-1 0 0 0 0,0 0 1 0 0,1 0-1 0 0,-1 0 0 0 0,-2-1-35 0 0,3 2 12 0 0,-1 0 0 0 0,1-1 1 0 0,-1 1-1 0 0,1-1 0 0 0,-1 0 1 0 0,1 1-1 0 0,-1-2 0 0 0,1 1 0 0 0,-1 0 1 0 0,1-1-1 0 0,-1 0 0 0 0,1 1 1 0 0,-1-1-1 0 0,1-1 0 0 0,0 1 0 0 0,-1 0 1 0 0,1-1-1 0 0,0 0 0 0 0,0 0 0 0 0,0 0 1 0 0,1 0-1 0 0,-1 0 0 0 0,0 0 1 0 0,1-1-1 0 0,-1 1 0 0 0,1-1 0 0 0,0 0 1 0 0,0 0-1 0 0,0 0 0 0 0,0 0 1 0 0,0 0-1 0 0,1 0 0 0 0,-1 0 0 0 0,1 0 1 0 0,0-1-1 0 0,0 1 0 0 0,0-1 1 0 0,1 1-1 0 0,-1-1 0 0 0,1 1 0 0 0,-1-1 1 0 0,1 1-1 0 0,1-1 0 0 0,-1-2-12 0 0,2 2-37 0 0,0 0 0 0 0,0 1 0 0 0,0-1 0 0 0,0 1 0 0 0,1-1 0 0 0,0 1 0 0 0,0 0 0 0 0,-1-1 0 0 0,2 2 0 0 0,-1-1 0 0 0,0 0-1 0 0,1 1 1 0 0,-1-1 0 0 0,1 1 0 0 0,0 0 0 0 0,-1 0 0 0 0,1 0 0 0 0,0 1 0 0 0,0-1 0 0 0,1 1 0 0 0,-1 0 0 0 0,0 0 0 0 0,0 1 0 0 0,0-1 0 0 0,1 1 0 0 0,1 0 37 0 0,42-2-5164 0 0,-39 2 66 0 0</inkml:trace>
  <inkml:trace contextRef="#ctx0" brushRef="#br0" timeOffset="1417.05">1047 445 12913 0 0,'0'0'1133'0'0,"0"0"-1494"0"0,0 0 55 0 0,0 0 715 0 0,6 4 132 0 0,0 1-412 0 0,1-1 1 0 0,-1 0-1 0 0,1 0 1 0 0,0 0-1 0 0,0-1 1 0 0,0 0 0 0 0,0 0-1 0 0,1-1 1 0 0,-1 0-1 0 0,1 0 1 0 0,-1-1-1 0 0,1 0 1 0 0,0 0 0 0 0,-1-1-1 0 0,1 0 1 0 0,0 0-1 0 0,0-1 1 0 0,-1 0-1 0 0,1 0 1 0 0,0-1 0 0 0,-1 1-1 0 0,0-2 1 0 0,1 1-1 0 0,-1-1 1 0 0,0-1-1 0 0,0 1 1 0 0,3-3-130 0 0,-9 5-56 0 0,-1-1-1 0 0,1 0 1 0 0,0 0 0 0 0,0 1 0 0 0,-1-1-1 0 0,1 0 1 0 0,-1 0 0 0 0,1 0-1 0 0,-1 0 1 0 0,0 0 0 0 0,0 0-1 0 0,0 1 1 0 0,0-1 0 0 0,0 0 0 0 0,0 0-1 0 0,0 0 1 0 0,-1 0 0 0 0,1 0-1 0 0,-1 0 1 0 0,1 0 0 0 0,-1 1 0 0 0,0-1-1 0 0,0 0 1 0 0,0 1 0 0 0,0-1-1 0 0,0 0 1 0 0,0 1 0 0 0,0-1 0 0 0,0 1-1 0 0,-1-1 1 0 0,1 1 0 0 0,-1 0-1 0 0,1 0 1 0 0,-1 0 0 0 0,1-1 0 0 0,-1 1-1 0 0,0 1 1 0 0,-1-2 56 0 0,-67-37-1191 0 0,67 40 1197 0 0,1 1 0 0 0,-1-1 0 0 0,1 1 0 0 0,0 0 0 0 0,0 0 0 0 0,0 0 0 0 0,0 0 0 0 0,0 0 1 0 0,0 0-1 0 0,1 0 0 0 0,-1 1 0 0 0,1-1 0 0 0,-1 1 0 0 0,1-1 0 0 0,0 1 0 0 0,0-1 0 0 0,0 1 0 0 0,0 0 0 0 0,1 0 0 0 0,-1-1 0 0 0,1 1 0 0 0,-1 0 0 0 0,1 0 0 0 0,0 0 0 0 0,0 0 0 0 0,0-1 0 0 0,1 1 0 0 0,-1 0 0 0 0,1 0 0 0 0,-1 0 0 0 0,1-1 0 0 0,0 1 0 0 0,1 0-6 0 0,-3 19 216 0 0,-16 175 683 0 0,15-187-2401 0 0,-1-6-5146 0 0,3-6-405 0 0</inkml:trace>
  <inkml:trace contextRef="#ctx0" brushRef="#br0" timeOffset="1665.01">1273 576 12569 0 0,'0'0'2300'0'0,"0"0"-2300"0"0,0 0-772 0 0,0 0 772 0 0,0 0 264 0 0,-45 0 28 0 0,25 0-152 0 0,-1 0-132 0 0,-1 0 44 0 0,-1 0-52 0 0,-1 0-1016 0 0,3-1-900 0 0,4-1-2092 0 0,-2-3-3001 0 0</inkml:trace>
  <inkml:trace contextRef="#ctx0" brushRef="#br0" timeOffset="83139.07">941 645 552 0 0,'0'0'560'0'0,"0"0"144"0"0,0 0-12 0 0,0 0-692 0 0,0 0-92 0 0,0 0-404 0 0,0 0 28 0 0,0 0 88 0 0,0 0-412 0 0</inkml:trace>
  <inkml:trace contextRef="#ctx0" brushRef="#br0" timeOffset="86138.72">1889 789 4372 0 0,'0'0'1711'0'0,"0"0"-1147"0"0,0 0-342 0 0,0 0 15 0 0,0 0 400 0 0,0 0 1392 0 0,0 0-616 0 0,0 0-906 0 0,0 0-255 0 0,0 0-18 0 0,0 0 34 0 0,0-25 1693 0 0,-2 24-1967 0 0,1 1 0 0 0,-1 0-1 0 0,1 0 1 0 0,-1-1-1 0 0,0 1 1 0 0,1 0 0 0 0,-1 0-1 0 0,0 1 1 0 0,1-1 0 0 0,-1 0-1 0 0,0 0 1 0 0,1 1-1 0 0,-1-1 1 0 0,1 1 0 0 0,-1 0-1 0 0,1-1 1 0 0,-1 1-1 0 0,1 0 1 0 0,0 0 0 0 0,-1 0-1 0 0,1 0 1 0 0,0 0 0 0 0,-1 0-1 0 0,1 0 1 0 0,0 0-1 0 0,0 1 1 0 0,0-1 0 0 0,0 0-1 0 0,0 1 1 0 0,0-1-1 0 0,1 0 1 0 0,-1 1 0 0 0,0 0-1 0 0,1-1 1 0 0,-1 1 0 0 0,1-1-1 0 0,0 1 1 0 0,-1-1-1 0 0,1 1 1 0 0,0 0 0 0 0,0-1-1 0 0,0 1 1 0 0,0 0 0 0 0,0-1-1 0 0,0 1 1 0 0,1 0-1 0 0,-1-1 1 0 0,0 1 0 0 0,1-1-1 0 0,-1 1 1 0 0,1-1-1 0 0,0 1 1 0 0,0-1 0 0 0,-1 1-1 0 0,1-1 1 0 0,0 0 0 0 0,0 1-1 0 0,0-1 1 0 0,0 0-1 0 0,1 0 1 0 0,-1 1 0 0 0,0-1-1 0 0,0 0 7 0 0,47-10 2960 0 0,-47 8-2957 0 0,0 1 1 0 0,1 0-1 0 0,-1-1 1 0 0,0 1-1 0 0,1-1 1 0 0,-1 0-1 0 0,0 1 1 0 0,0-1-1 0 0,1 0 1 0 0,-1 0-1 0 0,0 0 1 0 0,0 0-1 0 0,0 0 1 0 0,0 0-1 0 0,0 0 1 0 0,-1 0-1 0 0,1 0 1 0 0,0 0-1 0 0,0 0 1 0 0,-1-1-1 0 0,1 1 1 0 0,0 0-1 0 0,-1-1 1 0 0,0 1-1 0 0,1 0 1 0 0,-1-1-1 0 0,0 1 1 0 0,1 0-1 0 0,-1-1 1 0 0,0 1-1 0 0,0-1 1 0 0,0 1-1 0 0,0 0 1 0 0,-1-1-1 0 0,1 1 1 0 0,0-1-1 0 0,-1 1 1 0 0,1 0-1 0 0,0-1 1 0 0,-1 1-1 0 0,0 0 1 0 0,1 0-1 0 0,-1-1 1 0 0,0 1-1 0 0,1 0 1 0 0,-1 0-1 0 0,0 0 1 0 0,0 0 0 0 0,0 0-1 0 0,0 0 1 0 0,0 0-1 0 0,0 0 1 0 0,-1 0-1 0 0,1 1 1 0 0,0-1-4 0 0,-1 0-27 0 0,0 0 0 0 0,0 1 1 0 0,0-1-1 0 0,0 1 1 0 0,0 0-1 0 0,0-1 1 0 0,0 1-1 0 0,-1 0 1 0 0,1 0-1 0 0,0 1 0 0 0,0-1 1 0 0,0 0-1 0 0,0 1 1 0 0,0-1-1 0 0,0 1 1 0 0,0-1-1 0 0,0 1 1 0 0,0 0-1 0 0,0 0 0 0 0,0 0 1 0 0,1 0-1 0 0,-1 0 1 0 0,0 1-1 0 0,1-1 1 0 0,-1 0-1 0 0,1 1 1 0 0,-1 0-1 0 0,1-1 0 0 0,-1 1 1 0 0,1-1-1 0 0,0 1 1 0 0,0 0-1 0 0,0 0 1 0 0,0 0-1 0 0,0 0 1 0 0,1 0-1 0 0,-1 0 0 0 0,0 0 1 0 0,1 0-1 0 0,0 0 1 0 0,-1 0-1 0 0,1 0 1 0 0,0 0-1 0 0,0 0 1 0 0,0 0-1 0 0,0 0 0 0 0,0 1 1 0 0,1-1-1 0 0,-1 0 1 0 0,1 0-1 0 0,-1 0 1 0 0,1 0-1 0 0,0 1 27 0 0,-1-4 50 0 0,-1 0 0 0 0,1 0 0 0 0,-1 0 0 0 0,1 0 0 0 0,-1 1-1 0 0,1-1 1 0 0,0 0 0 0 0,-1 0 0 0 0,1 0 0 0 0,0 0 0 0 0,0 0 0 0 0,0 0 0 0 0,0 0 0 0 0,0 0-1 0 0,0 0 1 0 0,0 0 0 0 0,0 0 0 0 0,0 0 0 0 0,0 0 0 0 0,1 0 0 0 0,-1 0 0 0 0,0 0 0 0 0,0 0-1 0 0,1 0 1 0 0,-1 0 0 0 0,1 0 0 0 0,-1 0 0 0 0,1 0 0 0 0,0 0 0 0 0,-1 1 0 0 0,1-1 0 0 0,0 0 0 0 0,-1 0-1 0 0,1 1 1 0 0,0-1 0 0 0,0 0 0 0 0,0 1 0 0 0,-1-1 0 0 0,1 1 0 0 0,0-1 0 0 0,0 1 0 0 0,0 0-1 0 0,0-1 1 0 0,0 1 0 0 0,0 0 0 0 0,0 0 0 0 0,0-1 0 0 0,0 1 0 0 0,0 0 0 0 0,0 0 0 0 0,0 0-1 0 0,0 0 1 0 0,0 0 0 0 0,0 1 0 0 0,0-1 0 0 0,0 0 0 0 0,0 0 0 0 0,0 1 0 0 0,0-1 0 0 0,0 0-1 0 0,0 1 1 0 0,0-1 0 0 0,0 1 0 0 0,0 0 0 0 0,-1-1 0 0 0,1 1 0 0 0,0-1 0 0 0,0 1 0 0 0,-1 0-1 0 0,1 0-49 0 0,-19 8-2281 0 0,33-12 4309 0 0,-6-3-1955 0 0,-8 3-8463 0 0,-4 0-2014 0 0</inkml:trace>
  <inkml:trace contextRef="#ctx0" brushRef="#br0" timeOffset="94386.26">1515 1496 52 0 0,'0'0'488'0'0,"0"0"-232"0"0,0 0-153 0 0,-3 7 212 0 0,-2 0-111 0 0,1 0 0 0 0,-2-1 0 0 0,1 1 0 0 0,-1-1 0 0 0,0 0 0 0 0,0-1 0 0 0,0 1 0 0 0,-1-1 0 0 0,0 0 0 0 0,0-1 0 0 0,0 0 0 0 0,-1 0 0 0 0,1 0 0 0 0,-1-1 0 0 0,0-1 0 0 0,-5 2-204 0 0,-17 6 109 0 0,1-2-1 0 0,-1-2 0 0 0,0 0 0 0 0,-1-2 1 0 0,1-2-1 0 0,-1 0 0 0 0,0-2 0 0 0,1-2 0 0 0,-1 0 1 0 0,1-2-1 0 0,0-2 0 0 0,0 0 0 0 0,0-2 1 0 0,1-2-1 0 0,0 0 0 0 0,1-2 0 0 0,0-1 1 0 0,-23-14-109 0 0,15 4 139 0 0,0-1 0 0 0,2-1 0 0 0,1-2 0 0 0,1-1 0 0 0,1-2 0 0 0,2-1 0 0 0,1-2 0 0 0,1 0 0 0 0,2-2 0 0 0,2 0 0 0 0,1-2 1 0 0,1-1-1 0 0,3 0 0 0 0,1-1 0 0 0,1-1 0 0 0,3-1 0 0 0,1 0 0 0 0,2 0 0 0 0,2-1 0 0 0,2-1-139 0 0,-4-232-454 0 0,11 262 443 0 0,0-1 1 0 0,0 1-1 0 0,2 0 1 0 0,-1-1-1 0 0,2 1 0 0 0,0 0 1 0 0,0 1-1 0 0,1-1 0 0 0,1 1 1 0 0,0 0-1 0 0,1 0 0 0 0,0 0 1 0 0,1 1-1 0 0,1-1 11 0 0,7-6-59 0 0,0 0-1 0 0,1 1 1 0 0,1 1-1 0 0,0 1 1 0 0,1 1 0 0 0,0 0-1 0 0,2 2 1 0 0,-1 0-1 0 0,2 1 1 0 0,-1 1-1 0 0,1 1 1 0 0,2 1 59 0 0,1 0-37 0 0,1 2-1 0 0,0 1 1 0 0,0 1 0 0 0,1 2-1 0 0,-1 0 1 0 0,1 1 0 0 0,0 2-1 0 0,-1 1 1 0 0,0 1 0 0 0,1 1-1 0 0,-1 2 1 0 0,25 8 37 0 0,22 10-135 0 0,-2 4 1 0 0,0 2 0 0 0,56 35 134 0 0,-100-49 5 0 0,-1 1 0 0 0,-1 0 0 0 0,-1 2 0 0 0,0 1 0 0 0,-1 1 0 0 0,-2 1 0 0 0,0 1 0 0 0,-1 0 0 0 0,-1 2 0 0 0,-2 0 0 0 0,0 1 0 0 0,-2 1 0 0 0,-1 0 0 0 0,-1 1 0 0 0,-1 1 0 0 0,7 28-5 0 0,2 9 110 0 0,-3 1 0 0 0,-4 0 1 0 0,-2 1-1 0 0,-3 0 0 0 0,-3 1 0 0 0,-3 0 1 0 0,-4 32-111 0 0,-2-85 97 0 0,-1 0 1 0 0,-1 0 0 0 0,0 0 0 0 0,-1 0-1 0 0,0-1 1 0 0,-2 0 0 0 0,1 0 0 0 0,-2-1-1 0 0,0 0 1 0 0,-1 0 0 0 0,0-1 0 0 0,-1-1-1 0 0,-1 0 1 0 0,0 0 0 0 0,0-1 0 0 0,-1 0-1 0 0,0-1 1 0 0,-1-1 0 0 0,0 0-1 0 0,-1-1 1 0 0,0-1 0 0 0,-4 2-98 0 0,-3 4-2102 0 0,19-11-783 0 0</inkml:trace>
  <inkml:trace contextRef="#ctx0" brushRef="#br0" timeOffset="168306.02">588 1310 1316 0 0,'0'0'772'0'0,"-38"-40"596"0"0,15 17-532 0 0,1-5-836 0 0,-7-8-172 0 0,-2-6-700 0 0,2-6-236 0 0,3-2 140 0 0,3 3-20 0 0</inkml:trace>
  <inkml:trace contextRef="#ctx0" brushRef="#br0" timeOffset="170604.47">244 663 3848 0 0,'-1'-28'-26'0'0,"2"0"-1"0"0,0 1 1 0 0,2-1-1 0 0,1 1 1 0 0,1 0-1 0 0,2 0 1 0 0,0 1-1 0 0,2-1 1 0 0,0 1 0 0 0,2 1-1 0 0,1 0 1 0 0,1 1-1 0 0,1 0 1 0 0,1 1-1 0 0,2 1 1 0 0,0 0-1 0 0,1 1 1 0 0,1 1-1 0 0,0 1 1 0 0,2 0-1 0 0,0 2 1 0 0,1 0-1 0 0,1 2 1 0 0,1 0-1 0 0,0 2 1 0 0,0 0-1 0 0,1 2 1 0 0,1 1-1 0 0,0 1 1 0 0,1 1-1 0 0,-1 1 1 0 0,8 0 26 0 0,-8 4-33 0 0,-1 1-1 0 0,0 2 1 0 0,0 0 0 0 0,0 2-1 0 0,1 0 1 0 0,-1 2 0 0 0,-1 1 0 0 0,1 1-1 0 0,-1 0 1 0 0,0 2 0 0 0,0 1-1 0 0,-1 1 1 0 0,0 2 0 0 0,-1 0 0 0 0,-1 1-1 0 0,12 8 34 0 0,286 253-1081 0 0,-281-238 202 0 0</inkml:trace>
  <inkml:trace contextRef="#ctx0" brushRef="#br0" timeOffset="170866.09">1782 817 596 0 0,'15'68'407'0'0,"-4"0"0"0"0,-3 1 0 0 0,-2 0-1 0 0,-4 1 1 0 0,-4 24-407 0 0,0-72 48 0 0,-2 0 1 0 0,0-1-1 0 0,-1 0 0 0 0,-1 0 0 0 0,-1 0 0 0 0,-1-1 0 0 0,-1 0 1 0 0,-1-1-1 0 0,0 0 0 0 0,-2 0 0 0 0,0-1 0 0 0,-1 0 0 0 0,-1-1 0 0 0,0-1 1 0 0,-1 0-1 0 0,-13 9-48 0 0,17-16-47 0 0,0 0 0 0 0,0 0-1 0 0,-1-1 1 0 0,-1-1 0 0 0,1 0 0 0 0,-1-1 0 0 0,0 0 0 0 0,-1-1 0 0 0,1 0 0 0 0,-1-1 0 0 0,0-1-1 0 0,0 0 1 0 0,0-1 0 0 0,0-1 0 0 0,-1 0 0 0 0,1 0 0 0 0,0-2 0 0 0,-1 0 0 0 0,1 0-1 0 0,0-2 1 0 0,0 1 0 0 0,0-2 0 0 0,0 0 0 0 0,1-1 0 0 0,-7-3 47 0 0,-61-33-716 0 0,67 32-791 0 0</inkml:trace>
  <inkml:trace contextRef="#ctx0" brushRef="#br0" timeOffset="87410.51">2319 391 692 0 0,'0'0'1298'0'0,"0"0"-379"0"0,0 0 129 0 0,0 0-21 0 0,0 0-39 0 0,0 0 56 0 0,0 0 5 0 0,0 0-129 0 0,0 0-198 0 0,-6-11 302 0 0,6 10 2273 0 0,22 18-3196 0 0,-1 1 1 0 0,-1 1-1 0 0,-1 0 1 0 0,0 2-1 0 0,-2 0 1 0 0,-1 1-1 0 0,0 1 1 0 0,-2 0-1 0 0,11 23-101 0 0,-25-43 43 0 0,1 0-1 0 0,-1 0 1 0 0,0 1-1 0 0,1-1 0 0 0,-2 0 1 0 0,1 1-1 0 0,0-1 1 0 0,-1 0-1 0 0,1 0 0 0 0,-1 0 1 0 0,0 1-1 0 0,0-1 1 0 0,0 0-1 0 0,-1 0 0 0 0,1 0 1 0 0,-1-1-1 0 0,1 1 1 0 0,-1 0-1 0 0,0 0 0 0 0,0-1 1 0 0,0 1-1 0 0,-1-1 1 0 0,1 0-1 0 0,-1 0 0 0 0,1 0 1 0 0,-1 0-1 0 0,1 0 1 0 0,-1 0-1 0 0,0-1 0 0 0,0 1 1 0 0,0-1-1 0 0,0 0 1 0 0,0 0-1 0 0,0 0 1 0 0,-1 0-1 0 0,1 0 0 0 0,0-1 1 0 0,0 0-1 0 0,-1 1 1 0 0,1-1-1 0 0,0-1 0 0 0,0 1 1 0 0,-1 0-1 0 0,1-1 1 0 0,0 1-1 0 0,0-1 0 0 0,0 0 1 0 0,0 0-1 0 0,0 0 1 0 0,0-1-1 0 0,0 1 0 0 0,0-1 1 0 0,0 1-1 0 0,0-1 1 0 0,1 0-1 0 0,-1 0 0 0 0,1 0 1 0 0,-1-1-1 0 0,1 1 1 0 0,0 0-1 0 0,0-1 0 0 0,0 0 1 0 0,0 1-1 0 0,0-1 1 0 0,1 0-1 0 0,-1 0 0 0 0,1 0 1 0 0,0 0-1 0 0,0 0 1 0 0,0-3-43 0 0,27-59-452 0 0,-3 46-7484 0 0,-19 17 958 0 0</inkml:trace>
  <inkml:trace contextRef="#ctx0" brushRef="#br0" timeOffset="88518.17">3201 871 5380 0 0,'0'0'3006'0'0,"-7"0"-1771"0"0,-471-18 4151 0 0,122-18-4424 0 0,364 36-6716 0 0,-4 0 707 0 0</inkml:trace>
  <inkml:trace contextRef="#ctx0" brushRef="#br0" timeOffset="88845.22">2503 942 8797 0 0,'0'0'2162'0'0,"0"0"-2203"0"0,3 6 174 0 0,35 45 764 0 0,-30-42-691 0 0,0 0 0 0 0,-1 0 0 0 0,0 1 1 0 0,0 0-1 0 0,-1 0 0 0 0,0 0 1 0 0,-1 1-1 0 0,0 0 0 0 0,-1 0 0 0 0,0 0 1 0 0,-1 1-1 0 0,0 0 0 0 0,0 2-206 0 0,-4-11 55 0 0,0 0 0 0 0,0-1 1 0 0,-1 1-1 0 0,1 0 0 0 0,-1 0 0 0 0,1-1 0 0 0,-1 1 0 0 0,0-1 0 0 0,0 0 0 0 0,0 1 0 0 0,0-1 0 0 0,0 0 0 0 0,-1 0 0 0 0,1 0 0 0 0,-1-1 0 0 0,1 1 0 0 0,-1-1 1 0 0,0 1-1 0 0,1-1 0 0 0,-1 0 0 0 0,0 0 0 0 0,0 0 0 0 0,0 0 0 0 0,0 0 0 0 0,0-1 0 0 0,0 1 0 0 0,0-1 0 0 0,0 0 0 0 0,0 0 0 0 0,0 0 0 0 0,0-1 0 0 0,0 1 1 0 0,0-1-1 0 0,0 1 0 0 0,0-1 0 0 0,0 0 0 0 0,0 0 0 0 0,0 0 0 0 0,0-1 0 0 0,1 1 0 0 0,-1 0 0 0 0,1-1 0 0 0,-1 0 0 0 0,1 0 0 0 0,-1 0 0 0 0,1 0 0 0 0,0 0 1 0 0,0 0-1 0 0,0-1 0 0 0,0 1 0 0 0,0-1 0 0 0,1 1 0 0 0,-1-1 0 0 0,0-2-55 0 0,2 2-24 0 0,0 0 0 0 0,0 0 0 0 0,0 0-1 0 0,1 0 1 0 0,-1 0 0 0 0,1 0 0 0 0,0 0 0 0 0,0 0 0 0 0,0 0 0 0 0,0 0 0 0 0,0 1-1 0 0,1-1 1 0 0,-1 0 0 0 0,1 1 0 0 0,0-1 0 0 0,0 1 0 0 0,0 0 0 0 0,0-1 0 0 0,0 1-1 0 0,0 0 1 0 0,1 0 0 0 0,-1 0 0 0 0,1 1 0 0 0,-1-1 0 0 0,1 1 0 0 0,0-1 0 0 0,0 1 0 0 0,-1 0-1 0 0,1 0 1 0 0,2-1 24 0 0,59-11-5761 0 0,-50 12 612 0 0</inkml:trace>
  <inkml:trace contextRef="#ctx0" brushRef="#br0" timeOffset="89140.33">2837 1080 9881 0 0,'0'0'1513'0'0,"0"0"-491"0"0,2 7-247 0 0,7 116 1841 0 0,18-181 2902 0 0,-23 53-5697 0 0,0 1 0 0 0,0 0 0 0 0,0 0 0 0 0,0 1 0 0 0,0-1 0 0 0,1 1 0 0 0,-1 0 0 0 0,1 0 0 0 0,0 0 0 0 0,0 1 0 0 0,0-1 0 0 0,0 1 0 0 0,1 1 0 0 0,-1-1 0 0 0,1 1 0 0 0,-1 0 0 0 0,5-1 179 0 0,19 0-3890 0 0,11-2-5306 0 0</inkml:trace>
  <inkml:trace contextRef="#ctx0" brushRef="#br0" timeOffset="87943">2882 437 3684 0 0,'0'0'1354'0'0,"0"0"-420"0"0,0 0-361 0 0,0 0-241 0 0,0 0-107 0 0,0 0 17 0 0,0 0 576 0 0,0 0 194 0 0,-2 7-73 0 0,-7 19-63 0 0,-1 1 0 0 0,-2-2 0 0 0,-1 0 1 0 0,0 0-1 0 0,-2-1 0 0 0,-1-1 0 0 0,-17 19-876 0 0,29-35 279 0 0,-7 7-2186 0 0,13-24-3647 0 0,1 6-702 0 0</inkml:trace>
  <inkml:trace contextRef="#ctx0" brushRef="#br0" timeOffset="88190.4">2725 476 92 0 0,'0'0'6311'0'0,"0"0"-4415"0"0,0 0-1132 0 0,0 0-245 0 0,0 0 13 0 0,0 0-56 0 0,0 0-260 0 0,0 0 200 0 0,6 9 248 0 0,156 187 3278 0 0,-154-181-4263 0 0,-6-8-8491 0 0,-2-7 2117 0 0</inkml:trace>
  <inkml:trace contextRef="#ctx0" brushRef="#br0" timeOffset="180809.73">2332 1223 5745 0 0,'-5'-8'1546'0'0,"-57"-68"-1366"0"0,45 58-212 0 0,0-1 0 0 0,1-1 0 0 0,1 0 0 0 0,2-1 0 0 0,-1 0 0 0 0,2-1 0 0 0,1-1 0 0 0,1 0 0 0 0,1 0 0 0 0,-3-14 32 0 0,0-169 1976 0 0,73-101-3286 0 0,-52 288 1274 0 0,1 1 1 0 0,1 0-1 0 0,0 1 1 0 0,1 0-1 0 0,1 1 1 0 0,1 1-1 0 0,0 0 1 0 0,1 0-1 0 0,1 2 1 0 0,0 0-1 0 0,0 1 1 0 0,2 0-1 0 0,-1 1 1 0 0,1 1-1 0 0,1 1 1 0 0,0 1 0 0 0,0 0-1 0 0,1 2 1 0 0,-1 0-1 0 0,1 1 1 0 0,1 1-1 0 0,-1 1 1 0 0,18-1 35 0 0,-10 5 37 0 0,-1 2 1 0 0,0 1 0 0 0,0 1 0 0 0,-1 1-1 0 0,1 1 1 0 0,-1 1 0 0 0,-1 2 0 0 0,0 0 0 0 0,0 2-1 0 0,-1 1 1 0 0,0 1 0 0 0,-1 1 0 0 0,-1 0-1 0 0,-1 2 1 0 0,0 1 0 0 0,-1 0 0 0 0,-1 2-1 0 0,11 14-37 0 0,-16-22 23 0 0,21 22-167 0 0,-2 2 0 0 0,-2 0 0 0 0,-1 2 0 0 0,-2 2 0 0 0,-2 0 1 0 0,-1 2-1 0 0,-2 0 0 0 0,-2 2 0 0 0,-2 0 0 0 0,-3 2 0 0 0,-1 0 1 0 0,-2 0-1 0 0,-2 1 0 0 0,-2 1 0 0 0,-2 0 0 0 0,-2 2 144 0 0,-4-37 91 0 0,-1 0 0 0 0,-1-1 0 0 0,0 1 0 0 0,0-1 0 0 0,-1 1 0 0 0,-1-1 0 0 0,0 0 0 0 0,-1 1 0 0 0,0-2 0 0 0,-1 1 0 0 0,0 0 0 0 0,-1-1 0 0 0,0 0 0 0 0,-1 0 0 0 0,0-1 0 0 0,-1 0 0 0 0,0 0 0 0 0,0-1 0 0 0,-1 0 0 0 0,0 0 0 0 0,-1-1 0 0 0,0 0 0 0 0,0-1 0 0 0,-1 0 0 0 0,-1 0-91 0 0,-8 4 221 0 0,0-1 0 0 0,-1-1 0 0 0,0 0-1 0 0,0-2 1 0 0,-1-1 0 0 0,0 0 0 0 0,0-2 0 0 0,-18 2-221 0 0,-298-7 1458 0 0,120-48-1051 0 0,210 46-446 0 0,0 0 1 0 0,0-1-1 0 0,0 0 0 0 0,0-1 1 0 0,1 0-1 0 0,0 0 1 0 0,0 0-1 0 0,0-1 1 0 0,0 0-1 0 0,1 0 0 0 0,0-1 1 0 0,1 1-1 0 0,-5-8 39 0 0,-19-35-2841 0 0,18 26-1284 0 0</inkml:trace>
  <inkml:trace contextRef="#ctx0" brushRef="#br0" timeOffset="199677.84">2680 1007 3140 0 0,'0'0'128'0'0,"0"0"1828"0"0,0 0-1956 0 0,0 0-220 0 0,0 0-460 0 0,0 0 576 0 0,0 0 104 0 0,0 0 120 0 0,0 0-56 0 0,34 13 28 0 0,-30-12-80 0 0,-2-1-12 0 0,-2 0-1364 0 0,-6 0-1272 0 0</inkml:trace>
  <inkml:trace contextRef="#ctx0" brushRef="#br0" timeOffset="200175.71">2517 433 4000 0 0,'0'0'0'0'0,"0"0"-1264"0"0,0 0 792 0 0,-53 3-48 0 0,30-1-328 0 0</inkml:trace>
  <inkml:trace contextRef="#ctx0" brushRef="#br0" timeOffset="200966.34">2869 1558 8249 0 0,'0'0'1391'0'0,"0"0"-919"0"0,0 0-115 0 0,-8 1-142 0 0,-25 11 101 0 0,0 2 0 0 0,1 1 0 0 0,1 1 0 0 0,0 1 0 0 0,1 2 0 0 0,1 2 0 0 0,1 0 0 0 0,0 2 0 0 0,2 1 0 0 0,-1 2-316 0 0,-199 200 409 0 0,111-91-2776 0 0,89-125-3984 0 0,12-16 1688 0 0</inkml:trace>
  <inkml:trace contextRef="#ctx0" brushRef="#br0" timeOffset="201232.86">1603 1671 8749 0 0,'0'0'371'0'0,"7"8"-641"0"0,246 334 4890 0 0,-246-334-4554 0 0,64 107 1872 0 0,-54-30-4521 0 0,-20-74-941 0 0,-7-4-3263 0 0</inkml:trace>
  <inkml:trace contextRef="#ctx0" brushRef="#br0" timeOffset="205573.43">1991 905 488 0 0,'0'0'1113'0'0,"0"0"-124"0"0,0 0-41 0 0,0 0-322 0 0,0 0-212 0 0,0 0-127 0 0,0 0-149 0 0,0 0-126 0 0,0 0-77 0 0,4-5-23 0 0,35-38-2579 0 0,-34 40 2673 0 0,0 0 0 0 0,0 0-1 0 0,0 0 1 0 0,0-1-1 0 0,0 0 1 0 0,-1 1-1 0 0,0-1 1 0 0,0-1 0 0 0,0 1-1 0 0,0-1 1 0 0,-1 0-1 0 0,0 1 1 0 0,0-1-1 0 0,0-1 1 0 0,0 1 0 0 0,-1 0-1 0 0,0-1 1 0 0,0 1-1 0 0,0-1 1 0 0,-1 0-1 0 0,0 0 1 0 0,0 1 0 0 0,0-1-1 0 0,-1 0 1 0 0,0 0-1 0 0,0 0 1 0 0,0 0-1 0 0,-1 1 1 0 0,0-1 0 0 0,0 0-1 0 0,-1 0 1 0 0,1 1-1 0 0,-1-1 1 0 0,0 1-1 0 0,-1-1 1 0 0,1 1 0 0 0,-1 0-1 0 0,0 0 1 0 0,-1 0-1 0 0,-2-3-5 0 0,-8-3-47 0 0,-2 1 0 0 0,1 0-1 0 0,-1 1 1 0 0,0 0 0 0 0,-1 1-1 0 0,0 2 1 0 0,0-1 0 0 0,-1 2-1 0 0,0 0 1 0 0,0 1 0 0 0,0 1 0 0 0,0 1-1 0 0,-1 0 1 0 0,1 2 0 0 0,0 0-1 0 0,-1 1 1 0 0,1 0 0 0 0,0 2-1 0 0,-10 2 48 0 0,26-4-14 0 0,-1-1 0 0 0,1 1 0 0 0,-1 0-1 0 0,1 0 1 0 0,0 0 0 0 0,0 0 0 0 0,-1 0-1 0 0,1 1 1 0 0,0-1 0 0 0,0 1-1 0 0,0-1 1 0 0,0 1 0 0 0,1 0 0 0 0,-1-1-1 0 0,0 1 1 0 0,1 0 0 0 0,-1 0-1 0 0,1 1 1 0 0,0-1 0 0 0,0 0 0 0 0,-1 0-1 0 0,1 1 1 0 0,1-1 0 0 0,-1 0 0 0 0,0 1-1 0 0,1-1 1 0 0,-1 1 0 0 0,1-1-1 0 0,0 1 1 0 0,-1-1 0 0 0,1 1 0 0 0,1-1-1 0 0,-1 1 1 0 0,0-1 0 0 0,1 1-1 0 0,-1-1 1 0 0,1 1 0 0 0,-1-1 0 0 0,1 0-1 0 0,0 1 1 0 0,0-1 0 0 0,0 0 0 0 0,1 0-1 0 0,-1 1 1 0 0,1-1 14 0 0,6 39-85 0 0,-6-12 64 0 0,-2-18-10 0 0,1 1 0 0 0,0 0 1 0 0,0-1-1 0 0,1 0 0 0 0,1 1 0 0 0,0-1 0 0 0,0 0 1 0 0,1 0-1 0 0,1-1 0 0 0,0 1 0 0 0,5 7 31 0 0,80 90 35 0 0,-81-103-362 0 0</inkml:trace>
  <inkml:trace contextRef="#ctx0" brushRef="#br0" timeOffset="205839.84">2090 626 260 0 0,'0'0'680'0'0,"0"0"-672"0"0,-34-31-8 0 0,18 20-12 0 0,-3 1-212 0 0,1 0-88 0 0,-2 0-28 0 0,0-1 280 0 0</inkml:trace>
  <inkml:trace contextRef="#ctx0" brushRef="#br0" timeOffset="206135.41">1917 951 468 0 0,'0'0'236'0'0,"0"0"-236"0"0,49 0-76 0 0,-33-2-552 0 0</inkml:trace>
  <inkml:trace contextRef="#ctx0" brushRef="#br0" timeOffset="211470.61">2174 628 1136 0 0,'15'69'0'0'0,"0"-14"-796"0"0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4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42 4224 0 0,'0'0'1949'0'0,"0"0"-897"0"0,1-5-111 0 0,0 1-1461 0 0,2-29 4783 0 0,-21 41-903 0 0,6 13-3276 0 0,1 0 0 0 0,0 1 0 0 0,2 1 0 0 0,0-1 0 0 0,2 2 0 0 0,0-1 0 0 0,2 1 0 0 0,1 0 0 0 0,0 0 0 0 0,2 0 0 0 0,1 0 0 0 0,1 0 0 0 0,2 16-84 0 0,-1-33 60 0 0,0-1 1 0 0,0 1 0 0 0,1-1-1 0 0,0 1 1 0 0,0-1-1 0 0,1 0 1 0 0,0 0 0 0 0,0 0-1 0 0,0 0 1 0 0,1-1-1 0 0,0 1 1 0 0,0-1 0 0 0,0 0-1 0 0,0 0 1 0 0,1 0 0 0 0,0 0-1 0 0,0-1 1 0 0,0 0-1 0 0,5 3-60 0 0,46 9-4720 0 0,-56-18-793 0 0,0-4-1766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8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20 10665 0 0,'0'0'-184'0'0,"0"0"-146"0"0,0 0 343 0 0,0 0 382 0 0,0 0-138 0 0,0 0-208 0 0,-7-9 2763 0 0,8 8-2806 0 0,1-1 0 0 0,0 1 0 0 0,0 0 0 0 0,0 0 1 0 0,1 0-1 0 0,-1 0 0 0 0,0 1 0 0 0,0-1 0 0 0,0 1 0 0 0,1-1 0 0 0,-1 1 0 0 0,0 0 0 0 0,0-1 0 0 0,1 1 0 0 0,-1 0 0 0 0,0 1 0 0 0,1-1 0 0 0,-1 0 0 0 0,0 1 0 0 0,0-1 0 0 0,0 1 1 0 0,1 0-1 0 0,-1 0 0 0 0,0 0 0 0 0,0 0 0 0 0,0 0 0 0 0,0 0 0 0 0,0 0 0 0 0,-1 1 0 0 0,1-1 0 0 0,0 1 0 0 0,0-1 0 0 0,-1 1 0 0 0,1 0 0 0 0,-1-1 0 0 0,0 1 0 0 0,1 0 0 0 0,-1 0 1 0 0,0 0-1 0 0,0 0 0 0 0,0 0 0 0 0,0 1 0 0 0,-1-1 0 0 0,1 0 0 0 0,-1 0 0 0 0,1 0 0 0 0,-1 1 0 0 0,0-1 0 0 0,0 0 0 0 0,0 1 0 0 0,0-1 0 0 0,0 0 0 0 0,0 0 0 0 0,0 1 0 0 0,-1-1 1 0 0,0 0-1 0 0,1 0 0 0 0,-1 0 0 0 0,0 1 0 0 0,0-1 0 0 0,0 0 0 0 0,0 0 0 0 0,0 0 0 0 0,0-1 0 0 0,-1 1 0 0 0,1 0 0 0 0,-1 0 0 0 0,1-1 0 0 0,-1 1-6 0 0,-104 49 1084 0 0,190-48-370 0 0,31 0-798 0 0,-114-3-769 0 0,-1 0-575 0 0,-1-2-5922 0 0,0-4 1172 0 0</inkml:trace>
  <inkml:trace contextRef="#ctx0" brushRef="#br0" timeOffset="373.46">369 6 10677 0 0,'0'0'815'0'0,"0"0"-553"0"0,-6 2 271 0 0,1-1-460 0 0,0 0 0 0 0,1 0 0 0 0,-1 0 0 0 0,0 1 0 0 0,0 0 0 0 0,1 0 0 0 0,-1 0 0 0 0,1 0 0 0 0,0 1 0 0 0,0 0 0 0 0,-1 0 0 0 0,2 0 1 0 0,-1 0-1 0 0,0 0 0 0 0,1 1 0 0 0,-1 0 0 0 0,1 0 0 0 0,0 0 0 0 0,1 0 0 0 0,-1 0 0 0 0,1 0 0 0 0,-1 1 0 0 0,1-1 0 0 0,1 1 0 0 0,-1 0 0 0 0,1 0 0 0 0,-1-1 0 0 0,1 2-73 0 0,5-3 67 0 0,0 0 0 0 0,0 0 0 0 0,0 0-1 0 0,1 0 1 0 0,-1-1 0 0 0,1 0 0 0 0,-1 0 0 0 0,1 0 0 0 0,0 0 0 0 0,0-1-1 0 0,0 0 1 0 0,0 0 0 0 0,0 0 0 0 0,0-1 0 0 0,0 1 0 0 0,0-1 0 0 0,0-1 0 0 0,0 1-1 0 0,0-1 1 0 0,0 1 0 0 0,2-2-67 0 0,-4 2-9 0 0,1 0 0 0 0,-1-1 0 0 0,1 1-1 0 0,-1-1 1 0 0,0 0 0 0 0,1 0 0 0 0,-1 0 0 0 0,0-1 0 0 0,0 1-1 0 0,0-1 1 0 0,0 1 0 0 0,0-1 0 0 0,0 0 0 0 0,0 0 0 0 0,-1 0 0 0 0,1-1-1 0 0,-1 1 1 0 0,0-1 0 0 0,1 1 0 0 0,-1-1 0 0 0,0 0 0 0 0,0 0-1 0 0,-1 0 1 0 0,1 0 0 0 0,-1 0 0 0 0,1 0 0 0 0,-1 0 0 0 0,0-1-1 0 0,0 1 1 0 0,0 0 0 0 0,-1-1 9 0 0,8 65 458 0 0,0-3-595 0 0,3-20-3506 0 0,-6-26-2338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2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38 5929 0 0,'0'0'794'0'0,"0"0"1415"0"0,0 0-871 0 0,0 0-588 0 0,-6-5-88 0 0,-27-27 1396 0 0,31 31-1728 0 0,40 41 549 0 0,4-4-523 0 0,59 61 316 0 0,-98-94-645 0 0,0 1 0 0 0,-1-1 0 0 0,1 0-1 0 0,-1 1 1 0 0,0 0 0 0 0,0 0 0 0 0,-1-1 0 0 0,1 1 0 0 0,-1 0 0 0 0,0 0 0 0 0,0 1 0 0 0,0-1 0 0 0,0 0 0 0 0,-1 0-1 0 0,0 0 1 0 0,1 0 0 0 0,-2 1 0 0 0,1-1 0 0 0,0 0 0 0 0,-1 0 0 0 0,0 0 0 0 0,0 0 0 0 0,0 0 0 0 0,0 0-1 0 0,-1 0 1 0 0,0 0 0 0 0,0 0 0 0 0,-2 3-27 0 0,7-10 11 0 0,-1 0 1 0 0,0-1-1 0 0,0 1 0 0 0,0 0 0 0 0,-1-1 1 0 0,1 1-1 0 0,-1-1 0 0 0,0 0 0 0 0,0 1 1 0 0,0-1-1 0 0,0 0 0 0 0,-1 0 0 0 0,1 0 1 0 0,-1 0-1 0 0,0 1 0 0 0,0-1 0 0 0,-1 0 1 0 0,1 0-1 0 0,-1 0 0 0 0,0 1 0 0 0,0-1 1 0 0,0 0-1 0 0,0 0 0 0 0,0 1 0 0 0,-1-1 1 0 0,0 1-1 0 0,0 0 0 0 0,0-1 0 0 0,0 1 1 0 0,0 0-1 0 0,-1 0 0 0 0,1 0 0 0 0,-1 1 1 0 0,0-1-1 0 0,0 1 0 0 0,0-1 0 0 0,0 1 1 0 0,0 0-1 0 0,-1 0 0 0 0,1 0 0 0 0,-1 1 1 0 0,1-1-1 0 0,-1 1 0 0 0,0 0 0 0 0,1 0 1 0 0,-1 0-1 0 0,0 0 0 0 0,0 1 0 0 0,1-1 1 0 0,-1 1-1 0 0,0 0 0 0 0,0 0 0 0 0,0 1 1 0 0,0-1-1 0 0,1 1 0 0 0,-1 0 0 0 0,0 0 1 0 0,0 0-1 0 0,1 0 0 0 0,-1 0 0 0 0,1 1 1 0 0,-1 0-1 0 0,1 0 0 0 0,0 0 0 0 0,-1 0 1 0 0,1 0-1 0 0,0 1 0 0 0,1-1 0 0 0,-1 1 1 0 0,-1 1-12 0 0,49-31-747 0 0,-9 22-5398 0 0,-22 5-545 0 0</inkml:trace>
  <inkml:trace contextRef="#ctx0" brushRef="#br0" timeOffset="1213.78">225 336 808 0 0,'0'0'1483'0'0,"0"0"288"0"0,0 0-170 0 0,0 0-191 0 0,0 0-248 0 0,0 0-279 0 0,0 0-205 0 0,0 0-129 0 0,0 0-134 0 0,-6 5-123 0 0,4-3-174 0 0,0 0 0 0 0,0 1 0 0 0,0-1 1 0 0,-1 0-1 0 0,1 0 0 0 0,-1-1 0 0 0,1 1 0 0 0,-1 0 1 0 0,0-1-1 0 0,1 1 0 0 0,-1-1 0 0 0,0 0 0 0 0,0 0 1 0 0,0 0-1 0 0,0-1 0 0 0,0 1 0 0 0,0-1 1 0 0,0 1-1 0 0,-1-1 0 0 0,1 0 0 0 0,0 0 0 0 0,0 0 1 0 0,0-1-1 0 0,0 1 0 0 0,0-1 0 0 0,0 0 0 0 0,0 0 1 0 0,0 0-1 0 0,0 0 0 0 0,0 0 0 0 0,0 0 1 0 0,1-1-1 0 0,-1 0 0 0 0,0 1 0 0 0,1-1 0 0 0,-2-2-118 0 0,-44-74 1549 0 0,49 26-2652 0 0,28 31-3866 0 0,-24 20-1151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2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1 117 8445 0 0,'0'0'1575'0'0,"0"0"-841"0"0,0 0-63 0 0,0 0-278 0 0,0 0-285 0 0,6 2 112 0 0,21 5 463 0 0,-18-3-453 0 0,0-1 0 0 0,-1 0 0 0 0,1 0 0 0 0,0-1 0 0 0,0 0 0 0 0,1-1 0 0 0,-1 0 0 0 0,0 0 0 0 0,0-1 0 0 0,1 0 1 0 0,-1 0-1 0 0,0-1 0 0 0,1-1 0 0 0,-1 1 0 0 0,0-2 0 0 0,0 1 0 0 0,0-1 0 0 0,-1 0 0 0 0,1-1 0 0 0,-1 0 0 0 0,7-5-230 0 0,-13 8 3 0 0,-1 0-1 0 0,0-1 0 0 0,0 1 0 0 0,0-1 0 0 0,0 1 1 0 0,0-1-1 0 0,0 0 0 0 0,-1 0 0 0 0,1 1 1 0 0,-1-1-1 0 0,1 0 0 0 0,-1 0 0 0 0,1 1 1 0 0,-1-1-1 0 0,0 0 0 0 0,0 0 0 0 0,0 0 0 0 0,0 0 1 0 0,0 1-1 0 0,0-1 0 0 0,-1 0 0 0 0,1 0 1 0 0,0 0-1 0 0,-1 1 0 0 0,0-1 0 0 0,1 0 1 0 0,-1 0-1 0 0,0 1 0 0 0,0-1 0 0 0,0 1 0 0 0,0-1 1 0 0,0 1-1 0 0,0-1 0 0 0,0 1 0 0 0,-1-1 1 0 0,1 1-1 0 0,-1 0 0 0 0,1 0 0 0 0,-1 0 1 0 0,1 0-1 0 0,-1 0 0 0 0,1 0 0 0 0,-1 0 0 0 0,0 1 1 0 0,0-1-3 0 0,-80-39-623 0 0,80 39 605 0 0,0 0 1 0 0,-1 1-1 0 0,1-1 1 0 0,0 1-1 0 0,0-1 1 0 0,0 1 0 0 0,0 0-1 0 0,-1 0 1 0 0,1 0-1 0 0,0 0 1 0 0,0 0-1 0 0,0 0 1 0 0,0 1-1 0 0,-1-1 1 0 0,1 1 0 0 0,0 0-1 0 0,0-1 1 0 0,0 1-1 0 0,0 0 1 0 0,0 0-1 0 0,0 0 1 0 0,0 1-1 0 0,1-1 1 0 0,-1 0 0 0 0,0 1-1 0 0,1-1 1 0 0,-1 1-1 0 0,1-1 1 0 0,-1 1-1 0 0,1 0 1 0 0,0 0 0 0 0,0-1-1 0 0,-1 1 1 0 0,1 0-1 0 0,1 0 1 0 0,-1 0-1 0 0,0 0 1 0 0,0 0-1 0 0,1 1 1 0 0,-1-1 0 0 0,1 0-1 0 0,0 0 1 0 0,0 0-1 0 0,0 0 1 0 0,0 1-1 0 0,0-1 1 0 0,0 0 0 0 0,0 0-1 0 0,1 0 1 0 0,-1 0-1 0 0,1 1 1 0 0,-1-1-1 0 0,1 0 1 0 0,0 0-1 0 0,0 0 1 0 0,0 0 0 0 0,0 0-1 0 0,1 1 18 0 0,31 269 572 0 0,-27-262-2509 0 0,-2-10-5457 0 0,-1-6 587 0 0</inkml:trace>
  <inkml:trace contextRef="#ctx0" brushRef="#br0" timeOffset="248.45">245 301 10797 0 0,'0'0'1940'0'0,"0"0"-1188"0"0,0 0-104 0 0,0 0 164 0 0,-50-1-208 0 0,28 1-392 0 0,-6 0-212 0 0,2 1-424 0 0,-3 1-980 0 0,2-2-628 0 0,9 0-2312 0 0,-7 0-2921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5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 4028 0 0,'0'0'1659'0'0,"0"0"261"0"0,0 0-684 0 0,0 0-53 0 0,0 0 34 0 0,0 0-183 0 0,0 0-438 0 0,0 0-370 0 0,0 0 55 0 0,0 0 208 0 0,-4 8 29 0 0,-154 268 1685 0 0,152-270-2909 0 0,2-13-4606 0 0,4 1 237 0 0</inkml:trace>
  <inkml:trace contextRef="#ctx0" brushRef="#br0" timeOffset="251.66">0 60 9733 0 0,'0'0'1055'0'0,"0"0"-734"0"0,0 0 236 0 0,6 6 236 0 0,32 36 918 0 0,86 89-687 0 0,-119-123-5328 0 0,-4-6-389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9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23 7477 0 0,'0'0'8196'0'0,"0"0"-7151"0"0,0 0-1037 0 0,0 0 268 0 0,0 0 108 0 0,-42 0-148 0 0,19-2-88 0 0,-6 1-36 0 0,1 1-104 0 0,-2 0-4 0 0,-1 0-4 0 0,2 0-316 0 0,4 0-356 0 0,4-1-509 0 0,4-4-879 0 0,8 2-2004 0 0,7-7-2917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9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13 7221 0 0,'0'0'6984'0'0,"0"0"-5960"0"0,0 0-720 0 0,0 0-80 0 0,-35-10 64 0 0,7 8-44 0 0,-12 2-172 0 0,-8 0-72 0 0,-3 2-632 0 0,8 2-1188 0 0,13 0-916 0 0,13-2-2680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7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22 176 980 0 0,'0'0'1624'0'0,"0"0"-57"0"0,0 0-191 0 0,0 0-120 0 0,0 0 9 0 0,0 0-55 0 0,0 0-147 0 0,0 0-108 0 0,0 0-81 0 0,1-5-60 0 0,-1-13 115 0 0,-5 31 297 0 0,4-6-1069 0 0,-2 1-100 0 0,0-1 0 0 0,0 1 0 0 0,1 0 0 0 0,0 0 0 0 0,1 0 0 0 0,0 0 0 0 0,0 0 0 0 0,1 0 0 0 0,0 0 0 0 0,0 0 0 0 0,1 0 0 0 0,0 0 0 0 0,0 0 0 0 0,1 0 0 0 0,0 0 0 0 0,0 0 0 0 0,1 0 0 0 0,0-1 0 0 0,0 1 0 0 0,1-1 0 0 0,0 0 0 0 0,0 0 0 0 0,1-1 0 0 0,0 1 0 0 0,3 2-57 0 0,26-6-5451 0 0,-26-5 346 0 0</inkml:trace>
  <inkml:trace contextRef="#ctx0" brushRef="#br0" timeOffset="251.76">167 261 12017 0 0,'0'0'1441'0'0,"0"0"-846"0"0,3 7-93 0 0,-2-6-418 0 0,0 1-32 0 0,1 0 1 0 0,0 0-1 0 0,-1 0 1 0 0,0 0-1 0 0,1 0 0 0 0,-1 0 1 0 0,0 0-1 0 0,0 1 1 0 0,0-1-1 0 0,0 0 0 0 0,-1 1 1 0 0,1-1-1 0 0,-1 0 1 0 0,1 1-1 0 0,-1-1 0 0 0,0 1 1 0 0,0-1-1 0 0,0 1 0 0 0,0-1 1 0 0,0 1-1 0 0,-1-1 1 0 0,1 0-1 0 0,-1 1 0 0 0,0-1 1 0 0,1 0-1 0 0,-1 1 1 0 0,0-1-1 0 0,0 0 0 0 0,-1 0 1 0 0,1 0-1 0 0,0 1 1 0 0,-1-2-1 0 0,1 1 0 0 0,-1 0 1 0 0,0 1-53 0 0,-13-63-349 0 0,15 56 278 0 0,1 0-1 0 0,0 1 1 0 0,0-1-1 0 0,0 1 1 0 0,1 0 0 0 0,-1-1-1 0 0,1 1 1 0 0,-1 0-1 0 0,1 0 1 0 0,0 0 0 0 0,1 0-1 0 0,-1 0 1 0 0,0 0-1 0 0,1 1 1 0 0,-1-1-1 0 0,1 1 1 0 0,0 0 0 0 0,0-1-1 0 0,0 1 1 0 0,0 0-1 0 0,0 1 1 0 0,1-1 0 0 0,-1 1-1 0 0,0-1 1 0 0,1 1-1 0 0,-1 0 1 0 0,1 0-1 0 0,-1 1 1 0 0,1-1 0 0 0,0 1-1 0 0,-1 0 1 0 0,1 0-1 0 0,0 0 1 0 0,1 0 71 0 0,1 11-3120 0 0,-3-7-863 0 0</inkml:trace>
  <inkml:trace contextRef="#ctx0" brushRef="#br0" timeOffset="499.02">416 173 9733 0 0,'0'0'3271'0'0,"0"0"-2613"0"0,5 7-555 0 0,0-2 9 0 0,-1 0-1 0 0,1 0 0 0 0,-2 1 1 0 0,1 0-1 0 0,0 0 0 0 0,-1 0 0 0 0,0 0 1 0 0,-1 0-1 0 0,0 1 0 0 0,1-1 1 0 0,-2 1-1 0 0,1-1 0 0 0,-1 1 1 0 0,0 0-1 0 0,-1 0 0 0 0,1 0 1 0 0,-1-1-1 0 0,-1 1 0 0 0,1 0 1 0 0,-1 0-1 0 0,0 0 0 0 0,-1-1 1 0 0,0 1-113 0 0,-63 87 132 0 0,22-74-6134 0 0,28-20-1494 0 0</inkml:trace>
  <inkml:trace contextRef="#ctx0" brushRef="#br0" timeOffset="827">594 0 312 0 0,'0'0'9569'0'0,"0"0"-6896"0"0,0 0-2365 0 0,0 0-47 0 0,0 0 231 0 0,0 0-114 0 0,0 0-167 0 0,8 5 19 0 0,3 2-60 0 0,0 2-1 0 0,0-1 1 0 0,-1 1 0 0 0,-1 1 0 0 0,0 0-1 0 0,0 0 1 0 0,-1 1 0 0 0,0 0-1 0 0,-1 1 1 0 0,0-1 0 0 0,3 8-170 0 0,-5-8 41 0 0,-1 0 0 0 0,0-1 0 0 0,-1 2-1 0 0,0-1 1 0 0,-1 0 0 0 0,0 0 0 0 0,-1 1 0 0 0,0-1 0 0 0,-1 1 0 0 0,0-1 0 0 0,-1 1 0 0 0,0-1 0 0 0,-1 0 0 0 0,0 1 0 0 0,-1-1-1 0 0,0 0 1 0 0,-1 0 0 0 0,0-1 0 0 0,-1 1 0 0 0,0-1 0 0 0,0 0 0 0 0,-1 0 0 0 0,-5 6-41 0 0,-68 78-5337 0 0,61-79-635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51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54 3920 0 0,'0'0'934'0'0,"0"0"2533"0"0,0 0-1782 0 0,0 0-879 0 0,0 0-78 0 0,0 0 114 0 0,0 0 41 0 0,-6 1-3 0 0,-144 12 1210 0 0,45-15-4522 0 0,77-7-3054 0 0,20-1-803 0 0</inkml:trace>
  <inkml:trace contextRef="#ctx0" brushRef="#br0" timeOffset="251.04">170 0 10305 0 0,'0'0'3960'0'0,"0"0"-3768"0"0,29 35 288 0 0,-24-18 176 0 0,-1 3-244 0 0,0-1-132 0 0,-4 2-79 0 0,0-1-41 0 0,-4-1-8 0 0,3 0-4 0 0,-2-3-148 0 0,2 0-300 0 0,-1-2-453 0 0,2-3-1003 0 0,0-5-2612 0 0,2-3-4405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56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6917 0 0,'0'0'11769'0'0,"0"0"-10321"0"0,0 0-1448 0 0,0 0-392 0 0,0 0 196 0 0,0 0 84 0 0,0 0 40 0 0,0 0-112 0 0,0 0-296 0 0,0 0-312 0 0,-12 19-176 0 0,4-13-1713 0 0,3 0-3379 0 0,-4-3-2137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6:00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14673 0 0,'0'0'2749'0'0,"0"0"-2501"0"0,0 0-248 0 0,0 0-252 0 0,0 0 244 0 0,0 0-220 0 0,0 0-605 0 0,0 0-355 0 0,0 0-608 0 0,0 0-308 0 0,19 9-1912 0 0,-15-10-1849 0 0</inkml:trace>
  <inkml:trace contextRef="#ctx0" brushRef="#br0" timeOffset="1">163 5 8249 0 0,'0'0'3964'0'0,"0"0"-3300"0"0,0 0-304 0 0,0 0 20 0 0,0 0-124 0 0,0 0-168 0 0,0 0-88 0 0,0 0-1044 0 0,0 0-416 0 0,0 0-672 0 0,34 7-4453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6:01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10425 0 0,'0'0'5576'0'0,"0"0"-5119"0"0,0 0-409 0 0,0 0 40 0 0,35 7-88 0 0,-35-7-233 0 0,0 0-1103 0 0,-4 0-940 0 0,0 0-2236 0 0,2-1-3633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05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0 14321 0 0,'0'0'1124'0'0,"0"0"-1124"0"0,18 38-528 0 0,-12-16 528 0 0,1 2 264 0 0,-3 1 0 0 0,-4-1-40 0 0,0 0-8 0 0,-2-1-80 0 0,-6 2-124 0 0,-2-3 52 0 0,-5 0 0 0 0,-2 0 12 0 0,-1-2-76 0 0,-4-2-392 0 0,0-5-868 0 0,2-4-1892 0 0,-4-4-6349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56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6689 0 0,'0'0'6191'0'0,"0"0"-4476"0"0,0 0-1424 0 0,0 0-243 0 0,7 4 21 0 0,5 3 46 0 0,0-1 1 0 0,-1 1-1 0 0,0 1 0 0 0,0 0 1 0 0,-1 1-1 0 0,0 0 1 0 0,-1 0-1 0 0,1 1 0 0 0,-2 0 1 0 0,0 1-1 0 0,0 0 1 0 0,-1 0-1 0 0,0 1 1 0 0,-1-1-1 0 0,0 2 0 0 0,-1-1 1 0 0,0 0-1 0 0,2 13-115 0 0,-8-23 0 0 0,-1 0 0 0 0,0 0 0 0 0,0 0 0 0 0,0 0 0 0 0,0-1 0 0 0,0 1 0 0 0,-1-1 0 0 0,1 1 0 0 0,0-1 0 0 0,-1 0 0 0 0,1 0 0 0 0,-1 0 0 0 0,1 0 0 0 0,-1-1 0 0 0,1 1-1 0 0,-1-1 1 0 0,0 1 0 0 0,1-1 0 0 0,-1 0 0 0 0,1 0 0 0 0,-1 0 0 0 0,0 0 0 0 0,1 0 0 0 0,-1-1 0 0 0,0 0 0 0 0,1 1 0 0 0,-1-1 0 0 0,1 0 0 0 0,-1 0 0 0 0,1 0 0 0 0,-1 0 0 0 0,1-1 0 0 0,0 1 0 0 0,0 0 0 0 0,0-1 0 0 0,0 0-1 0 0,0 0 1 0 0,0 1 0 0 0,0-1 0 0 0,0 0 0 0 0,1-1 0 0 0,-1 1 0 0 0,-1-2 0 0 0,0-41-1946 0 0,32 29-5835 0 0,-10 13 1414 0 0</inkml:trace>
  <inkml:trace contextRef="#ctx0" brushRef="#br0" timeOffset="265.98">279 115 7553 0 0,'0'0'4737'0'0,"0"0"-3385"0"0,0 0-1013 0 0,0 0 254 0 0,0 0 158 0 0,0 0-137 0 0,0 0-278 0 0,6-4-226 0 0,-3 2-112 0 0,0 0 1 0 0,-1 0 0 0 0,1 1-1 0 0,0-1 1 0 0,0 1 0 0 0,0 0-1 0 0,0 0 1 0 0,0 0-1 0 0,1 0 1 0 0,-1 0 0 0 0,0 0-1 0 0,0 1 1 0 0,1 0 0 0 0,-1 0-1 0 0,0 0 1 0 0,0 0-1 0 0,1 0 1 0 0,-1 1 0 0 0,0-1-1 0 0,0 1 1 0 0,1 0-1 0 0,-1 0 1 0 0,0 0 0 0 0,0 0-1 0 0,0 0 1 0 0,0 1 0 0 0,0 0-1 0 0,-1-1 1 0 0,2 2 1 0 0,-1-3 8 0 0,0 1 0 0 0,0 0 0 0 0,0 0 0 0 0,0 0 0 0 0,0 1 0 0 0,0-1 0 0 0,-1 1 0 0 0,1-1 0 0 0,0 1 0 0 0,-1 0 0 0 0,1 0 0 0 0,-1 0-1 0 0,0 1 1 0 0,1-1 0 0 0,-1 0 0 0 0,0 1 0 0 0,-1 0 0 0 0,1-1 0 0 0,0 1 0 0 0,-1 0 0 0 0,1 0 0 0 0,-1 0 0 0 0,0 0 0 0 0,0 0 0 0 0,0 0 0 0 0,0 0 0 0 0,-1 0 0 0 0,1 0 0 0 0,-1 0 0 0 0,0 1 0 0 0,0-1 0 0 0,0 0 0 0 0,0 0 0 0 0,-1 0 0 0 0,1 1 0 0 0,-1-1 0 0 0,0 0 0 0 0,0 0 0 0 0,0 0 0 0 0,0 0 0 0 0,0 0 0 0 0,-1 0 0 0 0,1-1 0 0 0,-1 1 0 0 0,0 0 0 0 0,0-1 0 0 0,0 1 0 0 0,0-1 0 0 0,-2 2-8 0 0,-54 23-198 0 0,15-21-4118 0 0,39-8-40 0 0,3-4-3198 0 0</inkml:trace>
  <inkml:trace contextRef="#ctx0" brushRef="#br0" timeOffset="546.5">524 127 3360 0 0,'0'0'9900'0'0,"0"0"-7379"0"0,0 0-2239 0 0,-7 5 106 0 0,-4 2-283 0 0,5-4-81 0 0,0 1 1 0 0,0-1-1 0 0,0 1 0 0 0,1 0 0 0 0,-1 1 0 0 0,1-1 0 0 0,0 1 1 0 0,0 0-1 0 0,0 0 0 0 0,1 0 0 0 0,0 1 0 0 0,0 0 0 0 0,0 0 1 0 0,1 0-1 0 0,0 0 0 0 0,0 1-24 0 0,6-3-80 0 0,0-1 1 0 0,0 1 0 0 0,0-1-1 0 0,1 0 1 0 0,-1 0-1 0 0,1-1 1 0 0,0 1 0 0 0,0-1-1 0 0,0 0 1 0 0,0 0-1 0 0,0 0 1 0 0,0 0 0 0 0,1-1-1 0 0,-1 1 1 0 0,1-1-1 0 0,-1 0 1 0 0,1-1 0 0 0,-1 1-1 0 0,1-1 1 0 0,0 0-1 0 0,-1 0 1 0 0,2 0 79 0 0,21-2-7415 0 0,-13-6-366 0 0</inkml:trace>
  <inkml:trace contextRef="#ctx0" brushRef="#br0" timeOffset="793.43">705 228 12217 0 0,'0'0'1428'0'0,"0"0"-1711"0"0,0 0 83 0 0,0 0 176 0 0,0 0-17 0 0,6 2 34 0 0,-3-1 74 0 0,-1-1 0 0 0,1 0 1 0 0,0 1-1 0 0,0-1 0 0 0,-1 1 0 0 0,1 0 1 0 0,-1 0-1 0 0,1 0 0 0 0,-1 0 1 0 0,1 0-1 0 0,-1 1 0 0 0,1-1 0 0 0,-1 1 1 0 0,0 0-1 0 0,0-1 0 0 0,0 1 0 0 0,0 0 1 0 0,0 0-1 0 0,0 0 0 0 0,-1 1 1 0 0,1-1-1 0 0,-1 0 0 0 0,1 1 0 0 0,-1-1 1 0 0,0 1-1 0 0,0-1 0 0 0,0 1 0 0 0,0-1 1 0 0,-1 1-1 0 0,1 0 0 0 0,-1-1 1 0 0,1 1-1 0 0,-1 0 0 0 0,0 0 0 0 0,0-1 1 0 0,0 1-1 0 0,0 0 0 0 0,-1 0 0 0 0,1-1 1 0 0,-1 1-1 0 0,0 0 0 0 0,1-1 0 0 0,-1 1 1 0 0,0-1-1 0 0,-1 1 0 0 0,1-1 1 0 0,0 1-1 0 0,-2 1-67 0 0,-68 48 502 0 0,112-45 443 0 0,11-11-1464 0 0,-25 2-1843 0 0,2 1-4380 0 0,-11 1 235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55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0 11237 0 0,'0'0'2613'0'0,"4"7"-1692"0"0,11 18-708 0 0,-9-18-106 0 0,-1 0 0 0 0,1 1 0 0 0,-1 0 0 0 0,-1 0-1 0 0,1 1 1 0 0,-1-1 0 0 0,-1 1 0 0 0,0 0 0 0 0,0 0 0 0 0,0 0-1 0 0,-1 0 1 0 0,-1 0 0 0 0,0 1 0 0 0,0-1 0 0 0,-1 1 0 0 0,0 5-107 0 0,-1-13 19 0 0,-1 0 1 0 0,1 0-1 0 0,-1-1 1 0 0,1 1-1 0 0,-1 0 1 0 0,0-1-1 0 0,1 1 1 0 0,-1-1-1 0 0,0 0 1 0 0,0 0-1 0 0,0 0 1 0 0,0 0-1 0 0,0 0 1 0 0,-1 0-1 0 0,1 0 1 0 0,0-1-1 0 0,0 1 1 0 0,0-1-1 0 0,-1 0 1 0 0,1 1-1 0 0,0-1 1 0 0,-1 0-1 0 0,1 0 1 0 0,0 0-1 0 0,0-1 1 0 0,-1 1-1 0 0,1-1 1 0 0,0 1-1 0 0,0-1 1 0 0,0 0-1 0 0,-1 0 1 0 0,1 0-1 0 0,0 0 1 0 0,0 0-1 0 0,0 0 1 0 0,1 0-1 0 0,-1-1 1 0 0,0 1-1 0 0,0-1 1 0 0,1 1-1 0 0,-1-1 1 0 0,1 0-1 0 0,-1 1 1 0 0,1-1-1 0 0,0 0 0 0 0,-1 0 1 0 0,1 0-1 0 0,0 0 1 0 0,1 0-1 0 0,-1-1 1 0 0,0 1-1 0 0,0 0 1 0 0,1-1-20 0 0,-1 0-44 0 0,1 0-1 0 0,-1 0 1 0 0,1-1-1 0 0,0 1 1 0 0,0 0 0 0 0,0 0-1 0 0,1 0 1 0 0,-1 0-1 0 0,1-1 1 0 0,0 1 0 0 0,0 0-1 0 0,0 0 1 0 0,0 0 0 0 0,0 0-1 0 0,0 1 1 0 0,1-1-1 0 0,0 0 1 0 0,-1 0 0 0 0,1 1-1 0 0,0-1 1 0 0,0 1-1 0 0,1 0 1 0 0,-1 0 0 0 0,0-1-1 0 0,1 1 1 0 0,-1 1-1 0 0,1-1 1 0 0,0 0 0 0 0,0 1-1 0 0,-1-1 1 0 0,1 1-1 0 0,0 0 1 0 0,0 0 0 0 0,0 0-1 0 0,0 0 1 0 0,1 1 0 0 0,-1-1-1 0 0,0 1 1 0 0,0 0-1 0 0,2 0 45 0 0,53-7-8626 0 0,-42 6 1513 0 0</inkml:trace>
  <inkml:trace contextRef="#ctx0" brushRef="#br0" timeOffset="403.33">277 153 1264 0 0,'0'0'8228'0'0,"0"0"-5428"0"0,0 0-1905 0 0,0 0 34 0 0,0 0-164 0 0,0 0-413 0 0,0 0-236 0 0,0 0-187 0 0,7-3-81 0 0,-4 1 193 0 0,1 1 1 0 0,-1-1-1 0 0,1 1 1 0 0,-1 0-1 0 0,1 0 1 0 0,-1 0-1 0 0,1 1 1 0 0,0-1-1 0 0,0 1 0 0 0,-1 0 1 0 0,1 0-1 0 0,0 0 1 0 0,-1 0-1 0 0,1 1 1 0 0,0 0-1 0 0,0 0 1 0 0,-1 0-1 0 0,1 0 0 0 0,-1 0 1 0 0,1 1-1 0 0,-1-1 1 0 0,0 1-1 0 0,0 0 1 0 0,1 0-1 0 0,-1 0 0 0 0,0 1 1 0 0,-1-1-1 0 0,1 1 1 0 0,0-1-1 0 0,-1 1 1 0 0,1 0-1 0 0,-1 0 1 0 0,1 2-42 0 0,-2-3 17 0 0,0 1 0 0 0,0-1 0 0 0,-1 1 0 0 0,1-1 0 0 0,-1 1 1 0 0,1-1-1 0 0,-1 1 0 0 0,0 0 0 0 0,0-1 0 0 0,0 1 0 0 0,0 0 1 0 0,-1-1-1 0 0,1 1 0 0 0,-1 0 0 0 0,0-1 0 0 0,1 1 1 0 0,-1-1-1 0 0,0 1 0 0 0,0-1 0 0 0,-1 0 0 0 0,1 1 0 0 0,0-1 1 0 0,-1 0-1 0 0,0 0 0 0 0,1 0 0 0 0,-1 0 0 0 0,0 0 0 0 0,0 0 1 0 0,0 0-1 0 0,0-1 0 0 0,0 1 0 0 0,-1-1 0 0 0,1 0 1 0 0,0 1-1 0 0,-1-1 0 0 0,1 0 0 0 0,-1 0 0 0 0,1-1 0 0 0,-1 1 1 0 0,1 0-1 0 0,-3-1-17 0 0,-40 11-3263 0 0,41-12-223 0 0,3-5-3759 0 0</inkml:trace>
  <inkml:trace contextRef="#ctx0" brushRef="#br0" timeOffset="686.52">491 111 13241 0 0,'0'0'2566'0'0,"0"0"-1938"0"0,0 0-470 0 0,0 0 134 0 0,-6 5-46 0 0,2-3-233 0 0,-1 1 1 0 0,1 0-1 0 0,1 0 1 0 0,-1 0-1 0 0,0 0 1 0 0,1 1-1 0 0,0-1 1 0 0,0 1-1 0 0,0 0 1 0 0,0 0-1 0 0,0 0 1 0 0,1 0-1 0 0,0 0 1 0 0,0 1-1 0 0,0-1 1 0 0,0 1-1 0 0,1 0 1 0 0,-1-1-1 0 0,1 1 1 0 0,0 0-1 0 0,1 0 0 0 0,-1 0 1 0 0,1-1-1 0 0,0 1 1 0 0,1 0-1 0 0,-1 0 1 0 0,1 0-1 0 0,0 0 1 0 0,0-1-1 0 0,0 1 1 0 0,0 0-1 0 0,2 2-13 0 0,26 20-952 0 0,-4-18-6529 0 0,-12-8-1304 0 0</inkml:trace>
  <inkml:trace contextRef="#ctx0" brushRef="#br0" timeOffset="951.03">593 302 6097 0 0,'0'0'7453'0'0,"0"0"-5543"0"0,0 0-1613 0 0,0 0 87 0 0,0 0-105 0 0,0 0-123 0 0,0 0-18 0 0,40 6-741 0 0,-37-6 629 0 0,0 1 1 0 0,0 0-1 0 0,-1 0 1 0 0,1 0-1 0 0,0 1 1 0 0,0-1-1 0 0,-1 1 1 0 0,1 0-1 0 0,-1-1 1 0 0,1 1-1 0 0,-1 0 1 0 0,0 0-1 0 0,0 1 1 0 0,0-1-1 0 0,0 0 1 0 0,0 1-1 0 0,0-1 1 0 0,-1 1-1 0 0,1 0 1 0 0,-1 0 0 0 0,1-1-1 0 0,-1 1 1 0 0,0 0-1 0 0,0 0 1 0 0,-1 0-1 0 0,1 0 1 0 0,-1 0-1 0 0,1 0 1 0 0,-1 0-1 0 0,0 0 1 0 0,0 0-1 0 0,0 0 1 0 0,-1 0-1 0 0,1 0 1 0 0,-1 0-1 0 0,1 0 1 0 0,-1 0-1 0 0,0 0 1 0 0,0 0-1 0 0,-1 0 1 0 0,1 0-1 0 0,0-1 1 0 0,-1 1-1 0 0,0 0 1 0 0,0-1-1 0 0,0 0 1 0 0,0 1-1 0 0,0-1 1 0 0,0 0-1 0 0,0 0 1 0 0,-1 0-1 0 0,1 0 1 0 0,-1 0-1 0 0,-1 0-26 0 0,5-3-2 0 0,-1 1-1 0 0,1-1 1 0 0,-1 1-1 0 0,1-1 1 0 0,-1 1-1 0 0,1-1 1 0 0,0 1 0 0 0,-1 0-1 0 0,1-1 1 0 0,-1 1-1 0 0,1 0 1 0 0,0-1-1 0 0,0 1 1 0 0,-1 0-1 0 0,1 0 1 0 0,0 0-1 0 0,-1 0 1 0 0,1-1-1 0 0,0 1 1 0 0,0 0-1 0 0,-1 0 1 0 0,1 0-1 0 0,0 1 1 0 0,0-1 0 0 0,-1 0-1 0 0,1 0 1 0 0,0 0-1 0 0,-1 0 1 0 0,1 1-1 0 0,0-1 1 0 0,-1 0-1 0 0,1 1 1 0 0,0-1-1 0 0,-1 0 1 0 0,1 1-1 0 0,-1-1 1 0 0,1 1-1 0 0,0-1 1 0 0,-1 1 0 0 0,1-1-1 0 0,-1 1 1 0 0,0 0-1 0 0,1-1 1 0 0,-1 1-1 0 0,1-1 1 0 0,-1 1-1 0 0,0 0 1 0 0,1-1-1 0 0,-1 1 1 0 0,0 0-1 0 0,0 0 1 0 0,0-1-1 0 0,0 1 1 0 0,0 0-1 0 0,1 0 1 0 0,-1-1 0 0 0,0 1-1 0 0,0 0 1 0 0,-1-1-1 0 0,1 1 1 0 0,0 0-1 0 0,0 0 1 0 0,0-1-1 0 0,0 1 1 0 0,-1 0-1 0 0,1 0 3 0 0,67-16-4944 0 0,-49 8-320 0 0,4-3-1907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52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56 5348 0 0,'0'0'4146'0'0,"0"0"-3156"0"0,3 6-421 0 0,39 58 1497 0 0,-36-59-1940 0 0,0 1-1 0 0,-1 0 1 0 0,0 0 0 0 0,-1 0-1 0 0,1 0 1 0 0,-1 1 0 0 0,0 0-1 0 0,-1 0 1 0 0,1 0 0 0 0,-2 0 0 0 0,1 1-1 0 0,-1-1 1 0 0,0 1 0 0 0,0 0-1 0 0,-1-1 1 0 0,0 1 0 0 0,0 0-1 0 0,-1 2-125 0 0,-4-6 18 0 0,1 1-1 0 0,-1-1 0 0 0,-1 0 1 0 0,1 0-1 0 0,0 0 0 0 0,-1-1 1 0 0,0 1-1 0 0,0-1 0 0 0,0 0 1 0 0,0-1-1 0 0,0 1 0 0 0,0-1 1 0 0,-1 0-1 0 0,1-1 0 0 0,-1 1 1 0 0,0-1-1 0 0,1 0 0 0 0,-1 0 1 0 0,0-1-1 0 0,0 0 0 0 0,1 0 1 0 0,-1 0-1 0 0,0 0 0 0 0,0-1 1 0 0,1 0-1 0 0,-1-1 0 0 0,0 1 1 0 0,1-1-1 0 0,0 0 0 0 0,-1 0 1 0 0,1-1-1 0 0,-4-1-17 0 0,7 3-11 0 0,0-1 0 0 0,0 1 1 0 0,0 0-1 0 0,1-1 0 0 0,-1 1 0 0 0,0-1 0 0 0,0 1 0 0 0,1-1 1 0 0,-1 0-1 0 0,1 1 0 0 0,0-1 0 0 0,-1 0 0 0 0,1 0 1 0 0,0 0-1 0 0,0 0 0 0 0,0-1 0 0 0,0 1 0 0 0,1 0 0 0 0,-1 0 1 0 0,1 0-1 0 0,-1-1 0 0 0,1 1 0 0 0,0 0 0 0 0,0-1 0 0 0,0 1 1 0 0,0 0-1 0 0,0-1 0 0 0,0 1 0 0 0,1 0 0 0 0,-1 0 0 0 0,1-1 1 0 0,-1 1-1 0 0,1 0 0 0 0,0 0 0 0 0,0 0 0 0 0,0 0 0 0 0,0 0 1 0 0,0 0-1 0 0,1 0 0 0 0,-1 0 0 0 0,1 0 0 0 0,-1 1 0 0 0,1-1 1 0 0,0 0-1 0 0,-1 1 0 0 0,1-1 0 0 0,0 1 0 0 0,0 0 1 0 0,0 0-1 0 0,0 0 0 0 0,0 0 0 0 0,0 0 0 0 0,0 0 0 0 0,1 0 1 0 0,-1 1-1 0 0,0-1 0 0 0,0 1 0 0 0,1-1 0 0 0,-1 1 0 0 0,0 0 1 0 0,1 0-1 0 0,1 0 11 0 0,88-12-442 0 0,-54 17-3599 0 0,-25-1-696 0 0</inkml:trace>
  <inkml:trace contextRef="#ctx0" brushRef="#br0" timeOffset="374.72">309 124 13253 0 0,'0'0'1566'0'0,"7"1"-1284"0"0,18 5-228 0 0,-9-1 72 0 0,0 0 0 0 0,0-2 0 0 0,0 0-1 0 0,1-1 1 0 0,-1 0 0 0 0,1-1 0 0 0,-1-1-1 0 0,1-1 1 0 0,-1 0 0 0 0,15-4-126 0 0,-29 5 3 0 0,-1 0-1 0 0,1-1 1 0 0,-1 1 0 0 0,1 0 0 0 0,-1-1 0 0 0,1 0-1 0 0,-1 1 1 0 0,1-1 0 0 0,-1 0 0 0 0,1 0-1 0 0,-1 0 1 0 0,0 0 0 0 0,0 0 0 0 0,1 0 0 0 0,-1 0-1 0 0,0 0 1 0 0,0 0 0 0 0,0 0 0 0 0,0-1 0 0 0,0 1-1 0 0,-1-1 1 0 0,1 1 0 0 0,0 0 0 0 0,-1-1-1 0 0,1 1 1 0 0,-1-1 0 0 0,1 1 0 0 0,-1-1 0 0 0,1 0-1 0 0,-1 1 1 0 0,0-1 0 0 0,0 1 0 0 0,0-1 0 0 0,0 0-1 0 0,0 1 1 0 0,0-1 0 0 0,-1 1 0 0 0,1-1-1 0 0,-1 1 1 0 0,1-1 0 0 0,-1 0 0 0 0,1 1 0 0 0,-1 0-1 0 0,0-1 1 0 0,1 1 0 0 0,-1-1 0 0 0,0 1 0 0 0,0 0-1 0 0,0 0 1 0 0,0-1 0 0 0,0 1 0 0 0,-1 0-1 0 0,1 0 1 0 0,0 0-3 0 0,-71-56-844 0 0,71 56 840 0 0,0-1 0 0 0,0 1-1 0 0,0-1 1 0 0,-1 1-1 0 0,1 0 1 0 0,0-1-1 0 0,0 1 1 0 0,-1 0-1 0 0,1 0 1 0 0,-1 0-1 0 0,1 0 1 0 0,-1 0 0 0 0,0 0-1 0 0,1 0 1 0 0,-1 0-1 0 0,0 1 1 0 0,1-1-1 0 0,-1 1 1 0 0,0-1-1 0 0,0 1 1 0 0,1 0-1 0 0,-1 0 1 0 0,0 0 0 0 0,0 0-1 0 0,0 0 1 0 0,0 0-1 0 0,1 0 1 0 0,-1 0-1 0 0,0 1 1 0 0,0-1-1 0 0,0 1 1 0 0,1-1-1 0 0,-1 1 1 0 0,0 0 0 0 0,1 0-1 0 0,-1 0 1 0 0,1 0-1 0 0,-1 0 1 0 0,1 0-1 0 0,-1 0 1 0 0,1 0-1 0 0,0 0 1 0 0,-1 1 0 0 0,1-1-1 0 0,0 1 1 0 0,0-1-1 0 0,0 1 1 0 0,0-1-1 0 0,0 1 1 0 0,1 0-1 0 0,-1-1 1 0 0,0 1-1 0 0,1 0 1 0 0,-1 0 0 0 0,1-1-1 0 0,-1 2 5 0 0,1 31 141 0 0,0 0-1 0 0,3 0 0 0 0,1 1 1 0 0,1-2-1 0 0,2 1 1 0 0,4 11-141 0 0,-10-42-342 0 0,6 13-1111 0 0,1-10-6310 0 0,-3-7 1008 0 0</inkml:trace>
  <inkml:trace contextRef="#ctx0" brushRef="#br0" timeOffset="573.62">556 257 13521 0 0,'0'0'2993'0'0,"0"0"-2993"0"0,0 0-4 0 0,-39 3 4 0 0,15-3 124 0 0,0 0-124 0 0,-5 0-453 0 0,0 0-703 0 0,-1 0-1220 0 0,-1 0-1552 0 0,9 0-1249 0 0</inkml:trace>
  <inkml:trace contextRef="#ctx0" brushRef="#br0" timeOffset="1991.3">801 26 4788 0 0,'0'0'7225'0'0,"0"0"-5505"0"0,0 0-1374 0 0,0 0 3 0 0,-6 6-6 0 0,-8 14-169 0 0,1 0 1 0 0,0 1-1 0 0,2 1 0 0 0,0-1 1 0 0,2 2-1 0 0,0 0 1 0 0,1 0-1 0 0,2 0 1 0 0,0 1-1 0 0,2 0 1 0 0,0 1-175 0 0,4-21 26 0 0,0-1 1 0 0,0 1-1 0 0,0-1 1 0 0,1 0-1 0 0,-1 1 1 0 0,1-1-1 0 0,0 0 1 0 0,0 0-1 0 0,0 1 1 0 0,0-1-1 0 0,1 0 1 0 0,-1 0-1 0 0,1 0 1 0 0,0-1-1 0 0,0 1 1 0 0,0 0-1 0 0,0 0 1 0 0,0-1-1 0 0,1 0 1 0 0,-1 1-1 0 0,1-1 1 0 0,0 0-1 0 0,-1 0 1 0 0,1 0-1 0 0,0-1-26 0 0,53-2-6289 0 0,-46-5 691 0 0</inkml:trace>
  <inkml:trace contextRef="#ctx0" brushRef="#br0" timeOffset="2176.82">1043 169 13201 0 0,'0'0'1576'0'0,"0"0"-1424"0"0,0 0-152 0 0,-12 47 488 0 0,1-30-60 0 0,0 0-76 0 0,-6 0-95 0 0,2-2-97 0 0,-5 3-120 0 0,1-4-40 0 0,4 0-329 0 0,0-4-139 0 0,2-2-260 0 0,1-3-332 0 0,4-5-588 0 0,3 0-1328 0 0,1-7-4265 0 0</inkml:trace>
  <inkml:trace contextRef="#ctx0" brushRef="#br0" timeOffset="2333.83">932 206 7749 0 0,'0'0'6660'0'0,"0"0"-6192"0"0,29 35-316 0 0,-20-20 312 0 0,2 3-48 0 0,-2 0-180 0 0,-1-1-92 0 0,-1 0-92 0 0,-1-2 9 0 0,-4-2-61 0 0,2-1-89 0 0,-3-2-643 0 0,3-3-428 0 0,-2-3-736 0 0,0-2-1272 0 0,-1-3-3681 0 0</inkml:trace>
  <inkml:trace contextRef="#ctx0" brushRef="#br0" timeOffset="2522.16">1163 125 8565 0 0,'0'0'5638'0'0,"5"7"-4290"0"0,77 157 26 0 0,-82-71-1945 0 0,-63-23-4743 0 0,49-65-1802 0 0</inkml:trace>
  <inkml:trace contextRef="#ctx0" brushRef="#br0" timeOffset="2774.87">1280 549 8161 0 0,'0'0'6595'0'0,"-11"-1"-5043"0"0,-408-29-834 0 0,131 28 421 0 0,145 0-2649 0 0,1 1-8229 0 0,148 1 4179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6:01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60 3008 0 0,'0'0'9063'0'0,"0"0"-6033"0"0,0 0-2588 0 0,0 0-328 0 0,0 0 209 0 0,0 0 39 0 0,-8 3-22 0 0,-171-10-2139 0 0,133-8-1201 0 0,20-1-3573 0 0,20 9 2063 0 0</inkml:trace>
  <inkml:trace contextRef="#ctx0" brushRef="#br0" timeOffset="243.85">119 1 6157 0 0,'0'0'4588'0'0,"33"21"-3164"0"0,-20-6-32 0 0,0 4-224 0 0,-1 5-312 0 0,-3-1-316 0 0,-5 0-183 0 0,-2 1-133 0 0,-2-2-124 0 0,-2 0 12 0 0,-2-4-112 0 0,0-1-36 0 0,0 0-769 0 0,3-5-707 0 0,1-1-1012 0 0,0-4-2360 0 0,0-3-2273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6:10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9985 0 0,'0'0'5664'0'0,"0"0"-4472"0"0,0 0-1004 0 0,0 0-55 0 0,0 0 84 0 0,-7 2-102 0 0,-27 12-75 0 0,41-15-46 0 0,-14-8-8698 0 0,5 5 28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6:11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8309 0 0,'0'0'6016'0'0,"0"0"-4396"0"0,0 0-1676 0 0,5 3-86 0 0,6 2 196 0 0,-1 1-1 0 0,0 1 1 0 0,0-1 0 0 0,0 2 0 0 0,-1-1-1 0 0,0 1 1 0 0,-1 1 0 0 0,1 0 0 0 0,-2 0 0 0 0,1 0-1 0 0,-1 1 1 0 0,-1 0 0 0 0,0 0 0 0 0,0 1 0 0 0,-1 0-1 0 0,0 0 1 0 0,-1 0 0 0 0,-1 1 0 0 0,1-1-1 0 0,-2 1 1 0 0,0 0 0 0 0,0 0 0 0 0,-1 0 0 0 0,0 10-54 0 0,-2-20 10 0 0,1 0 1 0 0,-1 0-1 0 0,0 0 1 0 0,0 0-1 0 0,0 0 1 0 0,0 0-1 0 0,0 0 1 0 0,0 0-1 0 0,0-1 1 0 0,0 1 0 0 0,-1-1-1 0 0,1 1 1 0 0,-1-1-1 0 0,1 1 1 0 0,-1-1-1 0 0,0 0 1 0 0,0 1-1 0 0,1-1 1 0 0,-1 0-1 0 0,0 0 1 0 0,0 0-1 0 0,0-1 1 0 0,0 1 0 0 0,0 0-1 0 0,0-1 1 0 0,0 0-1 0 0,0 1 1 0 0,0-1-1 0 0,0 0 1 0 0,-1 0-1 0 0,1 0 1 0 0,0 0-1 0 0,0 0 1 0 0,0-1 0 0 0,0 1-1 0 0,0 0 1 0 0,0-1-1 0 0,0 0 1 0 0,0 1-1 0 0,0-1 1 0 0,0 0-1 0 0,0 0 1 0 0,0 0-1 0 0,1-1 1 0 0,-1 1 0 0 0,0 0-1 0 0,1-1 1 0 0,-1 1-1 0 0,1 0 1 0 0,-1-1-1 0 0,1 0 1 0 0,0 1-1 0 0,0-1 1 0 0,-1 0-1 0 0,1 0 1 0 0,0 0-1 0 0,1 0 1 0 0,-1 0 0 0 0,0 0-1 0 0,1 0 1 0 0,-1 0-1 0 0,1 0 1 0 0,-1 0-1 0 0,1-1-10 0 0,-1-1-10 0 0,1 0 0 0 0,0 0 0 0 0,0 0 0 0 0,0 0 0 0 0,0 0 0 0 0,1 0 0 0 0,-1 0 0 0 0,1 0 0 0 0,0 0-1 0 0,0 0 1 0 0,1 1 0 0 0,-1-1 0 0 0,1 0 0 0 0,0 1 0 0 0,0-1 0 0 0,0 1 0 0 0,0-1 0 0 0,0 1 0 0 0,1 0 0 0 0,0 0-1 0 0,-1 0 1 0 0,1 1 0 0 0,0-1 0 0 0,0 0 0 0 0,1 1 0 0 0,-1 0 0 0 0,2-1 10 0 0,67-13-7295 0 0,-57 17 802 0 0</inkml:trace>
  <inkml:trace contextRef="#ctx0" brushRef="#br0" timeOffset="374.4">412 148 7477 0 0,'0'0'6151'0'0,"0"0"-4334"0"0,0 0-1637 0 0,0 0-40 0 0,0 0 152 0 0,0 0-43 0 0,0 0-127 0 0,-3-6-50 0 0,2 5-71 0 0,1 1-11 0 0,1 0 1 0 0,-1 0-1 0 0,1 0 0 0 0,-1 0 1 0 0,1-1-1 0 0,-1 1 1 0 0,1 0-1 0 0,-1 0 1 0 0,1 0-1 0 0,-1-1 0 0 0,1 1 1 0 0,-1 0-1 0 0,1-1 1 0 0,-1 1-1 0 0,0 0 1 0 0,1-1-1 0 0,-1 1 0 0 0,1 0 1 0 0,-1-1-1 0 0,0 1 1 0 0,0-1-1 0 0,1 1 0 0 0,-1-1 1 0 0,0 1-1 0 0,0-1 1 0 0,1 1-1 0 0,-1-1 1 0 0,0 1-1 0 0,0-1 0 0 0,0 1 1 0 0,0-1-1 0 0,0 1 1 0 0,0-1-1 0 0,0 1 1 0 0,0-1-1 0 0,0 0 0 0 0,0 1 1 0 0,0-1-1 0 0,0 1 1 0 0,0-1-1 0 0,0 1 1 0 0,-1-1-1 0 0,1 1 0 0 0,0-1 1 0 0,0 1-1 0 0,-1-1 1 0 0,1 1-1 0 0,0 0 1 0 0,-1-1-1 0 0,1 1 0 0 0,0-1 1 0 0,-1 1 9 0 0,10 5-14 0 0,-1 1 0 0 0,0 0 1 0 0,0 0-1 0 0,0 1 0 0 0,-1 0 0 0 0,0 0 1 0 0,0 1-1 0 0,-1 0 0 0 0,0 0 0 0 0,0 1 1 0 0,-1-1-1 0 0,0 1 0 0 0,1 3 14 0 0,-5-10 7 0 0,0 1 1 0 0,0 0-1 0 0,0 0 0 0 0,0 0 1 0 0,0 0-1 0 0,-1-1 0 0 0,1 1 1 0 0,-1 0-1 0 0,0 0 0 0 0,0 0 1 0 0,0 0-1 0 0,0 0 0 0 0,0 0 1 0 0,-1 0-1 0 0,0 0 0 0 0,1 0 1 0 0,-1 0-1 0 0,0-1 0 0 0,0 1 0 0 0,0 0 1 0 0,-1 0-1 0 0,1-1 0 0 0,-1 1 1 0 0,1-1-1 0 0,-1 1 0 0 0,0-1 1 0 0,0 0-1 0 0,0 0 0 0 0,0 0 1 0 0,-1 0-1 0 0,1 0 0 0 0,0 0 1 0 0,-1-1-1 0 0,1 1 0 0 0,-1-1 1 0 0,0 1-1 0 0,1-1 0 0 0,-1 0 1 0 0,0 0-1 0 0,0 0 0 0 0,0-1 1 0 0,0 1-1 0 0,1-1 0 0 0,-1 1 0 0 0,0-1 1 0 0,-1 0-8 0 0,0 1-175 0 0,-30 4-654 0 0,15-11-4426 0 0,17 4 513 0 0</inkml:trace>
  <inkml:trace contextRef="#ctx0" brushRef="#br0" timeOffset="620.69">643 151 12257 0 0,'0'0'2164'0'0,"0"0"-1814"0"0,-5 6-54 0 0,-1 3-100 0 0,-47 75 685 0 0,52-81-861 0 0,0-1-1 0 0,0 0 1 0 0,0 1 0 0 0,0-1 0 0 0,0 1-1 0 0,1-1 1 0 0,-1 1 0 0 0,1-1-1 0 0,0 1 1 0 0,0-1 0 0 0,0 1 0 0 0,0-1-1 0 0,0 1 1 0 0,0-1 0 0 0,1 1-1 0 0,-1-1 1 0 0,1 1 0 0 0,0-1 0 0 0,0 1-1 0 0,0-1 1 0 0,0 0 0 0 0,0 0 0 0 0,0 1-1 0 0,0-1 1 0 0,1 0 0 0 0,-1 0-1 0 0,1 0 1 0 0,0 0 0 0 0,-1 0 0 0 0,1-1-1 0 0,0 1 1 0 0,0-1 0 0 0,0 1-1 0 0,1-1 1 0 0,-1 1 0 0 0,0-1 0 0 0,2 0-20 0 0,30 12-1764 0 0,-9-9-3140 0 0,-13-4-1238 0 0</inkml:trace>
  <inkml:trace contextRef="#ctx0" brushRef="#br0" timeOffset="882.57">821 353 1592 0 0,'0'0'10510'0'0,"0"0"-7306"0"0,1 6-2858 0 0,-13 71 486 0 0,0-58-795 0 0,3-6 438 0 0,18-34-1338 0 0,-8 19 875 0 0,0-1-1 0 0,0 0 0 0 0,0 0 1 0 0,1 0-1 0 0,0 1 0 0 0,-1-1 1 0 0,1 1-1 0 0,0-1 0 0 0,0 1 0 0 0,0 0 1 0 0,1 0-1 0 0,-1 0 0 0 0,0 0 1 0 0,1 0-1 0 0,-1 1 0 0 0,1-1 1 0 0,0 1-1 0 0,-1-1 0 0 0,1 1 0 0 0,0 0 1 0 0,0 0-1 0 0,0 0 0 0 0,0 0 1 0 0,0 1-1 0 0,0-1 0 0 0,0 1 1 0 0,0 0-1 0 0,0 0 0 0 0,0 0 0 0 0,0 0 1 0 0,1 1-1 0 0,-1-1 0 0 0,0 1 1 0 0,0 0-1 0 0,-1-1 0 0 0,1 1 1 0 0,0 1-1 0 0,0-1 0 0 0,0 0 0 0 0,-1 1 1 0 0,1-1-1 0 0,0 1 0 0 0,-1 0 1 0 0,0 0-1 0 0,1 0 0 0 0,-1 0 1 0 0,0 0-1 0 0,0 1 0 0 0,0-1 0 0 0,0 1 1 0 0,-1-1-1 0 0,1 1 0 0 0,-1 0 1 0 0,1-1-1 0 0,-1 1 0 0 0,0 0 1 0 0,0 0-1 0 0,0 1-11 0 0,0-3-12 0 0,2 4-52 0 0,0 0 1 0 0,0 0 0 0 0,0 0 0 0 0,0 0 0 0 0,-1 1 0 0 0,0-1 0 0 0,0 1-1 0 0,0 0 1 0 0,-1 0 0 0 0,0-1 0 0 0,0 1 0 0 0,-1 0 0 0 0,1 0 0 0 0,-1 0 0 0 0,0 0-1 0 0,-1 0 1 0 0,0 0 0 0 0,0 2 63 0 0,-3-4-4673 0 0,3-4-645 0 0</inkml:trace>
  <inkml:trace contextRef="#ctx0" brushRef="#br0" timeOffset="1130.55">1210 637 14629 0 0,'-9'0'1510'0'0,"-338"-27"310"0"0,259 23-1660 0 0,-105-4-118 0 0,-1-8-1 0 0,-105-26-41 0 0,287 40-501 0 0,-4 0-749 0 0,26 1-6783 0 0,11 1 1707 0 0</inkml:trace>
  <inkml:trace contextRef="#ctx0" brushRef="#br0" timeOffset="1414.08">458 686 5825 0 0,'0'0'7525'0'0,"4"7"-5295"0"0,5 10-2079 0 0,0 1 0 0 0,-1 0 0 0 0,-1 0 0 0 0,-1 1 0 0 0,0-1 0 0 0,-1 1 0 0 0,-2 1-1 0 0,1-1 1 0 0,-2 0 0 0 0,-1 1 0 0 0,0-1 0 0 0,-2 1 0 0 0,0-1 0 0 0,-3 13-151 0 0,3-30 17 0 0,0 0 1 0 0,0 0-1 0 0,-1 0 1 0 0,1 0-1 0 0,-1 0 0 0 0,0-1 1 0 0,1 1-1 0 0,-1-1 0 0 0,0 1 1 0 0,0-1-1 0 0,0 1 1 0 0,0-1-1 0 0,0 0 0 0 0,0 0 1 0 0,-1 0-1 0 0,1 0 1 0 0,0 0-1 0 0,0-1 0 0 0,-1 1 1 0 0,1-1-1 0 0,0 1 0 0 0,-1-1 1 0 0,1 0-1 0 0,-1 0 1 0 0,1 0-1 0 0,0 0 0 0 0,-1-1 1 0 0,1 1-1 0 0,0-1 1 0 0,-1 1-1 0 0,1-1 0 0 0,0 0 1 0 0,0 1-1 0 0,-1-1 1 0 0,1-1-1 0 0,0 1 0 0 0,0 0 1 0 0,0 0-1 0 0,0-1 0 0 0,0 1 1 0 0,1-1-1 0 0,-1 0 1 0 0,0 1-1 0 0,1-1 0 0 0,-1 0 1 0 0,1 0-1 0 0,0 0 1 0 0,-1 0-1 0 0,1 0 0 0 0,0 0 1 0 0,0 0-1 0 0,0-1 1 0 0,1 1-1 0 0,-1 0 0 0 0,0-1 1 0 0,1 1-1 0 0,0 0 0 0 0,-1-1 1 0 0,1 1-1 0 0,0 0 1 0 0,0-1-1 0 0,1 1 0 0 0,-1-1-17 0 0,0-1-28 0 0,1 0-1 0 0,-1 0 0 0 0,1 0 0 0 0,0 1 0 0 0,0-1 0 0 0,0 0 0 0 0,1 1 0 0 0,-1-1 1 0 0,1 0-1 0 0,0 1 0 0 0,0 0 0 0 0,0-1 0 0 0,0 1 0 0 0,1 0 0 0 0,-1 0 0 0 0,1 0 1 0 0,0 1-1 0 0,0-1 0 0 0,0 1 0 0 0,0-1 0 0 0,0 1 0 0 0,0 0 0 0 0,1 0 1 0 0,-1 0-1 0 0,1 1 0 0 0,0-1 0 0 0,-1 1 0 0 0,1 0 0 0 0,0 0 0 0 0,0 0 0 0 0,0 1 1 0 0,-1-1-1 0 0,1 1 0 0 0,0 0 0 0 0,0 0 0 0 0,0 0 0 0 0,0 1 0 0 0,0-1 29 0 0,61 8-9419 0 0,-54-6 2535 0 0</inkml:trace>
  <inkml:trace contextRef="#ctx0" brushRef="#br0" timeOffset="1712.67">757 865 860 0 0,'0'0'9300'0'0,"0"0"-4945"0"0,0 0-3467 0 0,3 6-608 0 0,1 0-163 0 0,0-1-20 0 0,-1-1 0 0 0,1 1 1 0 0,-1 0-1 0 0,0 0 0 0 0,0 1 1 0 0,-1-1-1 0 0,1 1 0 0 0,-1-1 1 0 0,0 1-1 0 0,-1 0 1 0 0,1-1-1 0 0,-1 1 0 0 0,-1 0 1 0 0,1 0-1 0 0,-1 0 0 0 0,0 0 1 0 0,0 0-1 0 0,0 0 0 0 0,-1 0 1 0 0,0 0-1 0 0,0 0 1 0 0,-1 0-1 0 0,0-1 0 0 0,0 1 1 0 0,-1 2-98 0 0,2-9 31 0 0,0 1 0 0 0,0 0 0 0 0,0 0 0 0 0,0 0 1 0 0,0-1-1 0 0,0 1 0 0 0,1 0 0 0 0,-1-1 0 0 0,0 1 0 0 0,0-1 1 0 0,0 1-1 0 0,0-1 0 0 0,1 1 0 0 0,-1-1 0 0 0,0 0 0 0 0,0 1 1 0 0,1-1-1 0 0,-1 0 0 0 0,1 1 0 0 0,-1-1 0 0 0,1 0 0 0 0,-1 0 1 0 0,1 0-1 0 0,-1 0 0 0 0,1 0 0 0 0,-1 1 0 0 0,1-1 0 0 0,0 0 1 0 0,0 0-1 0 0,0 0 0 0 0,-1 0 0 0 0,1 0 0 0 0,0 0 0 0 0,0 0 1 0 0,0 0-1 0 0,0 0 0 0 0,0 0 0 0 0,1 0 0 0 0,-1 0 0 0 0,0 0 1 0 0,0 0-1 0 0,1 0 0 0 0,-1 1 0 0 0,0-1 0 0 0,1 0 0 0 0,-1 0 1 0 0,1 0-1 0 0,-1 0 0 0 0,1 1 0 0 0,0-1 0 0 0,-1 0 0 0 0,1 0 1 0 0,0 1-1 0 0,-1-1 0 0 0,1 1 0 0 0,1-1-31 0 0,2-8-59 0 0,2 2-1 0 0,-1-1 1 0 0,1 1-1 0 0,0-1 1 0 0,0 2 0 0 0,1-1-1 0 0,0 1 1 0 0,0 0-1 0 0,1 0 1 0 0,-1 1-1 0 0,1 0 1 0 0,0 0 0 0 0,1 1-1 0 0,-1 0 1 0 0,4-1 59 0 0,88-17-7586 0 0,-91 21 52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6:06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63 4924 0 0,'0'0'4557'0'0,"0"0"-2598"0"0,0 0-1194 0 0,0 0-81 0 0,0 0 142 0 0,0 0 204 0 0,0 0-164 0 0,4 5-422 0 0,17 17-313 0 0,-8-10-105 0 0,0 1 1 0 0,-1 0-1 0 0,0 1 0 0 0,-1 0 1 0 0,-1 1-1 0 0,0 0 0 0 0,-1 1 1 0 0,0 0-1 0 0,-2 0 0 0 0,0 1 1 0 0,0 0-1 0 0,0 6-26 0 0,-8-20 22 0 0,0 0-1 0 0,-1 0 1 0 0,1 0-1 0 0,0-1 1 0 0,-1 1 0 0 0,0-1-1 0 0,0 1 1 0 0,0-1-1 0 0,0 0 1 0 0,0 0 0 0 0,0 0-1 0 0,0 0 1 0 0,-1 0-1 0 0,1 0 1 0 0,-1 0-1 0 0,1-1 1 0 0,-1 1 0 0 0,0-1-1 0 0,0 0 1 0 0,0 0-1 0 0,1 0 1 0 0,-1 0-1 0 0,0-1 1 0 0,0 1 0 0 0,0-1-1 0 0,0 1 1 0 0,0-1-1 0 0,0 0 1 0 0,0 0 0 0 0,0-1-1 0 0,0 1 1 0 0,0-1-1 0 0,0 1 1 0 0,0-1-1 0 0,0 0 1 0 0,0 0 0 0 0,0 0-1 0 0,0 0 1 0 0,1-1-1 0 0,-1 1 1 0 0,0-1-1 0 0,1 0 1 0 0,0 0 0 0 0,-1 1-1 0 0,1-2 1 0 0,0 1-1 0 0,0 0 1 0 0,0 0-1 0 0,0-1 1 0 0,0 1 0 0 0,1-1-1 0 0,-1 1 1 0 0,1-1-1 0 0,-1 0 1 0 0,1 0 0 0 0,0 1-1 0 0,0-1 1 0 0,0-2-22 0 0,2 0-21 0 0,0 1 1 0 0,0 0 0 0 0,0 0 0 0 0,1 0 0 0 0,0 0 0 0 0,-1 1 0 0 0,1-1-1 0 0,1 0 1 0 0,-1 1 0 0 0,0-1 0 0 0,1 1 0 0 0,0 0 0 0 0,0 0-1 0 0,0 0 1 0 0,0 0 0 0 0,0 0 0 0 0,1 1 0 0 0,-1-1 0 0 0,1 1-1 0 0,0 0 1 0 0,-1 0 0 0 0,1 1 0 0 0,0-1 0 0 0,0 1 0 0 0,0-1 0 0 0,0 1-1 0 0,1 1 1 0 0,-1-1 0 0 0,0 0 0 0 0,0 1 0 0 0,0 0 20 0 0,53-1-9942 0 0,-47 2 2755 0 0</inkml:trace>
  <inkml:trace contextRef="#ctx0" brushRef="#br0" timeOffset="408.41">389 136 7553 0 0,'0'0'3689'0'0,"0"0"-2767"0"0,0 0-794 0 0,0 0 130 0 0,0 0 335 0 0,0 0-49 0 0,0 0-142 0 0,0 0-24 0 0,7 2-46 0 0,5 2-154 0 0,-2 1-87 0 0,-1-1 0 0 0,1-1 1 0 0,0 0-1 0 0,0 0 0 0 0,0-1 0 0 0,0 0 0 0 0,0-1 1 0 0,0 0-1 0 0,1 0 0 0 0,-1-1 0 0 0,0-1 1 0 0,1 0-1 0 0,-1 0 0 0 0,5-2-91 0 0,-13 0-22 0 0,0 0-1 0 0,0-1 0 0 0,0 1 1 0 0,-1-1-1 0 0,0 0 0 0 0,1 0 1 0 0,-1 1-1 0 0,0-1 0 0 0,-1 0 1 0 0,1 0-1 0 0,-1 0 0 0 0,0 0 1 0 0,0 0-1 0 0,0 0 0 0 0,0 0 1 0 0,-1 1-1 0 0,1-1 0 0 0,-1 0 1 0 0,0 0-1 0 0,0 0 1 0 0,0 1-1 0 0,-1-1 0 0 0,0 0 1 0 0,1 1-1 0 0,-1 0 0 0 0,0-1 1 0 0,-1 1-1 0 0,1 0 0 0 0,-1 0 1 0 0,1 0-1 0 0,-1 0 0 0 0,0 0 1 0 0,0 1-1 0 0,0-1 0 0 0,-3-1 23 0 0,5 2 0 0 0,1 1 0 0 0,-1-1 0 0 0,1 0 0 0 0,-1 1-1 0 0,0-1 1 0 0,1 1 0 0 0,-1-1 0 0 0,0 0 0 0 0,0 1-1 0 0,0 0 1 0 0,0-1 0 0 0,0 1 0 0 0,-1 0 0 0 0,1-1-1 0 0,0 1 1 0 0,-1 0 0 0 0,1 0 0 0 0,0 0 0 0 0,-1 0-1 0 0,1 0 1 0 0,-1 1 0 0 0,0-1 0 0 0,1 0 0 0 0,-1 1 0 0 0,0-1-1 0 0,1 1 1 0 0,-1 0 0 0 0,0-1 0 0 0,0 1 0 0 0,1 0-1 0 0,-1 0 1 0 0,0 0 0 0 0,0 0 0 0 0,1 0 0 0 0,-1 1-1 0 0,0-1 1 0 0,1 0 0 0 0,-1 1 0 0 0,0-1 0 0 0,1 1-1 0 0,-1 0 1 0 0,0 0 0 0 0,1-1 0 0 0,-1 1 0 0 0,1 0-1 0 0,0 0 1 0 0,-1 0 0 0 0,1 1 0 0 0,0-1 0 0 0,-1 0-1 0 0,1 0 1 0 0,0 1 0 0 0,0-1 0 0 0,0 1 0 0 0,0-1-1 0 0,0 1 1 0 0,1-1 0 0 0,-1 1 0 0 0,0-1 0 0 0,1 1-1 0 0,-1 0 1 0 0,-10 45 211 0 0,2 0 0 0 0,1 0 0 0 0,3 1 0 0 0,2 0 0 0 0,3 22-211 0 0,0-67-155 0 0,2 12-704 0 0,5-10-3762 0 0,-3-5-531 0 0</inkml:trace>
  <inkml:trace contextRef="#ctx0" brushRef="#br0" timeOffset="564.85">562 299 7097 0 0,'0'0'7492'0'0,"0"0"-7136"0"0,0 0-104 0 0,0 0-252 0 0,0 0 592 0 0,-41-5-268 0 0,25 2-180 0 0,-2 0-144 0 0,0 0-56 0 0,-1 1-696 0 0,3 0-348 0 0,-3 2-300 0 0,6-2-612 0 0,2 1-2604 0 0</inkml:trace>
  <inkml:trace contextRef="#ctx0" brushRef="#br0" timeOffset="816.34">819 134 10981 0 0,'0'0'2364'0'0,"0"0"-1766"0"0,0 0-424 0 0,0 0 185 0 0,-4 7 160 0 0,-17 23 58 0 0,12-21-495 0 0,1 1 1 0 0,0 0-1 0 0,1 1 0 0 0,0 0 0 0 0,0 0 0 0 0,2 0 1 0 0,-1 1-1 0 0,1 0 0 0 0,1 0 0 0 0,0 0 1 0 0,1 1-1 0 0,0-1 0 0 0,1 1 0 0 0,0 0 1 0 0,1 3-83 0 0,48 33-91 0 0,-24-43-3162 0 0,-2-10-4178 0 0,-6-7 1400 0 0</inkml:trace>
  <inkml:trace contextRef="#ctx0" brushRef="#br0" timeOffset="1067.81">1078 211 7961 0 0,'0'0'5932'0'0,"0"0"-4688"0"0,0 7-1080 0 0,-2 4-104 0 0,-1 0 0 0 0,0 0 0 0 0,0-1 0 0 0,-1 1 0 0 0,0-1 0 0 0,-1 0 0 0 0,0 0 0 0 0,-1 0 0 0 0,0-1-1 0 0,0 0 1 0 0,-1 0 0 0 0,0 0 0 0 0,-1-1 0 0 0,0 0 0 0 0,0-1 0 0 0,-1 0 0 0 0,1 0 0 0 0,-2-1 0 0 0,1 0 0 0 0,-7 3-60 0 0,-4-4-2012 0 0,9-11-2707 0 0,7 1-1910 0 0</inkml:trace>
  <inkml:trace contextRef="#ctx0" brushRef="#br0" timeOffset="1315.58">981 269 12553 0 0,'0'0'2176'0'0,"0"0"-1660"0"0,28 35-60 0 0,-20-19-4 0 0,4 2-63 0 0,-4-2-177 0 0,-2 1-112 0 0,1-3-48 0 0,0 2-44 0 0,-3-3 80 0 0,0-1-88 0 0,0-2-88 0 0,-1-3-272 0 0,-1-2-237 0 0,0-2-519 0 0,-2-3-548 0 0,3 0-940 0 0,-3-3-3761 0 0</inkml:trace>
  <inkml:trace contextRef="#ctx0" brushRef="#br0" timeOffset="1566.03">1267 200 14633 0 0,'0'0'1728'0'0,"0"0"-1728"0"0,21 44-172 0 0,-16-24 172 0 0,2 4 68 0 0,-4 0 57 0 0,-1 0-117 0 0,-2 1 68 0 0,-2-1-72 0 0,-4 0 56 0 0,-2 0 4 0 0,-1-2-64 0 0,-3 0 0 0 0,2-3-717 0 0,-4-3-431 0 0,3-1-872 0 0,3-8-2664 0 0,1-3-3341 0 0</inkml:trace>
  <inkml:trace contextRef="#ctx0" brushRef="#br0" timeOffset="1567.03">1357 618 12077 0 0,'-6'1'3412'0'0,"-275"-27"-2596"0"0,-83 2 70 0 0,-175 17-886 0 0,422 7-520 0 0,116 0 279 0 0,-39-1-946 0 0,32-1-5003 0 0,11-1-523 0 0</inkml:trace>
  <inkml:trace contextRef="#ctx0" brushRef="#br0" timeOffset="1862.35">351 668 7961 0 0,'0'0'6187'0'0,"0"0"-4707"0"0,4 6-1361 0 0,33 54 651 0 0,-28-49-700 0 0,0 0 0 0 0,-1 0 0 0 0,-1 1 0 0 0,0 0 0 0 0,0 0 0 0 0,-1 0 0 0 0,-1 1 0 0 0,0 0 0 0 0,-1 0 0 0 0,0 1 0 0 0,-1-1 0 0 0,0 1 0 0 0,-1 0 0 0 0,-1-1 1 0 0,0 1-1 0 0,-1 0 0 0 0,-1 4-70 0 0,2-21-1 0 0,0 1 1 0 0,0-1-1 0 0,0 1 1 0 0,-1-1-1 0 0,1 0 0 0 0,-1 1 1 0 0,1-1-1 0 0,-1 0 1 0 0,0 1-1 0 0,0-1 1 0 0,0 0-1 0 0,-1 0 1 0 0,1 1-1 0 0,0-1 1 0 0,-1 0-1 0 0,0 1 1 0 0,0-1-1 0 0,0 1 1 0 0,0-1-1 0 0,0 1 1 0 0,0-1-1 0 0,-1 1 1 0 0,1 0-1 0 0,-1 0 1 0 0,1-1-1 0 0,-1 1 1 0 0,0 0-1 0 0,0 1 0 0 0,0-1 1 0 0,0 0-1 0 0,0 0 1 0 0,-1 1-1 0 0,1-1 1 0 0,0 1-1 0 0,-1 0 1 0 0,1 0-1 0 0,-1 0 1 0 0,1 0-1 0 0,-1 0 1 0 0,0 0-1 0 0,1 1 1 0 0,-1-1-1 0 0,0 1 1 0 0,1 0-1 0 0,-1 0 1 0 0,0 0-1 0 0,1 0 1 0 0,-1 0-1 0 0,0 1 1 0 0,0-1-1 0 0,1 1 1 0 0,-1 0-1 0 0,1 0 0 0 0,-1 0 1 0 0,1 0-1 0 0,-1 0 1 0 0,1 0-1 0 0,-1 0 1 0 0,1 1-1 0 0,0 0 1 0 0,0-1-1 0 0,0 1 1 0 0,0 0-1 0 0,0 0 1 0 0,0 0-1 0 0,0 0 1 0 0,1 0-1 0 0,-1 0 1 0 0,0 1 0 0 0,6-7-98 0 0,0-1 0 0 0,0 1-1 0 0,0 0 1 0 0,0 0 0 0 0,1 0 0 0 0,0 1 0 0 0,0 0 0 0 0,0-1 0 0 0,0 2 0 0 0,0-1 0 0 0,0 1 0 0 0,1-1 0 0 0,-1 1 0 0 0,1 1 0 0 0,0-1 0 0 0,-1 1 0 0 0,1 0 0 0 0,0 0 0 0 0,0 1 0 0 0,4 0 98 0 0,44-2-4940 0 0,-38 2-26 0 0</inkml:trace>
  <inkml:trace contextRef="#ctx0" brushRef="#br0" timeOffset="2155.69">694 865 6565 0 0,'0'0'7061'0'0,"0"0"-5151"0"0,0 0-1761 0 0,0 0-54 0 0,0 0 110 0 0,0 0-27 0 0,-2-7-83 0 0,1 6-89 0 0,0 0 0 0 0,1 0-1 0 0,-1-1 1 0 0,1 1 0 0 0,-1 0 0 0 0,1-1-1 0 0,-1 1 1 0 0,1 0 0 0 0,0-1 0 0 0,0 1-1 0 0,0-1 1 0 0,-1 1 0 0 0,2 0 0 0 0,-1-1-1 0 0,0 1 1 0 0,0-1 0 0 0,0 1 0 0 0,0-1-1 0 0,1 1 1 0 0,-1 0 0 0 0,1-1 0 0 0,-1 1-1 0 0,1 0 1 0 0,0 0 0 0 0,-1-1 0 0 0,1 1-1 0 0,0 0 1 0 0,0 0 0 0 0,0 0 0 0 0,0 0-1 0 0,0 0 1 0 0,0 0 0 0 0,0 0 0 0 0,0 0-1 0 0,0 0 1 0 0,0 0 0 0 0,1 1 0 0 0,-1-1-1 0 0,0 1 1 0 0,1-1 0 0 0,-1 1 0 0 0,0-1-1 0 0,1 1 1 0 0,-1-1 0 0 0,0 1 0 0 0,1 0-1 0 0,-1 0 1 0 0,1 0 0 0 0,-1 0 0 0 0,1 0-1 0 0,-1 0 1 0 0,0 0 0 0 0,1 1 0 0 0,-1-1-1 0 0,1 0 1 0 0,-1 1 0 0 0,0-1 0 0 0,1 1-1 0 0,-1-1 1 0 0,0 1 0 0 0,0 0 0 0 0,1 0-1 0 0,-1-1 1 0 0,0 1 0 0 0,0 0 0 0 0,1 1-6 0 0,2-1 13 0 0,1 1 0 0 0,-1 0 0 0 0,1-1 0 0 0,-1 1 1 0 0,0 1-1 0 0,1-1 0 0 0,-1 1 0 0 0,-1 0 0 0 0,1 0 1 0 0,0 0-1 0 0,-1 0 0 0 0,1 0 0 0 0,-1 1 0 0 0,0 0 1 0 0,0-1-1 0 0,0 1 0 0 0,-1 0 0 0 0,1 1 0 0 0,-1-1 1 0 0,0 0-1 0 0,-1 1 0 0 0,1-1 0 0 0,-1 1 1 0 0,1-1-1 0 0,-1 1 0 0 0,-1 0 0 0 0,1 0 0 0 0,-1-1 1 0 0,1 1-1 0 0,-1 0 0 0 0,-1 0 0 0 0,1-1 0 0 0,-1 1 1 0 0,0 0-1 0 0,0 0 0 0 0,0-1 0 0 0,-1 1 0 0 0,1-1 1 0 0,-1 1-1 0 0,0-1 0 0 0,0 0 0 0 0,-1 0 0 0 0,1 0 1 0 0,-1 0-1 0 0,0 0 0 0 0,0 0 0 0 0,-1-1 1 0 0,0 2-14 0 0,-32 17-405 0 0,19-19-3009 0 0,14-4-1242 0 0,3-4-3825 0 0</inkml:trace>
  <inkml:trace contextRef="#ctx0" brushRef="#br0" timeOffset="2406.84">954 843 15705 0 0,'0'0'1525'0'0,"0"0"-1390"0"0,-5 7-253 0 0,-53 84 557 0 0,57-89-489 0 0,-1 1-1 0 0,1 0 1 0 0,-1 0 0 0 0,1-1 0 0 0,0 1 0 0 0,0 0 0 0 0,0 0 0 0 0,1 0 0 0 0,-1 0 0 0 0,1 0-1 0 0,0 0 1 0 0,0 0 0 0 0,0 0 0 0 0,0 0 0 0 0,0 0 0 0 0,0 0 0 0 0,1 0 0 0 0,0 0-1 0 0,-1 0 1 0 0,1 0 0 0 0,0 0 0 0 0,1 0 0 0 0,-1 0 0 0 0,0-1 0 0 0,1 1 0 0 0,-1 0 0 0 0,1-1-1 0 0,0 0 1 0 0,0 1 0 0 0,0-1 0 0 0,0 0 0 0 0,0 0 0 0 0,1 0 0 0 0,-1 0 0 0 0,1 0-1 0 0,1 0 51 0 0,8 3-3868 0 0,4-5-4421 0 0</inkml:trace>
  <inkml:trace contextRef="#ctx0" brushRef="#br0" timeOffset="2625.05">1099 1041 14557 0 0,'0'0'2555'0'0,"0"0"-1987"0"0,0 6-551 0 0,-17 57-8 0 0,9-98-163 0 0,8 34 132 0 0,0 0 1 0 0,0-1-1 0 0,0 1 1 0 0,0-1-1 0 0,0 1 1 0 0,0 0 0 0 0,0-1-1 0 0,0 1 1 0 0,0-1-1 0 0,1 1 1 0 0,-1 0-1 0 0,0-1 1 0 0,1 1 0 0 0,-1 0-1 0 0,1 0 1 0 0,0-1-1 0 0,-1 1 1 0 0,1 0-1 0 0,0 0 1 0 0,0 0 0 0 0,0 0-1 0 0,0 0 1 0 0,0 0-1 0 0,0 0 1 0 0,0 0-1 0 0,0 0 1 0 0,0 0-1 0 0,0 1 1 0 0,1-1 0 0 0,-1 0-1 0 0,0 1 1 0 0,0-1-1 0 0,1 1 1 0 0,-1 0-1 0 0,0-1 1 0 0,1 1 0 0 0,-1 0-1 0 0,1 0 1 0 0,-1-1-1 0 0,0 1 1 0 0,1 0-1 0 0,-1 1 1 0 0,0-1 0 0 0,1 0-1 0 0,-1 0 1 0 0,1 1-1 0 0,-1-1 1 0 0,0 0-1 0 0,1 1 1 0 0,-1-1 0 0 0,0 1-1 0 0,0 0 1 0 0,0-1-1 0 0,1 1 1 0 0,-1 0-1 0 0,0 0 1 0 0,0 0 0 0 0,0 0-1 0 0,0 0 1 0 0,0 0-1 0 0,0 0 1 0 0,0 0 21 0 0,5 3 18 0 0,0-1 0 0 0,0 1 0 0 0,-1 1-1 0 0,1-1 1 0 0,-1 1 0 0 0,0 0 0 0 0,0 0 0 0 0,0 0 0 0 0,-1 1 0 0 0,0-1 0 0 0,0 1 0 0 0,0 0 0 0 0,-1 1 0 0 0,0-1-1 0 0,0 1 1 0 0,-1-1 0 0 0,1 1 0 0 0,-1 0 0 0 0,-1 0 0 0 0,0 0 0 0 0,1 5-18 0 0,-4-4-2589 0 0,-2-5-2649 0 0,0-3-3326 0 0</inkml:trace>
  <inkml:trace contextRef="#ctx0" brushRef="#br0" timeOffset="3457.67">456 1028 612 0 0,'0'0'817'0'0,"0"0"-474"0"0,0 0-230 0 0,0 0-65 0 0,0 0 33 0 0,0 0 566 0 0,0 0 1068 0 0,0 0-454 0 0,0 0-365 0 0,-2 31 7496 0 0,0-22-8334 0 0,-2-7-46 0 0,1-2-1 0 0,0 1 0 0 0,0 0 0 0 0,0-1 0 0 0,-1 1 0 0 0,1-1 1 0 0,0 0-1 0 0,0 0 0 0 0,-1-1 0 0 0,1 1 0 0 0,0 0 0 0 0,0-1 0 0 0,0 0 1 0 0,-1 0-1 0 0,1 0 0 0 0,0 0 0 0 0,0 0 0 0 0,0-1 0 0 0,1 1 1 0 0,-1-1-1 0 0,0 0 0 0 0,0 0 0 0 0,1 0 0 0 0,0 0 0 0 0,-1 0 1 0 0,1-1-1 0 0,0 1 0 0 0,0-1 0 0 0,0 0 0 0 0,0 1 0 0 0,0-1 1 0 0,1 0-1 0 0,-1 0 0 0 0,1 0 0 0 0,0 0 0 0 0,0 0 0 0 0,0 0 1 0 0,0 0-1 0 0,1-1 0 0 0,-1 1 0 0 0,1 0 0 0 0,0 0 0 0 0,0-2-11 0 0,39-40 403 0 0,-18 59-2744 0 0,-19-11-634 0 0,2-3-3119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0:53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70 560 5336 0 0,'0'0'4908'0'0,"0"0"-3620"0"0,0 0-1104 0 0,0 0 100 0 0,0 0-1 0 0,0 0 33 0 0,-5 6 279 0 0,-5 14-340 0 0,0 0 0 0 0,2 1-1 0 0,0 0 1 0 0,1 0 0 0 0,1 1 0 0 0,1 0 0 0 0,1 0 0 0 0,1 0 0 0 0,1 0-1 0 0,1 1 1 0 0,1-1 0 0 0,1 7-255 0 0,28 19-4789 0 0,-22-46-397 0 0</inkml:trace>
  <inkml:trace contextRef="#ctx0" brushRef="#br0" timeOffset="1168.11">925 915 7629 0 0,'0'0'6600'0'0,"0"0"-6600"0"0,0 0 0 0 0,0 0 164 0 0,-13 36 592 0 0,5-26-112 0 0,-3 0-256 0 0,-2 0-183 0 0,-3 2-41 0 0,0-2-164 0 0,0-1-421 0 0,3-2-431 0 0,-2-2-616 0 0,9-2-2788 0 0,-5-6-3453 0 0</inkml:trace>
  <inkml:trace contextRef="#ctx0" brushRef="#br0" timeOffset="2111.03">1875 1000 6673 0 0,'0'0'9108'0'0,"0"0"-9108"0"0,0 0-140 0 0,0 0 140 0 0,-30 43 288 0 0,17-33-60 0 0,-2-1-52 0 0,2 0-47 0 0,-2-1-81 0 0,0 0-48 0 0,1-2-237 0 0,1-2-519 0 0,1-1-432 0 0,3-3-1684 0 0,5 0-4261 0 0</inkml:trace>
  <inkml:trace contextRef="#ctx0" brushRef="#br0" timeOffset="2376.12">2062 1003 7797 0 0,'0'0'8056'0'0,"0"0"-8056"0"0,0 0-500 0 0,0 0-296 0 0,0 0 376 0 0,0 0 408 0 0,0 0-164 0 0,0 0-1124 0 0,0 0 144 0 0,0 0-1892 0 0,-11-8-4537 0 0</inkml:trace>
  <inkml:trace contextRef="#ctx0" brushRef="#br0" timeOffset="3642.38">3346 1022 3676 0 0,'0'0'8471'0'0,"2"6"-6511"0"0,0-3-1908 0 0,-1 0 0 0 0,1 0-1 0 0,-1-1 1 0 0,0 1-1 0 0,0 0 1 0 0,0 0 0 0 0,-1 0-1 0 0,1 0 1 0 0,-1 0 0 0 0,1 0-1 0 0,-1 0 1 0 0,0 1 0 0 0,0-1-1 0 0,0 0 1 0 0,-1 0 0 0 0,1 0-1 0 0,-1 0 1 0 0,0 0-1 0 0,0 0 1 0 0,0 0 0 0 0,0-1-1 0 0,0 1 1 0 0,0 0 0 0 0,-1 0-1 0 0,0-1 1 0 0,1 1 0 0 0,-1-1-1 0 0,0 1 1 0 0,0-1 0 0 0,0 0-1 0 0,-1 0 1 0 0,1 0-1 0 0,-2 1-51 0 0,10-46-668 0 0,-6 41 656 0 0,1-1 0 0 0,-1 1 0 0 0,1-1-1 0 0,0 1 1 0 0,-1 0 0 0 0,1-1 0 0 0,0 1 0 0 0,1 0-1 0 0,-1-1 1 0 0,0 1 0 0 0,0 0 0 0 0,1 0-1 0 0,0 0 1 0 0,-1 0 0 0 0,1 0 0 0 0,0 1-1 0 0,0-1 1 0 0,0 0 0 0 0,0 1 0 0 0,0 0-1 0 0,0-1 1 0 0,0 1 0 0 0,0 0 0 0 0,1 0 0 0 0,-1 0-1 0 0,1 0 1 0 0,-1 0 0 0 0,0 1 0 0 0,1-1-1 0 0,-1 1 1 0 0,1 0 0 0 0,-1 0 0 0 0,1-1-1 0 0,0 2 1 0 0,-1-1 0 0 0,1 0 0 0 0,-1 0-1 0 0,1 1 1 0 0,-1 0 0 0 0,0-1 0 0 0,1 1 0 0 0,-1 0-1 0 0,0 0 1 0 0,1 0 0 0 0,-1 0 0 0 0,0 1-1 0 0,0-1 1 0 0,0 1 0 0 0,0-1 0 0 0,0 1-1 0 0,0 0 1 0 0,0-1 0 0 0,-1 1 0 0 0,1 0-1 0 0,-1 0 1 0 0,1 0 0 0 0,0 2 12 0 0,2 0 77 0 0,0 1 0 0 0,0 0 0 0 0,-1 0 0 0 0,0 1 0 0 0,0-1 0 0 0,0 1 0 0 0,0-1 0 0 0,-1 1 0 0 0,0 0 1 0 0,0 0-1 0 0,0 0 0 0 0,-1 0 0 0 0,0 0 0 0 0,0 1 0 0 0,-1-1 0 0 0,0 0 0 0 0,0 0 0 0 0,0 0 0 0 0,-1 1 0 0 0,0-1 0 0 0,0 0 0 0 0,0 0 0 0 0,-1 0 0 0 0,0 0 0 0 0,0 0 0 0 0,-1 0 0 0 0,1-1 1 0 0,-3 4-78 0 0,-8-6-1010 0 0,6-12-2666 0 0,5-7-2810 0 0</inkml:trace>
  <inkml:trace contextRef="#ctx0" brushRef="#br0" timeOffset="3798.38">3768 701 12477 0 0,'0'0'2252'0'0,"0"0"-2252"0"0,0 0-732 0 0,33 59 424 0 0,-27-24 308 0 0,2 12 168 0 0,-5 1 184 0 0,-3 0-20 0 0,-8-5-92 0 0,-1-5-40 0 0,-7 2 4 0 0,1-5-116 0 0,-2-8-12 0 0,0-6 60 0 0,-7 2-136 0 0,-9 3-756 0 0,1-4-1484 0 0,-6-3-4508 0 0</inkml:trace>
  <inkml:trace contextRef="#ctx0" brushRef="#br0" timeOffset="3142.99">2908 837 6749 0 0,'0'0'3839'0'0,"6"-5"-4160"0"0,-4 3 351 0 0,0 0 0 0 0,1 1 0 0 0,-1-1 0 0 0,1 0 0 0 0,-1 1 0 0 0,1-1 0 0 0,0 1 0 0 0,0 0 0 0 0,0-1 0 0 0,0 2 0 0 0,0-1 0 0 0,0 0 0 0 0,0 1 0 0 0,0-1 0 0 0,0 1 0 0 0,0 0 0 0 0,0 0 0 0 0,0 0 0 0 0,0 0 0 0 0,0 0 0 0 0,0 1 0 0 0,0 0 0 0 0,0-1 0 0 0,0 1 0 0 0,0 0 0 0 0,0 0 0 0 0,0 1 0 0 0,-1-1 0 0 0,1 1 0 0 0,0-1 0 0 0,-1 1 0 0 0,1 0 0 0 0,-1 0 0 0 0,0 0 0 0 0,1 0 0 0 0,-1 0 0 0 0,0 2-30 0 0,1-2 88 0 0,0 0 0 0 0,0 1-1 0 0,-1-1 1 0 0,1 1 0 0 0,-1 0 0 0 0,1-1-1 0 0,-1 1 1 0 0,0 1 0 0 0,0-1 0 0 0,0 0 0 0 0,-1 0-1 0 0,1 1 1 0 0,-1-1 0 0 0,0 1 0 0 0,0-1-1 0 0,0 1 1 0 0,0 0 0 0 0,-1-1 0 0 0,1 1 0 0 0,-1 0-1 0 0,0-1 1 0 0,0 1 0 0 0,0 0 0 0 0,-1-1-1 0 0,1 1 1 0 0,-1 0 0 0 0,0-1 0 0 0,0 1 0 0 0,0-1-1 0 0,-1 1 1 0 0,1-1 0 0 0,-1 0 0 0 0,0 1-1 0 0,0-1 1 0 0,0 0 0 0 0,0 0 0 0 0,0 0 0 0 0,-1-1-1 0 0,1 1 1 0 0,-1 0 0 0 0,0-1 0 0 0,0 0-1 0 0,0 1 1 0 0,0-1 0 0 0,0-1 0 0 0,-3 3-88 0 0,4-3-135 0 0,-42 18 204 0 0,18-20-6208 0 0,24-2 845 0 0</inkml:trace>
  <inkml:trace contextRef="#ctx0" brushRef="#br0" timeOffset="3393.38">3203 861 5673 0 0,'0'0'7045'0'0,"-7"6"-5542"0"0,-8 6-1227 0 0,5-6-209 0 0,1 0 0 0 0,0 1-1 0 0,0 0 1 0 0,1 1-1 0 0,0-1 1 0 0,0 2 0 0 0,1-1-1 0 0,0 1 1 0 0,1 0 0 0 0,-1 1-1 0 0,2-1 1 0 0,-2 4-67 0 0,8-11 43 0 0,-1 0 0 0 0,1 0 0 0 0,-1-1 0 0 0,1 1 0 0 0,0 0 0 0 0,0 0 1 0 0,0-1-1 0 0,0 1 0 0 0,0-1 0 0 0,0 1 0 0 0,0-1 0 0 0,1 1 0 0 0,-1-1 0 0 0,0 1 0 0 0,1-1 1 0 0,-1 0-1 0 0,1 0 0 0 0,0 0 0 0 0,-1 0 0 0 0,1 0 0 0 0,0 0 0 0 0,0-1 0 0 0,-1 1 0 0 0,1 0 1 0 0,0-1-1 0 0,0 1 0 0 0,0-1 0 0 0,0 0 0 0 0,0 0 0 0 0,0 0 0 0 0,0 0 0 0 0,-1 0 0 0 0,1 0 1 0 0,0 0-1 0 0,1-1-43 0 0,41-7-5419 0 0,-38 2-335 0 0</inkml:trace>
  <inkml:trace contextRef="#ctx0" brushRef="#br0" timeOffset="2626.52">2297 944 7565 0 0,'0'0'8548'0'0,"0"0"-8548"0"0,0 0-780 0 0,0 0-116 0 0,0 0 456 0 0,0 0-1080 0 0,0 0-2380 0 0,0 0-2249 0 0</inkml:trace>
  <inkml:trace contextRef="#ctx0" brushRef="#br0" timeOffset="2627.52">2493 912 11221 0 0,'0'0'4404'0'0,"0"0"-4404"0"0,0 0-1084 0 0,0 0 180 0 0,0 0 500 0 0,0 0-736 0 0,0 0-3232 0 0,0 0-2529 0 0</inkml:trace>
  <inkml:trace contextRef="#ctx0" brushRef="#br0" timeOffset="2892.72">2764 975 4136 0 0,'0'0'10893'0'0,"0"0"-10893"0"0,0 0-280 0 0,0 0 280 0 0,-5 41 40 0 0,-7-31 628 0 0,-5-1-52 0 0,-3 0-336 0 0,-4 1-119 0 0,1-1-161 0 0,1-1-469 0 0,-2-1-219 0 0,3-3-236 0 0,3-2-1472 0 0,6-2-3888 0 0</inkml:trace>
  <inkml:trace contextRef="#ctx0" brushRef="#br0" timeOffset="1938.88">1507 872 8837 0 0,'0'0'5646'0'0,"0"0"-4810"0"0,0 0-772 0 0,0 0-98 0 0,0 0-46 0 0,0 0-120 0 0,23 8-1135 0 0,-22-6 1400 0 0,0 0 0 0 0,0 0-1 0 0,0 1 1 0 0,0-1 0 0 0,0 0 0 0 0,0 1 0 0 0,-1-1 0 0 0,1 1 0 0 0,-1-1-1 0 0,1 1 1 0 0,-1-1 0 0 0,0 1 0 0 0,0 0 0 0 0,0-1 0 0 0,-1 1-1 0 0,1-1 1 0 0,-1 1 0 0 0,1-1 0 0 0,-1 1 0 0 0,0-1 0 0 0,0 0 0 0 0,0 1-1 0 0,0-1 1 0 0,0 0 0 0 0,0 0 0 0 0,-1 1 0 0 0,1-1 0 0 0,-1 0-1 0 0,0 0 1 0 0,1-1 0 0 0,-1 1 0 0 0,0 0 0 0 0,0-1 0 0 0,0 1-65 0 0,-25 44 203 0 0,85-35-600 0 0,-35-17-1181 0 0,-8 1-2234 0 0,-3 0-2331 0 0</inkml:trace>
  <inkml:trace contextRef="#ctx0" brushRef="#br0" timeOffset="1452.5">1135 701 288 0 0,'0'0'8371'0'0,"6"0"-6610"0"0,-3 0-1696 0 0,1-1 1 0 0,-1 1 0 0 0,1 0-1 0 0,-1 0 1 0 0,1 0 0 0 0,-1 0-1 0 0,1 1 1 0 0,-1 0 0 0 0,1-1 0 0 0,-1 1-1 0 0,0 1 1 0 0,1-1 0 0 0,-1 0-1 0 0,0 1 1 0 0,0-1 0 0 0,0 1-1 0 0,0 0 1 0 0,0 0 0 0 0,0 0-1 0 0,-1 1 1 0 0,1-1 0 0 0,0 1-1 0 0,-1-1 1 0 0,0 1 0 0 0,0 0 0 0 0,0 0-1 0 0,0 0 1 0 0,0 0 0 0 0,-1 0-1 0 0,1 0 1 0 0,-1 1 0 0 0,0-1-1 0 0,0 0 1 0 0,0 1 0 0 0,0-1-1 0 0,-1 1 1 0 0,1-1 0 0 0,-1 1 0 0 0,0-1-1 0 0,0 4-65 0 0,-1-3 139 0 0,-1 0 0 0 0,1 0 0 0 0,-1 0-1 0 0,0 0 1 0 0,0 0 0 0 0,0-1 0 0 0,-1 1 0 0 0,1-1-1 0 0,-1 0 1 0 0,0 1 0 0 0,0-1 0 0 0,0 0 0 0 0,0-1-1 0 0,-1 1 1 0 0,1 0 0 0 0,-1-1 0 0 0,0 0 0 0 0,1 0-1 0 0,-1 0 1 0 0,-4 1-139 0 0,-52 12-4993 0 0,52-15 376 0 0</inkml:trace>
  <inkml:trace contextRef="#ctx0" brushRef="#br0" timeOffset="1639.37">1350 700 6233 0 0,'0'0'5971'0'0,"0"0"-5426"0"0,-5 8-195 0 0,-65 125 1352 0 0,98-107-981 0 0,2-25-6729 0 0,-14-3-858 0 0</inkml:trace>
  <inkml:trace contextRef="#ctx0" brushRef="#br0" timeOffset="7566.76">1454 1094 1136 0 0,'0'0'5277'0'0,"0"0"-5277"0"0,0 0-40 0 0,0 0-180 0 0,-48-10 156 0 0,27 5 56 0 0,-6 1-8 0 0,1-1 16 0 0,-6 1 8 0 0,2 2 4 0 0,0 0-12 0 0,3 1-404 0 0,1 0-1433 0 0,7 0-927 0 0</inkml:trace>
  <inkml:trace contextRef="#ctx0" brushRef="#br0" timeOffset="7816.71">1522 1116 7825 0 0,'0'0'0'0'0,"-38"0"-64"0"0,0-3-1300 0 0,-19 0 75 0 0,-7-1-1151 0 0,15 1 28 0 0</inkml:trace>
  <inkml:trace contextRef="#ctx0" brushRef="#br0" timeOffset="950.36">597 853 7989 0 0,'0'0'5324'0'0,"0"0"-4980"0"0,0 0-308 0 0,9 37 396 0 0,-6-27 292 0 0,-3-1 20 0 0,0 1-196 0 0,0 1-239 0 0,0-1-97 0 0,-3 1-140 0 0,3-1 16 0 0,0-2 8 0 0,0 1-96 0 0,0 0-649 0 0,0-3-463 0 0,0-2-776 0 0,0-2-3512 0 0,0-4-2469 0 0</inkml:trace>
  <inkml:trace contextRef="#ctx0" brushRef="#br0" timeOffset="575.4">236 700 560 0 0,'0'0'6272'0'0,"0"0"-3091"0"0,0 0-2641 0 0,0 0-503 0 0,0 0 49 0 0,0 0-206 0 0,6-1-222 0 0,91 29 529 0 0,-94-27-78 0 0,-1 1 0 0 0,1-1 0 0 0,-1 1 0 0 0,1-1-1 0 0,-1 1 1 0 0,0 0 0 0 0,0 0 0 0 0,0 0 0 0 0,0 0 0 0 0,0 1 0 0 0,0-1 0 0 0,0 0-1 0 0,-1 1 1 0 0,1-1 0 0 0,-1 1 0 0 0,0 0 0 0 0,0-1 0 0 0,0 1 0 0 0,0 0 0 0 0,0 0-1 0 0,-1-1 1 0 0,1 1 0 0 0,-1 0 0 0 0,0 0 0 0 0,1 0 0 0 0,-1 0 0 0 0,-1 0 0 0 0,1 0-1 0 0,0 0 1 0 0,-1-1 0 0 0,1 1 0 0 0,-1 0 0 0 0,0 0 0 0 0,0 0 0 0 0,0-1 0 0 0,-1 2-109 0 0,-2 1 44 0 0,-1 1 0 0 0,0-1 0 0 0,0 0 0 0 0,0 0 1 0 0,-1-1-1 0 0,0 0 0 0 0,1 0 0 0 0,-1 0 0 0 0,-1-1 1 0 0,1 1-1 0 0,-1-2 0 0 0,1 1 0 0 0,-1-1 0 0 0,0 0 1 0 0,0 0-1 0 0,0 0 0 0 0,-5-1-44 0 0,-4-5-4259 0 0,12 0-885 0 0</inkml:trace>
  <inkml:trace contextRef="#ctx0" brushRef="#br0" timeOffset="777.72">466 704 4396 0 0,'0'0'6156'0'0,"-4"8"-4208"0"0,-50 111 1455 0 0,55-118-3429 0 0,-1 1 0 0 0,1-1-1 0 0,0 1 1 0 0,-1-1-1 0 0,1 0 1 0 0,0 1-1 0 0,0-1 1 0 0,0 0-1 0 0,0 0 1 0 0,0 0-1 0 0,0 0 1 0 0,0 0-1 0 0,0 0 1 0 0,0 0 0 0 0,0 0-1 0 0,1 0 1 0 0,-1 0-1 0 0,0 0 1 0 0,0-1-1 0 0,1 1 1 0 0,-1-1-1 0 0,1 1 1 0 0,-1-1-1 0 0,1 1 1 0 0,-1-1 0 0 0,1 0-1 0 0,-1 0 1 0 0,1 0-1 0 0,-1 0 1 0 0,1 0-1 0 0,-1 0 1 0 0,1 0-1 0 0,-1 0 1 0 0,1-1-1 0 0,0 1 27 0 0,33-4-6915 0 0,-26-1 1517 0 0</inkml:trace>
  <inkml:trace contextRef="#ctx0" brushRef="#br0" timeOffset="6958.2">505 1116 1264 0 0,'0'0'1130'0'0,"0"0"889"0"0,0 0-951 0 0,0 0-694 0 0,0 0 36 0 0,0 0 25 0 0,0 0-15 0 0,0 0-41 0 0,-8-15 424 0 0,-92 3 6 0 0,-5-2-1713 0 0,8-15-4373 0 0,90 24 4098 0 0,3 3-12 0 0</inkml:trace>
  <inkml:trace contextRef="#ctx0" brushRef="#br0" timeOffset="7206.34">496 1115 720 0 0,'0'0'524'0'0,"0"0"-108"0"0,0 0 1448 0 0,0 0-376 0 0,0 0-147 0 0,0 0-289 0 0,0 0-140 0 0,0 0-720 0 0,0 0-128 0 0,0 0 4 0 0,-50 12-16 0 0,2-13-52 0 0,-2 1-896 0 0,13 0-1380 0 0,4-1-2317 0 0</inkml:trace>
  <inkml:trace contextRef="#ctx0" brushRef="#br0" timeOffset="107601.32">3399 751 1108 0 0,'0'0'233'0'0,"0"0"138"0"0,0 0 672 0 0,0 0 450 0 0,0 0-88 0 0,0 0-279 0 0,0 0-150 0 0,0 0-173 0 0,0 0-91 0 0,-3-34 1656 0 0,-6 14-2352 0 0,0 1-1 0 0,-1 0 1 0 0,-1 1-1 0 0,-1 0 1 0 0,-1 1-1 0 0,0 0 1 0 0,-1 1-1 0 0,-1 1 1 0 0,0 0-1 0 0,-1 1 1 0 0,-1 0-1 0 0,-4-1-15 0 0,17 13-21 0 0,0 1-1 0 0,0 0 1 0 0,0 0-1 0 0,0 0 1 0 0,0 0 0 0 0,0 1-1 0 0,-1-1 1 0 0,1 1-1 0 0,0 0 1 0 0,0 0-1 0 0,0 1 1 0 0,0 0-1 0 0,0-1 1 0 0,0 1-1 0 0,0 0 1 0 0,0 1-1 0 0,0-1 1 0 0,0 1-1 0 0,0 0 1 0 0,1 0-1 0 0,-1 0 1 0 0,1 0-1 0 0,-1 0 1 0 0,1 1-1 0 0,0 0 1 0 0,0 0-1 0 0,0 0 1 0 0,0 0-1 0 0,-2 3 22 0 0,-40 26 399 0 0,8-20-301 0 0,0-1-1 0 0,-1-3 1 0 0,0-1-1 0 0,-1-1 0 0 0,1-2 1 0 0,-1-2-1 0 0,0-2 0 0 0,1-1 1 0 0,-1-2-1 0 0,0-2 1 0 0,1-1-1 0 0,0-2 0 0 0,1-2 1 0 0,0-1-1 0 0,0-2 1 0 0,-6-5-98 0 0,-53-22 149 0 0,75 29-232 0 0,0 1 1 0 0,-1 1 0 0 0,0 1 0 0 0,-1 1 0 0 0,0 1 0 0 0,0 0 0 0 0,0 2 0 0 0,-18 0 82 0 0,-106 47 152 0 0,75-29-69 0 0,-1-4 0 0 0,0-3 0 0 0,0-3 0 0 0,-1-4 0 0 0,1-2-1 0 0,0-4 1 0 0,0-3 0 0 0,0-3 0 0 0,-32-11-83 0 0,-350-32-267 0 0,441 53 234 0 0,-1 2 0 0 0,0 0 0 0 0,1 1 1 0 0,-1 0-1 0 0,0 1 0 0 0,1 0 0 0 0,0 2 0 0 0,-1-1 0 0 0,1 2 1 0 0,1 0-1 0 0,-1 1 0 0 0,1 0 0 0 0,0 1 0 0 0,0 0 0 0 0,0 1 1 0 0,1 0-1 0 0,1 1 0 0 0,-1 1 0 0 0,2 0 0 0 0,-1 0 0 0 0,-5 8 33 0 0,13-13-145 0 0,-33 49 235 0 0,37-23-3560 0 0,10-28 386 0 0,10-3-2899 0 0</inkml:trace>
  <inkml:trace contextRef="#ctx0" brushRef="#br0" timeOffset="108052.14">1726 1 7009 0 0,'0'0'2523'0'0,"0"0"-1599"0"0,0 0-771 0 0,0 0-464 0 0,0 0-275 0 0,0 0 346 0 0,-1 7 560 0 0,-6 16-28 0 0,-1 1 1 0 0,-1-1-1 0 0,-2-1 1 0 0,0 0-1 0 0,-1 0 1 0 0,-1-1 0 0 0,-1-1-1 0 0,-1 0 1 0 0,-1-1-1 0 0,-1-1 1 0 0,0 0 0 0 0,-11 7-293 0 0,26-23 115 0 0,-13 2-4441 0 0,17-10 454 0 0</inkml:trace>
  <inkml:trace contextRef="#ctx0" brushRef="#br0" timeOffset="108317.9">1562 97 9761 0 0,'0'0'1115'0'0,"5"8"-1089"0"0,10 14 292 0 0,0-1 0 0 0,1 0-1 0 0,2-2 1 0 0,0 0 0 0 0,0 0-1 0 0,2-2 1 0 0,0-1 0 0 0,1 0-1 0 0,11 5-317 0 0,-26-18-231 0 0,25 19 509 0 0,-17-2-5012 0 0,-13-16-312 0 0</inkml:trace>
  <inkml:trace contextRef="#ctx0" brushRef="#br0" timeOffset="109110.82">2038 0 9749 0 0,'0'0'801'0'0,"0"0"-1096"0"0,0 0-346 0 0,-4 6 613 0 0,-5 7 228 0 0,2 0 0 0 0,0 1 1 0 0,0 0-1 0 0,2 0 0 0 0,-1 1 0 0 0,2-1 0 0 0,0 1 0 0 0,1 0 0 0 0,0 0 1 0 0,1 0-1 0 0,1 1 0 0 0,0-1 0 0 0,1 0 0 0 0,1 1 0 0 0,1-1 0 0 0,0 0 0 0 0,0 0 1 0 0,4 10-201 0 0,58 29 657 0 0,-29-58-6328 0 0,-30 0 1864 0 0</inkml:trace>
  <inkml:trace contextRef="#ctx0" brushRef="#br0" timeOffset="109405.52">2174 138 10937 0 0,'0'0'-24'0'0,"0"0"-873"0"0,3 6 471 0 0,22 103 1975 0 0,-50-141 783 0 0,24 28-2374 0 0,0 1 0 0 0,0-1 0 0 0,1 0 0 0 0,-1 1 0 0 0,1-1 0 0 0,0 0 0 0 0,0 1 0 0 0,0-1 0 0 0,1 0 0 0 0,-1 1 0 0 0,1-1 0 0 0,0 0 0 0 0,0 1 0 0 0,0-1 0 0 0,0 1 0 0 0,1 0 0 0 0,-1-1 0 0 0,1 1-1 0 0,0 0 1 0 0,0 0 0 0 0,0 0 0 0 0,0 0 0 0 0,1 0 0 0 0,-1 0 0 0 0,1 1 0 0 0,0-1 0 0 0,-1 1 0 0 0,1 0 0 0 0,0 0 0 0 0,1 0 0 0 0,-1 0 0 0 0,0 0 0 0 0,1 1 0 0 0,-1-1 0 0 0,0 1 0 0 0,1 0 0 0 0,0 0 0 0 0,-1 0 0 0 0,1 1 0 0 0,-1-1 0 0 0,1 1 0 0 0,0 0 0 0 0,0 0 0 0 0,-1 0 0 0 0,1 1 0 0 0,0-1 0 0 0,-1 1 0 0 0,1 0 0 0 0,-1 0 0 0 0,1 0 0 0 0,-1 0 0 0 0,1 1 0 0 0,-1-1 0 0 0,0 1 0 0 0,1 0 42 0 0,13 19-1474 0 0,-13-2-3354 0 0,-4-10 778 0 0</inkml:trace>
  <inkml:trace contextRef="#ctx0" brushRef="#br0" timeOffset="109657.59">2424 61 13105 0 0,'0'0'252'0'0,"0"0"-252"0"0,0 0-944 0 0,29 36 944 0 0,-21-15 396 0 0,-4 4-224 0 0,-4 1-164 0 0,-6 2 48 0 0,-8 2 20 0 0,-4 1 152 0 0,-7 0-228 0 0,-2 0-1032 0 0,5-9-2204 0 0,-10 0-4345 0 0</inkml:trace>
  <inkml:trace contextRef="#ctx0" brushRef="#br0" timeOffset="-73214.17">516 1090 168 0 0,'0'0'973'0'0,"0"0"-417"0"0,0 0-173 0 0,-6 1 49 0 0,-112 7 5040 0 0,37-11-9266 0 0,76 0 3773 0 0,-1 1 0 0 0,1-1 1 0 0,0 0-1 0 0,1-1 0 0 0,-1 1 0 0 0,1-1 1 0 0,-1 0-1 0 0,1 0 0 0 0,0-1 1 0 0,0 1-1 0 0,1-1 0 0 0,0 0 0 0 0,-1 1 1 0 0,2-2-1 0 0,-1 1 0 0 0,0 0 1 0 0,0-3 20 0 0,-9-13 192 0 0,4 8-133 0 0,-6-2-12 0 0,1-1 0 0 0,1 0 0 0 0,1-1 0 0 0,0 0 0 0 0,1-1 0 0 0,1 0 0 0 0,1-1 0 0 0,0 0 0 0 0,2 0 0 0 0,0 0 0 0 0,1-1 0 0 0,1 0 0 0 0,1 0 0 0 0,0 0 0 0 0,2-1 0 0 0,0 1 0 0 0,2 0 0 0 0,0-1 0 0 0,1 1 0 0 0,3-9-47 0 0,0 20-25 0 0,1 1 1 0 0,0 1-1 0 0,0-1 0 0 0,1 1 0 0 0,0 0 1 0 0,0 1-1 0 0,1-1 0 0 0,0 1 1 0 0,0 1-1 0 0,0 0 0 0 0,1 0 0 0 0,0 0 1 0 0,0 1-1 0 0,0 1 0 0 0,0 0 1 0 0,0 0-1 0 0,1 0 0 0 0,0 1 0 0 0,-1 1 1 0 0,1-1-1 0 0,0 2 0 0 0,0-1 0 0 0,0 2 1 0 0,-1-1-1 0 0,1 1 0 0 0,0 0 1 0 0,0 1-1 0 0,-1 1 0 0 0,1-1 0 0 0,-1 1 1 0 0,0 1-1 0 0,0 0 0 0 0,0 0 0 0 0,0 1 1 0 0,6 4 24 0 0,5 2-33 0 0,1 1 0 0 0,-2 2 0 0 0,0 0 0 0 0,0 0 0 0 0,-2 2 0 0 0,0 0 0 0 0,0 2 0 0 0,-2-1 0 0 0,0 2 1 0 0,2 5 32 0 0,-12-17 82 0 0,0 1 0 0 0,0 0 0 0 0,-1 0 0 0 0,0 0 0 0 0,-1 1 0 0 0,0-1 0 0 0,0 1 0 0 0,-1 0 0 0 0,0 0 0 0 0,-1 0 0 0 0,0 0 0 0 0,0 0 0 0 0,0 0 0 0 0,-2 0 0 0 0,1 0 0 0 0,-1 1 0 0 0,0-1 0 0 0,-1 0 0 0 0,0-1 0 0 0,0 1 0 0 0,-1 0 0 0 0,0-1 0 0 0,-1 1 0 0 0,0-1 0 0 0,0 0 0 0 0,-1 0 0 0 0,-3 5-82 0 0,-64 65 1553 0 0,13-39-5793 0 0,43-33 1534 0 0</inkml:trace>
  <inkml:trace contextRef="#ctx0" brushRef="#br0" timeOffset="-72386.94">1061 1105 5040 0 0,'-6'-3'293'0'0,"-2"0"-213"0"0,-1-1-1 0 0,1 0 0 0 0,1-1 1 0 0,-1 0-1 0 0,1 0 0 0 0,0-1 1 0 0,0 0-1 0 0,0 0 1 0 0,1 0-1 0 0,0-1 0 0 0,0 0 1 0 0,1 0-1 0 0,0-1 0 0 0,0 0 1 0 0,0 1-1 0 0,1-2 1 0 0,1 1-1 0 0,-1 0 0 0 0,1-1 1 0 0,1 1-1 0 0,0-1 1 0 0,0 0-1 0 0,0 0 0 0 0,1 0 1 0 0,0 0-1 0 0,1 0 0 0 0,0 0 1 0 0,1 0-1 0 0,0-5-79 0 0,1-8-178 0 0,1 1 0 0 0,0-1 0 0 0,2 1 0 0 0,0 0 0 0 0,2 0 0 0 0,0 1 1 0 0,1 0-1 0 0,1 0 0 0 0,1 1 0 0 0,0 0 0 0 0,2 0 0 0 0,4-4 178 0 0,-9 13 12 0 0,-1 0 0 0 0,2 0-1 0 0,-1 1 1 0 0,1 1 0 0 0,1-1 0 0 0,0 1 0 0 0,0 1 0 0 0,0-1 0 0 0,1 1 0 0 0,0 1 0 0 0,0 0-1 0 0,1 1 1 0 0,0 0 0 0 0,0 0 0 0 0,0 1 0 0 0,0 0 0 0 0,1 1 0 0 0,-1 1 0 0 0,1 0 0 0 0,0 0-1 0 0,-1 1 1 0 0,1 1 0 0 0,0 0 0 0 0,0 0 0 0 0,0 1 0 0 0,0 1 0 0 0,-1 0 0 0 0,1 0 0 0 0,0 2-12 0 0,11 3-16 0 0,0 1 0 0 0,0 2 1 0 0,-1 0-1 0 0,-1 2 1 0 0,1 0-1 0 0,-2 1 1 0 0,0 2-1 0 0,0 0 0 0 0,-2 0 1 0 0,0 2-1 0 0,0 0 1 0 0,-2 2-1 0 0,0-1 0 0 0,-1 2 1 0 0,-1 0-1 0 0,-1 1 1 0 0,-1 0-1 0 0,-1 1 1 0 0,0 0-1 0 0,-2 1 0 0 0,-1 0 1 0 0,-1 0-1 0 0,0 1 1 0 0,-2 0-1 0 0,2 20 16 0 0,-8-36 77 0 0,1 0-1 0 0,-1 0 0 0 0,-1 0 1 0 0,0 0-1 0 0,0 0 0 0 0,0-1 1 0 0,-1 1-1 0 0,0-1 1 0 0,0 1-1 0 0,-1-1 0 0 0,0 0 1 0 0,0-1-1 0 0,-1 1 1 0 0,0-1-1 0 0,0 0 0 0 0,0 0 1 0 0,-1 0-1 0 0,0-1 1 0 0,0 0-1 0 0,0 0 0 0 0,-1 0 1 0 0,0-1-1 0 0,0 0 0 0 0,0 0 1 0 0,0-1-1 0 0,0 0 1 0 0,-4 1-77 0 0,-10 4 145 0 0,-1-2 0 0 0,1 0 1 0 0,-1-1-1 0 0,-1-1 1 0 0,1-1-1 0 0,0-1 0 0 0,-1-1 1 0 0,0-1-1 0 0,-5-1-145 0 0,-102-34-767 0 0,56-19-4712 0 0,55 31 2899 0 0</inkml:trace>
  <inkml:trace contextRef="#ctx0" brushRef="#br0" timeOffset="-71620.26">2934 1290 1668 0 0,'0'0'-270'0'0,"0"0"40"0"0,0 0 139 0 0,0 0 144 0 0,0 0 348 0 0,0 0 318 0 0,0 0 282 0 0,-5 0-92 0 0,-1 0-707 0 0,1 0 0 0 0,-1-1 0 0 0,0 1 0 0 0,1-1 0 0 0,-1 0 0 0 0,0-1 0 0 0,1 0 0 0 0,0 1 0 0 0,-1-2 0 0 0,1 1 0 0 0,0-1 0 0 0,0 1 0 0 0,0-2 0 0 0,0 1 0 0 0,1 0 0 0 0,-1-1 0 0 0,1 0-202 0 0,-103-130 815 0 0,99 111-906 0 0,1 0-1 0 0,1 0 1 0 0,1-1-1 0 0,0 0 1 0 0,2 0-1 0 0,1 0 1 0 0,1 0-1 0 0,1 0 1 0 0,2 0-1 0 0,0 0 1 0 0,1 0-1 0 0,1 0 1 0 0,2 1-1 0 0,0-1 1 0 0,1 1-1 0 0,10-20 92 0 0,-10 31-14 0 0,0 0 0 0 0,1 1 0 0 0,0 0 0 0 0,1 0 0 0 0,0 1 0 0 0,1 0 0 0 0,0 1 0 0 0,1 0 0 0 0,-1 0 0 0 0,2 1 0 0 0,-1 1 0 0 0,1 0 0 0 0,0 0 0 0 0,1 1 0 0 0,0 1 0 0 0,0 0 0 0 0,0 1 0 0 0,0 0 0 0 0,1 1 0 0 0,-1 0 0 0 0,1 1 0 0 0,0 1 0 0 0,-1 0 0 0 0,1 1 0 0 0,0 1 0 0 0,0 0 0 0 0,0 0 0 0 0,-1 2 0 0 0,1 0 0 0 0,-1 0 0 0 0,0 1 0 0 0,0 1 0 0 0,0 0 0 0 0,0 1 0 0 0,-1 0 0 0 0,0 1 0 0 0,3 2 14 0 0,20 13 111 0 0,-2 1 0 0 0,0 2 0 0 0,-2 1 0 0 0,0 2 0 0 0,-2 1 0 0 0,-2 1 0 0 0,0 1 0 0 0,-2 2 0 0 0,-2 0-1 0 0,0 1 1 0 0,13 31-111 0 0,-32-59 43 0 0,0-1-1 0 0,0 1 0 0 0,0 0 0 0 0,-1 0 1 0 0,0 0-1 0 0,0 1 0 0 0,0-1 0 0 0,-1 1 1 0 0,0 0-1 0 0,0-1 0 0 0,-1 1 0 0 0,0 0 0 0 0,0 0 1 0 0,0 0-1 0 0,-1 0 0 0 0,0 0 0 0 0,-1 0 1 0 0,1 0-1 0 0,-1 0 0 0 0,-1 0 0 0 0,1 0 1 0 0,-1-1-1 0 0,0 1 0 0 0,-1 0 0 0 0,0-1 1 0 0,0 0-1 0 0,0 0 0 0 0,-1 0 0 0 0,0 0 1 0 0,0 0-1 0 0,0-1 0 0 0,-1 1 0 0 0,1-1 0 0 0,-1 0 1 0 0,-1-1-1 0 0,1 1 0 0 0,-4 1-42 0 0,-24 6 178 0 0,0-1 0 0 0,-1-2 0 0 0,0-1 0 0 0,-1-2 0 0 0,1-1 0 0 0,-1-2 0 0 0,0-1 0 0 0,0-2 0 0 0,0-1 0 0 0,0-2 0 0 0,1-2 0 0 0,-5-2-178 0 0,-73-12-1891 0 0,39-2-2374 0 0,37 9 195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1:47.4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29 100 7777 0 0,'0'0'1579'0'0,"0"0"-765"0"0,0 0-135 0 0,0 0-82 0 0,0 0-83 0 0,0 0-146 0 0,6 4-88 0 0,16 11 124 0 0,-11-10-242 0 0,-1 1 1 0 0,0 0 0 0 0,-1 0 0 0 0,0 0 0 0 0,0 1 0 0 0,0 1-1 0 0,0 0 1 0 0,-1 0 0 0 0,-1 0 0 0 0,0 1 0 0 0,0 0 0 0 0,0 1-1 0 0,-1-1 1 0 0,-1 1 0 0 0,1 0 0 0 0,-2 1 0 0 0,1-1 0 0 0,-1 1-1 0 0,-1 2-162 0 0,-4-8 37 0 0,-1-1-1 0 0,-1 1 0 0 0,1-1 0 0 0,-1 0 0 0 0,1 0 0 0 0,-1 0 0 0 0,0 0 0 0 0,-1 0 1 0 0,1-1-1 0 0,-1 1 0 0 0,1-1 0 0 0,-1 0 0 0 0,0 0 0 0 0,0-1 0 0 0,-1 1 0 0 0,1-1 1 0 0,0 0-1 0 0,-1 0 0 0 0,0 0 0 0 0,1 0 0 0 0,-1-1 0 0 0,0 0 0 0 0,0 0 0 0 0,0 0 1 0 0,1-1-1 0 0,-1 0 0 0 0,0 0 0 0 0,0 0 0 0 0,0 0 0 0 0,0-1 0 0 0,0 1 0 0 0,0-1 1 0 0,1-1-1 0 0,-1 1 0 0 0,0-1 0 0 0,1 0 0 0 0,-1 0 0 0 0,1 0 0 0 0,-1 0 0 0 0,1-1 0 0 0,0 0 1 0 0,0 0-1 0 0,0 0 0 0 0,1 0 0 0 0,-4-4-36 0 0,5 4 21 0 0,1 0 0 0 0,-1 0 0 0 0,1 0 0 0 0,-1 0 1 0 0,1 0-1 0 0,0 0 0 0 0,0-1 0 0 0,1 1 0 0 0,-1 0 0 0 0,1-1 0 0 0,0 1 0 0 0,-1-1 1 0 0,1 1-1 0 0,1 0 0 0 0,-1-1 0 0 0,0 1 0 0 0,1 0 0 0 0,0-1 0 0 0,0 1 0 0 0,0 0 1 0 0,0-1-1 0 0,0 1 0 0 0,1 0 0 0 0,-1 0 0 0 0,1 0 0 0 0,0 0 0 0 0,0 1 0 0 0,0-1 1 0 0,0 0-1 0 0,1 1 0 0 0,-1 0 0 0 0,1-1 0 0 0,-1 1 0 0 0,1 0 0 0 0,0 0 0 0 0,0 0-21 0 0,57-29-1995 0 0,3 20-7510 0 0,-52 11 2514 0 0</inkml:trace>
  <inkml:trace contextRef="#ctx0" brushRef="#br0" timeOffset="295.09">386 201 8749 0 0,'0'0'1371'0'0,"0"0"-861"0"0,0 0-100 0 0,5 6 364 0 0,0 0-569 0 0,0 0 0 0 0,-1 0 0 0 0,0 0 1 0 0,0 0-1 0 0,-1 1 0 0 0,0-1 0 0 0,0 1 0 0 0,0 0 0 0 0,-1 0 1 0 0,0 0-1 0 0,0 1 0 0 0,-1-1 0 0 0,0 0 0 0 0,0 1 1 0 0,0-1-1 0 0,-1 1 0 0 0,-1-1 0 0 0,1 1 0 0 0,-1-1 1 0 0,0 0-1 0 0,-3 8-205 0 0,3-16 76 0 0,0 1 1 0 0,-1-1-1 0 0,1 1 1 0 0,0-1-1 0 0,-1 0 1 0 0,1 1-1 0 0,0-1 1 0 0,0 0-1 0 0,0 0 1 0 0,-1 0-1 0 0,1 0 1 0 0,0 0-1 0 0,0 0 1 0 0,0 0-1 0 0,0 0 1 0 0,1 0-1 0 0,-1 0 1 0 0,0-1-1 0 0,0 1 1 0 0,1 0-1 0 0,-1-1 1 0 0,1 1-1 0 0,-1 0 1 0 0,1-1-1 0 0,0 1 1 0 0,-1-1-1 0 0,1 1 1 0 0,0 0-1 0 0,0-1 1 0 0,0 1-1 0 0,0-1 1 0 0,0 1-1 0 0,0-1 1 0 0,1 0-77 0 0,-2-4-15 0 0,1 0 0 0 0,0 0 0 0 0,0 0 0 0 0,1 0 1 0 0,-1 1-1 0 0,1-1 0 0 0,0 0 0 0 0,1 0 0 0 0,0 1 1 0 0,0-1-1 0 0,0 1 0 0 0,0-1 0 0 0,1 1 0 0 0,0 0 1 0 0,0 0-1 0 0,0 0 0 0 0,1 0 0 0 0,-1 1 0 0 0,1-1 1 0 0,0 1-1 0 0,1 0 0 0 0,-1 0 0 0 0,1 1 0 0 0,0-1 1 0 0,-1 1-1 0 0,2 0 0 0 0,-1 0 0 0 0,3-1 15 0 0,48-16-2929 0 0,3 12-3975 0 0,-40 7-1500 0 0</inkml:trace>
  <inkml:trace contextRef="#ctx0" brushRef="#br0" timeOffset="-88585.99">517 425 768 0 0,'0'0'677'0'0,"0"0"-272"0"0,0 0-95 0 0,0 0 530 0 0,0 0-264 0 0,0 0-17 0 0,0 0-67 0 0,0 0-185 0 0,28 8 2048 0 0,126-41-2590 0 0,-146 30 334 0 0,-1 0 1 0 0,0-1-1 0 0,0 0 1 0 0,-1 0-1 0 0,0-1 0 0 0,1 0 1 0 0,-1 0-1 0 0,-1 0 0 0 0,1-1 1 0 0,-1 0-1 0 0,0 0 1 0 0,0 0-1 0 0,-1-1 0 0 0,0 1 1 0 0,0-1-1 0 0,0 0 1 0 0,-1-1-1 0 0,0 1 0 0 0,0 0 1 0 0,-1-1-1 0 0,0 1 1 0 0,0-1-1 0 0,-1 0 0 0 0,0 0 1 0 0,-1 0-1 0 0,1 0 0 0 0,-2 1 1 0 0,1-1-1 0 0,-1-2-99 0 0,-3-2-1 0 0,0 0 1 0 0,-1 0-1 0 0,-1 1 0 0 0,0-1 0 0 0,0 1 0 0 0,-1 0 0 0 0,-1 1 0 0 0,0-1 1 0 0,0 2-1 0 0,-1-1 0 0 0,0 1 0 0 0,0 0 0 0 0,-1 1 0 0 0,-1 0 0 0 0,1 1 1 0 0,-1 0-1 0 0,0 1 0 0 0,-1 0 0 0 0,1 1 0 0 0,-1 0 0 0 0,0 0 0 0 0,-1 1 1 0 0,1 1-1 0 0,-1 0 0 0 0,-9 0 1 0 0,8 5-54 0 0,1 1-1 0 0,0 0 1 0 0,0 1 0 0 0,0 0 0 0 0,0 1-1 0 0,1 1 1 0 0,0 0 0 0 0,0 0-1 0 0,0 1 1 0 0,1 1 0 0 0,0 0 0 0 0,1 0-1 0 0,-1 1 1 0 0,2 1 0 0 0,-1-1-1 0 0,1 2 1 0 0,1-1 0 0 0,0 1 0 0 0,0 0-1 0 0,1 1 1 0 0,1 0 0 0 0,-3 6 54 0 0,6-13 24 0 0,1 1 1 0 0,0-1 0 0 0,-1 1-1 0 0,2 0 1 0 0,-1 0-1 0 0,1 0 1 0 0,0 0 0 0 0,0 0-1 0 0,1 0 1 0 0,-1 0-1 0 0,1 1 1 0 0,1-1 0 0 0,-1 0-1 0 0,1 0 1 0 0,0 0-1 0 0,1 0 1 0 0,-1 0-1 0 0,1 0 1 0 0,0-1 0 0 0,1 1-1 0 0,-1 0 1 0 0,1-1-1 0 0,0 0 1 0 0,1 0 0 0 0,-1 0-1 0 0,1 0 1 0 0,0 0-1 0 0,0-1 1 0 0,1 1 0 0 0,-1-1-1 0 0,1 0 1 0 0,0-1-1 0 0,1 2-24 0 0,111 59-844 0 0,-38-41-3360 0 0,-66-20 28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38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1791 0 7749 0 0,'0'0'2425'0'0,"0"0"-1572"0"0,0 0-614 0 0,0 0 337 0 0,-6 0 192 0 0,-351 9 3269 0 0,-190-10-3102 0 0,-167 0-967 0 0,547 21-844 0 0,189-10-3709 0 0,-7-7-912 0 0,1-1-1095 0 0</inkml:trace>
  <inkml:trace contextRef="#ctx0" brushRef="#br0" timeOffset="293.85">377 166 6717 0 0,'0'0'6542'0'0,"0"0"-5145"0"0,5 6-1278 0 0,23 21 581 0 0,-21-23-628 0 0,0 0-1 0 0,0 0 1 0 0,-1 1 0 0 0,0 0 0 0 0,0 0 0 0 0,0 0 0 0 0,0 1-1 0 0,-1 0 1 0 0,0 0 0 0 0,0 1 0 0 0,-1-1 0 0 0,0 1 0 0 0,0 0-1 0 0,0 0 1 0 0,-1 0 0 0 0,0 0 0 0 0,0 1 0 0 0,-1-1 0 0 0,0 1 0 0 0,0 0-1 0 0,-1 0 1 0 0,0 0 0 0 0,0 0 0 0 0,-1-1 0 0 0,0 1 0 0 0,-1 0-1 0 0,0 0 1 0 0,0 0 0 0 0,0 0 0 0 0,-1 0 0 0 0,0-1 0 0 0,-1 2-72 0 0,2-7 12 0 0,0 0 0 0 0,-1 0 0 0 0,1 0 1 0 0,-1-1-1 0 0,1 1 0 0 0,-1 0 1 0 0,0-1-1 0 0,0 1 0 0 0,0-1 0 0 0,0 0 1 0 0,0 1-1 0 0,0-1 0 0 0,0 0 0 0 0,0 0 1 0 0,0 0-1 0 0,0-1 0 0 0,-1 1 1 0 0,1 0-1 0 0,0-1 0 0 0,0 0 0 0 0,-1 1 1 0 0,1-1-1 0 0,0 0 0 0 0,-1 0 0 0 0,1 0 1 0 0,0-1-1 0 0,-1 1 0 0 0,1 0 1 0 0,0-1-1 0 0,-1 0 0 0 0,1 1 0 0 0,0-1 1 0 0,0 0-1 0 0,0 0 0 0 0,0 0 0 0 0,0 0 1 0 0,0-1-1 0 0,0 1 0 0 0,0-1 1 0 0,0 1-1 0 0,0-1 0 0 0,1 1 0 0 0,-1-1 1 0 0,1 0-1 0 0,-1 0 0 0 0,1 0 0 0 0,0 0 1 0 0,0 0-1 0 0,0 0 0 0 0,0 0 1 0 0,0 0-1 0 0,0-1 0 0 0,1 1 0 0 0,-1 0 1 0 0,0 0-1 0 0,1-1 0 0 0,0 1 0 0 0,0 0 1 0 0,0-1-1 0 0,0 1 0 0 0,0 0 1 0 0,0-1-1 0 0,0 1 0 0 0,1 0 0 0 0,-1-1 1 0 0,1 0-13 0 0,1-2-69 0 0,-1-1 0 0 0,1 1 0 0 0,0-1 0 0 0,1 1 0 0 0,-1 0 0 0 0,1 0 0 0 0,0 0 0 0 0,0 0 0 0 0,1 1 0 0 0,-1-1 0 0 0,1 1 1 0 0,0 0-1 0 0,0 0 0 0 0,0 0 0 0 0,1 1 0 0 0,0-1 0 0 0,-1 1 0 0 0,1 0 0 0 0,0 0 0 0 0,0 1 0 0 0,2-1 69 0 0,44-16-9877 0 0,-38 15 2618 0 0</inkml:trace>
  <inkml:trace contextRef="#ctx0" brushRef="#br0" timeOffset="637.02">794 249 5076 0 0,'0'0'6203'0'0,"0"0"-3737"0"0,0 0-2022 0 0,0 0-36 0 0,5 6 308 0 0,0 0-567 0 0,-1 0-1 0 0,1 0 0 0 0,-1 1 1 0 0,-1 0-1 0 0,1 0 0 0 0,-1 0 1 0 0,0 0-1 0 0,-1 0 0 0 0,1 1 1 0 0,-2-1-1 0 0,1 1 0 0 0,-1 0 1 0 0,0-1-1 0 0,0 1 0 0 0,-1 2-148 0 0,-14 53 880 0 0,15-115 737 0 0,1 44-1749 0 0,0 1-1 0 0,0 0 1 0 0,1-1-1 0 0,0 1 1 0 0,1 0 0 0 0,-1 0-1 0 0,1 1 1 0 0,0-1-1 0 0,1 1 1 0 0,0 0 0 0 0,0 0-1 0 0,0 0 1 0 0,1 1-1 0 0,-1 0 1 0 0,1 0-1 0 0,1 0 1 0 0,-1 1 0 0 0,1 0-1 0 0,2-2 133 0 0,56-23-7449 0 0,-38 20 395 0 0</inkml:trace>
  <inkml:trace contextRef="#ctx0" brushRef="#br0" timeOffset="115659.65">1182 462 412 0 0,'0'0'728'0'0,"0"0"-127"0"0,0 0-96 0 0,4-6-81 0 0,3-2-346 0 0,-1 1 0 0 0,0-1 0 0 0,0-1 1 0 0,-1 1-1 0 0,0-1 0 0 0,0 0 0 0 0,-1 0 1 0 0,0 0-1 0 0,-1-1 0 0 0,0 0 0 0 0,0 1 0 0 0,-1-1 1 0 0,0 0-1 0 0,-1 0 0 0 0,0 0 0 0 0,-1 0 1 0 0,0 0-1 0 0,0 0 0 0 0,-1 0 0 0 0,-1 0 1 0 0,0 0-1 0 0,0 0 0 0 0,0 0 0 0 0,-2 1 1 0 0,1-1-1 0 0,-1 1 0 0 0,0 0 0 0 0,-1 0 1 0 0,0 0-1 0 0,-1 1 0 0 0,1-1 0 0 0,-2 1 1 0 0,1 1-1 0 0,-1-1 0 0 0,0 1 0 0 0,-1 1 0 0 0,1-1 1 0 0,-1 1-1 0 0,-1 0 0 0 0,-5-2-78 0 0,-9 3 16 0 0,0 1 1 0 0,0 1-1 0 0,-1 2 0 0 0,1 0 0 0 0,-1 1 0 0 0,1 1 0 0 0,0 2 0 0 0,-1 0 1 0 0,1 2-1 0 0,1 0 0 0 0,-1 1 0 0 0,1 2 0 0 0,0 0 0 0 0,0 1 1 0 0,1 2-1 0 0,1 0 0 0 0,-1 1 0 0 0,2 0 0 0 0,0 2 0 0 0,0 1 1 0 0,-4 5-17 0 0,18-17 5 0 0,1 0 1 0 0,0 0 0 0 0,0 1 0 0 0,0-1 0 0 0,0 1 0 0 0,1 0 0 0 0,-1 0 0 0 0,1 0 0 0 0,0 0 0 0 0,0 1 0 0 0,0-1-1 0 0,1 1 1 0 0,0 0 0 0 0,0 0 0 0 0,0 0 0 0 0,0 0 0 0 0,1 0 0 0 0,0 0 0 0 0,0 0 0 0 0,0 0 0 0 0,1 1-1 0 0,-1-1 1 0 0,1 0 0 0 0,1 0 0 0 0,-1 1 0 0 0,1-1 0 0 0,0 0 0 0 0,0 0 0 0 0,0 0 0 0 0,1 0 0 0 0,-1 0 0 0 0,1 0-1 0 0,1 0 1 0 0,-1 0 0 0 0,1-1 0 0 0,0 1 0 0 0,0-1 0 0 0,0 0 0 0 0,0 0 0 0 0,1 0 0 0 0,-1 0 0 0 0,4 2-6 0 0,6 7-370 0 0,1 0 0 0 0,1 0 0 0 0,0-1 1 0 0,0-1-1 0 0,1-1 0 0 0,1 0 1 0 0,0-1-1 0 0,0-1 0 0 0,1 0 0 0 0,0-1 1 0 0,0-1-1 0 0,0-1 0 0 0,17 2 370 0 0,-13-3-1312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03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96 10905 0 0,'0'0'1213'0'0,"0"0"-843"0"0,0 0 34 0 0,0 0-7 0 0,0 0-233 0 0,7-1-111 0 0,161-11 1954 0 0,-168 12-2005 0 0,1 0 1 0 0,0 0-1 0 0,0 0 1 0 0,0 0-1 0 0,0 0 1 0 0,0 0-1 0 0,-1-1 1 0 0,1 1-1 0 0,0 0 1 0 0,0 0-1 0 0,0-1 1 0 0,-1 1-1 0 0,1 0 1 0 0,0-1-1 0 0,0 1 1 0 0,-1-1-1 0 0,1 1 1 0 0,0-1-1 0 0,-1 0 1 0 0,1 1-1 0 0,0-1 1 0 0,-1 0 0 0 0,1 1-1 0 0,-1-1 1 0 0,1 0-1 0 0,-1 1 1 0 0,0-1-1 0 0,1 0 1 0 0,-1 0-1 0 0,0 0 1 0 0,1 1-1 0 0,-1-1 1 0 0,0 0-1 0 0,0 0 1 0 0,0 0-1 0 0,0 0 1 0 0,0 0-1 0 0,0 0 1 0 0,0 1-1 0 0,0-1 1 0 0,0 0-1 0 0,0 0 1 0 0,0 0-1 0 0,-1 0 1 0 0,1 1-1 0 0,0-1 1 0 0,0 0-1 0 0,-1 0 1 0 0,1 0-1 0 0,-1 1 1 0 0,1-1-1 0 0,-1 0 1 0 0,1 1-1 0 0,-1-1 1 0 0,1 0-1 0 0,-1 1 1 0 0,0-1-1 0 0,1 0 1 0 0,-1 1-1 0 0,0-1 1 0 0,1 1-1 0 0,-1 0 1 0 0,0-1-1 0 0,0 1 1 0 0,0 0 0 0 0,1-1-1 0 0,-2 1-2 0 0,-55-29-1259 0 0,53 27 1211 0 0,2 1 40 0 0,1-1-1 0 0,-1 1 1 0 0,0 0 0 0 0,0 0 0 0 0,1 0 0 0 0,-1 0 0 0 0,0 0-1 0 0,0 1 1 0 0,0-1 0 0 0,0 0 0 0 0,0 1 0 0 0,0-1 0 0 0,0 1-1 0 0,0 0 1 0 0,0 0 0 0 0,0 0 0 0 0,0 0 0 0 0,0 0 0 0 0,0 0-1 0 0,0 0 1 0 0,0 1 0 0 0,0-1 0 0 0,0 1 0 0 0,0-1 0 0 0,0 1-1 0 0,0 0 1 0 0,0 0 0 0 0,1 0 0 0 0,-1 0 0 0 0,0 0 0 0 0,0 0-1 0 0,1 1 1 0 0,-1-1 0 0 0,1 0 0 0 0,-2 2 8 0 0,18 260 1667 0 0,-12-250-1856 0 0,0 7-673 0 0,-2-7-2862 0 0,0-11-79 0 0,1-2-926 0 0</inkml:trace>
  <inkml:trace contextRef="#ctx0" brushRef="#br0" timeOffset="156.95">140 256 7293 0 0,'0'0'2504'0'0,"0"0"-1316"0"0,0 0-84 0 0,0 0-312 0 0,0 0-740 0 0,0 0 116 0 0,0 0-92 0 0,0 0 216 0 0,-37-2-192 0 0,19 4-100 0 0,-2 0-216 0 0,1 0-728 0 0,-2-1-1012 0 0,8-1-2764 0 0</inkml:trace>
  <inkml:trace contextRef="#ctx0" brushRef="#br0" timeOffset="624.72">319 282 600 0 0,'0'0'4989'0'0,"0"0"-3315"0"0,0 0-990 0 0,0 0 483 0 0,0 0-11 0 0,0 0-336 0 0,0 0-283 0 0,0 0-235 0 0,-11 11 111 0 0,15-4-250 0 0,1 1 0 0 0,0-1 0 0 0,1 0 0 0 0,0 0 0 0 0,0-1 0 0 0,0 0 0 0 0,1 0 0 0 0,-1 0 0 0 0,2-1 0 0 0,-1 0 0 0 0,0 0 0 0 0,1-1-1 0 0,0 0 1 0 0,5 2-163 0 0,-11-8 38 0 0,-1 0 0 0 0,1 0 1 0 0,-1-1-1 0 0,0 1 0 0 0,0 0 0 0 0,0 0 0 0 0,0-1 0 0 0,0 1 0 0 0,-1-1 0 0 0,1 1 0 0 0,-1 0 0 0 0,0-1 0 0 0,1 1 0 0 0,-1-1 0 0 0,0 1 0 0 0,0-1 0 0 0,-1 1 1 0 0,1-1-1 0 0,0 1 0 0 0,-1-1 0 0 0,0 1 0 0 0,1-1 0 0 0,-1 1 0 0 0,0 0 0 0 0,0-1 0 0 0,0 1 0 0 0,-1 0 0 0 0,1 0 0 0 0,0 0 0 0 0,-1 0 0 0 0,-1-2-38 0 0,13 45-166 0 0,-5 80 979 0 0,-5-118-789 0 0,-1 1 1 0 0,1-1-1 0 0,-1 0 1 0 0,0 0-1 0 0,0 1 1 0 0,0-1-1 0 0,0 0 1 0 0,0 0-1 0 0,-1 0 1 0 0,0 0-1 0 0,1-1 1 0 0,-1 1-1 0 0,0 0 1 0 0,0-1-1 0 0,0 1 1 0 0,-1-1-1 0 0,1 0 1 0 0,-1 1-1 0 0,1-1 1 0 0,-1-1-1 0 0,0 1 1 0 0,0 0-1 0 0,0 0 1 0 0,1-1-1 0 0,-2 0 1 0 0,1 0-1 0 0,0 0 1 0 0,0 0-1 0 0,0 0 1 0 0,0 0-1 0 0,-1-1 1 0 0,1 0-1 0 0,0 1 1 0 0,-2-1-25 0 0,-56-16-1275 0 0,31-16-7704 0 0,22 12 1950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47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913 839 6261 0 0,'0'0'4095'0'0,"0"0"-2756"0"0,0 0-952 0 0,-6 0 71 0 0,-501 2 2977 0 0,404-9-5457 0 0,111 6-5109 0 0,5 2 1809 0 0</inkml:trace>
  <inkml:trace contextRef="#ctx0" brushRef="#br0" timeOffset="278.38">471 946 7705 0 0,'0'0'2233'0'0,"0"0"-1409"0"0,6 7-216 0 0,62 101 2214 0 0,-66-104-2775 0 0,0-1 0 0 0,-1 0 0 0 0,1 1 1 0 0,-1-1-1 0 0,1 1 0 0 0,-1 0 0 0 0,0-1 0 0 0,-1 1 0 0 0,1 0 0 0 0,-1 0 1 0 0,1-1-1 0 0,-1 1 0 0 0,0 0 0 0 0,-1 0 0 0 0,1 0 0 0 0,-1-1 0 0 0,1 1 1 0 0,-1 0-1 0 0,0 0 0 0 0,-1-1 0 0 0,1 1 0 0 0,0-1 0 0 0,-1 1 0 0 0,0-1 1 0 0,0 0-1 0 0,0 0 0 0 0,0 1 0 0 0,-1-1 0 0 0,1-1 0 0 0,-1 1 0 0 0,0 0 1 0 0,1-1-1 0 0,-1 1 0 0 0,-2 0-47 0 0,2-1 34 0 0,0 0 0 0 0,-1 0 0 0 0,1-1 0 0 0,-1 1 0 0 0,1-1 0 0 0,-1 0 0 0 0,1 0-1 0 0,-1 0 1 0 0,1 0 0 0 0,-1-1 0 0 0,0 1 0 0 0,0-1 0 0 0,1 0 0 0 0,-1 0 0 0 0,0-1 0 0 0,0 1 0 0 0,1-1 0 0 0,-1 1 0 0 0,0-1 0 0 0,1 0 0 0 0,-1-1 0 0 0,1 1 0 0 0,0-1 0 0 0,-1 1 0 0 0,1-1 0 0 0,0 0 0 0 0,0 0 0 0 0,0-1 0 0 0,0 1 0 0 0,0 0 0 0 0,0-1-1 0 0,1 0 1 0 0,-1 0 0 0 0,1 0 0 0 0,0 0 0 0 0,0 0 0 0 0,0 0 0 0 0,0 0 0 0 0,1-1 0 0 0,-1 1 0 0 0,1-1 0 0 0,0 1 0 0 0,0-1 0 0 0,0 1 0 0 0,0-1 0 0 0,0-2-34 0 0,3 2-31 0 0,0-1 0 0 0,1 2-1 0 0,-1-1 1 0 0,0 0 0 0 0,1 0 0 0 0,0 1 0 0 0,0 0-1 0 0,0-1 1 0 0,0 1 0 0 0,1 0 0 0 0,-1 0 0 0 0,1 1-1 0 0,0-1 1 0 0,0 1 0 0 0,0 0 0 0 0,0 0 0 0 0,0 0-1 0 0,0 1 1 0 0,0-1 0 0 0,1 1 0 0 0,-1 0 0 0 0,1 0-1 0 0,-1 0 1 0 0,1 1 31 0 0,41-4-8348 0 0,-35 5 1460 0 0</inkml:trace>
  <inkml:trace contextRef="#ctx0" brushRef="#br0" timeOffset="560.5">695 1118 5613 0 0,'0'0'6659'0'0,"0"0"-5092"0"0,0 0-1363 0 0,0 0 102 0 0,0 0 168 0 0,0 0-170 0 0,0 0-172 0 0,0 0-46 0 0,1-5-58 0 0,-1 3-29 0 0,1 1-1 0 0,-1-1 0 0 0,1 0 1 0 0,0 1-1 0 0,0-1 0 0 0,-1 0 1 0 0,1 1-1 0 0,0-1 0 0 0,0 1 1 0 0,0 0-1 0 0,1-1 0 0 0,-1 1 1 0 0,0 0-1 0 0,0 0 0 0 0,1-1 1 0 0,-1 1-1 0 0,1 0 0 0 0,-1 0 1 0 0,1 1-1 0 0,-1-1 0 0 0,1 0 1 0 0,0 0-1 0 0,-1 1 0 0 0,1-1 1 0 0,0 1-1 0 0,-1-1 0 0 0,1 1 1 0 0,0 0-1 0 0,0 0 0 0 0,-1 0 1 0 0,1 0-1 0 0,0 0 0 0 0,0 0 1 0 0,0 0-1 0 0,-1 1 0 0 0,1-1 1 0 0,0 1-1 0 0,-1-1 0 0 0,1 1 1 0 0,0-1-1 0 0,-1 1 0 0 0,1 0 1 0 0,-1 0-1 0 0,1 0 2 0 0,2 0 2 0 0,-1 0-1 0 0,0 0 1 0 0,0 0-1 0 0,0 0 1 0 0,0 1-1 0 0,0-1 1 0 0,0 1-1 0 0,-1 0 1 0 0,1-1 0 0 0,0 1-1 0 0,-1 0 1 0 0,1 1-1 0 0,-1-1 1 0 0,0 0-1 0 0,0 1 1 0 0,0 0-1 0 0,0-1 1 0 0,0 1 0 0 0,0 0-1 0 0,-1 0 1 0 0,0 0-1 0 0,1 0 1 0 0,-1 0-1 0 0,0 0 1 0 0,0 0-1 0 0,-1 0 1 0 0,1 1 0 0 0,-1-1-1 0 0,1 0 1 0 0,-1 0-1 0 0,0 1 1 0 0,0-1-1 0 0,-1 0 1 0 0,1 0-1 0 0,-1 1 1 0 0,1-1 0 0 0,-1 0-1 0 0,0 0 1 0 0,0 0-1 0 0,-1 0 1 0 0,1 0-1 0 0,0 0 1 0 0,-1 0-1 0 0,0 0 1 0 0,0-1-1 0 0,0 1 1 0 0,0-1 0 0 0,0 1-1 0 0,0-1 1 0 0,-1 0-1 0 0,1 1 1 0 0,-1-1-1 0 0,0-1 1 0 0,1 1-1 0 0,-1 0 1 0 0,0-1 0 0 0,0 1-1 0 0,0-1 1 0 0,0 0-1 0 0,0 0 1 0 0,0 0-1 0 0,-1 0 1 0 0,1-1-1 0 0,-3 1-1 0 0,6-1-162 0 0,-10 1-1200 0 0,5-4-2827 0 0,4-6-1913 0 0</inkml:trace>
  <inkml:trace contextRef="#ctx0" brushRef="#br0" timeOffset="827.66">971 1080 11881 0 0,'0'0'1499'0'0,"0"0"-1067"0"0,0 0 121 0 0,0 0 226 0 0,-4 7-232 0 0,0-3-551 0 0,0 0 0 0 0,0 1 0 0 0,1-1 0 0 0,-1 1 0 0 0,1 0 0 0 0,0 0 0 0 0,1 0 0 0 0,-1 1 0 0 0,1-1 0 0 0,0 1 0 0 0,0-1 0 0 0,1 1 0 0 0,0-1 0 0 0,0 1 0 0 0,0 0 0 0 0,1 0 0 0 0,-1-1 0 0 0,1 1 0 0 0,1 0 0 0 0,-1 0 0 0 0,1 0 0 0 0,0-1 0 0 0,0 1 0 0 0,1 0 0 0 0,0-1 0 0 0,1 4 4 0 0,10-5-4265 0 0,-7-4-1128 0 0</inkml:trace>
  <inkml:trace contextRef="#ctx0" brushRef="#br0" timeOffset="1094.84">1052 1243 6765 0 0,'0'0'7856'0'0,"0"0"-7228"0"0,0 0-476 0 0,13 36 312 0 0,-11-23-80 0 0,-2 0-123 0 0,0 1-49 0 0,-4-1-60 0 0,0 1-4 0 0,0 0 0 0 0,2-1-148 0 0,1-2-184 0 0,1 0-481 0 0,-2-4-807 0 0,2-2-1484 0 0,0-5-5673 0 0</inkml:trace>
  <inkml:trace contextRef="#ctx0" brushRef="#br0" timeOffset="-940.5">315 366 3420 0 0,'0'0'5371'0'0,"0"0"-2870"0"0,0 0-1709 0 0,0 0-353 0 0,0 0 137 0 0,0 0 290 0 0,0 0-288 0 0,14 14-885 0 0,15 8 669 0 0,-17-15-280 0 0,-1 0-1 0 0,0 1 0 0 0,-1 1 0 0 0,0-1 0 0 0,0 2 1 0 0,-1-1-1 0 0,0 1 0 0 0,-1 1 0 0 0,0 0 0 0 0,0 0 1 0 0,-1 0-1 0 0,-1 1 0 0 0,3 7-81 0 0,-9-16 37 0 0,0 1-1 0 0,0 0 1 0 0,0 0-1 0 0,-1-1 1 0 0,1 1-1 0 0,-1 0 1 0 0,0-1 0 0 0,0 1-1 0 0,-1-1 1 0 0,1 1-1 0 0,-1-1 1 0 0,1 1-1 0 0,-1-1 1 0 0,0 0-1 0 0,0 0 1 0 0,-1 0-1 0 0,1 0 1 0 0,-1 0 0 0 0,1-1-1 0 0,-1 1 1 0 0,0-1-1 0 0,0 0 1 0 0,0 1-1 0 0,0-1 1 0 0,0 0-1 0 0,-1-1 1 0 0,1 1 0 0 0,-1-1-1 0 0,1 1 1 0 0,-1-1-1 0 0,1 0 1 0 0,-1-1-1 0 0,0 1 1 0 0,1 0-1 0 0,-5-1-36 0 0,5 1 27 0 0,0 0 0 0 0,0 0 0 0 0,0 0-1 0 0,0 0 1 0 0,0-1 0 0 0,0 1 0 0 0,0-1-1 0 0,0 0 1 0 0,-1 0 0 0 0,1 0 0 0 0,0 0-1 0 0,0 0 1 0 0,0-1 0 0 0,0 0-1 0 0,0 1 1 0 0,0-1 0 0 0,0 0 0 0 0,0-1-1 0 0,0 1 1 0 0,0 0 0 0 0,0-1 0 0 0,1 0-1 0 0,-1 1 1 0 0,0-1 0 0 0,1 0 0 0 0,0-1-1 0 0,-1 1 1 0 0,1 0 0 0 0,0-1 0 0 0,0 1-1 0 0,0-1 1 0 0,1 1 0 0 0,-1-1-1 0 0,1 0 1 0 0,-1 0 0 0 0,1 0 0 0 0,0 0-1 0 0,0 0 1 0 0,0 0 0 0 0,0 0 0 0 0,1 0-1 0 0,-1-1-26 0 0,2 1-23 0 0,-1 1 0 0 0,1-1-1 0 0,-1 0 1 0 0,1 1 0 0 0,0-1 0 0 0,0 1-1 0 0,0 0 1 0 0,1-1 0 0 0,-1 1-1 0 0,0 0 1 0 0,1-1 0 0 0,-1 1 0 0 0,1 0-1 0 0,0 0 1 0 0,0 1 0 0 0,0-1-1 0 0,0 0 1 0 0,0 0 0 0 0,0 1 0 0 0,0 0-1 0 0,1-1 1 0 0,-1 1 0 0 0,0 0 0 0 0,1 0-1 0 0,-1 0 1 0 0,1 0 0 0 0,1 0 23 0 0,46-6-6048 0 0,-42 8 961 0 0</inkml:trace>
  <inkml:trace contextRef="#ctx0" brushRef="#br0" timeOffset="-560.88">651 430 14321 0 0,'0'0'1502'0'0,"0"0"-1362"0"0,0 0-261 0 0,6 0-22 0 0,127 14 1417 0 0,-131-16-1290 0 0,-1 0 0 0 0,1 0 0 0 0,-1 0 0 0 0,0 0 0 0 0,0 0 0 0 0,0 0 0 0 0,0 0 0 0 0,0-1 0 0 0,0 1 0 0 0,-1 0 0 0 0,1-1 0 0 0,-1 1 0 0 0,1 0 0 0 0,-1-1 0 0 0,0 1 0 0 0,0-1 0 0 0,0 1 0 0 0,0 0 0 0 0,-1-1 0 0 0,1 1 0 0 0,-1 0 0 0 0,1-1-1 0 0,-1 1 1 0 0,0 0 0 0 0,0 0 0 0 0,0-1 0 0 0,0 1 0 0 0,0 0 0 0 0,0 0 0 0 0,-1 0 0 0 0,1 0 0 0 0,-1 0 0 0 0,1 1 0 0 0,-1-1 0 0 0,0 0 0 0 0,0 1 0 0 0,1-1 0 0 0,-1 1 0 0 0,0 0 0 0 0,-1 0 0 0 0,1-1 0 0 0,0 1 0 0 0,0 0 0 0 0,0 1 0 0 0,-2-1 16 0 0,-58-28-582 0 0,56 80 157 0 0,-8 208 861 0 0,19-247-2631 0 0,1-7-4108 0 0,1-6 312 0 0</inkml:trace>
  <inkml:trace contextRef="#ctx0" brushRef="#br0" timeOffset="-314.33">803 570 5549 0 0,'0'0'7412'0'0,"0"0"-6740"0"0,0 0-416 0 0,0 0 12 0 0,0 0 476 0 0,-37 6-200 0 0,17-3-356 0 0,-1-1-188 0 0,2 2-24 0 0,-3-2-936 0 0,1 1-360 0 0,-3-1-316 0 0,2 0-780 0 0,7 0-2921 0 0</inkml:trace>
  <inkml:trace contextRef="#ctx0" brushRef="#br0" timeOffset="1453.21">1270 883 8961 0 0,'0'0'8321'0'0,"0"0"-8049"0"0,0 0-208 0 0,0 0-64 0 0,0 0 460 0 0,0 0-192 0 0,0 0-268 0 0,0 0-36 0 0,0 0-36 0 0,0 0-4 0 0,-11 11-208 0 0,10-9-536 0 0,-2-1-897 0 0,3 0-4271 0 0,4-3-3365 0 0</inkml:trace>
  <inkml:trace contextRef="#ctx0" brushRef="#br0" timeOffset="3101.13">1801 1072 5717 0 0,'0'0'4873'0'0,"0"0"-3351"0"0,0 0-1173 0 0,3 6 198 0 0,28 42 1529 0 0,-24-40-1988 0 0,-1 0 1 0 0,0 0-1 0 0,0 0 0 0 0,-1 0 0 0 0,0 1 1 0 0,0 0-1 0 0,-1 0 0 0 0,0 1 0 0 0,0-1 1 0 0,-1 1-1 0 0,-1 0 0 0 0,0 0 0 0 0,0 0 1 0 0,0 0-1 0 0,-2 0 0 0 0,1 0 0 0 0,-1 0 1 0 0,-1 0-1 0 0,0 7-88 0 0,-1-15-12 0 0,1 0 1 0 0,-1 0 0 0 0,0 1-1 0 0,0-2 1 0 0,0 1-1 0 0,0 0 1 0 0,0 0 0 0 0,0 0-1 0 0,0-1 1 0 0,-1 1-1 0 0,1-1 1 0 0,0 0-1 0 0,-1 0 1 0 0,1 0 0 0 0,-1 0-1 0 0,1 0 1 0 0,-1 0-1 0 0,0-1 1 0 0,1 1-1 0 0,-1-1 1 0 0,0 0 0 0 0,1 0-1 0 0,-1 0 1 0 0,0 0-1 0 0,0 0 1 0 0,1-1-1 0 0,-1 1 1 0 0,0-1 0 0 0,1 1-1 0 0,-1-1 1 0 0,1 0-1 0 0,-1 0 1 0 0,1 0 0 0 0,-1-1-1 0 0,1 1 1 0 0,0 0-1 0 0,-1-1 1 0 0,1 0-1 0 0,0 0 1 0 0,0 1 0 0 0,0-1-1 0 0,1 0 1 0 0,-1 0-1 0 0,0-1 1 0 0,1 1-1 0 0,-1 0 1 0 0,1 0 0 0 0,0-1-1 0 0,0 1 1 0 0,0-1-1 0 0,0 1 1 0 0,0-1 0 0 0,0 0 10 0 0,0-1-54 0 0,0 1 0 0 0,0-1 0 0 0,0 1-1 0 0,1-1 1 0 0,0 0 0 0 0,-1 1-1 0 0,1-1 1 0 0,0 0 0 0 0,1 1-1 0 0,-1-1 1 0 0,1 0 0 0 0,0 1-1 0 0,0-1 1 0 0,0 1 0 0 0,0-1-1 0 0,0 1 1 0 0,1 0 0 0 0,-1-1 0 0 0,1 1-1 0 0,0 0 1 0 0,0 0 0 0 0,0 0-1 0 0,1 0 1 0 0,-1 1 0 0 0,1-1-1 0 0,-1 1 1 0 0,1-1 0 0 0,0 1-1 0 0,0 0 1 0 0,0 0 0 0 0,0 0-1 0 0,2-1 56 0 0,50-8-6303 0 0,-42 11 365 0 0</inkml:trace>
  <inkml:trace contextRef="#ctx0" brushRef="#br0" timeOffset="3378.66">2046 1225 9097 0 0,'0'0'5284'0'0,"0"0"-3988"0"0,6 6-1068 0 0,-1-1-174 0 0,1-1 1 0 0,-2 1-1 0 0,1 0 1 0 0,-1 0-1 0 0,1 0 1 0 0,-1 1-1 0 0,-1 0 1 0 0,1 0-1 0 0,-1 0 1 0 0,0 0-1 0 0,0 0 1 0 0,-1 0-1 0 0,0 1 1 0 0,0-1-1 0 0,0 1 1 0 0,-1 0-1 0 0,0 0 1 0 0,-1-1-1 0 0,1 1 1 0 0,-1 0-1 0 0,0 0 1 0 0,-1 3-55 0 0,0-9 31 0 0,0-1 0 0 0,0 0 0 0 0,0 1 0 0 0,1-1 0 0 0,-1 0 0 0 0,0 0 0 0 0,0 0 0 0 0,0 0 1 0 0,0 1-1 0 0,0-1 0 0 0,0 0 0 0 0,1-1 0 0 0,-1 1 0 0 0,0 0 0 0 0,0 0 0 0 0,0 0 1 0 0,0 0-1 0 0,1-1 0 0 0,-1 1 0 0 0,0 0 0 0 0,0-1 0 0 0,0 1 0 0 0,1-1 0 0 0,-1 1 0 0 0,0-1 1 0 0,1 1-1 0 0,-1-1 0 0 0,0 1 0 0 0,1-1 0 0 0,-1 0 0 0 0,1 1 0 0 0,-1-1 0 0 0,1 0 0 0 0,-1 0 1 0 0,1 1-1 0 0,-1-1 0 0 0,1 0 0 0 0,0 0 0 0 0,0 0 0 0 0,-1 1 0 0 0,1-1 0 0 0,0 0 0 0 0,0 0 1 0 0,0 0-1 0 0,0 0 0 0 0,0 0 0 0 0,0 1 0 0 0,0-1 0 0 0,0 0 0 0 0,0 0 0 0 0,0 0 1 0 0,0 0-1 0 0,1 0 0 0 0,-1 1 0 0 0,0-1 0 0 0,1 0 0 0 0,-1 0 0 0 0,0 0 0 0 0,1 1 0 0 0,-1-1 1 0 0,1 0-1 0 0,-1 1 0 0 0,2-2-31 0 0,-2-3-65 0 0,0 0 1 0 0,1 0 0 0 0,-1-1-1 0 0,1 1 1 0 0,1 0 0 0 0,-1 0-1 0 0,1 0 1 0 0,0 0 0 0 0,0 0-1 0 0,0 0 1 0 0,1 1 0 0 0,-1-1-1 0 0,1 1 1 0 0,0 0 0 0 0,1-1-1 0 0,-1 1 1 0 0,1 1 0 0 0,0-1-1 0 0,0 0 1 0 0,0 1 0 0 0,0 0-1 0 0,5-2 65 0 0,73-28-8218 0 0,-49 27 1484 0 0</inkml:trace>
  <inkml:trace contextRef="#ctx0" brushRef="#br0" timeOffset="1949.96">1584 480 4652 0 0,'0'0'5656'0'0,"0"0"-3663"0"0,0 0-1490 0 0,0 0-394 0 0,0 0-30 0 0,0 0 124 0 0,6 7 188 0 0,1-2-300 0 0,0 1 0 0 0,0 0 0 0 0,0 0 1 0 0,-1 0-1 0 0,0 1 0 0 0,0 0 0 0 0,-1 0 0 0 0,0 1 0 0 0,0 0 1 0 0,-1-1-1 0 0,0 2 0 0 0,0-1 0 0 0,-1 0 0 0 0,0 1 1 0 0,-1-1-1 0 0,0 1 0 0 0,0 0 0 0 0,0 0 0 0 0,-1 0 0 0 0,-1 0 1 0 0,0 0-1 0 0,0 0 0 0 0,0 0 0 0 0,-2 6-91 0 0,0-13 12 0 0,1 0 1 0 0,-1 0-1 0 0,1 0 1 0 0,-1 0-1 0 0,0-1 0 0 0,0 1 1 0 0,0 0-1 0 0,0-1 0 0 0,0 1 1 0 0,-1-1-1 0 0,1 0 0 0 0,0 0 1 0 0,0 0-1 0 0,-1 0 0 0 0,1 0 1 0 0,-1 0-1 0 0,1 0 0 0 0,-1-1 1 0 0,1 0-1 0 0,-1 1 0 0 0,0-1 1 0 0,1 0-1 0 0,-1 0 1 0 0,1 0-1 0 0,-1-1 0 0 0,1 1 1 0 0,-1-1-1 0 0,1 1 0 0 0,-1-1 1 0 0,1 0-1 0 0,-1 0 0 0 0,1 0 1 0 0,0 0-1 0 0,-1 0 0 0 0,1 0 1 0 0,0-1-1 0 0,0 1 0 0 0,0-1 1 0 0,0 0-1 0 0,0 1 1 0 0,0-1-1 0 0,1 0 0 0 0,-1 0 1 0 0,1 0-1 0 0,-1-1 0 0 0,1 1 1 0 0,0 0-1 0 0,-1 0 0 0 0,1-1 1 0 0,0 1-1 0 0,1-1 0 0 0,-1 1 1 0 0,0-1-1 0 0,1 1 0 0 0,-1-1 1 0 0,1 1-1 0 0,0-1 0 0 0,0 1 1 0 0,0-2-13 0 0,-1 3-33 0 0,0-1 1 0 0,0 0-1 0 0,0 1 1 0 0,1-1-1 0 0,-1 0 1 0 0,1 0-1 0 0,-1 1 1 0 0,1-1-1 0 0,-1 0 1 0 0,1 0-1 0 0,0 0 1 0 0,0 0-1 0 0,0 1 1 0 0,0-1-1 0 0,0 0 1 0 0,0 0-1 0 0,1 0 1 0 0,-1 0-1 0 0,1 1 1 0 0,-1-1-1 0 0,1 0 1 0 0,-1 0-1 0 0,1 1 1 0 0,0-1-1 0 0,0 0 1 0 0,0 1-1 0 0,0-1 1 0 0,0 1-1 0 0,0-1 1 0 0,1 1-1 0 0,-1 0 1 0 0,0 0-1 0 0,1-1 1 0 0,-1 1-1 0 0,1 0 33 0 0,47-9-8956 0 0,-30 9 2547 0 0</inkml:trace>
  <inkml:trace contextRef="#ctx0" brushRef="#br0" timeOffset="2229.49">1775 570 11657 0 0,'0'0'2589'0'0,"0"0"-1751"0"0,0 0-722 0 0,0 0-131 0 0,0 0-88 0 0,0 0-14 0 0,6-3-72 0 0,0 0 194 0 0,1 1 0 0 0,-1-1 0 0 0,0 1 0 0 0,1 1-1 0 0,0-1 1 0 0,-1 1 0 0 0,1 0 0 0 0,0 0 0 0 0,0 1 0 0 0,0 0 0 0 0,-1 0 0 0 0,1 1 0 0 0,0 0-1 0 0,0 0 1 0 0,-1 1 0 0 0,1-1 0 0 0,-1 1 0 0 0,1 1 0 0 0,-1-1 0 0 0,0 1 0 0 0,0 0 0 0 0,0 1-1 0 0,0 0 1 0 0,0-1 0 0 0,-1 2 0 0 0,0-1 0 0 0,5 5-5 0 0,-10-4 46 0 0,-1-1 1 0 0,1 1-1 0 0,-1 0 0 0 0,0 0 0 0 0,0-1 1 0 0,0 1-1 0 0,0 0 0 0 0,-1-1 0 0 0,0 1 1 0 0,0-1-1 0 0,0 0 0 0 0,-1 0 0 0 0,1 0 1 0 0,-1 0-1 0 0,0 0 0 0 0,0 0 0 0 0,0-1 1 0 0,-1 1-1 0 0,1-1 0 0 0,-1 0 0 0 0,0 0 0 0 0,0 0 1 0 0,0-1-1 0 0,0 0 0 0 0,0 1 0 0 0,-1-1 1 0 0,1 0-1 0 0,-1-1 0 0 0,1 1 0 0 0,-2-1-46 0 0,4 0-10 0 0,-23 8-947 0 0,22-12-6573 0 0,9-6 204 0 0</inkml:trace>
  <inkml:trace contextRef="#ctx0" brushRef="#br0" timeOffset="2512.15">2033 555 12973 0 0,'0'0'1322'0'0,"0"0"-579"0"0,0 0-278 0 0,-4 6-167 0 0,0-3-322 0 0,1-1 0 0 0,0 1 0 0 0,0 0 1 0 0,1 0-1 0 0,-1 0 0 0 0,0 1 0 0 0,1-1 1 0 0,0 1-1 0 0,0-1 0 0 0,0 1 0 0 0,0 0 1 0 0,1 0-1 0 0,-1-1 0 0 0,1 1 0 0 0,0 0 0 0 0,0 0 1 0 0,0 1-1 0 0,1-1 0 0 0,0 0 0 0 0,-1 0 1 0 0,1 0-1 0 0,1 0 0 0 0,-1 0 0 0 0,1 0 1 0 0,-1 1-1 0 0,1-1 0 0 0,0 0 0 0 0,1-1 0 0 0,-1 1 1 0 0,1 0-1 0 0,-1 0 0 0 0,1 0 0 0 0,1-1 1 0 0,-1 1-1 0 0,0-1 0 0 0,1 0 0 0 0,-1 0 0 0 0,1 0 1 0 0,0 0-1 0 0,0 0 0 0 0,0 0 0 0 0,1-1 1 0 0,-1 1-1 0 0,1-1 0 0 0,-1 0 0 0 0,1 0 1 0 0,0 0-1 0 0,0-1 0 0 0,3 2 24 0 0,8-2-2715 0 0,-3 0-2497 0 0</inkml:trace>
  <inkml:trace contextRef="#ctx0" brushRef="#br0" timeOffset="2668.87">2231 713 8445 0 0,'0'0'7304'0'0,"0"0"-7264"0"0,0 0 84 0 0,1 34-124 0 0,-1-24 224 0 0,-1 3-80 0 0,-3-2-43 0 0,3 1-37 0 0,-2-1 8 0 0,2 0 4 0 0,-2-1 12 0 0,2-1-16 0 0,-2 1-72 0 0,-1-2-96 0 0,3-1-661 0 0,-2 1-783 0 0,2-5-1552 0 0,1-1-5633 0 0</inkml:trace>
  <inkml:trace contextRef="#ctx0" brushRef="#br0" timeOffset="2839.14">2391 929 14381 0 0,'-11'0'1980'0'0,"-479"-2"-1138"0"0,348 9-694 0 0,10-1-666 0 0,70-1-4793 0 0,96-8-2807 0 0,-11 1 4714 0 0</inkml:trace>
  <inkml:trace contextRef="#ctx0" brushRef="#br0" timeOffset="30481.67">2355 1520 1316 0 0,'0'0'616'0'0,"0"0"269"0"0,0 0 1178 0 0,0 0-804 0 0,0 0-876 0 0,0 0-284 0 0,0 0-41 0 0,5-4-20 0 0,0-1 119 0 0,0 1 0 0 0,0-1 1 0 0,-1 0-1 0 0,0 0 1 0 0,0 0-1 0 0,0 0 0 0 0,-1-1 1 0 0,0 1-1 0 0,0-1 0 0 0,0 0 1 0 0,-1 0-1 0 0,1 0 1 0 0,-2 0-1 0 0,1-1 0 0 0,-1 1 1 0 0,0 0-1 0 0,1-7-157 0 0,0 1 81 0 0,0 0 1 0 0,-1 0-1 0 0,0 1 0 0 0,-1-1 0 0 0,-1 0 1 0 0,1 0-1 0 0,-2 0 0 0 0,0 0 1 0 0,0 1-1 0 0,-1-1 0 0 0,0 1 0 0 0,-1-1 1 0 0,-1 1-1 0 0,0 1 0 0 0,0-1 0 0 0,-1 1 1 0 0,0-1-1 0 0,-1 2 0 0 0,0-1 0 0 0,0 1 1 0 0,-1 0-1 0 0,-1 0 0 0 0,1 1 0 0 0,-5-2-81 0 0,6 4-87 0 0,-1 1 0 0 0,1 0 0 0 0,-1 0 0 0 0,0 1 0 0 0,-1 0 0 0 0,1 1 0 0 0,-1 0 0 0 0,0 0 0 0 0,1 1 0 0 0,-1 0 0 0 0,0 0 0 0 0,-1 1 0 0 0,1 0 0 0 0,0 1 0 0 0,0 0 0 0 0,0 0 0 0 0,0 1 0 0 0,0 0 0 0 0,0 1 0 0 0,0 0 0 0 0,0 1 0 0 0,0-1 0 0 0,1 1 0 0 0,-3 2 87 0 0,-22 5-738 0 0,28-10 708 0 0,1 0 0 0 0,-1 1 0 0 0,0-1 0 0 0,0 1 0 0 0,0 0 0 0 0,1 0 0 0 0,-1 1 0 0 0,0-1 0 0 0,1 1 0 0 0,-1 0 0 0 0,1 0 0 0 0,0 0 0 0 0,0 1 0 0 0,-1 0 0 0 0,2-1 0 0 0,-1 2 1 0 0,0-1-1 0 0,1 0 0 0 0,-1 1 0 0 0,1-1 0 0 0,0 1 0 0 0,0 0 0 0 0,0 0 0 0 0,1 0 0 0 0,0 0 0 0 0,-1 1 0 0 0,2-1 0 0 0,-1 1 0 0 0,0-1 0 0 0,1 1 0 0 0,0 0 0 0 0,0 0 0 0 0,0-1 0 0 0,1 1 0 0 0,-1 0 0 0 0,1 0 0 0 0,0 3 30 0 0,57 153 216 0 0,-52-145-190 0 0,0 1-1 0 0,2-1 0 0 0,0 0 0 0 0,1 0 0 0 0,0 0 0 0 0,1-1 1 0 0,1-1-1 0 0,0 0 0 0 0,1 0 0 0 0,1-1 0 0 0,0 0 1 0 0,1-1-1 0 0,3 2-25 0 0,-12-11 95 0 0,1 0 0 0 0,0 0 0 0 0,0 0 0 0 0,1-1 0 0 0,-1 0 0 0 0,0 0 0 0 0,1 0 0 0 0,0-1 1 0 0,-1 0-1 0 0,1 0 0 0 0,0 0 0 0 0,-1 0 0 0 0,1-1 0 0 0,0 0 0 0 0,0-1 0 0 0,-1 1 0 0 0,1-1 0 0 0,0 0 0 0 0,-1 0 0 0 0,1-1 1 0 0,1 0-96 0 0,-7 1 203 0 0,0 1-29 0 0,0 0-17 0 0,-4-22-6658 0 0,3 24 3873 0 0,10 18 1275 0 0</inkml:trace>
  <inkml:trace contextRef="#ctx0" brushRef="#br0" timeOffset="32149.42">2396 1717 820 0 0,'0'0'957'0'0,"0"0"-198"0"0,0 0-23 0 0,6-4 2 0 0,8-3-410 0 0,-1-1-1 0 0,0-1 0 0 0,0-1 0 0 0,-1 1 0 0 0,0-2 0 0 0,-1 0 1 0 0,0 0-1 0 0,-1-1 0 0 0,0 0 0 0 0,-1-1 0 0 0,0 0 1 0 0,-1-1-1 0 0,-1 1 0 0 0,0-1 0 0 0,4-14-327 0 0,3-24 60 0 0,-3 0 1 0 0,-2-1-1 0 0,-3 0 0 0 0,-2-1 0 0 0,-2 1 1 0 0,-2-1-1 0 0,-3 0 0 0 0,-2 1 0 0 0,-3 0 1 0 0,-2 0-1 0 0,-2 1 0 0 0,-2 0 0 0 0,-3 1 1 0 0,-6-10-61 0 0,8 22-168 0 0,-1 1 1 0 0,-2 0 0 0 0,-2 1 0 0 0,-2 2 0 0 0,-1 0-1 0 0,-1 1 1 0 0,-2 1 0 0 0,-2 2 0 0 0,0 0-1 0 0,-2 2 1 0 0,-2 1 0 0 0,0 2 0 0 0,-1 1 0 0 0,-2 2-1 0 0,-1 1 1 0 0,0 1 0 0 0,-2 3 0 0 0,0 1 0 0 0,-36-11 167 0 0,59 23 13 0 0,-1 0 1 0 0,0 2-1 0 0,-1 0 1 0 0,1 1-1 0 0,0 0 1 0 0,-1 1-1 0 0,1 1 1 0 0,-1 1-1 0 0,1 0 1 0 0,0 1-1 0 0,0 1 1 0 0,-1 0-1 0 0,2 1 1 0 0,-1 1-1 0 0,0 1 1 0 0,1 0-1 0 0,0 1 1 0 0,1 0-1 0 0,-1 2 1 0 0,1-1-1 0 0,1 2 1 0 0,0 0-1 0 0,0 0 1 0 0,-9 11-14 0 0,0-4-11 0 0,1 1-1 0 0,1 1 1 0 0,1 1 0 0 0,1 0 0 0 0,1 1 0 0 0,0 1 0 0 0,2 1 0 0 0,0 1 0 0 0,2 0-1 0 0,0 0 1 0 0,2 1 0 0 0,1 1 0 0 0,1 0 0 0 0,1 0 0 0 0,1 1 0 0 0,1 0 0 0 0,2 0-1 0 0,1 0 1 0 0,0 21 11 0 0,10-4-165 0 0,1-1-1 0 0,3 1 0 0 0,1-2 1 0 0,3 1-1 0 0,1-2 0 0 0,2 0 1 0 0,1-1-1 0 0,3-1 0 0 0,1-1 0 0 0,26 33 166 0 0,19 26-158 0 0,-41-53 259 0 0,2-2 1 0 0,1-1 0 0 0,2-1-1 0 0,2-2 1 0 0,2-1 0 0 0,1-2 0 0 0,2-1-1 0 0,37 24-101 0 0,83 15 754 0 0,-91-54-528 0 0,-68-22-6163 0 0,-2 3 5199 0 0</inkml:trace>
  <inkml:trace contextRef="#ctx0" brushRef="#br0" timeOffset="109754.21">2244 854 912 0 0,'0'0'493'0'0,"0"0"-342"0"0,0 0-98 0 0,0 0 48 0 0,0 0 53 0 0,6-1 540 0 0,2-1-554 0 0,0 0 0 0 0,1 0 0 0 0,-1-1 0 0 0,0 0 1 0 0,-1 0-1 0 0,1 0 0 0 0,0-1 0 0 0,-1-1 0 0 0,0 1 0 0 0,0-1 0 0 0,0 0 0 0 0,-1-1 0 0 0,0 0 0 0 0,0 0 0 0 0,0 0 0 0 0,-1-1 0 0 0,1 1 0 0 0,-2-1 0 0 0,1-1 0 0 0,-1 1 1 0 0,0-1-1 0 0,0 1 0 0 0,-1-1 0 0 0,0 0 0 0 0,-1 0 0 0 0,0 0 0 0 0,0-1 0 0 0,-1 1 0 0 0,1-1 0 0 0,-2 1 0 0 0,1-1 0 0 0,-2 1 0 0 0,1-1 0 0 0,-1 1 0 0 0,0 0 0 0 0,0-1 1 0 0,-1 1-1 0 0,-1 0 0 0 0,1 0 0 0 0,-1 0 0 0 0,-1 0-140 0 0,0-9-9 0 0,0 1 1 0 0,-2 0-1 0 0,0 0 1 0 0,-1 0-1 0 0,0 1 1 0 0,-1 0-1 0 0,-1 1 0 0 0,-1-1 1 0 0,0 2-1 0 0,0-1 1 0 0,-2 2-1 0 0,1-1 1 0 0,-2 2-1 0 0,1-1 1 0 0,-2 2-1 0 0,1 0 1 0 0,-1 0-1 0 0,-1 1 1 0 0,0 1-1 0 0,0 1 1 0 0,-1 0-1 0 0,1 1 0 0 0,-1 0 1 0 0,-1 1-1 0 0,-10-1 9 0 0,15 5-25 0 0,0 1 0 0 0,0 0 0 0 0,0 1 0 0 0,0 0 0 0 0,0 1 0 0 0,0 0 0 0 0,1 1 0 0 0,-1 0-1 0 0,1 1 1 0 0,-1 0 0 0 0,1 1 0 0 0,1 0 0 0 0,-1 1 0 0 0,1 0 0 0 0,0 1 0 0 0,0 0 0 0 0,1 0-1 0 0,0 1 1 0 0,0 0 0 0 0,0 1 0 0 0,1 0 0 0 0,1 0 0 0 0,0 1 0 0 0,0 0 0 0 0,1 0 0 0 0,0 0-1 0 0,0 1 1 0 0,1 0 0 0 0,1 0 0 0 0,0 1 0 0 0,1-1 0 0 0,0 1 0 0 0,0 0 0 0 0,1-1 0 0 0,1 1 0 0 0,0 0-1 0 0,1 0 1 0 0,0 0 0 0 0,1 0 0 0 0,0 0 0 0 0,1 5 25 0 0,10 35-389 0 0,-12-42 421 0 0,0-1 1 0 0,1 1 0 0 0,0 0 0 0 0,1-1 0 0 0,0 1-1 0 0,0-1 1 0 0,1 1 0 0 0,0-1 0 0 0,1 0-1 0 0,0 0 1 0 0,0-1 0 0 0,1 1 0 0 0,0-1-1 0 0,1 0 1 0 0,0 0 0 0 0,0-1 0 0 0,1 0 0 0 0,-1 0-1 0 0,2 0 1 0 0,-1-1 0 0 0,1 0 0 0 0,0 0-1 0 0,0-1 1 0 0,0 0 0 0 0,1-1 0 0 0,4 2-33 0 0,184 25 394 0 0,-113-27-4076 0 0,-71-4 1505 0 0</inkml:trace>
  <inkml:trace contextRef="#ctx0" brushRef="#br0" timeOffset="114411.28">1194 1541 664 0 0,'0'0'263'0'0,"0"0"-48"0"0,7-2-25 0 0,51-24 412 0 0,-6-27 4842 0 0,-5-106-2035 0 0,-38-12-3937 0 0,-8 124-14 0 0,0-17 312 0 0,-2 1 1 0 0,-4 0-1 0 0,-2 0 0 0 0,-3 0 1 0 0,-2 1-1 0 0,-3 0 0 0 0,-3 1 1 0 0,-12-23 229 0 0,17 53 33 0 0,-1-1 0 0 0,-1 2 1 0 0,-2 0-1 0 0,-1 1 0 0 0,-2 1 1 0 0,0 1-1 0 0,-2 0 1 0 0,-1 2-1 0 0,-1 0 0 0 0,-1 2 1 0 0,-1 1-1 0 0,-1 1 0 0 0,0 1 1 0 0,-2 1-1 0 0,0 2 0 0 0,-13-5-33 0 0,14 9-9 0 0,1 2 0 0 0,-2 1 0 0 0,1 1-1 0 0,-2 1 1 0 0,1 2 0 0 0,0 1 0 0 0,-1 1-1 0 0,0 1 1 0 0,0 2 0 0 0,0 1 0 0 0,0 2-1 0 0,0 0 1 0 0,0 2 0 0 0,0 2 0 0 0,1 0-1 0 0,0 2 1 0 0,0 1 0 0 0,-25 13 9 0 0,37-12 10 0 0,1 1 1 0 0,1 1 0 0 0,0 0-1 0 0,1 1 1 0 0,0 1-1 0 0,1 0 1 0 0,0 1 0 0 0,1 0-1 0 0,1 1 1 0 0,1 0 0 0 0,0 1-1 0 0,1 0 1 0 0,1 1-1 0 0,0 0 1 0 0,1 1-11 0 0,-69 284-97 0 0,66-260 125 0 0,2 1-1 0 0,2 1 0 0 0,2-1 0 0 0,2 1 0 0 0,2 0 0 0 0,2-1 1 0 0,1 1-1 0 0,3-1 0 0 0,1 0 0 0 0,3 0 0 0 0,1-1 0 0 0,2 0 0 0 0,3-1 1 0 0,0 0-1 0 0,14 19-27 0 0,-2-24 126 0 0,2-2 0 0 0,1 0 0 0 0,2-3 1 0 0,1 0-1 0 0,32 21-126 0 0,-5-1 88 0 0,-44-38 78 0 0,0 0 0 0 0,1-1 0 0 0,0-1 0 0 0,1-1-1 0 0,0 0 1 0 0,1-1 0 0 0,0-1 0 0 0,1-1 0 0 0,0-1 0 0 0,0-1 0 0 0,0-1-1 0 0,1-1 1 0 0,0 0 0 0 0,-1-2 0 0 0,1 0 0 0 0,3-2-166 0 0,107 1 258 0 0,-132-1-166 0 0,0 0-39 0 0,0 0-40 0 0,0 0 5 0 0,0 0 20 0 0,0 0-16 0 0,0 0 20 0 0,0 0 13 0 0,0 0 26 0 0,0 0 36 0 0,0 0-7 0 0,0 0-48 0 0,0 0-40 0 0,0 0 15 0 0,0 0-22 0 0,0 0-10 0 0,0 0 2 0 0,0 0-5 0 0,0 0-17 0 0,0 0-48 0 0,0 0-38 0 0,0 0 29 0 0,0 0 41 0 0,0 0-13 0 0,0 0 51 0 0,0 0 84 0 0,0 0 81 0 0,0 0 43 0 0,0 0-28 0 0,0 0-43 0 0,0 0-32 0 0,0 0-40 0 0,0 0-16 0 0,0 0-29 0 0,0 0 11 0 0,0 0-15 0 0,0 0 21 0 0,0 0-2 0 0,0 0-20 0 0,0 0 16 0 0,0 0-13 0 0,0 0 20 0 0,0 0 0 0 0,0 0-30 0 0,0 0-6 0 0,0 0 9 0 0,0 0 21 0 0,0 0-15 0 0,0 0 19 0 0,0 0 1 0 0,0 0-29 0 0,0 0-9 0 0,0 0 13 0 0,0 0 38 0 0,0 0 19 0 0,0 0 11 0 0,0 0-1 0 0,0 0-30 0 0,0 0-44 0 0,0 0-22 0 0,0 0-31 0 0,0 0-4 0 0,0 0 18 0 0,0 0-29 0 0,0 0 2 0 0,0 0 36 0 0,0 0 1 0 0,0 0-2 0 0,0 0 71 0 0,0 0-2 0 0,0 0-25 0 0,0 0 13 0 0,0 0-22 0 0,0 0-5 0 0,0 0-2 0 0,0 0-25 0 0,0 0-49 0 0,0 0-9 0 0,0 0 18 0 0,0 0 42 0 0,0 0 6 0 0,0 0-7 0 0,0 0-23 0 0,0 0 19 0 0,0 0 9 0 0,0 0 6 0 0,0 0 14 0 0,0 0 34 0 0,0 0-2 0 0,0 0-28 0 0,0 0-10 0 0,0 0-1 0 0,0 0-6 0 0,0 0-3 0 0,0 0-13 0 0,0 0-28 0 0,0 0-25 0 0,0 0-2 0 0,0 0 20 0 0,0 0 48 0 0,0 0 25 0 0,0 0 36 0 0,0 0 1 0 0,0 0-21 0 0,0 0 46 0 0,0 0-5 0 0,0 0-27 0 0,0 0-34 0 0,0 0-11 0 0,0 0 2 0 0,0 0 4 0 0,0 0 11 0 0,0 0 26 0 0,0 0-27 0 0,0 0-8 0 0,0 0-7 0 0,0 0-22 0 0,0 0-29 0 0,0 0 19 0 0,0 0-18 0 0,0 0 30 0 0,0 0 32 0 0,0 0 43 0 0,0 0-7 0 0,0 0-2 0 0,0 0-5 0 0,0 0-22 0 0,0 0 0 0 0,0 0-75 0 0,0 0-55 0 0,0 0-3 0 0,0 0 17 0 0,0 0 6 0 0,0 0 28 0 0,0 0 52 0 0,0 0 78 0 0,0 0 6 0 0,0 0-2 0 0,0 0-2 0 0,0 0-13 0 0,0 0-8 0 0,0 0-8 0 0,0 0-29 0 0,0 0 2 0 0,0 0 20 0 0,0 0-16 0 0,0 0 12 0 0,0 0-23 0 0,0 0-6 0 0,0 0 4 0 0,0 0 4 0 0,0 0-6 0 0,0 0-10 0 0,0 0-16 0 0,0 0-28 0 0,0 0 26 0 0,0 0 7 0 0,0 0 12 0 0,0 0 22 0 0,0 0 35 0 0,0 0 18 0 0,0 0-1 0 0,0 0-22 0 0,0 0-24 0 0,0 0 14 0 0,0 0-40 0 0,0 0-22 0 0,0 0-33 0 0,0 0 22 0 0,0 0-33 0 0,0 0 1 0 0,0 0 34 0 0,0 0-13 0 0,0 0 28 0 0,0 0 24 0 0,0 0 1 0 0,0 0 1 0 0,0 0-5 0 0,0 0 0 0 0,0 0 10 0 0,0 0 23 0 0,0 0-14 0 0,0 0 19 0 0,0 0 8 0 0,0 0-5 0 0,0 0-28 0 0,0 0-6 0 0,0 0-7 0 0,0 0-20 0 0,0 0-24 0 0,0 0 14 0 0,0 0-14 0 0,0 0 12 0 0,0 0-17 0 0,0 0 26 0 0,0 0 11 0 0,0 0-3 0 0,0 0 2 0 0,0 0 2 0 0,0 0-11 0 0,0 0-22 0 0,0 0 20 0 0,0 0 8 0 0,0 0 2 0 0,0 0 4 0 0,0 0 10 0 0,0 0-2 0 0,0 0-6 0 0,0 0-12 0 0,0 0-22 0 0,0 0 25 0 0,0 0 4 0 0,0 0 1 0 0,0 0 2 0 0,0 0 4 0 0,0 0 19 0 0,0 0 28 0 0,0 0-29 0 0,0 0-19 0 0,0 0-32 0 0,0 0 21 0 0,0 0 2 0 0,0 0 0 0 0,0 0 2 0 0,0 0 1 0 0,0 0 1 0 0,0 0 4 0 0,0 0 5 0 0,0 0 3 0 0,0 0 12 0 0,0 0 39 0 0,0 0 14 0 0,0 0-15 0 0,0 0 4 0 0,0 0-8 0 0,0 0 0 0 0,0 0-16 0 0,0 0-62 0 0,0 0 2 0 0,0 0-21 0 0,-13 2 13 0 0,13-2 29 0 0,0 0 2 0 0,0 0 4 0 0,6 1-12535 0 0,-14-2 10033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7:48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3456 0 0,'0'0'-16'0'0,"0"0"-84"0"0,0 0 159 0 0,0 0 302 0 0,0 0-49 0 0,0 0-113 0 0,0 0-31 0 0,0 0-95 0 0,0 0 70 0 0,-14 3-149 0 0,13-3-4061 0 0,16-3 3485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57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970 24 13133 0 0,'-8'0'2060'0'0,"-413"-21"605"0"0,-84 18-3863 0 0,499 3 799 0 0,-11 2-1043 0 0,8 2-2886 0 0,6-1-1579 0 0</inkml:trace>
  <inkml:trace contextRef="#ctx0" brushRef="#br0" timeOffset="2416.79">1506 72 2480 0 0,'0'0'5353'0'0,"0"0"-1214"0"0,0 0-2450 0 0,0 0-823 0 0,0 0-225 0 0,0 0-80 0 0,-7-1 105 0 0,-66 1 676 0 0,-53-4-1766 0 0,57-26-5140 0 0,63 22 797 0 0,3-5-1807 0 0</inkml:trace>
  <inkml:trace contextRef="#ctx0" brushRef="#br0" timeOffset="2665.63">1396 3 12985 0 0,'0'0'2144'0'0,"19"34"-1664"0"0,-18-15-4 0 0,-1 3 17 0 0,0 0-209 0 0,0 2-84 0 0,-5-5-76 0 0,-1-1 16 0 0,-1-3-68 0 0,1-3-72 0 0,2-3-284 0 0,0-1-292 0 0,4-5-557 0 0,0-2-703 0 0,3-1-132 0 0,-2-2-2184 0 0,12-10-3253 0 0</inkml:trace>
  <inkml:trace contextRef="#ctx0" brushRef="#br0" timeOffset="1232.47">906 375 8461 0 0,'0'0'6028'0'0,"2"7"-4398"0"0,-1-5-1623 0 0,2 4 70 0 0,-1 0 0 0 0,1 0 0 0 0,-1 0 0 0 0,-1 1 0 0 0,1-1 0 0 0,-1 0 0 0 0,0 1 0 0 0,0-1 0 0 0,-1 1 0 0 0,0-1 0 0 0,0 1 0 0 0,-1-1 0 0 0,0 1 0 0 0,0-1 0 0 0,0 1 0 0 0,-1-1 0 0 0,0 0 0 0 0,0 0-77 0 0,-5-51 1510 0 0,8 38-1616 0 0,1 0-1 0 0,0 0 1 0 0,1 1-1 0 0,-1-1 1 0 0,1 0-1 0 0,0 1 0 0 0,1 0 1 0 0,0-1-1 0 0,0 2 1 0 0,0-1-1 0 0,1 0 1 0 0,-1 1-1 0 0,1 0 1 0 0,1 0-1 0 0,1-2 107 0 0,-4 5-303 0 0,-1 1 1 0 0,1-1-1 0 0,-1 1 1 0 0,1 0-1 0 0,0 0 1 0 0,-1 0-1 0 0,1 0 0 0 0,0 0 1 0 0,0 0-1 0 0,-1 1 1 0 0,1-1-1 0 0,0 1 1 0 0,0 0-1 0 0,0 0 0 0 0,0 0 1 0 0,0 0-1 0 0,0 0 1 0 0,0 1-1 0 0,-1-1 0 0 0,1 1 1 0 0,0 0-1 0 0,0 0 1 0 0,-1 0-1 0 0,1 0 1 0 0,2 1 302 0 0,2 3-4227 0 0</inkml:trace>
  <inkml:trace contextRef="#ctx0" brushRef="#br0" timeOffset="1575.09">1108 470 2856 0 0,'0'0'1024'0'0,"0"0"1907"0"0,0 0 32 0 0,0 0-1223 0 0,0 0-627 0 0,0 0-64 0 0,0 0-117 0 0,0 0-365 0 0,0 0-337 0 0,5-3-188 0 0,-3 2-8 0 0,0 1 0 0 0,0-1 0 0 0,0 0-1 0 0,0 1 1 0 0,1-1 0 0 0,-1 1-1 0 0,0-1 1 0 0,0 1 0 0 0,1 0-1 0 0,-1 0 1 0 0,0 0 0 0 0,0 0 0 0 0,0 1-1 0 0,1-1 1 0 0,-1 1 0 0 0,0-1-1 0 0,0 1 1 0 0,0 0 0 0 0,0-1-1 0 0,0 1 1 0 0,0 0 0 0 0,0 1 0 0 0,0-1-1 0 0,0 0 1 0 0,0 0 0 0 0,0 1-1 0 0,-1-1 1 0 0,1 1 0 0 0,-1 0 0 0 0,1-1-1 0 0,-1 1 1 0 0,1 0 0 0 0,-1 0-1 0 0,0 0 1 0 0,0 0 0 0 0,0 0-1 0 0,0 0 1 0 0,0 0 0 0 0,-1 0 0 0 0,1 1-34 0 0,-74 89 1040 0 0,76-90-1169 0 0,0 0 0 0 0,-1-1 0 0 0,1 0 0 0 0,0 1 0 0 0,0-1 0 0 0,0 0 0 0 0,0-1 0 0 0,1 1 0 0 0,-1 0 0 0 0,0-1 0 0 0,0 0 0 0 0,0 0 0 0 0,1 0 0 0 0,-1 0 0 0 0,0 0 0 0 0,0-1 0 0 0,0 1 0 0 0,0-1 0 0 0,0 0 0 0 0,0 0 0 0 0,0 0 0 0 0,3-1 129 0 0,6-4-2908 0 0,-4 0-2219 0 0,1-2-1836 0 0</inkml:trace>
  <inkml:trace contextRef="#ctx0" brushRef="#br0" timeOffset="2166.33">1161 471 8385 0 0,'0'0'5296'0'0,"0"0"-3694"0"0,0 0-1169 0 0,4 8 16 0 0,39 138 864 0 0,-79-152-1103 0 0,-51-72-1803 0 0,140 120 2776 0 0,32 72-450 0 0,-96-123-9198 0 0,6-6-469 0 0</inkml:trace>
  <inkml:trace contextRef="#ctx0" brushRef="#br0" timeOffset="265.65">307 134 6961 0 0,'0'0'6455'0'0,"4"6"-4720"0"0,7 10-1523 0 0,-1 0 0 0 0,-1 0-1 0 0,0 1 1 0 0,-1 0 0 0 0,-1 0 0 0 0,-1 1-1 0 0,0 0 1 0 0,-1 0 0 0 0,-1 1-1 0 0,-1-1 1 0 0,0 1 0 0 0,-1 12-212 0 0,-3-29 5 0 0,1 0 0 0 0,-1 0 0 0 0,0-1 1 0 0,0 1-1 0 0,1 0 0 0 0,-1 0 0 0 0,-1 0 1 0 0,1 0-1 0 0,0-1 0 0 0,0 1 0 0 0,-1-1 1 0 0,1 1-1 0 0,0-1 0 0 0,-1 1 0 0 0,0-1 1 0 0,1 0-1 0 0,-1 1 0 0 0,0-1 0 0 0,0 0 1 0 0,1 0-1 0 0,-1-1 0 0 0,0 1 0 0 0,0 0 1 0 0,0-1-1 0 0,0 1 0 0 0,0-1 0 0 0,0 1 1 0 0,0-1-1 0 0,0 0 0 0 0,0 0 0 0 0,-1 0 1 0 0,1 0-1 0 0,0 0 0 0 0,0 0 0 0 0,0-1 1 0 0,0 1-1 0 0,0-1 0 0 0,0 0 0 0 0,0 1 1 0 0,0-1-1 0 0,1 0 0 0 0,-1 0 0 0 0,0 0 1 0 0,0 0-1 0 0,1 0 0 0 0,-1-1 0 0 0,0 1 1 0 0,1 0-1 0 0,-1-1 0 0 0,1 0 0 0 0,0 1 1 0 0,-1-1-1 0 0,1 0 0 0 0,0 1 0 0 0,0-1 1 0 0,0 0-1 0 0,0 0 0 0 0,1 0 0 0 0,-1 0 1 0 0,0 0-1 0 0,1 0 0 0 0,-1 0 0 0 0,1 0 1 0 0,0-2-6 0 0,-2 1-12 0 0,1 0 1 0 0,1 0-1 0 0,-1 0 1 0 0,0 0-1 0 0,1-1 1 0 0,-1 1-1 0 0,1 0 1 0 0,0 0-1 0 0,0-1 1 0 0,0 1-1 0 0,1 0 1 0 0,-1-1-1 0 0,1 1 1 0 0,-1 0-1 0 0,1 0 1 0 0,0 0-1 0 0,1 0 1 0 0,-1 0-1 0 0,0 0 1 0 0,1 0-1 0 0,0 0 1 0 0,-1 0-1 0 0,1 1 1 0 0,0-1-1 0 0,1 1 1 0 0,-1-1-1 0 0,0 1 1 0 0,1 0-1 0 0,-1 0 1 0 0,1 0-1 0 0,0 0 1 0 0,0 0-1 0 0,-1 1 1 0 0,1-1 0 0 0,0 1-1 0 0,0 0 1 0 0,1 0-1 0 0,-1 0 1 0 0,0 0 11 0 0,67-13-2502 0 0,-4 15-5393 0 0,-45 2 1896 0 0</inkml:trace>
  <inkml:trace contextRef="#ctx0" brushRef="#br0" timeOffset="981.63">638 333 8625 0 0,'0'0'6306'0'0,"0"0"-4970"0"0,0 0-1370 0 0,0 0 128 0 0,-3-7-11 0 0,2 6-77 0 0,0 0-1 0 0,0 0 1 0 0,0-1-1 0 0,0 1 1 0 0,0-1 0 0 0,1 1-1 0 0,-1 0 1 0 0,1-1-1 0 0,-1 1 1 0 0,1-1-1 0 0,-1 1 1 0 0,1-1-1 0 0,0 0 1 0 0,-1 1 0 0 0,1-1-1 0 0,0 1 1 0 0,0-1-1 0 0,1 1 1 0 0,-1-1-1 0 0,0 0 1 0 0,0 1 0 0 0,1-1-1 0 0,-1 1 1 0 0,1-1-1 0 0,-1 1 1 0 0,1-1-1 0 0,0 1 1 0 0,-1 0-1 0 0,1-1 1 0 0,0 1 0 0 0,0 0-1 0 0,0-1 1 0 0,0 1-1 0 0,0 0 1 0 0,0 0-1 0 0,0 0 1 0 0,1 0-1 0 0,-1 0 1 0 0,0 0 0 0 0,1 0-1 0 0,-1 1 1 0 0,0-1-1 0 0,1 0 1 0 0,-1 1-1 0 0,1-1 1 0 0,-1 1 0 0 0,1-1-1 0 0,-1 1 1 0 0,1 0-1 0 0,0 0 1 0 0,-1 0-1 0 0,1 0 1 0 0,-1 0-1 0 0,1 0 1 0 0,-1 0 0 0 0,1 0-1 0 0,0 0 1 0 0,-1 1-1 0 0,1-1 1 0 0,-1 1-1 0 0,1-1 1 0 0,0 2-6 0 0,2-2 34 0 0,0 1 0 0 0,0 0 1 0 0,-1 0-1 0 0,1 1 0 0 0,0-1 0 0 0,-1 1 1 0 0,0 0-1 0 0,1 0 0 0 0,-1 0 0 0 0,0 0 1 0 0,0 0-1 0 0,0 1 0 0 0,0-1 0 0 0,0 1 1 0 0,-1 0-1 0 0,1 0 0 0 0,-1 0 0 0 0,0 0 1 0 0,0 0-1 0 0,0 1 0 0 0,0-1 0 0 0,0 0 1 0 0,-1 1-1 0 0,1 0 0 0 0,-1-1 0 0 0,0 1 1 0 0,-1 0-1 0 0,1 0 0 0 0,0-1 0 0 0,-1 1 1 0 0,0 0-1 0 0,0 0 0 0 0,0 0 0 0 0,0 0 1 0 0,-1-1-1 0 0,0 1 0 0 0,1 0 0 0 0,-1 0 1 0 0,-1-1-1 0 0,1 1 0 0 0,0 0 0 0 0,-1-1 1 0 0,0 1-1 0 0,0-1 0 0 0,0 0 0 0 0,-2 3-34 0 0,-12-55 875 0 0,15 22-1398 0 0,2 30 25 0 0,3 13 379 0 0,-4-17 80 0 0,-1 1-1 0 0,1 0 1 0 0,0-1 0 0 0,0 1 0 0 0,-1 0-1 0 0,1-1 1 0 0,0 1 0 0 0,-1 0 0 0 0,1 0-1 0 0,0-1 1 0 0,-1 1 0 0 0,1 0 0 0 0,0 0-1 0 0,-1 0 1 0 0,1-1 0 0 0,-1 1 0 0 0,1 0-1 0 0,0 0 1 0 0,-1 0 0 0 0,1 0 0 0 0,-1 0-1 0 0,1 0 1 0 0,-1 0 0 0 0,1 0 0 0 0,0 0-1 0 0,-1 0 1 0 0,1 0 0 0 0,-1 0 0 0 0,1 0-1 0 0,0 0 1 0 0,-1 1 0 0 0,1-1 0 0 0,-1 0-1 0 0,1 0 1 0 0,0 0 0 0 0,-1 1 0 0 0,1-1-1 0 0,0 0 40 0 0,-22-44-646 0 0,49 78 1893 0 0,-4 78-1984 0 0,-21-105-1143 0 0,0-5-5274 0 0,2-6-249 0 0</inkml:trace>
  <inkml:trace contextRef="#ctx0" brushRef="#br0" timeOffset="113208.26">1108 668 156 0 0,'0'0'32'0'0,"0"0"125"0"0,0 0 219 0 0,0 0 124 0 0,0 0 40 0 0,0 0-43 0 0,0 0-87 0 0,0 0-160 0 0,7 0-125 0 0,1 2-12 0 0,2 0-1 0 0,-1-1 1 0 0,0-1-1 0 0,0 0 1 0 0,0 0 0 0 0,0 0-1 0 0,0-1 1 0 0,0-1-1 0 0,0 0 1 0 0,0 0 0 0 0,0 0-1 0 0,-1-1 1 0 0,1-1-1 0 0,-1 1 1 0 0,0-1 0 0 0,0-1-1 0 0,0 0 1 0 0,0 0-1 0 0,-1 0 1 0 0,0-1 0 0 0,0 0-1 0 0,0 0 1 0 0,-1-1 0 0 0,0 0-1 0 0,0 0 1 0 0,-1 0-1 0 0,0-1 1 0 0,0 1 0 0 0,1-6-113 0 0,-3 4-10 0 0,0-1 0 0 0,-1-1-1 0 0,0 1 1 0 0,-1 0 0 0 0,0 0 0 0 0,-1-1 0 0 0,0 1 0 0 0,0 0 0 0 0,-1-1 0 0 0,-1 1 0 0 0,0 0 0 0 0,0 0 0 0 0,-1 0 0 0 0,0 0 0 0 0,-1 0 0 0 0,0 1 0 0 0,0 0 0 0 0,-1-1 0 0 0,0 2 0 0 0,-1-1 0 0 0,0 0 0 0 0,0 1 0 0 0,-1 0 0 0 0,-5-4 10 0 0,-14-15-43 0 0,-1 2 0 0 0,-2 0 1 0 0,0 2-1 0 0,-1 2 0 0 0,-1 0 0 0 0,-11-4 43 0 0,13 8-65 0 0,-1 1 0 0 0,-1 1 0 0 0,0 1 0 0 0,0 2 1 0 0,-2 1-1 0 0,1 2 0 0 0,-1 1 0 0 0,0 2 0 0 0,-1 1 0 0 0,0 1 0 0 0,1 2 0 0 0,-1 1 0 0 0,-10 3 65 0 0,25-3-44 0 0,0 1 0 0 0,-1 0 0 0 0,1 2 0 0 0,0 0 0 0 0,0 1 0 0 0,0 1 0 0 0,0 1 0 0 0,1 0 0 0 0,0 2 0 0 0,0 0 0 0 0,0 1 0 0 0,1 1 0 0 0,0 0 0 0 0,1 1 0 0 0,0 1 0 0 0,1 1 0 0 0,0 0 0 0 0,0 1 0 0 0,1 0 0 0 0,1 1-1 0 0,1 1 1 0 0,0 0 0 0 0,1 1 0 0 0,0 0 0 0 0,-1 5 44 0 0,7-7-9 0 0,2 0-1 0 0,0 1 1 0 0,0-1-1 0 0,1 1 1 0 0,1 0 0 0 0,1 0-1 0 0,0 0 1 0 0,1-1-1 0 0,0 1 1 0 0,1 0-1 0 0,1-1 1 0 0,0 1-1 0 0,1-1 1 0 0,1 0-1 0 0,0 0 1 0 0,1-1-1 0 0,0 1 1 0 0,1-1-1 0 0,1 0 1 0 0,0-1-1 0 0,0 0 1 0 0,1 0-1 0 0,1-1 1 0 0,9 9 9 0 0,0 3 164 0 0,0-2-1 0 0,1 0 1 0 0,1-1 0 0 0,1 0-1 0 0,1-2 1 0 0,0-1-1 0 0,1-1 1 0 0,1-1 0 0 0,1-1-1 0 0,0-1 1 0 0,1-2 0 0 0,0 0-1 0 0,0-2 1 0 0,1-1-1 0 0,1-1 1 0 0,-1-1 0 0 0,1-2-1 0 0,0-1 1 0 0,14-1-164 0 0,109-7 1025 0 0,-152 5-1133 0 0,0 0-41 0 0,0 0 118 0 0,0 0 155 0 0,-4-8 4597 0 0,2 6-6916 0 0,0 1-3585 0 0,2 1 1425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5:09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1533 28 9401 0 0,'0'0'1533'0'0,"0"0"-768"0"0,0 0-602 0 0,6 8 479 0 0,107 205 2335 0 0,-103-227 581 0 0,31-57-3674 0 0,-34 56-490 0 0,17-24-876 0 0,4 31-6462 0 0,-20 10 3109 0 0</inkml:trace>
  <inkml:trace contextRef="#ctx0" brushRef="#br0" timeOffset="312.47">1865 170 484 0 0,'0'0'9770'0'0,"0"0"-7254"0"0,0 0-2993 0 0,0 0 22 0 0,0 0 473 0 0,0 0 214 0 0,6 3 116 0 0,-2-1-286 0 0,-1 0-1 0 0,1-1 1 0 0,-1 1-1 0 0,1-1 1 0 0,0 1-1 0 0,-1-1 1 0 0,1 0-1 0 0,0-1 1 0 0,0 1-1 0 0,0-1 1 0 0,0 1-1 0 0,0-1 1 0 0,-1 0-1 0 0,1 0 1 0 0,0-1-1 0 0,0 1 1 0 0,0-1-1 0 0,0 0 1 0 0,-1 0-1 0 0,1 0 1 0 0,0-1-1 0 0,-1 1 1 0 0,1-1-1 0 0,-1 0 1 0 0,1 0-1 0 0,-1 0 1 0 0,0 0-1 0 0,0-1 1 0 0,0 1-1 0 0,0-1 1 0 0,0 0-62 0 0,-3 1-42 0 0,-1 0 1 0 0,0 1 0 0 0,1-1 0 0 0,-1 0 0 0 0,0 1 0 0 0,0-1 0 0 0,0 1-1 0 0,0 0 1 0 0,0-1 0 0 0,0 1 0 0 0,0 0 0 0 0,0-1 0 0 0,0 1-1 0 0,-1 0 1 0 0,1 0 0 0 0,-1 0 0 0 0,1 0 0 0 0,-1 0 0 0 0,1 1-1 0 0,-1-1 1 0 0,1 0 0 0 0,-1 1 0 0 0,0-1 0 0 0,1 1 0 0 0,-1 0-1 0 0,0-1 1 0 0,1 1 0 0 0,-1 0 0 0 0,0 0 0 0 0,0 0 0 0 0,1 0 0 0 0,-1 0-1 0 0,0 0 1 0 0,1 1 0 0 0,-1-1 0 0 0,0 1 0 0 0,1-1 0 0 0,-1 1-1 0 0,0-1 1 0 0,1 1 0 0 0,-1 0 0 0 0,1 0 0 0 0,-1 0 0 0 0,1 0-1 0 0,0 0 1 0 0,-1 0 0 0 0,1 0 0 0 0,0 0 0 0 0,0 1 0 0 0,0-1-1 0 0,0 0 1 0 0,0 1 0 0 0,-1 0 41 0 0,1 1 47 0 0,-1 1-1 0 0,1-1 1 0 0,0 1-1 0 0,0 0 0 0 0,0-1 1 0 0,0 1-1 0 0,0 0 1 0 0,1 0-1 0 0,0-1 1 0 0,0 1-1 0 0,0 0 1 0 0,0 0-1 0 0,1 0 1 0 0,-1-1-1 0 0,1 1 1 0 0,0 0-1 0 0,0-1 1 0 0,0 1-1 0 0,1-1 1 0 0,-1 1-1 0 0,1-1 1 0 0,0 1-1 0 0,0-1 1 0 0,0 0-1 0 0,0 0 0 0 0,0 0 1 0 0,1 0-1 0 0,0 0 1 0 0,-1-1-1 0 0,1 1 1 0 0,0-1-1 0 0,0 0 1 0 0,0 0-1 0 0,1 0 1 0 0,-1 0-1 0 0,0 0 1 0 0,1-1-1 0 0,-1 1 1 0 0,1-1-1 0 0,0 0 1 0 0,-1 0-1 0 0,1-1 1 0 0,0 1-1 0 0,0-1 0 0 0,-1 1 1 0 0,1-1-1 0 0,0 0 1 0 0,0-1-1 0 0,0 1 1 0 0,-1-1-1 0 0,4 0-46 0 0,0 1-109 0 0,31-1-1331 0 0,-14-6-3670 0 0,-10-1-1194 0 0</inkml:trace>
  <inkml:trace contextRef="#ctx0" brushRef="#br0" timeOffset="532.34">2238 139 11477 0 0,'0'0'1398'0'0,"0"0"-1220"0"0,-8 3-93 0 0,4-3-75 0 0,0 1 0 0 0,-1 0 0 0 0,1 0 0 0 0,0 1 0 0 0,0-1-1 0 0,0 1 1 0 0,0 0 0 0 0,0 0 0 0 0,0 0 0 0 0,1 1 0 0 0,-1-1 0 0 0,1 1 0 0 0,-1 0 0 0 0,1 0 0 0 0,0 0 0 0 0,0 0 0 0 0,1 1 0 0 0,-1-1 0 0 0,0 1 0 0 0,1-1-1 0 0,0 1 1 0 0,0 0 0 0 0,0 0 0 0 0,1 0 0 0 0,-1 0 0 0 0,1 1 0 0 0,0-1 0 0 0,0 0 0 0 0,0 1 0 0 0,1-1 0 0 0,0 0 0 0 0,-1 1 0 0 0,2-1 0 0 0,-1 0 0 0 0,0 1-1 0 0,1-1 1 0 0,0 0 0 0 0,0 1 0 0 0,0-1-10 0 0,6 0 94 0 0,-1 0-1 0 0,1-1 0 0 0,0 0 1 0 0,0 0-1 0 0,0-1 0 0 0,0 1 1 0 0,0-2-1 0 0,0 1 1 0 0,1-1-1 0 0,-1 0 0 0 0,1-1 1 0 0,-1 0-1 0 0,1 0 0 0 0,-1 0 1 0 0,1-1-1 0 0,-1 0 1 0 0,0-1-1 0 0,1 1 0 0 0,-1-1 1 0 0,0-1-1 0 0,5-2-93 0 0,6-8-1696 0 0,-13-3-4026 0 0,-5 2-1238 0 0</inkml:trace>
  <inkml:trace contextRef="#ctx0" brushRef="#br0" timeOffset="782.49">2398 0 12525 0 0,'0'0'932'0'0,"0"0"-512"0"0,30 47-268 0 0,-22-26 216 0 0,-2 4 24 0 0,-4-1-140 0 0,-2 2-100 0 0,0-2-40 0 0,0-2-112 0 0,-2-2-48 0 0,0-2-280 0 0,2-5-4 0 0,0-4-336 0 0,2-2-840 0 0,2-5-768 0 0,0-1-772 0 0,7-5-3537 0 0</inkml:trace>
  <inkml:trace contextRef="#ctx0" brushRef="#br0" timeOffset="967.4">2543 135 11765 0 0,'0'0'1852'0'0,"0"0"-1852"0"0,0 0-268 0 0,-39-2 268 0 0,16 2 16 0 0,1 2-16 0 0,-2 0-424 0 0,3 3-1408 0 0,4-2-2172 0 0,-1 0-1349 0 0</inkml:trace>
  <inkml:trace contextRef="#ctx0" brushRef="#br0" timeOffset="1216.24">2596 209 8477 0 0,'0'0'1639'0'0,"6"2"-1025"0"0,84 29 3587 0 0,-89-34-4185 0 0,0 1-1 0 0,0-1 0 0 0,0 0 1 0 0,0 0-1 0 0,-1 1 1 0 0,1-1-1 0 0,-1 0 0 0 0,0 0 1 0 0,0 0-1 0 0,0 0 0 0 0,0 1 1 0 0,-1-1-1 0 0,1 0 0 0 0,-1 0 1 0 0,0 1-1 0 0,0-1 0 0 0,0 0 1 0 0,0 1-1 0 0,0-1 1 0 0,0 0-1 0 0,-1 1 0 0 0,1 0 1 0 0,-1-1-1 0 0,1 1 0 0 0,-1 0 1 0 0,0 0-1 0 0,0 0-15 0 0,1 0-29 0 0,0 1 1 0 0,-1 0-1 0 0,1 0 0 0 0,0 0 1 0 0,-1 0-1 0 0,1 0 0 0 0,-1 0 1 0 0,1 0-1 0 0,-1 0 0 0 0,1 0 0 0 0,-1 1 1 0 0,0-1-1 0 0,1 1 0 0 0,-1-1 1 0 0,0 1-1 0 0,1 0 0 0 0,-1-1 1 0 0,0 1-1 0 0,0 0 0 0 0,1 0 1 0 0,-1 0-1 0 0,0 0 0 0 0,0 1 0 0 0,1-1 1 0 0,-1 0-1 0 0,0 1 0 0 0,1-1 1 0 0,-1 1-1 0 0,0 0 0 0 0,1 0 1 0 0,-1-1-1 0 0,1 1 0 0 0,-1 0 0 0 0,1 0 1 0 0,-1 0-1 0 0,1 0 0 0 0,0 1 1 0 0,0-1-1 0 0,-1 0 0 0 0,1 1 1 0 0,0-1-1 0 0,0 0 0 0 0,0 1 1 0 0,1-1-1 0 0,-1 1 0 0 0,0 0 0 0 0,0-1 1 0 0,1 1-1 0 0,-1 0 0 0 0,1-1 1 0 0,0 1-1 0 0,-1 0 0 0 0,1-1 1 0 0,0 1-1 0 0,0 0 0 0 0,0 1 29 0 0,7 39-6800 0 0,4-32 1757 0 0</inkml:trace>
  <inkml:trace contextRef="#ctx0" brushRef="#br0" timeOffset="1466.45">2850 230 12869 0 0,'0'0'1746'0'0,"0"0"-1362"0"0,0 0-318 0 0,0 0 185 0 0,0 0 35 0 0,0 6-32 0 0,0-5-238 0 0,0 1 22 0 0,1 0 0 0 0,-1 0 1 0 0,0 0-1 0 0,0 0 1 0 0,0 0-1 0 0,0 0 1 0 0,-1 0-1 0 0,1 0 1 0 0,-1 0-1 0 0,1 0 1 0 0,-1 0-1 0 0,1 0 1 0 0,-1 0-1 0 0,0 0 1 0 0,0-1-1 0 0,0 1 1 0 0,0 0-1 0 0,0-1 1 0 0,-1 1-1 0 0,1 0 0 0 0,0-1 1 0 0,-1 1-1 0 0,1-1 1 0 0,-1 0-1 0 0,1 0 1 0 0,-1 1-1 0 0,0-1 1 0 0,1 0-1 0 0,-1-1 1 0 0,0 1-1 0 0,-1 0-38 0 0,22-44 482 0 0,-12 32-1150 0 0,29-35 132 0 0,-11 25-4370 0 0,-15 20-3119 0 0,0 1 4614 0 0</inkml:trace>
  <inkml:trace contextRef="#ctx0" brushRef="#br0" timeOffset="1736.02">3116 136 6233 0 0,'0'0'6271'0'0,"0"0"-4254"0"0,0 0-1631 0 0,0 0-569 0 0,0 0-78 0 0,-6 0 49 0 0,5-1 183 0 0,-1 1-1 0 0,1-1 1 0 0,0 1-1 0 0,-1 0 0 0 0,1 0 1 0 0,-1 0-1 0 0,1 0 1 0 0,0 0-1 0 0,-1 0 0 0 0,1 0 1 0 0,0 0-1 0 0,-1 0 1 0 0,1 1-1 0 0,0-1 0 0 0,-1 1 1 0 0,1-1-1 0 0,0 1 1 0 0,0-1-1 0 0,-1 1 0 0 0,1 0 1 0 0,0-1-1 0 0,0 1 1 0 0,0 0-1 0 0,0 0 0 0 0,0 0 1 0 0,0 0-1 0 0,0 0 1 0 0,0 0-1 0 0,0 0 0 0 0,1 0 1 0 0,-1 0-1 0 0,0 0 1 0 0,1 1-1 0 0,-1-1 0 0 0,1 0 1 0 0,-1 1-1 0 0,1-1 1 0 0,-1 0-1 0 0,1 1 0 0 0,0-1 1 0 0,0 0-1 0 0,0 1 1 0 0,0-1-1 0 0,0 0 0 0 0,0 1 1 0 0,0-1-1 0 0,0 0 1 0 0,0 1-1 0 0,1-1 1 0 0,-1 0-1 0 0,0 1 0 0 0,1-1 1 0 0,-1 0-1 0 0,1 0 1 0 0,0 1-1 0 0,-1-1 0 0 0,1 0 1 0 0,0 0-1 0 0,1 1 30 0 0,16 24 330 0 0,-16-25-296 0 0,-1 0 1 0 0,1 0-1 0 0,-1 0 0 0 0,1 0 0 0 0,-1 0 1 0 0,1 0-1 0 0,-1 0 0 0 0,1 0 0 0 0,-1 1 1 0 0,0-1-1 0 0,0 0 0 0 0,0 1 0 0 0,0-1 1 0 0,0 1-1 0 0,0-1 0 0 0,0 1 0 0 0,0 0 1 0 0,-1-1-1 0 0,1 1 0 0 0,-1 0 0 0 0,1 0 1 0 0,-1-1-1 0 0,1 1 0 0 0,-1 0 0 0 0,0 0 1 0 0,0 0-1 0 0,0-1 0 0 0,0 1 0 0 0,0 0 1 0 0,-1 0-1 0 0,1 0 0 0 0,0-1 0 0 0,-1 1 1 0 0,1 0-1 0 0,-1 0 0 0 0,0-1 0 0 0,0 1 1 0 0,1 0-1 0 0,-1-1 0 0 0,0 1 0 0 0,0-1 1 0 0,-1 0-1 0 0,1 1 0 0 0,0-1 0 0 0,0 0 1 0 0,-1 1-1 0 0,1-1 0 0 0,0 0 0 0 0,-1 0 1 0 0,1 0-1 0 0,-1 0 0 0 0,0 0 0 0 0,1-1 1 0 0,-1 1-1 0 0,0 0 0 0 0,0-1 0 0 0,1 1 1 0 0,-1-1-1 0 0,0 0 0 0 0,0 1-34 0 0,-107 14-93 0 0,35-18-6051 0 0,35-5-2429 0 0</inkml:trace>
  <inkml:trace contextRef="#ctx0" brushRef="#br0" timeOffset="31632.62">2492 1470 932 0 0,'0'0'796'0'0,"0"0"-640"0"0,0 0-156 0 0,-42-9-4 0 0,28 7-584 0 0,2 0-376 0 0</inkml:trace>
  <inkml:trace contextRef="#ctx0" brushRef="#br0" timeOffset="31832.88">2255 1411 900 0 0,'0'0'723'0'0,"0"0"-116"0"0,7 2 23 0 0,28 7-171 0 0,1-1 0 0 0,-1-2 0 0 0,2-1 0 0 0,-1-2-1 0 0,0-1 1 0 0,32-4-459 0 0,97 7 572 0 0,-123 4-4161 0 0,-34-6 993 0 0</inkml:trace>
  <inkml:trace contextRef="#ctx0" brushRef="#br0" timeOffset="-201785.45">3993 1414 1720 0 0,'0'0'755'0'0,"0"0"61"0"0,0 0 202 0 0,0 0-455 0 0,0 0-296 0 0,0 0-32 0 0,0 0 159 0 0,0 0 439 0 0,6 29 458 0 0,-1 66 306 0 0,-2-72-1448 0 0,-1-1 1 0 0,0 0 0 0 0,-2 0 0 0 0,-1 1 0 0 0,-1-1 0 0 0,0 0 0 0 0,-2 0 0 0 0,-1 0 0 0 0,-2 5-150 0 0,3-23 58 0 0,0 0 0 0 0,0-1 0 0 0,-1 0 1 0 0,0 0-1 0 0,1 0 0 0 0,-1 0 0 0 0,0-1 0 0 0,0 1 1 0 0,-1-1-1 0 0,1-1 0 0 0,0 1 0 0 0,-1-1 0 0 0,1 0 1 0 0,-1 0-1 0 0,1-1 0 0 0,-1 1 0 0 0,1-1 0 0 0,-1 0 1 0 0,1-1-1 0 0,-1 1 0 0 0,1-1 0 0 0,-1 0 1 0 0,1-1-1 0 0,-1 1 0 0 0,1-1 0 0 0,0 0 0 0 0,0 0 1 0 0,0-1-1 0 0,0 0 0 0 0,0 0 0 0 0,1 0 0 0 0,-1 0 1 0 0,1-1-1 0 0,-1-1-58 0 0,-30-9-92 0 0,4 3 101 0 0,-327-89-84 0 0,333 96 52 0 0,0 1-1 0 0,-1 1 1 0 0,0 2-1 0 0,1 1 1 0 0,-1 0 0 0 0,1 2-1 0 0,0 1 1 0 0,-1 1-1 0 0,2 1 1 0 0,-1 2-1 0 0,1 0 1 0 0,0 1-1 0 0,-10 7 24 0 0,24-11 40 0 0,4-3-27 0 0,0-1 0 0 0,1 2 0 0 0,-1-1 1 0 0,1 0-1 0 0,-1 1 0 0 0,1 0 0 0 0,0 1 1 0 0,0-1-1 0 0,0 1 0 0 0,1 0 0 0 0,-1 0 0 0 0,1 0 1 0 0,0 1-1 0 0,0-1 0 0 0,0 1 0 0 0,1 0 0 0 0,0 0 1 0 0,0 1-1 0 0,0-1 0 0 0,1 1 0 0 0,-1-1 1 0 0,1 3-15 0 0,2-9 18 0 0,0 0 0 0 0,0 0 0 0 0,1 0 0 0 0,-1 0 0 0 0,0 0 0 0 0,1 0 0 0 0,-1 0 0 0 0,0 1-1 0 0,1-1 1 0 0,0 0 0 0 0,-1 0 0 0 0,1 0 0 0 0,-1 1 0 0 0,1-1 0 0 0,0 0 0 0 0,-1 1 0 0 0,1-1-1 0 0,0 0 1 0 0,0 1 0 0 0,0-1 0 0 0,-1 1 0 0 0,1 0 0 0 0,0-1 0 0 0,0 1 0 0 0,0-1 0 0 0,0 1-1 0 0,0 0 1 0 0,0 0 0 0 0,0 0 0 0 0,0-1 0 0 0,0 1 0 0 0,0 0 0 0 0,0 0 0 0 0,0 0 0 0 0,0 1-1 0 0,-1-1 1 0 0,1 0 0 0 0,0 0 0 0 0,0 0 0 0 0,0 1 0 0 0,0-1 0 0 0,0 0 0 0 0,0 1 0 0 0,0-1-1 0 0,0 1 1 0 0,-1-1 0 0 0,1 1 0 0 0,0-1 0 0 0,0 1 0 0 0,-1 0 0 0 0,1-1 0 0 0,0 1 0 0 0,-1 0-1 0 0,1 0 1 0 0,-1 0 0 0 0,1-1 0 0 0,-1 1 0 0 0,1 0 0 0 0,-1 0 0 0 0,1 0 0 0 0,-1 0 0 0 0,0 0-1 0 0,0 0 1 0 0,1 0-17 0 0,-2-10-42 0 0,0 0 0 0 0,-1 0 0 0 0,0 0-1 0 0,0 1 1 0 0,-1-1 0 0 0,0 0 0 0 0,0 1-1 0 0,-1 0 1 0 0,0 0 0 0 0,-1 0 0 0 0,1 1-1 0 0,-2-1 1 0 0,1 1 0 0 0,-1 0 0 0 0,0 0-1 0 0,0 1 1 0 0,-1 0 0 0 0,0 0 0 0 0,0 1-1 0 0,0-1 1 0 0,-1 2 0 0 0,0-1 0 0 0,0 1 0 0 0,0 0-1 0 0,0 1 1 0 0,0-1 0 0 0,-1 2 0 0 0,0-1-1 0 0,0 1 1 0 0,1 1 0 0 0,-1 0 0 0 0,0 0-1 0 0,0 0 1 0 0,-2 1 42 0 0,-37-1 14 0 0,-320 12 416 0 0,315-7-333 0 0,1-3 0 0 0,-1-2 1 0 0,0-2-1 0 0,0-3 1 0 0,1-2-1 0 0,0-2 1 0 0,-19-8-98 0 0,54 14 14 0 0,16 4-32 0 0,-4 0-26 0 0,0 0 0 0 0,0 0-1 0 0,-1-1 1 0 0,1 0-1 0 0,0 0 1 0 0,0 0 0 0 0,0-1-1 0 0,0 0 1 0 0,0 0-1 0 0,0 0 1 0 0,0 0-1 0 0,1-1 1 0 0,-1 0 0 0 0,1 0-1 0 0,0 0 1 0 0,0 0-1 0 0,0-1 1 0 0,0 1 0 0 0,0-1-1 0 0,1 0 1 0 0,0-1-1 0 0,0 1 1 0 0,0 0-1 0 0,0-1 1 0 0,1 1 0 0 0,-1-1-1 0 0,1 0 1 0 0,-1-4 44 0 0,4 4-4055 0 0,3 0-2554 0 0</inkml:trace>
  <inkml:trace contextRef="#ctx0" brushRef="#br0" timeOffset="-196156.58">3965 1422 1580 0 0,'0'0'1070'0'0,"0"0"-364"0"0,-1-6 32 0 0,13-280 1195 0 0,-12 240-1929 0 0,-1 0 1 0 0,-3 0-1 0 0,-2 0 1 0 0,-2 1 0 0 0,-2 0-1 0 0,-9-24-4 0 0,-29-171 1104 0 0,47 221-952 0 0,2 12-177 0 0,-1 1 0 0 0,0-1-1 0 0,0 0 1 0 0,0 0 0 0 0,-1 0 0 0 0,0 0-1 0 0,0 1 1 0 0,-1-1 0 0 0,1 0-1 0 0,-2 1 1 0 0,1-1 0 0 0,-1 1-1 0 0,0 0 1 0 0,0 0 0 0 0,0 0 0 0 0,-1 0-1 0 0,0 1 1 0 0,0-1 0 0 0,-1 1-1 0 0,0 0 1 0 0,1 0 0 0 0,-2 1 0 0 0,1-1-1 0 0,0 1 1 0 0,-1 0 0 0 0,-3-1 25 0 0,-11-1 2 0 0,0 1 0 0 0,0 0-1 0 0,-1 2 1 0 0,1 0 0 0 0,-1 1 0 0 0,0 1 0 0 0,1 1 0 0 0,-1 1 0 0 0,0 1 0 0 0,0 1 0 0 0,1 1 0 0 0,0 0 0 0 0,0 2 0 0 0,0 0 0 0 0,-11 6-2 0 0,-45 8-18 0 0,7-8 51 0 0,0-3 1 0 0,-1-3 0 0 0,1-3-1 0 0,-1-3 1 0 0,-3-4-34 0 0,-55 2-47 0 0,-621-11 551 0 0,-4-119 70 0 0,597 109-413 0 0,3-2-168 0 0,-1 6 1 0 0,0 7-1 0 0,-1 6 0 0 0,-59 10 7 0 0,199-3-22 0 0,0 0-1 0 0,0 2 1 0 0,0 0-1 0 0,0 0 1 0 0,1 1-1 0 0,0 1 1 0 0,0 0-1 0 0,0 2 1 0 0,0-1-1 0 0,1 1 1 0 0,0 1-1 0 0,1 1 1 0 0,-1-1-1 0 0,2 2 1 0 0,-1 0-1 0 0,1 0 1 0 0,1 1-1 0 0,0 0 1 0 0,1 1-1 0 0,0 0 0 0 0,0 1 1 0 0,1 0-1 0 0,1 0 1 0 0,1 0-1 0 0,-1 1 1 0 0,2 0-1 0 0,0 2 23 0 0,-7 32 71 0 0,3 1 1 0 0,2 0-1 0 0,2 1 0 0 0,3-1 0 0 0,1 1 0 0 0,3 0 0 0 0,2-1 0 0 0,6 26-71 0 0,0 247 347 0 0,-13-292-312 0 0,1 1 0 0 0,2-1 0 0 0,0 1 0 0 0,2-1 0 0 0,2 0 0 0 0,0 1-1 0 0,4 6-34 0 0,-5-27 51 0 0,0 1-1 0 0,1-1 0 0 0,0 1 0 0 0,1-1 0 0 0,0 0 0 0 0,0-1 1 0 0,1 1-1 0 0,1-1 0 0 0,-1 0 0 0 0,1-1 0 0 0,1 0 0 0 0,0 0 1 0 0,0 0-1 0 0,0-1 0 0 0,1 0 0 0 0,0-1 0 0 0,1 0 0 0 0,-1 0 1 0 0,1-1-1 0 0,0 0 0 0 0,3 0-50 0 0,41 11 66 0 0,0-3 0 0 0,0-2-1 0 0,1-2 1 0 0,0-2 0 0 0,1-4 0 0 0,31-1-66 0 0,-7 1 4 0 0,765 16-1029 0 0,-81-10 0 0 0,-713-12-426 0 0,-12-1-1002 0 0</inkml:trace>
  <inkml:trace contextRef="#ctx0" brushRef="#br0" timeOffset="-195797.32">2108 1101 1748 0 0,'0'0'288'0'0,"-4"-53"-288"0"0,6 22-4 0 0,7-9-8 0 0,8-8-108 0 0,2 4-520 0 0,-5 13-620 0 0</inkml:trace>
  <inkml:trace contextRef="#ctx0" brushRef="#br0" timeOffset="-195548.42">2866 990 1616 0 0,'13'38'456'0'0,"-4"5"-456"0"0,-9-3-44 0 0,0 0-36 0 0,-9 0-496 0 0,1-12-752 0 0</inkml:trace>
  <inkml:trace contextRef="#ctx0" brushRef="#br0" timeOffset="-187546.44">3966 967 3336 0 0,'-6'-31'-59'0'0,"-1"0"0"0"0,-1 0 0 0 0,-2 1 0 0 0,-1 0 0 0 0,-1 1 0 0 0,-2 0 0 0 0,-1 1 0 0 0,-1 1-1 0 0,-1 0 1 0 0,-2 1 0 0 0,0 1 0 0 0,-2 1 0 0 0,0 1 0 0 0,-2 0 0 0 0,0 2 0 0 0,-2 1 0 0 0,-12-8 59 0 0,-15-8 78 0 0,-1 2 0 0 0,-2 3 1 0 0,-1 1-1 0 0,-1 4 1 0 0,-1 2-1 0 0,-2 2 1 0 0,0 3-1 0 0,-23-2-78 0 0,4 2 184 0 0,-1 4 0 0 0,0 4 0 0 0,-1 3 1 0 0,-60 2-185 0 0,109 6 32 0 0,-1 2 0 0 0,0 1 0 0 0,1 2 1 0 0,-1 1-1 0 0,1 1 0 0 0,1 2 1 0 0,0 1-1 0 0,0 2 0 0 0,1 0 1 0 0,0 2-1 0 0,1 2 0 0 0,1 1 1 0 0,-3 3-33 0 0,11-4-13 0 0,1 1 0 0 0,1 1 0 0 0,1 1 0 0 0,1 0 0 0 0,0 2-1 0 0,1-1 1 0 0,2 2 0 0 0,0 0 0 0 0,1 0 0 0 0,1 2 0 0 0,1-1 0 0 0,2 1 0 0 0,0 1 13 0 0,-64 327 404 0 0,68-321-451 0 0,1-1 0 0 0,1 1 0 0 0,2 0-1 0 0,1 0 1 0 0,1-1 0 0 0,1 1 0 0 0,2-1 0 0 0,2 0-1 0 0,0 0 1 0 0,2-1 0 0 0,1 0 0 0 0,2 0-1 0 0,0-1 1 0 0,2 0 0 0 0,1-2 0 0 0,1 0-1 0 0,2 0 1 0 0,0-1 0 0 0,4 2 47 0 0,0-1-93 0 0,2 0-1 0 0,0-2 1 0 0,2 0-1 0 0,0-2 1 0 0,2-1-1 0 0,0-1 1 0 0,1-2-1 0 0,1 0 1 0 0,1-2 0 0 0,0-2-1 0 0,1 0 1 0 0,0-3-1 0 0,1 0 1 0 0,24 3 93 0 0,37 2 417 0 0,1-4-1 0 0,0-5 1 0 0,0-3 0 0 0,0-5 0 0 0,0-4 0 0 0,0-4-1 0 0,-1-4 1 0 0,0-4 0 0 0,11-7-417 0 0,-58 15 46 0 0,0-1 1 0 0,-2-3-1 0 0,1-1 0 0 0,-2-3 1 0 0,0-1-1 0 0,-1-2 1 0 0,-1-2-1 0 0,-1-2 0 0 0,-1-2 1 0 0,-1-1-1 0 0,-1-3 1 0 0,19-19-47 0 0,-29 21-111 0 0,0-2-1 0 0,-2-1 1 0 0,-1 0 0 0 0,-1-2 0 0 0,-2-1 0 0 0,-2-1 0 0 0,-1 0 0 0 0,-1-2 0 0 0,-2 0 0 0 0,-2-1 0 0 0,-2 0 0 0 0,-1-1 0 0 0,-2-1 0 0 0,-1 1-1 0 0,0-24 112 0 0,-10 44-16 0 0,0 1 0 0 0,-1 0 0 0 0,-1-1 0 0 0,-1 1 0 0 0,0 0 0 0 0,-1 1 0 0 0,-1 0 0 0 0,-1 0 0 0 0,-1 0 0 0 0,0 1-1 0 0,-1 0 1 0 0,0 1 0 0 0,-2 0 0 0 0,1 1 0 0 0,-2 0 0 0 0,-6-5 16 0 0,-17-15-144 0 0,0 2-1 0 0,-3 1 1 0 0,0 2-1 0 0,-2 2 1 0 0,-32-15 144 0 0,-8 0-155 0 0,-1 3 0 0 0,-2 4 0 0 0,-1 3 0 0 0,-2 5 1 0 0,-1 3-1 0 0,-1 4 0 0 0,0 4 0 0 0,-2 4 0 0 0,1 3 0 0 0,-1 5 0 0 0,0 4 0 0 0,0 4 0 0 0,-46 9 155 0 0,68-2-1197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8:59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2331 2155 3068 0 0,'0'0'215'0'0,"8"-1"15"0"0,257-18 3324 0 0,-252 19-3563 0 0,14 4-41 0 0,-1-2 0 0 0,1-1-1 0 0,-1-1 1 0 0,1-1 0 0 0,-1-1-1 0 0,1-1 1 0 0,-1-2 0 0 0,0-1-1 0 0,0 0 1 0 0,-1-2 0 0 0,10-6 50 0 0,7-8 123 0 0,-1-1 0 0 0,-1-3 0 0 0,-2-1 0 0 0,0-2 0 0 0,-2-1 0 0 0,-2-2 0 0 0,-1-2 0 0 0,-1-1 0 0 0,18-26-123 0 0,-30 28-54 0 0,-2-1 0 0 0,-1-1 1 0 0,-1 0-1 0 0,-2-1 0 0 0,-2-1 0 0 0,-1 0 1 0 0,-2-1-1 0 0,-1 1 0 0 0,-2-2 0 0 0,-2 1 0 0 0,-2-1 1 0 0,-1 1-1 0 0,-2-1 0 0 0,-2 0 0 0 0,-1 1 1 0 0,-2 0-1 0 0,-1 0 0 0 0,-8-20 54 0 0,0 11 27 0 0,-2 1-1 0 0,-2 1 1 0 0,-1 0-1 0 0,-3 1 1 0 0,-2 1 0 0 0,-1 2-1 0 0,-2 0 1 0 0,-2 2-1 0 0,-2 1 1 0 0,-1 2 0 0 0,-2 1-1 0 0,-1 2 1 0 0,-2 1-1 0 0,-1 2 1 0 0,-29-16-27 0 0,-20-8 60 0 0,-2 3-1 0 0,-2 5 1 0 0,-2 3 0 0 0,-2 5-1 0 0,-1 4 1 0 0,-2 4 0 0 0,-2 4-60 0 0,-31-3 38 0 0,0 5 0 0 0,-1 6 1 0 0,-1 7-1 0 0,-1 4 0 0 0,1 7 0 0 0,-1 6 1 0 0,-120 21-39 0 0,216-22 10 0 0,1 2 1 0 0,0 2 0 0 0,0 2 0 0 0,1 1 0 0 0,1 1-1 0 0,0 2 1 0 0,0 2 0 0 0,2 1 0 0 0,0 2-1 0 0,2 1 1 0 0,0 2 0 0 0,1 1 0 0 0,-27 28-11 0 0,22-19 17 0 0,2 1 1 0 0,1 2-1 0 0,2 1 0 0 0,2 1 1 0 0,1 2-1 0 0,2 1 1 0 0,2 1-1 0 0,1 0 1 0 0,3 2-1 0 0,1 1 0 0 0,3 1 1 0 0,1 0-1 0 0,3 1 1 0 0,1 0-1 0 0,-3 40-17 0 0,10-38 58 0 0,2 0 0 0 0,2 0 1 0 0,2 0-1 0 0,2 0 0 0 0,3 0 0 0 0,1-1 1 0 0,3 0-1 0 0,2-1 0 0 0,1 0 0 0 0,3-1 0 0 0,2-1 1 0 0,2 0-1 0 0,1-2 0 0 0,3 0 0 0 0,1-2 0 0 0,2 0 1 0 0,2-3-1 0 0,2 0 0 0 0,1-2 0 0 0,22 18-58 0 0,-6-17 226 0 0,1-3 1 0 0,1-2-1 0 0,2-2 0 0 0,2-2 0 0 0,0-3 0 0 0,1-3 0 0 0,2-1 0 0 0,0-4 1 0 0,32 5-227 0 0,-4-5-810 0 0,0-4 0 0 0,1-4-1 0 0,80-3 811 0 0,-101-5-1909 0 0,-10-1-917 0 0</inkml:trace>
  <inkml:trace contextRef="#ctx0" brushRef="#br0" timeOffset="14661.08">2193 2245 2764 0 0,'0'0'689'0'0,"9"4"-710"0"0,240 45-1580 0 0,-191-47 1996 0 0,0-2 1 0 0,0-3-1 0 0,0-3 1 0 0,-1-2-1 0 0,0-2 1 0 0,-1-3-1 0 0,0-2 1 0 0,-1-3-1 0 0,44-21-395 0 0,-64 24-89 0 0,-1-2 0 0 0,-1-1 0 0 0,0-1 0 0 0,-2-2 0 0 0,0-1-1 0 0,-1-2 1 0 0,-2-1 0 0 0,0-1 0 0 0,-2-1 0 0 0,-1-2-1 0 0,-1 0 1 0 0,-1-2 0 0 0,-2 0 0 0 0,-1-1 0 0 0,-2-1 0 0 0,-1-1-1 0 0,-2-1 1 0 0,-1 0 0 0 0,-1-1 0 0 0,-3 0 0 0 0,0-1 0 0 0,-3 0-1 0 0,-1-1 1 0 0,-2 0 0 0 0,-1-7 89 0 0,-10-12 21 0 0,-3 2 0 0 0,-3-1-1 0 0,-2 2 1 0 0,-2 0 0 0 0,-3 1 0 0 0,-2 0-1 0 0,-3 2 1 0 0,-1 1 0 0 0,-3 1 0 0 0,-1 1 0 0 0,-3 2-1 0 0,-39-42-20 0 0,10 25 172 0 0,-3 2-1 0 0,-3 3 0 0 0,-2 3 0 0 0,-3 3 1 0 0,-1 4-1 0 0,-3 2 0 0 0,-2 4 1 0 0,-1 4-1 0 0,-2 3 0 0 0,-16-1-171 0 0,-2 0 62 0 0,-1 4-1 0 0,-2 6 0 0 0,0 3 1 0 0,-2 5-1 0 0,0 5 1 0 0,0 4-1 0 0,-1 5 1 0 0,0 4-1 0 0,0 6 1 0 0,0 3-1 0 0,1 6 1 0 0,-92 24-62 0 0,140-24-20 0 0,1 1 0 0 0,0 4 0 0 0,2 1 0 0 0,0 3 0 0 0,1 3 1 0 0,2 1-1 0 0,1 3 0 0 0,1 2 0 0 0,2 2 0 0 0,1 2 1 0 0,2 2-1 0 0,2 2 0 0 0,2 2 0 0 0,1 1 0 0 0,3 2 0 0 0,1 2 1 0 0,3 1-1 0 0,-18 37 20 0 0,33-58 65 0 0,1 1 0 0 0,2 0 0 0 0,1 1 0 0 0,1 1-1 0 0,2 0 1 0 0,1 0 0 0 0,1 1 0 0 0,2 0 0 0 0,1 1 0 0 0,2-1 0 0 0,1 1 0 0 0,1-1 0 0 0,2 1 0 0 0,1 0 0 0 0,2-1 0 0 0,1 1-1 0 0,2-1 1 0 0,1-1 0 0 0,2 4-65 0 0,9 9 22 0 0,2 0 1 0 0,2-1-1 0 0,2-2 0 0 0,2 0 0 0 0,1-2 0 0 0,3-1 0 0 0,0-1 0 0 0,3-1 1 0 0,1-3-1 0 0,1 0 0 0 0,2-3 0 0 0,1-1 0 0 0,11 5-22 0 0,24 12-180 0 0,2-4 1 0 0,1-3-1 0 0,2-3 0 0 0,1-4 0 0 0,2-3 0 0 0,1-4 1 0 0,3-4 179 0 0,85 14-1323 0 0,1-8 0 0 0,1-7 1 0 0,153-4 1322 0 0,-254-15-1799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27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22 178 392 0 0,'0'0'2580'0'0,"0"0"-1213"0"0,0 0-602 0 0,0 0-408 0 0,0 0-124 0 0,0 0 59 0 0,0 0-34 0 0,0 0 7 0 0,7 3 203 0 0,-1 0-391 0 0,1-1 1 0 0,0 1 0 0 0,0-2-1 0 0,0 1 1 0 0,0-1-1 0 0,0 0 1 0 0,0 0 0 0 0,0-1-1 0 0,1 0 1 0 0,-1 0-1 0 0,0-1 1 0 0,0 0 0 0 0,0 0-1 0 0,0-1 1 0 0,0 1 0 0 0,0-2-1 0 0,0 1 1 0 0,-1-1-1 0 0,3-1-77 0 0,-5 3 17 0 0,-1 0 0 0 0,1-1-1 0 0,-1 1 1 0 0,0-1 0 0 0,1 1-1 0 0,-1-1 1 0 0,0 0-1 0 0,0 0 1 0 0,0 0 0 0 0,-1-1-1 0 0,1 1 1 0 0,0-1-1 0 0,-1 1 1 0 0,0-1 0 0 0,1 0-1 0 0,-1 0 1 0 0,0 0 0 0 0,-1 0-1 0 0,1-1 1 0 0,-1 1-1 0 0,1 0 1 0 0,-1-1 0 0 0,0 1-1 0 0,0-1 1 0 0,0 1-1 0 0,-1-1 1 0 0,1 1 0 0 0,-1-1-1 0 0,0 0 1 0 0,0 1 0 0 0,0-1-1 0 0,0 1 1 0 0,-1-1-1 0 0,1 0 1 0 0,-1 1 0 0 0,0-1-1 0 0,0 1 1 0 0,0 0-1 0 0,-1-1 1 0 0,1 1 0 0 0,-1 0-1 0 0,0 0 1 0 0,0 0 0 0 0,0 0-1 0 0,0 0 1 0 0,-1 0-1 0 0,1 0 1 0 0,-1 1 0 0 0,1-1-1 0 0,-1 1 1 0 0,-2-2-17 0 0,4 3 15 0 0,1-1 1 0 0,-1 0-1 0 0,0 1 1 0 0,0-1-1 0 0,0 1 1 0 0,0-1-1 0 0,0 1 0 0 0,0 0 1 0 0,0-1-1 0 0,-1 1 1 0 0,1 0-1 0 0,0 0 1 0 0,-1 0-1 0 0,1 0 1 0 0,-1 0-1 0 0,1 0 0 0 0,-1 0 1 0 0,1 0-1 0 0,-1 1 1 0 0,0-1-1 0 0,1 1 1 0 0,-1-1-1 0 0,0 1 1 0 0,1 0-1 0 0,-1-1 0 0 0,0 1 1 0 0,0 0-1 0 0,1 0 1 0 0,-1 0-1 0 0,0 0 1 0 0,0 1-1 0 0,1-1 1 0 0,-1 0-1 0 0,0 1 1 0 0,1-1-1 0 0,-1 1 0 0 0,0 0 1 0 0,1-1-1 0 0,-1 1 1 0 0,1 0-1 0 0,-1 0 1 0 0,1 0-1 0 0,-1 0 1 0 0,1 0-1 0 0,0 1 0 0 0,-1-1 1 0 0,1 0-1 0 0,0 0 1 0 0,0 1-1 0 0,0-1 1 0 0,0 1-1 0 0,0-1 1 0 0,0 1-1 0 0,1 0 0 0 0,-1-1 1 0 0,0 1-1 0 0,1 0 1 0 0,0-1-1 0 0,-1 1 1 0 0,1 0-1 0 0,0-1 1 0 0,0 1-1 0 0,-1 0 1 0 0,1 0-1 0 0,1 1-15 0 0,41 117 1453 0 0,6 52-1067 0 0,-48-148-816 0 0,0-14-3843 0 0,0-10-970 0 0</inkml:trace>
  <inkml:trace contextRef="#ctx0" brushRef="#br0" timeOffset="248.3">201 304 7749 0 0,'0'0'4340'0'0,"0"0"-4340"0"0,-50 6-164 0 0,16-3 160 0 0,-10 0-184 0 0,6 0-2780 0 0,3-3-5509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38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32 8249 0 0,'0'0'1244'0'0,"0"0"-1244"0"0,0 0-64 0 0,0 0 64 0 0,0 0 1100 0 0,-38 0-212 0 0,18-2-476 0 0,-4 0-248 0 0,-1 0-112 0 0,-1 0-52 0 0,-2 0 52 0 0,6-2-52 0 0,0 1-564 0 0,8-1-1216 0 0,2 1-1060 0 0,4-5-2389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38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7 10105 0 0,'0'0'2152'0'0,"0"0"-2152"0"0,0 0-452 0 0,0 0-20 0 0,0 0 472 0 0,0 0 716 0 0,0 0-36 0 0,-46 0-308 0 0,23 0-244 0 0,1 0-80 0 0,-3 0-48 0 0,0 0-612 0 0,4-1-492 0 0,1-2-1504 0 0,8 0-1789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38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1 10589 0 0,'0'0'1144'0'0,"0"0"-1040"0"0,0 0 240 0 0,0 0-344 0 0,0 0 80 0 0,0 0-80 0 0,0 0 688 0 0,0 0-124 0 0,-53 0-324 0 0,27 0-240 0 0,-2 0-676 0 0,0 0-988 0 0,2 0-1476 0 0,7 0-2529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1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9401 0 0,'0'0'983'0'0,"0"0"-579"0"0,0 0 167 0 0,0 0 78 0 0,0 0-22 0 0,0 0-231 0 0,0 0-400 0 0,-3 3 42 0 0,-6 13 156 0 0,1 0 1 0 0,0 0 0 0 0,1 1-1 0 0,0 0 1 0 0,1 0 0 0 0,1 1 0 0 0,1-1-1 0 0,1 1 1 0 0,0 0 0 0 0,2 0-1 0 0,-1 11-194 0 0,-1-4 112 0 0,2-14-88 0 0,-2-1 92 0 0,0 1-1 0 0,1 0 1 0 0,0 0 0 0 0,0 0 0 0 0,1 0-1 0 0,1 0 1 0 0,0 0 0 0 0,0 0 0 0 0,1 0 0 0 0,1 0-1 0 0,0 0 1 0 0,0 0 0 0 0,1 0 0 0 0,0-1-1 0 0,1 1 1 0 0,0-1 0 0 0,1 0 0 0 0,0 0-1 0 0,1-1 1 0 0,-1 1 0 0 0,2-1 0 0 0,0 0 0 0 0,0-1-1 0 0,5 5-115 0 0,-4-7-458 0 0,5 4-1255 0 0,-5-6-3636 0 0,-4-6-4903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01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320 136 6385 0 0,'0'0'747'0'0,"0"0"2006"0"0,0 0-1528 0 0,0 0-707 0 0,0 0 438 0 0,-7 0 74 0 0,-24 3-144 0 0,-9 1-488 0 0,-1-1 0 0 0,1-2-1 0 0,-1-2 1 0 0,0-1 0 0 0,-34-8-398 0 0,127-7-9802 0 0,-35 16 5611 0 0</inkml:trace>
  <inkml:trace contextRef="#ctx0" brushRef="#br0" timeOffset="249.07">250 113 4656 0 0,'0'0'1877'0'0,"0"0"-645"0"0,0 0-284 0 0,0 0-236 0 0,0 0 88 0 0,-46-9-88 0 0,25 6-212 0 0,-4-1-256 0 0,-1 1-116 0 0,0 1-112 0 0,-1-2 48 0 0,5 2-64 0 0,1 0 0 0 0,4 0-696 0 0,7-1-320 0 0,5 2-628 0 0,2-1-1008 0 0,9-1-2509 0 0</inkml:trace>
  <inkml:trace contextRef="#ctx0" brushRef="#br0" timeOffset="499.26">217 0 5184 0 0,'0'0'2071'0'0,"0"0"-1162"0"0,0 0-724 0 0,0 0 139 0 0,6 4 323 0 0,28 18 249 0 0,-20-11-740 0 0,0-1 0 0 0,0-1 0 0 0,1 0 0 0 0,0-1 0 0 0,1 0 0 0 0,0-2 0 0 0,0 0 0 0 0,0 0 0 0 0,0-2-1 0 0,1 0 1 0 0,0 0 0 0 0,0-2 0 0 0,14 0-156 0 0,-88 0 1706 0 0,-85 85-321 0 0,101-59-3816 0 0,38-25-630 0 0,2-1-2761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1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222 155 12177 0 0,'0'0'3480'0'0,"0"0"-3480"0"0,0 0-1388 0 0,0 0 1388 0 0,-44 3 784 0 0,23-7-228 0 0,-5-1-396 0 0,-1 1-144 0 0,1-3-16 0 0,1 1-704 0 0,4-3-460 0 0,2 2-916 0 0,7-1-3344 0 0</inkml:trace>
  <inkml:trace contextRef="#ctx0" brushRef="#br0" timeOffset="173.13">250 54 11837 0 0,'0'0'4164'0'0,"0"0"-4164"0"0,0 0-728 0 0,0 0 160 0 0,0 0 568 0 0,-39-6 392 0 0,18 1-192 0 0,-5-1-200 0 0,-3-2-12 0 0,0 1-544 0 0,-3 1-840 0 0,8 0-2732 0 0,-5-4-2581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0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 6433 0 0,'0'0'7364'0'0,"-2"7"-6992"0"0,-7 17-260 0 0,-1 0-1 0 0,-1 0 1 0 0,-2-1 0 0 0,0-1 0 0 0,-1 0 0 0 0,-1-1 0 0 0,0 0 0 0 0,-2-2 0 0 0,-1 1-1 0 0,-3 1-111 0 0,16-26-6132 0 0,4-2 17 0 0</inkml:trace>
  <inkml:trace contextRef="#ctx0" brushRef="#br0" timeOffset="170.34">8 47 11429 0 0,'0'0'1155'0'0,"0"0"-740"0"0,7 9-51 0 0,94 157 1314 0 0,-77-125-1473 0 0,3-25-4766 0 0,-8-15-2280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39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 13417 0 0,'0'0'608'0'0,"-6"4"-760"0"0,-4 4 214 0 0,0 0 0 0 0,1 1-1 0 0,-1 0 1 0 0,2 1 0 0 0,-1 0-1 0 0,1 1 1 0 0,1-1 0 0 0,0 1-1 0 0,1 1 1 0 0,0-1 0 0 0,0 1 0 0 0,1 0-1 0 0,1 1 1 0 0,0-1 0 0 0,1 1-1 0 0,0 0 1 0 0,1-1 0 0 0,0 1-1 0 0,1 0 1 0 0,1 1 0 0 0,0-1-1 0 0,0 0 1 0 0,3 12-62 0 0,0-20 76 0 0,-1 1-1 0 0,1-1 0 0 0,1 0 1 0 0,-1 0-1 0 0,0 0 1 0 0,1-1-1 0 0,0 1 1 0 0,0-1-1 0 0,1 0 1 0 0,-1 0-1 0 0,1 0 1 0 0,0-1-1 0 0,0 0 0 0 0,0 0 1 0 0,0 0-1 0 0,1 0 1 0 0,-1-1-1 0 0,1 0 1 0 0,-1 0-1 0 0,1 0 1 0 0,0-1-1 0 0,0 0 1 0 0,0 0-1 0 0,2 0-75 0 0,51-18-8423 0 0,-44 3 1495 0 0</inkml:trace>
  <inkml:trace contextRef="#ctx0" brushRef="#br0" timeOffset="264.33">497 135 14113 0 0,'0'0'556'0'0,"0"0"-556"0"0,-4 36-536 0 0,-4-19 536 0 0,-1 3 368 0 0,-6 2 36 0 0,-1-2-36 0 0,-2 0-128 0 0,-3-1-152 0 0,1-2 0 0 0,3-4 0 0 0,1-1-4 0 0,4-3-20 0 0,0-3-64 0 0,4-3-792 0 0,0-3-548 0 0,3-2-1220 0 0,3-2-3144 0 0</inkml:trace>
  <inkml:trace contextRef="#ctx0" brushRef="#br0" timeOffset="542.69">293 142 4244 0 0,'6'7'7722'0'0,"191"219"-4131"0"0,-190-221-4731 0 0,-2-5-2377 0 0,-3-3-1850 0 0</inkml:trace>
  <inkml:trace contextRef="#ctx0" brushRef="#br0" timeOffset="543.69">562 49 13489 0 0,'0'0'952'0'0,"0"0"-952"0"0,47 38-212 0 0,-22-11 212 0 0,1 9 164 0 0,-1 7 64 0 0,-11-2-104 0 0,-6-7-48 0 0,-6-11-68 0 0,-4-5 4 0 0,-6 4 76 0 0,-4 2-28 0 0,-5 3 68 0 0,-1-1-128 0 0,-3-2-188 0 0,2-8-1500 0 0,-6-1-4836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39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11249 0 0,'0'0'2128'0'0,"0"0"-2293"0"0,0 0 291 0 0,0 0 546 0 0,0 0-41 0 0,0 0-436 0 0,5 0-621 0 0,186 6 314 0 0,-189-4 116 0 0,0 0-1 0 0,0 0 1 0 0,0 0 0 0 0,0 0-1 0 0,-1 1 1 0 0,1-1 0 0 0,-1 1-1 0 0,0-1 1 0 0,1 1 0 0 0,-1-1-1 0 0,-1 1 1 0 0,1 0 0 0 0,0-1-1 0 0,0 1 1 0 0,-1 0 0 0 0,0 0-1 0 0,1 0 1 0 0,-1-1 0 0 0,0 1-1 0 0,-1 0 1 0 0,1 0 0 0 0,0 0-1 0 0,-1-1 1 0 0,0 1 0 0 0,1 0 0 0 0,-1 0-1 0 0,0-1 1 0 0,0 1 0 0 0,-1-1-1 0 0,1 1 1 0 0,0-1 0 0 0,-1 1-1 0 0,0-1 1 0 0,1 0 0 0 0,-1 0-1 0 0,0 0 1 0 0,0 0 0 0 0,0 0-1 0 0,0 0 1 0 0,-2 1-4 0 0,-3 7 73 0 0,-5 12 92 0 0,6-13-143 0 0,0 0 0 0 0,0 1 1 0 0,1 0-1 0 0,1 0 1 0 0,0 0-1 0 0,0 0 0 0 0,1 1 1 0 0,0 0-1 0 0,0-1 1 0 0,2 1-1 0 0,-1 0 0 0 0,1 7-22 0 0,4-14 77 0 0,0-1 1 0 0,0-1-1 0 0,1 1 0 0 0,-1 0 0 0 0,1-1 0 0 0,-1 0 0 0 0,1 0 0 0 0,0 0 0 0 0,0 0 0 0 0,0 0 0 0 0,0-1 0 0 0,0 0 0 0 0,0 0 0 0 0,0 0 1 0 0,1 0-1 0 0,-1-1 0 0 0,0 0 0 0 0,0 1 0 0 0,1-2 0 0 0,-1 1 0 0 0,0 0 0 0 0,1-1 0 0 0,-1 0 0 0 0,0 0 0 0 0,0 0 0 0 0,0 0 0 0 0,0-1 1 0 0,4-1-78 0 0,3-9-2646 0 0,-6 0-4411 0 0,-1-2-350 0 0</inkml:trace>
  <inkml:trace contextRef="#ctx0" brushRef="#br0" timeOffset="156.93">269 170 15249 0 0,'0'0'328'0'0,"0"0"-328"0"0,-33-1 0 0 0,12-1 0 0 0,-4-1 240 0 0,1 3-184 0 0,-2 0-56 0 0,-2 0-64 0 0,2 0-516 0 0,-1 0-532 0 0,2 0-892 0 0,6-2-1272 0 0,4 0-1945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38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2088 0 0,'0'0'1945'0'0,"0"0"-1247"0"0,0 0-321 0 0,0 0-20 0 0,0 0 237 0 0,0 0 1086 0 0,0 0 464 0 0,0 0-1009 0 0,-7 2 776 0 0,245-1-2025 0 0,-237-1 105 0 0,0 1 0 0 0,-1-1 1 0 0,1 0-1 0 0,0 1 0 0 0,0-1 1 0 0,-1 0-1 0 0,1 1 0 0 0,0-1 1 0 0,0 1-1 0 0,-1-1 0 0 0,1 1 1 0 0,-1-1-1 0 0,1 1 0 0 0,0 0 1 0 0,-1-1-1 0 0,1 1 0 0 0,-1 0 1 0 0,1-1-1 0 0,-1 1 1 0 0,0 0-1 0 0,1 0 0 0 0,-1-1 1 0 0,0 1-1 0 0,0 0 0 0 0,1 0 1 0 0,-1 0-1 0 0,0 0 0 0 0,0-1 1 0 0,0 1-1 0 0,0 0 0 0 0,0 0 1 0 0,0 0-1 0 0,0 0 0 0 0,0-1 1 0 0,0 1-1 0 0,-1 0 0 0 0,1 0 1 0 0,0 0-1 0 0,0-1 1 0 0,-1 1-1 0 0,1 0 0 0 0,0 0 1 0 0,-1-1-1 0 0,1 1 0 0 0,-1 0 1 0 0,1 0-1 0 0,-1-1 0 0 0,0 1 1 0 0,1-1-1 0 0,-1 1 0 0 0,1-1 1 0 0,-1 1-1 0 0,0-1 0 0 0,0 1 1 0 0,1-1-1 0 0,-2 1 9 0 0,-37 44 969 0 0,37-43-949 0 0,-35 34 357 0 0,-82 107-472 0 0,119-141 120 0 0,-1-1 1 0 0,1 1-1 0 0,-1-1 0 0 0,1 1 0 0 0,0-1 1 0 0,-1 1-1 0 0,1 0 0 0 0,0-1 0 0 0,0 1 0 0 0,0-1 1 0 0,1 1-1 0 0,-1-1 0 0 0,0 1 0 0 0,1 0 0 0 0,-1-1 1 0 0,0 1-1 0 0,1-1 0 0 0,0 1 0 0 0,-1-1 1 0 0,1 0-1 0 0,0 1 0 0 0,0-1 0 0 0,0 0 0 0 0,0 1 1 0 0,0-1-1 0 0,0 0 0 0 0,0 0 0 0 0,0 0 0 0 0,1 0 1 0 0,-1 0-1 0 0,0 0 0 0 0,0 0 0 0 0,1 0 1 0 0,-1-1-1 0 0,1 1 0 0 0,-1 0 0 0 0,1-1 0 0 0,-1 1 1 0 0,1-1-1 0 0,-1 0 0 0 0,1 0 0 0 0,0 1 0 0 0,-1-1 1 0 0,1 0-1 0 0,-1 0 0 0 0,2 0-25 0 0,84 6 1071 0 0,-81-6-1060 0 0,88-4-716 0 0,-93-1-5903 0 0,-1-3-1070 0 0</inkml:trace>
  <inkml:trace contextRef="#ctx0" brushRef="#br0" timeOffset="187.83">260 214 9461 0 0,'0'0'6144'0'0,"0"0"-6144"0"0,0 0-532 0 0,0 0-300 0 0,0 0 832 0 0,0 0 264 0 0,-46-5-88 0 0,24 3-176 0 0,-3 1-92 0 0,0 0 92 0 0,1 0-428 0 0,-1 1-360 0 0,3-1-516 0 0,1 0-1016 0 0,3-1-688 0 0,5 0-2013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8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216 102 9549 0 0,'0'0'5452'0'0,"0"0"-4696"0"0,0 0-1470 0 0,-9 0 468 0 0,-177 29-246 0 0,185-28 493 0 0,1 0 1 0 0,-1 1 0 0 0,1-1-1 0 0,0 0 1 0 0,-1 0 0 0 0,1 1-1 0 0,0-1 1 0 0,0 1 0 0 0,0-1-1 0 0,0 0 1 0 0,0 1 0 0 0,0-1-1 0 0,1 0 1 0 0,-1 1 0 0 0,0-1-1 0 0,1 0 1 0 0,-1 1 0 0 0,1-1-1 0 0,-1 0 1 0 0,1 0 0 0 0,0 0-1 0 0,-1 1 1 0 0,1-1 0 0 0,0 0-1 0 0,0 0 1 0 0,0 0 0 0 0,0 0-1 0 0,0 0 1 0 0,0 0 0 0 0,0-1-1 0 0,0 1 1 0 0,0 0 0 0 0,0 0-1 0 0,0-1 1 0 0,1 1 0 0 0,-1-1-1 0 0,0 1 1 0 0,0-1 0 0 0,1 1-1 0 0,-1-1 1 0 0,0 0 0 0 0,1 0-1 0 0,-1 0 1 0 0,0 0 0 0 0,1 0-1 0 0,0 0-1 0 0,2 3 24 0 0,39 17 185 0 0,-33-17-151 0 0,-1 1-1 0 0,1 0 1 0 0,-1 0-1 0 0,0 1 0 0 0,0 1 1 0 0,-1-1-1 0 0,1 1 1 0 0,-1 1-1 0 0,-1-1 1 0 0,1 1-1 0 0,-1 1 0 0 0,3 3-57 0 0,-12-8 47 0 0,1 0-1 0 0,-1 0 0 0 0,0 0 0 0 0,0 0 0 0 0,0 0 0 0 0,0 0 0 0 0,0-1 0 0 0,-1 1 0 0 0,1-1 1 0 0,-1 0-1 0 0,0 1 0 0 0,1-1 0 0 0,-1-1 0 0 0,0 1 0 0 0,0 0 0 0 0,0-1 0 0 0,-1 1 1 0 0,1-1-1 0 0,0 0 0 0 0,0 0 0 0 0,-1 0 0 0 0,1-1 0 0 0,-1 1 0 0 0,1-1 0 0 0,-1 1 0 0 0,1-1 1 0 0,0-1-1 0 0,-1 1 0 0 0,1 0 0 0 0,-1-1 0 0 0,1 1 0 0 0,0-1 0 0 0,-2-1-46 0 0,1 3-25 0 0,-15 0-77 0 0,-24 1-323 0 0,15-7-2755 0 0,10-5-3672 0 0</inkml:trace>
  <inkml:trace contextRef="#ctx0" brushRef="#br0" timeOffset="216.67">497 0 16662 0 0,'4'7'74'0'0,"8"16"-122"0"0,-1 1 0 0 0,0 0 0 0 0,-2 1-1 0 0,-1 0 1 0 0,-1 0 0 0 0,-2 1 0 0 0,0 0 0 0 0,-1 0-1 0 0,-2 0 1 0 0,0 13 48 0 0,-2-26 22 0 0,-1 0 0 0 0,0-1-1 0 0,-1 1 1 0 0,0 0 0 0 0,0-1-1 0 0,-2 1 1 0 0,0-1 0 0 0,0 0-1 0 0,-1 0 1 0 0,0-1 0 0 0,-1 1-1 0 0,0-1 1 0 0,-1 0 0 0 0,-7 8-22 0 0,-85 49-602 0 0,49-58-5027 0 0,18-14-3314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7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11581 0 0,'0'0'2344'0'0,"0"0"-2910"0"0,2 6-112 0 0,10 22 1137 0 0,-9-23-372 0 0,1 1 1 0 0,-1 0 0 0 0,0 0 0 0 0,-1 0 0 0 0,1 0 0 0 0,-1 0 0 0 0,0 1-1 0 0,-1-1 1 0 0,1 1 0 0 0,-1 0 0 0 0,-1-1 0 0 0,1 1 0 0 0,-1 0 0 0 0,0-1-1 0 0,-1 1 1 0 0,1 0 0 0 0,-2-1 0 0 0,1 1 0 0 0,0-1 0 0 0,-3 7-88 0 0,-6-63 3340 0 0,12 46-3389 0 0,0-1 0 0 0,1 1 1 0 0,0-1-1 0 0,0 1 0 0 0,0 0 0 0 0,1 0 0 0 0,0 1 1 0 0,-1-1-1 0 0,1 1 0 0 0,0-1 0 0 0,1 1 0 0 0,-1 0 1 0 0,0 1-1 0 0,1-1 0 0 0,0 1 0 0 0,-1 0 0 0 0,1 0 1 0 0,0 0-1 0 0,0 1 0 0 0,0 0 0 0 0,0 0 1 0 0,0 0-1 0 0,1 1 0 0 0,-1-1 0 0 0,0 1 49 0 0,53 7-7279 0 0,-43-2 833 0 0</inkml:trace>
  <inkml:trace contextRef="#ctx0" brushRef="#br0" timeOffset="253.69">447 195 14793 0 0,'0'0'2089'0'0,"0"0"-2089"0"0,0 0-625 0 0,0 0 585 0 0,0 0 40 0 0,0 0 477 0 0,-44-10-117 0 0,29 5-360 0 0,-4 2-24 0 0,2 1-52 0 0,-3 0 68 0 0,3-1-52 0 0,2 2-292 0 0,2-1-717 0 0,5-1-675 0 0,4-1-3588 0 0,8-5-3057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0:01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3404 0 0,'0'0'2044'0'0,"0"0"-2044"0"0,0 0-780 0 0,0 0-1892 0 0,0 0 1420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0:07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16574 0 0,'0'0'708'0'0,"0"0"-708"0"0,0 0-1453 0 0,0 0 1089 0 0,0 0 312 0 0,0 0 104 0 0,0 0 124 0 0,0 0 164 0 0,0 0-340 0 0,0 0-1084 0 0,-35 34-1384 0 0,31-31-1928 0 0,0 1-1241 0 0</inkml:trace>
  <inkml:trace contextRef="#ctx0" brushRef="#br0" timeOffset="1">47 121 9021 0 0,'0'0'2360'0'0,"0"0"-2128"0"0,0 0 448 0 0,0 0 520 0 0,0 0 32 0 0,0 0-488 0 0,0 0-540 0 0,0 0-192 0 0,0 0 140 0 0,0 0 76 0 0,-2 14-228 0 0,-2-11-592 0 0,2 1-1052 0 0,2-1-1584 0 0,0-3-4065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0:07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117 367 15321 0 0,'0'0'-95'0'0,"1"7"-521"0"0,19 303 2589 0 0,-19-302-2913 0 0,4-14-6631 0 0,-1-8 1203 0 0</inkml:trace>
  <inkml:trace contextRef="#ctx0" brushRef="#br0" timeOffset="246.69">244 430 8081 0 0,'0'0'1780'0'0,"0"0"-1180"0"0,0 0-147 0 0,6 5 117 0 0,-2-1-445 0 0,-1 0 1 0 0,1 0 0 0 0,-1 0 0 0 0,0 0 0 0 0,-1 0-1 0 0,1 1 1 0 0,-1-1 0 0 0,0 1 0 0 0,0 0 0 0 0,0 0-1 0 0,0 0 1 0 0,-1 0 0 0 0,0 0 0 0 0,0 0-1 0 0,0 0 1 0 0,-1 0 0 0 0,0 0 0 0 0,0 0 0 0 0,0 1-1 0 0,-1-1 1 0 0,1 0 0 0 0,-1 0 0 0 0,0 1-126 0 0,-9 29 158 0 0,7-30-189 0 0,1 0 0 0 0,0 1 0 0 0,0-1 1 0 0,1 0-1 0 0,0 0 0 0 0,0 1 0 0 0,0-1 0 0 0,0 1 1 0 0,1-1-1 0 0,0 1 0 0 0,0-1 0 0 0,1 1 1 0 0,0-1-1 0 0,-1 1 0 0 0,2-1 0 0 0,-1 0 0 0 0,1 1 1 0 0,1 3 30 0 0,2-6-1940 0 0,-3-4-2416 0 0,-1-5-645 0 0</inkml:trace>
  <inkml:trace contextRef="#ctx0" brushRef="#br0" timeOffset="496.86">296 372 11509 0 0,'7'-3'893'0'0,"-1"-1"-739"0"0,-4 2-139 0 0,0 0 0 0 0,0 0 1 0 0,0 0-1 0 0,0 1 0 0 0,1-1 0 0 0,-1 1 0 0 0,0-1 0 0 0,1 1 0 0 0,-1 0 0 0 0,0 0 0 0 0,1 0 0 0 0,0 0 0 0 0,-1 0 0 0 0,1 1 0 0 0,-1-1 1 0 0,1 1-1 0 0,0 0 0 0 0,-1 0 0 0 0,1 0 0 0 0,0 0 0 0 0,0 0 0 0 0,-1 0 0 0 0,1 1 0 0 0,-1-1 0 0 0,1 1 0 0 0,0 0 0 0 0,-1 0 0 0 0,1 0 1 0 0,-1 0-1 0 0,1 0 0 0 0,-1 1 0 0 0,0-1 0 0 0,0 0 0 0 0,0 1 0 0 0,1 0 0 0 0,-2 0 0 0 0,1 0 0 0 0,1 1-15 0 0,0 0 19 0 0,-1 1-1 0 0,0-1 1 0 0,0 1 0 0 0,-1-1-1 0 0,1 1 1 0 0,-1 0-1 0 0,0-1 1 0 0,0 1 0 0 0,0 0-1 0 0,0 0 1 0 0,-1 0-1 0 0,0 0 1 0 0,1 0-1 0 0,-1 0 1 0 0,-1 0 0 0 0,1 0-1 0 0,-1 0 1 0 0,1 0-1 0 0,-1 0 1 0 0,0-1 0 0 0,0 1-1 0 0,-1 0 1 0 0,1 0-1 0 0,-1-1 1 0 0,0 1 0 0 0,0-1-1 0 0,0 1-18 0 0,-4 3 75 0 0,-1-1 0 0 0,1 1-1 0 0,-1-1 1 0 0,0 0 0 0 0,-1-1 0 0 0,1 0 0 0 0,-1 0-1 0 0,0 0 1 0 0,0-1 0 0 0,-1 0 0 0 0,1-1 0 0 0,-1 0-1 0 0,0 0 1 0 0,1-1 0 0 0,-1 0 0 0 0,-1-1 0 0 0,-2 0-75 0 0,78 31-25 0 0,-37-19 416 0 0,-15-7-302 0 0,0 0-1 0 0,0 0 1 0 0,-1 2 0 0 0,0-1 0 0 0,0 2 0 0 0,0 0-1 0 0,-1 0 1 0 0,-1 1 0 0 0,0 1 0 0 0,1 1-89 0 0,-11-11-497 0 0,1 2-239 0 0,-1-3-2721 0 0,-1 0-1829 0 0</inkml:trace>
  <inkml:trace contextRef="#ctx0" brushRef="#br0" timeOffset="762.68">587 200 14345 0 0,'0'0'425'0'0,"0"0"-411"0"0,0 0-202 0 0,6-2-39 0 0,-4 0 194 0 0,1 1-1 0 0,0 0 1 0 0,0 0 0 0 0,0 0 0 0 0,-1 0 0 0 0,1 1 0 0 0,0-1 0 0 0,0 1 0 0 0,0-1 0 0 0,0 1 0 0 0,0 0 0 0 0,0 1 0 0 0,0-1 0 0 0,0 0-1 0 0,0 1 1 0 0,0-1 0 0 0,0 1 0 0 0,0 0 0 0 0,0 0 0 0 0,-1 0 0 0 0,1 1 0 0 0,0-1 0 0 0,-1 1 0 0 0,1-1 0 0 0,-1 1 0 0 0,1 0 0 0 0,-1 0-1 0 0,0 0 1 0 0,0 0 0 0 0,0 0 0 0 0,0 1 33 0 0,0-1 0 0 0,0-1 1 0 0,0 1-1 0 0,0 0 0 0 0,-1 0 0 0 0,1 0 0 0 0,-1 1 0 0 0,1-1 0 0 0,-1 0 0 0 0,0 1 1 0 0,0-1-1 0 0,0 1 0 0 0,0-1 0 0 0,0 1 0 0 0,0-1 0 0 0,-1 1 0 0 0,0-1 1 0 0,1 1-1 0 0,-1 0 0 0 0,0-1 0 0 0,0 1 0 0 0,0 0 0 0 0,-1-1 0 0 0,1 1 1 0 0,-1-1-1 0 0,1 1 0 0 0,-1 0 0 0 0,0-1 0 0 0,0 1 0 0 0,0-1 0 0 0,0 0 1 0 0,0 1-1 0 0,-1-1 0 0 0,1 0 0 0 0,-1 0 0 0 0,1 0 0 0 0,-1 0 0 0 0,0 0 1 0 0,0 0-1 0 0,0 0 0 0 0,0-1 0 0 0,0 1 0 0 0,0 0 0 0 0,0-1 0 0 0,-1 0 1 0 0,1 0-1 0 0,-1 0 0 0 0,1 0 0 0 0,-38 44 385 0 0,42-42-255 0 0,0-1 1 0 0,0 0 0 0 0,0 0-1 0 0,0-1 1 0 0,1 1 0 0 0,-1 0 0 0 0,0-1-1 0 0,1 1 1 0 0,-1-1 0 0 0,1 0-1 0 0,-1 0 1 0 0,1 0 0 0 0,0 0-1 0 0,-1 0 1 0 0,1-1 0 0 0,0 1 0 0 0,0-1-1 0 0,-1 0 1 0 0,1 1 0 0 0,0-1-1 0 0,0-1 1 0 0,0 1 0 0 0,-1 0-1 0 0,1-1 1 0 0,0 1 0 0 0,2-2-131 0 0,-2 2-23 0 0,18 0-518 0 0,18 0-2284 0 0,-12 3-4462 0 0,-9 1 830 0 0</inkml:trace>
  <inkml:trace contextRef="#ctx0" brushRef="#br0" timeOffset="1168.4">851 541 9609 0 0,'0'0'721'0'0,"0"0"-214"0"0,0 0 516 0 0,0 0 438 0 0,8 0-827 0 0,511 15 3374 0 0,-519-16-4017 0 0,-1 1-1 0 0,1-1 1 0 0,0 0-1 0 0,-1 1 1 0 0,1-1-1 0 0,0 0 1 0 0,0 0-1 0 0,0 1 1 0 0,0-1-1 0 0,0 0 1 0 0,0 1-1 0 0,0-1 1 0 0,0 0-1 0 0,0 0 1 0 0,0 1 0 0 0,0-1-1 0 0,0 0 1 0 0,0 0-1 0 0,0 1 1 0 0,1-1-1 0 0,-1 0 1 0 0,0 1-1 0 0,1-1 1 0 0,-1 0-1 0 0,0 1 1 0 0,1-1-1 0 0,-1 0 1 0 0,1 1 0 0 0,-1-1-1 0 0,1 1 1 0 0,-1-1-1 0 0,1 1 1 0 0,0-1-1 0 0,-1 1 1 0 0,1 0-1 0 0,-1-1 1 0 0,1 1-1 0 0,0 0 1 0 0,-1-1-1 0 0,1 1 1 0 0,0 0-1 0 0,0 0 1 0 0,-1-1 0 0 0,1 1-1 0 0,0 0 1 0 0,-1 0-1 0 0,1 0 1 0 0,0 0-1 0 0,0 0 1 0 0,-1 0-1 0 0,1 0 1 0 0,0 0-1 0 0,0 1 1 0 0,-1-1-1 0 0,1 0 1 0 0,0 1 9 0 0,-23-16-909 0 0,-13-7 164 0 0,54 46 835 0 0,-16-23-75 0 0,0 0-1 0 0,0 1 1 0 0,0-1-1 0 0,0 1 1 0 0,0 0-1 0 0,0 0 1 0 0,-1 0-1 0 0,1 0 1 0 0,-1 1-1 0 0,1-1 0 0 0,-1 0 1 0 0,0 1-1 0 0,0 0 1 0 0,0 0-1 0 0,0-1 1 0 0,-1 1-1 0 0,1 0 1 0 0,-1 0-1 0 0,0 1 0 0 0,0-1 1 0 0,0 0-1 0 0,0 0 1 0 0,0 0-1 0 0,-1 1 1 0 0,1-1-1 0 0,-1 0 1 0 0,0 1-1 0 0,0-1 0 0 0,0 1 1 0 0,0-1-1 0 0,-1 0 1 0 0,1 0-1 0 0,-1 1 1 0 0,0-1-1 0 0,0 0 1 0 0,0 0-1 0 0,-1 0 1 0 0,1 0-1 0 0,-1 0 0 0 0,0 0 1 0 0,1 0-1 0 0,-1 0 1 0 0,0-1-1 0 0,-1 1 1 0 0,1-1-1 0 0,0 1 1 0 0,-1-1-1 0 0,1 0 1 0 0,-1 0-1 0 0,0 0 0 0 0,0 0 1 0 0,-1 0-15 0 0,-26 7-1104 0 0,9-6-3257 0 0,6-6-3807 0 0</inkml:trace>
  <inkml:trace contextRef="#ctx0" brushRef="#br0" timeOffset="2664.79">117 877 7281 0 0,'-6'-2'673'0'0,"1"0"-593"0"0,0 1 1 0 0,-1-1-1 0 0,1 0 0 0 0,0-1 0 0 0,1 1 1 0 0,-1-1-1 0 0,0 0 0 0 0,1 0 0 0 0,-1 0 1 0 0,1-1-1 0 0,0 1 0 0 0,0-1 0 0 0,1 0 1 0 0,-1-1-1 0 0,1 1 0 0 0,0 0 0 0 0,0-1 1 0 0,0 0-1 0 0,0 0 0 0 0,1 0 0 0 0,0 0 1 0 0,0 0-1 0 0,1 0 0 0 0,-1 0 0 0 0,1-1 1 0 0,0 1-1 0 0,0-1 0 0 0,1 1 0 0 0,0 0 1 0 0,0-1-1 0 0,0 1 0 0 0,0-1 0 0 0,1 0-80 0 0,46-283-1485 0 0,-23 136-4698 0 0,-12 104 3633 0 0</inkml:trace>
  <inkml:trace contextRef="#ctx0" brushRef="#br0" timeOffset="2914.86">177 119 580 0 0,'23'-16'243'0'0,"2"2"-1"0"0,0 0 1 0 0,1 1-1 0 0,0 2 1 0 0,0 0-1 0 0,1 2 1 0 0,1 1-1 0 0,0 1 1 0 0,0 1 0 0 0,0 2-1 0 0,0 1 1 0 0,1 1-1 0 0,0 1 1 0 0,-1 2-1 0 0,7 1-242 0 0,-19 0 142 0 0,0 1 0 0 0,0 0 0 0 0,0 0 0 0 0,-1 2 0 0 0,1 0 0 0 0,-1 1 0 0 0,0 0 0 0 0,-1 2 0 0 0,0-1 0 0 0,0 2 0 0 0,-1 0-1 0 0,0 0 1 0 0,0 1 0 0 0,-1 1 0 0 0,0 0 0 0 0,-1 1 0 0 0,0 0 0 0 0,-1 0 0 0 0,-1 1 0 0 0,0 1 0 0 0,0 0 0 0 0,2 6-142 0 0,0-1 79 0 0,-2 0 1 0 0,0 0 0 0 0,-1 1 0 0 0,0 0-1 0 0,-2 1 1 0 0,-1-1 0 0 0,0 1-1 0 0,-1 0 1 0 0,-2 0 0 0 0,0 1 0 0 0,-1-1-1 0 0,-1 0 1 0 0,-1 1 0 0 0,-1-1-1 0 0,-1 0 1 0 0,-4 17-80 0 0,-3-16 111 0 0,0 0 1 0 0,-1 0-1 0 0,-1-2 0 0 0,-1 1 1 0 0,-1-2-1 0 0,-1 0 1 0 0,0 0-1 0 0,-2-2 0 0 0,0 0 1 0 0,0 0-1 0 0,-2-2 0 0 0,0 0 1 0 0,-1-2-1 0 0,0 0 0 0 0,-1-1 1 0 0,0-1-1 0 0,-1-1 0 0 0,-1 0 1 0 0,1-2-1 0 0,-1-1 0 0 0,0-1 1 0 0,-1-1-1 0 0,0-1 0 0 0,0 0 1 0 0,0-2-1 0 0,0-1 0 0 0,0-2 1 0 0,0 0-1 0 0,0-1 0 0 0,0-1 1 0 0,1-1-1 0 0,-1-2 0 0 0,-4-1-111 0 0,-136-53 521 0 0,65-2-5044 0 0,65 34-745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3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32 12165 0 0,'0'0'2168'0'0,"0"0"-1712"0"0,0 0-444 0 0,0 0 328 0 0,0 0 152 0 0,-44-9-216 0 0,26 6-76 0 0,-3 2-76 0 0,-4-2-124 0 0,-1 3-12 0 0,4-1-504 0 0,2-1-620 0 0,3-1-108 0 0,6 0-1888 0 0,7-3-4117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0:09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78 17298 0 0,'0'0'-46'0'0,"0"6"-628"0"0,-26 162 1294 0 0,17-103-87 0 0,15-43-5968 0 0,-5-22 1595 0 0,1 0-704 0 0</inkml:trace>
  <inkml:trace contextRef="#ctx0" brushRef="#br0" timeOffset="248.17">60 60 12525 0 0,'0'0'521'0'0,"0"0"-412"0"0,0 0 17 0 0,0 0 452 0 0,0 0-90 0 0,0 0-935 0 0,11 10-130 0 0,3 238 3033 0 0,-17-239-2096 0 0,2-9-7091 0 0,1-5 1539 0 0</inkml:trace>
  <inkml:trace contextRef="#ctx0" brushRef="#br0" timeOffset="796.43">85 8 8433 0 0,'0'0'1495'0'0,"0"0"-959"0"0,0 0-296 0 0,6-2-4 0 0,-1 1-166 0 0,0 0 0 0 0,0-1 0 0 0,-1 2 0 0 0,1-1 0 0 0,0 0 0 0 0,0 1 0 0 0,0 0 0 0 0,0 0 0 0 0,0 1 0 0 0,0-1 0 0 0,-1 1 0 0 0,1 0 0 0 0,0 0 0 0 0,0 1 0 0 0,-1-1-1 0 0,1 1 1 0 0,-1 0 0 0 0,1 0 0 0 0,-1 1 0 0 0,0-1 0 0 0,0 1 0 0 0,0 0 0 0 0,0 0 0 0 0,0 1 0 0 0,-1-1 0 0 0,0 1 0 0 0,1-1 0 0 0,-1 1 0 0 0,-1 0 0 0 0,1 0 0 0 0,0 0 0 0 0,-1 1 0 0 0,0-1 0 0 0,0 1 0 0 0,0-1 0 0 0,-1 1 0 0 0,0 0 0 0 0,1 1-70 0 0,-4-1 44 0 0,1 0 0 0 0,-1 0 0 0 0,-1 0-1 0 0,1-1 1 0 0,-1 1 0 0 0,0-1 0 0 0,0 1 0 0 0,0-1 0 0 0,0 0-1 0 0,-1 0 1 0 0,1 0 0 0 0,-1-1 0 0 0,0 0 0 0 0,0 1-1 0 0,-1-1 1 0 0,1 0 0 0 0,-1-1 0 0 0,1 1 0 0 0,-1-1-1 0 0,0 0 1 0 0,0 0 0 0 0,0-1 0 0 0,0 1 0 0 0,0-1-1 0 0,0 0 1 0 0,-1 0 0 0 0,1-1 0 0 0,0 0 0 0 0,-4 0-44 0 0,-3 3 95 0 0,42 30 297 0 0,196 130 3826 0 0,-210-139-4847 0 0,-18-9-7185 0 0,-8-14-1326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0:07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6097 0 0,'0'0'702'0'0,"0"0"-330"0"0,0 0 331 0 0,0 0 1665 0 0,0 0-553 0 0,0 0-763 0 0,0 0-360 0 0,0 0-117 0 0,59 18 1372 0 0,99 22-1520 0 0,-157-37-451 0 0,1 0 0 0 0,-1-1-1 0 0,-1 1 1 0 0,1 0 0 0 0,0 0 0 0 0,-1-1-1 0 0,1 1 1 0 0,-1 0 0 0 0,0 0 0 0 0,0 0-1 0 0,0 0 1 0 0,0 0 0 0 0,-1 0 0 0 0,1-1-1 0 0,-1 1 1 0 0,0 0 0 0 0,0 0 0 0 0,0 0-1 0 0,0-1 1 0 0,0 1 0 0 0,0-1 0 0 0,-1 1-1 0 0,1-1 1 0 0,-1 1 0 0 0,0-1 0 0 0,1 0-1 0 0,-1 0 1 0 0,0 0 0 0 0,-1 0 0 0 0,1 0-1 0 0,0 0 1 0 0,-1-1 0 0 0,1 1 0 0 0,0-1-1 0 0,-1 1 1 0 0,0-1 0 0 0,1 0 0 0 0,-1 0-1 0 0,-1 0 25 0 0,0 3-23 0 0,-13 10 109 0 0,10-10-96 0 0,0 0 1 0 0,0 1-1 0 0,0-1 1 0 0,1 1-1 0 0,-1 1 1 0 0,1-1-1 0 0,1 1 1 0 0,-1 0 0 0 0,1 1-1 0 0,0-1 1 0 0,0 1-1 0 0,1 0 1 0 0,0 0-1 0 0,0 0 1 0 0,1 1 0 0 0,0 0-1 0 0,0-1 1 0 0,1 1-1 0 0,0 0 1 0 0,0 0-1 0 0,1 0 1 0 0,0 0 0 0 0,0 1-1 0 0,1 5 10 0 0,5-9 158 0 0,1 0 0 0 0,0 0 0 0 0,0-1 1 0 0,0 0-1 0 0,1 0 0 0 0,-1 0 0 0 0,1-1 0 0 0,0 0 0 0 0,0 0 0 0 0,0-1 1 0 0,0 0-1 0 0,0 0 0 0 0,1 0 0 0 0,-1-1 0 0 0,0 0 0 0 0,1-1 0 0 0,-1 0 0 0 0,1 0 1 0 0,-1 0-1 0 0,1-1 0 0 0,-1 0 0 0 0,1-1 0 0 0,4-1-158 0 0,36-14-1663 0 0,-35-11-8001 0 0,-14 19 3562 0 0</inkml:trace>
  <inkml:trace contextRef="#ctx0" brushRef="#br0" timeOffset="266.82">266 230 8585 0 0,'0'0'4760'0'0,"0"0"-3500"0"0,0 0-116 0 0,0 0-676 0 0,0 0-279 0 0,0 0-37 0 0,-36-12-4 0 0,19 10-56 0 0,-7-2-92 0 0,2 2-60 0 0,-5 1 60 0 0,1-1 0 0 0,-3 0-248 0 0,4 0-773 0 0,4-2-763 0 0,6 2-3348 0 0,7-5-3421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1:51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9865 0 0,'0'0'1127'0'0,"0"0"-817"0"0,0 0-103 0 0,0 0 2 0 0,0 0 178 0 0,0 0 32 0 0,0 0-84 0 0,6 7-60 0 0,100 164 1368 0 0,-104-165-1625 0 0,1-1 0 0 0,-2 1-1 0 0,1 1 1 0 0,-1-1 0 0 0,1 0-1 0 0,-2 0 1 0 0,1 0 0 0 0,-1 1-1 0 0,0-1 1 0 0,0 0 0 0 0,-1 1-1 0 0,1-1 1 0 0,-1 0 0 0 0,-1 0-1 0 0,1 0 1 0 0,-1 0 0 0 0,0 0-1 0 0,-1 0 1 0 0,0 0 0 0 0,1-1-1 0 0,-2 1 1 0 0,1-1 0 0 0,-1 0-1 0 0,1 0 1 0 0,-1 0 0 0 0,-1 0-1 0 0,1-1 1 0 0,-1 1 0 0 0,0-1-1 0 0,0-1 1 0 0,0 1 0 0 0,0 0-18 0 0,-81 42-195 0 0,47-31-7057 0 0,29-12-644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0:01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6 5729 0 0,'0'0'0'0'0,"0"0"-2153"0"0,0 0-987 0 0</inkml:trace>
  <inkml:trace contextRef="#ctx0" brushRef="#br0" timeOffset="104901.53">576 238 6885 0 0,'0'0'3385'0'0,"0"0"-2289"0"0,0 0-744 0 0,0 0-215 0 0,0 0-43 0 0,0 0 123 0 0,-4 7 203 0 0,-11 23-123 0 0,2 1 0 0 0,1 1 0 0 0,2 0-1 0 0,1 0 1 0 0,1 1 0 0 0,2 1 0 0 0,1-1 0 0 0,2 1 0 0 0,1-1 0 0 0,3 31-297 0 0,-1-57 76 0 0,1-1 1 0 0,0 1-1 0 0,0-1 1 0 0,1 0-1 0 0,0 1 1 0 0,0-1-1 0 0,0 0 0 0 0,1 0 1 0 0,0 0-1 0 0,0 0 1 0 0,0-1-1 0 0,1 1 1 0 0,0-1-1 0 0,0 0 1 0 0,0 0-1 0 0,1 0 1 0 0,-1-1-1 0 0,1 1 1 0 0,0-1-1 0 0,1 0 1 0 0,-1-1-1 0 0,6 4-76 0 0,54 0-3865 0 0,-56-11-925 0 0,0-4-2160 0 0</inkml:trace>
  <inkml:trace contextRef="#ctx0" brushRef="#br0" timeOffset="105179.07">956 394 12177 0 0,'0'0'1992'0'0,"0"0"-2228"0"0,0 0 139 0 0,-4 7 532 0 0,-176 220 1115 0 0,174-225-3928 0 0,5-13-3506 0 0,1 10 4932 0 0,0-12-5655 0 0</inkml:trace>
  <inkml:trace contextRef="#ctx0" brushRef="#br0" timeOffset="105427.4">783 436 11117 0 0,'0'0'357'0'0,"0"0"-27"0"0,3 7 323 0 0,72 145 2578 0 0,8-68-5396 0 0,-70-78-2422 0 0,-9-6 283 0 0</inkml:trace>
  <inkml:trace contextRef="#ctx0" brushRef="#br0" timeOffset="104136.56">0 291 5156 0 0,'0'0'6056'0'0,"0"0"-4273"0"0,0 0-1431 0 0,0 0-154 0 0,0 0 98 0 0,0 0 134 0 0,0 0-29 0 0,8-2-576 0 0,90 24 444 0 0,-84-20-285 0 0,0-1 0 0 0,-1 2 0 0 0,1 0 1 0 0,-1 0-1 0 0,1 1 0 0 0,-1 1 1 0 0,-1 1-1 0 0,1-1 0 0 0,-1 2 1 0 0,8 4 15 0 0,-18-6 8 0 0,0 0 0 0 0,0 0 0 0 0,0 0 0 0 0,-1 0-1 0 0,0 0 1 0 0,0 0 0 0 0,0 0 0 0 0,0 0 0 0 0,-1 0 0 0 0,0 1 0 0 0,0-1 0 0 0,-1 0 0 0 0,1 0 0 0 0,-1 0 0 0 0,0 0 0 0 0,0 0 0 0 0,-1 0 0 0 0,0 0 0 0 0,1 0 0 0 0,-2 0 0 0 0,1 0 0 0 0,0-1 0 0 0,-1 1 0 0 0,0-1 0 0 0,0 0 0 0 0,0 0 0 0 0,-1 0 0 0 0,0 0 0 0 0,1-1 0 0 0,-1 1 0 0 0,0-1 0 0 0,-1 0-1 0 0,1 0 1 0 0,-4 1-8 0 0,-11 18 116 0 0,17-19-101 0 0,-4 3 0 0 0,1-1 0 0 0,0 1 0 0 0,1 0 0 0 0,-1 0 0 0 0,1 0 0 0 0,1 1 0 0 0,-1-1 0 0 0,1 1 0 0 0,0 0 0 0 0,1 0 1 0 0,-1 0-1 0 0,1 1 0 0 0,1-1 0 0 0,-1 5-15 0 0,66 11 2403 0 0,45-26-4145 0 0,-105-3-1033 0 0,-2 0-2574 0 0,-2-8-2409 0 0</inkml:trace>
  <inkml:trace contextRef="#ctx0" brushRef="#br0" timeOffset="104401.87">345 524 15017 0 0,'0'0'616'0'0,"0"0"-616"0"0,0 0 0 0 0,-50-13 136 0 0,26 7 192 0 0,-1 1-124 0 0,-2 0-204 0 0,1 1-8 0 0,-3 0-4 0 0,-3 2-356 0 0,3 0-448 0 0,-1 2-720 0 0,9-1-2540 0 0,-2-1-2449 0 0</inkml:trace>
  <inkml:trace contextRef="#ctx0" brushRef="#br0" timeOffset="105689.75">1149 361 10665 0 0,'0'0'1390'0'0,"0"0"-1715"0"0,-2 6 625 0 0,-4 5-126 0 0,0 0 0 0 0,1 0-1 0 0,0 0 1 0 0,1 0 0 0 0,0 1-1 0 0,1-1 1 0 0,0 1-1 0 0,1 0 1 0 0,1 0 0 0 0,-1 0-1 0 0,2 0 1 0 0,0 0 0 0 0,0 0-1 0 0,1 0 1 0 0,1 0 0 0 0,0 0-1 0 0,0 0 1 0 0,1 0-1 0 0,1 0 1 0 0,0-1 0 0 0,1 0-1 0 0,0 0 1 0 0,0 0 0 0 0,1-1-1 0 0,1 1 1 0 0,5 7-174 0 0,-11-18-43 0 0,29 19 66 0 0,-11-22-5078 0 0,-18-2-674 0 0</inkml:trace>
  <inkml:trace contextRef="#ctx0" brushRef="#br0" timeOffset="105972.47">1339 487 5108 0 0,'0'0'6538'0'0,"0"0"-5541"0"0,0 0-1169 0 0,3 8 776 0 0,34 157 1435 0 0,-40-239 107 0 0,5 71-2183 0 0,-1 0 0 0 0,1-1 1 0 0,0 1-1 0 0,0 0 1 0 0,1 0-1 0 0,-1 0 0 0 0,0 0 1 0 0,1 0-1 0 0,0 1 1 0 0,0-1-1 0 0,0 1 1 0 0,0 0-1 0 0,0 0 0 0 0,0 0 1 0 0,0 0-1 0 0,1 0 1 0 0,-1 1-1 0 0,1-1 0 0 0,-1 1 1 0 0,1 0-1 0 0,0 0 1 0 0,0 1-1 0 0,-1-1 0 0 0,1 1 1 0 0,0-1-1 0 0,0 1 1 0 0,-1 0-1 0 0,1 1 1 0 0,0-1-1 0 0,0 1 0 0 0,-1 0 1 0 0,1-1-1 0 0,0 2 1 0 0,-1-1-1 0 0,1 0 0 0 0,-1 1 1 0 0,1-1-1 0 0,0 2 37 0 0,45 39-8636 0 0,-45-33 3063 0 0</inkml:trace>
  <inkml:trace contextRef="#ctx0" brushRef="#br0" timeOffset="108995.17">1678 433 2812 0 0,'0'0'2342'0'0,"0"0"243"0"0,0 0-1110 0 0,0 0-453 0 0,0 0-162 0 0,0 0-70 0 0,0 0-390 0 0,-4 9-322 0 0,74 110 2475 0 0,-68-115-2535 0 0,0 1 1 0 0,-1 0-1 0 0,1 0 1 0 0,-1 1-1 0 0,0-1 1 0 0,0 0-1 0 0,-1 0 1 0 0,1 1-1 0 0,-1-1 1 0 0,0 0-1 0 0,-1 0 1 0 0,1 1-1 0 0,-1-1 1 0 0,0 0-1 0 0,0 0 1 0 0,-1 0-1 0 0,1 0 1 0 0,-1 0-1 0 0,0 0 1 0 0,-1 0-1 0 0,1-1 1 0 0,-1 1 0 0 0,0-1-1 0 0,0 1 1 0 0,0-1-1 0 0,-3 2-18 0 0,-50 26-8199 0 0,49-31 1000 0 0</inkml:trace>
  <inkml:trace contextRef="#ctx0" brushRef="#br0" timeOffset="115985.42">177 171 2204 0 0,'0'0'1348'0'0,"0"0"1315"0"0,0 0-1348 0 0,0 0-664 0 0,0 0 37 0 0,0 0 150 0 0,0 0 26 0 0,0 0-60 0 0,-1-44 2123 0 0,8 34-2983 0 0,-1 1 0 0 0,1 0 0 0 0,1 0 0 0 0,-1 0 0 0 0,2 1 0 0 0,-1 0 0 0 0,1 1 0 0 0,0 0 0 0 0,0 0 0 0 0,1 1 0 0 0,0 1 0 0 0,0-1 0 0 0,1 1 0 0 0,-1 1 0 0 0,1 0 0 0 0,0 1 0 0 0,0 0 0 0 0,1 0 0 0 0,-1 1 0 0 0,0 1 0 0 0,1 0 0 0 0,-1 0 0 0 0,1 1 0 0 0,-1 1 0 0 0,1 0 0 0 0,-1 0 0 0 0,0 1 0 0 0,9 3 57 0 0,-4 0 45 0 0,1 0 0 0 0,-1 1 1 0 0,0 1-1 0 0,0 0 1 0 0,0 1-1 0 0,-1 1 1 0 0,-1 0-1 0 0,0 1 1 0 0,0 1-1 0 0,-1 0 0 0 0,0 1 1 0 0,0 0-1 0 0,-2 1 1 0 0,0 0-1 0 0,0 1 1 0 0,-1 0-1 0 0,-1 1 1 0 0,0 0-47 0 0,-9-15 18 0 0,0-1 1 0 0,0 1 0 0 0,-1-1 0 0 0,1 1-1 0 0,0-1 1 0 0,0 0 0 0 0,0 1 0 0 0,-1-1 0 0 0,1 1-1 0 0,0-1 1 0 0,-1 1 0 0 0,1-1 0 0 0,0 1-1 0 0,-1 0 1 0 0,1-1 0 0 0,-1 1 0 0 0,1-1 0 0 0,0 1-1 0 0,-1 0 1 0 0,1-1 0 0 0,-1 1 0 0 0,1 0 0 0 0,-1 0-1 0 0,1-1 1 0 0,-1 1 0 0 0,0 0 0 0 0,1 0-1 0 0,-1 0 1 0 0,1 0 0 0 0,-1 0 0 0 0,1-1 0 0 0,-1 1-1 0 0,0 0 1 0 0,1 0 0 0 0,-1 0 0 0 0,1 1-1 0 0,-1-1 1 0 0,1 0 0 0 0,-1 0 0 0 0,1 0 0 0 0,-1 0-1 0 0,0 1 1 0 0,1-1 0 0 0,-1 0 0 0 0,1 0-1 0 0,-1 1 1 0 0,1-1 0 0 0,-1 0 0 0 0,1 1 0 0 0,0-1-1 0 0,-1 0 1 0 0,1 1 0 0 0,-1-1 0 0 0,1 1-1 0 0,0-1 1 0 0,-1 1 0 0 0,1-1 0 0 0,0 1 0 0 0,0-1-1 0 0,-1 1-18 0 0,0-1-2 0 0,1-1 0 0 0,-1 0 0 0 0,0 1 0 0 0,1-1 1 0 0,-1 0-1 0 0,0 1 0 0 0,1-1 0 0 0,-1 0 0 0 0,1 0 0 0 0,-1 1 0 0 0,1-1 0 0 0,-1 0 0 0 0,1 0 0 0 0,0 0 0 0 0,-1 0 0 0 0,1 0 0 0 0,0 0 0 0 0,0 0 0 0 0,0 0 0 0 0,-1 0 0 0 0,1 1 0 0 0,0-1 0 0 0,0 0 0 0 0,1 0 0 0 0,-1 0 0 0 0,0 0 0 0 0,0 0 0 0 0,0 0 0 0 0,1 0 0 0 0,-1 0 0 0 0,0 0 0 0 0,1 0 1 0 0,-1 1-1 0 0,1-1 0 0 0,-1 0 0 0 0,1 0 0 0 0,-1 0 0 0 0,1 1 0 0 0,-1-1 0 0 0,1 0 0 0 0,0 1 0 0 0,0-1 0 0 0,-1 0 0 0 0,1 1 0 0 0,0-1 0 0 0,0 1 0 0 0,0-1 0 0 0,-1 1 0 0 0,1 0 0 0 0,0-1 0 0 0,0 1 0 0 0,0 0 0 0 0,0 0 0 0 0,0-1 0 0 0,0 1 0 0 0,0 0 0 0 0,0 0 0 0 0,0 0 0 0 0,0 0 0 0 0,0 0 0 0 0,0 0 1 0 0,-1 1-1 0 0,1-1 0 0 0,0 0 0 0 0,0 0 0 0 0,0 1 0 0 0,0-1 0 0 0,0 0 0 0 0,0 1 0 0 0,0 0 2 0 0,60 36-65 0 0,-60-36 81 0 0,0 0-1 0 0,0-1 0 0 0,0 1 0 0 0,0 0 0 0 0,0 0 1 0 0,0 0-1 0 0,-1 0 0 0 0,1 0 0 0 0,0 0 0 0 0,0 0 1 0 0,-1 0-1 0 0,1 1 0 0 0,-1-1 0 0 0,1 0 1 0 0,-1 0-1 0 0,1 0 0 0 0,-1 1 0 0 0,0-1 0 0 0,0 0 1 0 0,1 1-1 0 0,-1-1 0 0 0,0 0 0 0 0,0 0 0 0 0,0 1 1 0 0,-1-1-1 0 0,1 0 0 0 0,0 1 0 0 0,0-1 0 0 0,-1 0 1 0 0,1 0-1 0 0,0 0 0 0 0,-1 1 0 0 0,0-1 1 0 0,1 0-1 0 0,-1 0 0 0 0,0 0 0 0 0,1 0 0 0 0,-1 0 1 0 0,0 0-1 0 0,0 0 0 0 0,0 0 0 0 0,0 0 0 0 0,0 0 1 0 0,0-1-1 0 0,0 1 0 0 0,0 0 0 0 0,0 0 0 0 0,0-1 1 0 0,0 1-1 0 0,-1-1 0 0 0,1 1 0 0 0,0-1 1 0 0,0 0-1 0 0,-1 0 0 0 0,1 1 0 0 0,0-1 0 0 0,-1 0 1 0 0,1 0-1 0 0,0 0 0 0 0,-1 0-15 0 0,-54 7-1463 0 0,26-8-4162 0 0,19-1-143 0 0</inkml:trace>
  <inkml:trace contextRef="#ctx0" brushRef="#br0" timeOffset="116534.81">792 194 5380 0 0,'0'0'2825'0'0,"0"0"-1657"0"0,0 0-665 0 0,0 0-153 0 0,0 0 22 0 0,0 0 90 0 0,0 0-40 0 0,0 0-76 0 0,0 0-40 0 0,3-6-37 0 0,3-5-268 0 0,0 0-1 0 0,0 0 1 0 0,1 1-1 0 0,1 0 1 0 0,0 0-1 0 0,0 1 1 0 0,1 0-1 0 0,0 1 1 0 0,0 0 0 0 0,1 0-1 0 0,0 1 1 0 0,1 0-1 0 0,-1 1 1 0 0,1 0-1 0 0,1 0 1 0 0,-1 2-1 0 0,1-1 1 0 0,0 1-1 0 0,0 1 1 0 0,0 0 0 0 0,0 1-1 0 0,0 0 1 0 0,1 1-1 0 0,-1 0 1 0 0,1 1-1 0 0,-1 0 1 0 0,1 1-1 0 0,-1 1 1 0 0,0 0-1 0 0,0 1 1 0 0,1 0-1 0 0,3 2 0 0 0,-5-3 16 0 0,0 0-1 0 0,-1 1 0 0 0,0 1 0 0 0,0-1 1 0 0,0 2-1 0 0,0-1 0 0 0,0 1 0 0 0,-1 1 0 0 0,0 0 1 0 0,0 0-1 0 0,0 1 0 0 0,-1 0 0 0 0,0 0 0 0 0,-1 1 1 0 0,1 0-1 0 0,-2 0 0 0 0,1 1 0 0 0,-1 0 1 0 0,0 0-1 0 0,-1 0 0 0 0,0 1 0 0 0,0 0 0 0 0,-1 0 1 0 0,-1 0-1 0 0,0 0 0 0 0,0 1 0 0 0,-1-1 1 0 0,1 7-16 0 0,-3-18 62 0 0,-1 1 1 0 0,0-1 0 0 0,1 1 0 0 0,-1-1-1 0 0,1 1 1 0 0,-1-1 0 0 0,0 1 0 0 0,1-1-1 0 0,-1 1 1 0 0,0 0 0 0 0,0-1 0 0 0,1 1-1 0 0,-1 0 1 0 0,0 0 0 0 0,0 0 0 0 0,1-1-1 0 0,-1 1 1 0 0,0 0 0 0 0,0 0 0 0 0,0 0-1 0 0,1 0 1 0 0,-1 0 0 0 0,0 0 0 0 0,0 1-1 0 0,1-1 1 0 0,-1 0 0 0 0,0 0 0 0 0,0 0-1 0 0,1 1 1 0 0,-1-1 0 0 0,0 1 0 0 0,1-1-1 0 0,-1 0 1 0 0,0 1 0 0 0,1-1 0 0 0,-1 1-1 0 0,0-1 1 0 0,1 1 0 0 0,-1 0 0 0 0,1-1-1 0 0,-1 1-62 0 0,2 0-20 0 0,0 0 0 0 0,0-1-1 0 0,0 1 1 0 0,0 0-1 0 0,1 0 1 0 0,-1-1 0 0 0,0 1-1 0 0,0-1 1 0 0,0 1-1 0 0,1-1 1 0 0,-1 1 0 0 0,0-1-1 0 0,0 0 1 0 0,1 0-1 0 0,-1 1 1 0 0,0-1-1 0 0,1 0 1 0 0,-1 0 0 0 0,0 0-1 0 0,1-1 1 0 0,-1 1-1 0 0,0 0 1 0 0,0 0 0 0 0,1-1-1 0 0,-1 1 1 0 0,0 0-1 0 0,0-1 1 0 0,1 0 0 0 0,-1 1-1 0 0,0-1 1 0 0,0 0-1 0 0,0 1 1 0 0,0-1 0 0 0,0 0-1 0 0,0 0 1 0 0,0 0-1 0 0,0 0 1 0 0,0 0-1 0 0,-1 0 1 0 0,1 0 0 0 0,0 0-1 0 0,-1 0 1 0 0,1 0-1 0 0,0-1 1 0 0,-1 1 0 0 0,1 0-1 0 0,-1 0 1 0 0,0-1-1 0 0,0 1 1 0 0,1 0 0 0 0,-1-1-1 0 0,0 1 1 0 0,0 0-1 0 0,0-1 1 0 0,0 1 0 0 0,0 0-1 0 0,0 0 1 0 0,-1-1-1 0 0,1 1 1 0 0,0 0-1 0 0,-1-1 1 0 0,1 1 0 0 0,-1 0-1 0 0,0-1 21 0 0,4 4 18 0 0,0 0 0 0 0,0 0 0 0 0,0 0-1 0 0,0 0 1 0 0,-1 0 0 0 0,1 1 0 0 0,-1-1 0 0 0,0 1-1 0 0,0 0 1 0 0,0-1 0 0 0,0 1 0 0 0,0 0-1 0 0,0 0 1 0 0,-1 1 0 0 0,1-1 0 0 0,-1 0 0 0 0,0 0-1 0 0,0 1 1 0 0,0-1 0 0 0,-1 0 0 0 0,1 1-1 0 0,-1-1 1 0 0,0 1 0 0 0,0-1 0 0 0,0 1 0 0 0,0-1-1 0 0,0 1 1 0 0,-1-1 0 0 0,0 0 0 0 0,0 1-1 0 0,0-1 1 0 0,0 0 0 0 0,0 1 0 0 0,0-1 0 0 0,-1 0-1 0 0,0 0 1 0 0,0 0 0 0 0,1 0 0 0 0,-2-1-1 0 0,1 1 1 0 0,0 0 0 0 0,0-1 0 0 0,-1 0 0 0 0,0 1-1 0 0,1-1 1 0 0,-1 0 0 0 0,0 0 0 0 0,-1 0-18 0 0,-61 9-751 0 0,20-12-4178 0 0,22-4-1346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1:59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0 168 0 0,'0'0'2663'0'0,"0"0"2017"0"0,0 0-2889 0 0,0 0-898 0 0,0 0 2 0 0,0 0-133 0 0,0 0-548 0 0,27 23-47 0 0,28 27 932 0 0,-45-43-1019 0 0,0 0 1 0 0,0 1-1 0 0,-1 0 1 0 0,0 0-1 0 0,-1 1 1 0 0,0 0-1 0 0,0 1 1 0 0,-1 0-1 0 0,0 0 1 0 0,0 1-1 0 0,-1 0 1 0 0,-1 0-1 0 0,0 0 1 0 0,-1 0-1 0 0,2 7-80 0 0,-7-12 67 0 0,0-1 0 0 0,-1 0 0 0 0,0 0-1 0 0,0 1 1 0 0,0-2 0 0 0,-1 1 0 0 0,1 0 0 0 0,-1 0-1 0 0,-1-1 1 0 0,1 1 0 0 0,0-1 0 0 0,-1 0 0 0 0,0 0-1 0 0,0-1 1 0 0,0 1 0 0 0,-1-1 0 0 0,1 0 0 0 0,-1 0-1 0 0,1 0 1 0 0,-1 0 0 0 0,0-1 0 0 0,0 0 0 0 0,0 0-1 0 0,-1 0 1 0 0,1-1 0 0 0,0 0 0 0 0,-1 0-1 0 0,1 0 1 0 0,-1-1 0 0 0,1 1 0 0 0,-1-1 0 0 0,1-1-1 0 0,0 1 1 0 0,-1-1 0 0 0,1 0 0 0 0,-1 0 0 0 0,1 0-1 0 0,0-1 1 0 0,0 0 0 0 0,0 0 0 0 0,0 0 0 0 0,0-1-1 0 0,0 0 1 0 0,0 1 0 0 0,-2-4-67 0 0,6 4 10 0 0,-1 0 0 0 0,1 0-1 0 0,0 0 1 0 0,0 0 0 0 0,0 0 0 0 0,0 0 0 0 0,0-1-1 0 0,1 1 1 0 0,-1 0 0 0 0,1 0 0 0 0,-1-1 0 0 0,1 1-1 0 0,0 0 1 0 0,0-1 0 0 0,0 1 0 0 0,0-1 0 0 0,0 1-1 0 0,1 0 1 0 0,-1-1 0 0 0,1 1 0 0 0,-1 0 0 0 0,1 0-1 0 0,0 0 1 0 0,0-1 0 0 0,0 1 0 0 0,0 0 0 0 0,0 0 0 0 0,1 0-1 0 0,-1 0 1 0 0,0 0 0 0 0,1 1 0 0 0,0-1 0 0 0,-1 0-1 0 0,1 1 1 0 0,0-1 0 0 0,0 1 0 0 0,0 0 0 0 0,0-1-1 0 0,0 1 1 0 0,1 0-10 0 0,86-48-647 0 0,-46 38-157 0 0,-29 12-1949 0 0,1 4-3644 0 0,-5-1-375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00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868 1 12465 0 0,'-8'0'777'0'0,"-305"23"597"0"0,-106-1-164 0 0,292-37-2575 0 0,138 15-6683 0 0,-4 0 3515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00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0 6917 0 0,'0'0'2109'0'0,"0"0"-1297"0"0,0 0-396 0 0,8 8 67 0 0,-7-7-505 0 0,8 6 346 0 0,-1 1 0 0 0,0 0-1 0 0,0 0 1 0 0,0 1 0 0 0,-1 0 0 0 0,-1 0 0 0 0,0 1 0 0 0,0 0 0 0 0,0 0 0 0 0,-1 0 0 0 0,-1 1-1 0 0,0 0 1 0 0,-1-1 0 0 0,1 1 0 0 0,-2 1 0 0 0,0-1 0 0 0,0 7-324 0 0,-3-15 37 0 0,0 0 0 0 0,-1-1 0 0 0,0 1 0 0 0,1-1 0 0 0,-1 1 0 0 0,0-1 1 0 0,-1 0-1 0 0,1 1 0 0 0,0-1 0 0 0,0 0 0 0 0,-1 0 0 0 0,0-1 0 0 0,1 1 0 0 0,-1 0 0 0 0,0-1 1 0 0,1 0-1 0 0,-1 0 0 0 0,0 0 0 0 0,0 0 0 0 0,0 0 0 0 0,0 0 0 0 0,0-1 0 0 0,0 1 1 0 0,-1-1-1 0 0,1 0 0 0 0,0 0 0 0 0,0 0 0 0 0,0-1 0 0 0,0 1 0 0 0,0-1 0 0 0,0 1 0 0 0,0-1 1 0 0,0 0-1 0 0,-2-1-37 0 0,3 2 9 0 0,0 0 1 0 0,0 0 0 0 0,0-1-1 0 0,0 1 1 0 0,0-1 0 0 0,0 1-1 0 0,0-1 1 0 0,0 0 0 0 0,1 1-1 0 0,-1-1 1 0 0,0 0 0 0 0,0-1-1 0 0,1 1 1 0 0,-1 0 0 0 0,0 0-1 0 0,1-1 1 0 0,-1 1 0 0 0,1 0-1 0 0,0-1 1 0 0,0 0 0 0 0,-1 1-1 0 0,1-1 1 0 0,0 0-1 0 0,0 0 1 0 0,0 1 0 0 0,1-1-1 0 0,-1 0 1 0 0,0 0 0 0 0,1 0-1 0 0,-1 0 1 0 0,1 0 0 0 0,0 0-1 0 0,-1 0 1 0 0,1 0 0 0 0,0 0-1 0 0,0 0 1 0 0,1 0 0 0 0,-1 0-1 0 0,0 0 1 0 0,1 0 0 0 0,-1 0-1 0 0,1 0 1 0 0,-1 0 0 0 0,1 0-1 0 0,0 0 1 0 0,0 0 0 0 0,0 1-1 0 0,0-1 1 0 0,0 0 0 0 0,0 1-1 0 0,1-1 1 0 0,-1 0-10 0 0,66-41-1274 0 0,-33 44-8795 0 0,-26 1 3427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00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10333 0 0,'0'0'4488'0'0,"0"0"-3923"0"0,5 6-441 0 0,0 0-27 0 0,0 0 0 0 0,-1 0 0 0 0,0 1 0 0 0,0 0 0 0 0,-1 0 0 0 0,1 0 0 0 0,-2 0 0 0 0,1 0 0 0 0,-1 1 1 0 0,0-1-1 0 0,-1 1 0 0 0,1-1 0 0 0,-2 1 0 0 0,1 0 0 0 0,-1 0 0 0 0,0-1 0 0 0,-1 1 0 0 0,1 0 0 0 0,-1-1 0 0 0,-2 5-97 0 0,-5-6 1771 0 0,15-43-1168 0 0,-3 28-722 0 0,1 1 0 0 0,0 0 0 0 0,0 0 0 0 0,0 0 0 0 0,1 1 0 0 0,0 0 0 0 0,1 0 0 0 0,-1 0 0 0 0,1 1 1 0 0,1 0-1 0 0,-1 0 0 0 0,1 1 0 0 0,0 0 0 0 0,0 0 0 0 0,1 1 0 0 0,-1 0 0 0 0,1 0 0 0 0,0 1 0 0 0,7-1 119 0 0,68-3-9138 0 0,-69 10 1871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01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31 12197 0 0,'0'0'2884'0'0,"0"0"-2104"0"0,0 0-560 0 0,0 0-212 0 0,-34 1 84 0 0,14-2 12 0 0,-4-1-104 0 0,-2 0-68 0 0,-2 0-1092 0 0,5-1-412 0 0,2-3-1040 0 0,8 3-2336 0 0,4-10-977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01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16 11521 0 0,'0'0'1396'0'0,"0"0"-200"0"0,35-10-44 0 0,-32 9 169 0 0,-3 1-549 0 0,-8 0-364 0 0,-4 0-408 0 0,-6 0-8 0 0,-10 2 4 0 0,-11 0-128 0 0,-7-2-824 0 0,2 0-933 0 0,11 0-2707 0 0,7-9-3949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3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11 9097 0 0,'0'0'3004'0'0,"0"0"-3004"0"0,0 0-120 0 0,0 0 120 0 0,-51-1 604 0 0,26-1-400 0 0,-2 0-204 0 0,-2 0-588 0 0,9 1-2480 0 0,-10-1-4085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1:59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0 4364 0 0,'0'0'6776'0'0,"0"0"-4997"0"0,0 0-1663 0 0,0 0-153 0 0,0 0-125 0 0,0 0-2 0 0,0 0 87 0 0,27 13 1043 0 0,3 1-51 0 0,-27-14-897 0 0,-1 0 1 0 0,1 1 0 0 0,-1-1-1 0 0,1 1 1 0 0,-1-1-1 0 0,1 1 1 0 0,-1 0 0 0 0,0 0-1 0 0,1 0 1 0 0,-1 0-1 0 0,0 0 1 0 0,1 0 0 0 0,-1 1-1 0 0,0-1 1 0 0,0 1-1 0 0,0-1 1 0 0,-1 1 0 0 0,1 0-1 0 0,0 0 1 0 0,-1 0-1 0 0,1 0 1 0 0,-1 0 0 0 0,1 0-1 0 0,-1 0 1 0 0,0 0-1 0 0,0 1 1 0 0,0-1 0 0 0,0 0-1 0 0,0 1 1 0 0,-1-1-1 0 0,1 1 1 0 0,-1-1 0 0 0,0 1-1 0 0,1-1 1 0 0,-1 1-1 0 0,0-1 1 0 0,0 1 0 0 0,-1 0-1 0 0,1-1 1 0 0,-1 1-1 0 0,1-1 1 0 0,-1 0 0 0 0,0 1-1 0 0,0-1 1 0 0,0 1-19 0 0,-5 9 314 0 0,2-10-286 0 0,1 1 1 0 0,1-1-1 0 0,-1 1 1 0 0,0-1 0 0 0,1 1-1 0 0,-1 0 1 0 0,1 0-1 0 0,0 0 1 0 0,0 0-1 0 0,0 1 1 0 0,0-1-1 0 0,1 1 1 0 0,-1-1 0 0 0,1 1-1 0 0,0-1 1 0 0,0 1-1 0 0,0 0 1 0 0,0-1-1 0 0,1 1 1 0 0,0 0-1 0 0,-1 0 1 0 0,2 0 0 0 0,-1-1-1 0 0,0 1 1 0 0,1 0-1 0 0,-1 0 1 0 0,1-1-1 0 0,0 1 1 0 0,0 0 0 0 0,1-1-1 0 0,-1 1 1 0 0,1-1-1 0 0,0 0 1 0 0,-1 1-1 0 0,2-1 1 0 0,-1 0-1 0 0,0 0 1 0 0,0 0 0 0 0,1 0-1 0 0,0-1 1 0 0,0 1-1 0 0,0-1 1 0 0,0 1-1 0 0,0-1 1 0 0,0 0-1 0 0,0 0 1 0 0,1-1 0 0 0,0 1-29 0 0,45 3 1034 0 0,-34-10-3247 0 0,-3-6-3716 0 0,-6 1-981 0 0</inkml:trace>
  <inkml:trace contextRef="#ctx0" brushRef="#br0" timeOffset="204.63">279 158 9141 0 0,'0'0'5048'0'0,"0"0"-3936"0"0,0 0-884 0 0,0 0-228 0 0,-36-2-80 0 0,14 3 80 0 0,-2 0 124 0 0,-3 2-124 0 0,1-1-8 0 0,-1 1-520 0 0,1-1-460 0 0,-2 1-220 0 0,4-2-472 0 0,7 1-1476 0 0,-4-2-2893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01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294 234 11657 0 0,'0'0'2100'0'0,"0"0"-2178"0"0,8 6-442 0 0,116 106 1258 0 0,-121-108-658 0 0,0-1 0 0 0,1 1 0 0 0,-1 0 0 0 0,0-1 0 0 0,-1 1 0 0 0,1 0 0 0 0,-1 1 0 0 0,0-1 0 0 0,0 0 0 0 0,0 1 0 0 0,-1-1 0 0 0,1 1 0 0 0,-1 0 0 0 0,0-1-1 0 0,0 1 1 0 0,-1 0 0 0 0,1 0 0 0 0,-1 0 0 0 0,0-1 0 0 0,-1 1 0 0 0,1 0 0 0 0,-1 0 0 0 0,0-1 0 0 0,0 1 0 0 0,0 0 0 0 0,-1-1 0 0 0,1 1 0 0 0,-1-1 0 0 0,0 1 0 0 0,-1-1 0 0 0,1 0 0 0 0,-1 0 0 0 0,0 0 0 0 0,0 0 0 0 0,0-1-80 0 0,1 0 32 0 0,0-1-1 0 0,-1 0 1 0 0,1 1 0 0 0,-1-1 0 0 0,1 0 0 0 0,-1-1 0 0 0,0 1 0 0 0,1 0 0 0 0,-1-1 0 0 0,0 0 0 0 0,0 1 0 0 0,0-1 0 0 0,-1 0 0 0 0,1-1 0 0 0,0 1 0 0 0,0 0 0 0 0,0-1 0 0 0,-1 0 0 0 0,1 0 0 0 0,0 0 0 0 0,0 0 0 0 0,-1 0 0 0 0,1-1 0 0 0,0 1 0 0 0,0-1 0 0 0,0 0 0 0 0,0 0 0 0 0,0 0 0 0 0,0 0 0 0 0,0-1 0 0 0,0 1 0 0 0,0-1 0 0 0,0 0 0 0 0,1 0 0 0 0,-1 0 0 0 0,1 0 0 0 0,-1 0 0 0 0,1 0 0 0 0,0-1-1 0 0,0 1 1 0 0,0-1 0 0 0,0 0 0 0 0,0 1 0 0 0,1-1 0 0 0,-1 0 0 0 0,1 0 0 0 0,0 0 0 0 0,0 0 0 0 0,0 0 0 0 0,0-1 0 0 0,0 1 0 0 0,1 0 0 0 0,-1 0 0 0 0,1 0 0 0 0,0-1 0 0 0,0 1 0 0 0,0 0 0 0 0,0 0 0 0 0,1-1 0 0 0,0 1 0 0 0,-1 0 0 0 0,1 0 0 0 0,0 0 0 0 0,0 0 0 0 0,1 0 0 0 0,-1 0 0 0 0,1 0 0 0 0,-1 0 0 0 0,3-2-32 0 0,51-26-1217 0 0,-11 27-6853 0 0,-29 5 1159 0 0</inkml:trace>
  <inkml:trace contextRef="#ctx0" brushRef="#br0" timeOffset="720.14">1106 713 5348 0 0,'0'0'7548'0'0,"-8"1"-6380"0"0,-454-3 1985 0 0,411 1-3695 0 0,-56-1 1679 0 0,71 2-4334 0 0,2 0-3751 0 0,36 0-719 0 0</inkml:trace>
  <inkml:trace contextRef="#ctx0" brushRef="#br0" timeOffset="1062.83">529 882 12149 0 0,'0'0'2512'0'0,"0"0"-1552"0"0,0 0-714 0 0,0 0 21 0 0,0 0-136 0 0,0 0-167 0 0,8 8-28 0 0,80 99 987 0 0,-85-102-862 0 0,0 0 0 0 0,0 0 1 0 0,0 0-1 0 0,0 0 1 0 0,-1 1-1 0 0,0-1 1 0 0,0 0-1 0 0,-1 1 1 0 0,1 0-1 0 0,-1-1 0 0 0,-1 1 1 0 0,1 0-1 0 0,-1 0 1 0 0,0-1-1 0 0,0 1 1 0 0,0 0-1 0 0,-1 0 1 0 0,0-1-1 0 0,0 1 0 0 0,0 0 1 0 0,-1-1-1 0 0,0 1 1 0 0,0-1-1 0 0,-1 0 1 0 0,0 2-62 0 0,1-5 1 0 0,1 1-1 0 0,-1-1 1 0 0,0 0 0 0 0,0 0 0 0 0,0 0 0 0 0,0 0 0 0 0,0 0 0 0 0,0 0 0 0 0,-1 0-1 0 0,1-1 1 0 0,-1 1 0 0 0,1-1 0 0 0,-1 0 0 0 0,1 0 0 0 0,-1 0 0 0 0,0 0-1 0 0,0 0 1 0 0,1 0 0 0 0,-1-1 0 0 0,0 0 0 0 0,0 1 0 0 0,0-1 0 0 0,0 0 0 0 0,0 0-1 0 0,1 0 1 0 0,-1-1 0 0 0,0 1 0 0 0,0-1 0 0 0,0 0 0 0 0,1 0 0 0 0,-1 0 0 0 0,0 0-1 0 0,1 0 1 0 0,-1 0 0 0 0,0-1 0 0 0,1 1 0 0 0,0-1 0 0 0,-1 1 0 0 0,1-1-1 0 0,0 0 1 0 0,0 0 0 0 0,0 0 0 0 0,0-1 0 0 0,0 1 0 0 0,1 0 0 0 0,-1-1 0 0 0,1 1-1 0 0,-1-1 1 0 0,1 1 0 0 0,0-1 0 0 0,0 0 0 0 0,0 1 0 0 0,0-1 0 0 0,1 0 0 0 0,-1 0-1 0 0,1 0 1 0 0,0 1 0 0 0,0-1 0 0 0,-1 0 0 0 0,2 0 0 0 0,-1 0 0 0 0,0 0-1 0 0,1 0 1 0 0,-1 1 0 0 0,1-1 0 0 0,1-2-1 0 0,-1 1-103 0 0,1 0 0 0 0,-1 0 0 0 0,1 1 0 0 0,0-1-1 0 0,1 1 1 0 0,-1-1 0 0 0,1 1 0 0 0,-1 0 0 0 0,1 0 0 0 0,0 0 0 0 0,0 0 0 0 0,0 0 0 0 0,0 1-1 0 0,1-1 1 0 0,-1 1 0 0 0,1 0 0 0 0,0 0 0 0 0,-1 0 0 0 0,1 1 0 0 0,0-1 0 0 0,0 1 0 0 0,0 0 103 0 0,63-10-9248 0 0,-41 9 2991 0 0</inkml:trace>
  <inkml:trace contextRef="#ctx0" brushRef="#br0" timeOffset="2131.84">1579 742 3344 0 0,'0'0'5693'0'0,"0"0"-3790"0"0,0 0-1002 0 0,0 0-252 0 0,0 0-205 0 0,0 0 45 0 0,-6-1 99 0 0,3 0-549 0 0,1 1 1 0 0,-1 0 0 0 0,1 0 0 0 0,-1-1 0 0 0,0 1-1 0 0,1 1 1 0 0,-1-1 0 0 0,1 0 0 0 0,-1 1 0 0 0,1-1-1 0 0,-1 1 1 0 0,1 0 0 0 0,0 0 0 0 0,-1 0 0 0 0,1 0-1 0 0,0 0 1 0 0,-1 0 0 0 0,1 1 0 0 0,0-1 0 0 0,0 1-1 0 0,0 0 1 0 0,0-1 0 0 0,1 1 0 0 0,-1 0 0 0 0,0 0-1 0 0,1 0 1 0 0,-1 0 0 0 0,1 0 0 0 0,0 1 0 0 0,0-1-1 0 0,0 0 1 0 0,0 1 0 0 0,0-1 0 0 0,0 0 0 0 0,0 1-1 0 0,1 0-39 0 0,55-9 3637 0 0,-56 7-3704 0 0,0-1 1 0 0,1 0 0 0 0,-1 0 0 0 0,0 0-1 0 0,1 0 1 0 0,-1 0 0 0 0,0 0-1 0 0,0 0 1 0 0,1-1 0 0 0,-1 1 0 0 0,0 0-1 0 0,1 0 1 0 0,-1 0 0 0 0,0-1-1 0 0,1 1 1 0 0,-1 0 0 0 0,0-1 0 0 0,1 1-1 0 0,-1-1 1 0 0,1 1 0 0 0,-1-1-1 0 0,1 1 1 0 0,-1-1 0 0 0,1 1 0 0 0,-1-1-1 0 0,1 1 1 0 0,-1-1 0 0 0,1 0-1 0 0,0 1 1 0 0,-1-1 0 0 0,1 0 0 0 0,0 1-1 0 0,0-1 1 0 0,-1 0 0 0 0,1 1-1 0 0,0-1 1 0 0,0 0 0 0 0,0 1-1 0 0,0-1 1 0 0,0 0 66 0 0,0 2-68 0 0,8 26 578 0 0,6-24-4627 0 0,-7-3-1255 0 0</inkml:trace>
  <inkml:trace contextRef="#ctx0" brushRef="#br0" timeOffset="2632.51">1931 352 7081 0 0,'0'0'5541'0'0,"0"0"-4039"0"0,6 3-1700 0 0,9 6 429 0 0,0 1-1 0 0,-1 0 1 0 0,-1 2 0 0 0,0-1-1 0 0,0 2 1 0 0,-1-1 0 0 0,-1 2 0 0 0,0 0-1 0 0,7 12-230 0 0,-15-23 49 0 0,0 1 0 0 0,0 0 0 0 0,-1 0 1 0 0,0 0-1 0 0,0 1 0 0 0,0-1 0 0 0,0 0 0 0 0,-1 1 0 0 0,1-1 0 0 0,-1 1 0 0 0,0-1 0 0 0,-1 1 0 0 0,1 0 0 0 0,-1-1 0 0 0,0 1 0 0 0,0 0 0 0 0,0-1 0 0 0,-1 1 0 0 0,1 0 1 0 0,-1-1-1 0 0,0 1 0 0 0,-1 0 0 0 0,1-1 0 0 0,-1 0 0 0 0,0 1 0 0 0,0-1 0 0 0,0 0 0 0 0,-1 0 0 0 0,1 0 0 0 0,-1 0 0 0 0,0-1 0 0 0,0 1 0 0 0,0-1 0 0 0,-1 1 0 0 0,1-1 0 0 0,-1 0 1 0 0,0-1-1 0 0,0 1 0 0 0,-1 0-49 0 0,-114 19 189 0 0,116-22-167 0 0,1 0 0 0 0,-1-1-1 0 0,0 1 1 0 0,1-1 0 0 0,-1 1 0 0 0,0-1 0 0 0,1 0 0 0 0,-1 0 0 0 0,1 0 0 0 0,0-1 0 0 0,-1 1 0 0 0,1-1 0 0 0,0 1 0 0 0,0-1 0 0 0,0 0 0 0 0,0 1-1 0 0,0-1 1 0 0,0 0 0 0 0,0-1 0 0 0,1 1 0 0 0,-1 0 0 0 0,1 0 0 0 0,-1-1 0 0 0,1 1 0 0 0,0 0 0 0 0,0-1 0 0 0,0 0 0 0 0,0 1 0 0 0,1-1 0 0 0,-1 1-1 0 0,1-1 1 0 0,-1 0 0 0 0,1 1 0 0 0,0-1 0 0 0,0 0 0 0 0,0 0 0 0 0,1 1 0 0 0,-1-1 0 0 0,0 0 0 0 0,1 1 0 0 0,0-1 0 0 0,0-2-22 0 0,1 0 32 0 0,0 0 1 0 0,1 1 0 0 0,-1-1-1 0 0,1 0 1 0 0,0 1 0 0 0,0 0-1 0 0,1-1 1 0 0,-1 1 0 0 0,1 0-1 0 0,0 1 1 0 0,0-1 0 0 0,0 1-1 0 0,0-1 1 0 0,1 1-1 0 0,-1 1 1 0 0,1-1 0 0 0,0 1-1 0 0,0-1 1 0 0,0 2 0 0 0,0-1-1 0 0,0 0 1 0 0,3 0-33 0 0,35-5-3273 0 0,-3 10-5195 0 0,-27 0 1425 0 0</inkml:trace>
  <inkml:trace contextRef="#ctx0" brushRef="#br0" timeOffset="3206.54">2542 366 6261 0 0,'-2'7'4650'0'0,"0"-2"-4425"0"0,-83 175 4475 0 0,-10-85-6549 0 0,94-95 1713 0 0,-10 4-2285 0 0,4-7-2833 0 0,3-9-922 0 0</inkml:trace>
  <inkml:trace contextRef="#ctx0" brushRef="#br0" timeOffset="3365.36">2346 458 12585 0 0,'0'0'1120'0'0,"0"0"-952"0"0,0 0 628 0 0,36 49-140 0 0,-25-32-76 0 0,-1 1-224 0 0,-2-1-95 0 0,1 0-121 0 0,-1-1-28 0 0,-1-2-28 0 0,1 0-20 0 0,1-3 24 0 0,-1-2-88 0 0,1 0-200 0 0,0-2-717 0 0,2 0-887 0 0,-3-4-1332 0 0,1 0-4225 0 0</inkml:trace>
  <inkml:trace contextRef="#ctx0" brushRef="#br0" timeOffset="3569.24">2739 779 12257 0 0,'0'0'1875'0'0,"-10"1"-1228"0"0,-443 0 2650 0 0,317 4-2338 0 0,69-1-2712 0 0,-1-2-8710 0 0,61-2 3644 0 0</inkml:trace>
  <inkml:trace contextRef="#ctx0" brushRef="#br0" timeOffset="3865.87">2128 924 8521 0 0,'0'0'1736'0'0,"0"0"-1234"0"0,3 6-61 0 0,46 75 1744 0 0,-41-73-1948 0 0,-1 2 0 0 0,0-1 0 0 0,0 1 0 0 0,-1 0 0 0 0,0 0 0 0 0,-1 0 0 0 0,0 1 1 0 0,-1 0-1 0 0,0 0 0 0 0,-1 0 0 0 0,0 1 0 0 0,0-1 0 0 0,-1 1 0 0 0,-1 0 0 0 0,0-1 0 0 0,-1 2-237 0 0,-2-9-8 0 0,-1-1 0 0 0,1 1-1 0 0,-1-1 1 0 0,0 0 0 0 0,0 0-1 0 0,0 0 1 0 0,0 0 0 0 0,-1-1 0 0 0,1 1-1 0 0,-1-1 1 0 0,0 0 0 0 0,1 0-1 0 0,-1 0 1 0 0,0-1 0 0 0,0 1 0 0 0,0-1-1 0 0,-1 0 1 0 0,1 0 0 0 0,0 0-1 0 0,0-1 1 0 0,0 1 0 0 0,-1-1 0 0 0,1 0-1 0 0,0 0 1 0 0,-1-1 0 0 0,1 1-1 0 0,0-1 1 0 0,0 0 0 0 0,0 0-1 0 0,0-1 1 0 0,0 1 0 0 0,0-1 0 0 0,0 0-1 0 0,0 0 1 0 0,0 0 0 0 0,1 0-1 0 0,-1-1 1 0 0,1 1 0 0 0,0-1 0 0 0,-1 0-1 0 0,1 0 1 0 0,1 0 0 0 0,-1 0-1 0 0,0-1 1 0 0,1 1 0 0 0,0-1-1 0 0,-1 0 1 0 0,0-2 8 0 0,3 2 10 0 0,-1 0 0 0 0,1 0 0 0 0,0 0 0 0 0,0 1 0 0 0,1-1 1 0 0,-1 0-1 0 0,1 0 0 0 0,0 0 0 0 0,0 1 0 0 0,0-1 0 0 0,0 0 0 0 0,1 1 0 0 0,-1-1 0 0 0,1 1 0 0 0,0-1 0 0 0,0 1 0 0 0,0 0 0 0 0,1 0 0 0 0,-1 0 0 0 0,1 0 0 0 0,0 0 0 0 0,-1 1 0 0 0,1-1 1 0 0,0 1-1 0 0,1 0 0 0 0,-1 0 0 0 0,0 0 0 0 0,1 0 0 0 0,-1 0 0 0 0,1 1 0 0 0,-1 0 0 0 0,1-1 0 0 0,0 1 0 0 0,0 1 0 0 0,-1-1 0 0 0,1 0 0 0 0,0 1 0 0 0,3 0-10 0 0,57-5-3709 0 0,-54 8 36 0 0,-1 2-3335 0 0</inkml:trace>
  <inkml:trace contextRef="#ctx0" brushRef="#br0" timeOffset="4143.82">2456 1080 8221 0 0,'0'0'6186'0'0,"0"0"-4838"0"0,7 7-1098 0 0,-2-4-173 0 0,-1 1 0 0 0,0-1 0 0 0,0 1 0 0 0,-1 0 0 0 0,1 0 0 0 0,-1 1 0 0 0,0-1 0 0 0,0 1 0 0 0,0-1 0 0 0,0 1 0 0 0,-1 0 0 0 0,0 0 0 0 0,0 0 0 0 0,0 0 0 0 0,-1 1 0 0 0,0-1 0 0 0,0 0 0 0 0,0 1 0 0 0,-1-1 0 0 0,1 0 0 0 0,-1 1 0 0 0,0-1 0 0 0,-1 1 0 0 0,0-1 0 0 0,0 1 0 0 0,0-1 0 0 0,0 0 0 0 0,-1 0 0 0 0,0 0 0 0 0,0 1 0 0 0,0-2 0 0 0,0 1 0 0 0,-1 0 0 0 0,0 0 0 0 0,-2 1-77 0 0,5-5 13 0 0,-1-1 0 0 0,1 0 0 0 0,-1 1 0 0 0,0-1 0 0 0,1 0 0 0 0,-1 0-1 0 0,1 0 1 0 0,-1 0 0 0 0,0 1 0 0 0,1-1 0 0 0,-1 0 0 0 0,0 0 0 0 0,1 0 0 0 0,-1 0 0 0 0,1 0 0 0 0,-1 0 0 0 0,0 0 0 0 0,1-1 0 0 0,-1 1 0 0 0,0 0 0 0 0,1 0 0 0 0,-1 0 0 0 0,1-1 0 0 0,-1 1 0 0 0,1 0 0 0 0,-1-1 0 0 0,0 1 0 0 0,1 0 0 0 0,-1-1 0 0 0,1 1 0 0 0,-1-1 0 0 0,1 1 0 0 0,0-1 0 0 0,-1 1 0 0 0,1-1 0 0 0,0 1 0 0 0,-1-1 0 0 0,1 1-1 0 0,0-1 1 0 0,-1 0 0 0 0,1 1 0 0 0,0-1 0 0 0,0 1 0 0 0,0-1 0 0 0,0 0 0 0 0,-1 1 0 0 0,1-1 0 0 0,0 0 0 0 0,0 1 0 0 0,0-1 0 0 0,0 1 0 0 0,1-1 0 0 0,-1 0 0 0 0,0 1 0 0 0,0-1 0 0 0,0 0 0 0 0,0 1 0 0 0,1-1 0 0 0,-1 1 0 0 0,0-1 0 0 0,0 0 0 0 0,1 1 0 0 0,-1-1 0 0 0,1 1 0 0 0,-1-1-13 0 0,12-46-109 0 0,-7 38 13 0 0,1 1 0 0 0,0 0 0 0 0,1 0 1 0 0,-1 1-1 0 0,1 0 0 0 0,1 0 0 0 0,-1 0 0 0 0,1 1 1 0 0,0 0-1 0 0,1 1 0 0 0,0 0 0 0 0,-1 0 0 0 0,1 1 1 0 0,1 0-1 0 0,8-3 96 0 0,51-15-6240 0 0,-59 18-1777 0 0</inkml:trace>
  <inkml:trace contextRef="#ctx0" brushRef="#br0" timeOffset="4751.39">1473 982 1044 0 0,'0'0'783'0'0,"0"0"133"0"0,-6-1-188 0 0,-77-43-1162 0 0,35-45 5575 0 0,38 52-3844 0 0,6 26-1212 0 0,0 0 1 0 0,0 0-1 0 0,1 0 0 0 0,0 0 0 0 0,1 0 1 0 0,0-1-1 0 0,1 1 0 0 0,0-1 0 0 0,1 0 1 0 0,0 1-1 0 0,1-1 0 0 0,1 1 0 0 0,-1-1 1 0 0,2 1-1 0 0,0 0 0 0 0,0 0 0 0 0,1 0 1 0 0,1-3-86 0 0,3 9-29 0 0,0 0 1 0 0,0 1 0 0 0,1 0 0 0 0,-1 0 0 0 0,1 1-1 0 0,0 1 1 0 0,0-1 0 0 0,0 1 0 0 0,0 1 0 0 0,0-1-1 0 0,1 2 1 0 0,-1-1 0 0 0,0 1 0 0 0,0 1 0 0 0,1 0-1 0 0,-1 0 1 0 0,0 1 0 0 0,0 0 0 0 0,0 0 0 0 0,0 1-1 0 0,-1 0 1 0 0,1 1 0 0 0,-1 0 0 0 0,1 0-1 0 0,-1 0 1 0 0,0 2 28 0 0,5 1 49 0 0,1 1 0 0 0,-1 1-1 0 0,0 0 1 0 0,0 1-1 0 0,-1 1 1 0 0,-1 0 0 0 0,0 0-1 0 0,0 1 1 0 0,-1 0 0 0 0,-1 1-1 0 0,0 0 1 0 0,-1 0 0 0 0,0 1-1 0 0,-1 1 1 0 0,-1-1 0 0 0,0 1-1 0 0,-1 0 1 0 0,0 0-1 0 0,-1 0 1 0 0,-1 1 0 0 0,0 7-49 0 0,-3-18 41 0 0,0 1 1 0 0,-1-1-1 0 0,0 0 1 0 0,0 0-1 0 0,0 0 1 0 0,-1 0-1 0 0,0-1 1 0 0,0 1-1 0 0,0 0 1 0 0,0-1-1 0 0,-1 1 1 0 0,0-1-1 0 0,0 0 1 0 0,0 1-1 0 0,0-1 1 0 0,-1-1-1 0 0,1 1 1 0 0,-1-1 0 0 0,0 1-1 0 0,0-1 1 0 0,0 0-1 0 0,-1 0 1 0 0,1-1-1 0 0,-1 0 1 0 0,1 1-1 0 0,-1-1 1 0 0,0-1-1 0 0,0 1 1 0 0,0-1-1 0 0,0 0 1 0 0,0 0-1 0 0,0 0-41 0 0,-10 2-184 0 0,1 0 0 0 0,-1-1 0 0 0,0-1 1 0 0,0 0-1 0 0,0-1 0 0 0,0 0 0 0 0,0-2 0 0 0,1 1 0 0 0,-1-2 0 0 0,-8-2 184 0 0,-2-5-2789 0 0,8 1-1953 0 0</inkml:trace>
  <inkml:trace contextRef="#ctx0" brushRef="#br0" timeOffset="1324.23">1099 946 9189 0 0,'0'0'4688'0'0,"0"0"-3678"0"0,2 6-840 0 0,-6 9 5 0 0,0 0 0 0 0,0 0 0 0 0,-2 0 0 0 0,1 0 0 0 0,-2-1 0 0 0,0 0 0 0 0,-1 0 0 0 0,0-1 0 0 0,-1 0-1 0 0,-1-1 1 0 0,0 0 0 0 0,0 0 0 0 0,-1-1 0 0 0,-1 0 0 0 0,0-1 0 0 0,0 0 0 0 0,-1-1 0 0 0,-12 6-175 0 0,24-14-80 0 0,-30 18-2117 0 0,9-25-5659 0 0,14-8 1167 0 0</inkml:trace>
  <inkml:trace contextRef="#ctx0" brushRef="#br0" timeOffset="1603.04">860 966 260 0 0,'0'0'10083'0'0,"0"0"-7383"0"0,7 6-2224 0 0,209 242 3549 0 0,-215-247-4180 0 0,15 12-1684 0 0,-5-10-4221 0 0,-3-5-2990 0 0</inkml:trace>
  <inkml:trace contextRef="#ctx0" brushRef="#br0" timeOffset="312.15">647 254 7097 0 0,'0'0'7223'0'0,"6"-2"-5603"0"0,-3 1-1629 0 0,-1 0-1 0 0,1 0 1 0 0,0 0 0 0 0,-1 0-1 0 0,1 1 1 0 0,0-1 0 0 0,0 1-1 0 0,0-1 1 0 0,-1 1 0 0 0,1 0-1 0 0,0 0 1 0 0,0 1 0 0 0,0-1-1 0 0,-1 1 1 0 0,1-1 0 0 0,0 1-1 0 0,0 0 1 0 0,-1 0 0 0 0,1 0-1 0 0,0 0 1 0 0,-1 0 0 0 0,1 1-1 0 0,-1-1 1 0 0,0 1 0 0 0,1 0-1 0 0,-1-1 1 0 0,0 1 0 0 0,0 0-1 0 0,0 0 1 0 0,0 1 0 0 0,-1-1-1 0 0,1 0 1 0 0,0 1 0 0 0,-1-1-1 0 0,1 2 10 0 0,3 9 101 0 0,-1 1 0 0 0,0-1 0 0 0,-1 1 0 0 0,-1 0 0 0 0,0 0 0 0 0,-1 1 0 0 0,0-1 0 0 0,-1 0 0 0 0,-1 0 0 0 0,-1 7-101 0 0,0 31 59 0 0,2-50-23 0 0,0 0 1 0 0,1 0 0 0 0,-1 0-1 0 0,1 0 1 0 0,-1 1 0 0 0,1-1-1 0 0,0 0 1 0 0,0 0 0 0 0,0-1-1 0 0,0 1 1 0 0,0 0 0 0 0,0 0-1 0 0,0 0 1 0 0,1-1 0 0 0,-1 1-1 0 0,1 0 1 0 0,-1-1 0 0 0,1 1-1 0 0,0-1 1 0 0,-1 0 0 0 0,1 0-1 0 0,0 0 1 0 0,0 0 0 0 0,0 0-1 0 0,0 0 1 0 0,0 0 0 0 0,0 0-1 0 0,0-1 1 0 0,0 1 0 0 0,0-1-1 0 0,0 1 1 0 0,0-1 0 0 0,1 0-1 0 0,-1 0 1 0 0,0 0 0 0 0,0 0-1 0 0,0 0 1 0 0,0-1 0 0 0,0 1-1 0 0,1-1 1 0 0,-1 1 0 0 0,1-1-37 0 0,15-9-3171 0 0,-5-6-3911 0 0,-8 5-871 0 0</inkml:trace>
  <inkml:trace contextRef="#ctx0" brushRef="#br0" timeOffset="468.78">923 418 432 0 0,'0'0'14013'0'0,"0"0"-12373"0"0,0 0-1640 0 0,0 0 76 0 0,-49-5-12 0 0,15 4 225 0 0,-2 1-141 0 0,3 0-148 0 0,3 0-16 0 0,7 2-813 0 0,-6 0-443 0 0,0 0-588 0 0,9 0-1200 0 0,-1-2-3605 0 0</inkml:trace>
  <inkml:trace contextRef="#ctx0" brushRef="#br0" timeOffset="6448.3">956 1270 1528 0 0,'0'0'115'0'0,"-8"2"-24"0"0,-46 7 517 0 0,-1-2 0 0 0,0-3-1 0 0,0-2 1 0 0,0-2 0 0 0,1-3-1 0 0,-1-2 1 0 0,0-3 0 0 0,-20-7-608 0 0,56 11-326 0 0,-1-2 1 0 0,1 0-1 0 0,1-2 1 0 0,-1 0-1 0 0,1 0 0 0 0,1-2 1 0 0,0 0-1 0 0,0-2 1 0 0,1 1-1 0 0,0-2 1 0 0,1 0-1 0 0,1-1 0 0 0,0 0 1 0 0,1-1-1 0 0,0-1 1 0 0,1 0 325 0 0,-64-114 1975 0 0,62 102-1780 0 0,2 0 1 0 0,1-1 0 0 0,0 0-1 0 0,3-1 1 0 0,0 0-1 0 0,2 0 1 0 0,1-1 0 0 0,2 0-1 0 0,0 0 1 0 0,3 0 0 0 0,0 0-1 0 0,2 0 1 0 0,1 1-1 0 0,2-1 1 0 0,1 0 0 0 0,1 1-1 0 0,2 1 1 0 0,0-1-1 0 0,3 1 1 0 0,0 1 0 0 0,2 0-1 0 0,5-8-195 0 0,-9 18-95 0 0,0 1 0 0 0,0 0 0 0 0,2 0 0 0 0,0 1 0 0 0,1 1 0 0 0,0 0 0 0 0,1 1 0 0 0,1 0 0 0 0,1 1 0 0 0,-1 1 0 0 0,2 0 0 0 0,0 2 0 0 0,0-1 0 0 0,1 2 0 0 0,0 1 0 0 0,0 0 0 0 0,1 1 0 0 0,0 1 0 0 0,1 1 0 0 0,-1 0 0 0 0,1 2 0 0 0,10-1 95 0 0,2 5-20 0 0,-1 1 0 0 0,1 1 1 0 0,-1 2-1 0 0,0 1 0 0 0,0 2 0 0 0,0 1 0 0 0,-1 1 0 0 0,-1 1 0 0 0,0 2 1 0 0,0 1-1 0 0,-1 2 0 0 0,-1 0 0 0 0,-1 2 0 0 0,0 1 0 0 0,-2 0 1 0 0,0 2-1 0 0,-1 1 0 0 0,-1 1 0 0 0,-1 1 0 0 0,5 10 20 0 0,1 0 162 0 0,-2 1 0 0 0,-1 1-1 0 0,-3 1 1 0 0,0 0 0 0 0,-3 2-1 0 0,-1 1 1 0 0,-2 0 0 0 0,-1 1-1 0 0,-3 0 1 0 0,-1 1 0 0 0,-2 0 0 0 0,-2 1-1 0 0,-2 0 1 0 0,-1 36-162 0 0,-4-62 3 0 0,0-1-1 0 0,-2 0 1 0 0,0 1 0 0 0,-1-1-1 0 0,0-1 1 0 0,-2 1-1 0 0,0-1 1 0 0,0 1 0 0 0,-1-2-1 0 0,-1 1 1 0 0,-1-1 0 0 0,0 0-1 0 0,-1-1 1 0 0,0 0 0 0 0,-1-1-1 0 0,0 0 1 0 0,-1 0 0 0 0,0-1-1 0 0,-1-1 1 0 0,0 0-1 0 0,-1-1 1 0 0,0 0 0 0 0,-1-1-1 0 0,-7 3-2 0 0,-3-2-2057 0 0,-4-7-2379 0 0</inkml:trace>
  <inkml:trace contextRef="#ctx0" brushRef="#br0" timeOffset="6835.45">2109 1330 3512 0 0,'0'0'1201'0'0,"-8"1"302"0"0,-49 6-300 0 0,47-6-1606 0 0,1 0-1 0 0,-1-1 1 0 0,0 0 0 0 0,1-1 0 0 0,-1 0-1 0 0,1-1 1 0 0,-1 1 0 0 0,1-2 0 0 0,0 1-1 0 0,0-2 1 0 0,0 1 0 0 0,0-1 0 0 0,1 0-1 0 0,-1-1 1 0 0,1 0 0 0 0,-4-3 403 0 0,-31-57 180 0 0,15-78 1866 0 0,30-84-3538 0 0,2 122 1427 0 0,-3 15 22 0 0,-3 42-205 0 0,3 1-1 0 0,1-1 0 0 0,3 1 1 0 0,1 0-1 0 0,3 0 0 0 0,9-29 249 0 0,-4 40-101 0 0</inkml:trace>
  <inkml:trace contextRef="#ctx0" brushRef="#br0" timeOffset="7102.33">2063 158 396 0 0,'163'23'3352'0'0,"-136"-14"-3237"0"0,0 1 0 0 0,0 1 1 0 0,-1 2-1 0 0,-1 0 1 0 0,0 2-1 0 0,-1 1 1 0 0,-1 0-1 0 0,0 2 1 0 0,-1 1-1 0 0,-1 1 1 0 0,-1 0-1 0 0,3 7-115 0 0,7 8 317 0 0,-2 2-1 0 0,-2 1 1 0 0,-1 1 0 0 0,-2 1-1 0 0,-2 1 1 0 0,-2 0-1 0 0,-1 2 1 0 0,6 28-317 0 0,-14-38-317 0 0,-2 1 0 0 0,-1 0 0 0 0,-2 1-1 0 0,-2 0 1 0 0,-1-1 0 0 0,-1 1 0 0 0,-3 15 317 0 0,-32 74-1488 0 0,28-113 1624 0 0,0 0 1 0 0,-1 0-1 0 0,-1 0 1 0 0,0-1-1 0 0,0 0 1 0 0,-1-1 0 0 0,0 0-1 0 0,-1 0 1 0 0,0-1-1 0 0,-1 0 1 0 0,1-1 0 0 0,-1 0-1 0 0,-1-1 1 0 0,1 0-1 0 0,-1-1 1 0 0,0 0 0 0 0,0 0-1 0 0,-1-2 1 0 0,1 0-1 0 0,-1 0 1 0 0,-5 0-137 0 0,-128 1 228 0 0,85-13-3090 0 0,35 3-778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5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24 2872 0 0,'0'0'8606'0'0,"0"0"-5877"0"0,0 0-2209 0 0,-8 0-394 0 0,-292 12 19 0 0,352 55 324 0 0,58 93 1468 0 0,-106-161-1842 0 0,0 0 1 0 0,0 0-1 0 0,0-1 0 0 0,0 0 0 0 0,0 1 1 0 0,-1-2-1 0 0,1 1 0 0 0,-1 0 0 0 0,0-1 1 0 0,0 1-1 0 0,1-1 0 0 0,-2 0 0 0 0,1 0 1 0 0,0 0-1 0 0,-1-1 0 0 0,1 1 0 0 0,-1 0 0 0 0,0-1 1 0 0,0 0-1 0 0,0 1 0 0 0,-1-1 0 0 0,1 0 1 0 0,-1 0-1 0 0,0-1-95 0 0,9-11 213 0 0,76-102-127 0 0,-78 128-9809 0 0,-5-4 2921 0 0</inkml:trace>
  <inkml:trace contextRef="#ctx0" brushRef="#br0" timeOffset="496.6">464 1 6733 0 0,'0'0'5270'0'0,"0"0"-3876"0"0,0 0-999 0 0,8 3-219 0 0,220 70-688 0 0,-227-70 597 0 0,1 0 0 0 0,0 1 0 0 0,-1-1 1 0 0,0 0-1 0 0,1 1 0 0 0,-1 0 0 0 0,-1-1 0 0 0,1 1 0 0 0,0 0 0 0 0,-1-1 1 0 0,0 1-1 0 0,0 0 0 0 0,0-1 0 0 0,0 1 0 0 0,-1 0 0 0 0,1-1 1 0 0,-1 1-1 0 0,0 0 0 0 0,0-1 0 0 0,0 1 0 0 0,-1-1 0 0 0,1 0 1 0 0,-1 1-1 0 0,0-1 0 0 0,0 0 0 0 0,0 0 0 0 0,0 0 0 0 0,-1 0 1 0 0,1 0-1 0 0,-1-1 0 0 0,1 1 0 0 0,-1-1 0 0 0,0 1 0 0 0,-2 0-85 0 0,-3 9 79 0 0,-2 1 13 0 0,5-7-63 0 0,0 1 0 0 0,0 0 0 0 0,0 0 0 0 0,1 0 0 0 0,0 0 0 0 0,0 1 0 0 0,1-1 0 0 0,-1 1-1 0 0,2 0 1 0 0,-1 0 0 0 0,1 0 0 0 0,1 1 0 0 0,0-1 0 0 0,0 0 0 0 0,0 4-29 0 0,44 15 1648 0 0,-25-32-4495 0 0,-7-10-4995 0 0,-7-1-69 0 0</inkml:trace>
  <inkml:trace contextRef="#ctx0" brushRef="#br0" timeOffset="745.2">734 223 12017 0 0,'0'0'4485'0'0,"0"0"-4197"0"0,0 0-188 0 0,0 0-100 0 0,-36 0 260 0 0,6-1-12 0 0,-9-3-124 0 0,-12 1-124 0 0,-1-1-984 0 0,3-3-805 0 0,15 1-2263 0 0,9-3-5081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4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269 152 4072 0 0,'0'0'7449'0'0,"0"0"-6233"0"0,-35 3-1064 0 0,17-4 220 0 0,-8-1 48 0 0,1-1-216 0 0,-1-1-112 0 0,2 1-92 0 0,2-1-1016 0 0,3-1-844 0 0,7 1-1324 0 0,3-7-3533 0 0</inkml:trace>
  <inkml:trace contextRef="#ctx0" brushRef="#br0" timeOffset="249.49">278 54 6157 0 0,'0'0'8816'0'0,"0"0"-7972"0"0,0 0-844 0 0,0 0-52 0 0,0 0 52 0 0,-60-3 352 0 0,23-3-148 0 0,-10-4-204 0 0,-5 0-892 0 0,3-4-1584 0 0,17 4-3748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3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674 42 92 0 0,'0'0'11509'0'0,"0"0"-10381"0"0,-62 0-936 0 0,14-7 128 0 0,-9-1 136 0 0,0 2-164 0 0,2 1-124 0 0,3 2 120 0 0,1 0-84 0 0,-1 1-104 0 0,2 1-84 0 0,4-1-4 0 0,1 0 36 0 0,9 1-48 0 0,11 0-836 0 0,8 1-680 0 0,7 0-1432 0 0,-1 0-3669 0 0</inkml:trace>
  <inkml:trace contextRef="#ctx0" brushRef="#br0" timeOffset="252.38">154 100 5625 0 0,'0'0'3866'0'0,"5"7"-2783"0"0,4 3-726 0 0,0 1 0 0 0,-1 0 1 0 0,-1 1-1 0 0,0-1 0 0 0,0 2 1 0 0,-2-1-1 0 0,1 1 0 0 0,-1-1 1 0 0,-1 1-1 0 0,0 1 0 0 0,-1-1 1 0 0,-1 0-1 0 0,0 1 0 0 0,0 0 1 0 0,-2-1-1 0 0,0 9-357 0 0,-1-19 16 0 0,-1-1 0 0 0,0 1 0 0 0,0-1 0 0 0,-1 1 0 0 0,1-1 0 0 0,0 0 0 0 0,-1 0 0 0 0,0 0 0 0 0,1 0 0 0 0,-1 0 1 0 0,0-1-1 0 0,0 1 0 0 0,0-1 0 0 0,0 0 0 0 0,0 1 0 0 0,0-2 0 0 0,0 1 0 0 0,0 0 0 0 0,-1-1 0 0 0,1 1 0 0 0,0-1 0 0 0,0 0 0 0 0,-1 0 0 0 0,1 0 0 0 0,0 0 0 0 0,0-1 0 0 0,-1 1 1 0 0,1-1-1 0 0,0 0 0 0 0,0 0 0 0 0,0 0 0 0 0,0-1 0 0 0,0 1 0 0 0,0-1 0 0 0,0 1 0 0 0,1-1 0 0 0,-1 0 0 0 0,0 0 0 0 0,1 0 0 0 0,0 0 0 0 0,-1-1 0 0 0,1 1 0 0 0,0-1 1 0 0,0 1-1 0 0,0-1 0 0 0,0 0 0 0 0,1 0 0 0 0,-1 1 0 0 0,1-1 0 0 0,0 0 0 0 0,0-1 0 0 0,0 1 0 0 0,0 0 0 0 0,0 0 0 0 0,1 0 0 0 0,-1 0 0 0 0,1-1 0 0 0,0 1 0 0 0,0 0 1 0 0,0-1-1 0 0,1 1 0 0 0,-1 0 0 0 0,1 0 0 0 0,0 0 0 0 0,-1-1 0 0 0,1 1 0 0 0,2-2-16 0 0,75-37-761 0 0,-46 40-2350 0 0,-1 3-3943 0 0,-15-1 613 0 0</inkml:trace>
  <inkml:trace contextRef="#ctx0" brushRef="#br0" timeOffset="423.46">556 211 7749 0 0,'0'0'6052'0'0,"2"7"-4618"0"0,-1-2-1325 0 0,-1 1 0 0 0,1 0 0 0 0,-1 0 0 0 0,0 0 1 0 0,-1-1-1 0 0,1 1 0 0 0,-1 0 0 0 0,0 0 0 0 0,0-1 0 0 0,-1 1 1 0 0,0 0-1 0 0,0-1 0 0 0,0 0 0 0 0,-1 1 0 0 0,1-1 1 0 0,-1 0-1 0 0,-1 0 0 0 0,1-1 0 0 0,-1 1 0 0 0,-3 3-109 0 0,-1 2-51 0 0,0 0-1 0 0,-1 0 0 0 0,-1-1 1 0 0,1 0-1 0 0,-2-1 1 0 0,1 0-1 0 0,-1-1 0 0 0,0 0 1 0 0,-1 0-1 0 0,-11 4 52 0 0,12-11-2184 0 0,2-7-3823 0 0,4-4-1192 0 0</inkml:trace>
  <inkml:trace contextRef="#ctx0" brushRef="#br0" timeOffset="580.04">387 259 5777 0 0,'0'0'5908'0'0,"0"0"-5740"0"0,0 0 216 0 0,0 0-228 0 0,34 31 572 0 0,-18-14 24 0 0,0 3 136 0 0,4 0-32 0 0,0 2-292 0 0,0-2-247 0 0,-1-1-129 0 0,-1 0-76 0 0,-1-3-12 0 0,-4 1-100 0 0,0-4-476 0 0,-3-3-657 0 0,-3-3-1111 0 0,-1-3-3356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2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40 4976 0 0,'0'0'1635'0'0,"0"0"-2785"0"0,0 0 315 0 0,-6-3 1353 0 0,-11-8 123 0 0,-24-15 6749 0 0,40 26-6944 0 0,25 23-28 0 0,-3-2-478 0 0,-13-15 165 0 0,0 1-1 0 0,-1-1 1 0 0,1 1-1 0 0,-1 0 1 0 0,-1 1-1 0 0,1 0 1 0 0,-1 0-1 0 0,-1 0 1 0 0,1 1-1 0 0,-1 0 0 0 0,-1 0 1 0 0,0 0-1 0 0,0 1 1 0 0,-1-1-1 0 0,0 1 1 0 0,-1 0-1 0 0,0 0 1 0 0,0 0-1 0 0,-1 0 1 0 0,0 6-105 0 0,-2-13 47 0 0,-1 0 1 0 0,0 0-1 0 0,0 0 1 0 0,0 0-1 0 0,0 0 1 0 0,0 0-1 0 0,-1 0 1 0 0,1-1-1 0 0,-1 1 1 0 0,0-1-1 0 0,1 0 1 0 0,-1 0-1 0 0,0 0 1 0 0,0 0-1 0 0,-1 0 1 0 0,1-1-1 0 0,0 1 1 0 0,-1-1-1 0 0,1 0 1 0 0,0 0-1 0 0,-1 0 1 0 0,0-1-1 0 0,1 1 1 0 0,-1-1-1 0 0,1 0 1 0 0,-1 0-1 0 0,1 0 0 0 0,-1 0 1 0 0,0-1-1 0 0,1 1 1 0 0,-1-1-1 0 0,1 0 1 0 0,-1 0-1 0 0,1 0 1 0 0,0 0-1 0 0,-1-1 1 0 0,1 0-1 0 0,0 1 1 0 0,0-1-1 0 0,0 0 1 0 0,0 0-1 0 0,0-1 1 0 0,1 1-1 0 0,-1-1 1 0 0,1 1-1 0 0,-1-1 1 0 0,1 0-1 0 0,0 0 1 0 0,0 0-1 0 0,0 0 1 0 0,1 0-1 0 0,-1 0 1 0 0,0-2-48 0 0,1 2-35 0 0,1 0-1 0 0,-1 1 1 0 0,1-1 0 0 0,-1 0 0 0 0,1 0 0 0 0,0 1 0 0 0,0-1 0 0 0,0 0-1 0 0,0 0 1 0 0,1 1 0 0 0,-1-1 0 0 0,1 0 0 0 0,0 0 0 0 0,0 1-1 0 0,0-1 1 0 0,0 1 0 0 0,0-1 0 0 0,0 1 0 0 0,1-1 0 0 0,-1 1 0 0 0,1 0-1 0 0,-1-1 1 0 0,1 1 0 0 0,0 0 0 0 0,0 0 0 0 0,0 0 0 0 0,0 1 0 0 0,1-1-1 0 0,-1 0 1 0 0,0 1 0 0 0,1-1 0 0 0,0 1 35 0 0,61-12-7530 0 0,-43 13 1019 0 0</inkml:trace>
  <inkml:trace contextRef="#ctx0" brushRef="#br0" timeOffset="295.79">311 37 7009 0 0,'0'0'4457'0'0,"0"0"-3669"0"0,7 0-767 0 0,-2 1 6 0 0,0 0 0 0 0,0 0 0 0 0,0 0 0 0 0,-1 1 0 0 0,1-1 0 0 0,0 1 0 0 0,-1 0 0 0 0,1 1-1 0 0,-1-1 1 0 0,1 1 0 0 0,-1 0 0 0 0,0 0 0 0 0,0 0 0 0 0,-1 1 0 0 0,1-1 0 0 0,-1 1 0 0 0,1 0 0 0 0,-1 0 0 0 0,0 0 0 0 0,-1 1 0 0 0,2 0-27 0 0,-3-2 90 0 0,1 1 0 0 0,-1-1 0 0 0,1 1 1 0 0,-1 0-1 0 0,0-1 0 0 0,0 1 1 0 0,0 0-1 0 0,-1-1 0 0 0,1 1 1 0 0,-1 0-1 0 0,0 0 0 0 0,0 0 0 0 0,-1-1 1 0 0,1 1-1 0 0,-1 0 0 0 0,1 0 1 0 0,-1-1-1 0 0,-1 1 0 0 0,1 0 0 0 0,0-1 1 0 0,-1 1-1 0 0,1-1 0 0 0,-1 0 1 0 0,0 1-1 0 0,0-1 0 0 0,-1 0 1 0 0,1 0-1 0 0,-1 0 0 0 0,1-1 0 0 0,-1 1 1 0 0,0-1-1 0 0,-1 1-90 0 0,-35 77 316 0 0,40-78-291 0 0,-1 0 0 0 0,1 0 0 0 0,0 0 0 0 0,0 0 0 0 0,1 0 0 0 0,-1-1-1 0 0,0 1 1 0 0,1 0 0 0 0,-1-1 0 0 0,1 1 0 0 0,-1 0 0 0 0,1-1 0 0 0,0 0 0 0 0,-1 1 0 0 0,1-1-1 0 0,0 0 1 0 0,0 0 0 0 0,0 0 0 0 0,0 0 0 0 0,0-1 0 0 0,0 1 0 0 0,0 0 0 0 0,0-1 0 0 0,1 1 0 0 0,-1-1-1 0 0,0 0 1 0 0,0 0 0 0 0,0 0 0 0 0,1 0 0 0 0,-1 0 0 0 0,0 0 0 0 0,0-1 0 0 0,0 1 0 0 0,0-1 0 0 0,2 0-25 0 0,26-12-6204 0 0,-21 2-842 0 0</inkml:trace>
  <inkml:trace contextRef="#ctx0" brushRef="#br0" timeOffset="547.52">500 239 12897 0 0,'0'0'1752'0'0,"0"0"-1752"0"0,0 0-88 0 0,-53 0 88 0 0,28 0 188 0 0,-6-1-84 0 0,1-1-104 0 0,-1 1-872 0 0,1-2-1336 0 0,6 3-3076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7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15 8553 0 0,'0'0'6128'0'0,"0"0"-5336"0"0,0 0-352 0 0,0 0-24 0 0,0 0-339 0 0,0 0-69 0 0,0 0-8 0 0,0 0 176 0 0,0 0-64 0 0,-52 4-48 0 0,29-2-64 0 0,-1-2 0 0 0,0 0-721 0 0,1-2-459 0 0,5-2-636 0 0,3-1-2436 0 0,6-5-3697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8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17 1228 0 0,'0'0'12481'0'0,"0"0"-11085"0"0,0 0-1396 0 0,0 0-404 0 0,0 0 404 0 0,0 0 36 0 0,-57-1 52 0 0,20-3-76 0 0,-6 2-12 0 0,2-1-900 0 0,5 0-696 0 0,14 2-1172 0 0,12-1-2741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30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29 2272 0 0,'0'0'1528'0'0,"0"0"-956"0"0,0 0-572 0 0,0 0-1836 0 0,-33-28-700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9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1043 705 3648 0 0,'0'0'381'0'0,"0"0"-278"0"0,0 0 26 0 0,0 0 62 0 0,0 0-56 0 0,0 0-342 0 0,0 0-132 0 0,0 0 142 0 0,-10-15 686 0 0,5 5 2871 0 0,-55-47-1333 0 0,21 36-1806 0 0,-2 1-1 0 0,-1 2 1 0 0,0 1 0 0 0,-1 3 0 0 0,-1 2 0 0 0,0 1 0 0 0,0 3 0 0 0,-1 1 0 0 0,0 2 0 0 0,-1 2 0 0 0,1 3 0 0 0,0 1 0 0 0,0 2 0 0 0,0 2 0 0 0,-8 4-221 0 0,33-5-52 0 0,0 2 1 0 0,1 0-1 0 0,0 1 1 0 0,0 1-1 0 0,0 0 1 0 0,1 2-1 0 0,0 0 1 0 0,1 1-1 0 0,0 1 1 0 0,1 0-1 0 0,1 2 1 0 0,0 0-1 0 0,-11 12 52 0 0,24-23-383 0 0,3-3-5129 0 0,7-7-957 0 0</inkml:trace>
  <inkml:trace contextRef="#ctx0" brushRef="#br0" timeOffset="6114.76">2434 562 4560 0 0,'0'0'3817'0'0,"0"0"-2965"0"0,0 0-597 0 0,0 0 241 0 0,0 0 236 0 0,-2-6-100 0 0,1 3-593 0 0,0-1 0 0 0,-1 1-1 0 0,0-1 1 0 0,0 1 0 0 0,0 0 0 0 0,0-1-1 0 0,0 1 1 0 0,-1 0 0 0 0,1 0-1 0 0,-1 1 1 0 0,0-1 0 0 0,0 1-1 0 0,0-1 1 0 0,0 1 0 0 0,0 0 0 0 0,0 0-1 0 0,-1 0 1 0 0,1 1 0 0 0,-1-1-1 0 0,1 1 1 0 0,-1 0 0 0 0,0 0-1 0 0,-1 0-38 0 0,-27-12 171 0 0,0 2 0 0 0,-2 1 0 0 0,1 1 0 0 0,-1 2 0 0 0,0 2 0 0 0,-1 1 0 0 0,1 2 0 0 0,-1 1 0 0 0,1 1 0 0 0,-1 2 0 0 0,1 2-1 0 0,-1 1 1 0 0,1 2 0 0 0,1 1 0 0 0,0 1 0 0 0,0 2 0 0 0,0 2-171 0 0,9-3-43 0 0,-22 11-593 0 0,17-10-3053 0 0,20-8-842 0 0</inkml:trace>
  <inkml:trace contextRef="#ctx0" brushRef="#br0" timeOffset="162444.75">446 213 704 0 0,'0'0'8158'0'0,"0"0"-5524"0"0,0 0-1980 0 0,0 0-251 0 0,0 0-58 0 0,0 0-93 0 0,5-1-117 0 0,2 1-105 0 0,-1 1 0 0 0,0 0 0 0 0,1 0 0 0 0,-1 0 0 0 0,0 0 0 0 0,0 1 0 0 0,0 0 0 0 0,0 1 1 0 0,0-1-1 0 0,0 1 0 0 0,0 0 0 0 0,-1 1 0 0 0,0-1 0 0 0,1 1 0 0 0,-1 0 0 0 0,-1 0 1 0 0,1 1-1 0 0,-1 0 0 0 0,1-1 0 0 0,-2 2 0 0 0,1-1 0 0 0,0 0 0 0 0,-1 1 0 0 0,0-1 0 0 0,0 1 1 0 0,-1 0-1 0 0,1 0 0 0 0,-1 0 0 0 0,1 5-30 0 0,-4-9 12 0 0,1 0-1 0 0,-1 1 1 0 0,1-1-1 0 0,-1 0 1 0 0,0 0-1 0 0,0 0 1 0 0,0 1-1 0 0,0-1 1 0 0,0 0 0 0 0,0 0-1 0 0,-1 0 1 0 0,1 0-1 0 0,-1-1 1 0 0,1 1-1 0 0,-1 0 1 0 0,0-1-1 0 0,0 1 1 0 0,0-1 0 0 0,0 1-1 0 0,0-1 1 0 0,0 0-1 0 0,0 0 1 0 0,0 0-1 0 0,0 0 1 0 0,0 0 0 0 0,-1-1-1 0 0,0 1-11 0 0,-25 4-4320 0 0,26-5 131 0 0</inkml:trace>
  <inkml:trace contextRef="#ctx0" brushRef="#br0" timeOffset="162630.78">723 287 9277 0 0,'0'0'1107'0'0,"-6"0"-641"0"0,-67 5 1781 0 0,72-5-2232 0 0,-1 0 0 0 0,0 0 0 0 0,0 1 0 0 0,1-1 0 0 0,-1 1 0 0 0,0-1 0 0 0,1 1 0 0 0,-1 0 0 0 0,0-1 0 0 0,1 1 0 0 0,-1 0 0 0 0,1 0 0 0 0,-1 0 0 0 0,1 0 0 0 0,0 1 0 0 0,-1-1 0 0 0,1 0 0 0 0,0 0 0 0 0,0 1 0 0 0,0-1 0 0 0,0 1 0 0 0,0-1 0 0 0,0 1 0 0 0,0-1 0 0 0,1 1 0 0 0,-1 0 0 0 0,0-1 0 0 0,1 1 0 0 0,0 0 0 0 0,-1 0 0 0 0,1-1 0 0 0,0 1 0 0 0,0 0 0 0 0,0 0 0 0 0,0-1 0 0 0,0 1 0 0 0,0 0 0 0 0,0 0 0 0 0,1-1 0 0 0,-1 1 0 0 0,1 0 0 0 0,-1 0 0 0 0,1-1 0 0 0,0 1-15 0 0,3 4 42 0 0,1-1 0 0 0,0 0 0 0 0,0-1 1 0 0,0 1-1 0 0,1-1 0 0 0,-1 0 1 0 0,1-1-1 0 0,0 1 0 0 0,0-1 0 0 0,1 0 1 0 0,-1 0-1 0 0,0-1 0 0 0,1 0 1 0 0,0 0-1 0 0,-1-1 0 0 0,1 0 0 0 0,2 1-42 0 0,-1-1-50 0 0,139 23-4451 0 0,-113-23-1191 0 0</inkml:trace>
  <inkml:trace contextRef="#ctx0" brushRef="#br0" timeOffset="163190.77">1810 1 3940 0 0,'0'0'8018'0'0,"0"0"-6545"0"0,4 7-2057 0 0,63 126 1176 0 0,-65-132-516 0 0,1 1 1 0 0,-1-1-1 0 0,1 1 0 0 0,0-1 0 0 0,-1 0 1 0 0,1 0-1 0 0,0 0 0 0 0,0 0 0 0 0,0-1 0 0 0,-1 1 1 0 0,1-1-1 0 0,0 0 0 0 0,0 0 0 0 0,0 0 0 0 0,0 0 1 0 0,0 0-1 0 0,0 0 0 0 0,0-1 0 0 0,0 0 1 0 0,0 1-1 0 0,-1-1 0 0 0,1 0 0 0 0,0-1 0 0 0,-1 1 1 0 0,1 0-1 0 0,0-1 0 0 0,-1 1 0 0 0,0-1 0 0 0,1 0 1 0 0,-1 0-1 0 0,0 0 0 0 0,0 0 0 0 0,0 0 1 0 0,0 0-1 0 0,0-1 0 0 0,-1 1 0 0 0,1-1 0 0 0,-1 1 1 0 0,1-1-1 0 0,-1 1 0 0 0,0-1 0 0 0,0 0 0 0 0,0 0 1 0 0,0 0-1 0 0,-1 1 0 0 0,1-1 0 0 0,-1 0 1 0 0,0-3-77 0 0,22 46-408 0 0,-19-36 448 0 0,-1 1-1 0 0,-1 0 1 0 0,1-1-1 0 0,0 1 1 0 0,-1 0-1 0 0,0 0 1 0 0,0 0-1 0 0,-1 0 1 0 0,1 0-1 0 0,-1 0 1 0 0,0 0-1 0 0,-1 0 1 0 0,1 0-1 0 0,-1 0 1 0 0,0 0-1 0 0,0 0 1 0 0,0 0-1 0 0,-1-1 1 0 0,0 1-1 0 0,0 0 1 0 0,0-1-1 0 0,0 1 1 0 0,-1-1-1 0 0,1 0 1 0 0,-1 0 0 0 0,0 0-1 0 0,-1 0 1 0 0,1-1-1 0 0,-1 1 1 0 0,1-1-1 0 0,-1 0 1 0 0,0 0-1 0 0,0 0 1 0 0,-1 0-1 0 0,1-1 1 0 0,-1 1-1 0 0,1-1 1 0 0,-2 0-40 0 0,-119 25-159 0 0,41-29-3795 0 0,56-6-2172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15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1292 7 4424 0 0,'-6'1'5508'0'0,"-375"9"-3873"0"0,-428-27 79 0 0,713 29-1943 0 0,140-11-7373 0 0,-30-1 3008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04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12177 0 0,'0'0'275'0'0,"0"0"96"0"0,-2 8 324 0 0,1-8-685 0 0,-13 42 462 0 0,2 0 1 0 0,2 1 0 0 0,2 1 0 0 0,1-1-1 0 0,1 22-472 0 0,16-25-488 0 0,12-25-5293 0 0,-10-15-1237 0 0</inkml:trace>
  <inkml:trace contextRef="#ctx0" brushRef="#br0" timeOffset="8163.85">184 130 652 0 0,'0'0'4528'0'0,"0"0"-1223"0"0,0 0-1243 0 0,0 0-545 0 0,0 0-189 0 0,0 0-7 0 0,0 0-161 0 0,0 0-258 0 0,3-4-278 0 0,0 1-644 0 0,-1 0-1 0 0,1 1 1 0 0,-1-1 0 0 0,1 1-1 0 0,0 0 1 0 0,0 0-1 0 0,0 0 1 0 0,0 0 0 0 0,1 0-1 0 0,-1 1 1 0 0,0 0 0 0 0,1-1-1 0 0,-1 1 1 0 0,1 1 0 0 0,-1-1-1 0 0,1 0 1 0 0,-1 1 0 0 0,1 0-1 0 0,0-1 1 0 0,-1 2 0 0 0,1-1-1 0 0,-1 0 1 0 0,1 1 0 0 0,0-1-1 0 0,-1 1 1 0 0,1 0 0 0 0,-1 0-1 0 0,0 1 1 0 0,2-1 20 0 0,-5-1-14 0 0,1 0-1 0 0,-1 0 1 0 0,1 0 0 0 0,0 0 0 0 0,-1 0 0 0 0,1 0-1 0 0,-1 0 1 0 0,1 1 0 0 0,-1-1 0 0 0,1 0-1 0 0,0 0 1 0 0,-1 0 0 0 0,1 1 0 0 0,-1-1-1 0 0,1 0 1 0 0,-1 0 0 0 0,1 1 0 0 0,-1-1 0 0 0,1 0-1 0 0,-1 1 1 0 0,1-1 0 0 0,-1 1 0 0 0,0-1-1 0 0,1 1 1 0 0,-1-1 0 0 0,1 1 0 0 0,-1-1-1 0 0,0 1 1 0 0,0-1 0 0 0,1 1 0 0 0,-1-1 0 0 0,0 1-1 0 0,0-1 1 0 0,0 1 0 0 0,0 0 0 0 0,1-1-1 0 0,-1 1 1 0 0,0-1 0 0 0,0 1 0 0 0,0 0 0 0 0,0-1-1 0 0,0 1 1 0 0,-1-1 0 0 0,1 1 0 0 0,0 0-1 0 0,0-1 1 0 0,0 1 0 0 0,0-1 0 0 0,-1 1-1 0 0,1-1 1 0 0,0 1 0 0 0,-1-1 0 0 0,1 1 0 0 0,0-1-1 0 0,-1 1 1 0 0,1-1 0 0 0,0 1 0 0 0,-1-1-1 0 0,1 1 1 0 0,-1-1 14 0 0,-39 23 473 0 0,22-14-834 0 0,64 18 21 0 0,18 13 206 0 0,-63-40 143 0 0,0 1-1 0 0,0-1 1 0 0,0 1-1 0 0,0-1 1 0 0,0 1-1 0 0,0 0 1 0 0,-1-1-1 0 0,1 1 0 0 0,0 0 1 0 0,0 0-1 0 0,0 0 1 0 0,-1 0-1 0 0,1 0 1 0 0,0-1-1 0 0,-1 1 1 0 0,1 0-1 0 0,-1 0 1 0 0,1 0-1 0 0,-1 1 1 0 0,0-1-1 0 0,1 0 1 0 0,-1 0-1 0 0,0 0 0 0 0,0 0 1 0 0,0 0-1 0 0,0 0 1 0 0,0 0-1 0 0,0 1 1 0 0,0-1-1 0 0,0 0 1 0 0,0 0-1 0 0,0 0 1 0 0,0 0-1 0 0,-1 0 1 0 0,1 0-1 0 0,-1 0 0 0 0,1 0 1 0 0,-1 0-1 0 0,1 0 1 0 0,-1 0-1 0 0,1 0 1 0 0,-1 0-1 0 0,0 0 1 0 0,1 0-1 0 0,-1 0 1 0 0,0-1-1 0 0,0 1 1 0 0,0 0-1 0 0,0 0 1 0 0,0-1-1 0 0,0 1 0 0 0,0-1 1 0 0,0 1-1 0 0,0-1 1 0 0,0 1-1 0 0,0-1 1 0 0,0 0-1 0 0,0 1 1 0 0,0-1-1 0 0,0 0 1 0 0,0 0-1 0 0,-1 0-8 0 0,-8 3-57 0 0,1-1 0 0 0,-1 0 0 0 0,0-1 0 0 0,1 0 0 0 0,-1 0 0 0 0,0-1 0 0 0,0-1 0 0 0,0 1 1 0 0,1-2-1 0 0,-1 1 0 0 0,0-1 0 0 0,1-1 0 0 0,0 1 0 0 0,-8-4 57 0 0,7-5-2442 0 0,8 2-2495 0 0,3 5-541 0 0</inkml:trace>
  <inkml:trace contextRef="#ctx0" brushRef="#br0" timeOffset="8412.85">504 290 8797 0 0,'0'0'2840'0'0,"0"0"-2468"0"0,0 0-28 0 0,0 0 400 0 0,0 0 184 0 0,-15 38-220 0 0,3-30-76 0 0,1-1-132 0 0,-4 1-284 0 0,2-1-128 0 0,-5 0-4 0 0,5-1-84 0 0,0-3-568 0 0,3-2-632 0 0,3-1-724 0 0,0 0-3288 0 0,7-7-2137 0 0</inkml:trace>
  <inkml:trace contextRef="#ctx0" brushRef="#br0" timeOffset="8695.52">647 135 7373 0 0,'0'0'3415'0'0,"0"0"-2447"0"0,0 0-184 0 0,-7 4-171 0 0,-53 45-411 0 0,59-48-201 0 0,-1-1 0 0 0,1 1 0 0 0,0 0 1 0 0,0 0-1 0 0,0 0 0 0 0,0 0 0 0 0,0 0 1 0 0,0 0-1 0 0,0 1 0 0 0,0-1 0 0 0,1 0 1 0 0,-1 0-1 0 0,0 1 0 0 0,1-1 0 0 0,-1 0 0 0 0,1 1 1 0 0,0-1-1 0 0,-1 0 0 0 0,1 1 0 0 0,0-1 1 0 0,0 1-1 0 0,0-1 0 0 0,-1 1 0 0 0,2-1 1 0 0,-1 0-1 0 0,0 1 0 0 0,0-1 0 0 0,0 1 1 0 0,1-1-1 0 0,-1 0 0 0 0,1 1 0 0 0,-1-1 1 0 0,1 0-1 0 0,-1 1 0 0 0,1-1 0 0 0,0 0 1 0 0,0 0-1 0 0,0 1 0 0 0,-1-1 0 0 0,1 0 1 0 0,0 0-1 0 0,0 0 0 0 0,1 0 0 0 0,-1 0 1 0 0,0-1-1 0 0,0 1 0 0 0,0 0 0 0 0,1 0 0 0 0,-1-1 1 0 0,0 1-1 0 0,1-1 0 0 0,-1 1 0 0 0,0-1 1 0 0,1 1-1 0 0,-1-1 0 0 0,1 0 0 0 0,-1 0 1 0 0,0 0-1 0 0,2 0-1 0 0,0 2 24 0 0,1-1-1 0 0,-1 0 1 0 0,1 0 0 0 0,-1 0-1 0 0,1 0 1 0 0,0-1 0 0 0,0 1-1 0 0,-1-1 1 0 0,1 0 0 0 0,0 0-1 0 0,0 0 1 0 0,-1-1 0 0 0,1 1-1 0 0,0-1 1 0 0,-1 0 0 0 0,1 0-1 0 0,-1 0 1 0 0,1 0 0 0 0,-1-1-1 0 0,1 1 1 0 0,-1-1 0 0 0,0 0-1 0 0,0 0 1 0 0,0-1 0 0 0,0 1-1 0 0,0 0 1 0 0,0-1 0 0 0,-1 0-1 0 0,1 1 1 0 0,-1-1 0 0 0,0 0-1 0 0,0 0 1 0 0,0-1 0 0 0,0 1-1 0 0,0 0 1 0 0,-1-1 0 0 0,1 1-1 0 0,-1-1 1 0 0,0 1 0 0 0,0-1-24 0 0,-17 63 282 0 0,15-45-528 0 0,-4 48 850 0 0,12-26-5471 0 0,-1-29-1161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18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8765 0 0,'0'0'2433'0'0,"0"0"-1673"0"0,-5 8-390 0 0,-8 19-21 0 0,1 1 1 0 0,1 0-1 0 0,1 1 0 0 0,2 0 1 0 0,1 1-1 0 0,2 0 1 0 0,0 0-1 0 0,2 0 1 0 0,2 1-1 0 0,0-1 0 0 0,5 29-349 0 0,-4-46 87 0 0,1 0-1 0 0,0 0 0 0 0,1 0 1 0 0,1 0-1 0 0,0 0 0 0 0,1-1 1 0 0,0 0-1 0 0,1 1 0 0 0,0-2 1 0 0,1 1-1 0 0,0-1 0 0 0,1 1 1 0 0,0-2-1 0 0,1 1 0 0 0,0-1 1 0 0,1 0-1 0 0,0-1 0 0 0,0 0 1 0 0,1 0-1 0 0,0-1 0 0 0,1-1 1 0 0,0 0-1 0 0,0 0 0 0 0,0-1 1 0 0,10 4-87 0 0,20 0-962 0 0,-21-30-7306 0 0,-15-4-496 0 0</inkml:trace>
  <inkml:trace contextRef="#ctx0" brushRef="#br0" timeOffset="325.65">327 81 11101 0 0,'0'0'2390'0'0,"0"0"-1687"0"0,0 0-840 0 0,6 6 322 0 0,57 81 910 0 0,-61-85-1049 0 0,0 1-1 0 0,0 0 1 0 0,0 0-1 0 0,-1 0 1 0 0,1 0-1 0 0,-1 0 1 0 0,1 0-1 0 0,-1 0 1 0 0,0 0-1 0 0,-1 0 1 0 0,1 1-1 0 0,0-1 1 0 0,-1 0-1 0 0,0 0 1 0 0,0 1-1 0 0,0-1 1 0 0,0 0-1 0 0,0 1 0 0 0,-1-1 1 0 0,1 0-1 0 0,-1 1 1 0 0,0-1-1 0 0,0 0 1 0 0,0 0-1 0 0,-1 0 1 0 0,1 0-1 0 0,-1 0 1 0 0,0 0-1 0 0,1 0 1 0 0,-1-1-1 0 0,0 1 1 0 0,-1-1-1 0 0,1 1-45 0 0,-2-1-11 0 0,1 0-1 0 0,0-1 0 0 0,-1 0 1 0 0,1 1-1 0 0,-1-1 0 0 0,0-1 1 0 0,1 1-1 0 0,-1 0 0 0 0,0-1 1 0 0,1 0-1 0 0,-1 0 0 0 0,0 0 1 0 0,0 0-1 0 0,1-1 0 0 0,-1 1 1 0 0,0-1-1 0 0,1 0 0 0 0,-1 0 1 0 0,1 0-1 0 0,-1-1 0 0 0,1 1 1 0 0,-1-1-1 0 0,1 0 0 0 0,0 0 1 0 0,0 0-1 0 0,0 0 0 0 0,0-1 1 0 0,0 1-1 0 0,1-1 0 0 0,-1 1 1 0 0,1-1-1 0 0,-1 0 0 0 0,1 0 1 0 0,0 0-1 0 0,0-1 0 0 0,1 1 1 0 0,-1 0-1 0 0,0-1 0 0 0,1 1 1 0 0,0-1-1 0 0,0 1 0 0 0,0-1 1 0 0,1 0-1 0 0,-1 1 1 0 0,1-1-1 0 0,-1 0 0 0 0,2-3 12 0 0,0 4-5 0 0,1 0 1 0 0,0 1-1 0 0,0-1 0 0 0,0 1 0 0 0,0 0 0 0 0,1-1 0 0 0,-1 1 1 0 0,1 0-1 0 0,-1 0 0 0 0,1 0 0 0 0,0 1 0 0 0,0-1 0 0 0,0 1 1 0 0,0-1-1 0 0,0 1 0 0 0,0 0 0 0 0,0 0 0 0 0,0 0 1 0 0,0 1-1 0 0,1-1 0 0 0,-1 1 0 0 0,0 0 0 0 0,0 0 0 0 0,1 0 1 0 0,-1 0-1 0 0,0 0 0 0 0,1 1 5 0 0,54 11-3343 0 0,-49-6 114 0 0,1-1-2799 0 0</inkml:trace>
  <inkml:trace contextRef="#ctx0" brushRef="#br0" timeOffset="701.91">511 107 5641 0 0,'0'0'609'0'0,"0"0"-499"0"0,0 0-196 0 0,0 0 63 0 0,0 0 143 0 0,0 0 444 0 0,0 0 32 0 0,20 3 4334 0 0,22 5-3775 0 0,-39-9-1105 0 0,0 1 0 0 0,0 0 0 0 0,0 0 0 0 0,-1 1-1 0 0,1-1 1 0 0,0 0 0 0 0,0 1 0 0 0,-1 0 0 0 0,1 0 0 0 0,0 0 0 0 0,-1 0 0 0 0,1 0 0 0 0,-1 0 0 0 0,1 1 0 0 0,-1-1-1 0 0,0 1 1 0 0,1 0 0 0 0,-1-1 0 0 0,0 1 0 0 0,0 0 0 0 0,0 0 0 0 0,0 0 0 0 0,-1 1 0 0 0,1-1 0 0 0,-1 0 0 0 0,1 1-1 0 0,-1-1 1 0 0,0 1 0 0 0,0-1 0 0 0,0 1 0 0 0,0 0 0 0 0,0 0 0 0 0,-1-1 0 0 0,1 1 0 0 0,-1 0 0 0 0,1 0 0 0 0,-1-1-1 0 0,0 1 1 0 0,0 0 0 0 0,-1 0 0 0 0,1 0 0 0 0,-1-1 0 0 0,1 1 0 0 0,-1 0 0 0 0,0 0 0 0 0,0-1 0 0 0,0 1-1 0 0,-1 1-49 0 0,-33 112 534 0 0,83-91-49 0 0,-12-31-8570 0 0,-30 1 1832 0 0</inkml:trace>
  <inkml:trace contextRef="#ctx0" brushRef="#br0" timeOffset="965.79">744 280 12597 0 0,'0'0'1896'0'0,"0"0"-1808"0"0,0 0 0 0 0,-33-2-88 0 0,13-1 256 0 0,-8 0-108 0 0,2 1-132 0 0,-5 0-16 0 0,2-1-1112 0 0,8 3-1520 0 0,-1-4-5229 0 0</inkml:trace>
  <inkml:trace contextRef="#ctx0" brushRef="#br0" timeOffset="1216.94">777 441 6249 0 0,'0'0'5424'0'0,"0"0"-5024"0"0,-36 6 164 0 0,14-6 340 0 0,-9 0-64 0 0,-12 0-360 0 0,-9-4 0 0 0,-5 1-28 0 0,2-2-192 0 0,4 2-132 0 0,9 1-76 0 0,1-1-48 0 0,8 1-4 0 0,7 0-364 0 0,8 1-620 0 0,5 0-448 0 0,0-1-1236 0 0,4 1-3649 0 0</inkml:trace>
  <inkml:trace contextRef="#ctx0" brushRef="#br0" timeOffset="1469.58">428 541 5124 0 0,'0'0'6158'0'0,"0"0"-4667"0"0,4 6-1205 0 0,2 4-25 0 0,1-1 1 0 0,-2 1-1 0 0,1 0 1 0 0,-2 1 0 0 0,1-1-1 0 0,-1 1 1 0 0,-1 0 0 0 0,0 0-1 0 0,0 0 1 0 0,-1 0-1 0 0,-1 0 1 0 0,0 1 0 0 0,0-1-1 0 0,-1 0 1 0 0,-1 9-262 0 0,0-18 3 0 0,-1-1 0 0 0,1 1 0 0 0,0 0 1 0 0,0 0-1 0 0,-1 0 0 0 0,1-1 0 0 0,-1 1 0 0 0,0-1 0 0 0,1 1 1 0 0,-1-1-1 0 0,0 0 0 0 0,0 0 0 0 0,0 1 0 0 0,0-1 1 0 0,0-1-1 0 0,0 1 0 0 0,0 0 0 0 0,0 0 0 0 0,0-1 0 0 0,-1 1 1 0 0,1-1-1 0 0,0 0 0 0 0,0 1 0 0 0,0-1 0 0 0,-1 0 0 0 0,1-1 1 0 0,0 1-1 0 0,0 0 0 0 0,0 0 0 0 0,-1-1 0 0 0,1 0 1 0 0,0 1-1 0 0,0-1 0 0 0,0 0 0 0 0,0 0 0 0 0,0 0 0 0 0,0 0 1 0 0,0 0-1 0 0,0-1 0 0 0,1 1 0 0 0,-1 0 0 0 0,0-1 0 0 0,1 0 1 0 0,-1 1-1 0 0,1-1 0 0 0,0 0 0 0 0,-1 0 0 0 0,1 1 0 0 0,0-1 1 0 0,0 0-1 0 0,0 0 0 0 0,0 0 0 0 0,1-1 0 0 0,-1 1 1 0 0,0 0-1 0 0,1 0 0 0 0,-1 0 0 0 0,1 0 0 0 0,0-1-3 0 0,0-1-31 0 0,0 1 0 0 0,0-1 0 0 0,1 1 1 0 0,-1-1-1 0 0,1 1 0 0 0,0-1 0 0 0,0 1 0 0 0,0 0 0 0 0,1-1 0 0 0,-1 1 0 0 0,1 0 0 0 0,0 0 0 0 0,-1 0 0 0 0,1 0 0 0 0,1 0 0 0 0,-1 1 0 0 0,0-1 0 0 0,1 1 0 0 0,-1-1 1 0 0,1 1-1 0 0,0 0 0 0 0,0 0 0 0 0,0 0 0 0 0,0 0 0 0 0,0 0 0 0 0,0 1 0 0 0,0 0 0 0 0,0-1 0 0 0,1 1 0 0 0,-1 0 0 0 0,1 1 0 0 0,-1-1 0 0 0,1 1 0 0 0,0-1 31 0 0,50 2-8886 0 0,-42 3 2610 0 0</inkml:trace>
  <inkml:trace contextRef="#ctx0" brushRef="#br0" timeOffset="1718.96">593 674 13181 0 0,'0'0'1427'0'0,"0"0"-930"0"0,0 0-386 0 0,0 0-72 0 0,0 0-451 0 0,0 0-502 0 0,7 0 168 0 0,-3-2 795 0 0,1 1 1 0 0,-1 0-1 0 0,0 0 1 0 0,0 1 0 0 0,0-1-1 0 0,1 1 1 0 0,-1 0-1 0 0,0 0 1 0 0,1 0 0 0 0,-1 1-1 0 0,0-1 1 0 0,0 1-1 0 0,0 0 1 0 0,1 1 0 0 0,-1-1-1 0 0,0 1 1 0 0,0-1-1 0 0,-1 1 1 0 0,1 0 0 0 0,0 1-1 0 0,-1-1 1 0 0,1 1-1 0 0,-1-1 1 0 0,0 1-1 0 0,0 0 1 0 0,0 0 0 0 0,0 0-1 0 0,0 1 1 0 0,-1-1-1 0 0,1 1 1 0 0,-1 0 0 0 0,0-1-1 0 0,0 1 1 0 0,0 0-1 0 0,-1 0 1 0 0,1 0 0 0 0,-1 0-1 0 0,0 1 1 0 0,0-1-1 0 0,-1 0 1 0 0,1 1-50 0 0,-51 48 1485 0 0,5-38-6212 0 0,44-16 191 0 0,4-2-2838 0 0</inkml:trace>
  <inkml:trace contextRef="#ctx0" brushRef="#br0" timeOffset="1965.52">809 703 6353 0 0,'0'0'5845'0'0,"0"0"-4544"0"0,0 0-1067 0 0,0 0-41 0 0,0 0 302 0 0,-5 6 35 0 0,2-3-476 0 0,0-1 0 0 0,0 1 0 0 0,0 0 0 0 0,0 0 0 0 0,1 0 0 0 0,0 0 1 0 0,-1 0-1 0 0,1 0 0 0 0,0 1 0 0 0,1-1 0 0 0,-1 1 0 0 0,1 0 0 0 0,-1-1 1 0 0,1 1-1 0 0,0 0 0 0 0,0 0 0 0 0,1 0 0 0 0,-1 0 0 0 0,1-1 0 0 0,0 1 0 0 0,0 0 1 0 0,0 0-1 0 0,1 0 0 0 0,-1 0 0 0 0,1 0 0 0 0,0 0 0 0 0,0 0 0 0 0,0-1 1 0 0,1 1-1 0 0,-1 0 0 0 0,1-1 0 0 0,0 1 0 0 0,0-1 0 0 0,0 0 0 0 0,0 0 0 0 0,1 1 1 0 0,2 1-55 0 0,25 15-442 0 0,-7-17-5747 0 0,-18-7-766 0 0</inkml:trace>
  <inkml:trace contextRef="#ctx0" brushRef="#br0" timeOffset="1966.52">958 854 10857 0 0,'0'0'4304'0'0,"0"0"-4304"0"0,0 0 280 0 0,5 33 528 0 0,-6-20-183 0 0,-2-2-241 0 0,-1 1-124 0 0,0 2-84 0 0,0-1-80 0 0,-1 1 28 0 0,1-1-124 0 0,0-1-108 0 0,3-1-752 0 0,-2-3-1037 0 0,2-2-2723 0 0,1-6-5445 0 0</inkml:trace>
  <inkml:trace contextRef="#ctx0" brushRef="#br0" timeOffset="17597.78">947 916 168 0 0,'0'0'1810'0'0,"0"0"3421"0"0,0 0-3540 0 0,0 0-1473 0 0,0 0 199 0 0,0 0 544 0 0,0 0 230 0 0,0 0-230 0 0,0 0-377 0 0,-2 10 72 0 0,51 46 626 0 0,-107-91-613 0 0,32 10-1125 0 0,49 34-176 0 0,58 56 662 0 0,-82-64-3 0 0,0 0 0 0 0,0 0 0 0 0,1-1 0 0 0,-1 1 0 0 0,0 0 0 0 0,0-1 0 0 0,-1 1 0 0 0,1-1 0 0 0,0 1 0 0 0,0-1 0 0 0,0 1 0 0 0,0-1 0 0 0,0 0 0 0 0,0 1 0 0 0,-1-1 0 0 0,1 0 0 0 0,0 0-1 0 0,0 0 1 0 0,0 0 0 0 0,-1 0 0 0 0,1 0 0 0 0,0 0 0 0 0,0 0 0 0 0,0-1 0 0 0,-1 1 0 0 0,1 0 0 0 0,0-1 0 0 0,0 1 0 0 0,0-1 0 0 0,0 1 0 0 0,0-1 0 0 0,0 0 0 0 0,0 1 0 0 0,0-1 0 0 0,0 0 0 0 0,0 0 0 0 0,0 0 0 0 0,0 0-1 0 0,1 0 1 0 0,-1 0-27 0 0,-53-46-409 0 0,96 69 491 0 0,-14 35-81 0 0,-59-52-5126 0 0,17-9-2011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39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0 13877 0 0,'0'0'1704'0'0,"0"0"-1224"0"0,0 0-480 0 0,0 0-312 0 0,41 55 312 0 0,-21-5 376 0 0,-3 9 117 0 0,-9-1-157 0 0,-8-5-24 0 0,-10-7-12 0 0,-9-1-80 0 0,-6-1-156 0 0,-7 1-64 0 0,-5-3-584 0 0,-1-6-557 0 0,10-11-1319 0 0,0-10-4660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21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 3220 0 0,'0'0'5212'0'0,"0"0"-3888"0"0,0 0-1456 0 0,0 0 998 0 0,5 7 428 0 0,13 17-386 0 0,-11-18-699 0 0,-1 1 0 0 0,1 0 0 0 0,-2 0 0 0 0,1 0 0 0 0,-1 1 0 0 0,0 0 0 0 0,-1 0 0 0 0,0 0 1 0 0,0 1-1 0 0,-1-1 0 0 0,0 1 0 0 0,0 0 0 0 0,-1 0 0 0 0,0 0 0 0 0,-1 0 0 0 0,0 0 0 0 0,0 0 1 0 0,-1 2-210 0 0,-1-9 8 0 0,-1 0 0 0 0,1 1 0 0 0,0-1 0 0 0,-1 0 0 0 0,0 0 0 0 0,1 0 0 0 0,-1 0 0 0 0,0 0 0 0 0,0 0 0 0 0,0-1 0 0 0,0 1 0 0 0,-1-1 0 0 0,1 1 0 0 0,0-1 0 0 0,-1 0 0 0 0,1 0 0 0 0,-1 0 0 0 0,1 0 0 0 0,-1 0 0 0 0,1-1 0 0 0,-1 1 0 0 0,1-1 0 0 0,-1 0 0 0 0,0 0 0 0 0,1 0 0 0 0,-1 0 0 0 0,0 0 0 0 0,1 0 0 0 0,-1 0 0 0 0,0-1 0 0 0,1 0 0 0 0,-1 1 0 0 0,1-1 0 0 0,-1 0 0 0 0,1 0 0 0 0,0-1 0 0 0,-1 1 0 0 0,1 0 0 0 0,0-1 0 0 0,0 1 0 0 0,0-1 0 0 0,0 0 0 0 0,0 0 0 0 0,0 1 0 0 0,0-1 0 0 0,1-1 0 0 0,-1 1 0 0 0,1 0 0 0 0,-1 0 0 0 0,1-1 0 0 0,0 1 0 0 0,0 0 0 0 0,0-1 0 0 0,0 1 0 0 0,0-1 0 0 0,1 1 0 0 0,-1-1 0 0 0,1 0 0 0 0,-1 1 0 0 0,1-1 0 0 0,0 0 0 0 0,0 1 0 0 0,0-1 0 0 0,1 0 0 0 0,-1 1 0 0 0,1-1 0 0 0,0-1-8 0 0,30-31-3294 0 0,3 25-6766 0 0,-14 8 6422 0 0</inkml:trace>
  <inkml:trace contextRef="#ctx0" brushRef="#br0" timeOffset="297.04">302 70 7325 0 0,'0'0'4143'0'0,"0"0"-3015"0"0,0 0-837 0 0,0 0 367 0 0,0 0 71 0 0,0 0-268 0 0,7 2-207 0 0,-3-2-230 0 0,-1 0 1 0 0,1 0-1 0 0,0 1 1 0 0,0-1-1 0 0,-1 1 0 0 0,1 0 1 0 0,0 0-1 0 0,-1 0 1 0 0,1 0-1 0 0,-1 1 1 0 0,1-1-1 0 0,-1 1 1 0 0,0 0-1 0 0,0 0 1 0 0,0 0-1 0 0,0 1 0 0 0,0-1 1 0 0,0 1-1 0 0,-1-1 1 0 0,1 1-1 0 0,-1 0 1 0 0,0 0-1 0 0,1 0 1 0 0,-1 0-1 0 0,-1 1 1 0 0,1-1-1 0 0,0 1 1 0 0,-1-1-1 0 0,0 1 0 0 0,0-1 1 0 0,0 1-1 0 0,0 0 1 0 0,0-1-1 0 0,-1 1 1 0 0,0 0-1 0 0,0 0 1 0 0,0-1-1 0 0,0 1 1 0 0,0 0-1 0 0,-1-1 0 0 0,0 3-24 0 0,-63 83 852 0 0,66-87-889 0 0,0 0-1 0 0,0 1 1 0 0,1-1 0 0 0,-1 0-1 0 0,1 0 1 0 0,0 0 0 0 0,-1-1 0 0 0,1 1-1 0 0,0-1 1 0 0,0 0 0 0 0,0 1-1 0 0,0-1 1 0 0,0 0 0 0 0,1-1 0 0 0,-1 1-1 0 0,0-1 1 0 0,0 1 0 0 0,1-1-1 0 0,-1 0 1 0 0,0 0 0 0 0,0 0 0 0 0,1-1-1 0 0,0 1 38 0 0,-3 0-216 0 0,2 0-50 0 0,24-2-7852 0 0,-11-4 733 0 0</inkml:trace>
  <inkml:trace contextRef="#ctx0" brushRef="#br0" timeOffset="543.1">483 218 7809 0 0,'0'0'7264'0'0,"0"0"-7264"0"0,0 0 128 0 0,-52-8 48 0 0,30 3 188 0 0,-3-1-224 0 0,0 2-128 0 0,2 1-12 0 0,1 0-1200 0 0,2 2-924 0 0,7-1-2652 0 0,3-1-3017 0 0</inkml:trace>
  <inkml:trace contextRef="#ctx0" brushRef="#br0" timeOffset="793.4">537 425 11045 0 0,'0'0'1073'0'0,"-8"0"-470"0"0,-349-48 2520 0 0,335 45-3515 0 0,-66-9 350 0 0,33-4-8965 0 0,48 12 2620 0 0</inkml:trace>
  <inkml:trace contextRef="#ctx0" brushRef="#br0" timeOffset="947.76">180 476 10605 0 0,'0'0'1189'0'0,"3"6"-831"0"0,30 105 2798 0 0,-32-108-3110 0 0,-1-1 0 0 0,0 1 0 0 0,1-1 0 0 0,-1 1 0 0 0,0 0 0 0 0,0-1 1 0 0,0 1-1 0 0,-1-1 0 0 0,1 1 0 0 0,-1-1 0 0 0,1 1 0 0 0,-1-1 0 0 0,0 0 0 0 0,0 1 1 0 0,0-1-1 0 0,0 0 0 0 0,0 1 0 0 0,-1-1 0 0 0,1 0 0 0 0,-1 0 0 0 0,1 0 0 0 0,-1 0 1 0 0,0-1-1 0 0,0 1 0 0 0,0 0 0 0 0,0-1 0 0 0,0 1 0 0 0,0-1 0 0 0,0 1 1 0 0,0-1-1 0 0,0 0 0 0 0,-1 0 0 0 0,1 0 0 0 0,-1 0 0 0 0,1-1 0 0 0,0 1 0 0 0,-1-1 1 0 0,1 1-1 0 0,-1-1 0 0 0,0 0 0 0 0,1 0 0 0 0,-1 0 0 0 0,1 0 0 0 0,-1-1 0 0 0,1 1 1 0 0,-2-1-47 0 0,2 1-15 0 0,0-1 1 0 0,-1 1-1 0 0,1-1 1 0 0,0 0-1 0 0,0 0 1 0 0,-1 0-1 0 0,1 0 1 0 0,0-1 0 0 0,0 1-1 0 0,0 0 1 0 0,0-1-1 0 0,0 1 1 0 0,1-1-1 0 0,-1 0 1 0 0,0 0-1 0 0,1 0 1 0 0,-1 0 0 0 0,1 0-1 0 0,0 0 1 0 0,0 0-1 0 0,0 0 1 0 0,0 0-1 0 0,0 0 1 0 0,0-1-1 0 0,0 1 1 0 0,1 0-1 0 0,-1-1 1 0 0,1 1 0 0 0,0-1-1 0 0,-1 1 1 0 0,1-1-1 0 0,0 1 1 0 0,1 0-1 0 0,-1-1 1 0 0,0 1-1 0 0,1-1 1 0 0,-1 1 0 0 0,1 0-1 0 0,0-1 1 0 0,0 1-1 0 0,0 0 1 0 0,0 0-1 0 0,0 0 1 0 0,0 0-1 0 0,0 0 1 0 0,1 0-1 0 0,-1 0 1 0 0,1 0 0 0 0,0 0-1 0 0,-1 0 1 0 0,1 1-1 0 0,0-1 1 0 0,0 1-1 0 0,0-1 1 0 0,0 1-1 0 0,0 0 1 0 0,0 0 0 0 0,1 0-1 0 0,-1 0 1 0 0,0 0-1 0 0,1 1 1 0 0,-1-1-1 0 0,0 1 1 0 0,1-1-1 0 0,-1 1 1 0 0,1 0 0 0 0,-1 0 14 0 0,43-6-2255 0 0,-17 7-2028 0 0,-14 1-989 0 0</inkml:trace>
  <inkml:trace contextRef="#ctx0" brushRef="#br0" timeOffset="16442.71">367 571 3464 0 0,'0'0'1468'0'0,"0"0"2573"0"0,0 0-2320 0 0,0 0-824 0 0,0 0 47 0 0,0 0 27 0 0,0 0-248 0 0,0 0-296 0 0,0 0-336 0 0,4 0-248 0 0,2 0 151 0 0,0 1 1 0 0,0 0-1 0 0,-1 0 0 0 0,1 0 1 0 0,0 1-1 0 0,0 0 0 0 0,-1 0 0 0 0,1 1 1 0 0,-1-1-1 0 0,0 1 0 0 0,1 0 1 0 0,-1 1-1 0 0,-1-1 0 0 0,1 1 1 0 0,0 0-1 0 0,-1 0 0 0 0,0 0 1 0 0,0 1-1 0 0,0-1 0 0 0,-1 1 1 0 0,1 0-1 0 0,-1 0 0 0 0,0 0 0 0 0,-1 1 1 0 0,1-1-1 0 0,-1 1 0 0 0,0 0 1 0 0,0-1-1 0 0,-1 1 0 0 0,0 0 1 0 0,0 0-1 0 0,0 5 6 0 0,-2-7 12 0 0,-1-1 0 0 0,0 1-1 0 0,0 0 1 0 0,0-1 0 0 0,0 1 0 0 0,0-1-1 0 0,-1 0 1 0 0,0 0 0 0 0,1 0 0 0 0,-1 0 0 0 0,0 0-1 0 0,0-1 1 0 0,-1 1 0 0 0,1-1 0 0 0,-1 0 0 0 0,1 0-1 0 0,-1 0 1 0 0,1 0 0 0 0,-1-1 0 0 0,0 1-1 0 0,0-1 1 0 0,0 0 0 0 0,0 0 0 0 0,0-1 0 0 0,0 1-1 0 0,0-1 1 0 0,-1 0-12 0 0,-42 2-7185 0 0,41-3 1840 0 0</inkml:trace>
  <inkml:trace contextRef="#ctx0" brushRef="#br0" timeOffset="16991.72">409 611 1356 0 0,'0'0'1439'0'0,"0"0"1879"0"0,0 0-1916 0 0,0 0-604 0 0,0 0-329 0 0,0 0-92 0 0,0 0 500 0 0,4 8-28 0 0,54 127 1810 0 0,-84-146-2238 0 0,-34-60-5977 0 0,89 84 8189 0 0,11 61-57 0 0,-38-35-6513 0 0,-2-37-320 0 0</inkml:trace>
  <inkml:trace contextRef="#ctx0" brushRef="#br0" timeOffset="17383.21">628 591 4972 0 0,'0'0'3987'0'0,"0"0"-2682"0"0,0 0-956 0 0,0 0 45 0 0,0 0-15 0 0,0 0-197 0 0,0 0 60 0 0,-3 8 109 0 0,1-4-263 0 0,1 0-1 0 0,0 1 1 0 0,0-1 0 0 0,0 0-1 0 0,1 0 1 0 0,0 0 0 0 0,-1 1-1 0 0,1-1 1 0 0,1 0-1 0 0,-1 1 1 0 0,0-1 0 0 0,1 0-1 0 0,0 0 1 0 0,0 0 0 0 0,1 0-1 0 0,-1 0 1 0 0,1 0-1 0 0,-1 0 1 0 0,1 0 0 0 0,1 0-1 0 0,-1-1 1 0 0,0 1 0 0 0,1-1-1 0 0,0 0 1 0 0,0 1-1 0 0,0-1 1 0 0,0-1 0 0 0,0 1-1 0 0,0 0 1 0 0,1-1 0 0 0,0 0-1 0 0,-1 1 1 0 0,1-1-1 0 0,0-1 1 0 0,2 2-88 0 0,-3-3 22 0 0,-1 0-1 0 0,1-1 1 0 0,-1 1-1 0 0,1 0 1 0 0,-1-1-1 0 0,1 0 1 0 0,-1 0-1 0 0,1 1 1 0 0,-1-2-1 0 0,0 1 1 0 0,1 0-1 0 0,-1 0 1 0 0,0-1-1 0 0,0 1 1 0 0,0-1-1 0 0,0 1 1 0 0,0-1-1 0 0,0 0 1 0 0,-1 0-1 0 0,1 0 1 0 0,-1 0-1 0 0,1 0 1 0 0,-1 0-1 0 0,0 0 1 0 0,1-1-1 0 0,-1 1 1 0 0,-1 0-1 0 0,1-1 1 0 0,0 1-1 0 0,0-1 1 0 0,-1 1-1 0 0,1-1 1 0 0,-1 1-1 0 0,0-1 1 0 0,0-1-22 0 0,0 3-2 0 0,12 67 252 0 0,-11-62-193 0 0,1 0 1 0 0,-1 0-1 0 0,0 0 1 0 0,0 0 0 0 0,-1 1-1 0 0,1-1 1 0 0,-1 0-1 0 0,0 0 1 0 0,0 1-1 0 0,0-1 1 0 0,0 0-1 0 0,-1 0 1 0 0,0 1 0 0 0,0-1-1 0 0,0 0 1 0 0,0 0-1 0 0,-1 0 1 0 0,0 0-1 0 0,1 0 1 0 0,-1 0-1 0 0,-1-1 1 0 0,1 1 0 0 0,-1-1-1 0 0,1 1 1 0 0,-1-1-1 0 0,0 0 1 0 0,0 0-1 0 0,0 0 1 0 0,-1 0-1 0 0,1-1 1 0 0,0 0 0 0 0,-1 1-1 0 0,0-1 1 0 0,0 0-1 0 0,0-1 1 0 0,0 1-1 0 0,-3 0-57 0 0,-86 2-1316 0 0,33-20-5836 0 0,35 1-2410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40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41 4984 0 0,'0'0'10777'0'0,"0"0"-9684"0"0,0 0-1093 0 0,0 0-372 0 0,0 0 372 0 0,0 0 360 0 0,-37 6-72 0 0,16-8-160 0 0,-3-1-128 0 0,-2-1-60 0 0,3 0-853 0 0,-2 0-235 0 0,7-3-396 0 0,3 0-1316 0 0,5-2-1128 0 0,6 2-685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40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7 900 0 0,'0'0'9289'0'0,"0"0"-7501"0"0,0 0-584 0 0,0 0-264 0 0,0 0-16 0 0,0 0-596 0 0,0 0-204 0 0,0 0 268 0 0,0 0-104 0 0,-52 0-148 0 0,24 0-140 0 0,-1 0-604 0 0,0 0-684 0 0,11 0-968 0 0,-5-7-3964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40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 15661 0 0,'0'0'370'0'0,"-4"5"-359"0"0,-11 22 199 0 0,0 0-1 0 0,2 0 0 0 0,2 1 1 0 0,0 0-1 0 0,2 1 1 0 0,0 1-1 0 0,3-1 0 0 0,0 1 1 0 0,2 0-1 0 0,1 1 1 0 0,1-1-1 0 0,2 0 0 0 0,1 1 1 0 0,2-1-1 0 0,2 8-209 0 0,0-13 69 0 0,1 1 0 0 0,1-1 0 0 0,2-1 0 0 0,0 1 0 0 0,2-1 0 0 0,0-1 0 0 0,2 0 0 0 0,10 13-69 0 0,-12-8-210 0 0,-8-19-2245 0 0,0-1-4309 0 0,-4-12-722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47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40 12105 0 0,'0'0'4689'0'0,"0"0"-4689"0"0,0 0-64 0 0,-42-10 64 0 0,21 5 4 0 0,-4 1-4 0 0,1 1-172 0 0,0-1-549 0 0,2 2-235 0 0,2-1-400 0 0,5-3-1220 0 0,6 3-2248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47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51 10153 0 0,'0'0'6813'0'0,"0"0"-6813"0"0,0 0-148 0 0,0 0 148 0 0,-65-3 136 0 0,2-5 128 0 0,-7-4-264 0 0,10 1-1205 0 0,9-6-4203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5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3512 0 0,'0'0'3481'0'0,"0"0"-3481"0"0,0 0-2705 0 0,0 0 253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3:18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1064 0 0,'0'0'103'0'0,"0"0"73"0"0,0 0-54 0 0,0 0 13 0 0,0 0 68 0 0,0 0 530 0 0,0 0 1001 0 0,0 0-794 0 0,2 34 1011 0 0,49 234 810 0 0,-46-279 1838 0 0,11-24-4953 0 0,-3 10 309 0 0,-13 22 38 0 0,1 1 0 0 0,0-1 0 0 0,0 1 1 0 0,0 0-1 0 0,0-1 0 0 0,0 1 0 0 0,0 0 0 0 0,1 0 1 0 0,-1 0-1 0 0,1 0 0 0 0,-1 0 0 0 0,1 0 0 0 0,0 0 0 0 0,0 0 1 0 0,0 1-1 0 0,0-1 0 0 0,0 1 0 0 0,0-1 0 0 0,0 1 0 0 0,1 0 1 0 0,-1 0-1 0 0,0 0 0 0 0,1 0 0 0 0,-1 0 0 0 0,1 0 0 0 0,-1 1 1 0 0,1-1-1 0 0,-1 1 0 0 0,1 0 0 0 0,-1 0 0 0 0,1 0 1 0 0,-1 0-1 0 0,1 0 0 0 0,-1 0 0 0 0,1 1 0 0 0,-1-1 0 0 0,1 1 1 0 0,-1 0-1 0 0,1 0 0 0 0,-1 0 0 0 0,0 0 0 0 0,1 0 0 0 0,-1 0 1 0 0,0 1-1 0 0,0-1 0 0 0,0 1 0 0 0,0-1 0 0 0,0 1 0 0 0,0 0 1 0 0,-1 0-1 0 0,1 0 0 0 0,0 0 0 0 0,-1 0 0 0 0,0 0 1 0 0,1 0-1 0 0,-1 1 0 0 0,0-1 0 0 0,0 0 0 0 0,0 1 7 0 0,21 57 1300 0 0,12-101 1684 0 0,-16-11-3030 0 0,12-25-895 0 0,4 45-8048 0 0,-28 28 1150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39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182 410 7265 0 0,'0'0'1086'0'0,"0"0"-430"0"0,0 0 37 0 0,0 0 3 0 0,0 0-6 0 0,0 0-138 0 0,0 0-170 0 0,0 0-436 0 0,0 0-334 0 0,3-2 36 0 0,2 0 412 0 0,0 0-1 0 0,0 1 0 0 0,0 0 1 0 0,0 0-1 0 0,0 0 0 0 0,0 1 1 0 0,0 0-1 0 0,0 0 1 0 0,0 0-1 0 0,1 0 0 0 0,-1 1 1 0 0,0 0-1 0 0,0 0 0 0 0,0 0 1 0 0,0 1-1 0 0,0-1 0 0 0,-1 1 1 0 0,1 0-1 0 0,0 1 0 0 0,-1-1 1 0 0,0 1-1 0 0,1 0 1 0 0,-1 0-1 0 0,0 0 0 0 0,0 1 1 0 0,-1 0-1 0 0,1-1 0 0 0,-1 1 1 0 0,0 0-1 0 0,0 1 0 0 0,0-1 1 0 0,0 0-1 0 0,-1 1 0 0 0,0 0 1 0 0,0-1-1 0 0,0 1 1 0 0,0 0-1 0 0,-1 0 0 0 0,0 0 1 0 0,0 2-60 0 0,-2-4 91 0 0,0 0 0 0 0,0 0 0 0 0,0-1 0 0 0,-1 1 0 0 0,1 0 0 0 0,-1 0 0 0 0,0-1 0 0 0,0 0 0 0 0,0 1 0 0 0,0-1 0 0 0,0 0 0 0 0,0 0 0 0 0,-1 0 0 0 0,1 0 1 0 0,-1 0-1 0 0,0 0 0 0 0,1-1 0 0 0,-1 1 0 0 0,0-1 0 0 0,0 0 0 0 0,0 0 0 0 0,0 0 0 0 0,0 0 0 0 0,-1-1-91 0 0,-46 10-2278 0 0,49-10 1722 0 0,-2-1-1521 0 0,3-1-2322 0 0,0-4-2077 0 0</inkml:trace>
  <inkml:trace contextRef="#ctx0" brushRef="#br0" timeOffset="250.61">419 409 7917 0 0,'0'0'2279'0'0,"0"0"-1169"0"0,0 0-721 0 0,0 0 258 0 0,0 0 163 0 0,0 0-65 0 0,0 0-187 0 0,-5 8-229 0 0,2-6-299 0 0,1 1 0 0 0,-1 0 0 0 0,1 0 1 0 0,0 0-1 0 0,0 0 0 0 0,0 0 0 0 0,0 0 0 0 0,0 0 0 0 0,1 1 1 0 0,-1-1-1 0 0,1 1 0 0 0,0-1 0 0 0,0 1 0 0 0,1-1 0 0 0,-1 1 0 0 0,1 0 1 0 0,0 0-1 0 0,-1-1 0 0 0,2 1 0 0 0,-1 0 0 0 0,0-1 0 0 0,1 1 0 0 0,-1 0 1 0 0,1-1-1 0 0,0 1 0 0 0,1-1 0 0 0,-1 1 0 0 0,0-1 0 0 0,1 0 1 0 0,0 1-1 0 0,0-1 0 0 0,0 0 0 0 0,0 0 0 0 0,0 0 0 0 0,1-1 0 0 0,-1 1 1 0 0,1 0-1 0 0,0-1 0 0 0,0 0 0 0 0,0 0 0 0 0,1 1-30 0 0,50 8-153 0 0,-36-13-2519 0 0,-4-5-3663 0 0,-9 0-525 0 0</inkml:trace>
  <inkml:trace contextRef="#ctx0" brushRef="#br0" timeOffset="572.66">538 221 11573 0 0,'0'0'973'0'0,"0"0"-731"0"0,0 0-249 0 0,0 0-121 0 0,7-2-159 0 0,-3 1 313 0 0,-1 0 0 0 0,0 0-1 0 0,1 0 1 0 0,-1 1 0 0 0,1-1 0 0 0,-1 1 0 0 0,0 0 0 0 0,1 0 0 0 0,-1 0 0 0 0,1 0 0 0 0,-1 1-1 0 0,1-1 1 0 0,-1 1 0 0 0,0 0 0 0 0,1 0 0 0 0,-1 0 0 0 0,0 0 0 0 0,0 1 0 0 0,0-1-1 0 0,0 1 1 0 0,0 0 0 0 0,0 0 0 0 0,0 0 0 0 0,0 0 0 0 0,-1 1 0 0 0,1-1 0 0 0,-1 1 0 0 0,0-1-1 0 0,0 1 1 0 0,0 0 0 0 0,0 0 0 0 0,0 0 0 0 0,0 0 0 0 0,-1 0 0 0 0,0 0 0 0 0,1 1-1 0 0,-1-1 1 0 0,-1 0 0 0 0,1 1-26 0 0,-79 70 1936 0 0,129-67-892 0 0,-20-7-1168 0 0,38 0-543 0 0,-22 3-4046 0 0,-34-2-806 0 0</inkml:trace>
  <inkml:trace contextRef="#ctx0" brushRef="#br0" timeOffset="35886.59">116 588 1136 0 0,'0'0'1066'0'0,"0"0"-148"0"0,-3-8-160 0 0,-24-115 1406 0 0,27 105-2212 0 0,1-1-1 0 0,0 0 1 0 0,1 1 0 0 0,1-1-1 0 0,1 1 1 0 0,0 0 0 0 0,1 0-1 0 0,2 0 1 0 0,-1 1 0 0 0,2 0-1 0 0,0 0 1 0 0,1 0 0 0 0,1 1 0 0 0,1 1-1 0 0,0 0 1 0 0,1 0 0 0 0,0 1-1 0 0,1 1 1 0 0,0 0 0 0 0,2 1-1 0 0,-1 0 1 0 0,1 1 0 0 0,1 1-1 0 0,2-1 49 0 0,-5 2 131 0 0,1 1-1 0 0,1 0 1 0 0,-1 1-1 0 0,1 0 1 0 0,0 1-1 0 0,1 1 1 0 0,-1 1-1 0 0,1 0 1 0 0,0 1-1 0 0,0 0 1 0 0,0 1-1 0 0,0 1 1 0 0,1 1-1 0 0,-1 0 1 0 0,0 2-1 0 0,0-1 1 0 0,0 2-1 0 0,0 0 1 0 0,0 1-1 0 0,0 1 1 0 0,-1 0-1 0 0,0 1 1 0 0,0 0-1 0 0,0 1 1 0 0,-1 1-1 0 0,0 1 1 0 0,-1 0-1 0 0,0 0 1 0 0,6 7-131 0 0,-9-5 43 0 0,0 0 0 0 0,-1 0 1 0 0,0 1-1 0 0,0 0 0 0 0,-2 1 0 0 0,1 0 1 0 0,-2 0-1 0 0,0 1 0 0 0,0 0 1 0 0,-2 0-1 0 0,1 0 0 0 0,-2 0 0 0 0,0 1 1 0 0,0-1-1 0 0,-2 1 0 0 0,0 0 1 0 0,0 0-1 0 0,-2-1 0 0 0,1 1 0 0 0,-2 0 1 0 0,0 0-1 0 0,-1-1 0 0 0,0 1 0 0 0,-1-1 1 0 0,-1 0-1 0 0,0 0 0 0 0,-1-1 1 0 0,-1 1-1 0 0,0-1 0 0 0,-1-1 0 0 0,0 1 1 0 0,0-1-1 0 0,-4 2-43 0 0,-1 3 29 0 0,-1-1 1 0 0,0-1-1 0 0,-1 0 0 0 0,-1 0 0 0 0,-1-2 1 0 0,0 0-1 0 0,0-1 0 0 0,-1-1 1 0 0,-1 0-1 0 0,0-1 0 0 0,0-1 1 0 0,-1-1-1 0 0,0-1 0 0 0,0-1 0 0 0,-1-1 1 0 0,0 0-1 0 0,0-2 0 0 0,0 0 1 0 0,0-1-1 0 0,0-2 0 0 0,-7 0-29 0 0,12-4 37 0 0,0 0-1 0 0,0-1 0 0 0,1-1 1 0 0,0-1-1 0 0,0 0 0 0 0,1-1 1 0 0,0 0-1 0 0,0-1 0 0 0,0 0 1 0 0,2-2-1 0 0,-1 1 0 0 0,1-2 0 0 0,1 1 1 0 0,0-1-1 0 0,0-1 0 0 0,-6-11-36 0 0,-15-11-646 0 0,-60-83-5595 0 0,81 97 3429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3:21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1038 83 7201 0 0,'0'0'768'0'0,"0"0"-471"0"0,0 0 314 0 0,-9 1 315 0 0,-409-6 3620 0 0,195-7-4257 0 0,127 0-4345 0 0,92 11 741 0 0,5-1-2152 0 0</inkml:trace>
  <inkml:trace contextRef="#ctx0" brushRef="#br0" timeOffset="1577.93">381 54 796 0 0,'0'0'7007'0'0,"0"0"-4604"0"0,0 0-1559 0 0,0 0-72 0 0,0 0-188 0 0,0 0-185 0 0,0 0-5 0 0,0 0-122 0 0,0 0-177 0 0,-5-4-66 0 0,-113-23 952 0 0,100 27-1089 0 0,-111-2 594 0 0,44-8-3158 0 0,70 6-598 0 0,5-3-3954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3:20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31 144 0 0,'0'0'5688'0'0,"0"0"-4137"0"0,0 0-1136 0 0,0 0 324 0 0,0-6-37 0 0,-1-4-686 0 0,1-4 1393 0 0,5 29-939 0 0,21 282 1366 0 0,-26-297-1691 0 0,-1-1-1 0 0,1 1 1 0 0,-1 0 0 0 0,1 0 0 0 0,-1 0 0 0 0,1 0-1 0 0,-1 0 1 0 0,1 0 0 0 0,-1 0 0 0 0,1 0 0 0 0,-1 1 0 0 0,1-1-1 0 0,-1 0 1 0 0,1 0 0 0 0,-1 0 0 0 0,1 0 0 0 0,-1 1-1 0 0,1-1 1 0 0,-1 0 0 0 0,1 0 0 0 0,0 1 0 0 0,-1-1-1 0 0,1 0 1 0 0,-1 1 0 0 0,1-1 0 0 0,0 1 0 0 0,-1-1-145 0 0,-17-31-462 0 0,18 32 438 0 0,0 1-1 0 0,0-1 1 0 0,0 0 0 0 0,-1 1-1 0 0,1-1 1 0 0,0 0-1 0 0,-1 1 1 0 0,1-1 0 0 0,-1 0-1 0 0,0 0 1 0 0,1 1 0 0 0,-1-1-1 0 0,0 0 1 0 0,0 0-1 0 0,1 0 1 0 0,-1 0 0 0 0,0 0-1 0 0,0 0 1 0 0,0 0 0 0 0,-1 0-1 0 0,1-1 1 0 0,0 1-1 0 0,0 0 1 0 0,0 0 0 0 0,-1-1-1 0 0,1 1 1 0 0,0-1-1 0 0,0 1 1 0 0,-1-1 0 0 0,1 0-1 0 0,0 1 1 0 0,-1-1 0 0 0,1 0-1 0 0,-1 0 1 0 0,1 0-1 0 0,0 0 1 0 0,-1 0 0 0 0,1 0-1 0 0,0-1 1 0 0,-1 1-1 0 0,1 0 1 0 0,0-1 0 0 0,-1 1-1 0 0,1-1 1 0 0,0 1 0 0 0,-1-1-1 0 0,1 0 1 0 0,0 1-1 0 0,0-1 1 0 0,0 0 0 0 0,0 0-1 0 0,0 0 1 0 0,0 0-1 0 0,0 0 1 0 0,0 0 0 0 0,0 0-1 0 0,0 0 1 0 0,1 0 0 0 0,-1 0-1 0 0,0-1 1 0 0,1 1-1 0 0,-1 0 1 0 0,1 0 0 0 0,-1-1-1 0 0,1 1 1 0 0,0 0 0 0 0,-1-1-1 0 0,1 1 1 0 0,0-1-1 0 0,0 1 25 0 0,-1 3 48 0 0,1 1-1 0 0,-1-1 1 0 0,1 1-1 0 0,0-1 1 0 0,-1 1-1 0 0,1 0 0 0 0,0-1 1 0 0,1 1-1 0 0,-1-1 1 0 0,0 1-1 0 0,1-1 1 0 0,0 1-1 0 0,-1-1 1 0 0,1 1-1 0 0,0-1 0 0 0,0 1 1 0 0,0-1-1 0 0,1 0 1 0 0,-1 0-1 0 0,1 1 1 0 0,-1-1-1 0 0,1 0 1 0 0,-1 0-1 0 0,1-1 0 0 0,0 1 1 0 0,0 0-1 0 0,0-1 1 0 0,0 1-1 0 0,0-1 1 0 0,1 1-1 0 0,-1-1 1 0 0,0 0-1 0 0,1 0 0 0 0,-1 0 1 0 0,1 0-1 0 0,-1-1 1 0 0,1 1-1 0 0,-1-1 1 0 0,1 1-1 0 0,-1-1 1 0 0,1 0-1 0 0,0 0-47 0 0,116 2-1384 0 0,-99-6-1038 0 0,-8-3-2973 0 0,-1 0-1056 0 0</inkml:trace>
  <inkml:trace contextRef="#ctx0" brushRef="#br0" timeOffset="418.94">624 204 9773 0 0,'0'0'3144'0'0,"0"0"-3172"0"0,0 0-622 0 0,0 0 424 0 0,-1 6 549 0 0,7 153 1613 0 0,11-161 660 0 0,12-29-2840 0 0,-27 28 441 0 0,-1 1-220 0 0,-1 1-1 0 0,1-1 1 0 0,0 1 0 0 0,0-1-1 0 0,0 1 1 0 0,0-1 0 0 0,0 1-1 0 0,0-1 1 0 0,0 1 0 0 0,0 0 0 0 0,0 0-1 0 0,1 0 1 0 0,-1-1 0 0 0,0 1-1 0 0,1 1 1 0 0,-1-1 0 0 0,1 0-1 0 0,0 0 1 0 0,-1 0 0 0 0,1 1 0 0 0,-1-1-1 0 0,1 1 1 0 0,0-1 0 0 0,-1 1-1 0 0,1 0 1 0 0,0 0 0 0 0,0 0-1 0 0,-1 0 1 0 0,1 0 0 0 0,0 0 0 0 0,0 0-1 0 0,-1 0 1 0 0,1 1 0 0 0,0-1-1 0 0,-1 1 1 0 0,1-1 0 0 0,0 1-1 0 0,-1 0 1 0 0,1-1 0 0 0,-1 1-1 0 0,1 0 1 0 0,-1 0 0 0 0,1 0 0 0 0,-1 0-1 0 0,0 1 1 0 0,0-1 0 0 0,1 0-1 0 0,-1 0 1 0 0,0 1 0 0 0,0-1-1 0 0,0 1 1 0 0,0-1 0 0 0,-1 1 0 0 0,1-1-1 0 0,0 1 1 0 0,-1-1 0 0 0,1 1-1 0 0,-1 0 1 0 0,1-1 0 0 0,-1 3 23 0 0,5 15 99 0 0,-5-20-53 0 0,0 1 1 0 0,0 0 0 0 0,1-1 0 0 0,-1 1 0 0 0,0-1 0 0 0,1 1 0 0 0,-1-1 0 0 0,0 1 0 0 0,1 0 0 0 0,-1-1 0 0 0,0 1 0 0 0,1 0-1 0 0,-1-1 1 0 0,1 1 0 0 0,-1 0 0 0 0,1 0 0 0 0,-1-1 0 0 0,0 1 0 0 0,1 0 0 0 0,-1 0 0 0 0,1 0 0 0 0,-1 0 0 0 0,1-1 0 0 0,-1 1-1 0 0,1 0 1 0 0,0 0 0 0 0,-1 0 0 0 0,1 0 0 0 0,-1 0 0 0 0,1 0 0 0 0,-1 1 0 0 0,1-1 0 0 0,-1 0 0 0 0,1 0 0 0 0,-1 0-1 0 0,1 0 1 0 0,-1 0 0 0 0,1 1 0 0 0,-1-1 0 0 0,0 0 0 0 0,1 1 0 0 0,-1-1 0 0 0,1 0 0 0 0,-1 1 0 0 0,0-1 0 0 0,1 0 0 0 0,-1 1-1 0 0,0-1 1 0 0,1 1 0 0 0,-1-1 0 0 0,0 0 0 0 0,0 1 0 0 0,1-1 0 0 0,-1 1 0 0 0,0-1 0 0 0,0 1 0 0 0,0-1 0 0 0,0 1 0 0 0,1-1-1 0 0,-1 1 1 0 0,0-1 0 0 0,0 1 0 0 0,0-1 0 0 0,0 1 0 0 0,0 0-47 0 0,67-116-1248 0 0,-45 135-11002 0 0,-17-14 10333 0 0,10 9-1239 0 0</inkml:trace>
  <inkml:trace contextRef="#ctx0" brushRef="#br0" timeOffset="1106.84">278 141 416 0 0,'0'0'0'0'0</inkml:trace>
  <inkml:trace contextRef="#ctx0" brushRef="#br0" timeOffset="1499.5">278 141 1032 0 0,'2'0'112'0'0,"-1"1"-1"0"0,0-1 1 0 0,0 0 0 0 0,0 1-1 0 0,0-1 1 0 0,0 0-1 0 0,0 0 1 0 0,0 0 0 0 0,0 0-1 0 0,1 0 1 0 0,-1 0-1 0 0,0 0 1 0 0,0 0 0 0 0,0 0-1 0 0,0-1 1 0 0,0 1-1 0 0,0 0 1 0 0,0-1 0 0 0,0 1-1 0 0,0-1 1 0 0,0 1 0 0 0,0-1-1 0 0,0 1 1 0 0,0-1-1 0 0,0 0 1 0 0,0 1 0 0 0,0-1-1 0 0,0 0 1 0 0,-1 0-1 0 0,1 0 1 0 0,0 0 0 0 0,-1 0-1 0 0,1 0 1 0 0,-1 0-1 0 0,1 0 1 0 0,-1 0 0 0 0,1 0-1 0 0,-1 0 1 0 0,0 0-1 0 0,1 0 1 0 0,-1 0 0 0 0,0 0-1 0 0,0 0 1 0 0,0 0 0 0 0,0-1-1 0 0,0 1 1 0 0,0 0-1 0 0,0 0 1 0 0,0 0 0 0 0,0 0-1 0 0,-1 0 1 0 0,1 0-1 0 0,0 0 1 0 0,-1 0 0 0 0,1 0-1 0 0,-1 0 1 0 0,1 0-1 0 0,-1 0 1 0 0,1 0 0 0 0,-1 0-1 0 0,0 0 1 0 0,1 0 0 0 0,-1 0-1 0 0,0 0 1 0 0,0 1-1 0 0,0-1-111 0 0,0-5 47 0 0,54 90 2296 0 0,-14 32-2235 0 0,-83-126 1454 0 0,-28-50-2284 0 0,150 130 2473 0 0,-32-1 210 0 0,-64-77-4483 0 0,5 0-3038 0 0,-2-4-1806 0 0</inkml:trace>
  <inkml:trace contextRef="#ctx0" brushRef="#br0" timeOffset="1812.11">41 84 11177 0 0,'0'0'887'0'0,"0"0"-611"0"0,0 0 62 0 0,0 0 100 0 0,0 0-276 0 0,3 6 259 0 0,21 36 652 0 0,-19-36-1028 0 0,0 0-1 0 0,-1 0 1 0 0,1 1 0 0 0,-1 0 0 0 0,-1 0-1 0 0,1 0 1 0 0,-1 0 0 0 0,-1 0 0 0 0,1 0 0 0 0,-1 1-1 0 0,0 0 1 0 0,-1-1 0 0 0,0 1 0 0 0,0 0 0 0 0,-1 0-1 0 0,0-1 1 0 0,0 1 0 0 0,-1 0 0 0 0,-1 7-45 0 0,1-13 22 0 0,-1 0 1 0 0,0 0-1 0 0,0 0 1 0 0,1-1-1 0 0,-1 1 1 0 0,0 0-1 0 0,0-1 1 0 0,-1 0-1 0 0,1 1 0 0 0,0-1 1 0 0,0 0-1 0 0,-1 0 1 0 0,1 0-1 0 0,0 0 1 0 0,-1 0-1 0 0,1-1 1 0 0,-1 1-1 0 0,1-1 1 0 0,-1 0-1 0 0,1 0 1 0 0,-1 0-1 0 0,0 0 1 0 0,1 0-1 0 0,-1 0 1 0 0,1 0-1 0 0,-1-1 0 0 0,1 0 1 0 0,-1 1-1 0 0,1-1 1 0 0,0 0-1 0 0,-1 0 1 0 0,1 0-1 0 0,0-1 1 0 0,0 1-1 0 0,0 0 1 0 0,-1-1-1 0 0,1 1 1 0 0,1-1-1 0 0,-1 0 1 0 0,0 0-1 0 0,0 0 1 0 0,1 0-1 0 0,-1 0 1 0 0,1 0-1 0 0,-1 0 0 0 0,1 0 1 0 0,0-1-1 0 0,0 1 1 0 0,0 0-1 0 0,0-1 1 0 0,1 1-1 0 0,-1-1 1 0 0,1 1-1 0 0,-1-2-22 0 0,0 1-26 0 0,1 0-1 0 0,-1 1 1 0 0,0-1-1 0 0,1 0 1 0 0,0 0-1 0 0,0 0 1 0 0,0 0 0 0 0,0 0-1 0 0,0 0 1 0 0,1 0-1 0 0,-1 0 1 0 0,1 0-1 0 0,0 0 1 0 0,0 0-1 0 0,0 1 1 0 0,0-1-1 0 0,0 0 1 0 0,1 0 0 0 0,-1 1-1 0 0,1-1 1 0 0,-1 1-1 0 0,1 0 1 0 0,0-1-1 0 0,0 1 1 0 0,0 0-1 0 0,1 0 1 0 0,-1 0-1 0 0,0 0 1 0 0,1 1 0 0 0,-1-1-1 0 0,1 1 1 0 0,-1-1-1 0 0,1 1 1 0 0,0 0-1 0 0,1 0 27 0 0,69 0-5897 0 0,-53 7-152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3:25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16 3344 0 0,'0'0'5357'0'0,"0"0"-5357"0"0,0 0-544 0 0,0 0 8 0 0,0 0-764 0 0,0 0 143 0 0,0 0 621 0 0,0 0-284 0 0,0 0-808 0 0,-12-13-292 0 0</inkml:trace>
  <inkml:trace contextRef="#ctx0" brushRef="#br0" timeOffset="310.94">82 16 2552 0 0,'20'-15'7211'0'0,"3"33"-5267"0"0,-13-8-2533 0 0,-2-4 722 0 0,-1 1 0 0 0,0-1 0 0 0,0 2 0 0 0,0-1 0 0 0,-1 1 0 0 0,0-1 0 0 0,0 2 0 0 0,-1-1 0 0 0,0 1 0 0 0,-1-1 0 0 0,0 1 0 0 0,0 1 0 0 0,-1-1 0 0 0,0 0 0 0 0,-1 1-1 0 0,0 0 1 0 0,0-1 0 0 0,-1 1 0 0 0,0 0 0 0 0,-1 5-133 0 0,-4-10 30 0 0,0-1-1 0 0,-1 1 0 0 0,0-1 1 0 0,1 0-1 0 0,-1 0 1 0 0,-1-1-1 0 0,1 0 0 0 0,0 0 1 0 0,-1 0-1 0 0,0 0 0 0 0,1-1 1 0 0,-1 0-1 0 0,0 0 1 0 0,0-1-1 0 0,-1 0 0 0 0,1 0 1 0 0,0 0-1 0 0,0 0 0 0 0,0-1 1 0 0,-1 0-1 0 0,1-1 1 0 0,0 1-1 0 0,0-1 0 0 0,0-1 1 0 0,0 1-1 0 0,0-1 1 0 0,0 0-1 0 0,0 0 0 0 0,0-1 1 0 0,-3-1-30 0 0,6 3 5 0 0,1 0 1 0 0,-1 0 0 0 0,1 0-1 0 0,-1-1 1 0 0,1 1 0 0 0,-1-1 0 0 0,1 1-1 0 0,0-1 1 0 0,0 0 0 0 0,0 0-1 0 0,0 0 1 0 0,0 0 0 0 0,0 0-1 0 0,0-1 1 0 0,1 1 0 0 0,-1 0-1 0 0,1-1 1 0 0,0 1 0 0 0,0-1 0 0 0,0 0-1 0 0,0 1 1 0 0,0-1 0 0 0,0 0-1 0 0,1 1 1 0 0,-1-1 0 0 0,1 0-1 0 0,0 0 1 0 0,0 0 0 0 0,0 0-1 0 0,0 1 1 0 0,0-1 0 0 0,1 0 0 0 0,-1 0-1 0 0,1 1 1 0 0,0-1 0 0 0,-1 0-1 0 0,2 0 1 0 0,-1 1 0 0 0,0-1-1 0 0,0 1 1 0 0,1-1 0 0 0,-1 1-1 0 0,1 0 1 0 0,0 0 0 0 0,0-1 0 0 0,-1 1-1 0 0,2 0 1 0 0,-1 1 0 0 0,0-1-1 0 0,0 0 1 0 0,0 1 0 0 0,1-1-1 0 0,-1 1 1 0 0,1-1 0 0 0,-1 1-1 0 0,1 0 1 0 0,0 0 0 0 0,-1 1 0 0 0,1-1-1 0 0,0 0 1 0 0,0 1 0 0 0,0 0-1 0 0,0-1-5 0 0,75-2-1128 0 0,-45 15-3191 0 0,-18-6-1331 0 0</inkml:trace>
  <inkml:trace contextRef="#ctx0" brushRef="#br0" timeOffset="575.23">353 132 12753 0 0,'0'0'1249'0'0,"0"0"-787"0"0,0 0-281 0 0,0 0-18 0 0,0 0 54 0 0,0 0-79 0 0,22-5-944 0 0,-19 5 797 0 0,-1 1 1 0 0,0 0-1 0 0,1 0 0 0 0,-1 0 0 0 0,0 1 0 0 0,1-1 0 0 0,-1 0 0 0 0,0 1 1 0 0,0 0-1 0 0,0-1 0 0 0,0 1 0 0 0,-1 0 0 0 0,1 0 0 0 0,0 0 0 0 0,-1 0 1 0 0,0 0-1 0 0,1 0 0 0 0,-1 1 0 0 0,0-1 0 0 0,0 0 0 0 0,0 1 0 0 0,0-1 1 0 0,0 0-1 0 0,-1 1 0 0 0,1 0 0 0 0,-1-1 0 0 0,0 1 0 0 0,0-1 0 0 0,1 1 1 0 0,-2-1-1 0 0,1 1 0 0 0,0-1 0 0 0,0 1 0 0 0,-1-1 0 0 0,0 2 9 0 0,-45 40-928 0 0,43-42 446 0 0,-7 3-940 0 0,7-5-2941 0 0,6-2-1745 0 0</inkml:trace>
  <inkml:trace contextRef="#ctx0" brushRef="#br0" timeOffset="822.76">547 125 6005 0 0,'0'0'5563'0'0,"0"0"-4919"0"0,0 0-397 0 0,0 0 305 0 0,-6 7 122 0 0,-63 91 1138 0 0,131-58-3622 0 0,-17-26-3539 0 0,-17-10-501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3:3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30 1420 0 0,'0'0'5462'0'0,"0"0"-3125"0"0,0 0-980 0 0,0 0-269 0 0,0 0-330 0 0,0 0-329 0 0,0 0-361 0 0,3 6-73 0 0,8 12 34 0 0,-3-7 181 0 0,0 1-1 0 0,-1 0 1 0 0,0 0-1 0 0,0 0 1 0 0,-2 1 0 0 0,1 0-1 0 0,-2 0 1 0 0,0 0-1 0 0,0 1 1 0 0,-1-1-1 0 0,-1 1 1 0 0,0 0-1 0 0,-1 0 1 0 0,-1 0 0 0 0,0 0-1 0 0,-2 12-209 0 0,1-23 61 0 0,0 0 1 0 0,-1 1-1 0 0,0-1 0 0 0,0 0 0 0 0,0 0 0 0 0,0 0 1 0 0,0 0-1 0 0,-1 0 0 0 0,1-1 0 0 0,-1 1 0 0 0,0-1 1 0 0,0 0-1 0 0,0 1 0 0 0,0-1 0 0 0,0 0 0 0 0,0-1 1 0 0,0 1-1 0 0,-1-1 0 0 0,1 1 0 0 0,-1-1 0 0 0,1 0 1 0 0,-1 0-1 0 0,1-1 0 0 0,-1 1 0 0 0,0-1 0 0 0,1 1 1 0 0,-1-1-1 0 0,1 0 0 0 0,-1-1 0 0 0,-1 1-61 0 0,4-4 56 0 0,0 1 0 0 0,0-1-1 0 0,1 1 1 0 0,-1-1 0 0 0,1 1 0 0 0,0-1-1 0 0,0 1 1 0 0,0-1 0 0 0,0 1 0 0 0,1-1-1 0 0,-1 1 1 0 0,1-1 0 0 0,0 1-1 0 0,0 0 1 0 0,0-1 0 0 0,1 1 0 0 0,-1 0-1 0 0,1 0 1 0 0,0 0 0 0 0,0 0 0 0 0,0 0-1 0 0,0 0 1 0 0,0 0 0 0 0,1 1-1 0 0,-1-1 1 0 0,1 0-56 0 0,103-86-1619 0 0,-23 50-5011 0 0,-54 29-2146 0 0</inkml:trace>
  <inkml:trace contextRef="#ctx0" brushRef="#br0" timeOffset="780.34">134 1 13921 0 0,'0'0'586'0'0,"0"0"-654"0"0,0 0-163 0 0,0 0-4 0 0,6 6-74 0 0,183 194 1520 0 0,-189-200-1193 0 0,0-1 0 0 0,-1 1 0 0 0,1 0 0 0 0,-1 0 0 0 0,1 0 0 0 0,0 0 0 0 0,-1 0 0 0 0,1 0 0 0 0,0-1 0 0 0,-1 1 0 0 0,1 0 0 0 0,-1 0 0 0 0,1 0 0 0 0,-1 0 0 0 0,1 0 0 0 0,0 1 0 0 0,-1-1 0 0 0,1 0-1 0 0,-1 0 1 0 0,1 0 0 0 0,0 0 0 0 0,-1 0 0 0 0,1 0 0 0 0,0 1 0 0 0,-1-1 0 0 0,1 0 0 0 0,0 0 0 0 0,-1 1 0 0 0,1-1 0 0 0,0 0 0 0 0,-1 0 0 0 0,1 1 0 0 0,0-1 0 0 0,0 0 0 0 0,-1 1 0 0 0,1-1 0 0 0,0 0 0 0 0,0 1 0 0 0,0-1 0 0 0,-1 1-18 0 0,-41-21 168 0 0,-116-64-2037 0 0,175 124 949 0 0,97 107 3126 0 0,-116-145-2183 0 0,0-1 1 0 0,0 1 0 0 0,0-1-1 0 0,-1 1 1 0 0,1-1 0 0 0,0 0-1 0 0,0 0 1 0 0,-1 0 0 0 0,1 0-1 0 0,-1 0 1 0 0,1 0 0 0 0,-1-1-1 0 0,1 1 1 0 0,-1-1-1 0 0,1 0 1 0 0,-1 1 0 0 0,1-1-1 0 0,-1-1 1 0 0,1 1 0 0 0,-1 0-1 0 0,0 0 1 0 0,1-1 0 0 0,-1 0-1 0 0,1 1 1 0 0,0-1 0 0 0,-1 0-1 0 0,1 0 1 0 0,0 0 0 0 0,-1-1-1 0 0,1 1 1 0 0,0-1 0 0 0,0 1-1 0 0,0-1 1 0 0,0 0-24 0 0,-162-78-1215 0 0,204 139 2183 0 0,-54-14-6695 0 0,3-38-946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44.13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279 872 1812 0 0,'0'0'246'0'0,"0"0"1027"0"0,0 0 2107 0 0,0 0-1338 0 0,0 0-861 0 0,0 0-451 0 0,0 0-321 0 0,11 11-122 0 0,-5-8-129 0 0,0-1-1 0 0,0 0 0 0 0,0-1 1 0 0,0 1-1 0 0,0-1 0 0 0,0-1 1 0 0,0 1-1 0 0,0-1 0 0 0,1 0 1 0 0,-1 0-1 0 0,0-1 0 0 0,0 0 1 0 0,0 0-1 0 0,0 0 0 0 0,0-1 0 0 0,0 0 1 0 0,0 0-1 0 0,0 0 0 0 0,-1-1 1 0 0,1 0-1 0 0,-1 0 0 0 0,0 0 1 0 0,1-2-158 0 0,-7 2-70 0 0,0-1 1 0 0,0 1-1 0 0,0 0 1 0 0,-1-1-1 0 0,1 1 0 0 0,-1 0 1 0 0,0 0-1 0 0,0 0 1 0 0,0 0-1 0 0,-1 0 1 0 0,1 1-1 0 0,-1-1 1 0 0,1 1-1 0 0,-1-1 1 0 0,0 1-1 0 0,0 0 0 0 0,0 0 1 0 0,0 0-1 0 0,0 1 1 0 0,0-1-1 0 0,-1 1 1 0 0,1-1-1 0 0,0 1 1 0 0,-1 0-1 0 0,1 1 1 0 0,-1-1-1 0 0,1 0 1 0 0,-1 1-1 0 0,0 0 0 0 0,1 0 1 0 0,-1 0-1 0 0,1 0 1 0 0,-2 1 69 0 0,0-1 44 0 0,0 1-1 0 0,0 0 1 0 0,0 1 0 0 0,0-1-1 0 0,0 1 1 0 0,0 0 0 0 0,0 0-1 0 0,0 0 1 0 0,1 1 0 0 0,-1 0 0 0 0,1-1-1 0 0,0 2 1 0 0,0-1 0 0 0,0 0-1 0 0,0 1 1 0 0,0 0 0 0 0,1 0 0 0 0,0 0-1 0 0,-1 0 1 0 0,2 1 0 0 0,-1-1-1 0 0,0 1 1 0 0,1-1 0 0 0,0 1 0 0 0,0 0-1 0 0,0 0 1 0 0,1 0 0 0 0,0 0-1 0 0,0 0 1 0 0,0 1 0 0 0,0-1-1 0 0,1 0 1 0 0,0 0 0 0 0,0 1 0 0 0,1-1-1 0 0,-1 0 1 0 0,1 0 0 0 0,0 0-1 0 0,0 0 1 0 0,1 0 0 0 0,-1 0 0 0 0,1 0-1 0 0,1 0 1 0 0,-1 0 0 0 0,0-1-1 0 0,1 1 1 0 0,0-1 0 0 0,0 0 0 0 0,0 1-1 0 0,1-2 1 0 0,0 1 0 0 0,-1 0-1 0 0,1-1 1 0 0,4 3-44 0 0,8 2 196 0 0,1-1-1 0 0,1 0 0 0 0,-1-2 1 0 0,1 0-1 0 0,0 0 1 0 0,0-2-1 0 0,1 0 1 0 0,-1-2-1 0 0,0 0 1 0 0,1 0-1 0 0,5-2-195 0 0,-7-4-1788 0 0,-12 0-4213 0 0,-3 0-512 0 0</inkml:trace>
  <inkml:trace contextRef="#ctx0" brushRef="#br0" timeOffset="371.56">625 542 1540 0 0,'0'0'4683'0'0,"0"0"-3049"0"0,0 0-828 0 0,0 0 10 0 0,0 0 43 0 0,0 0 49 0 0,0 0-80 0 0,0 0-321 0 0,1-4-279 0 0,0 3-233 0 0,-1-1 1 0 0,1 1 0 0 0,-1 0 0 0 0,1-1 0 0 0,0 1 0 0 0,0 0 0 0 0,0 0 0 0 0,-1-1 0 0 0,1 1 0 0 0,0 0 0 0 0,1 0 0 0 0,-1 0 0 0 0,0 0 0 0 0,0 0 0 0 0,0 1 0 0 0,0-1 0 0 0,1 0 0 0 0,-1 0-1 0 0,0 1 1 0 0,1-1 0 0 0,-1 1 0 0 0,1-1 0 0 0,-1 1 0 0 0,1 0 0 0 0,-1-1 0 0 0,0 1 0 0 0,1 0 0 0 0,-1 0 0 0 0,1 0 0 0 0,-1 0 0 0 0,1 0 0 0 0,-1 1 0 0 0,1-1 0 0 0,-1 0 0 0 0,1 1 0 0 0,-1-1-1 0 0,1 1 1 0 0,-1-1 0 0 0,0 1 0 0 0,1-1 0 0 0,-1 1 0 0 0,0 0 0 0 0,0 0 0 0 0,0 0 0 0 0,1 0 0 0 0,-1 0 0 0 0,0 0 0 0 0,0 0 0 0 0,0 0 4 0 0,2 0 39 0 0,1 0 1 0 0,0-1 0 0 0,0 1 0 0 0,-1 1-1 0 0,1-1 1 0 0,-1 1 0 0 0,1-1-1 0 0,-1 1 1 0 0,1 0 0 0 0,-1 0-1 0 0,0 1 1 0 0,0-1 0 0 0,0 0-1 0 0,0 1 1 0 0,-1 0 0 0 0,1 0-1 0 0,-1 0 1 0 0,1 0 0 0 0,-1 0-1 0 0,0 0 1 0 0,0 1 0 0 0,-1-1-1 0 0,1 1 1 0 0,-1-1 0 0 0,1 1-1 0 0,-1 0 1 0 0,0-1 0 0 0,-1 1-1 0 0,1 0 1 0 0,-1 0 0 0 0,1 0-1 0 0,-1 0 1 0 0,0-1 0 0 0,-1 1-1 0 0,1 0 1 0 0,-1 0 0 0 0,1 0-1 0 0,-1-1 1 0 0,0 1 0 0 0,0 0-1 0 0,-1-1 1 0 0,1 1 0 0 0,-1-1-1 0 0,0 1 1 0 0,0-1 0 0 0,0 0-1 0 0,0 0 1 0 0,-1 0 0 0 0,1 0-1 0 0,-2 1-39 0 0,-37 14-330 0 0,13-14-3579 0 0,22-4-600 0 0</inkml:trace>
  <inkml:trace contextRef="#ctx0" brushRef="#br0" timeOffset="635.06">870 555 8977 0 0,'0'0'1741'0'0,"0"0"-1189"0"0,0 0-228 0 0,0 0 163 0 0,-7 5 56 0 0,4-4-506 0 0,1 0-1 0 0,-1 0 1 0 0,0 0 0 0 0,0 1-1 0 0,1-1 1 0 0,-1 1 0 0 0,1 0 0 0 0,-1 0-1 0 0,1 0 1 0 0,0 0 0 0 0,-1 0 0 0 0,1 1-1 0 0,0-1 1 0 0,1 0 0 0 0,-1 1 0 0 0,0 0-1 0 0,1-1 1 0 0,-1 1 0 0 0,1 0-1 0 0,0 0 1 0 0,0 0 0 0 0,0 0 0 0 0,1 0-1 0 0,-1 0 1 0 0,0 0 0 0 0,1 0 0 0 0,0 0-1 0 0,0 0 1 0 0,0 0 0 0 0,0 0 0 0 0,0 0-1 0 0,1 0 1 0 0,-1 0 0 0 0,1 0-1 0 0,0 0 1 0 0,0 0 0 0 0,0 0 0 0 0,0 0-1 0 0,1 0 1 0 0,-1-1 0 0 0,1 1 0 0 0,0 0-1 0 0,0 0-36 0 0,60 29 297 0 0,-17-26-7236 0 0,-35-8 1198 0 0</inkml:trace>
  <inkml:trace contextRef="#ctx0" brushRef="#br0" timeOffset="1040.05">1015 574 10985 0 0,'0'0'1191'0'0,"0"0"-831"0"0,0 0-476 0 0,0 0 428 0 0,0 7 202 0 0,19 86 458 0 0,-18-91-932 0 0,0 0 0 0 0,0 0 0 0 0,0 0 0 0 0,0 0 0 0 0,0 0 0 0 0,0 0 0 0 0,0-1 0 0 0,1 1 0 0 0,-1 0 0 0 0,1-1 0 0 0,0 1 0 0 0,-1-1 0 0 0,1 1 0 0 0,0-1 0 0 0,0 0 0 0 0,0 1 0 0 0,0-1 0 0 0,0 0 0 0 0,0 0 0 0 0,0-1 0 0 0,0 1 0 0 0,0 0 0 0 0,0-1 0 0 0,0 1 0 0 0,1-1 1 0 0,-1 0-1 0 0,0 0 0 0 0,0 0 0 0 0,1 0 0 0 0,-1 0 0 0 0,0 0 0 0 0,0 0 0 0 0,1-1 0 0 0,-1 1 0 0 0,0-1 0 0 0,0 0 0 0 0,0 0 0 0 0,0 0 0 0 0,0 0 0 0 0,0 0 0 0 0,0 0 0 0 0,0 0 0 0 0,0 0 0 0 0,1-2-40 0 0,-1 1-9 0 0,1-1 0 0 0,0 1 0 0 0,-1-1-1 0 0,1 0 1 0 0,-1 0 0 0 0,0 0 0 0 0,1 0 0 0 0,-2 0 0 0 0,1 0 0 0 0,0 0 0 0 0,-1-1 0 0 0,1 1 0 0 0,-1-1 0 0 0,0 1-1 0 0,0-1 1 0 0,0 0 0 0 0,-1 1 0 0 0,0-1 0 0 0,1 0 0 0 0,-1 1 0 0 0,0-1 0 0 0,-1 0 0 0 0,1 0 0 0 0,-1 0 9 0 0,1 0-618 0 0,68 271 3093 0 0,-70-262-2482 0 0,0-1 0 0 0,-1 1 0 0 0,1-1 1 0 0,-1 0-1 0 0,0 0 0 0 0,0 1 1 0 0,0-2-1 0 0,0 1 0 0 0,-1 0 1 0 0,1-1-1 0 0,-1 1 0 0 0,0-1 0 0 0,0 0 1 0 0,-1-1-1 0 0,1 1 0 0 0,0-1 1 0 0,-1 1-1 0 0,0-1 0 0 0,1-1 0 0 0,-1 1 1 0 0,0-1-1 0 0,0 0 0 0 0,0 0 1 0 0,0 0-1 0 0,0 0 0 0 0,0-1 0 0 0,0 0 1 0 0,0 0-1 0 0,0-1 0 0 0,0 1 1 0 0,0-1-1 0 0,0 0 0 0 0,0 0 1 0 0,0-1-1 0 0,1 1 0 0 0,-1-1 0 0 0,0 0 1 0 0,1-1-1 0 0,-1 1 0 0 0,1-1 1 0 0,0 0-1 0 0,0 0 0 0 0,0 0 0 0 0,0 0 1 0 0,1-1-1 0 0,-1 1 0 0 0,1-1 1 0 0,-2-2 6 0 0,4 3 4 0 0,-1 1 0 0 0,1-1 1 0 0,-1 1-1 0 0,1-1 0 0 0,0 0 1 0 0,0 0-1 0 0,0 0 0 0 0,1 0 0 0 0,-1 1 1 0 0,1-1-1 0 0,-1 0 0 0 0,1 0 1 0 0,0 0-1 0 0,0 0 0 0 0,0 0 1 0 0,1 0-1 0 0,-1 0 0 0 0,1 0 1 0 0,-1 0-1 0 0,1 0 0 0 0,0 0 1 0 0,0 0-1 0 0,0 1 0 0 0,1-1 1 0 0,-1 0-1 0 0,1 1 0 0 0,-1-1 1 0 0,1 1-1 0 0,0-1 0 0 0,0 1 1 0 0,0 0-1 0 0,0 0 0 0 0,0 0 1 0 0,1 0-1 0 0,-1 0 0 0 0,1 1 1 0 0,-1-1-1 0 0,1 1 0 0 0,2-2-4 0 0,55-19-2744 0 0,-1 15-6715 0 0,-48 7 4318 0 0</inkml:trace>
  <inkml:trace contextRef="#ctx0" brushRef="#br0" timeOffset="1538.7">211 565 8117 0 0,'0'0'1674'0'0,"-7"-1"-1158"0"0,-182-21 947 0 0,203 56-171 0 0,-7-12-977 0 0,-1 1-1 0 0,-1 0 1 0 0,-1 0 0 0 0,-1 0-1 0 0,-1 0 1 0 0,-1 1 0 0 0,-1-1-1 0 0,-1 0 1 0 0,-1 1 0 0 0,-1-1-1 0 0,-1 0 1 0 0,-1 0 0 0 0,-7 20-315 0 0,-16 128 576 0 0,27-166-575 0 0,1 1 0 0 0,0-1-1 0 0,0 0 1 0 0,0 0 0 0 0,1 1 0 0 0,0-1 0 0 0,0 0-1 0 0,0 0 1 0 0,0 0 0 0 0,1 0 0 0 0,0 0 0 0 0,0 0-1 0 0,0 0 1 0 0,1 0 0 0 0,-1-1 0 0 0,1 1 0 0 0,0-1-1 0 0,1 0 1 0 0,-1 0 0 0 0,1 0 0 0 0,0 0 0 0 0,0-1 0 0 0,0 1-1 0 0,0-1 1 0 0,0 0 0 0 0,1 0 0 0 0,0-1 0 0 0,-1 1-1 0 0,1-1 1 0 0,0 0 0 0 0,0-1 0 0 0,0 1 0 0 0,0-1-1 0 0,0 0 1 0 0,1 0 0 0 0,-1 0 0 0 0,0-1 0 0 0,1 0-1 0 0,-1 0 1 0 0,0 0 0 0 0,0-1 0 0 0,1 1 0 0 0,1-2-1 0 0,40-7-6840 0 0,-11-1-1464 0 0</inkml:trace>
  <inkml:trace contextRef="#ctx0" brushRef="#br0" timeOffset="2035.76">1311 398 6217 0 0,'0'0'7332'0'0,"0"0"-5418"0"0,0 0-1990 0 0,0 0 141 0 0,0 0 291 0 0,0 0-185 0 0,27-3-861 0 0,12 8 684 0 0,-35-6-18 0 0,1 1 0 0 0,0 0 0 0 0,-1 0 0 0 0,1 0 0 0 0,-1 0 0 0 0,1 1 0 0 0,-1 0 0 0 0,1 0-1 0 0,-1 0 1 0 0,1 0 0 0 0,-1 1 0 0 0,0-1 0 0 0,0 1 0 0 0,0 0 0 0 0,0 1 0 0 0,0-1 0 0 0,0 1 0 0 0,0-1 0 0 0,-1 1 0 0 0,0 0 0 0 0,1 1 0 0 0,-1-1 0 0 0,0 1 0 0 0,0-1-1 0 0,-1 1 1 0 0,1 0 0 0 0,0 2 24 0 0,56 483 3578 0 0,-58-474-3500 0 0,3-3-17 0 0,-1 0-1 0 0,0 1 0 0 0,-1-1 1 0 0,-1 0-1 0 0,0 1 1 0 0,0-1-1 0 0,-1 0 1 0 0,-1 1-1 0 0,0-1 1 0 0,-1 1-1 0 0,0-1 1 0 0,-1 0-1 0 0,0 0 0 0 0,-1 0 1 0 0,0-1-1 0 0,-1 1 1 0 0,0-1-1 0 0,-1 0 1 0 0,0 0-1 0 0,-1-1 1 0 0,0 0-1 0 0,-1 0 1 0 0,0 0-1 0 0,-1-1 0 0 0,-6 6-60 0 0,10-13-55 0 0,-1-1 0 0 0,0 1 0 0 0,0-1 0 0 0,1 0 0 0 0,-1 0 0 0 0,0-1-1 0 0,0 0 1 0 0,0 0 0 0 0,0 0 0 0 0,0-1 0 0 0,0 1 0 0 0,0-1 0 0 0,1-1-1 0 0,-1 1 1 0 0,0-1 0 0 0,1 0 0 0 0,-2-1 55 0 0,-26-15-3129 0 0,6-7-3409 0 0,5-6-2530 0 0</inkml:trace>
  <inkml:trace contextRef="#ctx0" brushRef="#br0" timeOffset="2268.09">1789 296 9501 0 0,'0'0'5572'0'0,"0"0"-5572"0"0,0 0-860 0 0,0 0 228 0 0,0 0 632 0 0,0 0 368 0 0,-15 35 140 0 0,7-22-116 0 0,-2 5-152 0 0,-4-1-80 0 0,1 3-44 0 0,-3 0-28 0 0,2 0-88 0 0,-2 1-1124 0 0,4-1-736 0 0,4-7-3536 0 0</inkml:trace>
  <inkml:trace contextRef="#ctx0" brushRef="#br0" timeOffset="2627.53">1725 1298 6141 0 0,'0'0'6871'0'0,"0"0"-5172"0"0,0 0-1472 0 0,0 0 136 0 0,0 0-38 0 0,0 0-240 0 0,-2-4-363 0 0,2 5 240 0 0,0-1 0 0 0,1 1-1 0 0,-1-1 1 0 0,1 1-1 0 0,-1-1 1 0 0,1 0-1 0 0,0 1 1 0 0,-1-1-1 0 0,1 0 1 0 0,-1 0-1 0 0,1 1 1 0 0,0-1 0 0 0,-1 0-1 0 0,1 0 1 0 0,0 0-1 0 0,-1 0 1 0 0,1 1-1 0 0,0-1 1 0 0,-1 0-1 0 0,1 0 1 0 0,0-1-1 0 0,-1 1 1 0 0,1 0 0 0 0,0 0-1 0 0,-1 0 1 0 0,1 0-1 0 0,-1 0 1 0 0,1-1-1 0 0,0 1 1 0 0,-1 0-1 0 0,1-1 1 0 0,-1 1-1 0 0,1 0 1 0 0,-1-1 0 0 0,1 1-1 0 0,-1-1 1 0 0,1 1-1 0 0,-1-1 1 0 0,1 1-1 0 0,-1-1 1 0 0,1 1-1 0 0,-1-1 1 0 0,0 1-1 0 0,1-1 1 0 0,-1 1 0 0 0,0-1-1 0 0,0 0 1 0 0,1 1-1 0 0,-1-1 1 0 0,0 0-1 0 0,0 1 1 0 0,0-1-1 0 0,0 0 1 0 0,0 1 0 0 0,0-1-1 0 0,0 0 1 0 0,0 1-1 0 0,0-1 1 0 0,0 0-1 0 0,0 0 39 0 0,55 45 1110 0 0,-54-41-1041 0 0,-1 0 0 0 0,0 0 0 0 0,0 0 0 0 0,0 1-1 0 0,-1-1 1 0 0,1 0 0 0 0,-1 0 0 0 0,0 1 0 0 0,0-1 0 0 0,0 0 0 0 0,0 0 0 0 0,0 0 0 0 0,-1 0 0 0 0,1-1-1 0 0,-1 1 1 0 0,0 0 0 0 0,0-1 0 0 0,0 1 0 0 0,0-1 0 0 0,0 1 0 0 0,-1-1 0 0 0,1 0 0 0 0,-1 0 0 0 0,1 0-1 0 0,-1 0 1 0 0,0-1 0 0 0,0 1 0 0 0,0-1 0 0 0,0 1 0 0 0,0-1 0 0 0,0 0 0 0 0,0 0 0 0 0,0-1 0 0 0,0 1-1 0 0,-1 0-68 0 0,-42 8-6927 0 0,45-9 1235 0 0</inkml:trace>
  <inkml:trace contextRef="#ctx0" brushRef="#br0" timeOffset="2879.81">1914 1287 13257 0 0,'0'0'1484'0'0,"0"0"-1502"0"0,0 0 119 0 0,-7 6 317 0 0,4-4-386 0 0,-1 1 0 0 0,1-1-1 0 0,0 1 1 0 0,-1 0 0 0 0,1 0 0 0 0,0 0 0 0 0,1 0 0 0 0,-1 1-1 0 0,1-1 1 0 0,-1 1 0 0 0,1 0 0 0 0,0-1 0 0 0,0 1-1 0 0,1 0 1 0 0,-1 0 0 0 0,1 0 0 0 0,0 0 0 0 0,0 0-1 0 0,0 1 1 0 0,1-1 0 0 0,-1 0 0 0 0,1 0 0 0 0,0 1-1 0 0,0-1 1 0 0,1 0 0 0 0,-1 0 0 0 0,1 0 0 0 0,0 1-1 0 0,0-1 1 0 0,0 0 0 0 0,1 0 0 0 0,-1 0 0 0 0,1 0-1 0 0,1 0-31 0 0,54 34-800 0 0,-11-23-3551 0 0,-16-11-1252 0 0</inkml:trace>
  <inkml:trace contextRef="#ctx0" brushRef="#br1" timeOffset="16200.56">1389 791 68 0 0,'0'0'0'0'0</inkml:trace>
  <inkml:trace contextRef="#ctx0" brushRef="#br1" timeOffset="23497.93">932 896 964 0 0,'0'0'543'0'0,"0"0"-348"0"0,0 0-110 0 0,0 0 2 0 0,0 0 39 0 0,0 0 31 0 0,0 0 156 0 0,0 0 642 0 0,5 18 3034 0 0,197 19 1570 0 0,-192-36-5537 0 0,0 0 0 0 0,-1 0 0 0 0,1-1 1 0 0,0 0-1 0 0,0-1 0 0 0,0 0 1 0 0,0 0-1 0 0,0-1 0 0 0,-1-1 1 0 0,1 1-1 0 0,-1-2 0 0 0,0 1 1 0 0,1-1-1 0 0,-2 0 0 0 0,1-1 1 0 0,0 0-1 0 0,-1-1 0 0 0,0 0 0 0 0,0 0 1 0 0,-1-1-1 0 0,0 1 0 0 0,0-2 1 0 0,0 1-1 0 0,-1-1 0 0 0,0 0 1 0 0,-1 0-1 0 0,1 0 0 0 0,-1-3-22 0 0,1 0-15 0 0,0 0 0 0 0,-1-1 0 0 0,-1 1 0 0 0,0-1 0 0 0,0 0-1 0 0,-1-1 1 0 0,-1 1 0 0 0,0 0 0 0 0,0-1 0 0 0,-1 0 0 0 0,-1 1 0 0 0,0-1 0 0 0,-1 1-1 0 0,-1-1 1 0 0,1 1 0 0 0,-2-1 0 0 0,0 1 0 0 0,0 0 0 0 0,-1 0 0 0 0,-1 0-1 0 0,0 1 1 0 0,-1-1 0 0 0,-5-8 15 0 0,-1 1-14 0 0,-1 0-1 0 0,0 1 1 0 0,-2 1-1 0 0,0 1 1 0 0,0 0-1 0 0,-2 0 1 0 0,0 2-1 0 0,0 0 1 0 0,-2 1 0 0 0,0 1-1 0 0,0 0 1 0 0,-1 2-1 0 0,0 0 1 0 0,0 1-1 0 0,-1 2 1 0 0,-1 0-1 0 0,1 1 1 0 0,-1 1-1 0 0,0 1 1 0 0,0 0-1 0 0,-1 2 1 0 0,1 1 0 0 0,-4 1 14 0 0,10 0-5 0 0,1 1 0 0 0,-1 1 0 0 0,1 0 0 0 0,0 1 0 0 0,-1 1 0 0 0,2 0 1 0 0,-1 1-1 0 0,0 0 0 0 0,1 2 0 0 0,0-1 0 0 0,0 2 0 0 0,1 0 0 0 0,0 0 1 0 0,1 2-1 0 0,-1-1 0 0 0,2 1 0 0 0,-1 1 0 0 0,2 0 0 0 0,-1 1 1 0 0,1 0-1 0 0,1 0 0 0 0,-4 9 5 0 0,9-9 43 0 0,1 1-1 0 0,1 0 1 0 0,0 0 0 0 0,1 0-1 0 0,0 1 1 0 0,1-1 0 0 0,1 0 0 0 0,0 0-1 0 0,0 0 1 0 0,1 0 0 0 0,1 0 0 0 0,0 0-1 0 0,1 0 1 0 0,1-1 0 0 0,0 0-1 0 0,0 0 1 0 0,1 0 0 0 0,8 11-43 0 0,-3 3-28 0 0,-1-9 107 0 0,-1-1 1 0 0,2-1 0 0 0,0 0-1 0 0,1 0 1 0 0,1-1 0 0 0,0-1-1 0 0,1 0 1 0 0,0-1 0 0 0,1 0-1 0 0,0-1 1 0 0,1-1 0 0 0,0 0-1 0 0,1-1 1 0 0,0-1 0 0 0,0-1-1 0 0,0 0 1 0 0,1-1 0 0 0,0-1-1 0 0,1-1 1 0 0,-1 0 0 0 0,1-1-1 0 0,0-2 1 0 0,-1 0 0 0 0,1 0-1 0 0,0-2 1 0 0,8-1-80 0 0,1-6-3628 0 0,-18 4-1625 0 0</inkml:trace>
  <inkml:trace contextRef="#ctx0" brushRef="#br1" timeOffset="25953.42">805 2 612 0 0,'0'0'5050'0'0,"0"0"-3291"0"0,0 0-979 0 0,0 0 305 0 0,0 0 183 0 0,0 0-370 0 0,0 0-351 0 0,0 0-218 0 0,-3-2-145 0 0,2 2-163 0 0,-1 0-1 0 0,1 0 0 0 0,-1 1 1 0 0,1-1-1 0 0,0 0 0 0 0,-1 1 0 0 0,1-1 1 0 0,0 1-1 0 0,-1-1 0 0 0,1 1 1 0 0,0-1-1 0 0,0 1 0 0 0,0 0 0 0 0,0 0 1 0 0,-1 0-1 0 0,1 0 0 0 0,0-1 0 0 0,0 1 1 0 0,0 1-1 0 0,1-1 0 0 0,-1 0 1 0 0,0 0-1 0 0,0 0 0 0 0,1 0 0 0 0,-1 1 1 0 0,0-1-1 0 0,1 0 0 0 0,0 0 0 0 0,-1 1 1 0 0,1-1-1 0 0,0 1 0 0 0,-1-1 1 0 0,1 0-1 0 0,0 1 0 0 0,0-1 0 0 0,0 1 1 0 0,0-1-1 0 0,0 0 0 0 0,1 1 0 0 0,-1-1 1 0 0,0 0-1 0 0,1 1 0 0 0,-1-1 1 0 0,1 0-1 0 0,-1 1-20 0 0,17 79 634 0 0,-15-78-563 0 0,1 0 0 0 0,0 0-1 0 0,-1 0 1 0 0,1-1 0 0 0,0 1 0 0 0,0-1-1 0 0,1 0 1 0 0,-1 0 0 0 0,0 0 0 0 0,1 0-1 0 0,-1-1 1 0 0,1 1 0 0 0,-1-1-1 0 0,1 0 1 0 0,0 0 0 0 0,-1 0 0 0 0,1-1-1 0 0,0 1 1 0 0,0-1 0 0 0,0 0 0 0 0,0 0-1 0 0,-1 0 1 0 0,1-1 0 0 0,0 1-1 0 0,0-1 1 0 0,-1 0 0 0 0,1 0 0 0 0,0 0-1 0 0,-1-1 1 0 0,1 1 0 0 0,-1-1 0 0 0,1 0-1 0 0,-1 0 1 0 0,0 0 0 0 0,0 0-1 0 0,0-1 1 0 0,0 1 0 0 0,0-1 0 0 0,0 0-1 0 0,-1 1 1 0 0,1-1 0 0 0,-1 0-1 0 0,0-1 1 0 0,0 1 0 0 0,0 0 0 0 0,-1-1-1 0 0,1 1 1 0 0,-1-1 0 0 0,1 1 0 0 0,-1-1-1 0 0,0 0-70 0 0,10-35 154 0 0,0 119-757 0 0,13-5 561 0 0,0-53-3698 0 0,-8-19-2410 0 0</inkml:trace>
  <inkml:trace contextRef="#ctx0" brushRef="#br1" timeOffset="28629.41">756 1301 980 0 0,'0'0'0'0'0,"0"0"-980"0"0</inkml:trace>
  <inkml:trace contextRef="#ctx0" brushRef="#br1" timeOffset="30357.8">1227 1215 1068 0 0,'0'0'5869'0'0,"34"-20"-5869"0"0,-21 10-36 0 0,5-1-460 0 0,-1-3 156 0 0,0 3 236 0 0,-1-3 0 0 0,-2 1 16 0 0,0-2-32 0 0,-3-1-36 0 0,1-1 79 0 0,-2-1 65 0 0,-5-1 4 0 0,0 0-120 0 0,-1-2-368 0 0,-1 1-688 0 0,-3 4-460 0 0</inkml:trace>
  <inkml:trace contextRef="#ctx0" brushRef="#br1" timeOffset="30618.54">1093 176 352 0 0,'0'0'300'0'0,"-43"-15"-288"0"0,10 7 120 0 0,1 1 24 0 0,-1 1-12 0 0,-4 5-80 0 0,-2 1-56 0 0,-11 3-8 0 0,-1 3 0 0 0,3 4 0 0 0,4 0-72 0 0,6 3-204 0 0,2 2-36 0 0,3 1-156 0 0</inkml:trace>
  <inkml:trace contextRef="#ctx0" brushRef="#br1" timeOffset="31008.92">223 715 268 0 0,'1'8'404'0'0,"5"95"241"0"0,-7-80-311 0 0,1 1-1 0 0,1 0 1 0 0,2-1 0 0 0,0 1-1 0 0,1-1 1 0 0,2 0-1 0 0,0 0 1 0 0,1-1-1 0 0,1 0 1 0 0,4 5-334 0 0,1-3 221 0 0,2 0 0 0 0,1-1 0 0 0,1-1 0 0 0,0-1 0 0 0,2 0 0 0 0,0-1 0 0 0,1-1-1 0 0,1-1 1 0 0,1-1 0 0 0,1-1 0 0 0,0-1 0 0 0,1-1 0 0 0,0-1 0 0 0,2-1 0 0 0,-1-1 0 0 0,1-1 0 0 0,0-2 0 0 0,1 0 0 0 0,0-2-1 0 0,26 3-220 0 0,-8-11-52 0 0,1-2-1 0 0,0-1 0 0 0,-1-2 1 0 0,0-3-1 0 0,-1-1 0 0 0,0-3 0 0 0,0-1 1 0 0,-2-2-1 0 0,38-21 53 0 0,-17-14-2182 0 0,-55 38 71 0 0</inkml:trace>
  <inkml:trace contextRef="#ctx0" brushRef="#br1" timeOffset="85682.36">1063 897 1788 0 0,'0'0'0'0'0,"0"0"-1788"0"0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3:3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1654 662 19070 0 0,'0'0'1932'0'0,"0"0"-1932"0"0,0 0-668 0 0,0 0 176 0 0,0 0 492 0 0,0 0 156 0 0,0 0-156 0 0,0 0-444 0 0,0 0-576 0 0,0 0-952 0 0,-3-5-2977 0 0,6-6-6104 0 0</inkml:trace>
  <inkml:trace contextRef="#ctx0" brushRef="#br0" timeOffset="-2493.28">913 260 1292 0 0,'0'0'9314'0'0,"0"0"-7364"0"0,2 6-2217 0 0,20 174 4550 0 0,23-233-4103 0 0,-42 53-178 0 0,1 0 0 0 0,0 0 0 0 0,-1 0 0 0 0,1 1 0 0 0,-1 0 0 0 0,1-1 1 0 0,-1 1-1 0 0,1 0 0 0 0,-1 1 0 0 0,1-1 0 0 0,-1 1 0 0 0,0-1 1 0 0,0 1-1 0 0,0 0 0 0 0,0 0 0 0 0,0 1 0 0 0,0-1 0 0 0,-1 1 1 0 0,1-1-1 0 0,-1 1 0 0 0,1 0 0 0 0,-1-1 0 0 0,0 1 0 0 0,0 1 0 0 0,0-1 1 0 0,-1 0-1 0 0,1 0 0 0 0,-1 1 0 0 0,0-1 0 0 0,0 1 0 0 0,0-1 1 0 0,0 1-1 0 0,0-1 0 0 0,-1 1 0 0 0,0-1 0 0 0,0 1 0 0 0,0 0 1 0 0,0 3-3 0 0,24-32 2551 0 0,29-87-4181 0 0,-53 112 1565 0 0,4-7-692 0 0,-1 7-4332 0 0,-1 3-2143 0 0</inkml:trace>
  <inkml:trace contextRef="#ctx0" brushRef="#br0" timeOffset="-2230.88">1301 583 6129 0 0,'0'0'5968'0'0,"0"0"-5892"0"0,-49 11-76 0 0,12-9 464 0 0,-19-1 84 0 0,-6-1-88 0 0,4 0-56 0 0,2-1-124 0 0,9-1-104 0 0,1-2-48 0 0,6 1-116 0 0,7-1-12 0 0,7 1-480 0 0,7 1-208 0 0,2-1-460 0 0,-1 0-988 0 0,7 1-3549 0 0</inkml:trace>
  <inkml:trace contextRef="#ctx0" brushRef="#br0" timeOffset="-2931.05">587 187 8961 0 0,'0'0'5075'0'0,"0"0"-4336"0"0,0 0-1557 0 0,6 7 8 0 0,-3-4 837 0 0,7 5 74 0 0,-1 0 0 0 0,0 0 0 0 0,-1 1 0 0 0,0 0 0 0 0,0 1 0 0 0,-1 0 0 0 0,0 0 0 0 0,-1 1 0 0 0,0-1 1 0 0,0 1-1 0 0,-1 0 0 0 0,-1 1 0 0 0,0-1 0 0 0,-1 1 0 0 0,0 0 0 0 0,0 0 0 0 0,-2 0 0 0 0,1 0 0 0 0,-1 11-101 0 0,0-26 12 0 0,-1 0-1 0 0,1 0 1 0 0,-1 0-1 0 0,1 0 1 0 0,-1 0 0 0 0,0-1-1 0 0,0 1 1 0 0,-1 0 0 0 0,1 0-1 0 0,0 0 1 0 0,-1 0-1 0 0,0 0 1 0 0,0 0 0 0 0,0 0-1 0 0,0 0 1 0 0,0 0-1 0 0,-1 0 1 0 0,1 1 0 0 0,-1-1-1 0 0,0 0 1 0 0,0 1-1 0 0,0-1 1 0 0,0 1 0 0 0,0 0-1 0 0,0 0 1 0 0,-1 0-1 0 0,1 0 1 0 0,-1 0 0 0 0,0 0-1 0 0,1 1 1 0 0,-1-1 0 0 0,0 1-1 0 0,0 0 1 0 0,0 0-1 0 0,0 0 1 0 0,0 0 0 0 0,0 0-1 0 0,0 0 1 0 0,0 1-1 0 0,0 0 1 0 0,0 0 0 0 0,0 0-1 0 0,-1 0 1 0 0,1 0-1 0 0,0 0 1 0 0,0 1 0 0 0,0 0-1 0 0,0-1 1 0 0,0 1-1 0 0,0 0 1 0 0,0 1 0 0 0,0-1-1 0 0,0 0 1 0 0,1 1 0 0 0,-1 0-1 0 0,0-1 1 0 0,1 1-1 0 0,-1 0 1 0 0,1 0 0 0 0,0 1-1 0 0,0-1 1 0 0,0 0-1 0 0,0 1 1 0 0,0-1 0 0 0,0 1-1 0 0,1 0 1 0 0,-1-1-1 0 0,0 2-11 0 0,7-9-37 0 0,0-1-1 0 0,-1 1 0 0 0,2 0 0 0 0,-1 1 1 0 0,0-1-1 0 0,1 1 0 0 0,0 0 0 0 0,0 0 1 0 0,0 1-1 0 0,1 0 0 0 0,-1 0 0 0 0,1 0 0 0 0,-1 1 1 0 0,1 0-1 0 0,0 0 0 0 0,0 1 0 0 0,0 0 1 0 0,0 0-1 0 0,0 1 0 0 0,4-1 38 0 0,48 22-5744 0 0,-53-14 832 0 0</inkml:trace>
  <inkml:trace contextRef="#ctx0" brushRef="#br0" timeOffset="-1793.29">690 414 912 0 0,'0'0'771'0'0,"0"0"136"0"0,0 0 1093 0 0,0 0-763 0 0,3 6-864 0 0,-3-5-383 0 0,1-1 75 0 0,0 1-1 0 0,0 0 1 0 0,0-1-1 0 0,0 1 0 0 0,0 0 1 0 0,0 0-1 0 0,-1 0 1 0 0,1 0-1 0 0,0 0 1 0 0,0 0-1 0 0,-1 0 0 0 0,1 0 1 0 0,-1 0-1 0 0,1 0 1 0 0,-1 0-1 0 0,0 0 0 0 0,1 0 1 0 0,-1 0-1 0 0,0 0 1 0 0,0 1-1 0 0,1-1 1 0 0,-1 0-1 0 0,0 0 0 0 0,0 0 1 0 0,0 1-1 0 0,-1-1 1 0 0,1 0-1 0 0,0 0 0 0 0,0 0 1 0 0,-1 0-1 0 0,1 0 1 0 0,0 0-1 0 0,-1 1 1 0 0,1-1-1 0 0,-1 0 0 0 0,0 0 1 0 0,1 0-1 0 0,-1 0 1 0 0,0-1-1 0 0,0 1 0 0 0,1 0 1 0 0,-1 0-1 0 0,0 0 1 0 0,0 0-1 0 0,0-1 0 0 0,0 1 1 0 0,0-1-1 0 0,0 1 1 0 0,0 0-1 0 0,0-1 1 0 0,0 0-1 0 0,0 1 0 0 0,0-1 1 0 0,-1 0-1 0 0,1 1 1 0 0,0-1-1 0 0,0 0 0 0 0,0 0 1 0 0,0 0-1 0 0,-1 0 1 0 0,1 0-1 0 0,0 0 1 0 0,0 0-1 0 0,-1-1-64 0 0,-1 2 103 0 0,0-1 0 0 0,1 1-1 0 0,-1-1 1 0 0,0 0 0 0 0,0 0 0 0 0,0 0 0 0 0,1 0-1 0 0,-1-1 1 0 0,0 1 0 0 0,1-1 0 0 0,-1 1 0 0 0,0-1-1 0 0,1 0 1 0 0,-1 0 0 0 0,1 0 0 0 0,-1-1 0 0 0,1 1-1 0 0,-1 0 1 0 0,1-1 0 0 0,0 0 0 0 0,0 1 0 0 0,0-1-1 0 0,0 0 1 0 0,0 0 0 0 0,0 0 0 0 0,0 0 0 0 0,1-1-1 0 0,-1 1 1 0 0,1 0 0 0 0,0-1 0 0 0,-1 1 0 0 0,1-1-1 0 0,0 1 1 0 0,1-1 0 0 0,-1 0 0 0 0,0 1 0 0 0,1-1-1 0 0,-1 0 1 0 0,1 0 0 0 0,0 1 0 0 0,0-1 0 0 0,0 0-1 0 0,0 0 1 0 0,1 1 0 0 0,-1-1 0 0 0,1 0 0 0 0,-1 1-1 0 0,1-1 1 0 0,0 0 0 0 0,0 1 0 0 0,0-1 0 0 0,0 1-1 0 0,1-1 1 0 0,-1 1 0 0 0,1 0 0 0 0,-1 0 0 0 0,1-1-1 0 0,0 1 1 0 0,0 0-103 0 0,14-13-1754 0 0,-8 8-2051 0 0,1 1-3126 0 0</inkml:trace>
  <inkml:trace contextRef="#ctx0" brushRef="#br0" timeOffset="-3625.63">260 719 15001 0 0,'0'0'1509'0'0,"0"0"-1221"0"0,0 0-288 0 0,0 0-272 0 0,0 0-93 0 0,-42-25 277 0 0,23 19 88 0 0,-3 0-100 0 0,-2 1-52 0 0,3 0-516 0 0,-2 1-532 0 0,6-2-600 0 0,4-1-1268 0 0,4 1-3265 0 0</inkml:trace>
  <inkml:trace contextRef="#ctx0" brushRef="#br0" timeOffset="-3378.5">252 594 10949 0 0,'0'0'1760'0'0,"0"0"-1468"0"0,0 0-100 0 0,0 0-184 0 0,0 0-8 0 0,0 0 180 0 0,-53-14 112 0 0,16 8-280 0 0,-8-1-12 0 0,-2-1-1276 0 0,10 4-1400 0 0,5-5-4061 0 0</inkml:trace>
  <inkml:trace contextRef="#ctx0" brushRef="#br0" timeOffset="-590.59">791 766 3860 0 0,'0'0'6741'0'0,"0"0"-4522"0"0,0 0-1624 0 0,0 0-292 0 0,0 0-88 0 0,0 0 52 0 0,0 0 20 0 0,6 5-331 0 0,75 86 228 0 0,-80-89-162 0 0,1-1 0 0 0,-1 1 1 0 0,1 0-1 0 0,-1 0 0 0 0,0 0 1 0 0,0 0-1 0 0,0 1 0 0 0,0-1 1 0 0,0 0-1 0 0,0 0 0 0 0,0 1 0 0 0,-1-1 1 0 0,1 0-1 0 0,-1 1 0 0 0,0-1 1 0 0,0 0-1 0 0,0 1 0 0 0,0-1 1 0 0,0 0-1 0 0,0 1 0 0 0,-1-1 0 0 0,1 1 1 0 0,-1-1-1 0 0,1 0 0 0 0,-1 0 1 0 0,0 1-1 0 0,0-1 0 0 0,0 0 1 0 0,0 0-1 0 0,-1 0 0 0 0,1 0 0 0 0,0 0 1 0 0,-1 0-1 0 0,1-1 0 0 0,-1 1 1 0 0,0 0-1 0 0,0-1 0 0 0,1 1 1 0 0,-1-1-1 0 0,0 1 0 0 0,0-1 0 0 0,-1 0 1 0 0,1 0-1 0 0,0 0 0 0 0,0 0 1 0 0,0-1-1 0 0,-1 1 0 0 0,1 0 0 0 0,0-1 1 0 0,-1 0-1 0 0,0 1-22 0 0,-79-5-472 0 0,80 4 459 0 0,0 0-1 0 0,0-1 1 0 0,0 1 0 0 0,1 0-1 0 0,-1-1 1 0 0,0 1-1 0 0,0-1 1 0 0,1 0-1 0 0,-1 0 1 0 0,0 0 0 0 0,1 1-1 0 0,-1-2 1 0 0,1 1-1 0 0,-1 0 1 0 0,1 0 0 0 0,-1 0-1 0 0,1-1 1 0 0,0 1-1 0 0,0 0 1 0 0,-1-1-1 0 0,1 1 1 0 0,0-1 0 0 0,1 0-1 0 0,-1 1 1 0 0,0-1-1 0 0,0 0 1 0 0,1 1 0 0 0,-1-1-1 0 0,1 0 1 0 0,-1 0-1 0 0,1 0 1 0 0,0 0-1 0 0,0 1 1 0 0,-1-1 0 0 0,2 0-1 0 0,-1 0 1 0 0,0 0-1 0 0,0 0 1 0 0,0 1 0 0 0,1-1-1 0 0,-1 0 1 0 0,1-1 13 0 0,2-1-14 0 0,-1 0 0 0 0,1 1 0 0 0,-1 0 0 0 0,1-1 0 0 0,0 1 0 0 0,1 0-1 0 0,-1 0 1 0 0,0 1 0 0 0,1-1 0 0 0,-1 1 0 0 0,1 0 0 0 0,0 0 0 0 0,0 0 0 0 0,0 0 0 0 0,0 1 0 0 0,0-1 0 0 0,0 1 0 0 0,0 0 0 0 0,0 0 0 0 0,1 1 0 0 0,-1-1 0 0 0,0 1 0 0 0,1 0 0 0 0,-1 0 0 0 0,0 0 0 0 0,0 1 0 0 0,1 0 14 0 0,74 11-6702 0 0,-63-7 1074 0 0</inkml:trace>
  <inkml:trace contextRef="#ctx0" brushRef="#br0" timeOffset="-203.24">1056 806 7249 0 0,'0'0'6504'0'0,"0"0"-5950"0"0,1 8-994 0 0,21 188 2201 0 0,-20-195-1723 0 0,0 1 0 0 0,-1 0 0 0 0,1-1-1 0 0,0 0 1 0 0,0 1 0 0 0,0-1 0 0 0,0 0 0 0 0,0 0-1 0 0,0 0 1 0 0,0 0 0 0 0,0 0 0 0 0,0-1 0 0 0,0 1 0 0 0,1-1-1 0 0,-1 1 1 0 0,0-1 0 0 0,0 0 0 0 0,1 0 0 0 0,-1 0-1 0 0,0 0 1 0 0,1 0 0 0 0,-1 0 0 0 0,0-1 0 0 0,0 1 0 0 0,1-1-1 0 0,-1 1 1 0 0,0-1 0 0 0,0 0 0 0 0,0 0 0 0 0,0 0-1 0 0,0 0 1 0 0,0 0 0 0 0,0-1 0 0 0,0 1 0 0 0,-1-1 0 0 0,1 1-1 0 0,0-1 1 0 0,-1 1 0 0 0,1-1 0 0 0,-1 0 0 0 0,0 0-1 0 0,1 0 1 0 0,-1 0 0 0 0,0 0 0 0 0,0 0 0 0 0,0 0 0 0 0,0 0-1 0 0,-1 0 1 0 0,1-1 0 0 0,-1 1-38 0 0,6-73-459 0 0,19 131-137 0 0,-18-34 165 0 0,21 54 1144 0 0,3-39-5840 0 0,-25-33-31 0 0</inkml:trace>
  <inkml:trace contextRef="#ctx0" brushRef="#br0" timeOffset="11261.55">562 955 508 0 0,'0'0'175'0'0,"0"0"-52"0"0,0 0-81 0 0,-6-4-69 0 0,-44-49 356 0 0,24 3 3155 0 0,6 2-2772 0 0,3-1 0 0 0,2 0 0 0 0,2-1 1 0 0,2-1-1 0 0,3 1 0 0 0,2-2 0 0 0,2 1 0 0 0,2-1 1 0 0,4-42-713 0 0,1 79 6 0 0,0 1 1 0 0,0-1 0 0 0,2 1 0 0 0,0 0-1 0 0,0 1 1 0 0,1-1 0 0 0,1 1-1 0 0,0 0 1 0 0,1 1 0 0 0,0-1 0 0 0,1 2-1 0 0,0-1 1 0 0,1 1 0 0 0,1 0 0 0 0,4-3-7 0 0,-1 3-96 0 0,0 1 1 0 0,0 0-1 0 0,1 1 1 0 0,0 1-1 0 0,1 0 1 0 0,0 1-1 0 0,0 1 1 0 0,1 1-1 0 0,0 0 1 0 0,-1 1 0 0 0,2 0-1 0 0,-1 2 1 0 0,0 0-1 0 0,0 1 1 0 0,1 0-1 0 0,-1 2 1 0 0,1 0-1 0 0,-1 1 1 0 0,8 2 95 0 0,10 6-53 0 0,0 2 0 0 0,0 1 0 0 0,-2 2 0 0 0,0 1 1 0 0,-1 2-1 0 0,0 1 0 0 0,-2 1 0 0 0,0 2 0 0 0,-1 0 0 0 0,-1 3 0 0 0,-2 0 0 0 0,0 1 1 0 0,-2 2-1 0 0,-1 1 0 0 0,-1 0 0 0 0,-2 2 0 0 0,2 5 53 0 0,-4-4 26 0 0,-2 1 0 0 0,-1 0-1 0 0,-2 1 1 0 0,-2 1 0 0 0,0-1-1 0 0,-3 2 1 0 0,-1-1 0 0 0,-1 1 0 0 0,-2 1-1 0 0,-2-1 1 0 0,-1 0 0 0 0,-2 1-1 0 0,-1-1 1 0 0,-6 24-26 0 0,7-49 103 0 0,-1 0 0 0 0,0 0 0 0 0,-1 0 0 0 0,0-1 0 0 0,-1 1 0 0 0,0-1 0 0 0,-1 0 0 0 0,0 0 0 0 0,0 0 0 0 0,-1-1 0 0 0,0 0 0 0 0,-1 0 0 0 0,0 0 0 0 0,0-1 0 0 0,-1 0-1 0 0,0-1 1 0 0,0 1 0 0 0,-1-1 0 0 0,0-1 0 0 0,0 0 0 0 0,-1 0 0 0 0,0-1 0 0 0,0 0 0 0 0,0-1 0 0 0,0 0 0 0 0,-10 2-103 0 0,-7 1 157 0 0,-1-1 1 0 0,1-1-1 0 0,-1-1 0 0 0,0-2 1 0 0,0-1-1 0 0,0-1 1 0 0,0-1-1 0 0,0-2 0 0 0,0-1 1 0 0,0-1-1 0 0,-25-8-157 0 0,24 5-432 0 0,1-2 0 0 0,0-1 1 0 0,1 0-1 0 0,0-3 0 0 0,1 0 0 0 0,1-1 1 0 0,-2-3 431 0 0,-4-8-3583 0 0,5-3-3012 0 0</inkml:trace>
  <inkml:trace contextRef="#ctx0" brushRef="#br0" timeOffset="35630.6">1002 1136 3024 0 0,'0'0'4595'0'0,"0"0"-2904"0"0,0 0-1147 0 0,0 0-676 0 0,0 0 319 0 0,1 9 914 0 0,-1-2-841 0 0,3 174 4298 0 0,-22-56-6369 0 0,17-117 2012 0 0,-10 45-744 0 0,17-52 4355 0 0,-5-1-3807 0 0,0-1-34 0 0,0 0 1 0 0,0 0-1 0 0,0 0 0 0 0,0 0 0 0 0,0 0 0 0 0,0 0 0 0 0,0 0 1 0 0,1 0-1 0 0,-1 0 0 0 0,0 0 0 0 0,0 0 0 0 0,1 0 0 0 0,-1 0 0 0 0,1 0 1 0 0,-1 0-1 0 0,1 0 0 0 0,-1 1 0 0 0,1-1 0 0 0,0 0 0 0 0,-1 0 0 0 0,1 1 1 0 0,0-1-1 0 0,0 0 0 0 0,-1 1 0 0 0,1-1 0 0 0,0 1 0 0 0,0-1 1 0 0,0 1-1 0 0,0-1 0 0 0,0 1 0 0 0,0-1 0 0 0,0 1 0 0 0,0 0 0 0 0,0 0 1 0 0,0-1-1 0 0,0 1 0 0 0,0 0 0 0 0,0 0 0 0 0,0 0 0 0 0,0 0 0 0 0,0 0 1 0 0,0 0-1 0 0,0 1 0 0 0,0-1 0 0 0,0 0 0 0 0,0 0 0 0 0,0 1 1 0 0,0-1-1 0 0,0 1 0 0 0,0-1 0 0 0,-1 1 0 0 0,1-1 0 0 0,0 1 0 0 0,0-1 1 0 0,0 1-1 0 0,-1 0 0 0 0,1-1 0 0 0,0 1 0 0 0,-1 0 0 0 0,1 0 1 0 0,0 0-1 0 0,-1-1 0 0 0,1 1 0 0 0,-1 0 0 0 0,1 0 0 0 0,-1 0 0 0 0,1 1 29 0 0,1 0 16 0 0,0 1 1 0 0,0-1-1 0 0,0 1 0 0 0,-1 0 0 0 0,1 0 0 0 0,-1-1 0 0 0,1 1 0 0 0,-1 0 0 0 0,0 0 0 0 0,0 0 0 0 0,0 1 0 0 0,0-1 0 0 0,-1 0 0 0 0,1 0 0 0 0,-1 0 0 0 0,0 0 0 0 0,0 1 0 0 0,0-1 0 0 0,0 0 1 0 0,-1 0-1 0 0,1 0 0 0 0,-1 1 0 0 0,0-1 0 0 0,0 0 0 0 0,0 0 0 0 0,0 0 0 0 0,-1 0 0 0 0,1 0 0 0 0,-1-1 0 0 0,0 1 0 0 0,1 0 0 0 0,-1-1 0 0 0,0 1 0 0 0,-1-1 0 0 0,1 0 0 0 0,0 0 0 0 0,-1 1 1 0 0,1-2-1 0 0,-1 1 0 0 0,0 0 0 0 0,1 0 0 0 0,-1-1 0 0 0,0 0 0 0 0,0 1 0 0 0,0-1 0 0 0,0 0 0 0 0,0 0 0 0 0,-1-1 0 0 0,1 1 0 0 0,-2-1-16 0 0,2-1 72 0 0,-1-1 1 0 0,1 0-1 0 0,-1 0 0 0 0,1 0 0 0 0,0-1 0 0 0,0 1 0 0 0,0-1 1 0 0,0 0-1 0 0,1 0 0 0 0,-1 0 0 0 0,1 0 0 0 0,-1 0 1 0 0,1-1-1 0 0,0 1 0 0 0,1-1 0 0 0,-1 1 0 0 0,0-1 0 0 0,1 0 1 0 0,0 1-1 0 0,0-1 0 0 0,0 0 0 0 0,0 0 0 0 0,1 0 1 0 0,-1-3-73 0 0,-10-27-1650 0 0,7 31-4482 0 0,2 6-1297 0 0</inkml:trace>
  <inkml:trace contextRef="#ctx0" brushRef="#br0" timeOffset="36223.23">711 1978 10409 0 0,'0'0'1389'0'0,"0"0"-1351"0"0,0 0-136 0 0,0 0 252 0 0,0 0 66 0 0,4 7 58 0 0,-1-2-174 0 0,1-1-1 0 0,0 1 1 0 0,0-1 0 0 0,0 1-1 0 0,1-1 1 0 0,-1 0-1 0 0,1-1 1 0 0,0 1-1 0 0,0-1 1 0 0,0 0-1 0 0,1 0 1 0 0,-1 0-1 0 0,1-1 1 0 0,-1 0-1 0 0,1 0 1 0 0,0-1-1 0 0,0 1 1 0 0,0-1-1 0 0,0 0 1 0 0,3-1-104 0 0,-4 1 96 0 0,0 0 1 0 0,0-1 0 0 0,0 0-1 0 0,0 0 1 0 0,0-1 0 0 0,0 1 0 0 0,0-1-1 0 0,0 0 1 0 0,0 0 0 0 0,0-1-1 0 0,0 1 1 0 0,-1-1 0 0 0,1 0-1 0 0,0-1 1 0 0,-1 1 0 0 0,0-1 0 0 0,1 0-1 0 0,-1 0 1 0 0,0 0 0 0 0,-1 0-1 0 0,1-1 1 0 0,0 0 0 0 0,-1 0-1 0 0,0 0 1 0 0,0 0 0 0 0,0 0 0 0 0,-1 0-1 0 0,1-1 1 0 0,-1 1 0 0 0,2-5-97 0 0,-5 6-37 0 0,0 1 0 0 0,0 0 0 0 0,0 0 1 0 0,0 0-1 0 0,0 0 0 0 0,-1 1 0 0 0,1-1 1 0 0,-1 0-1 0 0,1 0 0 0 0,-1 1 0 0 0,1-1 1 0 0,-1 1-1 0 0,0 0 0 0 0,0-1 0 0 0,0 1 1 0 0,0 0-1 0 0,0 0 0 0 0,0 0 0 0 0,0 0 1 0 0,0 0-1 0 0,0 1 0 0 0,0-1 1 0 0,0 1-1 0 0,-1-1 0 0 0,1 1 0 0 0,0 0 1 0 0,0 0-1 0 0,-1 0 0 0 0,1 0 0 0 0,0 0 1 0 0,0 0-1 0 0,-1 1 0 0 0,1-1 0 0 0,0 1 1 0 0,0 0-1 0 0,0-1 0 0 0,0 1 0 0 0,0 0 1 0 0,0 0-1 0 0,0 0 0 0 0,0 1 0 0 0,0-1 1 0 0,0 0-1 0 0,0 1 0 0 0,1-1 0 0 0,-1 1 1 0 0,1 0-1 0 0,-1-1 0 0 0,1 1 0 0 0,0 0 1 0 0,-1 0-1 0 0,1 0 0 0 0,0 0 0 0 0,0 0 1 0 0,0 0 36 0 0,-3 2 21 0 0,0 0 1 0 0,0 0 0 0 0,1 0-1 0 0,-1 1 1 0 0,1-1 0 0 0,0 1-1 0 0,0 0 1 0 0,0 0 0 0 0,1 0-1 0 0,0 1 1 0 0,0-1 0 0 0,0 0-1 0 0,0 1 1 0 0,1-1 0 0 0,0 1-1 0 0,0 0 1 0 0,1-1-1 0 0,-1 1 1 0 0,1 0 0 0 0,1-1-1 0 0,-1 1 1 0 0,1 0 0 0 0,0-1-1 0 0,0 1 1 0 0,0-1 0 0 0,1 1-1 0 0,0-1 1 0 0,0 0 0 0 0,0 0-1 0 0,1 0 1 0 0,0 0 0 0 0,0 0-1 0 0,0 0 1 0 0,1-1 0 0 0,-1 1-1 0 0,1-1 1 0 0,0 0 0 0 0,0 0-1 0 0,0 0 1 0 0,1-1-1 0 0,0 0 1 0 0,0 1-22 0 0,6 1 90 0 0,1 0 0 0 0,-1-1 0 0 0,1 0 0 0 0,-1-1 0 0 0,1 0 0 0 0,0-1 0 0 0,0-1 0 0 0,0 0 0 0 0,0 0 0 0 0,0-1 0 0 0,0-1 0 0 0,0 0 0 0 0,1 0 0 0 0,-2-1 0 0 0,1-1 0 0 0,5-2-90 0 0,5-16-2015 0 0,-18 1-2664 0 0,-4 9-1397 0 0</inkml:trace>
  <inkml:trace contextRef="#ctx0" brushRef="#br0" timeOffset="36564.15">1109 1692 2888 0 0,'0'0'9558'0'0,"0"0"-7625"0"0,0 0-2009 0 0,1 9 389 0 0,1 124 525 0 0,1-131-751 0 0,-1 0 0 0 0,1 0 0 0 0,0 1 0 0 0,0-2 0 0 0,0 1 0 0 0,0 0 0 0 0,0-1 0 0 0,0 1 0 0 0,1-1 0 0 0,-1 0 0 0 0,0 0 0 0 0,1 0 0 0 0,-1-1 0 0 0,1 1 0 0 0,-1-1 0 0 0,1 0 0 0 0,-1 0 0 0 0,1 0 0 0 0,-1 0 0 0 0,1-1 0 0 0,-1 1 0 0 0,1-1 0 0 0,-1 0 0 0 0,1 0 0 0 0,-1 0 1 0 0,0-1-1 0 0,0 1 0 0 0,0-1 0 0 0,0 1 0 0 0,0-1 0 0 0,0 0 0 0 0,0 0 0 0 0,0-1 0 0 0,-1 1 0 0 0,1 0 0 0 0,-1-1 0 0 0,0 0 0 0 0,1 0 0 0 0,-1 1 0 0 0,0-1 0 0 0,0-2-87 0 0,21-50 626 0 0,-15 83-3469 0 0,-1-8 2926 0 0,-5-13-322 0 0,19 56 647 0 0,3-26-7310 0 0,-6-22-2989 0 0</inkml:trace>
  <inkml:trace contextRef="#ctx0" brushRef="#br0" timeOffset="1062.02">2453 376 10637 0 0,'0'0'2131'0'0,"0"0"-1238"0"0,0 0-564 0 0,0 0-186 0 0,0 0-374 0 0,0 6-304 0 0,0 20 1071 0 0,11 90 407 0 0,-11-113-895 0 0,1 0 0 0 0,0 0 0 0 0,-1 0 0 0 0,1-1 0 0 0,1 1 0 0 0,-1-1 0 0 0,0 1 0 0 0,1-1 1 0 0,-1 1-1 0 0,1-1 0 0 0,0 0 0 0 0,-1 1 0 0 0,1-1 0 0 0,0 0 0 0 0,0 0 0 0 0,1-1 0 0 0,-1 1 0 0 0,0 0 1 0 0,1-1-1 0 0,-1 1 0 0 0,1-1 0 0 0,-1 0 0 0 0,1 0 0 0 0,0 0 0 0 0,-1 0 0 0 0,1 0 0 0 0,0-1 1 0 0,0 1-1 0 0,0-1 0 0 0,0 0 0 0 0,-1 1 0 0 0,1-1 0 0 0,0-1 0 0 0,0 1 0 0 0,0 0 0 0 0,0-1 1 0 0,0 1-49 0 0,47-56-345 0 0,-23 13 1143 0 0,-3 94-1704 0 0,-17-4 1041 0 0,1 2-1785 0 0,0-18-5323 0 0,-1-17-196 0 0</inkml:trace>
  <inkml:trace contextRef="#ctx0" brushRef="#br0" timeOffset="1248.24">2828 783 548 0 0,'-5'0'11788'0'0,"-298"-18"-7329"0"0,151 9-4171 0 0,-21-2-456 0 0,59-1-4684 0 0,100 10 267 0 0,-4-3-1797 0 0</inkml:trace>
  <inkml:trace contextRef="#ctx0" brushRef="#br0" timeOffset="622.85">2125 279 7989 0 0,'0'0'5280'0'0,"4"6"-5054"0"0,73 132 636 0 0,-74-133-811 0 0,-1 0 0 0 0,0 0 1 0 0,-1 0-1 0 0,1 0 0 0 0,-1 0 0 0 0,0 1 0 0 0,0-1 0 0 0,0 0 1 0 0,-1 1-1 0 0,0-1 0 0 0,0 0 0 0 0,0 1 0 0 0,-1-1 0 0 0,0 0 1 0 0,0 1-1 0 0,0-1 0 0 0,0 0 0 0 0,-1 0 0 0 0,0 0 0 0 0,0 0 0 0 0,0 0 1 0 0,-1 0-1 0 0,0-1 0 0 0,0 1 0 0 0,0-1 0 0 0,0 0 0 0 0,-1 0 1 0 0,1 0-1 0 0,-3 1-51 0 0,9-7 27 0 0,0 0 0 0 0,0 0-1 0 0,0 0 1 0 0,-1 0 0 0 0,1-1 0 0 0,-1 0 0 0 0,1 1 0 0 0,-1-1 0 0 0,0 0 0 0 0,0 0 0 0 0,0 0 0 0 0,-1 0-1 0 0,1 0 1 0 0,-1 0 0 0 0,1-1 0 0 0,-1 1 0 0 0,0-1 0 0 0,0 1 0 0 0,-1 0 0 0 0,1-1 0 0 0,-1 0-1 0 0,0 1 1 0 0,0-1 0 0 0,0 1 0 0 0,0-1 0 0 0,0 1 0 0 0,-1-1 0 0 0,0 1 0 0 0,0-1 0 0 0,0 1 0 0 0,0 0-1 0 0,0-1 1 0 0,-1 1 0 0 0,1 0 0 0 0,-1 0 0 0 0,0 0 0 0 0,0 0 0 0 0,0 0 0 0 0,0 0 0 0 0,0 1-1 0 0,-1-1 1 0 0,1 1 0 0 0,-1-1 0 0 0,0 1 0 0 0,0 0 0 0 0,0 0 0 0 0,0 0 0 0 0,0 1 0 0 0,0-1 0 0 0,0 1-1 0 0,-1-1 1 0 0,1 1 0 0 0,-1 0 0 0 0,1 0 0 0 0,0 1 0 0 0,-1-1 0 0 0,1 1 0 0 0,-1 0 0 0 0,0 0 0 0 0,1 0-1 0 0,-1 0 1 0 0,-1 1-27 0 0,75 10-3110 0 0,-28 10-2479 0 0,-25-11-276 0 0</inkml:trace>
  <inkml:trace contextRef="#ctx0" brushRef="#br0" timeOffset="1915.91">2109 435 444 0 0,'0'0'1406'0'0,"0"0"1923"0"0,0 0-1333 0 0,0 0-1402 0 0,0 0-348 0 0,0 0 186 0 0,0 0 6 0 0,0 0-185 0 0,0 0-75 0 0,-11 39 870 0 0,-27 24 336 0 0,79-51 3039 0 0,-8-10-4130 0 0,17 1 49 0 0,-26 13-6586 0 0,-24-16-954 0 0</inkml:trace>
  <inkml:trace contextRef="#ctx0" brushRef="#br0" timeOffset="8959.96">2275 886 692 0 0,'0'0'823'0'0,"0"0"877"0"0,0 0 1441 0 0,0 0-1466 0 0,0 0-628 0 0,0 0-22 0 0,0 0-62 0 0,11 20-73 0 0,13 19-432 0 0,-17-31-326 0 0,-1 1 0 0 0,1 0 0 0 0,-1 1 0 0 0,-1-1 1 0 0,0 1-1 0 0,0 0 0 0 0,-1 1 0 0 0,0-1 0 0 0,-1 1 1 0 0,0 0-1 0 0,-1 0 0 0 0,0-1 0 0 0,-1 2 0 0 0,0-1 0 0 0,-1 0 1 0 0,0 4-133 0 0,-3-10 71 0 0,-1-1 1 0 0,0 0-1 0 0,0 0 0 0 0,0-1 1 0 0,0 1-1 0 0,0-1 1 0 0,-1 0-1 0 0,0 0 1 0 0,1 0-1 0 0,-1-1 0 0 0,0 0 1 0 0,0 0-1 0 0,-1 0 1 0 0,1 0-1 0 0,0-1 1 0 0,-1 0-1 0 0,1 0 0 0 0,0 0 1 0 0,-1-1-1 0 0,1 0 1 0 0,-1 0-1 0 0,1 0 1 0 0,-1-1-1 0 0,1 0 0 0 0,-1 0 1 0 0,1 0-1 0 0,0-1 1 0 0,0 1-1 0 0,-1-1 1 0 0,1-1-72 0 0,3 3 17 0 0,-1-1 1 0 0,0 1-1 0 0,1-1 1 0 0,-1 0-1 0 0,1 0 1 0 0,0 0-1 0 0,-1-1 1 0 0,1 1-1 0 0,0 0 1 0 0,0-1 0 0 0,0 0-1 0 0,-1 1 1 0 0,2-1-1 0 0,-1 0 1 0 0,0 0-1 0 0,0 0 1 0 0,1 0-1 0 0,-1 0 1 0 0,1-1 0 0 0,0 1-1 0 0,-1 0 1 0 0,1-1-1 0 0,0 1 1 0 0,0-1-1 0 0,1 1 1 0 0,-1-1-1 0 0,0 1 1 0 0,1-1-1 0 0,0 0 1 0 0,-1 1 0 0 0,1-1-1 0 0,0 0 1 0 0,1 1-1 0 0,-1-1 1 0 0,0 0-1 0 0,1 1 1 0 0,-1-1-1 0 0,1 1 1 0 0,0-1 0 0 0,0 1-1 0 0,0-1 1 0 0,0 1-1 0 0,0 0 1 0 0,1-1-1 0 0,-1 1 1 0 0,1 0-1 0 0,-1 0 1 0 0,1 0-1 0 0,0 0 1 0 0,0 0 0 0 0,0 0-1 0 0,0 1 1 0 0,0-1-1 0 0,0 0 1 0 0,0 1-1 0 0,1 0 1 0 0,-1 0-1 0 0,0 0 1 0 0,1 0 0 0 0,-1 0-1 0 0,1 0 1 0 0,-1 0-1 0 0,1 1 1 0 0,0-1-1 0 0,-1 1 1 0 0,1 0-1 0 0,0 0 1 0 0,0 0-18 0 0,115-8-1511 0 0,-66 22-4026 0 0,-31-7-732 0 0</inkml:trace>
  <inkml:trace contextRef="#ctx0" brushRef="#br0" timeOffset="9986.16">2626 1043 1032 0 0,'0'0'1327'0'0,"0"0"1890"0"0,0 0-1388 0 0,0 0-1058 0 0,0 0-150 0 0,0 0 151 0 0,0 0-139 0 0,7-1-333 0 0,-2 0-220 0 0,0 1 0 0 0,0 0 1 0 0,0 1-1 0 0,0-1 0 0 0,-1 1 1 0 0,1 0-1 0 0,0 0 0 0 0,0 1 1 0 0,-1-1-1 0 0,1 1 1 0 0,-1 0-1 0 0,1 0 0 0 0,-1 1 1 0 0,0-1-1 0 0,0 1 0 0 0,0 0 1 0 0,0 0-1 0 0,-1 0 0 0 0,1 1 1 0 0,-1-1-1 0 0,1 1 0 0 0,-1 0 1 0 0,-1 0-1 0 0,1 0 0 0 0,2 4-80 0 0,-4-6 68 0 0,0 1 0 0 0,0-1 0 0 0,0 0-1 0 0,-1 1 1 0 0,1-1 0 0 0,-1 1-1 0 0,1-1 1 0 0,-1 0 0 0 0,0 1-1 0 0,0-1 1 0 0,0 1 0 0 0,0-1-1 0 0,0 1 1 0 0,-1-1 0 0 0,1 1-1 0 0,-1-1 1 0 0,1 1 0 0 0,-1-1-1 0 0,0 0 1 0 0,0 1 0 0 0,0-1-1 0 0,0 0 1 0 0,-1 0 0 0 0,1 0 0 0 0,-1 0-1 0 0,1 0 1 0 0,-1 0 0 0 0,1 0-1 0 0,-1 0 1 0 0,0-1 0 0 0,0 1-1 0 0,0-1 1 0 0,0 1 0 0 0,0-1-1 0 0,0 0 1 0 0,-1 0 0 0 0,1 0-1 0 0,0 0 1 0 0,-1 0 0 0 0,-1 0-68 0 0,-64 16-5060 0 0,65-19 951 0 0,4-6-1940 0 0</inkml:trace>
  <inkml:trace contextRef="#ctx0" brushRef="#br0" timeOffset="10156.24">2819 1067 10305 0 0,'0'0'2011'0'0,"0"0"-1751"0"0,0 0-653 0 0,0 0 419 0 0,0 0 632 0 0,-5 7 44 0 0,1-1-548 0 0,1-4-93 0 0,1 0 0 0 0,0 1-1 0 0,-1-1 1 0 0,1 0 0 0 0,0 1-1 0 0,0-1 1 0 0,1 1-1 0 0,-1-1 1 0 0,1 1 0 0 0,-1 0-1 0 0,1-1 1 0 0,0 1 0 0 0,0 0-1 0 0,0 0 1 0 0,0 0-1 0 0,0 0 1 0 0,1 0 0 0 0,0 0-1 0 0,-1 1 1 0 0,1-1 0 0 0,0 0-1 0 0,0 0 1 0 0,1 0-1 0 0,-1 0 1 0 0,1 0 0 0 0,-1 0-1 0 0,1 0 1 0 0,0 0 0 0 0,0 0-1 0 0,1 0 1 0 0,-1 0-61 0 0,56 36-325 0 0,-14-21-6437 0 0,-19-15-1570 0 0</inkml:trace>
  <inkml:trace contextRef="#ctx0" brushRef="#br0" timeOffset="38791.91">2458 1418 2940 0 0,'7'2'154'0'0,"20"5"203"0"0,0-2 0 0 0,0 0 0 0 0,1-2 1 0 0,-1-1-1 0 0,1-1 0 0 0,0-1 0 0 0,-1-1 0 0 0,1-2 0 0 0,-1-1 0 0 0,0-1 0 0 0,0-1 0 0 0,0-2 0 0 0,-1 0 0 0 0,0-2 0 0 0,-1-1 0 0 0,0-1 0 0 0,0-1 0 0 0,-1-1 1 0 0,-1-1-1 0 0,7-7-357 0 0,-16 8 79 0 0,0 0 0 0 0,0-2-1 0 0,-2 1 1 0 0,0-2 0 0 0,0 1 0 0 0,-2-2 0 0 0,0 1 0 0 0,-1-1 0 0 0,-1-1 0 0 0,-1 0 0 0 0,0 0 0 0 0,-1 0 0 0 0,-2-1 0 0 0,0 0 0 0 0,-1 1 0 0 0,0-2 0 0 0,-2 1 0 0 0,-1 0 0 0 0,0 0 0 0 0,-2-6-79 0 0,-2-19-38 0 0,-3 0 0 0 0,-1 0 1 0 0,-3 0-1 0 0,-1 1 1 0 0,-2 1-1 0 0,-2 0 0 0 0,-2 1 1 0 0,-12-18 37 0 0,18 33-20 0 0,-1 0 1 0 0,-1 1-1 0 0,-1 1 1 0 0,-2 0 0 0 0,0 2-1 0 0,-1 0 1 0 0,-2 1-1 0 0,0 0 1 0 0,-2 2-1 0 0,0 0 1 0 0,-1 2 0 0 0,-1 0-1 0 0,0 2 1 0 0,-1 1-1 0 0,-1 1 1 0 0,0 0-1 0 0,-1 3 1 0 0,-1 0-1 0 0,0 1 1 0 0,-17-2 19 0 0,22 5-52 0 0,1 2-1 0 0,-1 1 1 0 0,0 0 0 0 0,0 2 0 0 0,0 0-1 0 0,-1 2 1 0 0,1 1 0 0 0,0 0-1 0 0,0 2 1 0 0,0 1 0 0 0,0 0 0 0 0,1 2-1 0 0,-1 0 1 0 0,1 2 0 0 0,1 1-1 0 0,-1 0 1 0 0,2 1 0 0 0,-1 2 0 0 0,2 0-1 0 0,-1 1 1 0 0,-11 11 52 0 0,8-3 56 0 0,1 1 0 0 0,1 0 0 0 0,1 2 1 0 0,1 0-1 0 0,1 1 0 0 0,1 1 0 0 0,2 1 0 0 0,0 0 0 0 0,2 1 0 0 0,1 1 1 0 0,1 0-1 0 0,2 0 0 0 0,1 1 0 0 0,1 0 0 0 0,1 0 0 0 0,2 1 1 0 0,1-1-1 0 0,2 23-56 0 0,-1-28 67 0 0,1 0 0 0 0,2 0 0 0 0,0 0 0 0 0,2 0 0 0 0,1-1 0 0 0,0 1 0 0 0,2-1 0 0 0,1 0 0 0 0,1 0 0 0 0,1-1 0 0 0,1 0 0 0 0,1-1 1 0 0,1 0-1 0 0,1 0 0 0 0,1-1 0 0 0,1-1 0 0 0,0-1 0 0 0,2 0 0 0 0,0-1 0 0 0,1-1 0 0 0,1 0 0 0 0,0-1 0 0 0,1-2 0 0 0,1 0 0 0 0,0-1 0 0 0,1-1 1 0 0,9 4-68 0 0,77 14 1702 0 0,-19-6-2203 0 0,-31-3-5708 0 0,-48-18 236 0 0</inkml:trace>
  <inkml:trace contextRef="#ctx0" brushRef="#br0" timeOffset="41990.19">1762 1864 3132 0 0,'0'0'4345'0'0,"0"0"-2543"0"0,0 0-833 0 0,0 0 86 0 0,0 0-337 0 0,0 0-842 0 0,-1 4-366 0 0,-27 80 2638 0 0,20-65-1955 0 0,1-1-1 0 0,0 1 0 0 0,2 1 0 0 0,0-1 1 0 0,1 1-1 0 0,1 0 0 0 0,1 0 0 0 0,1 0 1 0 0,0 0-1 0 0,2 1 0 0 0,1 8-192 0 0,0-22 80 0 0,1 0-1 0 0,-1 0 1 0 0,1 0-1 0 0,1 0 1 0 0,-1 0-1 0 0,1-1 1 0 0,0 0-1 0 0,1 0 1 0 0,-1 0-1 0 0,1 0 1 0 0,1 0-1 0 0,-1-1 1 0 0,1 0-1 0 0,0 0 1 0 0,2 1-80 0 0,38 6-4009 0 0,-37-17-928 0 0,0-9-2932 0 0</inkml:trace>
  <inkml:trace contextRef="#ctx0" brushRef="#br0" timeOffset="42332.65">1947 2047 14437 0 0,'0'0'556'0'0,"2"6"-1093"0"0,36 113 2140 0 0,-36-118-1581 0 0,0 0 0 0 0,0 0 0 0 0,0 0 0 0 0,0 0 0 0 0,1-1 0 0 0,-1 1 0 0 0,0-1 0 0 0,0 0-1 0 0,0 0 1 0 0,0 0 0 0 0,1 0 0 0 0,-1 0 0 0 0,0 0 0 0 0,0 0 0 0 0,0-1 0 0 0,1 1 0 0 0,-1-1 0 0 0,0 0 0 0 0,0 1 0 0 0,0-1 0 0 0,0 0 0 0 0,0 0 0 0 0,0 0 0 0 0,-1-1 0 0 0,1 1 0 0 0,0 0 0 0 0,0-1 0 0 0,-1 1 0 0 0,1-1 0 0 0,-1 1 0 0 0,1-1 0 0 0,-1 0 0 0 0,0 0 0 0 0,0 0 0 0 0,0 0 0 0 0,0 0 0 0 0,0 0 0 0 0,0 0-1 0 0,0 0 1 0 0,-1 0 0 0 0,1 0 0 0 0,-1 0 0 0 0,1 0 0 0 0,-1 0 0 0 0,0-1 0 0 0,0 1-22 0 0,12-18 433 0 0,13 57-2000 0 0,-21-32 1587 0 0,1 0 0 0 0,-1 0-1 0 0,-1 0 1 0 0,1 1-1 0 0,-1 0 1 0 0,0-1-1 0 0,0 1 1 0 0,-1 0 0 0 0,0 1-1 0 0,0-1 1 0 0,0 0-1 0 0,-1 0 1 0 0,1 1-1 0 0,-2-1 1 0 0,1 1 0 0 0,-1-1-1 0 0,0 1 1 0 0,0-1-1 0 0,-1 1 1 0 0,0-1 0 0 0,0 1-1 0 0,0-1 1 0 0,-1 0-1 0 0,0 1 1 0 0,0-1-1 0 0,-1 0 1 0 0,1 0 0 0 0,-2-1-1 0 0,1 1 1 0 0,0-1-1 0 0,-1 1 1 0 0,0-1-1 0 0,0 0 1 0 0,-1 0 0 0 0,1-1-1 0 0,-1 1 1 0 0,0-1-1 0 0,0 0 1 0 0,-1-1-1 0 0,1 1 1 0 0,-1-1 0 0 0,-3 2-20 0 0,-42-3-1693 0 0,20-16-4389 0 0,14-7-1201 0 0</inkml:trace>
  <inkml:trace contextRef="#ctx0" brushRef="#br0" timeOffset="42532.73">2319 2041 8161 0 0,'0'0'5464'0'0,"0"0"-5464"0"0,27 35-184 0 0,-21-13 184 0 0,-2 4 328 0 0,-4 3-72 0 0,-3 1-168 0 0,-4 0 28 0 0,-7 1-116 0 0,-3-1 0 0 0,-5 1 188 0 0,-4 0-188 0 0,0-2-712 0 0,5-7-1936 0 0,-4-1-5077 0 0</inkml:trace>
  <inkml:trace contextRef="#ctx0" brushRef="#br0" timeOffset="43204.71">1371 1997 3512 0 0,'0'0'769'0'0,"0"0"558"0"0,-8-1-723 0 0,-18-2-358 0 0,1-2 0 0 0,0-1 0 0 0,0-1-1 0 0,0 0 1 0 0,1-2 0 0 0,0-1 0 0 0,1-1 0 0 0,-14-9-246 0 0,30 16 17 0 0,1 0 0 0 0,-1 0 0 0 0,0 0 0 0 0,1-1 0 0 0,0 0 0 0 0,1-1 0 0 0,-1 1 0 0 0,1-1 0 0 0,0 0 0 0 0,0-1 0 0 0,0 1 0 0 0,1-1 0 0 0,0 1 0 0 0,1-1 0 0 0,-1-1 0 0 0,2 1 0 0 0,-1 0 0 0 0,1-1 0 0 0,0 1 0 0 0,0-1 0 0 0,1 0 0 0 0,0 0 0 0 0,0 0 0 0 0,1 1 0 0 0,0-1 0 0 0,0 0 0 0 0,1 0 0 0 0,0 0-1 0 0,0 0 1 0 0,1 1 0 0 0,0-1-17 0 0,1 1 21 0 0,0 0-1 0 0,0 0 0 0 0,1 0 0 0 0,0 1 1 0 0,0 0-1 0 0,1 0 0 0 0,-1 0 0 0 0,1 0 1 0 0,1 1-1 0 0,-1-1 0 0 0,1 1 1 0 0,0 1-1 0 0,0-1 0 0 0,0 1 0 0 0,0 0 1 0 0,1 1-1 0 0,0-1 0 0 0,0 1 0 0 0,0 0 1 0 0,0 1-1 0 0,0 0 0 0 0,1 0 0 0 0,-1 1 1 0 0,6-1-21 0 0,4-1 87 0 0,0 1 1 0 0,1 1 0 0 0,-1 0 0 0 0,1 1 0 0 0,-1 1-1 0 0,1 1 1 0 0,-1 0 0 0 0,0 1 0 0 0,1 1 0 0 0,-1 1-88 0 0,-6-3 25 0 0,-1 1 1 0 0,0-1 0 0 0,0 2 0 0 0,0-1-1 0 0,0 2 1 0 0,0-1 0 0 0,-1 1 0 0 0,0 0 0 0 0,0 1-1 0 0,-1 0 1 0 0,1 1 0 0 0,-1 0 0 0 0,0 0-1 0 0,-1 0 1 0 0,0 1 0 0 0,0 0 0 0 0,-1 1-1 0 0,0-1 1 0 0,0 1 0 0 0,-1 0 0 0 0,0 1-1 0 0,-1-1 1 0 0,0 1 0 0 0,0 0 0 0 0,-1 0 0 0 0,0 1-1 0 0,-1-1 1 0 0,0 0 0 0 0,-1 1 0 0 0,0-1-1 0 0,-1 1 1 0 0,0-1 0 0 0,0 1 0 0 0,-1-1-1 0 0,-1 1 1 0 0,0-1 0 0 0,-2 8-26 0 0,-6-6-46 0 0,-1-1 1 0 0,0 0-1 0 0,0-1 0 0 0,-1 0 1 0 0,0-1-1 0 0,-1 0 0 0 0,0-1 1 0 0,-1 0-1 0 0,1-1 0 0 0,-1-1 1 0 0,-1 0-1 0 0,1-1 1 0 0,-1 0-1 0 0,0-1 0 0 0,0-1 1 0 0,0-1-1 0 0,-1 0 0 0 0,1-1 1 0 0,-8 0 45 0 0,-17 2-2533 0 0,0-3-2770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18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0 756 0 0,'0'0'2597'0'0,"0"0"-352"0"0,0 0 1491 0 0,0 0-1925 0 0,0 0-623 0 0,0 0-130 0 0,0 0-320 0 0,5 49-88 0 0,-6-46-596 0 0,0 0 1 0 0,1 0 0 0 0,-1 0 0 0 0,1 0 0 0 0,0 0-1 0 0,0 0 1 0 0,0 0 0 0 0,0 0 0 0 0,0 0-1 0 0,1 0 1 0 0,0 0 0 0 0,-1 0 0 0 0,1-1-1 0 0,0 1 1 0 0,0 0 0 0 0,1 0 0 0 0,-1 0-1 0 0,0-1 1 0 0,1 1 0 0 0,0-1 0 0 0,-1 1 0 0 0,1-1-1 0 0,0 0 1 0 0,1 0 0 0 0,-1 0 0 0 0,0 0-1 0 0,0 0 1 0 0,1 0 0 0 0,-1 0 0 0 0,1-1-1 0 0,0 1 1 0 0,-1-1 0 0 0,1 0 0 0 0,0 0 0 0 0,0 0-1 0 0,0 0 1 0 0,0 0 0 0 0,0-1 0 0 0,0 1-1 0 0,0-1 1 0 0,0 0 0 0 0,0 0 0 0 0,0 0-1 0 0,0 0 1 0 0,0-1 0 0 0,0 1 0 0 0,0-1 0 0 0,0 1-1 0 0,0-1 1 0 0,-1 0 0 0 0,1 0 0 0 0,0-1-1 0 0,0 1 1 0 0,-1-1 0 0 0,1 1 0 0 0,1-2-55 0 0,23-44 621 0 0,-17 35-2973 0 0,32 220 2484 0 0,-40-205-103 0 0,-1 0-1 0 0,1 0 1 0 0,-1 0 0 0 0,0 0 0 0 0,-1 0 0 0 0,1 0 0 0 0,0 0-1 0 0,-1 0 1 0 0,1 0 0 0 0,-1 0 0 0 0,0 0 0 0 0,0 0 0 0 0,-1 0-1 0 0,1 0 1 0 0,0 1 0 0 0,-1-1 0 0 0,0 0 0 0 0,0 0-1 0 0,0 0 1 0 0,0-1 0 0 0,0 1 0 0 0,0 0 0 0 0,-1 0 0 0 0,0-1-1 0 0,1 1 1 0 0,-1 0 0 0 0,0-1 0 0 0,0 0 0 0 0,0 0 0 0 0,-1 1-1 0 0,1-1 1 0 0,-1 0 0 0 0,1-1 0 0 0,-1 1 0 0 0,1 0-1 0 0,-1-1 1 0 0,0 1 0 0 0,0-1 0 0 0,0 0 0 0 0,0 0 0 0 0,0 0-1 0 0,0 0 1 0 0,0-1 0 0 0,0 1 0 0 0,0-1 0 0 0,0 0 0 0 0,0 0-1 0 0,0 0 1 0 0,0 0 0 0 0,0-1 0 0 0,0 1 0 0 0,-1-1-1 0 0,1 1 1 0 0,0-1 0 0 0,1 0 0 0 0,-3-1-29 0 0,-71-50-544 0 0,61 25-2547 0 0,9-3-4133 0 0,9 10 222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18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1 339 7373 0 0,'0'0'3669'0'0,"0"0"-2245"0"0,0 0-1095 0 0,0 0-159 0 0,0 0 157 0 0,0 0 55 0 0,4 6-109 0 0,-2-3-179 0 0,1 1 1 0 0,0 0 0 0 0,0-1-1 0 0,0 0 1 0 0,0 0-1 0 0,0 0 1 0 0,1 0 0 0 0,-1 0-1 0 0,1-1 1 0 0,0 0 0 0 0,0 1-1 0 0,0-1 1 0 0,0-1-1 0 0,0 1 1 0 0,0 0 0 0 0,0-1-1 0 0,1 0 1 0 0,-1 0 0 0 0,0-1-1 0 0,1 1 1 0 0,-1-1-1 0 0,1 0 1 0 0,-1 0 0 0 0,1 0-1 0 0,-1 0 1 0 0,1-1 0 0 0,-1 0-1 0 0,0 0 1 0 0,1 0 0 0 0,2-2-95 0 0,-5 3-1 0 0,0-1 0 0 0,-1 1 0 0 0,1 0 0 0 0,-1-1 0 0 0,1 0 0 0 0,-1 1 0 0 0,1-1 1 0 0,-1 0-1 0 0,1 0 0 0 0,-1 0 0 0 0,0 0 0 0 0,0 0 0 0 0,1 0 0 0 0,-1 0 0 0 0,0 0 1 0 0,0-1-1 0 0,0 1 0 0 0,0 0 0 0 0,0-1 0 0 0,0 1 0 0 0,-1-1 0 0 0,1 1 0 0 0,0-1 1 0 0,-1 1-1 0 0,1-1 0 0 0,-1 1 0 0 0,0-1 0 0 0,1 0 0 0 0,-1 1 0 0 0,0-1 0 0 0,0 0 1 0 0,0 1-1 0 0,0-1 0 0 0,0 0 0 0 0,0 1 0 0 0,-1-1 0 0 0,1 1 0 0 0,0-1 0 0 0,-1 0 1 0 0,1 1-1 0 0,-1-1 0 0 0,0 1 0 0 0,0-1 0 0 0,1 1 0 0 0,-1 0 0 0 0,0-1 0 0 0,0 1 1 0 0,0 0-1 0 0,0 0 0 0 0,-1-1 0 0 0,1 1 0 0 0,0 0 0 0 0,0 0 0 0 0,-1 0 0 0 0,1 0 1 0 0,-1 1-1 0 0,1-1 0 0 0,-1 0 0 0 0,1 1 0 0 0,-1-1 0 0 0,1 0 0 0 0,-1 1 0 0 0,1 0 1 0 0,-2-1 0 0 0,-3 4-47 0 0,0 1 0 0 0,0 0 0 0 0,0-1 1 0 0,0 2-1 0 0,1-1 0 0 0,0 1 0 0 0,0 0 1 0 0,0 0-1 0 0,1 0 0 0 0,-1 0 0 0 0,1 1 1 0 0,0 0-1 0 0,1 0 0 0 0,0 0 1 0 0,0 0-1 0 0,0 1 0 0 0,0-1 0 0 0,1 1 1 0 0,0-1-1 0 0,1 1 0 0 0,-1 4 47 0 0,5-7 69 0 0,0 0 0 0 0,1 0 0 0 0,-1-1 0 0 0,1 1 0 0 0,0-1 0 0 0,0 0 0 0 0,0 0 0 0 0,0 0 0 0 0,1 0 0 0 0,-1-1 0 0 0,1 0 0 0 0,0 0 0 0 0,-1 0 0 0 0,1-1 0 0 0,0 1 0 0 0,0-1 0 0 0,0 0 1 0 0,0-1-1 0 0,0 1 0 0 0,0-1 0 0 0,0 0 0 0 0,0 0 0 0 0,1 0 0 0 0,3-2-69 0 0,-8 2 3 0 0,10 1-533 0 0,64-7 1731 0 0,-58-6-3944 0 0,-13-11-4097 0 0,-6 7-284 0 0</inkml:trace>
  <inkml:trace contextRef="#ctx0" brushRef="#br0" timeOffset="309.65">330 0 6585 0 0,'0'0'5573'0'0,"0"0"-3984"0"0,0 0-1180 0 0,0 0 184 0 0,0 0 21 0 0,0 0-298 0 0,0 0-590 0 0,0 0-172 0 0,7 4 273 0 0,59 59 455 0 0,-65-62-273 0 0,0 1 0 0 0,1-1 0 0 0,-1 0 0 0 0,0 1 0 0 0,0-1-1 0 0,0 1 1 0 0,0 0 0 0 0,0-1 0 0 0,0 1 0 0 0,0-1 0 0 0,-1 1-1 0 0,1 0 1 0 0,-1 0 0 0 0,1 0 0 0 0,-1-1 0 0 0,0 1 0 0 0,1 0-1 0 0,-1 0 1 0 0,0 0 0 0 0,0-1 0 0 0,-1 1 0 0 0,1 0 0 0 0,0 0 0 0 0,0 0-1 0 0,-1 0 1 0 0,1-1 0 0 0,-1 1 0 0 0,0 0 0 0 0,1-1 0 0 0,-1 1-1 0 0,0 0 1 0 0,0-1 0 0 0,0 1 0 0 0,0-1 0 0 0,0 1 0 0 0,-1-1-1 0 0,1 0 1 0 0,0 1 0 0 0,-1-1 0 0 0,1 0 0 0 0,-1 0 0 0 0,1 0 0 0 0,-1 0-1 0 0,1 0 1 0 0,-1 0 0 0 0,0-1 0 0 0,1 1 0 0 0,-1 0 0 0 0,0-1-1 0 0,0 1 1 0 0,1-1 0 0 0,-3 0-9 0 0,-29 5-1226 0 0,12-11-4288 0 0,14 2 310 0 0</inkml:trace>
  <inkml:trace contextRef="#ctx0" brushRef="#br0" timeOffset="527.39">475 22 5613 0 0,'0'0'3404'0'0,"0"0"-1883"0"0,0 0-501 0 0,0 0-223 0 0,0 0-432 0 0,0 0-250 0 0,0 0 185 0 0,0 0 216 0 0,0 0 20 0 0,-6 5-58 0 0,2 0-293 0 0,1-5-153 0 0,0 1-1 0 0,1 0 1 0 0,-1 0 0 0 0,1 1-1 0 0,-1-1 1 0 0,1 1 0 0 0,0-1-1 0 0,-1 1 1 0 0,1 0 0 0 0,0-1-1 0 0,0 1 1 0 0,0 0 0 0 0,1 0-1 0 0,-1 1 1 0 0,0-1 0 0 0,1 0-1 0 0,-1 1 1 0 0,1-1 0 0 0,0 1-1 0 0,0-1 1 0 0,0 1 0 0 0,0-1-1 0 0,0 1 1 0 0,1 0 0 0 0,-1-1-1 0 0,1 1 1 0 0,-1 0 0 0 0,1 0-1 0 0,0-1 1 0 0,0 1 0 0 0,0 0-1 0 0,1 0 1 0 0,-1 0 0 0 0,1-1-1 0 0,0 1 1 0 0,-1 0 0 0 0,1-1-1 0 0,0 1 1 0 0,0-1 0 0 0,1 1-1 0 0,-1-1 1 0 0,1 1 0 0 0,-1-1-1 0 0,1 0 1 0 0,0 0 0 0 0,-1 0-1 0 0,1 0 1 0 0,0 0 0 0 0,0 0 0 0 0,1 0-33 0 0,44 6-1598 0 0,-14-13-6547 0 0,-21-1 2070 0 0</inkml:trace>
  <inkml:trace contextRef="#ctx0" brushRef="#br0" timeOffset="932.7">667 54 10213 0 0,'0'0'2219'0'0,"0"0"-2252"0"0,0 0 488 0 0,1 6 225 0 0,-1 11-279 0 0,-1-13-339 0 0,0-1-1 0 0,0 0 1 0 0,1 0 0 0 0,-1 1 0 0 0,1-1 0 0 0,0 0 0 0 0,0 0 0 0 0,0 1 0 0 0,0-1-1 0 0,1 0 1 0 0,-1 1 0 0 0,1-1 0 0 0,0 0 0 0 0,0 0 0 0 0,0 0 0 0 0,0 0-1 0 0,1 0 1 0 0,-1 0 0 0 0,1 0 0 0 0,0 0 0 0 0,0 0 0 0 0,0-1 0 0 0,0 1 0 0 0,0-1-1 0 0,1 1 1 0 0,-1-1 0 0 0,1 0 0 0 0,-1 0 0 0 0,1 0 0 0 0,0 0 0 0 0,0-1 0 0 0,0 1-1 0 0,0-1 1 0 0,0 1 0 0 0,2-1-62 0 0,-2 0 48 0 0,0-1 0 0 0,1 0-1 0 0,-1 0 1 0 0,1 0 0 0 0,-1-1 0 0 0,1 1 0 0 0,-1-1-1 0 0,1 0 1 0 0,-1 0 0 0 0,0 0 0 0 0,0 0 0 0 0,1-1-1 0 0,-1 1 1 0 0,0-1 0 0 0,0 0 0 0 0,0 0-1 0 0,-1 0 1 0 0,1 0 0 0 0,0 0 0 0 0,-1-1 0 0 0,1 1-1 0 0,-1-1 1 0 0,0 0 0 0 0,0 1 0 0 0,0-1-1 0 0,0 0 1 0 0,-1 0 0 0 0,1-1 0 0 0,-1 1 0 0 0,1-2-48 0 0,14 48-1872 0 0,23 134 2752 0 0,-39-175-869 0 0,0 1 1 0 0,0-1-1 0 0,0 1 1 0 0,-1-1-1 0 0,1 1 1 0 0,-1-1 0 0 0,1 1-1 0 0,-1-1 1 0 0,0 0-1 0 0,0 1 1 0 0,0-1 0 0 0,-1 0-1 0 0,1 0 1 0 0,0 0-1 0 0,-1 0 1 0 0,1 0-1 0 0,-1 0 1 0 0,0 0 0 0 0,0 0-1 0 0,0-1 1 0 0,0 1-1 0 0,0-1 1 0 0,0 1 0 0 0,0-1-1 0 0,0 0 1 0 0,0 0-1 0 0,-1 0 1 0 0,1 0-1 0 0,-1 0 1 0 0,1 0 0 0 0,0-1-1 0 0,-1 1 1 0 0,1-1-1 0 0,-1 0 1 0 0,1 0 0 0 0,-1 0-1 0 0,-2 0-11 0 0,-93-20-1757 0 0,96 19 1736 0 0,0 0-1 0 0,0 0 1 0 0,-1-1 0 0 0,1 1 0 0 0,0-1 0 0 0,0 1-1 0 0,1-1 1 0 0,-1 0 0 0 0,0 1 0 0 0,0-1 0 0 0,1 0 0 0 0,-1 0-1 0 0,1 0 1 0 0,0-1 0 0 0,-1 1 0 0 0,1 0 0 0 0,0 0-1 0 0,0-1 1 0 0,0 1 0 0 0,1 0 0 0 0,-1-1 0 0 0,1 1 0 0 0,-1-1-1 0 0,1 1 1 0 0,0-1 0 0 0,0 1 0 0 0,0-1 0 0 0,0 1 0 0 0,0-1-1 0 0,1 1 1 0 0,-1-1 0 0 0,1 1 0 0 0,-1-1 0 0 0,1 1-1 0 0,0 0 1 0 0,0-1 0 0 0,0 1 0 0 0,0 0 0 0 0,1 0 0 0 0,-1 0-1 0 0,1 0 1 0 0,-1 0 0 0 0,1 0 0 0 0,0 0 0 0 0,-1 0-1 0 0,1 1 1 0 0,0-1 0 0 0,0 1 0 0 0,0-1 0 0 0,1 1 0 0 0,-1 0-1 0 0,0 0 1 0 0,0 0 0 0 0,1 0 0 0 0,-1 0 0 0 0,0 0 0 0 0,1 1-1 0 0,-1-1 1 0 0,1 1 0 0 0,-1-1 0 0 0,1 1 0 0 0,-1 0-1 0 0,1 0 1 0 0,0 0 21 0 0,136-7-2579 0 0,-122 7 475 0 0,9 0-6718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3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9129 0 0,'0'0'2921'0'0,"0"0"-3337"0"0,0 0-292 0 0,0 0 698 0 0,3 6 710 0 0,18 46 737 0 0,-10-34-1283 0 0,-1 1 0 0 0,-1 0 0 0 0,-1 1 0 0 0,-1 0 0 0 0,0 0 0 0 0,-1 0 0 0 0,-2 1 1 0 0,0 0-1 0 0,-1 0 0 0 0,-1 0 0 0 0,-1 0 0 0 0,-1 1 0 0 0,-1-1 0 0 0,-1 0 0 0 0,0 0 0 0 0,-2 0 1 0 0,0 0-1 0 0,-2-1 0 0 0,0 0-154 0 0,-2-1 51 0 0,-1-1 1 0 0,-1 0-1 0 0,0 0 1 0 0,-2-1-1 0 0,0-1 1 0 0,-1 0-1 0 0,0 0 1 0 0,-8 5-52 0 0,-51 10-2746 0 0,67-30-4020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1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0 342 9549 0 0,'0'0'1563'0'0,"0"0"-927"0"0,0 0-422 0 0,0 0-122 0 0,6 3 44 0 0,0 1-64 0 0,1-1-1 0 0,0 1 0 0 0,0-1 0 0 0,0 0 0 0 0,0-1 0 0 0,1 0 0 0 0,-1 0 0 0 0,1 0 0 0 0,-1-1 1 0 0,1 0-1 0 0,0-1 0 0 0,0 0 0 0 0,-1 0 0 0 0,1 0 0 0 0,0-1 0 0 0,-1 0 0 0 0,1-1 0 0 0,-1 0 1 0 0,1 0-1 0 0,-1 0 0 0 0,0-1 0 0 0,0 0 0 0 0,0 0 0 0 0,0-1 0 0 0,0 0 0 0 0,2-3-71 0 0,-8 6-13 0 0,-1 0 0 0 0,0-1 0 0 0,1 1 0 0 0,-1-1 0 0 0,0 1 0 0 0,0 0 0 0 0,0-1 0 0 0,0 1 0 0 0,0-1 0 0 0,0 1 0 0 0,0-1 0 0 0,0 1 0 0 0,-1-1 0 0 0,1 1 0 0 0,0 0 0 0 0,-1-1 0 0 0,0 1 0 0 0,1 0 0 0 0,-1-1 0 0 0,0 1-1 0 0,1 0 1 0 0,-1 0 0 0 0,0 0 0 0 0,0-1 0 0 0,0 1 0 0 0,0 0 0 0 0,0 0 0 0 0,0 0 0 0 0,0 1 0 0 0,0-1 0 0 0,-1 0 0 0 0,1 0 0 0 0,0 1 0 0 0,-1-1 0 0 0,1 0 0 0 0,0 1 0 0 0,-1-1 0 0 0,1 1 0 0 0,0 0 0 0 0,-1-1 0 0 0,1 1 0 0 0,-1 0 0 0 0,1 0 0 0 0,-1 0 0 0 0,1 0 0 0 0,-1 0-1 0 0,1 0 1 0 0,0 1 0 0 0,-1-1 0 0 0,1 0 0 0 0,-1 1 0 0 0,1-1 0 0 0,0 1 0 0 0,-1 0 0 0 0,1-1 0 0 0,0 1 0 0 0,0 0 0 0 0,-1 0 0 0 0,1-1 0 0 0,0 1 0 0 0,0 0 0 0 0,0 0 0 0 0,0 1 13 0 0,-5 2 31 0 0,0 0 1 0 0,0 0-1 0 0,0 1 0 0 0,1 0 1 0 0,-1 0-1 0 0,1 0 1 0 0,1 1-1 0 0,-1 0 1 0 0,1 0-1 0 0,0 0 0 0 0,0 0 1 0 0,1 1-1 0 0,0-1 1 0 0,0 1-1 0 0,0 0 0 0 0,1 0 1 0 0,0 0-1 0 0,1 0 1 0 0,-1 1-1 0 0,1 5-31 0 0,5-8 162 0 0,1-1 0 0 0,0 0 0 0 0,-1 0-1 0 0,2-1 1 0 0,-1 0 0 0 0,0 1 0 0 0,1-2 0 0 0,-1 1 0 0 0,1-1 0 0 0,0 0 0 0 0,0 0-1 0 0,0 0 1 0 0,0-1 0 0 0,0 0 0 0 0,0 0 0 0 0,1-1 0 0 0,-1 0 0 0 0,0 0 0 0 0,0 0 0 0 0,4-1-162 0 0,-2 1 52 0 0,3 1-295 0 0,32-2 399 0 0,-23-15-6951 0 0,-17 10 1009 0 0</inkml:trace>
  <inkml:trace contextRef="#ctx0" brushRef="#br0" timeOffset="298.05">373 6 12853 0 0,'0'0'1159'0'0,"0"0"-795"0"0,0 0-180 0 0,0 0-61 0 0,0 0 22 0 0,0 0-84 0 0,0 0-295 0 0,7-3-214 0 0,-2 2 453 0 0,0 0 1 0 0,0 1 0 0 0,0-1 0 0 0,0 1 0 0 0,0 0-1 0 0,0 0 1 0 0,0 1 0 0 0,0-1 0 0 0,0 1-1 0 0,-1 0 1 0 0,1 0 0 0 0,0 1 0 0 0,0 0 0 0 0,-1-1-1 0 0,1 1 1 0 0,-1 1 0 0 0,1-1 0 0 0,-1 1-1 0 0,0 0 1 0 0,0 0 0 0 0,0 0 0 0 0,-1 0 0 0 0,1 1-1 0 0,-1-1 1 0 0,1 1 0 0 0,-1 0 0 0 0,2 4-6 0 0,-4-5 32 0 0,0 0 0 0 0,0 0 0 0 0,0 0 1 0 0,-1 0-1 0 0,0 0 0 0 0,1 0 1 0 0,-1 0-1 0 0,0 0 0 0 0,0 0 0 0 0,0 0 1 0 0,-1 0-1 0 0,1 0 0 0 0,-1 0 1 0 0,0 0-1 0 0,0 0 0 0 0,0 0 0 0 0,0-1 1 0 0,0 1-1 0 0,0 0 0 0 0,-1 0 0 0 0,0-1 1 0 0,1 1-1 0 0,-1-1 0 0 0,0 0 1 0 0,0 1-1 0 0,0-1 0 0 0,0 0 0 0 0,-1 0 1 0 0,1 0-1 0 0,-1-1 0 0 0,1 1 0 0 0,-1 0 1 0 0,1-1-1 0 0,-1 0 0 0 0,0 1 1 0 0,0-1-1 0 0,0 0 0 0 0,0-1 0 0 0,-2 1-32 0 0,-44 8-5468 0 0,45-11 547 0 0</inkml:trace>
  <inkml:trace contextRef="#ctx0" brushRef="#br0" timeOffset="548.98">573 23 7433 0 0,'0'0'4894'0'0,"0"0"-4291"0"0,0 0 33 0 0,-4 6 56 0 0,0-2-555 0 0,2-2-105 0 0,-1 0 0 0 0,0 0 0 0 0,1 0 0 0 0,0 0 0 0 0,-1 0 0 0 0,1 0 0 0 0,0 1 0 0 0,0-1 0 0 0,0 1 0 0 0,1-1 0 0 0,-1 1 0 0 0,0 0 0 0 0,1 0 0 0 0,0-1 0 0 0,0 1 0 0 0,0 0 1 0 0,0 0-1 0 0,0 0 0 0 0,0 1 0 0 0,1-1 0 0 0,0 0 0 0 0,-1 0 0 0 0,1 0 0 0 0,0 0 0 0 0,1 0 0 0 0,-1 1 0 0 0,0-1 0 0 0,1 0 0 0 0,0 0 0 0 0,0 0 0 0 0,0 0 0 0 0,0 0 0 0 0,0 0 0 0 0,0 0 0 0 0,1-1 0 0 0,0 1 0 0 0,-1 0 0 0 0,1-1 0 0 0,0 1 0 0 0,0-1 0 0 0,1 0 0 0 0,-1 0 0 0 0,1 1-32 0 0,37 8-883 0 0,-13-15-4986 0 0,-18-3-263 0 0</inkml:trace>
  <inkml:trace contextRef="#ctx0" brushRef="#br0" timeOffset="935.29">765 69 248 0 0,'0'0'9625'0'0,"0"0"-7708"0"0,0 6-1493 0 0,1 5-304 0 0,-2-9-56 0 0,0 0 0 0 0,0 0 1 0 0,1 1-1 0 0,-1-1 0 0 0,0 0 1 0 0,1 1-1 0 0,0-1 0 0 0,-1 1 1 0 0,1-1-1 0 0,0 0 0 0 0,0 1 1 0 0,1-1-1 0 0,-1 0 0 0 0,0 1 1 0 0,1-1-1 0 0,-1 0 1 0 0,1 1-1 0 0,0-1 0 0 0,0 0 1 0 0,0 0-1 0 0,0 1 0 0 0,0-1 1 0 0,0 0-1 0 0,1 0 0 0 0,-1 0 1 0 0,1-1-1 0 0,-1 1 0 0 0,1 0 1 0 0,0-1-1 0 0,0 1 0 0 0,0-1 1 0 0,0 1-1 0 0,0-1 0 0 0,0 0 1 0 0,0 0-1 0 0,0 1 1 0 0,0-2-1 0 0,0 1 0 0 0,1 0 1 0 0,-1 0-1 0 0,0-1 0 0 0,1 1 1 0 0,-1-1-1 0 0,0 0 0 0 0,1 0 1 0 0,-1 0-1 0 0,1 0 0 0 0,-1 0 1 0 0,0 0-1 0 0,1-1 0 0 0,-1 1 1 0 0,0-1-1 0 0,1 0 0 0 0,-1 1 1 0 0,0-1-65 0 0,26-47 152 0 0,-2 127-595 0 0,-23-75 458 0 0,0 0 1 0 0,0 0-1 0 0,-1 1 0 0 0,0-1 1 0 0,0 1-1 0 0,0 0 0 0 0,-1 0 1 0 0,1 0-1 0 0,-1 0 0 0 0,0-1 1 0 0,0 1-1 0 0,-1 1 0 0 0,0-1 1 0 0,0 0-1 0 0,0 0 0 0 0,0 0 1 0 0,-1 0-1 0 0,0 0 0 0 0,0 0 0 0 0,0 0 1 0 0,-1-1-1 0 0,1 1 0 0 0,-1 0 1 0 0,0-1-1 0 0,-1 1 0 0 0,1-1 1 0 0,-1 1-1 0 0,0-1 0 0 0,0 0 1 0 0,0 0-1 0 0,0 0 0 0 0,-1-1 1 0 0,0 1-1 0 0,1-1 0 0 0,-1 0 1 0 0,-1 0-1 0 0,1 0 0 0 0,0-1 1 0 0,-1 1-1 0 0,1-1 0 0 0,-1 0 0 0 0,0-1 1 0 0,-1 2-16 0 0,2-4-20 0 0,1 0 1 0 0,0-1-1 0 0,0 1 1 0 0,0 0-1 0 0,0-1 1 0 0,0 0-1 0 0,0 0 1 0 0,0 0-1 0 0,0 0 1 0 0,0 0-1 0 0,1 0 1 0 0,-1-1-1 0 0,1 1 1 0 0,0-1-1 0 0,0 0 1 0 0,0 1-1 0 0,0-1 1 0 0,0 0-1 0 0,1 0 1 0 0,-1-1-1 0 0,1 1 1 0 0,0 0-1 0 0,0 0 1 0 0,0-1-1 0 0,0 1 1 0 0,0 0-1 0 0,1-1 1 0 0,0 1-1 0 0,0-1 1 0 0,0 1-1 0 0,0-1 1 0 0,0 1-1 0 0,1-1 1 0 0,-1 1-1 0 0,1 0 1 0 0,0-1-1 0 0,0 1 1 0 0,0 0-1 0 0,0 0 1 0 0,1-1-1 0 0,-1 1 1 0 0,1 0-1 0 0,0 1 1 0 0,0-1-1 0 0,0 0 1 0 0,0 0-1 0 0,1 1 1 0 0,-1-1-1 0 0,1 1 1 0 0,-1 0-1 0 0,1 0 1 0 0,1-1 19 0 0,43-15-1602 0 0,-12 15-3386 0 0,-11 2-1221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6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33 6401 0 0,'0'0'1136'0'0,"0"0"929"0"0,0 0-752 0 0,0 0-582 0 0,0 0-103 0 0,0 0-97 0 0,0 0-59 0 0,0 0-139 0 0,0-5-248 0 0,1 3-82 0 0,0 0 0 0 0,0 1 0 0 0,-1-1-1 0 0,1 1 1 0 0,0-1 0 0 0,0 1-1 0 0,0-1 1 0 0,1 1 0 0 0,-1 0 0 0 0,0 0-1 0 0,0-1 1 0 0,1 1 0 0 0,-1 0 0 0 0,1 0-1 0 0,-1 0 1 0 0,1 0 0 0 0,-1 1 0 0 0,1-1-1 0 0,-1 0 1 0 0,1 1 0 0 0,0-1 0 0 0,-1 1-1 0 0,1-1 1 0 0,0 1 0 0 0,0 0 0 0 0,-1 0-1 0 0,1 0 1 0 0,0 0 0 0 0,0 0 0 0 0,-1 0-1 0 0,1 0 1 0 0,0 1 0 0 0,0-1 0 0 0,-1 1-1 0 0,1-1 1 0 0,0 1 0 0 0,-1-1 0 0 0,1 1-1 0 0,-1 0 1 0 0,1 0 0 0 0,-1 0 0 0 0,1 0-1 0 0,-1 0 1 0 0,1 0 0 0 0,-1 0 0 0 0,0 1-1 0 0,0-1 1 0 0,0 0 0 0 0,1 2-3 0 0,43 32 329 0 0,-45-34-317 0 0,0 0 0 0 0,1 0-1 0 0,-1 0 1 0 0,0 0-1 0 0,0 0 1 0 0,0 0 0 0 0,0 0-1 0 0,0 1 1 0 0,0-1-1 0 0,0 0 1 0 0,0 0 0 0 0,-1 0-1 0 0,1 0 1 0 0,0 0-1 0 0,-1 0 1 0 0,1 0 0 0 0,-1 0-1 0 0,1 0 1 0 0,-1 0-1 0 0,1 0 1 0 0,-1 0 0 0 0,1 0-1 0 0,-1 0 1 0 0,0-1-1 0 0,0 1 1 0 0,0 0 0 0 0,1 0-1 0 0,-1-1 1 0 0,0 1-1 0 0,0-1 1 0 0,0 1 0 0 0,0 0-1 0 0,0-1 1 0 0,0 0-1 0 0,0 1 1 0 0,0-1 0 0 0,0 0-1 0 0,0 1 1 0 0,0-1-1 0 0,0 0 1 0 0,-1 0 0 0 0,1 0-1 0 0,0 0 1 0 0,0 0-1 0 0,0 0 1 0 0,0 0 0 0 0,0 0-12 0 0,-17 4 419 0 0,19-4-448 0 0,-1 0 0 0 0,1 1 0 0 0,0-1 0 0 0,-1 1-1 0 0,1-1 1 0 0,0 1 0 0 0,-1-1 0 0 0,1 1 0 0 0,-1-1 0 0 0,1 1-1 0 0,-1 0 1 0 0,1-1 0 0 0,-1 1 0 0 0,0 0 0 0 0,1-1 0 0 0,-1 1 0 0 0,0 0-1 0 0,1 0 1 0 0,-1-1 0 0 0,0 1 0 0 0,0 0 0 0 0,0 0 0 0 0,0-1-1 0 0,0 1 1 0 0,0 0 0 0 0,0 0 0 0 0,0 0 0 0 0,0-1 0 0 0,0 1 0 0 0,0 0-1 0 0,0 0 1 0 0,0-1 0 0 0,-1 1 0 0 0,1 0 0 0 0,0 0 0 0 0,-1-1-1 0 0,1 1 1 0 0,0 0 0 0 0,-1-1 0 0 0,1 1 0 0 0,-1 0 0 0 0,1-1-1 0 0,-1 1 1 0 0,1-1 0 0 0,-1 1 0 0 0,0-1 0 0 0,1 1 0 0 0,-1-1 0 0 0,0 1-1 0 0,1-1 1 0 0,-1 0 0 0 0,0 1 0 0 0,1-1 0 0 0,-1 0 0 0 0,-1 1 29 0 0,9 4 24 0 0,-2-3 23 0 0,0 1-1 0 0,-1-1 1 0 0,0 1-1 0 0,1 1 1 0 0,-1-1-1 0 0,0 0 1 0 0,-1 1 0 0 0,1 0-1 0 0,-1 0 1 0 0,1 0-1 0 0,-1 1 1 0 0,-1-1-1 0 0,1 0 1 0 0,0 1 0 0 0,-1 0-1 0 0,0 0 1 0 0,0 0-1 0 0,0 3-46 0 0,-6-5 103 0 0,0 0 0 0 0,0-1 0 0 0,0 1-1 0 0,0-1 1 0 0,-1 0 0 0 0,1 0 0 0 0,-1 0 0 0 0,1 0-1 0 0,-1-1 1 0 0,0 0 0 0 0,0 0 0 0 0,0 0 0 0 0,1-1-1 0 0,-1 0 1 0 0,0 0 0 0 0,0 0 0 0 0,0 0 0 0 0,0-1-1 0 0,0 0 1 0 0,-2 0-103 0 0,7 1 1 0 0,-51-13-182 0 0,38 2-2280 0 0,7-6-3464 0 0,5 4-1056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0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5461 0 0,'0'0'2850'0'0,"0"0"-83"0"0,0 0-1369 0 0,0 0-929 0 0,0 0-206 0 0,0 0 4 0 0,0 0-34 0 0,0 0-97 0 0,0 0-104 0 0,0 0-6 0 0,8-9 309 0 0,-4 8-316 0 0,0 0 1 0 0,0 0-1 0 0,-1 1 1 0 0,1 0-1 0 0,0 0 1 0 0,0 0-1 0 0,0 0 1 0 0,0 0 0 0 0,0 1-1 0 0,0 0 1 0 0,-1 0-1 0 0,1 0 1 0 0,0 0-1 0 0,0 0 1 0 0,-1 1-1 0 0,1 0 1 0 0,-1 0 0 0 0,0 0-1 0 0,1 0 1 0 0,-1 0-1 0 0,0 1 1 0 0,0-1-1 0 0,0 1 1 0 0,-1 0-1 0 0,1 0 1 0 0,-1 0-1 0 0,1 0 1 0 0,-1 0 0 0 0,0 1-1 0 0,0-1 1 0 0,-1 1-1 0 0,1-1 1 0 0,-1 1-1 0 0,1 0 1 0 0,-1-1-1 0 0,0 1 1 0 0,-1 0 0 0 0,1 0-1 0 0,-1 0 1 0 0,1 0-1 0 0,-1 0 1 0 0,0-1-1 0 0,-1 1 1 0 0,1 0-1 0 0,-1 0 1 0 0,1 0-1 0 0,-1 0 1 0 0,-1-1 0 0 0,1 1-1 0 0,0 0 1 0 0,-1-1-1 0 0,0 1 1 0 0,-1 3-20 0 0,-48 30 306 0 0,26-28-4810 0 0,22-10 156 0 0,2-1-1407 0 0</inkml:trace>
  <inkml:trace contextRef="#ctx0" brushRef="#br0" timeOffset="203.6">176 0 11041 0 0,'0'0'1229'0'0,"0"0"-1117"0"0,0 0 377 0 0,0 0 193 0 0,-4 7-28 0 0,-1 2-421 0 0,2-6-203 0 0,0 0-1 0 0,0 0 1 0 0,1 1-1 0 0,-1-1 1 0 0,1 1-1 0 0,0 0 1 0 0,0 0 0 0 0,0-1-1 0 0,0 1 1 0 0,1 1-1 0 0,-1-1 1 0 0,1 0-1 0 0,0 0 1 0 0,0 0-1 0 0,1 1 1 0 0,-1-1-1 0 0,1 0 1 0 0,0 0 0 0 0,0 1-1 0 0,1-1 1 0 0,-1 0-1 0 0,1 1 1 0 0,0-1-1 0 0,0 0 1 0 0,0 0-1 0 0,1 0 1 0 0,-1 0-1 0 0,1 0 1 0 0,0 0 0 0 0,0 0-1 0 0,0 0 1 0 0,1-1-1 0 0,-1 1 1 0 0,1-1-30 0 0,70 25 489 0 0,-40-21-3931 0 0,-22-5 981 0 0,-9-2-3098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8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3696 0 0,'0'0'2177'0'0,"0"0"2029"0"0,0 0-3217 0 0,4 7-235 0 0,19 24 576 0 0,50 90 1062 0 0,-72-117-2367 0 0,0-1 0 0 0,0 1 0 0 0,0 0 0 0 0,0 0 0 0 0,-1 0 0 0 0,0-1 0 0 0,0 1 0 0 0,0 0 0 0 0,0 0 0 0 0,0 0 0 0 0,-1-1 0 0 0,0 1 0 0 0,0 0 0 0 0,0 0 0 0 0,0-1 0 0 0,0 1 0 0 0,-1-1 0 0 0,0 1 0 0 0,0-1 1 0 0,0 0-1 0 0,0 0 0 0 0,0 1 0 0 0,0-1 0 0 0,-1-1 0 0 0,0 1 0 0 0,1 0 0 0 0,-1-1 0 0 0,0 1 0 0 0,0-1 0 0 0,-1 0 0 0 0,1 0 0 0 0,0 0 0 0 0,-1 0 0 0 0,1-1 0 0 0,-3 1-25 0 0,-91 12 1070 0 0,94-15-1032 0 0,1 1 0 0 0,0-1 0 0 0,0 0 0 0 0,1 1 0 0 0,-1-1 0 0 0,0 0 0 0 0,0 0-1 0 0,0 0 1 0 0,0-1 0 0 0,1 1 0 0 0,-1 0 0 0 0,0 0 0 0 0,1-1 0 0 0,0 1 0 0 0,-1-1 0 0 0,1 0 0 0 0,0 1 0 0 0,-1-1 0 0 0,1 0 0 0 0,0 0 0 0 0,0 0 0 0 0,1 0-1 0 0,-1 1 1 0 0,0-1 0 0 0,1 0 0 0 0,-1 0 0 0 0,1-1 0 0 0,-1 1 0 0 0,1 0 0 0 0,0 0 0 0 0,0 0 0 0 0,0 0 0 0 0,0 0 0 0 0,0 0 0 0 0,1 0 0 0 0,-1 0 0 0 0,1 0-1 0 0,-1 0 1 0 0,1 0 0 0 0,0 0 0 0 0,0 0 0 0 0,0 0 0 0 0,0 0 0 0 0,0 0-38 0 0,74-71-931 0 0,-33 66-5717 0 0,-35 10 1740 0 0,1 3-976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9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878 52 12285 0 0,'0'0'670'0'0,"-8"0"-314"0"0,-561-21 2149 0 0,505 21-2614 0 0,-77-6-68 0 0,54-13-3843 0 0,79 14-1298 0 0,10 5-58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9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 8161 0 0,'5'6'4561'0'0,"4"4"-4082"0"0,2 2-284 0 0,-1 0-1 0 0,0 0 0 0 0,0 1 0 0 0,-1 0 0 0 0,-1 1 0 0 0,0-1 0 0 0,-1 2 0 0 0,0-1 0 0 0,-1 1 1 0 0,-1 0-1 0 0,-1 0 0 0 0,3 14-194 0 0,-8-26 45 0 0,-1 1 0 0 0,0 0 0 0 0,0-1-1 0 0,-1 0 1 0 0,1 0 0 0 0,-1 1 0 0 0,1-1 0 0 0,-1-1 0 0 0,0 1 0 0 0,0 0 0 0 0,0-1 0 0 0,0 1 0 0 0,-1-1 0 0 0,1 0 0 0 0,-1 0 0 0 0,1-1 0 0 0,-1 1 0 0 0,0-1 0 0 0,0 1-1 0 0,1-1 1 0 0,-1 0 0 0 0,0-1 0 0 0,0 1 0 0 0,0-1 0 0 0,0 1 0 0 0,0-1 0 0 0,0 0 0 0 0,0-1 0 0 0,0 1 0 0 0,0-1 0 0 0,0 0 0 0 0,0 0 0 0 0,0 0 0 0 0,0 0-1 0 0,1-1 1 0 0,-1 1 0 0 0,0-1 0 0 0,1 0 0 0 0,0 0 0 0 0,-1 0 0 0 0,1-1 0 0 0,0 1 0 0 0,0-1 0 0 0,0 0 0 0 0,0 0 0 0 0,1 0 0 0 0,-1 0 0 0 0,1 0 0 0 0,0-1-1 0 0,0 1 1 0 0,0-1 0 0 0,0 1 0 0 0,0-2-45 0 0,2 2 33 0 0,0 1-1 0 0,-1-1 1 0 0,2 1-1 0 0,-1-1 1 0 0,0 1-1 0 0,0-1 1 0 0,1 1-1 0 0,-1-1 1 0 0,1 1-1 0 0,0-1 1 0 0,0 1-1 0 0,0-1 0 0 0,0 1 1 0 0,0 0-1 0 0,1 0 1 0 0,-1 0-1 0 0,1 0 1 0 0,-1 0-1 0 0,1 0 1 0 0,0 0-1 0 0,0 0 1 0 0,-1 0-1 0 0,1 1 1 0 0,1-1-1 0 0,-1 1 1 0 0,0-1-1 0 0,0 1 1 0 0,0 0-1 0 0,1 0 1 0 0,-1 0-1 0 0,1 0 0 0 0,-1 1 1 0 0,0-1-1 0 0,1 0 1 0 0,0 1-1 0 0,-1 0 1 0 0,1 0-1 0 0,0 0-32 0 0,55-4-1958 0 0,-9 11-6523 0 0,-32-3 686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9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14605 0 0,'0'0'1082'0'0,"0"0"-1286"0"0,3 7 267 0 0,2 5-31 0 0,-1-1 0 0 0,0 1 0 0 0,-1-1 0 0 0,0 1 0 0 0,-1 0 0 0 0,-1 0 0 0 0,0 1 0 0 0,0-1 0 0 0,-1 0 0 0 0,-1 0 0 0 0,0 0 0 0 0,-1 4-32 0 0,7-36 3021 0 0,12-24-2771 0 0,-11 37-332 0 0,0 1-1 0 0,0 0 1 0 0,0 0 0 0 0,1 1 0 0 0,0 0-1 0 0,0 0 1 0 0,1 1 0 0 0,-1-1-1 0 0,1 2 1 0 0,0-1 0 0 0,0 1-1 0 0,0 0 1 0 0,0 1 0 0 0,0 0 0 0 0,1 0-1 0 0,-1 1 1 0 0,5-1 82 0 0,21 3-3790 0 0,-4 7-3374 0 0,-19-3 316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9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28 13965 0 0,'0'0'1868'0'0,"0"0"-1716"0"0,0 0-52 0 0,0 0-100 0 0,0 0 381 0 0,0 0-209 0 0,-48-7-172 0 0,27 5 0 0 0,0 0-413 0 0,-3 0-695 0 0,6-2-464 0 0,0-1-848 0 0,8-1-2556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0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27 12585 0 0,'0'0'1780'0'0,"0"0"-1296"0"0,0 0 96 0 0,0 0 132 0 0,0 0-391 0 0,0 0-197 0 0,0 0 76 0 0,-71-8-200 0 0,25 5-781 0 0,-5-1-1479 0 0,12-1-3584 0 0,5-2-2057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0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11401 0 0,'0'0'1190'0'0,"0"0"-1240"0"0,-6 6 380 0 0,-10 13-181 0 0,1 1 1 0 0,2 1 0 0 0,0 1-1 0 0,1 0 1 0 0,1 0 0 0 0,1 1 0 0 0,1 0-1 0 0,1 1 1 0 0,1 0 0 0 0,2 0-1 0 0,0 1 1 0 0,1 0 0 0 0,2 0 0 0 0,0 0-1 0 0,2 0 1 0 0,0-1 0 0 0,2 1-1 0 0,3 15-149 0 0,-5-30 126 0 0,1 1 0 0 0,1-1 0 0 0,-1 0 0 0 0,2 0 0 0 0,-1 0 0 0 0,1 0 0 0 0,1 0-1 0 0,0 0 1 0 0,0-1 0 0 0,1 0 0 0 0,0 0 0 0 0,0 0 0 0 0,1 0 0 0 0,0-1 0 0 0,1 0-1 0 0,0 0 1 0 0,0-1 0 0 0,1 0 0 0 0,0 0 0 0 0,3 1-126 0 0,-10-12-2188 0 0,-3-2-2811 0 0,-4-7-4845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2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626 58 6369 0 0,'0'0'2477'0'0,"0"0"-1199"0"0,0 0-754 0 0,0 0 308 0 0,-8 0 237 0 0,-283-28 2113 0 0,-35-2-3254 0 0,325 30-851 0 0,1 0-730 0 0,1 0-1596 0 0,4 0-2801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2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1 104 0 0,'0'0'4838'0'0,"0"0"-3303"0"0,0 0-719 0 0,0 0 694 0 0,0 0 271 0 0,0 0-434 0 0,0 0-652 0 0,7 6-530 0 0,4 3-147 0 0,-2-3 133 0 0,0 1 0 0 0,0 0 0 0 0,-1 0-1 0 0,0 1 1 0 0,0 0 0 0 0,-1 0 0 0 0,0 0 0 0 0,0 1-1 0 0,-1 0 1 0 0,0 1 0 0 0,-1 0 0 0 0,0-1 0 0 0,0 2-1 0 0,-1-1 1 0 0,-1 0 0 0 0,0 1 0 0 0,2 7-151 0 0,-8-15 60 0 0,0 0 0 0 0,0 0 0 0 0,0 0-1 0 0,0 0 1 0 0,0-1 0 0 0,-1 0 0 0 0,1 1 0 0 0,-1-1 0 0 0,1 0 0 0 0,-1-1 0 0 0,0 1 0 0 0,0-1 0 0 0,0 0 0 0 0,0 0 0 0 0,0 0-1 0 0,0 0 1 0 0,0-1 0 0 0,0 1 0 0 0,0-1 0 0 0,0 0 0 0 0,0 0 0 0 0,0-1 0 0 0,-1 1 0 0 0,1-1 0 0 0,0 0 0 0 0,0 0 0 0 0,0 0 0 0 0,1-1-1 0 0,-1 1 1 0 0,0-1 0 0 0,0 0 0 0 0,1 0 0 0 0,-1 0 0 0 0,1-1 0 0 0,0 1 0 0 0,0-1 0 0 0,0 0 0 0 0,0 0 0 0 0,-1-1-60 0 0,3 2 5 0 0,0 0 0 0 0,0 1 0 0 0,1-1 0 0 0,-1 0 0 0 0,1 0 0 0 0,-1 1 0 0 0,1-1 0 0 0,0 0 0 0 0,-1 0 0 0 0,1 0 0 0 0,0 0 0 0 0,0 1 0 0 0,0-1 0 0 0,1 0 0 0 0,-1 0 0 0 0,0 0 0 0 0,1 1 0 0 0,-1-1 0 0 0,1 0 0 0 0,0 0 0 0 0,-1 1-1 0 0,1-1 1 0 0,0 0 0 0 0,0 1 0 0 0,0-1 0 0 0,0 1 0 0 0,0-1 0 0 0,1 1 0 0 0,-1 0 0 0 0,0-1 0 0 0,1 1 0 0 0,-1 0 0 0 0,0 0 0 0 0,1 0 0 0 0,0 0 0 0 0,-1 0 0 0 0,1 0 0 0 0,0 1 0 0 0,-1-1 0 0 0,1 0 0 0 0,0 1 0 0 0,0-1 0 0 0,-1 1 0 0 0,1 0 0 0 0,0 0 0 0 0,0-1 0 0 0,0 1-5 0 0,90-11-4257 0 0,-79 13 1417 0 0,-2 1-1962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6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15 9441 0 0,'0'0'1231'0'0,"0"0"-765"0"0,0 0-173 0 0,0 0 22 0 0,0 0-7 0 0,0 0-155 0 0,0 0-19 0 0,0 0 9 0 0,0 0 13 0 0,0-11-197 0 0,2 10 58 0 0,1 0-1 0 0,-1 1 1 0 0,1-1-1 0 0,0 1 1 0 0,-1 0 0 0 0,1-1-1 0 0,-1 1 1 0 0,1 0-1 0 0,-1 1 1 0 0,1-1-1 0 0,0 0 1 0 0,-1 1-1 0 0,1-1 1 0 0,-1 1 0 0 0,0 0-1 0 0,1 0 1 0 0,-1 0-1 0 0,1 0 1 0 0,-1 0-1 0 0,0 1 1 0 0,0-1 0 0 0,0 1-1 0 0,0-1 1 0 0,0 1-1 0 0,0 0 1 0 0,0 0-1 0 0,0 0 1 0 0,-1 0 0 0 0,1 0-1 0 0,-1 0 1 0 0,0 0-1 0 0,1 0 1 0 0,-1 1-1 0 0,0-1 1 0 0,0 0-1 0 0,0 1 1 0 0,-1-1 0 0 0,1 1-1 0 0,-1-1 1 0 0,1 1-1 0 0,-1 0 1 0 0,0-1-1 0 0,0 1 1 0 0,0-1 0 0 0,0 1-1 0 0,0-1 1 0 0,-1 1-1 0 0,1 0 1 0 0,-1-1-1 0 0,0 1 1 0 0,1-1 0 0 0,-1 0-1 0 0,0 1 1 0 0,-1-1-1 0 0,1 0 1 0 0,0 0-1 0 0,-1 1 1 0 0,0 0-17 0 0,-77 72 1166 0 0,132-64 197 0 0,-23-11-1522 0 0,23 1-291 0 0,-17 4-7283 0 0,-27-4 1826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2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4712 0 0,'0'0'6109'0'0,"0"0"-3985"0"0,0 0-1812 0 0,4 6-75 0 0,1 3-92 0 0,1 0 1 0 0,-1 1-1 0 0,-1-1 0 0 0,0 1 1 0 0,0 0-1 0 0,-1 0 1 0 0,0 0-1 0 0,-1 1 0 0 0,0-1 1 0 0,-1 1-1 0 0,0-1 1 0 0,0 1-1 0 0,-1-1 0 0 0,0 1 1 0 0,-1-1-1 0 0,-1 4-145 0 0,0-28 3260 0 0,6-29-3004 0 0,-1 38-321 0 0,0 0-1 0 0,0 0 1 0 0,1 0 0 0 0,-1 0 0 0 0,1 1-1 0 0,0-1 1 0 0,0 1 0 0 0,1 0 0 0 0,-1 0 0 0 0,1 1-1 0 0,0-1 1 0 0,0 1 0 0 0,0 0 0 0 0,1 0 0 0 0,-1 1-1 0 0,1 0 1 0 0,-1 0 0 0 0,1 0 0 0 0,0 0 0 0 0,0 1-1 0 0,3 0 66 0 0,49 5-10314 0 0,-45-1 2662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1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11177 0 0,'0'0'1808'0'0,"0"0"-1840"0"0,0 0-28 0 0,2 8 425 0 0,70 154 2045 0 0,-71-160-2377 0 0,0 0 0 0 0,0-1 0 0 0,0 1-1 0 0,-1 0 1 0 0,1 0 0 0 0,-1 0 0 0 0,1 1 0 0 0,-1-1-1 0 0,1 0 1 0 0,-1 0 0 0 0,0 0 0 0 0,0 0 0 0 0,0 0-1 0 0,-1 0 1 0 0,1 0 0 0 0,0 0 0 0 0,-1 0 0 0 0,1 1 0 0 0,-1-1-1 0 0,0 0 1 0 0,0-1 0 0 0,1 1 0 0 0,-1 0 0 0 0,-1 0-1 0 0,1 0 1 0 0,0 0 0 0 0,0-1 0 0 0,-1 1 0 0 0,1-1-1 0 0,-1 1 1 0 0,1-1 0 0 0,-1 1 0 0 0,0-1 0 0 0,1 0 0 0 0,-1 0-1 0 0,0 0 1 0 0,0 0 0 0 0,0 0 0 0 0,0 0 0 0 0,0-1-1 0 0,0 1 1 0 0,0 0 0 0 0,0-1 0 0 0,0 0 0 0 0,0 1 0 0 0,0-1-1 0 0,0 0 1 0 0,0 0 0 0 0,0 0 0 0 0,-1 0 0 0 0,1-1-1 0 0,0 1 1 0 0,0-1 0 0 0,0 1 0 0 0,0-1 0 0 0,-2 0-33 0 0,2-1 23 0 0,0 0 1 0 0,1 0 0 0 0,-1 0-1 0 0,0-1 1 0 0,1 1 0 0 0,-1 0 0 0 0,1-1-1 0 0,0 1 1 0 0,-1-1 0 0 0,1 1 0 0 0,0-1-1 0 0,1 1 1 0 0,-1-1 0 0 0,0 0-1 0 0,1 0 1 0 0,0 1 0 0 0,-1-1 0 0 0,1 0-1 0 0,0 0 1 0 0,1 1 0 0 0,-1-1-1 0 0,0 0 1 0 0,1 1 0 0 0,-1-1 0 0 0,1 0-1 0 0,0 1 1 0 0,0-1 0 0 0,0 0 0 0 0,0 1-1 0 0,0 0 1 0 0,1-1 0 0 0,-1 1-1 0 0,1 0 1 0 0,0-1 0 0 0,-1 1 0 0 0,1 0-1 0 0,0 0 1 0 0,0 1 0 0 0,1-1-1 0 0,-1 0 1 0 0,0 1 0 0 0,0-1 0 0 0,1 1-1 0 0,-1 0 1 0 0,1-1 0 0 0,-1 1 0 0 0,1 0-1 0 0,0 1 1 0 0,-1-1 0 0 0,3 0-24 0 0,-4 1-246 0 0,41-13-73 0 0,-27 16-9341 0 0,-13-2 1953 0 0</inkml:trace>
  <inkml:trace contextRef="#ctx0" brushRef="#br0" timeOffset="277.37">211 85 13253 0 0,'0'0'1356'0'0,"0"0"-1069"0"0,0 0-217 0 0,0 0 101 0 0,0 0-9 0 0,0 0-170 0 0,0 0-348 0 0,7 1 71 0 0,2 0 302 0 0,-1 0 0 0 0,1 0 0 0 0,-1 1-1 0 0,1 0 1 0 0,-1 1 0 0 0,0 0 0 0 0,0 0 0 0 0,0 1 0 0 0,0 0-1 0 0,-1 0 1 0 0,1 1 0 0 0,-1 0 0 0 0,0 0 0 0 0,0 0 0 0 0,-1 1-1 0 0,0 0 1 0 0,0 1 0 0 0,0-1 0 0 0,-1 1 0 0 0,0 0 0 0 0,0 1 0 0 0,-1-1-1 0 0,1 2-16 0 0,-6-5 30 0 0,0-1 0 0 0,0 0-1 0 0,0 1 1 0 0,-1-1-1 0 0,1 0 1 0 0,-1 1-1 0 0,0-1 1 0 0,0 0 0 0 0,0 0-1 0 0,0-1 1 0 0,0 1-1 0 0,-1 0 1 0 0,0-1 0 0 0,1 1-1 0 0,-1-1 1 0 0,0 0-1 0 0,0 0 1 0 0,0 0 0 0 0,0 0-1 0 0,0 0 1 0 0,-1-1-1 0 0,1 0 1 0 0,0 1-1 0 0,-1-1 1 0 0,1 0 0 0 0,-1-1-1 0 0,1 1 1 0 0,-1-1-1 0 0,-1 1-29 0 0,-36 5-3197 0 0,36-7 303 0 0,2-1-2054 0 0</inkml:trace>
  <inkml:trace contextRef="#ctx0" brushRef="#br0" timeOffset="496.07">484 127 8625 0 0,'0'0'2411'0'0,"0"0"-1625"0"0,0 0-434 0 0,0 0 96 0 0,0 0 375 0 0,-5 7-61 0 0,5-6-716 0 0,-4 2 1 0 0,0 1 1 0 0,1-1 0 0 0,-1 1-1 0 0,1 0 1 0 0,0-1 0 0 0,1 2-1 0 0,-1-1 1 0 0,1 0-1 0 0,-1 0 1 0 0,1 1 0 0 0,0-1-1 0 0,1 1 1 0 0,-1 0 0 0 0,1-1-1 0 0,0 1 1 0 0,0 0-1 0 0,1 0 1 0 0,-1 0 0 0 0,1 0-1 0 0,0 0 1 0 0,0 0 0 0 0,1 0-1 0 0,-1-1 1 0 0,1 1-1 0 0,0 0 1 0 0,1 0 0 0 0,-1-1-1 0 0,1 1 1 0 0,0 0 0 0 0,0-1-1 0 0,0 0 1 0 0,1 1-1 0 0,-1-1 1 0 0,3 3-48 0 0,30 14 5 0 0,-10-13-5548 0 0,-13-7-2159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4:58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 10693 0 0,'0'0'1557'0'0,"0"0"-870"0"0,0 0-332 0 0,0 0-217 0 0,0 0 207 0 0,2 8 227 0 0,-2-1-472 0 0,0 0 0 0 0,0 0 0 0 0,0 1 0 0 0,-1-1-1 0 0,0 0 1 0 0,0 0 0 0 0,-1 0 0 0 0,0 0 0 0 0,0 0 0 0 0,-1 0 0 0 0,0-1 0 0 0,0 1 0 0 0,-1-1 0 0 0,1 1 0 0 0,-1-1 0 0 0,-1-1 0 0 0,-2 5-100 0 0,-102 109-1123 0 0,102-127-8101 0 0,6-4 3525 0 0</inkml:trace>
  <inkml:trace contextRef="#ctx0" brushRef="#br0" timeOffset="248.24">4 79 8193 0 0,'0'0'1776'0'0,"0"0"-1052"0"0,0 0-44 0 0,0 0-88 0 0,40 20 112 0 0,-28-8-16 0 0,1 3-100 0 0,-4 1-284 0 0,2 0-164 0 0,-2 1-140 0 0,-1-2-12 0 0,-1 1-4 0 0,-1-2 16 0 0,1-1-8 0 0,1-1-840 0 0,1 1-664 0 0,-1-5-1532 0 0,8 1-4169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8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40 3588 0 0,'0'0'1856'0'0,"0"0"2184"0"0,0 0-1664 0 0,0 0-580 0 0,0 0-373 0 0,0 0-250 0 0,0 0-305 0 0,0 0-428 0 0,-39-2-226 0 0,16 0-375 0 0,-32-6-270 0 0,23-4-4118 0 0,27 6 283 0 0,2-3-2117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8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20 8705 0 0,'0'0'3084'0'0,"0"0"-1460"0"0,0 0-924 0 0,0 0-308 0 0,0 0 164 0 0,0 0 48 0 0,0 0 4 0 0,-34-3-307 0 0,11 0-293 0 0,-5 2-8 0 0,0-1-12 0 0,-1 1-973 0 0,0-1-859 0 0,9-1-1424 0 0,-1-1-4677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9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0 12705 0 0,'0'0'1262'0'0,"0"0"-708"0"0,0 0-557 0 0,-3 6 11 0 0,-5 10 187 0 0,-10 18-36 0 0,2 0 0 0 0,0 1 0 0 0,3 1 0 0 0,1 0 0 0 0,1 1 1 0 0,2 0-1 0 0,2 1 0 0 0,2-1 0 0 0,1 1 0 0 0,1 5-159 0 0,6-30 74 0 0,0 0 0 0 0,0 0 1 0 0,1-1-1 0 0,1 1 0 0 0,0-1 0 0 0,1 0 0 0 0,0-1 0 0 0,1 1 1 0 0,0-1-1 0 0,6 7-74 0 0,28 51-298 0 0,-38-56-840 0 0,-2-9-6497 0 0,-3-8-348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43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4164 0 0,'0'0'1096'0'0,"0"0"-153"0"0,0 0 1437 0 0,0 0-740 0 0,0 0-320 0 0,0 0 31 0 0,0 0-376 0 0,9 14-815 0 0,1 0-37 0 0,0 1 0 0 0,-1 0 0 0 0,-1 0 0 0 0,-1 1 0 0 0,0 0 0 0 0,-1 1 0 0 0,0-1 0 0 0,-1 1 0 0 0,-2 0 0 0 0,1 0 0 0 0,-1 7-123 0 0,-4-42 1470 0 0,10-94 389 0 0,-8 109-1937 0 0,0 1 0 0 0,-1-1-1 0 0,1 0 1 0 0,1 0-1 0 0,-1 1 1 0 0,0-1 0 0 0,1 1-1 0 0,-1-1 1 0 0,1 1-1 0 0,0-1 1 0 0,-1 1 0 0 0,1 0-1 0 0,0 0 1 0 0,1 0 0 0 0,-1 0-1 0 0,0 0 1 0 0,0 1-1 0 0,1-1 1 0 0,-1 0 0 0 0,1 1-1 0 0,0 0 1 0 0,-1 0-1 0 0,1 0 1 0 0,0 0 0 0 0,0 0-1 0 0,-1 0 1 0 0,1 1-1 0 0,0-1 1 0 0,0 1 0 0 0,0 0-1 0 0,0 0 1 0 0,0 0-1 0 0,0 0 1 0 0,0 1 0 0 0,0-1-1 0 0,-1 1 1 0 0,3 0 78 0 0,18 9-2688 0 0,-8 2-2672 0 0,-4 1 97 0 0</inkml:trace>
  <inkml:trace contextRef="#ctx0" brushRef="#br0" timeOffset="247.45">400 186 14897 0 0,'0'0'568'0'0,"0"0"-568"0"0,0 0-1072 0 0,0 0 1072 0 0,0 0 368 0 0,-37-3-56 0 0,21 0-256 0 0,-1 2-56 0 0,0-2-52 0 0,0 0-108 0 0,2 0-488 0 0,2 1-456 0 0,3 0-1580 0 0,3 0-2949 0 0</inkml:trace>
  <inkml:trace contextRef="#ctx0" brushRef="#br0" timeOffset="609.44">669 16 12949 0 0,'0'0'171'0'0,"0"0"-461"0"0,0 0 547 0 0,-6 3 51 0 0,1-1-290 0 0,0 1 0 0 0,0-1 0 0 0,0 1 0 0 0,1 0 0 0 0,-1 0 1 0 0,1 1-1 0 0,0-1 0 0 0,0 1 0 0 0,0 0 0 0 0,0 0 0 0 0,1 0 0 0 0,-1 1 1 0 0,1-1-1 0 0,1 1 0 0 0,-1 0 0 0 0,0-1 0 0 0,1 1 0 0 0,0 1 1 0 0,0-1-1 0 0,1 0 0 0 0,-1 3-18 0 0,5-5 90 0 0,0-1 0 0 0,1 1 0 0 0,-1 0 0 0 0,1-1-1 0 0,0 0 1 0 0,-1 0 0 0 0,1 0 0 0 0,0-1 0 0 0,0 1 0 0 0,0-1 0 0 0,0 0 0 0 0,1 0 0 0 0,-1 0-1 0 0,0-1 1 0 0,0 1 0 0 0,1-1 0 0 0,-1 0 0 0 0,0 0 0 0 0,0-1 0 0 0,1 1 0 0 0,-1-1 0 0 0,0 0 0 0 0,0 0-1 0 0,0 0-89 0 0,-1 0 13 0 0,-1 1 1 0 0,1-1-1 0 0,-1 0 0 0 0,0 0 0 0 0,0 0 0 0 0,0 0 0 0 0,1 0 0 0 0,-1 0 0 0 0,0-1 0 0 0,0 1 0 0 0,-1 0 0 0 0,1-1 0 0 0,0 0 0 0 0,0 1 0 0 0,-1-1 0 0 0,1 0 0 0 0,-1 0 0 0 0,1 0 0 0 0,-1 0 0 0 0,0 0 0 0 0,0 0 0 0 0,0-1 0 0 0,0 1 0 0 0,0 0 0 0 0,-1-1 0 0 0,1 1 0 0 0,-1 0 0 0 0,1-1 0 0 0,-1 1-13 0 0,7-20-205 0 0,-8 67-1520 0 0,2-16 2155 0 0,-8 92-1086 0 0,7-121 248 0 0,2 4-266 0 0,2-3-4728 0 0,6-3-2269 0 0</inkml:trace>
  <inkml:trace contextRef="#ctx0" brushRef="#br0" timeOffset="1755.57">1061 19 3636 0 0,'0'0'8924'0'0,"0"0"-6840"0"0,-6-1-2584 0 0,-1-1 451 0 0,1 1 0 0 0,-1-1-1 0 0,1 1 1 0 0,-1 0 0 0 0,0 1 0 0 0,1 0 0 0 0,-1 0 0 0 0,0 0-1 0 0,0 1 1 0 0,1 0 0 0 0,-1 0 0 0 0,1 0 0 0 0,-1 1 0 0 0,1 0-1 0 0,-1 1 1 0 0,1-1 0 0 0,0 1 0 0 0,0 0 0 0 0,0 1 0 0 0,-1 0 49 0 0,7 0 30 0 0,0 0 0 0 0,0-1 0 0 0,0 1 0 0 0,0 0 0 0 0,0-1 0 0 0,1 1 0 0 0,0-1 0 0 0,0 1 1 0 0,0-1-1 0 0,0 1 0 0 0,0-1 0 0 0,1 0 0 0 0,-1 1 0 0 0,1-1 0 0 0,0 0 0 0 0,0 0 0 0 0,0 0 1 0 0,1 0-1 0 0,-1-1 0 0 0,1 1 0 0 0,-1-1 0 0 0,1 1 0 0 0,0-1 0 0 0,0 0 0 0 0,0 0 1 0 0,0 0-1 0 0,0 0 0 0 0,0-1 0 0 0,1 1 0 0 0,2 0-30 0 0,8 8 152 0 0,-4-3 60 0 0,-6-5-187 0 0,0 0 0 0 0,0 1 1 0 0,0-1-1 0 0,0 1 1 0 0,0 0-1 0 0,-1 0 1 0 0,1 0-1 0 0,-1 0 0 0 0,0 1 1 0 0,0-1-1 0 0,0 1 1 0 0,0 0-1 0 0,-1 0 1 0 0,0 0-1 0 0,0 0 0 0 0,0 0 1 0 0,0 0-1 0 0,0 1 1 0 0,0 3-26 0 0,-5-5 122 0 0,-1-1-1 0 0,1 1 1 0 0,-1-1 0 0 0,0 1 0 0 0,0-1 0 0 0,0 0 0 0 0,0-1-1 0 0,0 1 1 0 0,0-1 0 0 0,0 0 0 0 0,0 0 0 0 0,-1 0 0 0 0,1 0 0 0 0,0-1-1 0 0,-1 1 1 0 0,1-1 0 0 0,0 0 0 0 0,-1-1 0 0 0,1 1 0 0 0,0-1-1 0 0,-4-1-121 0 0,-7 2-64 0 0,5 1-242 0 0,-10-1-653 0 0,9-2-2758 0 0,7-3-2849 0 0</inkml:trace>
  <inkml:trace contextRef="#ctx0" brushRef="#br0" timeOffset="1909.38">1260 287 14821 0 0,'0'0'0'0'0,"0"0"-392"0"0,0 0 316 0 0,-12 46 76 0 0,0-31 392 0 0,-4 1-12 0 0,-4-3-76 0 0,-2 3-156 0 0,-3-1-148 0 0,0-2-452 0 0,7-4-2308 0 0,0-7-8961 0 0</inkml:trace>
  <inkml:trace contextRef="#ctx0" brushRef="#br0" timeOffset="17377.93">813 371 3220 0 0,'0'0'808'0'0,"0"0"-808"0"0,0 0-52 0 0,0 0-284 0 0,0 0 20 0 0,0 0-164 0 0,0 0 240 0 0,0 0 240 0 0,0 0 468 0 0,-6 0-140 0 0,3 4-200 0 0,-3-2-36 0 0,0 2-92 0 0,2-1-808 0 0,-3-1-1736 0 0</inkml:trace>
  <inkml:trace contextRef="#ctx0" brushRef="#br0" timeOffset="17933.57">596 485 3096 0 0,'0'0'0'0'0</inkml:trace>
  <inkml:trace contextRef="#ctx0" brushRef="#br0" timeOffset="-101237.99">863 415 4424 0 0,'0'0'760'0'0,"0"0"1081"0"0,0 0-336 0 0,0 0-573 0 0,0 0-454 0 0,0 0-492 0 0,0 5 161 0 0,0-2-99 0 0,0 0 1 0 0,-1 0-1 0 0,0 0 1 0 0,0 0-1 0 0,0 0 1 0 0,0-1-1 0 0,0 1 1 0 0,0 0-1 0 0,-1 0 1 0 0,1-1-1 0 0,-1 1 1 0 0,0-1-1 0 0,0 1 1 0 0,0-1-1 0 0,0 0 1 0 0,0 0-1 0 0,0 0 1 0 0,-1 0-1 0 0,1 0 1 0 0,-1 0-1 0 0,1-1 1 0 0,-1 1-1 0 0,0-1 1 0 0,1 0-1 0 0,-1 0 1 0 0,0 0-1 0 0,0 0 1 0 0,0 0-1 0 0,0-1 0 0 0,0 1 1 0 0,0-1-1 0 0,0 0 1 0 0,-3 0-49 0 0,-113 8 565 0 0,83-14-396 0 0,31 5-148 0 0,1-1 0 0 0,-1 1 0 0 0,0 0 0 0 0,0 0 0 0 0,0 0 0 0 0,0 1 0 0 0,0 0 0 0 0,1 0 0 0 0,-1 0 0 0 0,0 1 0 0 0,0-1 0 0 0,0 1 0 0 0,0 0 0 0 0,0 0 1 0 0,1 1-1 0 0,-1 0 0 0 0,0 0 0 0 0,1 0 0 0 0,0 0 0 0 0,-1 1 0 0 0,1-1 0 0 0,-3 3-21 0 0,-42 34 1511 0 0,-5-80-916 0 0,35 28-511 0 0,-1 1 0 0 0,0 1 0 0 0,-1 1-1 0 0,-1 1 1 0 0,1 0 0 0 0,-1 2 0 0 0,-1 1 0 0 0,-13-3-84 0 0,-61-1-2211 0 0,74 9-1435 0 0,-3-1-4160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04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659 182 12925 0 0,'0'0'1097'0'0,"2"6"-620"0"0,14 103 295 0 0,-15-106-713 0 0,1 0-1 0 0,0-1 0 0 0,0 1 0 0 0,0-1 0 0 0,1 0 1 0 0,-1 0-1 0 0,1 0 0 0 0,-1 0 0 0 0,1 0 0 0 0,0 0 0 0 0,-1-1 1 0 0,1 1-1 0 0,0-1 0 0 0,0 0 0 0 0,0 0 0 0 0,0 0 1 0 0,0 0-1 0 0,0-1 0 0 0,1 1 0 0 0,-1-1 0 0 0,0 1 1 0 0,0-1-1 0 0,0 0 0 0 0,1-1 0 0 0,-1 1 0 0 0,0 0 0 0 0,0-1 1 0 0,0 0-1 0 0,0 0 0 0 0,0 0 0 0 0,0 0 0 0 0,0 0 1 0 0,0 0-1 0 0,0-1 0 0 0,0 0 0 0 0,-1 1 0 0 0,1-1 1 0 0,-1 0-1 0 0,1 0 0 0 0,-1 0 0 0 0,0-1 0 0 0,0 1 0 0 0,0-1 1 0 0,0 1-1 0 0,0-1 0 0 0,0 0 0 0 0,-1 1 0 0 0,1-1 1 0 0,-1 0-1 0 0,0 0 0 0 0,1-3-58 0 0,10 126-2660 0 0,-12-116 2679 0 0,-1 0 0 0 0,1 0 0 0 0,-1 0 0 0 0,0 0 0 0 0,0 0 0 0 0,0 0 0 0 0,-1-1 1 0 0,0 1-1 0 0,1 0 0 0 0,-1-1 0 0 0,0 1 0 0 0,-1-1 0 0 0,1 0 0 0 0,0 0 0 0 0,-1 1 0 0 0,0-2 0 0 0,0 1 1 0 0,0 0-1 0 0,0 0 0 0 0,0-1 0 0 0,-1 0 0 0 0,1 0 0 0 0,-1 0 0 0 0,1 0 0 0 0,-1 0 0 0 0,0-1 1 0 0,1 0-1 0 0,-1 1 0 0 0,0-1 0 0 0,0-1 0 0 0,0 1 0 0 0,0-1 0 0 0,0 1 0 0 0,0-1 0 0 0,0 0 0 0 0,0 0 1 0 0,0-1-1 0 0,0 1 0 0 0,0-1 0 0 0,-2-1-19 0 0,-33-3-2538 0 0,15-2-4116 0 0,11 0-497 0 0</inkml:trace>
  <inkml:trace contextRef="#ctx0" brushRef="#br0" timeOffset="222.61">943 643 10737 0 0,'-6'0'1005'0'0,"-553"-38"3097"0"0,517 36-4106 0 0,-21-1-851 0 0,26-4-5565 0 0,36 4 99 0 0</inkml:trace>
  <inkml:trace contextRef="#ctx0" brushRef="#br0" timeOffset="505.37">463 722 5288 0 0,'0'0'8319'0'0,"4"7"-6427"0"0,39 114-1338 0 0,-42-119-527 0 0,0 1-1 0 0,0-1 1 0 0,-1 0 0 0 0,1 1 0 0 0,-1-1-1 0 0,0 1 1 0 0,1-1 0 0 0,-1 1-1 0 0,0-1 1 0 0,0 1 0 0 0,-1-1 0 0 0,1 0-1 0 0,0 1 1 0 0,-1-1 0 0 0,0 1 0 0 0,1-1-1 0 0,-1 0 1 0 0,0 1 0 0 0,0-1-1 0 0,0 0 1 0 0,-1 0 0 0 0,1 0 0 0 0,0 0-1 0 0,-1 0 1 0 0,0 0 0 0 0,1 0-1 0 0,-1-1 1 0 0,0 1 0 0 0,0 0-1 0 0,0-1 1 0 0,0 1 0 0 0,0-1 0 0 0,0 0-1 0 0,0 0 1 0 0,0 0 0 0 0,-1 0-1 0 0,1 0 1 0 0,0 0 0 0 0,-1-1 0 0 0,1 1-1 0 0,0-1 1 0 0,-1 0 0 0 0,1 1-1 0 0,-1-1 1 0 0,1 0 0 0 0,-1 0 0 0 0,1-1-1 0 0,-1 1 1 0 0,1 0 0 0 0,0-1-1 0 0,-1 0 1 0 0,1 1 0 0 0,-1-1-27 0 0,1 1 4 0 0,-1-1 1 0 0,1 1-1 0 0,-1-1 1 0 0,1 1-1 0 0,0-1 0 0 0,-1 0 1 0 0,1 0-1 0 0,-1 0 1 0 0,1 0-1 0 0,0 0 1 0 0,0 0-1 0 0,0-1 0 0 0,0 1 1 0 0,0-1-1 0 0,0 1 1 0 0,0-1-1 0 0,0 0 0 0 0,1 0 1 0 0,-1 0-1 0 0,1 0 1 0 0,-1 0-1 0 0,1 0 1 0 0,0 0-1 0 0,0-1 0 0 0,0 1 1 0 0,0 0-1 0 0,0-1 1 0 0,0 1-1 0 0,1 0 1 0 0,-1-1-1 0 0,1 1 0 0 0,-1-1 1 0 0,1 1-1 0 0,0-1 1 0 0,0 1-1 0 0,0-1 0 0 0,1 1 1 0 0,-1-1-1 0 0,0 1 1 0 0,1-1-1 0 0,0 1 1 0 0,0-1-1 0 0,0 1 0 0 0,0 0 1 0 0,0 0-1 0 0,0-1 1 0 0,0 1-1 0 0,1 0 1 0 0,-1 0-1 0 0,1 0 0 0 0,-1 0 1 0 0,1 0-1 0 0,0 1 1 0 0,0-1-1 0 0,0 0 0 0 0,0 1 1 0 0,0-1-1 0 0,0 1 1 0 0,0 0-1 0 0,0 0 1 0 0,1 0-1 0 0,0 0-4 0 0,61-9-1550 0 0,-21 13-3744 0 0,-25 0-1045 0 0</inkml:trace>
  <inkml:trace contextRef="#ctx0" brushRef="#br0" timeOffset="817.88">710 863 3312 0 0,'0'0'6420'0'0,"0"0"-3654"0"0,5 7-1951 0 0,-1-2-693 0 0,0 0 1 0 0,-1 1 0 0 0,1 0 0 0 0,-1 0 0 0 0,0 0 0 0 0,0 0 0 0 0,-1 0-1 0 0,0 1 1 0 0,0-1 0 0 0,0 1 0 0 0,-1 0 0 0 0,0-1 0 0 0,0 1-1 0 0,-1 0 1 0 0,0 0 0 0 0,0-1 0 0 0,0 1 0 0 0,-1 0 0 0 0,0 0 0 0 0,0-1-1 0 0,-1 1 1 0 0,0-1 0 0 0,0 1 0 0 0,-1-1 0 0 0,1 0 0 0 0,-1 0 0 0 0,-3 4-123 0 0,5-10 40 0 0,-1 0 1 0 0,1-1 0 0 0,0 1 0 0 0,-1-1 0 0 0,1 1 0 0 0,0-1 0 0 0,0 0 0 0 0,0 1 0 0 0,0-1-1 0 0,0 0 1 0 0,0 0 0 0 0,0 0 0 0 0,0 0 0 0 0,0 0 0 0 0,0 0 0 0 0,0 0 0 0 0,0 0-1 0 0,1 0 1 0 0,-1 0 0 0 0,0 0 0 0 0,1-1 0 0 0,-1 1 0 0 0,1 0 0 0 0,-1 0 0 0 0,1-1 0 0 0,0 1-1 0 0,-1 0 1 0 0,1-1 0 0 0,0 1 0 0 0,0 0 0 0 0,0-1 0 0 0,0 1 0 0 0,0 0 0 0 0,0-1 0 0 0,1 1-1 0 0,-1 0 1 0 0,0-1 0 0 0,1 1 0 0 0,-1 0 0 0 0,1 0 0 0 0,-1-1 0 0 0,1 1 0 0 0,0 0 0 0 0,-1 0-1 0 0,1 0 1 0 0,0 0 0 0 0,0 0 0 0 0,0 0 0 0 0,0 0 0 0 0,0 0 0 0 0,0 0 0 0 0,0 0-41 0 0,2-5-97 0 0,0 0 0 0 0,1 0-1 0 0,-1 0 1 0 0,1 1 0 0 0,1 0 0 0 0,-1-1 0 0 0,1 1 0 0 0,0 1 0 0 0,0-1 0 0 0,0 1 0 0 0,1 0 0 0 0,-1 0-1 0 0,1 0 1 0 0,0 1 0 0 0,0 0 0 0 0,0 0 0 0 0,1 1 0 0 0,-1 0 0 0 0,7-2 97 0 0,50-10-9318 0 0,-50 11 1865 0 0</inkml:trace>
  <inkml:trace contextRef="#ctx0" brushRef="#br0" timeOffset="1128.87">1267 242 6201 0 0,'0'0'4586'0'0,"0"0"-3355"0"0,0 0-1071 0 0,0 0 22 0 0,0 0 69 0 0,0 0-23 0 0,6 9 219 0 0,9 14-337 0 0,-1 0-1 0 0,0 1 1 0 0,-2 1 0 0 0,-1 0-1 0 0,-1 0 1 0 0,-1 1 0 0 0,-2 0-1 0 0,0 0 1 0 0,-2 1-1 0 0,0 0 1 0 0,-2 0 0 0 0,-1 0-1 0 0,-2 1 1 0 0,0-1 0 0 0,-2 0-1 0 0,-1 0 1 0 0,-1 0 0 0 0,-1 0-1 0 0,-1-1 1 0 0,-2 1 0 0 0,-2 1-110 0 0,8-24-202 0 0,-18 26-335 0 0,-2-15-4617 0 0,0-7-4010 0 0</inkml:trace>
  <inkml:trace contextRef="#ctx0" brushRef="#br0" timeOffset="-401.67">319 152 6553 0 0,'0'0'4258'0'0,"4"6"-3579"0"0,23 28-731 0 0,-19-26 276 0 0,0 0 0 0 0,-1 1 0 0 0,0-1 0 0 0,0 2 0 0 0,-1-1 0 0 0,-1 1 0 0 0,1-1 0 0 0,-1 2-1 0 0,-1-1 1 0 0,0 0 0 0 0,0 1 0 0 0,-1 0 0 0 0,-1 0 0 0 0,0 0 0 0 0,1 7-224 0 0,-3-21 61 0 0,1 1 0 0 0,-1 0-1 0 0,1-1 1 0 0,-1 1 0 0 0,0-1 0 0 0,0 1-1 0 0,0 0 1 0 0,0-1 0 0 0,0 1-1 0 0,-1 0 1 0 0,1-1 0 0 0,-1 1 0 0 0,1 0-1 0 0,-1-1 1 0 0,0 1 0 0 0,0 0-1 0 0,0 0 1 0 0,0 0 0 0 0,0 0-1 0 0,-1 0 1 0 0,1 0 0 0 0,0 0 0 0 0,-1 0-1 0 0,0 0 1 0 0,1 1 0 0 0,-1-1-1 0 0,0 0 1 0 0,0 1 0 0 0,0 0-1 0 0,0-1 1 0 0,0 1 0 0 0,0 0 0 0 0,0 0-1 0 0,-1 0 1 0 0,1 1 0 0 0,0-1-1 0 0,-1 0 1 0 0,1 1 0 0 0,0-1-1 0 0,-1 1 1 0 0,1 0 0 0 0,0 0 0 0 0,-1 0-1 0 0,1 0 1 0 0,-1 0 0 0 0,1 1-1 0 0,0-1 1 0 0,-1 1 0 0 0,1-1 0 0 0,0 1-1 0 0,0 0 1 0 0,-1 0 0 0 0,1 0-1 0 0,0 0 1 0 0,0 0 0 0 0,0 1-1 0 0,0-1 1 0 0,0 1 0 0 0,0-1 0 0 0,1 1-1 0 0,-1 0 1 0 0,0-1 0 0 0,1 1-1 0 0,0 0 1 0 0,-2 2-61 0 0,52-44-606 0 0,-29 38-2121 0 0,-2 11-3596 0 0,-14-6 592 0 0</inkml:trace>
  <inkml:trace contextRef="#ctx0" brushRef="#br0" timeOffset="1659.22">405 411 1488 0 0,'0'0'2122'0'0,"0"0"-188"0"0,0 0-37 0 0,0 0-423 0 0,1 6-442 0 0,0-4-927 0 0,-1-1 1 0 0,1 1-1 0 0,-1 0 0 0 0,1 0 1 0 0,-1-1-1 0 0,0 1 0 0 0,1 0 0 0 0,-1 0 1 0 0,0-1-1 0 0,0 1 0 0 0,0 0 1 0 0,-1 0-1 0 0,1-1 0 0 0,0 1 1 0 0,-1 0-1 0 0,1 0 0 0 0,-1-1 1 0 0,1 1-1 0 0,-1 0 0 0 0,0-1 1 0 0,0 1-1 0 0,0-1 0 0 0,0 1 1 0 0,0-1-1 0 0,0 0 0 0 0,0 1 0 0 0,0-1 1 0 0,0 0-1 0 0,-1 1 0 0 0,1-1 1 0 0,0 0-1 0 0,-1 0 0 0 0,1 0 1 0 0,-1-1-1 0 0,0 1 0 0 0,1 0 1 0 0,-1 0-1 0 0,1-1 0 0 0,-1 1 1 0 0,0-1-1 0 0,0 0 0 0 0,1 1 1 0 0,-1-1-1 0 0,0 0 0 0 0,0 0 1 0 0,1 0-1 0 0,-1 0 0 0 0,0 0 0 0 0,0 0 1 0 0,1-1-1 0 0,-1 1 0 0 0,0-1 1 0 0,0 1-1 0 0,1-1-105 0 0,-2 0 69 0 0,0-1 0 0 0,1 1 0 0 0,-1-1 0 0 0,1 0 0 0 0,0 1 0 0 0,0-1 0 0 0,-1 0 0 0 0,1 0 0 0 0,0-1 0 0 0,1 1 0 0 0,-1 0 0 0 0,0-1 0 0 0,1 1 0 0 0,-1-1 0 0 0,1 1 0 0 0,0-1 0 0 0,0 0 0 0 0,0 0 0 0 0,0 1 0 0 0,0-1 0 0 0,1 0 0 0 0,-1 0 0 0 0,1 0 0 0 0,0 0 0 0 0,0 0 0 0 0,0 0 0 0 0,0 0 0 0 0,0 0 0 0 0,1 1 0 0 0,-1-1 0 0 0,1 0 0 0 0,0 0 0 0 0,0 0 0 0 0,0 1 0 0 0,0-2-69 0 0,14-38-7013 0 0,-12 37-911 0 0</inkml:trace>
  <inkml:trace contextRef="#ctx0" brushRef="#br0" timeOffset="19584.01">693 1076 248 0 0,'7'2'119'0'0,"54"11"-798"0"0,-48-11 1356 0 0,1-1 1 0 0,0 0 0 0 0,-1 0 0 0 0,1-2 0 0 0,0 0 1 0 0,0 0-1 0 0,-1-1 0 0 0,1-1 0 0 0,-1 0 0 0 0,0-1 0 0 0,10-4-678 0 0,46-35 216 0 0,-54 30-210 0 0,-1 0-1 0 0,-1 0 1 0 0,0-2-1 0 0,-1 0 1 0 0,-1 0-1 0 0,0-1 1 0 0,-1 0-1 0 0,-1-1 1 0 0,0 0-1 0 0,-1 0 1 0 0,-1-1-1 0 0,-1 0 1 0 0,-1-1 0 0 0,0 1-1 0 0,-1-1 1 0 0,-1 0-1 0 0,-1 0 1 0 0,0 0-1 0 0,-2 0 1 0 0,0 0-1 0 0,-1 0 1 0 0,-1 0-1 0 0,-1 0 1 0 0,-1 0-1 0 0,0 0 1 0 0,-6-14-6 0 0,-100-223-1651 0 0,98 234 1793 0 0,-1 2 0 0 0,-2-1 0 0 0,0 2 1 0 0,-1 0-1 0 0,0 1 0 0 0,-2 0 0 0 0,0 2 0 0 0,-1 0 1 0 0,0 1-1 0 0,-2 1 0 0 0,1 0 0 0 0,-2 2 1 0 0,0 1-1 0 0,0 0 0 0 0,-19-5-142 0 0,19 9-24 0 0,0 1 1 0 0,-1 0-1 0 0,1 2 1 0 0,-1 1-1 0 0,0 1 0 0 0,0 0 1 0 0,0 2-1 0 0,-1 1 1 0 0,1 1-1 0 0,0 1 0 0 0,1 0 1 0 0,-1 2-1 0 0,1 1 1 0 0,-1 1-1 0 0,2 0 0 0 0,-1 2 1 0 0,1 1-1 0 0,0 0 0 0 0,1 1 1 0 0,1 2-1 0 0,0 0 1 0 0,0 1-1 0 0,1 0 0 0 0,1 2 1 0 0,1 0-1 0 0,0 1 1 0 0,1 1-1 0 0,0 0 0 0 0,0 3 24 0 0,3-6 29 0 0,1 1 0 0 0,0 0-1 0 0,1 1 1 0 0,1 1 0 0 0,0-1 0 0 0,1 1-1 0 0,1 1 1 0 0,1-1 0 0 0,1 1-1 0 0,0 0 1 0 0,2 1 0 0 0,0-1-1 0 0,1 1 1 0 0,1-1 0 0 0,1 1 0 0 0,0-1-1 0 0,2 1 1 0 0,0-1 0 0 0,1 1-1 0 0,1-1 1 0 0,1 0 0 0 0,2 4-29 0 0,2 1 219 0 0,0 0 1 0 0,2-1 0 0 0,1-1-1 0 0,1 1 1 0 0,1-2 0 0 0,0 0 0 0 0,2-1-1 0 0,0 0 1 0 0,2-1 0 0 0,0-1-1 0 0,1-1 1 0 0,0 0 0 0 0,2-2-1 0 0,0 0 1 0 0,0-1 0 0 0,15 6-220 0 0,156 57 2120 0 0,-56-44-3738 0 0,-120-30-701 0 0,-1-2-2150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22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81 1592 0 0,'0'0'4284'0'0,"0"0"-639"0"0,0 0-2086 0 0,0 0-603 0 0,0 0-29 0 0,0 0 108 0 0,0 0-172 0 0,0 0-239 0 0,7-2 2257 0 0,25-10-2972 0 0,72-54 470 0 0,-104 65-493 0 0,2 33-2491 0 0,-25 202 3555 0 0,32-226-2378 0 0,-3-11-2959 0 0,3-1-3583 0 0</inkml:trace>
  <inkml:trace contextRef="#ctx0" brushRef="#br0" timeOffset="250.35">274 328 4892 0 0,'0'0'5985'0'0,"0"0"-4137"0"0,0 0-1120 0 0,0 0 200 0 0,0 0 520 0 0,0 0-331 0 0,-42 3-521 0 0,18-6-296 0 0,0-1-200 0 0,-5 0-96 0 0,0 1-4 0 0,3 1-4 0 0,3-1 0 0 0,2 3 0 0 0,5 0-384 0 0,3 0-492 0 0,6 0-1277 0 0,5-3-4075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2:34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457 794 9033 0 0,'0'0'1720'0'0,"0"0"-1720"0"0,0 0-480 0 0,0 0 276 0 0,0 0 204 0 0,-53 5 192 0 0,15-3-192 0 0,2 0-676 0 0,2 0-776 0 0,1-1-912 0 0,18 1-1621 0 0</inkml:trace>
  <inkml:trace contextRef="#ctx0" brushRef="#br0" timeOffset="282.64">447 853 6141 0 0,'0'0'5048'0'0,"0"0"-4304"0"0,0 0-744 0 0,0 0-516 0 0,-54-3 508 0 0,11 2 8 0 0,-14-2-8 0 0,-7 3-72 0 0,-1 0-176 0 0,4 2-840 0 0,1-1-1056 0 0,17-1-3045 0 0</inkml:trace>
  <inkml:trace contextRef="#ctx0" brushRef="#br0" timeOffset="152818.71">177 764 3092 0 0,'0'0'386'0'0,"0"0"-238"0"0,0 0-316 0 0,0 0-67 0 0,0 0 242 0 0,0 0 426 0 0,0 0 48 0 0,9 6-192 0 0,35 13 281 0 0,2-1-1 0 0,-1-3 1 0 0,2-1 0 0 0,0-3-1 0 0,0-2 1 0 0,1-2 0 0 0,0-2-1 0 0,0-1 1 0 0,1-4 0 0 0,-1-1-1 0 0,24-4-569 0 0,8 4 843 0 0,371-16 1723 0 0,-427 12-2397 0 0,-4 0-1407 0 0,-12 4-3448 0 0,-17 0-827 0 0</inkml:trace>
  <inkml:trace contextRef="#ctx0" brushRef="#br0" timeOffset="171124.81">1355 827 1200 0 0,'0'0'527'0'0,"0"0"-322"0"0,5 2-46 0 0,9 1 464 0 0,0 0 0 0 0,0 0 0 0 0,0-2 0 0 0,0 0 1 0 0,0 0-1 0 0,0-2 0 0 0,0 1 0 0 0,1-2 0 0 0,-1 0 0 0 0,-1 0 0 0 0,1-2 1 0 0,8-2-624 0 0,164-73 2489 0 0,-173 74-2419 0 0,-1-1 0 0 0,0 0-1 0 0,-1-1 1 0 0,1 0 0 0 0,-1-1 0 0 0,-1 0 0 0 0,1-1 0 0 0,-1 0 0 0 0,-1 0 0 0 0,0-1 0 0 0,0 0-1 0 0,-1-1 1 0 0,0 0 0 0 0,-1 0 0 0 0,0-1 0 0 0,-1 0 0 0 0,0 0 0 0 0,-1-1 0 0 0,-1 1 0 0 0,0-1-1 0 0,0 0 1 0 0,-1 0 0 0 0,0-10-70 0 0,-2 14 8 0 0,0-1 0 0 0,-1 1 0 0 0,0-1 0 0 0,-1 1 0 0 0,0-1 0 0 0,0 1 0 0 0,-1 0-1 0 0,0-1 1 0 0,-1 1 0 0 0,0 0 0 0 0,-1 0 0 0 0,0 1 0 0 0,0-1 0 0 0,0 1 0 0 0,-1 0 0 0 0,-1 0 0 0 0,1 0-1 0 0,-1 1 1 0 0,-1-1 0 0 0,-4-3-8 0 0,-21-19-80 0 0,-1 1 0 0 0,-2 2 0 0 0,-1 1-1 0 0,-1 2 1 0 0,-1 1 0 0 0,0 2 0 0 0,-2 2-1 0 0,-1 2 1 0 0,0 1 0 0 0,-1 2 0 0 0,0 2 0 0 0,-1 2 80 0 0,-50-6-231 0 0,0 4 1 0 0,0 5 0 0 0,0 3-1 0 0,-1 4 1 0 0,-34 7 230 0 0,76-2-20 0 0,1 1 0 0 0,1 3 0 0 0,0 2 0 0 0,0 3-1 0 0,1 1 1 0 0,0 3 0 0 0,2 1 0 0 0,0 3 0 0 0,2 2 0 0 0,-1 2 20 0 0,21-7-21 0 0,0 2 0 0 0,2 1 0 0 0,0 0 0 0 0,1 2-1 0 0,2 1 1 0 0,0 0 0 0 0,-13 25 21 0 0,27-40 43 0 0,0 1-1 0 0,1 0 0 0 0,0 1 0 0 0,1-1 0 0 0,0 1 1 0 0,1 0-1 0 0,0 0 0 0 0,1 0 0 0 0,0 0 0 0 0,1 0 1 0 0,1 1-1 0 0,0-1 0 0 0,0 0 0 0 0,1 1 1 0 0,1-1-1 0 0,0 0 0 0 0,1 0 0 0 0,0 0 0 0 0,1 0 1 0 0,0-1-1 0 0,0 1 0 0 0,2-1 0 0 0,-1 0 0 0 0,2 0 1 0 0,-1-1-1 0 0,1 0 0 0 0,1 0 0 0 0,0-1 0 0 0,1 1-42 0 0,-5-5-212 0 0,51 53 1167 0 0,-21-47-3214 0 0,-19-11-2292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20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1336 445 6765 0 0,'0'0'2019'0'0,"0"0"-1386"0"0,-7-4-334 0 0,-34-15 237 0 0,-1 1 0 0 0,0 3 0 0 0,-1 1 0 0 0,-1 2 0 0 0,0 2 0 0 0,0 2 0 0 0,-1 2 1 0 0,-13 1-537 0 0,-60-2 162 0 0,0 5 1 0 0,0 5 0 0 0,0 5-1 0 0,0 6 1 0 0,1 4 0 0 0,-41 16-163 0 0,98-13-1244 0 0,74-20-5716 0 0,2-7 183 0 0</inkml:trace>
  <inkml:trace contextRef="#ctx0" brushRef="#br0" timeOffset="338.61">322 3 11777 0 0,'0'0'1015'0'0,"0"0"-974"0"0,0 0-281 0 0,7-1 10 0 0,-2 1 262 0 0,-1-1-1 0 0,0 1 1 0 0,1-1-1 0 0,-1 1 1 0 0,0 0-1 0 0,1 1 1 0 0,-1-1-1 0 0,0 1 1 0 0,1 0 0 0 0,-1 0-1 0 0,0 0 1 0 0,0 1-1 0 0,0-1 1 0 0,0 1-1 0 0,0 0 1 0 0,0 0-1 0 0,-1 1 1 0 0,1-1-1 0 0,-1 1 1 0 0,1 0-1 0 0,-1-1 1 0 0,0 2 0 0 0,0-1-1 0 0,0 0 1 0 0,-1 0-1 0 0,1 1 1 0 0,-1 0-1 0 0,0-1 1 0 0,0 1-1 0 0,0 0 1 0 0,0 0-1 0 0,0 0 1 0 0,-1 0-1 0 0,0 1 1 0 0,0-1 0 0 0,0 1-32 0 0,-82 83 933 0 0,84-85-864 0 0,-1 0 1 0 0,1 0-1 0 0,0 0 0 0 0,1-1 0 0 0,-1 1 1 0 0,0-1-1 0 0,1 0 0 0 0,-1 0 1 0 0,1 0-1 0 0,0 0 0 0 0,0-1 1 0 0,0 1-1 0 0,0-1 0 0 0,0 0 0 0 0,0 0 1 0 0,0 0-1 0 0,0-1 0 0 0,0 1 1 0 0,0-1-1 0 0,0 0 0 0 0,0-1 0 0 0,1 1-69 0 0,1 0 21 0 0,-1 1-310 0 0,45 2 1162 0 0,-30-15-5498 0 0,-20 8-566 0 0</inkml:trace>
  <inkml:trace contextRef="#ctx0" brushRef="#br0" timeOffset="771.52">652 41 9881 0 0,'0'0'1513'0'0,"0"0"-1401"0"0,0 0 286 0 0,0 0 8 0 0,0 0-80 0 0,0 0-85 0 0,0 0-127 0 0,-4 4-25 0 0,2-2-39 0 0,0 0-1 0 0,-1 0 1 0 0,1 0 0 0 0,0 0-1 0 0,0 0 1 0 0,0 0 0 0 0,0 1 0 0 0,1-1-1 0 0,-1 1 1 0 0,1-1 0 0 0,-1 1-1 0 0,1-1 1 0 0,0 1 0 0 0,0 0 0 0 0,0 0-1 0 0,0 0 1 0 0,1 0 0 0 0,-1-1-1 0 0,1 1 1 0 0,0 0 0 0 0,-1 0 0 0 0,1 0-1 0 0,1 0 1 0 0,-1 0 0 0 0,0 0-1 0 0,1 0 1 0 0,-1 0 0 0 0,1 0 0 0 0,0 0-1 0 0,0-1 1 0 0,0 1 0 0 0,1 0-1 0 0,-1-1 1 0 0,0 1 0 0 0,1-1 0 0 0,0 1-1 0 0,0-1 1 0 0,0 0 0 0 0,0 1-1 0 0,0-1 1 0 0,0 0 0 0 0,0 0 0 0 0,0-1-1 0 0,1 1 1 0 0,-1 0 0 0 0,1-1-1 0 0,0 0 1 0 0,0 1-50 0 0,0-2-3 0 0,1 0 0 0 0,0 0 0 0 0,-1 0 0 0 0,1-1 0 0 0,-1 1 0 0 0,1-1 0 0 0,-1 0 0 0 0,1 0 0 0 0,-1 0 0 0 0,1-1 0 0 0,-1 1 0 0 0,0-1 0 0 0,0 0 0 0 0,0 0 1 0 0,0 0-1 0 0,0 0 0 0 0,0 0 0 0 0,-1-1 0 0 0,1 1 0 0 0,0-1 0 0 0,-1 1 0 0 0,0-1 0 0 0,0 0 0 0 0,0 0 0 0 0,0 0 0 0 0,0-1 0 0 0,-1 1 0 0 0,1 0 0 0 0,-1 0 0 0 0,0-1 0 0 0,0 1 0 0 0,0-1 0 0 0,-1 1 0 0 0,1-1 0 0 0,-1-3 3 0 0,3 68 41 0 0,0 26 517 0 0,-9-33-3881 0 0,1-43-1693 0 0,-4-3-2606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29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9673 0 0,'0'0'2439'0'0,"0"0"-1254"0"0,0 0-689 0 0,0 0-99 0 0,4 6-29 0 0,8 16-209 0 0,-1 0 1 0 0,0 0-1 0 0,-2 1 1 0 0,-1 0-1 0 0,-1 1 1 0 0,0 0-1 0 0,-2 0 1 0 0,-1 0-1 0 0,-1 1 1 0 0,-1 0-1 0 0,-1-1 1 0 0,-1 1-1 0 0,-2 0 1 0 0,-1 9-160 0 0,-4-18-9 0 0,0 0 1 0 0,-1-1-1 0 0,-1 0 0 0 0,0-1 1 0 0,-1 0-1 0 0,0 0 1 0 0,-1-1-1 0 0,-1-1 0 0 0,0 1 1 0 0,0-2-1 0 0,-2 0 0 0 0,1 0 1 0 0,-1-2-1 0 0,-1 1 1 0 0,-11 4 8 0 0,8-4-3053 0 0,3-6-4883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29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80 4316 0 0,'0'0'1082'0'0,"0"0"3175"0"0,0 0-2388 0 0,0 0-1102 0 0,0 0 17 0 0,0 0 247 0 0,0 0-22 0 0,0 0-343 0 0,35 4 1221 0 0,-26-7-1764 0 0,0 0 1 0 0,0 0-1 0 0,-1 0 0 0 0,1-1 0 0 0,-1-1 0 0 0,0 1 0 0 0,0-1 0 0 0,-1 0 0 0 0,1-1 1 0 0,-1 0-1 0 0,0 0 0 0 0,-1-1 0 0 0,0 0 0 0 0,0 0 0 0 0,0 0-123 0 0,-4 5 35 0 0,-4 34-2787 0 0,-35 197 3590 0 0,63-192-2712 0 0,-12-32-2540 0 0,3-1-3626 0 0,-6-3 4732 0 0</inkml:trace>
  <inkml:trace contextRef="#ctx0" brushRef="#br0" timeOffset="249.55">247 320 4820 0 0,'0'0'5425'0'0,"0"0"-3161"0"0,0 0-900 0 0,0 0-492 0 0,0 0-252 0 0,0 0-168 0 0,0 0 141 0 0,-42 2-81 0 0,23-2-152 0 0,0 0-136 0 0,-4-1-100 0 0,2-2-60 0 0,0 1-16 0 0,2-2-48 0 0,-2 1-756 0 0,1 1-689 0 0,10 0-1331 0 0,-4-4-3860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0:59:59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781 187 308 0 0,'-34'-22'652'0'0,"-11"-1"-456"0"0,-4-1-192 0 0,3 9 76 0 0,3 7 12 0 0,8 3-40 0 0,-1 5-40 0 0,5 0 52 0 0,6 0 4 0 0,4 2 60 0 0,3 4 4 0 0,-4 2-28 0 0,-4 4-60 0 0,-2 4-44 0 0,2 3-4 0 0,3 4-8 0 0,1 3-536 0 0,6-6-728 0 0</inkml:trace>
  <inkml:trace contextRef="#ctx0" brushRef="#br0" timeOffset="28956.12">452 482 312 0 0,'0'0'0'0'0</inkml:trace>
  <inkml:trace contextRef="#ctx0" brushRef="#br0" timeOffset="155000.89">1036 766 1228 0 0,'0'0'4713'0'0,"0"0"-2309"0"0,0 0-1600 0 0,0 0-404 0 0,0 0-128 0 0,0 0 196 0 0,0 0-328 0 0,0 0-140 0 0,0 0-176 0 0,-42 10-188 0 0,20-7-164 0 0,-1 2-560 0 0,6-2-1240 0 0,-11-2-2629 0 0</inkml:trace>
  <inkml:trace contextRef="#ctx0" brushRef="#br0" timeOffset="155170.24">1124 801 5473 0 0,'0'0'3604'0'0,"0"0"-3604"0"0,0 0-1508 0 0,-49 24-1301 0 0,12-15-1951 0 0</inkml:trace>
  <inkml:trace contextRef="#ctx0" brushRef="#br0" timeOffset="161734.85">239 741 672 0 0,'0'0'173'0'0,"0"0"-63"0"0,0 0-100 0 0,0 0-93 0 0,0 0 3 0 0,0 0 46 0 0,-6 0-23 0 0,-108 6 90 0 0,102-5-777 0 0</inkml:trace>
  <inkml:trace contextRef="#ctx0" brushRef="#br0" timeOffset="162299.42">29 697 880 0 0,'0'0'883'0'0,"-1"-5"9"0"0,-6-33-60 0 0,1 21-869 0 0,2 0 0 0 0,0-1 0 0 0,1 1 1 0 0,1-1-1 0 0,1 0 0 0 0,0 0 0 0 0,2 1 0 0 0,0-1 1 0 0,0 0-1 0 0,2 0 0 0 0,0 1 0 0 0,1-1 0 0 0,1 1 1 0 0,2-4 36 0 0,2 2 113 0 0,1 1 0 0 0,1 0 0 0 0,0 1 1 0 0,2 0-1 0 0,0 1 0 0 0,0 0 1 0 0,2 1-1 0 0,0 0 0 0 0,0 1 0 0 0,1 1 1 0 0,1 1-1 0 0,0 0 0 0 0,1 1 1 0 0,0 1-1 0 0,1 1 0 0 0,0 0 1 0 0,0 2-1 0 0,1 0 0 0 0,0 1 0 0 0,0 1 1 0 0,1 0-1 0 0,-1 2 0 0 0,1 1 1 0 0,12 0-114 0 0,-17 4-21 0 0,-1 0 1 0 0,1 1 0 0 0,-1 1 0 0 0,0 1 0 0 0,0 0 0 0 0,-1 1 0 0 0,0 0 0 0 0,0 1 0 0 0,0 1-1 0 0,-1 0 1 0 0,0 1 0 0 0,0 0 0 0 0,-1 1 0 0 0,0 1 0 0 0,-1-1 0 0 0,0 2 0 0 0,-1 0 0 0 0,0 0 0 0 0,-1 1-1 0 0,-1 0 1 0 0,0 0 0 0 0,0 1 0 0 0,-1 0 0 0 0,-1 1 0 0 0,-1-1 0 0 0,0 1 0 0 0,-1 0 0 0 0,0 0 0 0 0,-1 1-1 0 0,-1-1 1 0 0,0 1 0 0 0,-1-1 0 0 0,-1 6 20 0 0,0 14-33 0 0,3-24 88 0 0,-1 0 0 0 0,-1 0 0 0 0,0 0 0 0 0,0 0 0 0 0,-1 0 0 0 0,0 0 0 0 0,-1 0 0 0 0,0 0 0 0 0,-1 0 0 0 0,0 0 0 0 0,-1 0 0 0 0,0 0 0 0 0,-1-1 0 0 0,0 1 0 0 0,-1-1 0 0 0,0 0 0 0 0,0-1 0 0 0,-1 1 0 0 0,0-1 0 0 0,-1 0 0 0 0,0-1 0 0 0,0 1 0 0 0,-1-1 0 0 0,0-1 0 0 0,-1 1 0 0 0,1-2 0 0 0,-1 1 0 0 0,-4 1-55 0 0,-18 3 143 0 0,0-1 1 0 0,0-2-1 0 0,-1-1 1 0 0,0-2-1 0 0,-1-1 1 0 0,1-1-1 0 0,-1-2 1 0 0,1-1-1 0 0,-1-1 1 0 0,1-2-1 0 0,-1-2 0 0 0,-13-4-143 0 0,36 6-34 0 0,-1-2-1 0 0,1 1 0 0 0,0-1 0 0 0,0-1 0 0 0,0 0 1 0 0,1 0-1 0 0,0-1 0 0 0,0 0 0 0 0,0-1 0 0 0,1 0 0 0 0,1 0 1 0 0,-1-1-1 0 0,1 1 0 0 0,-1-3 35 0 0,-1-3-2356 0 0</inkml:trace>
  <inkml:trace contextRef="#ctx0" brushRef="#br0" timeOffset="-121879.09">1143 850 3040 0 0,'13'0'1150'0'0,"105"3"660"0"0,396 10 4739 0 0,-168 0-2867 0 0,-218-12-2678 0 0,-76-7-3313 0 0,-43 4-1461 0 0,-5-3-3846 0 0</inkml:trace>
  <inkml:trace contextRef="#ctx0" brushRef="#br0" timeOffset="-118570.34">2439 908 4000 0 0,'0'0'1230'0'0,"0"0"-871"0"0,0 0 63 0 0,6 0 399 0 0,80 6 3056 0 0,-64-5-3609 0 0,-1 0 0 0 0,1-2-1 0 0,-1 0 1 0 0,1-2 0 0 0,-1 0 0 0 0,0-2 0 0 0,0 0 0 0 0,-1-1-1 0 0,1-1 1 0 0,-1-1 0 0 0,0-1 0 0 0,-1 0 0 0 0,0-2 0 0 0,-1 0-1 0 0,0-1 1 0 0,-1-1 0 0 0,0 0 0 0 0,-1-2 0 0 0,-1 0 0 0 0,0 0-1 0 0,5-9-267 0 0,-16 12 53 0 0,0 0-1 0 0,-2-1 0 0 0,1 1 0 0 0,-2-1 0 0 0,1 1 0 0 0,-2-1 0 0 0,0 0 0 0 0,0 0 1 0 0,-1 1-1 0 0,-1-1 0 0 0,0 1 0 0 0,-1-1 0 0 0,0 1 0 0 0,-1 0 0 0 0,0 0 0 0 0,-1 0 1 0 0,0 0-1 0 0,-1 1 0 0 0,0 0 0 0 0,-1 0 0 0 0,0 1 0 0 0,-1 0 0 0 0,-1-2-52 0 0,-23-41-47 0 0,22 33-8 0 0,-1 1 0 0 0,-1 0 0 0 0,-1 0 0 0 0,0 1 0 0 0,-1 1 0 0 0,-1 0 0 0 0,-1 1 1 0 0,0 1-1 0 0,-1 0 0 0 0,0 1 0 0 0,-9-4 55 0 0,-31-11 60 0 0,-1 3 0 0 0,-1 2 0 0 0,-2 3-1 0 0,0 2 1 0 0,0 3 0 0 0,-63-7-60 0 0,-16 8-17 0 0,0 6-1 0 0,-131 10 18 0 0,203 0 1 0 0,33-1-56 0 0,0 2 1 0 0,0 2-1 0 0,1 1 1 0 0,0 2-1 0 0,0 1 1 0 0,0 1-1 0 0,1 2 1 0 0,1 2-1 0 0,0 1 1 0 0,1 1-1 0 0,0 1 1 0 0,1 2-1 0 0,1 2 1 0 0,1 0-1 0 0,-23 22 55 0 0,34-27-60 0 0,0 2 0 0 0,0 0 0 0 0,2 1 0 0 0,0 1 0 0 0,1 0 0 0 0,1 1 0 0 0,1 1 0 0 0,-8 19 60 0 0,15-31 29 0 0,0 0 0 0 0,0 0-1 0 0,1 1 1 0 0,1-1 0 0 0,0 1-1 0 0,0 0 1 0 0,1 0 0 0 0,0 0-1 0 0,0 0 1 0 0,1 0 0 0 0,1 0-1 0 0,0 0 1 0 0,0 1 0 0 0,1-1-1 0 0,0 0 1 0 0,1 0 0 0 0,0 0 0 0 0,0 0-1 0 0,1 0 1 0 0,1-1 0 0 0,-1 1-1 0 0,2-1 1 0 0,-1 0 0 0 0,1 0-1 0 0,1 0 1 0 0,-1-1 0 0 0,2 1-1 0 0,-1-2 1 0 0,1 1 0 0 0,1 0-29 0 0,194 118 997 0 0,-178-115-1079 0 0,-6-10-3413 0 0,-3-3-3377 0 0</inkml:trace>
  <inkml:trace contextRef="#ctx0" brushRef="#br0" timeOffset="-84816.75">2799 697 492 0 0,'0'0'714'0'0,"0"0"-79"0"0,0 0-333 0 0,0 0-243 0 0,6-3-15 0 0,44-37 223 0 0,-21 0 2710 0 0,-21 27-2937 0 0,0 0-1 0 0,-2-1 1 0 0,1 0 0 0 0,-2 0-1 0 0,1 0 1 0 0,-2-1 0 0 0,0 1-1 0 0,-1-1 1 0 0,-1 0 0 0 0,0 0 0 0 0,0-1-1 0 0,-2 1 1 0 0,0 0 0 0 0,-1 0-1 0 0,0 0 1 0 0,-1 0 0 0 0,-1 0 0 0 0,-1 0-1 0 0,0 0 1 0 0,-1-1-40 0 0,-5 2-70 0 0,-1 1 0 0 0,0 0-1 0 0,-1 0 1 0 0,-1 1 0 0 0,0 1 0 0 0,-1 0 0 0 0,0 1-1 0 0,0 0 1 0 0,-1 1 0 0 0,0 1 0 0 0,0 0 0 0 0,-1 1-1 0 0,0 1 1 0 0,-1 0 0 0 0,0 2 0 0 0,1 0 0 0 0,-1 0-1 0 0,-1 2 71 0 0,9-1-31 0 0,0 0 0 0 0,-1 1 0 0 0,1 1 0 0 0,-1 0 0 0 0,1 0 0 0 0,-1 0 0 0 0,1 2 0 0 0,-1-1 0 0 0,0 1 0 0 0,1 0 0 0 0,0 1 0 0 0,-1 0 0 0 0,1 1 0 0 0,0 0 0 0 0,0 0 0 0 0,0 1 0 0 0,0 0 0 0 0,1 0 0 0 0,0 1 0 0 0,-6 4 31 0 0,7-4 29 0 0,0-1 1 0 0,1 1 0 0 0,0 1-1 0 0,0-1 1 0 0,0 1 0 0 0,1 0-1 0 0,-1 0 1 0 0,2 1 0 0 0,-1-1-1 0 0,1 1 1 0 0,-1 0 0 0 0,2 0-1 0 0,-1 1 1 0 0,1-1 0 0 0,0 1-1 0 0,1 0 1 0 0,0-1 0 0 0,0 1-1 0 0,1 0 1 0 0,0 0 0 0 0,0 0-1 0 0,1 1 1 0 0,0-1 0 0 0,0 0-1 0 0,1 0 1 0 0,0 0 0 0 0,0 0-1 0 0,2 5-29 0 0,19 68-988 0 0,-20-66 1048 0 0,0 0 0 0 0,1 0 0 0 0,0 0 0 0 0,1 0 0 0 0,1 0 0 0 0,0-1-1 0 0,1 0 1 0 0,1 0 0 0 0,0-1 0 0 0,1 1 0 0 0,1-2 0 0 0,0 1 0 0 0,0-1 0 0 0,1-1 0 0 0,0 1 0 0 0,1-2 0 0 0,1 1 0 0 0,0-2 0 0 0,0 0 0 0 0,10 6-61 0 0,81 15 1516 0 0,-33-25-5548 0 0,-54-5 1639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57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39 5869 0 0,'0'0'6532'0'0,"0"0"-4237"0"0,0 0-1280 0 0,0 0-221 0 0,-6-1-16 0 0,-188-11 329 0 0,175 5-2351 0 0,17-5-3511 0 0,6 5-1575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57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26 5276 0 0,'0'0'5469'0'0,"0"0"-4249"0"0,0 0 312 0 0,0 0 280 0 0,0 0-267 0 0,0 0-1009 0 0,0 0-112 0 0,0 0-104 0 0,-50-26-208 0 0,24 26-112 0 0,-2 0-160 0 0,0 3-732 0 0,0-2-577 0 0,-1 0-1051 0 0,11-1-2984 0 0,-10-1-2197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58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6733 0 0,'0'0'2108'0'0,"0"0"-1033"0"0,0 0-216 0 0,0 0 314 0 0,0 0 123 0 0,0 0-335 0 0,0 0-573 0 0,0 0-267 0 0,0 0 84 0 0,-3 9 153 0 0,-11 30-165 0 0,2-1-1 0 0,2 1 1 0 0,2 1-1 0 0,1 0 1 0 0,2 0-1 0 0,2 0 1 0 0,1 1-1 0 0,3-1 1 0 0,1 1-1 0 0,2-1 0 0 0,1 0 1 0 0,6 17-193 0 0,35 21 884 0 0,-10-54-2279 0 0,1-41-6430 0 0,-24-1-514 0 0</inkml:trace>
  <inkml:trace contextRef="#ctx0" brushRef="#br0" timeOffset="421.63">354 340 11489 0 0,'0'0'2151'0'0,"0"0"-1438"0"0,0 0-546 0 0,0 0 207 0 0,0 7-133 0 0,0-3-208 0 0,0-1 0 0 0,-1 1 0 0 0,1-1 0 0 0,0 1-1 0 0,1 0 1 0 0,-1-1 0 0 0,1 1 0 0 0,-1-1 0 0 0,1 1 0 0 0,0-1-1 0 0,1 0 1 0 0,-1 1 0 0 0,0-1 0 0 0,1 0 0 0 0,0 0-1 0 0,0 0 1 0 0,0 0 0 0 0,0 0 0 0 0,0 0 0 0 0,0 0-1 0 0,1-1 1 0 0,0 1 0 0 0,-1-1 0 0 0,1 0 0 0 0,0 0 0 0 0,0 0-1 0 0,0 0 1 0 0,0 0 0 0 0,0-1 0 0 0,1 1 0 0 0,-1-1-1 0 0,0 0 1 0 0,1 0 0 0 0,-1 0 0 0 0,1 0 0 0 0,-1-1-1 0 0,1 0 1 0 0,0 1 0 0 0,-1-1 0 0 0,1 0 0 0 0,-1-1 0 0 0,1 1-33 0 0,1-2-17 0 0,0-1 0 0 0,0 0 0 0 0,-1 0 0 0 0,1 0 0 0 0,-1 0 0 0 0,0-1 0 0 0,0 0 0 0 0,0 0 0 0 0,0 0 0 0 0,-1 0 0 0 0,1 0 0 0 0,-1-1 0 0 0,0 1 0 0 0,0-1 0 0 0,-1 0 0 0 0,0 0 0 0 0,0 0 0 0 0,0 0 0 0 0,0-1 0 0 0,-1 1 17 0 0,6 20 116 0 0,-1 1-1 0 0,0 0 1 0 0,-1 0 0 0 0,-1 1-1 0 0,-1-1 1 0 0,0 1-1 0 0,-1 0 1 0 0,-1 0 0 0 0,-1-1-1 0 0,0 1 1 0 0,-1 0-1 0 0,-1 0 1 0 0,-1 0 0 0 0,0-1-1 0 0,-4 13-115 0 0,4-24 28 0 0,-1 0 1 0 0,1-1-1 0 0,-1 0 0 0 0,1 1 0 0 0,-1-1 0 0 0,0-1 1 0 0,-1 1-1 0 0,1-1 0 0 0,-1 1 0 0 0,1-1 0 0 0,-1-1 1 0 0,0 1-1 0 0,0-1 0 0 0,0 0 0 0 0,0 0 0 0 0,-1 0 0 0 0,1 0 1 0 0,-1-1-1 0 0,1 0 0 0 0,-1-1 0 0 0,1 1 0 0 0,-1-1 1 0 0,1 0-1 0 0,-1 0 0 0 0,1 0 0 0 0,-1-1 0 0 0,1 0 0 0 0,-1 0 1 0 0,1-1-1 0 0,-1 1 0 0 0,-1-2-28 0 0,2 1-156 0 0,0 0 1 0 0,0 0-1 0 0,0 0 1 0 0,0 0-1 0 0,0-1 1 0 0,1 0-1 0 0,-1 0 1 0 0,1-1-1 0 0,0 1 0 0 0,0-1 1 0 0,0 0-1 0 0,0 0 1 0 0,1 0-1 0 0,-1 0 1 0 0,1-1-1 0 0,0 0 0 0 0,1 1 1 0 0,-1-1-1 0 0,1 0 1 0 0,-2-4 155 0 0,4 4-330 0 0,1 1 1 0 0,-1-1 0 0 0,1 0-1 0 0,0 0 1 0 0,0 1 0 0 0,0-1-1 0 0,1 0 1 0 0,0 1 0 0 0,0-1-1 0 0,0 1 1 0 0,0 0 0 0 0,1 0-1 0 0,-1 0 1 0 0,1 0 0 0 0,0 0-1 0 0,0 0 1 0 0,1 1 0 0 0,-1 0 0 0 0,1-1-1 0 0,0 1 1 0 0,-1 1 0 0 0,1-1-1 0 0,1 0 1 0 0,-1 1 0 0 0,0 0-1 0 0,1 0 1 0 0,-1 0 0 0 0,1 1-1 0 0,-1-1 1 0 0,1 1 0 0 0,0 0-1 0 0,-1 1 1 0 0,1-1 0 0 0,0 1-1 0 0,0 0 1 0 0,0 0 0 0 0,0 0-1 0 0,-1 1 1 0 0,5 0 329 0 0,28-5-2827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2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11969 0 0,'0'0'2039'0'0,"7"7"-1510"0"0,7 10-350 0 0,-1 0-1 0 0,-1 2 1 0 0,-1-1-1 0 0,0 1 1 0 0,-1 1 0 0 0,-2 0-1 0 0,0 0 1 0 0,-1 1-1 0 0,0 0 1 0 0,-2 0-1 0 0,-1 1 1 0 0,0-1-1 0 0,-1 14-178 0 0,-1-21-98 0 0,-1 0-1 0 0,-1 0 0 0 0,0 0 0 0 0,0 0 0 0 0,-1 0 0 0 0,-1-1 0 0 0,-1 1 0 0 0,0-1 1 0 0,0 1-1 0 0,-2-1 0 0 0,1 0 0 0 0,-2 0 0 0 0,0 0 0 0 0,0-1 0 0 0,-1 0 1 0 0,-1 0-1 0 0,0-1 0 0 0,0 0 0 0 0,-1-1 0 0 0,0 1 0 0 0,-1-2 0 0 0,-7 6 99 0 0,2-6-4694 0 0,1-8-4863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3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0 7233 0 0,'0'0'6668'0'0,"0"0"-4862"0"0,0 0-1628 0 0,-6 7-92 0 0,6-6-71 0 0,-3 1 6 0 0,0 0 1 0 0,0 1 0 0 0,0 0 0 0 0,0 0-1 0 0,1 0 1 0 0,-1 0 0 0 0,1 0 0 0 0,0 0 0 0 0,0 1-1 0 0,0-1 1 0 0,1 1 0 0 0,-1-1 0 0 0,1 1-1 0 0,-1-1 1 0 0,1 1 0 0 0,0 0 0 0 0,1 0 0 0 0,-1 0-1 0 0,1 0 1 0 0,0 0 0 0 0,0 0-22 0 0,2-3 84 0 0,1-1 0 0 0,-1 1 1 0 0,1-1-1 0 0,0 0 0 0 0,-1 0 0 0 0,1 0 1 0 0,0 0-1 0 0,-1 0 0 0 0,1 0 0 0 0,0-1 1 0 0,-1 0-1 0 0,1 1 0 0 0,0-1 0 0 0,-1 0 1 0 0,0 0-1 0 0,1 0 0 0 0,-1 0 0 0 0,1-1 1 0 0,-1 1-1 0 0,0-1 0 0 0,0 1 0 0 0,0-1 1 0 0,0 0-1 0 0,0 0 0 0 0,0 0 0 0 0,0 0 1 0 0,-1 0-1 0 0,1 0 0 0 0,-1 0 0 0 0,1-3-84 0 0,-2 6-43 0 0,-1-1 1 0 0,0 0-1 0 0,1 0 0 0 0,-1 0 0 0 0,0 0 0 0 0,0 1 0 0 0,0-1 0 0 0,1 0 0 0 0,-1 0 0 0 0,0-1 0 0 0,0 1 1 0 0,1 0-1 0 0,-1 0 0 0 0,0 0 0 0 0,0 0 0 0 0,1-1 0 0 0,-1 1 0 0 0,0 0 0 0 0,1-1 0 0 0,-1 1 0 0 0,0 0 0 0 0,1-1 1 0 0,-1 1-1 0 0,1-1 0 0 0,-1 1 0 0 0,0-1 0 0 0,1 1 0 0 0,-1-1 0 0 0,1 0 0 0 0,0 1 0 0 0,-1-1 0 0 0,1 0 0 0 0,-1 1 1 0 0,1-1-1 0 0,0 0 0 0 0,0 1 0 0 0,-1-1 0 0 0,1 0 0 0 0,0 0 0 0 0,0 1 0 0 0,0-1 0 0 0,0 0 0 0 0,0 0 1 0 0,0 1-1 0 0,0-2 43 0 0,-23 19-4256 0 0,9-11-2131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3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8673 0 0,'0'0'6892'0'0,"0"0"-5615"0"0,-4 7-1419 0 0,-7 9 164 0 0,2 1-1 0 0,1 1 1 0 0,0-1 0 0 0,1 2-1 0 0,1-1 1 0 0,0 1 0 0 0,2-1-1 0 0,0 1 1 0 0,1 1 0 0 0,1-1-1 0 0,1 0 1 0 0,0 0-1 0 0,2 1 1 0 0,0-1 0 0 0,1 0-1 0 0,1 1 1 0 0,1-1 0 0 0,4 9-22 0 0,-4-18 72 0 0,0-1 0 0 0,1 1 0 0 0,0-1 0 0 0,1-1 1 0 0,0 1-1 0 0,1-1 0 0 0,-1 0 0 0 0,2 0 1 0 0,-1-1-1 0 0,1 0 0 0 0,0 0 0 0 0,0-1 1 0 0,1 0-1 0 0,0 0 0 0 0,4 1-72 0 0,5-8-1944 0 0,-10-11-6036 0 0,-1-5-269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4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8477 0 0,'0'0'6816'0'0,"0"0"-6260"0"0,23 40-548 0 0,-15-21 364 0 0,-3 3-71 0 0,-1 3-37 0 0,0-1-52 0 0,-4 0-24 0 0,0 0-80 0 0,0-2 4 0 0,0 0-12 0 0,0-3 36 0 0,0 1-136 0 0,0-5-48 0 0,0-1-424 0 0,0-3-621 0 0,0-4-1523 0 0,4-7-4824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9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189 127 14929 0 0,'0'0'792'0'0,"0"0"-792"0"0,0 0 0 0 0,-38-11 76 0 0,17 4 172 0 0,-2-1-160 0 0,2 0-88 0 0,-1-1-44 0 0,1 2-696 0 0,3-1-272 0 0,5 0-360 0 0,4 4-1832 0 0,6-5-3501 0 0</inkml:trace>
  <inkml:trace contextRef="#ctx0" brushRef="#br0" timeOffset="165.66">203 24 10377 0 0,'0'0'2224'0'0,"0"0"-2224"0"0,0 0-400 0 0,0 0 400 0 0,0 0 500 0 0,-53-5-144 0 0,25 0-356 0 0,-5 1-76 0 0,4-1-1964 0 0,-11 1-4197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4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10485 0 0,'0'0'4794'0'0,"0"0"-3858"0"0,-1 7-778 0 0,15 221 661 0 0,-14-228-907 0 0,1 4-1162 0 0,2-7-6041 0 0,5-9-1224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4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0 13625 0 0,'7'9'1990'0'0,"1"1"-1930"0"0,0 0 0 0 0,0 1 0 0 0,-1 0-1 0 0,0 1 1 0 0,-1-1 0 0 0,-1 1-1 0 0,0 0 1 0 0,0 1 0 0 0,-1-1-1 0 0,-1 1 1 0 0,0 0 0 0 0,-1 0-1 0 0,0 0 1 0 0,-1 0 0 0 0,0 0 0 0 0,-1 0-1 0 0,-1 0 1 0 0,0 0 0 0 0,-1 0-1 0 0,0 0 1 0 0,-1 0 0 0 0,0 0-1 0 0,-1-1 1 0 0,0 1 0 0 0,-1-1-1 0 0,-1 0 1 0 0,0-1 0 0 0,-1 1 0 0 0,0-1-1 0 0,-2 2-59 0 0,-10 10-187 0 0,0-1 1 0 0,-2-1-1 0 0,-1-1 0 0 0,0-1 0 0 0,-1-1 0 0 0,-1-1 0 0 0,-7 3 187 0 0,16-15-3189 0 0,-6-3-3835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5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46 7525 0 0,'0'0'8548'0'0,"0"0"-7507"0"0,0 0-373 0 0,0 0 12 0 0,0 0 168 0 0,0 0-568 0 0,0 0-280 0 0,-50-14-72 0 0,25 12-40 0 0,-2-1-84 0 0,-2 2-332 0 0,1-2-188 0 0,2 0-340 0 0,1-1-1577 0 0,8-1-3471 0 0,1-6-2069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5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8 220 0 0,'0'0'12449'0'0,"0"0"-10793"0"0,0 0-948 0 0,0 0-368 0 0,0 0 440 0 0,0 0 9 0 0,-41-4-265 0 0,4 6-524 0 0,-11-1-76 0 0,-2 0-945 0 0,2-1-1123 0 0,15-1-2920 0 0,9-6-4037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1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8 328 1212 0 0,'0'0'8736'0'0,"0"0"-5809"0"0,0 0-2117 0 0,0 0-230 0 0,0 0-64 0 0,0 0-158 0 0,0 0-157 0 0,7 2-108 0 0,-5-1-120 0 0,2 1 89 0 0,1 1-1 0 0,-1-1 1 0 0,0-1-1 0 0,1 1 1 0 0,-1-1-1 0 0,1 1 1 0 0,-1-2-1 0 0,1 1 1 0 0,0 0-1 0 0,0-1 1 0 0,-1 0-1 0 0,1 0 1 0 0,0 0-1 0 0,-1 0 1 0 0,1-1-1 0 0,0 0 1 0 0,-1 0-1 0 0,1 0 1 0 0,-1-1-1 0 0,1 1 1 0 0,-1-1-1 0 0,1 0 1 0 0,-1-1-1 0 0,0 1 1 0 0,1-1-62 0 0,-7 1 15 0 0,1 0 0 0 0,-1 0 0 0 0,0 0 0 0 0,1 0 1 0 0,-1 0-1 0 0,0 0 0 0 0,0 1 0 0 0,-1-1 1 0 0,1 1-1 0 0,0-1 0 0 0,0 1 0 0 0,-1 0 0 0 0,1 0 1 0 0,-1 0-1 0 0,1 0 0 0 0,-1 1 0 0 0,1-1 1 0 0,-1 0-1 0 0,1 1 0 0 0,-1 0 0 0 0,1 0 0 0 0,-1 0 1 0 0,0 0-1 0 0,1 0 0 0 0,-1 0 0 0 0,1 1 1 0 0,-1-1-1 0 0,1 1 0 0 0,-1 0 0 0 0,1 0 1 0 0,-1-1-1 0 0,1 2 0 0 0,-1-1 0 0 0,1 0 0 0 0,0 0 1 0 0,0 1-16 0 0,-1-1 29 0 0,0 0 0 0 0,0 0 0 0 0,0 1 0 0 0,1-1 1 0 0,-1 1-1 0 0,0 0 0 0 0,1-1 0 0 0,-1 1 0 0 0,1 0 1 0 0,0 1-1 0 0,0-1 0 0 0,0 0 0 0 0,0 1 1 0 0,0-1-1 0 0,0 1 0 0 0,1-1 0 0 0,-1 1 0 0 0,1 0 1 0 0,-1 0-1 0 0,1 0 0 0 0,0 0 0 0 0,0 0 0 0 0,1 0 1 0 0,-1 0-1 0 0,1 0 0 0 0,-1 0 0 0 0,1 0 0 0 0,0 0 1 0 0,0 0-1 0 0,0 0 0 0 0,1 0 0 0 0,-1 0 0 0 0,1 0 1 0 0,0 1-1 0 0,0-2 0 0 0,0 1 0 0 0,0 0 1 0 0,0 0-1 0 0,0 0 0 0 0,1 0 0 0 0,-1-1 0 0 0,1 1 1 0 0,0-1-1 0 0,0 1 0 0 0,0-1 0 0 0,0 0 0 0 0,0 1 1 0 0,1-1-1 0 0,-1-1 0 0 0,1 1 0 0 0,-1 0 0 0 0,1 0 1 0 0,0-1-1 0 0,0 0 0 0 0,-1 1 0 0 0,1-1 0 0 0,2 0-29 0 0,105 4 9 0 0,-76-17-2841 0 0,-9-12-4127 0 0,-18 7-195 0 0</inkml:trace>
  <inkml:trace contextRef="#ctx0" brushRef="#br0" timeOffset="249.64">160 35 4832 0 0,'0'0'5890'0'0,"0"0"-4300"0"0,0 0-1358 0 0,7-5 41 0 0,-5 2-204 0 0,0 1 1 0 0,1-1-1 0 0,-1 1 0 0 0,1 0 0 0 0,0 0 0 0 0,0 0 1 0 0,0 0-1 0 0,0 1 0 0 0,0-1 0 0 0,0 1 0 0 0,0 0 1 0 0,0 0-1 0 0,1 0 0 0 0,-1 0 0 0 0,0 0 0 0 0,1 1 0 0 0,-1 0 1 0 0,0-1-1 0 0,1 1 0 0 0,-1 0 0 0 0,1 1 0 0 0,-1-1 1 0 0,0 1-1 0 0,1-1 0 0 0,-1 1 0 0 0,0 0 0 0 0,1 0 1 0 0,-1 1-1 0 0,0-1 0 0 0,0 1 0 0 0,0-1 0 0 0,2 3-69 0 0,-2-3 62 0 0,0 1-1 0 0,0-1 0 0 0,-1 1 1 0 0,1 0-1 0 0,-1 0 0 0 0,1 1 1 0 0,-1-1-1 0 0,0 0 0 0 0,0 1 1 0 0,0-1-1 0 0,0 1 0 0 0,0 0 0 0 0,0-1 1 0 0,-1 1-1 0 0,1 0 0 0 0,-1 0 1 0 0,0 0-1 0 0,0 1 0 0 0,0-1 1 0 0,0 0-1 0 0,-1 0 0 0 0,1 0 1 0 0,-1 1-1 0 0,0-1 0 0 0,0 0 1 0 0,0 0-1 0 0,0 1 0 0 0,-1-1 1 0 0,1 0-1 0 0,-1 0 0 0 0,0 0 0 0 0,0 1 1 0 0,0-1-1 0 0,0 0 0 0 0,0 0 1 0 0,-1-1-1 0 0,1 1 0 0 0,-1 0 1 0 0,0 0-1 0 0,0-1 0 0 0,0 1 1 0 0,0-1-1 0 0,-1 1 0 0 0,1-1 1 0 0,0 0-1 0 0,-1 0 0 0 0,0 0 0 0 0,1 0 1 0 0,-1-1-1 0 0,0 1 0 0 0,0-1 1 0 0,0 0-1 0 0,0 1 0 0 0,0-1 1 0 0,0-1-1 0 0,-1 1-61 0 0,-32 11-1073 0 0,12-12-5351 0 0,16-5-888 0 0</inkml:trace>
  <inkml:trace contextRef="#ctx0" brushRef="#br0" timeOffset="485.06">382 1 8885 0 0,'0'0'4326'0'0,"0"0"-3319"0"0,0 0-649 0 0,0 0-155 0 0,0 0 203 0 0,0 0-171 0 0,-2 8-144 0 0,-22 115 7 0 0,57-102-29 0 0,-3-26-7812 0 0,-15-4-192 0 0</inkml:trace>
  <inkml:trace contextRef="#ctx0" brushRef="#br0" timeOffset="795.88">574 62 8797 0 0,'0'0'5667'0'0,"3"5"-4527"0"0,25 68-209 0 0,-27-72-911 0 0,-1 0 1 0 0,1-1 0 0 0,0 1-1 0 0,-1 0 1 0 0,1-1 0 0 0,0 1-1 0 0,0-1 1 0 0,0 1-1 0 0,-1-1 1 0 0,1 1 0 0 0,0-1-1 0 0,0 0 1 0 0,0 1 0 0 0,0-1-1 0 0,0 0 1 0 0,0 0-1 0 0,0 0 1 0 0,0 1 0 0 0,0-1-1 0 0,0 0 1 0 0,0 0 0 0 0,0 0-1 0 0,-1-1 1 0 0,1 1-1 0 0,0 0 1 0 0,0 0 0 0 0,0 0-1 0 0,0-1 1 0 0,0 1 0 0 0,0 0-1 0 0,0-1 1 0 0,0 1-1 0 0,-1-1 1 0 0,1 1 0 0 0,0-1-1 0 0,0 0 1 0 0,-1 1 0 0 0,1-1-1 0 0,0 0 1 0 0,-1 1-1 0 0,1-1 1 0 0,0 0 0 0 0,-1 0-1 0 0,1 1 1 0 0,-1-1-1 0 0,0 0 1 0 0,1 0 0 0 0,-1 0-1 0 0,1 0 1 0 0,-1 0 0 0 0,0 0-1 0 0,0 0-20 0 0,31-15-1275 0 0,-26 23 1323 0 0,0 0 1 0 0,0 0-1 0 0,-1 0 0 0 0,0 0 1 0 0,-1 1-1 0 0,0-1 0 0 0,0 1 0 0 0,0 0 1 0 0,-1 0-1 0 0,-1 0 0 0 0,1 0 1 0 0,-1 0-1 0 0,0 0 0 0 0,-1 0 0 0 0,0 1 1 0 0,0-1-1 0 0,-1 0 0 0 0,0 0 1 0 0,-1 0-1 0 0,1 1 0 0 0,-2-2 0 0 0,1 1 1 0 0,-1 0-1 0 0,0 0 0 0 0,0-1 1 0 0,-4 5-49 0 0,6-11 28 0 0,0-1 0 0 0,0 1 0 0 0,0 0 0 0 0,0-1 0 0 0,0 1 0 0 0,-1 0 0 0 0,1-1 1 0 0,0 0-1 0 0,0 1 0 0 0,-1-1 0 0 0,1 0 0 0 0,0 1 0 0 0,0-1 0 0 0,-1 0 1 0 0,1 0-1 0 0,0 0 0 0 0,-1 0 0 0 0,1 0 0 0 0,0-1 0 0 0,-1 1 0 0 0,1 0 0 0 0,0-1 1 0 0,0 1-1 0 0,-1 0 0 0 0,1-1 0 0 0,0 0 0 0 0,0 1 0 0 0,0-1 0 0 0,0 0 0 0 0,0 1 1 0 0,0-1-1 0 0,0 0 0 0 0,0 0 0 0 0,0 0 0 0 0,0 0 0 0 0,0 0 0 0 0,0 0 0 0 0,1 0 1 0 0,-1 0-1 0 0,0 0 0 0 0,1-1 0 0 0,-1 1 0 0 0,1 0 0 0 0,-1 0 0 0 0,1 0 0 0 0,0-1 1 0 0,-1 0-29 0 0,-22-63-1745 0 0,24 63 1578 0 0,-1 0 0 0 0,1 0 1 0 0,0 0-1 0 0,0 0 0 0 0,0 0 0 0 0,1 1 1 0 0,-1-1-1 0 0,0 0 0 0 0,1 1 1 0 0,-1-1-1 0 0,1 1 0 0 0,-1-1 0 0 0,1 1 1 0 0,0 0-1 0 0,0 0 0 0 0,-1-1 0 0 0,1 1 1 0 0,0 1-1 0 0,0-1 0 0 0,0 0 0 0 0,0 0 1 0 0,0 1-1 0 0,0-1 0 0 0,1 1 0 0 0,-1-1 1 0 0,0 1-1 0 0,0 0 0 0 0,0 0 1 0 0,0 0-1 0 0,0 0 0 0 0,0 1 0 0 0,1-1 1 0 0,-1 0-1 0 0,0 1 167 0 0,18-3-5191 0 0,-1-2-1114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1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2660 0 0,'0'0'5999'0'0,"0"0"-3411"0"0,0 0-1181 0 0,0 0-50 0 0,0 0-57 0 0,0 0-349 0 0,0 0-335 0 0,0 0-249 0 0,0 0-184 0 0,8-26-162 0 0,0 25-11 0 0,0 0 1 0 0,0 0-1 0 0,1 1 0 0 0,-1 0 1 0 0,0 1-1 0 0,0 0 0 0 0,0 0 1 0 0,0 1-1 0 0,0 0 0 0 0,-1 0 1 0 0,1 1-1 0 0,0 0 0 0 0,-1 0 1 0 0,0 0-1 0 0,1 1 0 0 0,-2 1 1 0 0,1-1-1 0 0,0 1 0 0 0,-1 0 1 0 0,0 0-1 0 0,0 1 0 0 0,0 0 1 0 0,-1 0-1 0 0,0 1-10 0 0,-4-4 11 0 0,0 0-1 0 0,0 0 1 0 0,0 1-1 0 0,-1-1 1 0 0,1 0-1 0 0,-1 1 1 0 0,0-1 0 0 0,0 1-1 0 0,0-1 1 0 0,0 1-1 0 0,-1-1 1 0 0,1 0-1 0 0,-1 1 1 0 0,0-1 0 0 0,0 0-1 0 0,0 0 1 0 0,0 1-1 0 0,-1-1 1 0 0,1 0-1 0 0,-1 0 1 0 0,0 0 0 0 0,0-1-1 0 0,0 1 1 0 0,0 0-1 0 0,-1-1 1 0 0,1 1-1 0 0,-1-1 1 0 0,1 0 0 0 0,-1 0-1 0 0,0 0-10 0 0,-36 16-2489 0 0,30-21-4036 0 0,6-2 585 0 0</inkml:trace>
  <inkml:trace contextRef="#ctx0" brushRef="#br0" timeOffset="252.65">250 15 4744 0 0,'0'0'5269'0'0,"0"0"-3388"0"0,0 0-1007 0 0,0 0 126 0 0,0 0-257 0 0,0 0-487 0 0,0 0 72 0 0,0 0 207 0 0,4 6 86 0 0,-4 94 976 0 0,0-97-1645 0 0,-1 0 0 0 0,1 0 0 0 0,0 0-1 0 0,-1 0 1 0 0,1 0 0 0 0,1 0 0 0 0,-1 0-1 0 0,0 0 1 0 0,1 0 0 0 0,-1 0-1 0 0,1 0 1 0 0,0 0 0 0 0,0-1 0 0 0,0 1-1 0 0,1 0 1 0 0,-1-1 0 0 0,0 1 0 0 0,1 0-1 0 0,0-1 1 0 0,0 0 0 0 0,0 1 0 0 0,0-1-1 0 0,0 0 1 0 0,0 0 0 0 0,0 0 0 0 0,1 0-1 0 0,-1 0 1 0 0,1-1 0 0 0,-1 1 0 0 0,1-1-1 0 0,0 0 1 0 0,-1 0 0 0 0,1 0 0 0 0,1 1 48 0 0,71 8-5806 0 0,-39-12-1012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5:59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1 349 13357 0 0,'0'0'1900'0'0,"0"0"-1830"0"0,0 0 40 0 0,1 6 84 0 0,-1-3-157 0 0,1 0 0 0 0,0 1 0 0 0,-1-1 0 0 0,1 0-1 0 0,1-1 1 0 0,-1 1 0 0 0,0 0 0 0 0,1 0 0 0 0,-1 0 0 0 0,1-1-1 0 0,0 1 1 0 0,0-1 0 0 0,0 1 0 0 0,0-1 0 0 0,0 0-1 0 0,0 0 1 0 0,1 0 0 0 0,-1 0 0 0 0,1 0 0 0 0,0-1-1 0 0,-1 1 1 0 0,1-1 0 0 0,0 1 0 0 0,0-1 0 0 0,0 0-1 0 0,0 0 1 0 0,0-1 0 0 0,0 1 0 0 0,0 0 0 0 0,0-1-1 0 0,0 0 1 0 0,0 0 0 0 0,1 0 0 0 0,-1 0-37 0 0,1 0 29 0 0,-1 0 1 0 0,0 0 0 0 0,1-1-1 0 0,-1 1 1 0 0,0-1-1 0 0,1 0 1 0 0,-1 0 0 0 0,0 0-1 0 0,0 0 1 0 0,1 0-1 0 0,-1-1 1 0 0,0 1 0 0 0,-1-1-1 0 0,1 0 1 0 0,0 0-1 0 0,0 0 1 0 0,-1-1-1 0 0,1 1 1 0 0,-1 0 0 0 0,0-1-1 0 0,0 0 1 0 0,0 1-1 0 0,0-1 1 0 0,0 0 0 0 0,0 0-1 0 0,-1 0 1 0 0,0 0-1 0 0,1 0 1 0 0,-1-1-1 0 0,0 1 1 0 0,-1 0 0 0 0,1-3-30 0 0,-2 5-15 0 0,-1 0 1 0 0,1 0-1 0 0,-1 1 0 0 0,0-1 1 0 0,0 0-1 0 0,1 1 1 0 0,-1 0-1 0 0,0-1 1 0 0,0 1-1 0 0,0 0 1 0 0,1 0-1 0 0,-1 0 1 0 0,0 0-1 0 0,0 0 0 0 0,0 0 1 0 0,0 0-1 0 0,1 1 1 0 0,-1-1-1 0 0,0 1 1 0 0,0-1-1 0 0,1 1 1 0 0,-1 0-1 0 0,0 0 1 0 0,1-1-1 0 0,-1 1 0 0 0,1 0 1 0 0,-1 1-1 0 0,1-1 1 0 0,-1 0-1 0 0,1 0 1 0 0,0 1-1 0 0,-1-1 1 0 0,1 1 14 0 0,-55 68 194 0 0,55-68-189 0 0,0-1 0 0 0,0 1 0 0 0,0-1-1 0 0,0 1 1 0 0,0-1 0 0 0,1 1-1 0 0,-1-1 1 0 0,1 1 0 0 0,-1 0 0 0 0,1-1-1 0 0,-1 1 1 0 0,1 0 0 0 0,0-1-1 0 0,0 1 1 0 0,0 0 0 0 0,0-1 0 0 0,0 1-1 0 0,1 0 1 0 0,-1 0 0 0 0,0-1-1 0 0,1 1 1 0 0,-1-1 0 0 0,1 1 0 0 0,-1 0-1 0 0,1-1 1 0 0,0 1 0 0 0,0-1 0 0 0,0 1-1 0 0,0-1 1 0 0,0 0 0 0 0,0 1-1 0 0,0-1 1 0 0,0 0 0 0 0,1 0 0 0 0,-1 0-1 0 0,0 0 1 0 0,1 0 0 0 0,-1 0-1 0 0,1 0 1 0 0,-1 0 0 0 0,1 0 0 0 0,-1-1-1 0 0,1 1 1 0 0,-1-1 0 0 0,1 1 0 0 0,0-1-1 0 0,-1 1 1 0 0,1-1 0 0 0,1 0-5 0 0,11 2 17 0 0,0 0-1 0 0,0-1 1 0 0,1 0 0 0 0,-1-1 0 0 0,0-1 0 0 0,1-1 0 0 0,-1 0 0 0 0,0 0 0 0 0,0-1 0 0 0,8-4-17 0 0,32-29-5149 0 0,-50 26-185 0 0,-2-6-2128 0 0</inkml:trace>
  <inkml:trace contextRef="#ctx0" brushRef="#br0" timeOffset="279.55">333 45 11909 0 0,'0'0'1812'0'0,"0"0"-1128"0"0,3-6-453 0 0,-2 4-206 0 0,-1 0 1 0 0,1 0-1 0 0,0 0 1 0 0,0 0-1 0 0,0 0 1 0 0,0 0-1 0 0,0 0 0 0 0,0 0 1 0 0,0 1-1 0 0,0-1 1 0 0,1 0-1 0 0,-1 1 0 0 0,1-1 1 0 0,0 1-1 0 0,-1 0 1 0 0,1-1-1 0 0,0 1 1 0 0,0 0-1 0 0,-1 0 0 0 0,1 0 1 0 0,0 0-1 0 0,0 0 1 0 0,0 1-1 0 0,0-1 0 0 0,1 0 1 0 0,-1 1-1 0 0,0 0 1 0 0,0-1-1 0 0,0 1 1 0 0,0 0-1 0 0,0 0 0 0 0,0 0 1 0 0,1 1-1 0 0,-1-1 1 0 0,0 0-1 0 0,0 1 1 0 0,0-1-1 0 0,0 1 0 0 0,0 0 1 0 0,0 0-1 0 0,0 0 1 0 0,0 0-1 0 0,0 0 0 0 0,0 0 1 0 0,-1 0-1 0 0,1 1 1 0 0,0-1-1 0 0,0 2-25 0 0,1-1 22 0 0,0 0-1 0 0,-1 1 0 0 0,1 0 1 0 0,-1 0-1 0 0,1-1 0 0 0,-1 2 1 0 0,0-1-1 0 0,0 0 1 0 0,-1 0-1 0 0,1 0 0 0 0,0 1 1 0 0,-1-1-1 0 0,0 1 0 0 0,0 0 1 0 0,0-1-1 0 0,-1 1 1 0 0,1-1-1 0 0,-1 1 0 0 0,1 0 1 0 0,-1 0-1 0 0,-1-1 1 0 0,1 1-1 0 0,0 0 0 0 0,-1-1 1 0 0,0 1-1 0 0,0 0 0 0 0,0-1 1 0 0,0 1-1 0 0,0-1 1 0 0,-1 0-1 0 0,0 1 0 0 0,1-1 1 0 0,-1 0-1 0 0,-1 0 0 0 0,1 0 1 0 0,0 0-1 0 0,-1 0 1 0 0,1-1-1 0 0,-1 1 0 0 0,0-1 1 0 0,0 1-1 0 0,0-1 0 0 0,0 0 1 0 0,-2 1-22 0 0,-32 20-731 0 0,9-16-5034 0 0,23-7 364 0 0</inkml:trace>
  <inkml:trace contextRef="#ctx0" brushRef="#br0" timeOffset="546.6">520 34 10905 0 0,'0'0'1601'0'0,"0"0"-504"0"0,0 0-265 0 0,0 0-234 0 0,0 0-384 0 0,0 0 58 0 0,0 0 172 0 0,-3 6-33 0 0,1-3-376 0 0,-31 80 292 0 0,33-81-330 0 0,-1-1 0 0 0,1 1 0 0 0,0 0 0 0 0,-1 0 0 0 0,1 0 0 0 0,0 0 0 0 0,1 0 0 0 0,-1 0 0 0 0,0 0-1 0 0,0 0 1 0 0,1 0 0 0 0,-1 0 0 0 0,1 0 0 0 0,0 0 0 0 0,0 0 0 0 0,-1 0 0 0 0,1-1 0 0 0,0 1 0 0 0,0 0 0 0 0,1 0 0 0 0,-1-1-1 0 0,0 1 1 0 0,1-1 0 0 0,-1 0 0 0 0,0 1 0 0 0,1-1 0 0 0,0 0 0 0 0,-1 0 0 0 0,1 0 0 0 0,0 0 0 0 0,0 0 0 0 0,-1 0 0 0 0,1 0-1 0 0,0 0 1 0 0,0-1 0 0 0,0 1 0 0 0,0-1 0 0 0,0 0 0 0 0,0 1 0 0 0,0-1 0 0 0,0 0 0 0 0,0 0 0 0 0,0 0 0 0 0,0 0-1 0 0,1-1 5 0 0,50-5-4319 0 0,-33-5-1605 0 0</inkml:trace>
  <inkml:trace contextRef="#ctx0" brushRef="#br0" timeOffset="825.94">756 78 13789 0 0,'0'0'1285'0'0,"0"0"-884"0"0,0 0-189 0 0,-2 6 174 0 0,0 3-289 0 0,1-8-73 0 0,0 0-1 0 0,-1 1 1 0 0,1-1 0 0 0,0 1 0 0 0,0-1-1 0 0,0 1 1 0 0,0 0 0 0 0,0-1 0 0 0,1 1-1 0 0,-1 0 1 0 0,1-1 0 0 0,-1 1 0 0 0,1 0-1 0 0,-1 0 1 0 0,1 0 0 0 0,0 0-1 0 0,0 0 1 0 0,0-1 0 0 0,0 1 0 0 0,0 0-1 0 0,0 0 1 0 0,0 0 0 0 0,1 0 0 0 0,-1 0-1 0 0,1-1 1 0 0,-1 1 0 0 0,1 0 0 0 0,0 0-1 0 0,0-1 1 0 0,0 1 0 0 0,0-1 0 0 0,0 1-1 0 0,0-1 1 0 0,0 1 0 0 0,0-1 0 0 0,1 1-1 0 0,-1-1 1 0 0,0 0 0 0 0,1 0-1 0 0,-1 0 1 0 0,1 0 0 0 0,0 0 0 0 0,-1 0-1 0 0,1 0 1 0 0,0 0 0 0 0,-1-1 0 0 0,1 1-1 0 0,0 0 1 0 0,0-1 0 0 0,0 0 0 0 0,-1 1-1 0 0,1-1 1 0 0,0 0 0 0 0,0 0 0 0 0,1 0-24 0 0,52-62-536 0 0,-22 108 261 0 0,-16 74 1150 0 0,-16-118-850 0 0,-1 1 1 0 0,0-1 0 0 0,0 1 0 0 0,0 0 0 0 0,0-1 0 0 0,-1 1-1 0 0,1-1 1 0 0,-1 1 0 0 0,1-1 0 0 0,-1 1 0 0 0,0-1-1 0 0,0 0 1 0 0,0 1 0 0 0,0-1 0 0 0,0 0 0 0 0,-1 0-1 0 0,1 0 1 0 0,-1 0 0 0 0,1 0 0 0 0,-1 0 0 0 0,0 0-1 0 0,0 0 1 0 0,0-1 0 0 0,0 1 0 0 0,0-1 0 0 0,0 1-1 0 0,0-1 1 0 0,0 0 0 0 0,-1 0 0 0 0,1 0 0 0 0,-1 0 0 0 0,1 0-1 0 0,0 0 1 0 0,-1-1 0 0 0,1 1 0 0 0,-1-1 0 0 0,0 0-1 0 0,1 0 1 0 0,-1 0 0 0 0,1 0 0 0 0,-1 0 0 0 0,1 0-1 0 0,-1-1 1 0 0,1 1 0 0 0,-1-1-26 0 0,-1 0-35 0 0,0-1 1 0 0,0 0-1 0 0,0 0 1 0 0,1 0-1 0 0,-1-1 0 0 0,1 1 1 0 0,-1-1-1 0 0,1 1 1 0 0,0-1-1 0 0,0 0 0 0 0,0 0 1 0 0,1-1-1 0 0,-1 1 1 0 0,1-1-1 0 0,0 1 0 0 0,0-1 1 0 0,0 0-1 0 0,0 0 1 0 0,1 0-1 0 0,-1 1 0 0 0,1-2 1 0 0,0 1-1 0 0,0 0 1 0 0,0 0-1 0 0,1 0 0 0 0,0 0 1 0 0,0-1-1 0 0,0 0 35 0 0,44-20-3199 0 0,-19 25-924 0 0,-20 0 2525 0 0,15 1-4754 0 0</inkml:trace>
  <inkml:trace contextRef="#ctx0" brushRef="#br0" timeOffset="6606.91">476 254 3776 0 0,'0'0'0'0'0,"0"0"-1588"0"0,0 0-600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8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4456 0 0,'0'0'5002'0'0,"0"0"-2948"0"0,0 0-1063 0 0,0 0 66 0 0,0 0-347 0 0,0 0-755 0 0,3 6 210 0 0,9 18 40 0 0,-10-17-128 0 0,0-1-1 0 0,0 0 0 0 0,0 1 1 0 0,1-1-1 0 0,0 0 0 0 0,0 0 1 0 0,0-1-1 0 0,1 1 0 0 0,0 0 1 0 0,0-1-1 0 0,0 0 0 0 0,1 0 0 0 0,-1-1 1 0 0,1 1-1 0 0,0-1 0 0 0,1 0 1 0 0,-1 0-1 0 0,1 0 0 0 0,0-1 1 0 0,0 0-1 0 0,0 0 0 0 0,0-1 1 0 0,0 0-1 0 0,1 0 0 0 0,-1 0 1 0 0,1 0-1 0 0,-1-1 0 0 0,4 0-76 0 0,-8-2 12 0 0,0-1 0 0 0,-1 1 0 0 0,1 0 1 0 0,-1-1-1 0 0,1 1 0 0 0,-1-1 0 0 0,0 0 0 0 0,0 1 0 0 0,0-1 0 0 0,0 0 0 0 0,0 0 0 0 0,0 0 0 0 0,0 0 0 0 0,0 0 0 0 0,-1 0 0 0 0,1 0 1 0 0,-1 0-1 0 0,1 0 0 0 0,-1 0 0 0 0,0 0 0 0 0,0 0 0 0 0,0 0 0 0 0,0 0 0 0 0,0 0 0 0 0,0 0 0 0 0,-1 0 0 0 0,1 0 0 0 0,-1-1-12 0 0,4 9-880 0 0,1 6 737 0 0,0-3 204 0 0,0 0 0 0 0,0 0 0 0 0,-1 0 0 0 0,0 1 0 0 0,-1-1 1 0 0,0 1-1 0 0,0 0 0 0 0,-1-1 0 0 0,0 1 0 0 0,-1 0 0 0 0,0 0 0 0 0,-1 0 1 0 0,0 0-1 0 0,-1-1 0 0 0,0 1 0 0 0,0 0 0 0 0,-1-1 0 0 0,0 0 0 0 0,0 1 0 0 0,-1-1 1 0 0,-1-1-1 0 0,1 1 0 0 0,-1-1 0 0 0,-1 1 0 0 0,0-1 0 0 0,0 0-61 0 0,-32 2-661 0 0,14-19-3687 0 0,16 1-1570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2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0 14309 0 0,'0'0'1622'0'0,"-3"8"-1348"0"0,-20 51 322 0 0,13-38-509 0 0,2 0 0 0 0,0 1 0 0 0,1-1 0 0 0,1 2 0 0 0,1-1 0 0 0,1 0 0 0 0,1 1 0 0 0,1 0 0 0 0,1 6-87 0 0,1-25 9 0 0,1 0 1 0 0,0 0 0 0 0,1 0-1 0 0,-1 0 1 0 0,1-1 0 0 0,-1 1-1 0 0,1 0 1 0 0,0-1 0 0 0,1 0 0 0 0,-1 1-1 0 0,0-1 1 0 0,1 0 0 0 0,0 0-1 0 0,0 0 1 0 0,0-1 0 0 0,0 1-1 0 0,0-1 1 0 0,0 1 0 0 0,1-1 0 0 0,-1 0-1 0 0,1 0 1 0 0,0-1-10 0 0,28-16-6079 0 0,-26 5-2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3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317 181 15105 0 0,'0'0'2593'0'0,"0"0"-2593"0"0,0 0-100 0 0,0 0 100 0 0,-46-1 132 0 0,25-2-132 0 0,-2 0-64 0 0,2 0-392 0 0,-1-2-280 0 0,1 1-337 0 0,2-2-887 0 0,6 0-1896 0 0,5-10-3857 0 0</inkml:trace>
  <inkml:trace contextRef="#ctx0" brushRef="#br0" timeOffset="168.73">338 62 15517 0 0,'0'0'2437'0'0,"0"0"-2437"0"0,0 0-112 0 0,-39 5 112 0 0,10-10 284 0 0,-8-3-284 0 0,-11-2-172 0 0,-3-1-572 0 0,3 2-397 0 0,10 0-1439 0 0,15 3-2936 0 0,-2-2-2457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7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79 7021 0 0,'0'0'5602'0'0,"0"0"-4307"0"0,0 0-1280 0 0,0 0 9 0 0,0 0-56 0 0,0 0-228 0 0,27 3-549 0 0,-24-1 859 0 0,0-2-3 0 0,-1 1-1 0 0,1-1 1 0 0,-1 1-1 0 0,1-1 1 0 0,-1 1-1 0 0,1 0 1 0 0,-1 0 0 0 0,0 0-1 0 0,1 0 1 0 0,-1 1-1 0 0,0-1 1 0 0,0 0-1 0 0,0 1 1 0 0,0 0-1 0 0,0-1 1 0 0,0 1-1 0 0,-1 0 1 0 0,1 0-1 0 0,-1 0 1 0 0,1 0 0 0 0,-1 0-1 0 0,0 1 1 0 0,1-1-1 0 0,-1 0 1 0 0,0 1-1 0 0,-1-1 1 0 0,1 0-1 0 0,0 1 1 0 0,-1-1-1 0 0,1 1 1 0 0,-1-1 0 0 0,0 1-1 0 0,0 0 1 0 0,0-1-1 0 0,0 1 1 0 0,0-1-1 0 0,0 1 1 0 0,-1-1-1 0 0,1 1 1 0 0,-1-1-1 0 0,0 1 1 0 0,0-1-1 0 0,0 0 1 0 0,0 1 0 0 0,0-1-1 0 0,0 0 1 0 0,-1 0-1 0 0,1 0 1 0 0,-2 1-47 0 0,-50 57 476 0 0,107-52 1012 0 0,-34-7-1392 0 0,98-19-1194 0 0,-112 11-102 0 0,-6 0-4505 0 0,-1-2-1487 0 0</inkml:trace>
  <inkml:trace contextRef="#ctx0" brushRef="#br0" timeOffset="250.04">379 0 10093 0 0,'0'0'2782'0'0,"-3"6"-2164"0"0,-9 20 320 0 0,3-13-745 0 0,2 1 1 0 0,0 0-1 0 0,0 1 1 0 0,2 0-1 0 0,0 0 1 0 0,0 0-1 0 0,1 0 0 0 0,1 1 1 0 0,1-1-1 0 0,0 1 1 0 0,1 11-194 0 0,43 33-514 0 0,-13-50-7255 0 0,-20-11 441 0 0</inkml:trace>
  <inkml:trace contextRef="#ctx0" brushRef="#br0" timeOffset="580.06">466 77 8053 0 0,'0'0'4741'0'0,"0"0"-3459"0"0,0 0-1157 0 0,0 0-1 0 0,8-2-104 0 0,-4 1-47 0 0,0 0 1 0 0,0 0 0 0 0,0 1 0 0 0,1-1 0 0 0,-1 1 0 0 0,0 0 0 0 0,0 0-1 0 0,1 0 1 0 0,-1 1 0 0 0,0 0 0 0 0,0-1 0 0 0,0 1 0 0 0,0 1-1 0 0,0-1 1 0 0,0 1 0 0 0,0-1 0 0 0,0 1 0 0 0,0 0 0 0 0,-1 0-1 0 0,1 1 1 0 0,-1-1 0 0 0,1 1 0 0 0,-1 0 0 0 0,0 0 0 0 0,0 0 0 0 0,0 0-1 0 0,-1 0 1 0 0,1 1 0 0 0,-1-1 0 0 0,2 3 26 0 0,-40 17 568 0 0,22-21-907 0 0,59 17-370 0 0,-40-18 791 0 0,-1 0 0 0 0,1 1 0 0 0,-1-1 1 0 0,0 1-1 0 0,1 0 0 0 0,-1 0 0 0 0,0 0 1 0 0,0 0-1 0 0,-1 1 0 0 0,1 0 0 0 0,0 0 0 0 0,-1 0 1 0 0,0 0-1 0 0,1 0 0 0 0,-1 1 0 0 0,-1-1 0 0 0,1 1 1 0 0,0 0-1 0 0,-1 0 0 0 0,0 0 0 0 0,0 0 0 0 0,0 0 1 0 0,0 2-83 0 0,-5-4 109 0 0,0 1 1 0 0,0-1-1 0 0,0 0 1 0 0,-1 0-1 0 0,1 0 1 0 0,-1-1-1 0 0,1 1 1 0 0,-1-1 0 0 0,0 0-1 0 0,1 0 1 0 0,-1 0-1 0 0,0 0 1 0 0,0-1-1 0 0,0 1 1 0 0,0-1-1 0 0,1 0 1 0 0,-1 0-1 0 0,0-1 1 0 0,0 1-1 0 0,-4-2-109 0 0,-1 2 54 0 0,-2 0-288 0 0,-57-3-36 0 0,30-11-7172 0 0,32 7 185 0 0</inkml:trace>
  <inkml:trace contextRef="#ctx0" brushRef="#br0" timeOffset="826.82">778 10 8657 0 0,'0'0'2658'0'0,"6"6"-1984"0"0,3 3-482 0 0,-1 1 0 0 0,0 0 0 0 0,-1 0 0 0 0,0 0 0 0 0,-1 1-1 0 0,0 0 1 0 0,-1 0 0 0 0,0 0 0 0 0,0 1 0 0 0,-1 0 0 0 0,-1 0 0 0 0,0 0 0 0 0,-1 0-1 0 0,0 5-191 0 0,-1-11 4 0 0,0 0-1 0 0,-1 1 0 0 0,0-1 1 0 0,0 0-1 0 0,-1 0 0 0 0,0 0 1 0 0,0 0-1 0 0,0 0 0 0 0,-1 0 1 0 0,1 0-1 0 0,-2 0 0 0 0,1 0 1 0 0,-1 0-1 0 0,1-1 0 0 0,-2 0 1 0 0,1 1-1 0 0,0-1 0 0 0,-1 0 1 0 0,0-1-1 0 0,0 1 0 0 0,-1-1 1 0 0,1 1-1 0 0,-1-1 0 0 0,0-1 1 0 0,0 1-1 0 0,0-1 0 0 0,-1 0 1 0 0,1 0-1 0 0,-1 0 0 0 0,0-1 1 0 0,0 0-4 0 0,-33 8-4189 0 0,19-9-1393 0 0</inkml:trace>
  <inkml:trace contextRef="#ctx0" brushRef="#br0" timeOffset="1062.13">1023 13 11281 0 0,'0'0'462'0'0,"0"0"-232"0"0,-4 6 460 0 0,-4 9 45 0 0,-1-2-529 0 0,1 2-1 0 0,0-1 1 0 0,1 1 0 0 0,1 0 0 0 0,0 1-1 0 0,1-1 1 0 0,1 1 0 0 0,0 0 0 0 0,1 0-1 0 0,1 1 1 0 0,0-1 0 0 0,1 4-206 0 0,52 36 266 0 0,-19-56-9685 0 0,-23-6 2705 0 0</inkml:trace>
  <inkml:trace contextRef="#ctx0" brushRef="#br0" timeOffset="1447.83">1183 63 10897 0 0,'0'0'771'0'0,"0"0"-463"0"0,0 0 269 0 0,0 0 66 0 0,0 0-152 0 0,-6 7-78 0 0,0-2-380 0 0,1 1-1 0 0,0-1 1 0 0,0 1 0 0 0,0 1 0 0 0,1-1-1 0 0,0 1 1 0 0,0-1 0 0 0,0 1-1 0 0,1 0 1 0 0,0 0 0 0 0,1 1-1 0 0,0-1 1 0 0,0 1 0 0 0,0-1 0 0 0,1 1-1 0 0,0-1 1 0 0,0 2-33 0 0,4-6 82 0 0,1 0-1 0 0,-1-1 1 0 0,0 1 0 0 0,1-1 0 0 0,-1 0-1 0 0,1 0 1 0 0,0 0 0 0 0,0 0-1 0 0,0 0 1 0 0,0-1 0 0 0,0 0 0 0 0,0 0-1 0 0,0 0 1 0 0,0 0 0 0 0,0-1-1 0 0,0 0 1 0 0,1 0 0 0 0,-1 0-1 0 0,0 0 1 0 0,0 0 0 0 0,0-1 0 0 0,0 0-1 0 0,0 0 1 0 0,1 0 0 0 0,-2 0-1 0 0,1-1 1 0 0,0 0 0 0 0,0 1 0 0 0,1-2-82 0 0,-3 0-6 0 0,1 1 1 0 0,-1-1 0 0 0,1 0-1 0 0,-1 0 1 0 0,0 0 0 0 0,0 0 0 0 0,0 0-1 0 0,-1 0 1 0 0,1 0 0 0 0,-1-1 0 0 0,0 1-1 0 0,0-1 1 0 0,0 1 0 0 0,0-1-1 0 0,0 1 1 0 0,-1-1 0 0 0,0 0 0 0 0,1 1-1 0 0,-2-1 1 0 0,1 1 0 0 0,0-1 0 0 0,-1-1 5 0 0,1 0-125 0 0,3 179-1070 0 0,-2-172-928 0 0,2-2-3662 0 0,1-3-749 0 0</inkml:trace>
  <inkml:trace contextRef="#ctx0" brushRef="#br0" timeOffset="1650.08">1441 69 10877 0 0,'0'0'1191'0'0,"3"8"-788"0"0,3 8-140 0 0,0 0 0 0 0,-1 0-1 0 0,-1 1 1 0 0,0 0 0 0 0,-2-1 0 0 0,0 1-1 0 0,0 0 1 0 0,-2 1 0 0 0,0-1 0 0 0,-2 6-263 0 0,2-17-5 0 0,-1 0 1 0 0,0 1-1 0 0,0-1 1 0 0,0 0 0 0 0,-1 0-1 0 0,0 0 1 0 0,0 0-1 0 0,-1 0 1 0 0,0 0-1 0 0,0-1 1 0 0,0 1 0 0 0,-1-1-1 0 0,1 0 1 0 0,-1 0-1 0 0,-1 0 1 0 0,1-1-1 0 0,0 1 1 0 0,-1-1 0 0 0,0 0-1 0 0,0 0 1 0 0,-1-1-1 0 0,1 0 1 0 0,-1 0 0 0 0,1 0-1 0 0,-1 0 1 0 0,0-1-1 0 0,0 0 1 0 0,0 0-1 0 0,0-1 1 0 0,-6 2 4 0 0,-22-2-5060 0 0,21-4-1822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2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99 8161 0 0,'0'0'6100'0'0,"2"6"-4637"0"0,0 14-1296 0 0,0 1 0 0 0,-2-1 0 0 0,0 1 0 0 0,-1-1 0 0 0,-1 1 1 0 0,-1-1-1 0 0,-1 1 0 0 0,-1-1 0 0 0,-1 1-167 0 0,5-14-42 0 0,1-7-965 0 0,-3-14-2019 0 0,4-1-2348 0 0,4-10-2405 0 0</inkml:trace>
  <inkml:trace contextRef="#ctx0" brushRef="#br0" timeOffset="156.33">225 0 14705 0 0,'5'8'1474'0'0,"2"0"-1443"0"0,-1 1 1 0 0,-1 1 0 0 0,1-1-1 0 0,-2 1 1 0 0,1 0 0 0 0,-1 0-1 0 0,-1 1 1 0 0,0-1-1 0 0,0 1 1 0 0,-1 0 0 0 0,0-1-1 0 0,-1 1 1 0 0,0 0-1 0 0,-1 0 1 0 0,0 0 0 0 0,-1 0-1 0 0,0 0 1 0 0,-1-1 0 0 0,0 1-1 0 0,-1 0 1 0 0,0-1-1 0 0,0 1 1 0 0,-1-1 0 0 0,-1 0-1 0 0,1 0 1 0 0,-2-1-1 0 0,1 1 1 0 0,-1-1 0 0 0,-1-1-1 0 0,0 1 1 0 0,0-1 0 0 0,0 0-1 0 0,-1 0 1 0 0,-1-1-1 0 0,1 0 1 0 0,-1-1 0 0 0,0 0-1 0 0,-8 4-31 0 0,-12-3-1657 0 0,11-10-4556 0 0,10-9-2985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1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18 379 12685 0 0,'0'0'3270'0'0,"0"0"-2681"0"0,7 4-613 0 0,1 1 64 0 0,0-1 1 0 0,0 0 0 0 0,0-1 0 0 0,0 0 0 0 0,1 0 0 0 0,0 0 0 0 0,-1-1 0 0 0,1-1 0 0 0,0 1-1 0 0,0-1 1 0 0,0-1 0 0 0,0 0 0 0 0,0 0 0 0 0,0-1 0 0 0,0 0 0 0 0,0 0 0 0 0,0-1 0 0 0,0-1-41 0 0,-8 3-4 0 0,-1 0 1 0 0,1-1 0 0 0,0 1-1 0 0,-1 0 1 0 0,1-1 0 0 0,0 1-1 0 0,-1-1 1 0 0,1 1 0 0 0,-1-1-1 0 0,1 1 1 0 0,-1-1 0 0 0,1 0 0 0 0,-1 1-1 0 0,1-1 1 0 0,-1 1 0 0 0,0-1-1 0 0,1 0 1 0 0,-1 0 0 0 0,0 1-1 0 0,1-1 1 0 0,-1 0 0 0 0,0 1-1 0 0,0-1 1 0 0,0 0 0 0 0,0 0-1 0 0,0 1 1 0 0,0-1 0 0 0,0 0 0 0 0,0 0-1 0 0,0 0 1 0 0,0 1 0 0 0,0-1-1 0 0,0 0 1 0 0,-1 0 0 0 0,1 1-1 0 0,0-1 1 0 0,0 0 0 0 0,-1 1-1 0 0,1-1 1 0 0,0 0 0 0 0,-1 1-1 0 0,1-1 1 0 0,-1 1 0 0 0,1-1 0 0 0,-1 0-1 0 0,1 1 1 0 0,-1-1 0 0 0,0 1-1 0 0,1-1 1 0 0,-1 1 0 0 0,0 0-1 0 0,1-1 1 0 0,-1 1 0 0 0,0 0-1 0 0,1-1 1 0 0,-1 1 0 0 0,0 0-1 0 0,0 0 1 0 0,1 0 0 0 0,-1 0 0 0 0,0-1-1 0 0,0 1 1 0 0,1 0 0 0 0,-1 0 3 0 0,-50-14-585 0 0,46 13 590 0 0,0 1 1 0 0,0-1 0 0 0,0 1-1 0 0,0 1 1 0 0,0-1-1 0 0,0 1 1 0 0,1 0-1 0 0,-1 0 1 0 0,0 0-1 0 0,0 1 1 0 0,0-1 0 0 0,1 1-1 0 0,-1 0 1 0 0,1 1-1 0 0,0-1 1 0 0,-1 1-1 0 0,1 0 1 0 0,0 0-1 0 0,0 0 1 0 0,1 0 0 0 0,-1 1-1 0 0,1 0 1 0 0,0-1-1 0 0,0 1 1 0 0,0 1-1 0 0,0-1 1 0 0,1 0-1 0 0,-1 0 1 0 0,1 1 0 0 0,0 0-1 0 0,1-1 1 0 0,-1 1-1 0 0,1 0 1 0 0,0 0-1 0 0,0 0 1 0 0,0 0-1 0 0,1 0 1 0 0,0 0 0 0 0,0 3-6 0 0,4-4 45 0 0,0 1 1 0 0,1-1-1 0 0,0 1 1 0 0,-1-1-1 0 0,1-1 1 0 0,1 1-1 0 0,-1-1 1 0 0,1 0-1 0 0,-1 0 1 0 0,1 0-1 0 0,0-1 1 0 0,0 0 0 0 0,0 0-1 0 0,0 0 1 0 0,0-1-1 0 0,0 0 1 0 0,1 0-1 0 0,-1-1 1 0 0,0 1-1 0 0,0-1 1 0 0,1-1-1 0 0,-1 1 1 0 0,1-2-46 0 0,63-4-1675 0 0,-28-16-6808 0 0,-23 3 962 0 0</inkml:trace>
  <inkml:trace contextRef="#ctx0" brushRef="#br0" timeOffset="250.86">325 46 6385 0 0,'0'0'4113'0'0,"0"0"-2858"0"0,7-5-1040 0 0,79-32 1856 0 0,-85 36-2042 0 0,1 0 0 0 0,0 1 0 0 0,0-1 0 0 0,0 1 0 0 0,0 0 0 0 0,0 0 0 0 0,0-1 0 0 0,0 1 1 0 0,0 1-1 0 0,0-1 0 0 0,0 0 0 0 0,0 0 0 0 0,0 1 0 0 0,0-1 0 0 0,0 1 0 0 0,0 0 0 0 0,-1-1 0 0 0,1 1 1 0 0,0 0-1 0 0,0 0 0 0 0,-1 0 0 0 0,1 0 0 0 0,0 1 0 0 0,-1-1 0 0 0,1 0 0 0 0,-1 1 0 0 0,0-1 0 0 0,1 1 1 0 0,-1-1-1 0 0,0 1 0 0 0,0-1 0 0 0,0 1 0 0 0,0 0 0 0 0,0 0 0 0 0,0 0 0 0 0,-1-1 0 0 0,1 1 0 0 0,-1 0 1 0 0,1 0-1 0 0,-1 0 0 0 0,0 0 0 0 0,1 0 0 0 0,-1 0 0 0 0,0 0 0 0 0,0 0 0 0 0,-1 0 0 0 0,1 0 0 0 0,0 0 1 0 0,-1 0-1 0 0,1 0 0 0 0,-1 0-29 0 0,0 4 36 0 0,-1-1-1 0 0,0 1 1 0 0,0-1 0 0 0,0 1 0 0 0,0-1-1 0 0,-1 0 1 0 0,0 0 0 0 0,0 0 0 0 0,-1 0-1 0 0,1-1 1 0 0,-1 1 0 0 0,0-1 0 0 0,0 0 0 0 0,0 0-1 0 0,-1 0 1 0 0,1-1 0 0 0,-1 1 0 0 0,0-1-1 0 0,0-1 1 0 0,0 1 0 0 0,-5 1-36 0 0,-41 16-4382 0 0,44-19-409 0 0,4-3-2310 0 0</inkml:trace>
  <inkml:trace contextRef="#ctx0" brushRef="#br0" timeOffset="500.02">597 27 2936 0 0,'0'0'10502'0'0,"0"0"-7540"0"0,0 0-2670 0 0,-7 6-170 0 0,5-4-114 0 0,-6 3 0 0 0,0 1 0 0 0,0 1 0 0 0,0 0 1 0 0,1 0-1 0 0,0 0 0 0 0,1 1 1 0 0,0 0-1 0 0,0 0 0 0 0,1 1 0 0 0,0-1 1 0 0,0 1-1 0 0,1 0 0 0 0,0 1 1 0 0,-2 7-9 0 0,6-15-2 0 0,1 0 1 0 0,-1 0-1 0 0,1 0 1 0 0,-1-1-1 0 0,1 1 1 0 0,0 0 0 0 0,0 0-1 0 0,0-1 1 0 0,0 1-1 0 0,0-1 1 0 0,0 1 0 0 0,1-1-1 0 0,-1 1 1 0 0,0-1-1 0 0,1 0 1 0 0,-1 1-1 0 0,1-1 1 0 0,0 0 0 0 0,-1 0-1 0 0,1 0 1 0 0,0-1-1 0 0,-1 1 1 0 0,1 0 0 0 0,0 0-1 0 0,0-1 1 0 0,0 1-1 0 0,0-1 1 0 0,0 0-1 0 0,-1 0 1 0 0,1 0 0 0 0,0 1-1 0 0,2-2 2 0 0,24 0-4585 0 0,-8-7-2193 0 0</inkml:trace>
  <inkml:trace contextRef="#ctx0" brushRef="#br0" timeOffset="797.34">758 77 14161 0 0,'1'6'1473'0'0,"6"84"-392"0"0,-6-89-1072 0 0,0 0 0 0 0,0 0 0 0 0,1 0 0 0 0,-1-1 0 0 0,0 1 0 0 0,1 0 1 0 0,-1-1-1 0 0,0 1 0 0 0,1-1 0 0 0,-1 1 0 0 0,1-1 0 0 0,-1 0 0 0 0,1 0 0 0 0,-1 0 0 0 0,1 0 0 0 0,-1 0 0 0 0,1 0 1 0 0,-1 0-1 0 0,1 0 0 0 0,-1 0 0 0 0,1-1 0 0 0,-1 1 0 0 0,1-1 0 0 0,-1 1 0 0 0,0-1 0 0 0,1 1 0 0 0,-1-1 1 0 0,0 0-1 0 0,1 0 0 0 0,-1 0 0 0 0,0 1 0 0 0,0-1 0 0 0,0 0 0 0 0,0-1 0 0 0,0 1 0 0 0,0 0 0 0 0,0 0 0 0 0,0 0 1 0 0,0-1-1 0 0,0 1 0 0 0,-1 0 0 0 0,1-2-9 0 0,7-8-193 0 0,-8 10 185 0 0,0 1-1 0 0,0-1 1 0 0,0 0 0 0 0,0 0-1 0 0,0 0 1 0 0,0 1 0 0 0,0-1-1 0 0,0 0 1 0 0,0 0-1 0 0,0 1 1 0 0,1-1 0 0 0,-1 0-1 0 0,0 0 1 0 0,1 1-1 0 0,-1-1 1 0 0,0 0 0 0 0,1 1-1 0 0,-1-1 1 0 0,1 1-1 0 0,-1-1 1 0 0,1 0 0 0 0,-1 1-1 0 0,1-1 1 0 0,0 1-1 0 0,-1-1 1 0 0,1 1 0 0 0,0 0-1 0 0,-1-1 1 0 0,1 1-1 0 0,0 0 1 0 0,-1-1 0 0 0,1 1-1 0 0,0 0 1 0 0,0 0 0 0 0,-1 0-1 0 0,1-1 1 0 0,0 1-1 0 0,0 0 1 0 0,-1 0 0 0 0,1 0-1 0 0,0 0 1 0 0,0 0-1 0 0,0 1 1 0 0,-1-1 0 0 0,1 0-1 0 0,0 0 1 0 0,0 0-1 0 0,-1 1 1 0 0,1-1 0 0 0,0 0-1 0 0,-1 1 1 0 0,1-1-1 0 0,0 1 1 0 0,-1-1 0 0 0,1 1-1 0 0,-1-1 1 0 0,1 1 0 0 0,0-1-1 0 0,-1 1 1 0 0,1-1-1 0 0,-1 1 1 0 0,0 0 0 0 0,1-1-1 0 0,-1 1 1 0 0,1 0-1 0 0,-1-1 1 0 0,0 1 0 0 0,0 0-1 0 0,1 0 1 0 0,-1 0 8 0 0,3 6 76 0 0,0 0 0 0 0,0 0 0 0 0,-1 0 0 0 0,1 0 0 0 0,-2 1 0 0 0,1-1 0 0 0,-1 1 0 0 0,0 0 0 0 0,-1-1 0 0 0,0 1 0 0 0,0 0 0 0 0,0-1 0 0 0,-1 1 0 0 0,0-1 0 0 0,-1 1 0 0 0,0-1 0 0 0,0 1 0 0 0,0-1 0 0 0,-1 0 0 0 0,0 0 0 0 0,-1 0 0 0 0,1 0 0 0 0,-1-1 1 0 0,-1 1-1 0 0,1-1 0 0 0,-1 0 0 0 0,0-1 0 0 0,0 1 0 0 0,-1-1 0 0 0,0 1-76 0 0,4-5-2 0 0,0-1 0 0 0,0 1 0 0 0,0 0 0 0 0,0-1-1 0 0,0 1 1 0 0,0-1 0 0 0,0 0 0 0 0,0 0 0 0 0,0 0 0 0 0,0 0 0 0 0,0 0 0 0 0,0 0 0 0 0,0 0 0 0 0,0 0 0 0 0,0-1 0 0 0,0 1 0 0 0,0-1 0 0 0,0 0 0 0 0,0 1 0 0 0,0-1 0 0 0,1 0 0 0 0,-1 0 0 0 0,0 0-1 0 0,1-1 1 0 0,-1 1 0 0 0,0 0 0 0 0,1 0 0 0 0,-1-1 0 0 0,1 1 0 0 0,0-1 0 0 0,-1 0 0 0 0,1 1 0 0 0,-1-2 2 0 0,-6-44-4794 0 0,24 30-2673 0 0,-4 11 2310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1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7765 0 0,'0'0'5637'0'0,"0"0"-3558"0"0,0 0-1539 0 0,0 0-234 0 0,0 0-107 0 0,7 0-307 0 0,0 0 100 0 0,0 1 0 0 0,0 0-1 0 0,0 0 1 0 0,0 1 0 0 0,-1 0-1 0 0,1 0 1 0 0,0 1 0 0 0,-1 0 0 0 0,1 0-1 0 0,-1 0 1 0 0,0 1 0 0 0,0 0-1 0 0,0 0 1 0 0,-1 0 0 0 0,1 1-1 0 0,0 1 9 0 0,-3-4 16 0 0,0-1 0 0 0,1 1 0 0 0,-1 0 0 0 0,0 0 0 0 0,0 1 0 0 0,0-1 0 0 0,-1 0 0 0 0,1 1 0 0 0,0 0 0 0 0,-1 0 0 0 0,0 0 0 0 0,0 0 0 0 0,0 0 0 0 0,0 0 0 0 0,0 0 0 0 0,-1 1 0 0 0,1-1 0 0 0,-1 1 0 0 0,0-1 0 0 0,0 1 0 0 0,0-1 0 0 0,0 1 0 0 0,-1 0 0 0 0,1-1 0 0 0,-1 1 0 0 0,0 0 0 0 0,0-1 0 0 0,-1 1 0 0 0,1 0 0 0 0,-1 0 0 0 0,0-1 0 0 0,0 1 0 0 0,0-1 0 0 0,0 1 0 0 0,-1-1 0 0 0,1 1 0 0 0,-1-1 0 0 0,0 0 0 0 0,0 0 0 0 0,0 0 0 0 0,0 0 0 0 0,0 0 0 0 0,-1 0 0 0 0,0-1 0 0 0,-2 3-16 0 0,-60 26-61 0 0,42-27-2596 0 0,2-5-3797 0 0,16-2-1379 0 0</inkml:trace>
  <inkml:trace contextRef="#ctx0" brushRef="#br0" timeOffset="247.35">260 48 14221 0 0,'0'0'1981'0'0,"0"0"-1695"0"0,-5 6-262 0 0,-50 98 335 0 0,54-101-420 0 0,0 0-1 0 0,0-1 1 0 0,0 1 0 0 0,0 0 0 0 0,1 0-1 0 0,-1-1 1 0 0,1 1 0 0 0,0 0 0 0 0,-1 0-1 0 0,1 0 1 0 0,1 0 0 0 0,-1 0 0 0 0,0-1 0 0 0,1 1-1 0 0,-1 0 1 0 0,1 0 0 0 0,0-1 0 0 0,0 1-1 0 0,0 0 1 0 0,0-1 0 0 0,1 1 0 0 0,-1-1-1 0 0,1 1 1 0 0,-1-1 0 0 0,1 0 0 0 0,0 0-1 0 0,0 1 1 0 0,0-1 0 0 0,0-1 0 0 0,0 1-1 0 0,0 0 1 0 0,1 0 0 0 0,-1-1 0 0 0,1 1-1 0 0,-1-1 1 0 0,1 0 0 0 0,-1 0 0 0 0,1 0-1 0 0,0 0 1 0 0,0 0 0 0 0,-1-1 0 0 0,3 1 61 0 0,10 0-2931 0 0,-4-1-2436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0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68 10557 0 0,'0'0'6045'0'0,"0"0"-5645"0"0,0 0-400 0 0,0 0 0 0 0,-37 0 36 0 0,12 0 264 0 0,-3 0-104 0 0,-6 0-140 0 0,5 1-56 0 0,-3 1-260 0 0,2-2-264 0 0,1 0-13 0 0,4 0-307 0 0,6-4-688 0 0,6-3-1192 0 0,5 2-3329 0 0</inkml:trace>
  <inkml:trace contextRef="#ctx0" brushRef="#br0" timeOffset="155.98">142 0 7977 0 0,'0'0'5796'0'0,"0"0"-4820"0"0,0 0-444 0 0,31 50-68 0 0,-30-33-76 0 0,2 1-156 0 0,-3 1-83 0 0,0-1-25 0 0,0-2 52 0 0,-4 0-176 0 0,0-1-160 0 0,1-2-773 0 0,-1-4-1167 0 0,4-3-3548 0 0,-1-6-2325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9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0 1632 0 0,'0'0'8460'0'0,"0"0"-5363"0"0,0 0-2281 0 0,0 0-563 0 0,0 0 89 0 0,-6 9 62 0 0,-2 4-321 0 0,0 0 0 0 0,1 0 0 0 0,0 1-1 0 0,1 0 1 0 0,1 0 0 0 0,0 1 0 0 0,1-1 0 0 0,1 1 0 0 0,0 0 0 0 0,1 0 0 0 0,1 0-1 0 0,0 0 1 0 0,1 1 0 0 0,0-1 0 0 0,1 0 0 0 0,1 0 0 0 0,1 0 0 0 0,0 0-1 0 0,0-1 1 0 0,2 1 0 0 0,3 6-83 0 0,51 16 583 0 0,-38-55-9046 0 0,-15-1-257 0 0</inkml:trace>
  <inkml:trace contextRef="#ctx0" brushRef="#br0" timeOffset="251.37">243 140 8281 0 0,'0'0'6443'0'0,"2"8"-5046"0"0,1 5-1305 0 0,0 0-1 0 0,-1 0 1 0 0,-1 0 0 0 0,0 0-1 0 0,-1 1 1 0 0,-1-1 0 0 0,0 0-1 0 0,0 0 1 0 0,-1 0 0 0 0,-1 0 0 0 0,-2 7-92 0 0,0 2 337 0 0,0-3-1203 0 0,4-21-8598 0 0,1-13 2327 0 0</inkml:trace>
  <inkml:trace contextRef="#ctx0" brushRef="#br0" timeOffset="486.89">411 70 8765 0 0,'6'6'5874'0'0,"1"1"-5832"0"0,-1-1 0 0 0,1 1 0 0 0,-1 1 0 0 0,0-1-1 0 0,-1 1 1 0 0,0 0 0 0 0,0 0 0 0 0,0 0 0 0 0,-1 1 0 0 0,-1 0-1 0 0,1 0 1 0 0,-1 0 0 0 0,-1 0 0 0 0,0 0 0 0 0,0 0-1 0 0,-1 1 1 0 0,0-1 0 0 0,-1 1 0 0 0,0-1 0 0 0,0 1 0 0 0,-1-1-1 0 0,0 1 1 0 0,-1-1 0 0 0,0 0 0 0 0,0 0 0 0 0,-1 1 0 0 0,0-2-1 0 0,-1 1 1 0 0,0 0 0 0 0,0-1 0 0 0,-1 1 0 0 0,0-1-1 0 0,0-1 1 0 0,-1 1 0 0 0,0-1 0 0 0,0 0 0 0 0,-1 0 0 0 0,0-1-1 0 0,0 1 1 0 0,-5 1-42 0 0,-15 0-4616 0 0,14-10-1888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08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0 295 8717 0 0,'0'0'4590'0'0,"0"0"-3288"0"0,0 0-1010 0 0,0 0-46 0 0,0 0-460 0 0,7 6 160 0 0,-4-1 108 0 0,1 0 1 0 0,0-1-1 0 0,1 1 0 0 0,-1-1 0 0 0,1 0 0 0 0,0 0 0 0 0,0-1 0 0 0,0 1 0 0 0,0-1 0 0 0,1 0 0 0 0,-1 0 0 0 0,1-1 1 0 0,0 0-1 0 0,0 0 0 0 0,-1 0 0 0 0,1-1 0 0 0,1 0 0 0 0,-1 0 0 0 0,0 0 0 0 0,0-1 0 0 0,0 0 0 0 0,0 0 0 0 0,0 0 0 0 0,1-1 1 0 0,-1 0-1 0 0,0 0 0 0 0,0-1 0 0 0,0 0 0 0 0,-1 0 0 0 0,1 0 0 0 0,0 0 0 0 0,3-3-54 0 0,-8 4 1 0 0,0 0 0 0 0,-1 0 0 0 0,1 1 0 0 0,-1-1 0 0 0,1 0 0 0 0,-1 0 0 0 0,1 0 0 0 0,-1 0 0 0 0,1 1 0 0 0,-1-1 0 0 0,0 0 0 0 0,1 0 0 0 0,-1 0 0 0 0,0 0 0 0 0,0 0 0 0 0,0 0 0 0 0,0 0 0 0 0,0 0 0 0 0,0 0 0 0 0,0 0 0 0 0,0 0 0 0 0,0 0 0 0 0,0 0 0 0 0,0 0 0 0 0,-1 0 0 0 0,1 0 0 0 0,0 0 0 0 0,-1 1 0 0 0,1-1 0 0 0,-1 0 0 0 0,1 0 0 0 0,-1 0 0 0 0,1 0 0 0 0,-1 1 0 0 0,0-1 0 0 0,1 0 0 0 0,-1 1 0 0 0,0-1 0 0 0,0 0 0 0 0,1 1 0 0 0,-1-1 0 0 0,0 1 0 0 0,0-1 0 0 0,0 1 0 0 0,0-1 0 0 0,1 1 0 0 0,-1 0 0 0 0,0-1 0 0 0,0 1 0 0 0,0 0 0 0 0,0 0 0 0 0,0 0 0 0 0,0 0 0 0 0,0 0 0 0 0,0 0 0 0 0,0 0-1 0 0,-58-1-285 0 0,56 2 291 0 0,0 0 1 0 0,0-1-1 0 0,0 1 0 0 0,0 1 1 0 0,0-1-1 0 0,1 0 0 0 0,-1 1 1 0 0,0-1-1 0 0,1 1 1 0 0,-1 0-1 0 0,1 0 0 0 0,-1 0 1 0 0,1 0-1 0 0,0 0 0 0 0,0 1 1 0 0,0-1-1 0 0,0 1 1 0 0,0-1-1 0 0,0 1 0 0 0,1 0 1 0 0,0 0-1 0 0,-1-1 0 0 0,1 1 1 0 0,0 0-1 0 0,0 0 1 0 0,0 0-1 0 0,1 0 0 0 0,-1 1 1 0 0,1-1-1 0 0,0 0 0 0 0,0 0 1 0 0,0 0-1 0 0,0 0 1 0 0,0 0-1 0 0,1 0 0 0 0,-1 1 1 0 0,1-1-1 0 0,0 0 0 0 0,0 0 1 0 0,0-1-1 0 0,0 1 1 0 0,1 0-1 0 0,-1 0 0 0 0,1 0 1 0 0,0-1-1 0 0,-1 1 0 0 0,1-1 1 0 0,0 1-1 0 0,1-1 1 0 0,-1 0-1 0 0,0 0 0 0 0,1 0 1 0 0,-1 0-1 0 0,1 0 0 0 0,-1-1 1 0 0,1 1-1 0 0,2 0-6 0 0,95 7 416 0 0,-66-16-2706 0 0,-7-8-3493 0 0,-16 1-1336 0 0</inkml:trace>
  <inkml:trace contextRef="#ctx0" brushRef="#br0" timeOffset="261.31">344 35 8709 0 0,'0'0'2211'0'0,"0"0"-1309"0"0,0 0-555 0 0,6-5 166 0 0,-4 3-465 0 0,1-1 1 0 0,-1 1-1 0 0,0 0 0 0 0,1 0 1 0 0,-1 0-1 0 0,1 1 0 0 0,0-1 1 0 0,0 0-1 0 0,0 1 1 0 0,-1 0-1 0 0,1 0 0 0 0,0 0 1 0 0,1 0-1 0 0,-1 0 0 0 0,0 1 1 0 0,0-1-1 0 0,0 1 0 0 0,0 0 1 0 0,1 0-1 0 0,-1 0 1 0 0,0 0-1 0 0,0 0 0 0 0,0 1 1 0 0,0 0-1 0 0,0-1 0 0 0,0 1 1 0 0,0 0-1 0 0,0 1 1 0 0,0-1-1 0 0,0 0 0 0 0,0 1 1 0 0,0 0-1 0 0,-1-1 0 0 0,1 1 1 0 0,-1 0-1 0 0,1 1 1 0 0,-1-1-1 0 0,0 0 0 0 0,0 1 1 0 0,0-1-1 0 0,0 1 0 0 0,0 0-48 0 0,0 1 49 0 0,-1 0-1 0 0,1 0 1 0 0,-1 0-1 0 0,0 0 1 0 0,-1 0-1 0 0,1 0 1 0 0,-1 0 0 0 0,1 1-1 0 0,-1-1 1 0 0,-1 0-1 0 0,1 0 1 0 0,-1 0-1 0 0,1 0 1 0 0,-1 0-1 0 0,0 0 1 0 0,0 0-1 0 0,-1 0 1 0 0,1 0-1 0 0,-1 0 1 0 0,0-1-1 0 0,0 1 1 0 0,0-1-1 0 0,-1 1 1 0 0,1-1-1 0 0,-1 0 1 0 0,0 0-1 0 0,0 0 1 0 0,-2 2-49 0 0,-40 22-2576 0 0,39-26 139 0 0,2-3-1934 0 0,4-2-1961 0 0</inkml:trace>
  <inkml:trace contextRef="#ctx0" brushRef="#br0" timeOffset="511.7">578 0 872 0 0,'0'0'9606'0'0,"0"0"-6375"0"0,0 0-2497 0 0,0 0-326 0 0,0 0 128 0 0,-2 7-82 0 0,-5 13-228 0 0,3-14-215 0 0,1 1-1 0 0,-1 0 1 0 0,2 0 0 0 0,-1-1 0 0 0,1 2-1 0 0,0-1 1 0 0,1 0 0 0 0,-1 0 0 0 0,2 1-1 0 0,-1-1 1 0 0,1 0 0 0 0,0 1 0 0 0,0-1-1 0 0,1 0 1 0 0,0 4-11 0 0,32 6-986 0 0,-8-23-5185 0 0,-11-4-1596 0 0</inkml:trace>
  <inkml:trace contextRef="#ctx0" brushRef="#br0" timeOffset="806.45">780 81 11325 0 0,'0'0'2161'0'0,"0"0"-1581"0"0,1 7-173 0 0,0-2-306 0 0,12 62 627 0 0,-13-66-704 0 0,1 0 0 0 0,-1 0 0 0 0,0 0-1 0 0,0 0 1 0 0,0 0 0 0 0,1 0 0 0 0,-1 0 0 0 0,1 0-1 0 0,-1 0 1 0 0,1 0 0 0 0,-1 0 0 0 0,1 0 0 0 0,-1 0-1 0 0,1 0 1 0 0,0 0 0 0 0,-1-1 0 0 0,1 1-1 0 0,0 0 1 0 0,0 0 0 0 0,0-1 0 0 0,0 1 0 0 0,0-1-1 0 0,-1 1 1 0 0,1-1 0 0 0,0 1 0 0 0,0-1 0 0 0,0 0-1 0 0,0 1 1 0 0,0-1 0 0 0,0 0 0 0 0,1 0 0 0 0,-1 1-1 0 0,0-1 1 0 0,0 0 0 0 0,0 0 0 0 0,0 0 0 0 0,0-1-1 0 0,0 1 1 0 0,0 0 0 0 0,0 0 0 0 0,0 0 0 0 0,0-1-1 0 0,0 1 1 0 0,0-1 0 0 0,0 1 0 0 0,0-1 0 0 0,0 1-1 0 0,0-1 1 0 0,0 1 0 0 0,-1-1 0 0 0,1 0 0 0 0,0 1-1 0 0,0-1 1 0 0,0 0 0 0 0,-1 0 0 0 0,1 0 0 0 0,-1 0-1 0 0,1 0 1 0 0,0 1 0 0 0,-1-1 0 0 0,0 0 0 0 0,1-1-24 0 0,35-67-553 0 0,-9 117 332 0 0,-21-32 334 0 0,-1-1-1 0 0,0 1 1 0 0,-2 0-1 0 0,0 0 1 0 0,-1 0-1 0 0,0 0 1 0 0,-1 0-1 0 0,-1 0 1 0 0,0 1 0 0 0,-3 10-113 0 0,1-24 10 0 0,-1 1 0 0 0,1-1 0 0 0,-1 0 0 0 0,0-1 0 0 0,0 1 0 0 0,0 0 0 0 0,0-1 0 0 0,-1 0 0 0 0,1 0 0 0 0,0 0 0 0 0,-1 0 0 0 0,0 0 0 0 0,1-1 0 0 0,-1 1 0 0 0,0-1 0 0 0,0 0 0 0 0,0 0 0 0 0,0-1 0 0 0,0 1 0 0 0,0-1 0 0 0,0 0 0 0 0,0 0 0 0 0,0 0 0 0 0,0 0 0 0 0,0-1 0 0 0,1 1 0 0 0,-1-1 0 0 0,0 0 0 0 0,0-1 0 0 0,0 1 0 0 0,1-1 0 0 0,-1 1 1 0 0,0-1-1 0 0,1 0 0 0 0,0 0 0 0 0,-1-1 0 0 0,1 1 0 0 0,0-1 0 0 0,0 1 0 0 0,0-1 0 0 0,1 0 0 0 0,-1 0 0 0 0,1 0 0 0 0,-1-1 0 0 0,1 1 0 0 0,0-1 0 0 0,0 1 0 0 0,1-2-10 0 0,-1 3-153 0 0,0-1 0 0 0,1 1 1 0 0,0-1-1 0 0,-1 0 0 0 0,1 0 0 0 0,0 0 0 0 0,1 1 1 0 0,-1-1-1 0 0,0 0 0 0 0,1 0 0 0 0,0 0 0 0 0,0 0 1 0 0,0 0-1 0 0,0 0 0 0 0,0-1 0 0 0,0 1 1 0 0,1 1-1 0 0,-1-1 0 0 0,1 0 0 0 0,0 0 0 0 0,0 0 1 0 0,0 0-1 0 0,1 0 0 0 0,-1 1 0 0 0,0-1 0 0 0,1 0 1 0 0,0 1-1 0 0,0 0 0 0 0,-1-1 0 0 0,1 1 0 0 0,1 0 1 0 0,-1 0-1 0 0,0 0 0 0 0,1 0 0 0 0,-1 0 1 0 0,1 1-1 0 0,-1-1 0 0 0,1 1 0 0 0,0-1 0 0 0,-1 1 1 0 0,1 0-1 0 0,0 0 0 0 0,0 0 0 0 0,0 1 0 0 0,0-1 1 0 0,0 1-1 0 0,0-1 0 0 0,0 1 0 0 0,1 0 153 0 0,16-5-4744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6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1 330 7777 0 0,'0'0'5277'0'0,"0"0"-3601"0"0,0 0-1366 0 0,0 0-24 0 0,0 0-8 0 0,0 0-137 0 0,0 0 7 0 0,5 6 0 0 0,-1-2-105 0 0,0 0 1 0 0,0 0 0 0 0,1-1-1 0 0,-1 0 1 0 0,1 1 0 0 0,0-1-1 0 0,0-1 1 0 0,0 1 0 0 0,0-1-1 0 0,0 0 1 0 0,1 0-1 0 0,-1-1 1 0 0,1 1 0 0 0,-1-1-1 0 0,1 0 1 0 0,0-1 0 0 0,-1 1-1 0 0,1-1 1 0 0,0 0 0 0 0,-1-1-1 0 0,1 1 1 0 0,3-2-44 0 0,58-32 495 0 0,-66 33-506 0 0,1 1 0 0 0,-1-1-1 0 0,0 1 1 0 0,0-1 0 0 0,0 0 0 0 0,0 1-1 0 0,0-1 1 0 0,0 0 0 0 0,0 0 0 0 0,0 0-1 0 0,-1 0 1 0 0,1 0 0 0 0,0 0 0 0 0,0 0-1 0 0,-1 0 1 0 0,1 0 0 0 0,-1 0 0 0 0,1 0-1 0 0,-1 0 1 0 0,1-1 0 0 0,-1 1-1 0 0,0 0 1 0 0,1 0 0 0 0,-1 0 0 0 0,0-1-1 0 0,0 1 1 0 0,0 0 0 0 0,0 0 0 0 0,0-1-1 0 0,0 1 1 0 0,0 0 0 0 0,-1 0 0 0 0,1-1-1 0 0,0 1 1 0 0,-1 0 0 0 0,1 0 0 0 0,-1 0-1 0 0,1 0 1 0 0,-1 0 0 0 0,0 0 0 0 0,1-1-1 0 0,-1 1 1 0 0,0 1 0 0 0,0-1 0 0 0,0 0-1 0 0,1 0 1 0 0,-1 0 0 0 0,0 0-1 0 0,0 0 1 0 0,0 1 0 0 0,0-1 0 0 0,-1 1-1 0 0,1-1 1 0 0,0 1 0 0 0,-1-1 11 0 0,-1 0-12 0 0,0 0 0 0 0,0 0 1 0 0,0 1-1 0 0,0-1 0 0 0,0 1 0 0 0,-1 0 1 0 0,1 0-1 0 0,0 0 0 0 0,0 0 0 0 0,0 1 0 0 0,0-1 1 0 0,0 1-1 0 0,0 0 0 0 0,0 0 0 0 0,0 0 1 0 0,0 0-1 0 0,0 1 0 0 0,0-1 0 0 0,0 1 1 0 0,1-1-1 0 0,-1 1 0 0 0,1 0 0 0 0,-1 0 1 0 0,1 0-1 0 0,0 1 0 0 0,-1-1 0 0 0,1 0 0 0 0,1 1 1 0 0,-1-1-1 0 0,0 1 0 0 0,0 0 0 0 0,1 0 1 0 0,-1 1 11 0 0,-45 98 490 0 0,46-98-459 0 0,0-1-1 0 0,0 1 1 0 0,1 0 0 0 0,0-1-1 0 0,-1 1 1 0 0,1-1 0 0 0,0 1 0 0 0,1 0-1 0 0,-1-1 1 0 0,1 1 0 0 0,0-1-1 0 0,-1 1 1 0 0,1-1 0 0 0,1 1 0 0 0,-1-1-1 0 0,1 0 1 0 0,-1 1 0 0 0,1-1-1 0 0,0 0 1 0 0,0 0 0 0 0,0 0 0 0 0,0-1-1 0 0,1 1 1 0 0,-1 0 0 0 0,1-1-1 0 0,0 0 1 0 0,-1 1 0 0 0,1-1 0 0 0,0 0-1 0 0,1 0 1 0 0,-1-1 0 0 0,0 1-1 0 0,0-1 1 0 0,1 1 0 0 0,-1-1 0 0 0,1 0-1 0 0,-1 0 1 0 0,1-1 0 0 0,-1 1-1 0 0,1-1 1 0 0,0 0-31 0 0,81 2-330 0 0,-15-25-3739 0 0,-58 11-587 0 0,0-6-2919 0 0</inkml:trace>
  <inkml:trace contextRef="#ctx0" brushRef="#br0" timeOffset="277.92">353 17 5565 0 0,'0'0'6747'0'0,"0"0"-4953"0"0,0 0-1671 0 0,7-4-74 0 0,-3 2 3 0 0,0 0 0 0 0,0 1 0 0 0,0-1 0 0 0,1 1 0 0 0,-1-1 0 0 0,1 1 1 0 0,-1 1-1 0 0,1-1 0 0 0,-1 0 0 0 0,1 1 0 0 0,0 0 0 0 0,-1 0 0 0 0,1 1 0 0 0,-1-1 0 0 0,1 1 0 0 0,-1 0 0 0 0,1 0 0 0 0,-1 1 0 0 0,0-1 1 0 0,1 1-1 0 0,-1 0 0 0 0,0 0 0 0 0,0 0 0 0 0,0 1 0 0 0,0-1 0 0 0,-1 1 0 0 0,3 2-52 0 0,-3-3 11 0 0,0 0 0 0 0,0 1 0 0 0,0-1 0 0 0,-1 1 0 0 0,1-1 0 0 0,-1 1 0 0 0,0 0 0 0 0,0 0 0 0 0,0 0 0 0 0,0 0 0 0 0,0 0 0 0 0,0 1-1 0 0,-1-1 1 0 0,0 1 0 0 0,0-1 0 0 0,0 0 0 0 0,0 1 0 0 0,0 0 0 0 0,-1-1 0 0 0,1 1 0 0 0,-1-1 0 0 0,0 1 0 0 0,0 0 0 0 0,-1-1 0 0 0,1 1 0 0 0,-1 0 0 0 0,1-1 0 0 0,-1 1 0 0 0,0-1 0 0 0,-1 1 0 0 0,1-1-1 0 0,-1 0 1 0 0,1 0 0 0 0,-1 1 0 0 0,0-1 0 0 0,0 0 0 0 0,0 0 0 0 0,-1-1 0 0 0,1 1 0 0 0,-1 0 0 0 0,1-1 0 0 0,-1 0 0 0 0,0 1 0 0 0,0-1 0 0 0,0 0 0 0 0,0 0 0 0 0,0-1 0 0 0,-1 1 0 0 0,1-1 0 0 0,0 0 0 0 0,-1 1-1 0 0,-2-1-10 0 0,-47 16-665 0 0,20-18-5550 0 0,29-5-1210 0 0</inkml:trace>
  <inkml:trace contextRef="#ctx0" brushRef="#br0" timeOffset="560.47">617 32 8477 0 0,'0'0'5917'0'0,"0"0"-4649"0"0,0 0-1106 0 0,-7 7 127 0 0,1-1-213 0 0,1-1-55 0 0,0-1 0 0 0,0 0 0 0 0,0 1 0 0 0,1 0 1 0 0,-1 0-1 0 0,2 1 0 0 0,-1-1 0 0 0,0 1 0 0 0,1-1 1 0 0,0 1-1 0 0,0 0 0 0 0,1 1 0 0 0,0-1 0 0 0,0 0 1 0 0,0 1-1 0 0,1-1 0 0 0,0 1 0 0 0,0-1 1 0 0,0 2-22 0 0,48 16 132 0 0,-10-24-5773 0 0,-15-6-1870 0 0</inkml:trace>
  <inkml:trace contextRef="#ctx0" brushRef="#br0" timeOffset="838.81">835 57 8505 0 0,'0'0'5447'0'0,"2"6"-4166"0"0,1 26-955 0 0,-4-28-297 0 0,0-1 1 0 0,0 1 0 0 0,1 0 0 0 0,-1-1 0 0 0,1 1 0 0 0,0 0 0 0 0,0 0 0 0 0,0 0 0 0 0,0-1 0 0 0,1 1 0 0 0,0 0 0 0 0,0 0 0 0 0,0-1 0 0 0,0 1 0 0 0,0-1 0 0 0,1 1 0 0 0,-1-1 0 0 0,1 0 0 0 0,0 1 0 0 0,0-1 0 0 0,0 0 0 0 0,1 0 0 0 0,-1 0-1 0 0,1 0 1 0 0,0-1 0 0 0,-1 1 0 0 0,1-1 0 0 0,0 0 0 0 0,1 0 0 0 0,-1 0 0 0 0,0 0 0 0 0,1 0 0 0 0,-1-1 0 0 0,1 1 0 0 0,-1-1 0 0 0,1 0 0 0 0,-1 0 0 0 0,2 0-30 0 0,22-57-1145 0 0,-8 98 2167 0 0,-15-30-909 0 0,-1 0 1 0 0,0 1-1 0 0,-1-1 1 0 0,0 0 0 0 0,-1 1-1 0 0,-1-1 1 0 0,1 1 0 0 0,-2-1-1 0 0,0 1 1 0 0,-1-1 0 0 0,0 1-1 0 0,-1 2-113 0 0,2-11 21 0 0,0 0-1 0 0,0 0 0 0 0,-1 0 0 0 0,0-1 0 0 0,1 1 1 0 0,-1 0-1 0 0,-1-1 0 0 0,1 1 0 0 0,0-1 0 0 0,-1 0 1 0 0,0 0-1 0 0,0 0 0 0 0,0 0 0 0 0,0 0 0 0 0,0-1 1 0 0,0 1-1 0 0,-1-1 0 0 0,1 0 0 0 0,-1 0 0 0 0,1 0 1 0 0,-1 0-1 0 0,0-1 0 0 0,0 1 0 0 0,0-1 0 0 0,0 0 1 0 0,0-1-1 0 0,0 1 0 0 0,0 0 0 0 0,0-1 0 0 0,0 0 1 0 0,-1 0-1 0 0,1 0 0 0 0,0-1 0 0 0,0 0 0 0 0,0 1 1 0 0,0-1-1 0 0,0-1 0 0 0,-2 0-20 0 0,3 2-38 0 0,0-1 1 0 0,-1 0-1 0 0,1 0 0 0 0,0 0 0 0 0,0-1 1 0 0,0 1-1 0 0,0-1 0 0 0,0 0 0 0 0,0 0 1 0 0,1 0-1 0 0,-1 0 0 0 0,1 0 0 0 0,-1-1 1 0 0,1 1-1 0 0,0-1 0 0 0,-1 1 0 0 0,1-1 1 0 0,1 0-1 0 0,-1 0 0 0 0,0 0 1 0 0,1 0-1 0 0,-1 0 0 0 0,1 0 0 0 0,0 0 1 0 0,0 0-1 0 0,1-1 0 0 0,-1 1 0 0 0,0 0 1 0 0,1-1-1 0 0,0 1 0 0 0,0-1 0 0 0,0 1 1 0 0,0 0-1 0 0,1-1 0 0 0,-1 1 0 0 0,1 0 1 0 0,0-1-1 0 0,0 1 0 0 0,0 0 0 0 0,0 0 1 0 0,0 0-1 0 0,1 0 0 0 0,0 0 1 0 0,-1 0-1 0 0,1 0 0 0 0,0 0 0 0 0,0 1 1 0 0,1-1-1 0 0,-1 1 0 0 0,0 0 0 0 0,1-1 1 0 0,0 1-1 0 0,-1 0 0 0 0,1 0 0 0 0,0 1 1 0 0,0-1-1 0 0,0 1 0 0 0,2-1 38 0 0,110-20-1784 0 0,-37 26-2394 0 0,-39 0-1536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5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31 158 1408 0 0,'0'0'11268'0'0,"0"0"-8185"0"0,4 8-2981 0 0,23 85 241 0 0,-26-91-355 0 0,-1 0 0 0 0,1 0-1 0 0,-1 0 1 0 0,1 0 0 0 0,0 0 0 0 0,0 0-1 0 0,0-1 1 0 0,0 1 0 0 0,0 0 0 0 0,0 0 0 0 0,1-1-1 0 0,-1 1 1 0 0,0-1 0 0 0,1 1 0 0 0,-1-1-1 0 0,1 0 1 0 0,0 1 0 0 0,-1-1 0 0 0,1 0-1 0 0,0 0 1 0 0,0 0 0 0 0,0 0 0 0 0,0-1-1 0 0,-1 1 1 0 0,1 0 0 0 0,0-1 0 0 0,0 1-1 0 0,0-1 1 0 0,1 0 0 0 0,-1 0 0 0 0,0 0 0 0 0,0 0-1 0 0,0 0 1 0 0,0 0 0 0 0,0 0 0 0 0,0-1-1 0 0,0 1 1 0 0,0-1 0 0 0,0 1 0 0 0,0-1-1 0 0,0 0 1 0 0,-1 0 0 0 0,1 0 0 0 0,0 0-1 0 0,0 0 1 0 0,-1 0 0 0 0,1-1 0 0 0,0 1-1 0 0,-1 0 1 0 0,1-1 0 0 0,-1 1 0 0 0,0-1-1 0 0,0 0 1 0 0,1 1 0 0 0,-1-1 0 0 0,0 0 0 0 0,0 0-1 0 0,-1 0 1 0 0,1 1 0 0 0,0-1 0 0 0,-1 0-1 0 0,1 0 1 0 0,-1 0 0 0 0,1 0 0 0 0,-1-1-1 0 0,0 1 1 0 0,0 0 0 0 0,0 0 0 0 0,0 0-1 0 0,0 0 13 0 0,-3-28-158 0 0,13 43 1341 0 0,-9-11-1204 0 0,12 25 330 0 0,-4-12-195 0 0,-1 1 0 0 0,0-1 0 0 0,-2 2 0 0 0,1-1 0 0 0,-2 1 1 0 0,0 0-1 0 0,-1 0 0 0 0,-1 0 0 0 0,0 1 0 0 0,-2-1 0 0 0,0 1 1 0 0,-1-1-1 0 0,-1 6-114 0 0,0-19 27 0 0,0-1 1 0 0,0 0 0 0 0,-1 0-1 0 0,1 0 1 0 0,-1-1 0 0 0,0 1 0 0 0,0 0-1 0 0,0-1 1 0 0,0 1 0 0 0,0-1-1 0 0,-1 0 1 0 0,1 1 0 0 0,-1-1-1 0 0,0 0 1 0 0,1-1 0 0 0,-1 1-1 0 0,0 0 1 0 0,0-1 0 0 0,0 0 0 0 0,0 1-1 0 0,0-1 1 0 0,0 0 0 0 0,-1-1-1 0 0,1 1 1 0 0,0-1 0 0 0,0 1-1 0 0,-1-1 1 0 0,1 0 0 0 0,0 0-1 0 0,-1 0 1 0 0,1-1 0 0 0,-3 0-28 0 0,-103-32-336 0 0,106 31 321 0 0,0 0 0 0 0,0 0 0 0 0,1 0 0 0 0,-1 0 0 0 0,1-1 0 0 0,0 1 0 0 0,-1-1 1 0 0,1 1-1 0 0,0-1 0 0 0,1 0 0 0 0,-1 0 0 0 0,0 0 0 0 0,1 0 0 0 0,-1 0 0 0 0,1 0 0 0 0,0 0 1 0 0,0 0-1 0 0,0 0 0 0 0,1-1 0 0 0,-1 1 0 0 0,1 0 0 0 0,0-1 0 0 0,0 1 0 0 0,0 0 0 0 0,0-1 0 0 0,0 1 1 0 0,1 0-1 0 0,0-1 0 0 0,-1 1 0 0 0,1 0 0 0 0,1 0 0 0 0,-1 0 0 0 0,0 0 0 0 0,1 0 0 0 0,-1 0 1 0 0,1 0-1 0 0,0 0 0 0 0,0 0 0 0 0,0 1 0 0 0,0-1 0 0 0,1 1 0 0 0,-1 0 0 0 0,0 0 0 0 0,1-1 0 0 0,0 1 1 0 0,0 1-1 0 0,-1-1 0 0 0,1 0 0 0 0,0 1 0 0 0,3-2 15 0 0,114-32 322 0 0,-65 23-1931 0 0,1-7-5525 0 0,-36 9-350 0 0</inkml:trace>
  <inkml:trace contextRef="#ctx0" brushRef="#br0" timeOffset="249.15">505 0 14129 0 0,'0'0'1668'0'0,"0"0"-1668"0"0,31 39 0 0 0,-19-12 100 0 0,5 11 200 0 0,-8 8-132 0 0,-1-2-91 0 0,-7-8 19 0 0,-1-10-84 0 0,-3-5 72 0 0,-3 4 16 0 0,-6 3 12 0 0,-5 1-112 0 0,-2-1-12 0 0,-4-4-573 0 0,0-6-703 0 0,5-5-1728 0 0,-7-11-7041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6:14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10589 0 0,'0'0'3953'0'0,"-2"7"-3180"0"0,-11 31-536 0 0,2-1 1 0 0,1 2-1 0 0,2-1 0 0 0,2 1 0 0 0,2 0 0 0 0,1 1 0 0 0,2 4-237 0 0,2-37 36 0 0,0 0 1 0 0,0 0-1 0 0,1 1 1 0 0,0-1-1 0 0,0 0 0 0 0,1-1 1 0 0,-1 1-1 0 0,2 0 1 0 0,-1-1-1 0 0,1 0 1 0 0,0 0-1 0 0,0 0 0 0 0,1 0 1 0 0,-1 0-1 0 0,1-1 1 0 0,1 0-1 0 0,-1 0 1 0 0,1 0-1 0 0,2 1-36 0 0,49 16-4202 0 0,-36-22-2890 0 0</inkml:trace>
  <inkml:trace contextRef="#ctx0" brushRef="#br0" timeOffset="247.88">272 255 9853 0 0,'0'0'5154'0'0,"0"0"-4232"0"0,0 0-1037 0 0,0 0 211 0 0,0 0-320 0 0,0 0-151 0 0,7-1 75 0 0,-2 0 319 0 0,0 1 1 0 0,0 0-1 0 0,0 0 0 0 0,0 1 0 0 0,-1-1 0 0 0,1 1 0 0 0,0 0 0 0 0,0 0 0 0 0,-1 1 1 0 0,1-1-1 0 0,-1 1 0 0 0,1 0 0 0 0,-1 0 0 0 0,0 1 0 0 0,0-1 0 0 0,0 1 0 0 0,0 0 1 0 0,0 0-1 0 0,0 0 0 0 0,-1 1 0 0 0,0-1 0 0 0,0 1 0 0 0,0 0 0 0 0,0 0 0 0 0,1 2-19 0 0,-1-2 38 0 0,-1 0-1 0 0,0 0 0 0 0,0 0 1 0 0,0 0-1 0 0,0 0 0 0 0,-1 0 1 0 0,1 0-1 0 0,-1 1 0 0 0,-1-1 1 0 0,1 1-1 0 0,0-1 0 0 0,-1 1 1 0 0,0-1-1 0 0,0 1 0 0 0,0-1 0 0 0,-1 1 1 0 0,1-1-1 0 0,-1 0 0 0 0,0 1 1 0 0,-1-1-1 0 0,1 0 0 0 0,-1 0 1 0 0,0 1-1 0 0,1-1 0 0 0,-2 0 1 0 0,1-1-1 0 0,0 1 0 0 0,-1 0 1 0 0,0-1-1 0 0,0 1 0 0 0,-3 2-37 0 0,-55 17-4751 0 0,53-23-915 0 0</inkml:trace>
  <inkml:trace contextRef="#ctx0" brushRef="#br0" timeOffset="497.45">484 283 3512 0 0,'0'0'9133'0'0,"0"6"-6655"0"0,-7 42-2011 0 0,-4 60 676 0 0,11-106-1271 0 0,1 1-1 0 0,-1 0 1 0 0,0-1-1 0 0,1 1 0 0 0,0-1 1 0 0,-1 1-1 0 0,1-1 1 0 0,0 1-1 0 0,0-1 1 0 0,1 1-1 0 0,-1-1 1 0 0,0 0-1 0 0,1 0 0 0 0,-1 0 1 0 0,1 0-1 0 0,0 0 1 0 0,0 0-1 0 0,0 0 1 0 0,0 0-1 0 0,0-1 0 0 0,0 1 1 0 0,0-1-1 0 0,0 1 1 0 0,1-1-1 0 0,-1 0 1 0 0,1 0-1 0 0,-1 0 1 0 0,1 0-1 0 0,-1-1 0 0 0,1 1 1 0 0,-1-1-1 0 0,1 1 1 0 0,0-1-1 0 0,-1 0 1 0 0,1 0-1 0 0,0 0 129 0 0,9 0-5220 0 0</inkml:trace>
  <inkml:trace contextRef="#ctx0" brushRef="#br0" timeOffset="746.53">910 432 12269 0 0,'0'0'3932'0'0,"0"0"-3932"0"0,0 0-76 0 0,0 0 76 0 0,-48 2 357 0 0,21-2-209 0 0,-5 0-148 0 0,-7-2-40 0 0,3 1-993 0 0,3 0-979 0 0,15-1-2276 0 0,-1-7-3821 0 0</inkml:trace>
  <inkml:trace contextRef="#ctx0" brushRef="#br0" timeOffset="747.53">785 393 11597 0 0,'0'0'4152'0'0,"0"0"-4024"0"0,29 44 8 0 0,-25-26 120 0 0,-2-1-43 0 0,0 2-13 0 0,-2-3-76 0 0,-2-1 0 0 0,-2 0 12 0 0,2-2 4 0 0,-2-1-140 0 0,3-3-40 0 0,-2-2-556 0 0,2-3-689 0 0,1-2-1447 0 0,0-6-4881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07:39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1511 1399 2520 0 0,'0'0'1904'0'0,"0"0"-1118"0"0,0 0-350 0 0,0 0-142 0 0,0 0-41 0 0,0 0 391 0 0,0 0 1026 0 0,0 0-609 0 0,36-2 1817 0 0,-22-3-2609 0 0,0 0-1 0 0,-1-1 1 0 0,1-1 0 0 0,-1 0-1 0 0,-1 0 1 0 0,1-1 0 0 0,-1-1-1 0 0,-1 0 1 0 0,1-1 0 0 0,-2 0 0 0 0,1-1-1 0 0,-1 0 1 0 0,-1 0 0 0 0,0-1-1 0 0,-1 0 1 0 0,0-1 0 0 0,5-12-269 0 0,3-6 30 0 0,-2 0 0 0 0,-1-1-1 0 0,-2 0 1 0 0,-1-1 0 0 0,-1-1 0 0 0,-2 1 0 0 0,-1-7-30 0 0,-2 9 2 0 0,-2-1-1 0 0,-1 0 1 0 0,-1 1-1 0 0,-2-1 1 0 0,-1 0 0 0 0,-2 1-1 0 0,-1 0 1 0 0,-1 0 0 0 0,-2 0-1 0 0,-3-4-1 0 0,-4-5-17 0 0,-1 2-1 0 0,-3 0 0 0 0,-1 1 1 0 0,-2 1-1 0 0,-1 1 0 0 0,-2 1 1 0 0,-1 2-1 0 0,-1 0 0 0 0,-2 2 1 0 0,-1 1-1 0 0,-16-10 18 0 0,19 18-54 0 0,-1 0 1 0 0,-1 2-1 0 0,0 1 1 0 0,-2 1-1 0 0,0 2 1 0 0,0 1-1 0 0,-2 1 1 0 0,1 2-1 0 0,-2 2 1 0 0,1 1-1 0 0,-1 1 1 0 0,0 2-1 0 0,-1 2 1 0 0,-21 1 52 0 0,18 2-35 0 0,-1 1-1 0 0,1 3 0 0 0,0 1 1 0 0,0 2-1 0 0,0 1 0 0 0,1 2 1 0 0,0 2-1 0 0,1 2 0 0 0,1 1 1 0 0,0 1-1 0 0,1 2 0 0 0,1 2 1 0 0,0 1-1 0 0,2 2 0 0 0,0 1 1 0 0,-14 15 36 0 0,14-8 13 0 0,0 1 0 0 0,3 2 0 0 0,0 1 1 0 0,3 1-1 0 0,0 2 0 0 0,3 0 0 0 0,1 1 0 0 0,2 1 0 0 0,-4 16-13 0 0,9-26 78 0 0,2 0-1 0 0,2 0 0 0 0,0 1 0 0 0,2 1 0 0 0,1 0 1 0 0,2 0-1 0 0,1 0 0 0 0,2 1 0 0 0,1-1 1 0 0,1 1-1 0 0,2 0 0 0 0,1-1 0 0 0,2 1 0 0 0,1-1 1 0 0,2 0-1 0 0,0 0 0 0 0,3-1 0 0 0,0 0 0 0 0,2 0 1 0 0,14 24-78 0 0,-7-27 168 0 0,2-2 1 0 0,0 0 0 0 0,2-1-1 0 0,0-2 1 0 0,2 0-1 0 0,1-1 1 0 0,0-2 0 0 0,2-1-1 0 0,0-1 1 0 0,1-1 0 0 0,0-1-1 0 0,2-2 1 0 0,0-1 0 0 0,0-2-1 0 0,1-1 1 0 0,0-1 0 0 0,1-2-1 0 0,0-1 1 0 0,0-1 0 0 0,1-2-1 0 0,1-2-168 0 0,57 3 368 0 0,0-3 1 0 0,0-5-1 0 0,0-4 0 0 0,69-16-368 0 0,-132 18-338 0 0,0-2 0 0 0,0 0 0 0 0,0-2 1 0 0,-1-2-1 0 0,-1 0 0 0 0,25-16 338 0 0,15-17-4039 0 0,-9-8-4952 0 0,-34 26 1662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16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73 7809 0 0,'0'0'4204'0'0,"0"0"-4204"0"0,0 0 0 0 0,0 0 548 0 0,0 0 804 0 0,-42 6-424 0 0,23-6-352 0 0,-5 0-208 0 0,2 0-232 0 0,-5-1-128 0 0,2-1 4 0 0,0 0-12 0 0,7-2-428 0 0,0 0-456 0 0,5-3-272 0 0,5-1-904 0 0,3 1-2412 0 0,5-6-1305 0 0</inkml:trace>
  <inkml:trace contextRef="#ctx0" brushRef="#br0" timeOffset="260.9">112 0 6141 0 0,'0'0'1688'0'0,"0"0"-456"0"0,0 0-92 0 0,18 44-264 0 0,-16-29-180 0 0,-2-2-248 0 0,0 0-128 0 0,0-1-76 0 0,-2-1-92 0 0,2 1-152 0 0,0-3-484 0 0,0 0-1316 0 0,4-5-2420 0 0,4 1-2213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5:29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3920 0 0,'0'0'1669'0'0,"0"0"-1305"0"0,0 0 132 0 0,0 0-212 0 0,0 0-216 0 0,0 0-68 0 0,0 0-124 0 0,0 0-448 0 0,0 0 156 0 0,0 0 272 0 0,0-2-13 0 0,5 2 29 0 0,1 2-148 0 0,4 1-792 0 0,-2-1-964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5:31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2420 1192 2948 0 0,'0'0'2106'0'0,"0"0"-1607"0"0,0 0-954 0 0,0 0 239 0 0,0 0 313 0 0,0 0 73 0 0,-5 6 4 0 0,-31 25 225 0 0,-2-1 0 0 0,0-2 0 0 0,-2-2 0 0 0,-1-2 0 0 0,-1-1 0 0 0,0-2 0 0 0,-2-2 0 0 0,0-2 0 0 0,-2-2 0 0 0,-18 2-399 0 0,-34 5 274 0 0,-2-4 1 0 0,-1-5-1 0 0,0-5 1 0 0,0-3-1 0 0,0-5 1 0 0,0-5-1 0 0,0-4 1 0 0,1-4-1 0 0,0-5 1 0 0,-18-8-275 0 0,38 5 150 0 0,1-3 0 0 0,0-4 0 0 0,2-3 0 0 0,2-3 0 0 0,1-4 0 0 0,2-3 0 0 0,-49-37-150 0 0,107 67 22 0 0,0-2 1 0 0,1 1 0 0 0,1-1-1 0 0,0-1 1 0 0,1-1-1 0 0,0 1 1 0 0,1-1 0 0 0,1-1-1 0 0,0 0 1 0 0,1 0-1 0 0,1-1 1 0 0,1 0 0 0 0,0 0-1 0 0,1-1 1 0 0,1 1-1 0 0,0-1 1 0 0,2 0-1 0 0,0 0 1 0 0,1 0 0 0 0,1-1-1 0 0,0 1 1 0 0,2 0-1 0 0,0-2-22 0 0,3-21-83 0 0,2 1-1 0 0,1-1 0 0 0,2 1 0 0 0,2 1 0 0 0,2 0 1 0 0,1 0-1 0 0,2 2 0 0 0,1 0 0 0 0,19-26 84 0 0,-18 36-54 0 0,1 1 0 0 0,1 1 0 0 0,2 1-1 0 0,0 0 1 0 0,1 2 0 0 0,2 1 0 0 0,0 1-1 0 0,1 1 1 0 0,1 1 0 0 0,1 2 0 0 0,0 1-1 0 0,1 1 1 0 0,0 1 0 0 0,1 2 0 0 0,1 1 0 0 0,0 2-1 0 0,0 1 1 0 0,1 1 0 0 0,7 1 54 0 0,48-4-176 0 0,0 5-1 0 0,1 3 1 0 0,-1 4 0 0 0,0 4-1 0 0,0 4 1 0 0,53 14 176 0 0,-69-14 34 0 0,0 3 1 0 0,0 3-1 0 0,-2 3 1 0 0,0 3-1 0 0,-2 3 1 0 0,-1 3-1 0 0,-1 3 0 0 0,51 34-34 0 0,-89-43 51 0 0,0 2 0 0 0,-2 0-1 0 0,-2 2 1 0 0,0 1-1 0 0,-1 0 1 0 0,-2 2-1 0 0,-1 1 1 0 0,-2 0 0 0 0,-1 1-1 0 0,-1 1 1 0 0,-2 1-1 0 0,-1 0 1 0 0,-2 1-1 0 0,-1 0 1 0 0,-2 0 0 0 0,-1 1-1 0 0,-2 0 1 0 0,-2 1-1 0 0,-1-1 1 0 0,-1 0 0 0 0,-3 1-1 0 0,-1 5-50 0 0,-2-17 167 0 0,-1 0 1 0 0,-1 0-1 0 0,-1-1 1 0 0,-1 0-1 0 0,-1-1 0 0 0,-2 0 1 0 0,0 0-1 0 0,-1-1 0 0 0,-1-1 1 0 0,-1 0-1 0 0,-1-1 0 0 0,-1-1 1 0 0,0 0-1 0 0,-7 3-167 0 0,-43 14 1394 0 0,67-36-1214 0 0,0 0 69 0 0,0 0 58 0 0,0 0 28 0 0,0 0-11 0 0,0 0-70 0 0,0 0-95 0 0,0 0-58 0 0,0 0-44 0 0,0 0-43 0 0,0 0-9 0 0,0 0 5 0 0,0 0-2 0 0,0 0-5 0 0,0 0-5 0 0,0 0-2 0 0,0 0 0 0 0,0 0-1 0 0,0 0-3 0 0,0 0-11 0 0,0 0-38 0 0,0 0-28 0 0,0 0-13 0 0,0 0 16 0 0,0 0 76 0 0,0 0-2 0 0,0 0-84 0 0,0 0 12 0 0,0 0 4 0 0,-9-2-3583 0 0,9 0-4480 0 0,9 6 2647 0 0</inkml:trace>
  <inkml:trace contextRef="#ctx0" brushRef="#br0" timeOffset="2493.01">2538 1498 4408 0 0,'0'0'1363'0'0,"0"0"869"0"0,0 0-1178 0 0,0 0-627 0 0,0 0-204 0 0,0 0 93 0 0,0 0 19 0 0,0 0-103 0 0,1 8-899 0 0,-1-3-5473 0 0,-1-18 2357 0 0</inkml:trace>
  <inkml:trace contextRef="#ctx0" brushRef="#br0" timeOffset="8815.15">2772 440 5380 0 0,'0'0'4850'0'0,"0"0"-3088"0"0,0 0-659 0 0,0 0 1 0 0,-1-6-50 0 0,-11-9-55 0 0,-7 51-804 0 0,10-16-50 0 0,-121 201-1543 0 0,129-214 27 0 0,1-3-3605 0 0,0-4-2263 0 0</inkml:trace>
  <inkml:trace contextRef="#ctx0" brushRef="#br0" timeOffset="9064.09">2596 440 8249 0 0,'0'0'5692'0'0,"0"0"-5504"0"0,25 44-36 0 0,-14-19 152 0 0,6 10 264 0 0,0-1-176 0 0,-1-2-180 0 0,-1 0-128 0 0,-4-10-84 0 0,-1 0-12 0 0,-5-4-32 0 0,2-6 44 0 0,-6-5 0 0 0,1-4-492 0 0,0-3-632 0 0,-2-2-456 0 0,1-7-904 0 0,-1 2-2665 0 0</inkml:trace>
  <inkml:trace contextRef="#ctx0" brushRef="#br0" timeOffset="9315.62">2764 587 4984 0 0,'0'0'6205'0'0,"0"0"-4909"0"0,0 0-744 0 0,0 0-208 0 0,0 0 936 0 0,-54 13-344 0 0,17-13-448 0 0,0-6-488 0 0,6 1-1640 0 0,-2-9-6472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20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 3372 0 0,'0'0'1895'0'0,"0"0"-642"0"0,0 0-57 0 0,0 0 132 0 0,0 0-50 0 0,0 0-187 0 0,0 0-281 0 0,0 0-311 0 0,0 0-155 0 0,-3 4 82 0 0,-5 17-204 0 0,0 1-1 0 0,1 0 1 0 0,1 1 0 0 0,1-1-1 0 0,1 1 1 0 0,1 0 0 0 0,1 0-1 0 0,1 0 1 0 0,2 0 0 0 0,1 14-222 0 0,-2-31 6 0 0,1 1 0 0 0,0-1-1 0 0,0 1 1 0 0,0-1 0 0 0,1 0 0 0 0,0 0 0 0 0,0 0 0 0 0,1 0 0 0 0,0 0 0 0 0,0 0 0 0 0,0 0-1 0 0,1-1 1 0 0,-1 0 0 0 0,1 1 0 0 0,1-2 0 0 0,-1 1 0 0 0,1 0 0 0 0,-1-1 0 0 0,1 0 0 0 0,1 0-1 0 0,-1 0 1 0 0,1-1 0 0 0,-1 1 0 0 0,1-2 0 0 0,0 1 0 0 0,0 0 0 0 0,0-1 0 0 0,0 0 0 0 0,1-1-1 0 0,3 1-5 0 0,-2-3-2138 0 0,-4-5-2819 0 0,-1-5-1549 0 0</inkml:trace>
  <inkml:trace contextRef="#ctx0" brushRef="#br0" timeOffset="325.2">410 116 6757 0 0,'0'0'802'0'0,"0"0"-346"0"0,0 0 17 0 0,0 0 64 0 0,0 0 90 0 0,0 0-21 0 0,0 0-129 0 0,-10 17 322 0 0,-34 94 2748 0 0,-25-12-3717 0 0,63-102-4095 0 0,6-1-400 0 0</inkml:trace>
  <inkml:trace contextRef="#ctx0" brushRef="#br0" timeOffset="540.35">242 195 680 0 0,'0'0'9509'0'0,"0"0"-7124"0"0,6 7-1579 0 0,143 150 1576 0 0,-135-151-4554 0 0,-3-11-5429 0 0,-5-2 1612 0 0</inkml:trace>
  <inkml:trace contextRef="#ctx0" brushRef="#br0" timeOffset="772.49">474 95 10769 0 0,'0'0'910'0'0,"6"6"-546"0"0,3 2-229 0 0,0 0 0 0 0,-1 0 0 0 0,0 1-1 0 0,0 0 1 0 0,-1 0 0 0 0,-1 1 0 0 0,1 0 0 0 0,-1 0 0 0 0,-1 0-1 0 0,0 1 1 0 0,-1 0 0 0 0,0 0 0 0 0,0 0 0 0 0,-1 1 0 0 0,-1-1-1 0 0,0 1 1 0 0,0-1 0 0 0,-1 1 0 0 0,-1 0 0 0 0,0 0 0 0 0,0-1-1 0 0,-1 1 1 0 0,-1 0 0 0 0,0-1 0 0 0,-1 1 0 0 0,-2 7-135 0 0,0-8-116 0 0,-16 29-536 0 0,-1-24-4188 0 0,11-14-1237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16.3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2632 0 0,'0'0'1048'0'0,"0"0"-560"0"0,0 0-203 0 0,0 0-50 0 0,0 0 419 0 0,0 0 1163 0 0,0 0-623 0 0,0 0-697 0 0,0 0-316 0 0,0 0 15 0 0,10 44 3619 0 0,1-1-3222 0 0,-1 0 0 0 0,-3 1 0 0 0,-1 0 0 0 0,-2 0 0 0 0,-2 20-593 0 0,-1-57-860 0 0,7-9-5598 0 0,-4-3 401 0 0</inkml:trace>
  <inkml:trace contextRef="#ctx0" brushRef="#br0" timeOffset="294.62">48 26 940 0 0,'0'0'2780'0'0,"0"0"-1409"0"0,7-1-592 0 0,4 0-484 0 0,-1 0 1 0 0,1 0-1 0 0,0 2 1 0 0,-1-1-1 0 0,1 1 0 0 0,-1 0 1 0 0,1 1-1 0 0,-1 1 1 0 0,0-1-1 0 0,1 2 0 0 0,-2-1 1 0 0,1 1-1 0 0,0 1 1 0 0,-1 0-1 0 0,0 0 1 0 0,0 1-1 0 0,0 0 0 0 0,-1 0 1 0 0,1 1-1 0 0,-2 0 1 0 0,1 1-1 0 0,-1 0 0 0 0,0 0 1 0 0,4 8-296 0 0,-9-13 69 0 0,-2 0 0 0 0,1 1 0 0 0,0-1 0 0 0,-1 1 0 0 0,1 0 0 0 0,-1-1 0 0 0,0 1 0 0 0,0-1 0 0 0,-1 1 0 0 0,1-1 0 0 0,-1 1 0 0 0,1 0 0 0 0,-1-1 0 0 0,0 0 0 0 0,-1 1 0 0 0,1-1 0 0 0,0 0 0 0 0,-1 1 1 0 0,0-1-1 0 0,0 0 0 0 0,0 0 0 0 0,0-1 0 0 0,0 1 0 0 0,-1 0 0 0 0,1-1 0 0 0,-1 1 0 0 0,0-1 0 0 0,0 0 0 0 0,1 0 0 0 0,-1 0 0 0 0,-1 0 0 0 0,-1 1-69 0 0,-109 46 829 0 0,73-44-2075 0 0,15-8-3989 0 0,12-4-1822 0 0</inkml:trace>
  <inkml:trace contextRef="#ctx0" brushRef="#br0" timeOffset="715.81">373 100 9081 0 0,'0'0'981'0'0,"0"0"-569"0"0,0 0 83 0 0,6 3 226 0 0,1 2-523 0 0,1-1 0 0 0,-1 0 0 0 0,1 0-1 0 0,0-1 1 0 0,1 0 0 0 0,-1 0 0 0 0,0-1-1 0 0,1 0 1 0 0,-1-1 0 0 0,1 0 0 0 0,0 0-1 0 0,0-1 1 0 0,-1 0 0 0 0,1 0 0 0 0,0-1-1 0 0,-1-1 1 0 0,1 1 0 0 0,-1-1 0 0 0,1 0-1 0 0,4-3-197 0 0,-12 4 8 0 0,0-1 0 0 0,1 0 0 0 0,-1 0 0 0 0,0 1 0 0 0,0-1-1 0 0,0 0 1 0 0,0 0 0 0 0,-1 0 0 0 0,1 0 0 0 0,0 0 0 0 0,-1 0 0 0 0,1 0-1 0 0,-1-1 1 0 0,0 1 0 0 0,0 0 0 0 0,0 0 0 0 0,0 0 0 0 0,0 0-1 0 0,0 0 1 0 0,-1 0 0 0 0,1 0 0 0 0,0-1 0 0 0,-1 1 0 0 0,0 0-1 0 0,0 0 1 0 0,1 0 0 0 0,-1 1 0 0 0,0-1 0 0 0,-1 0 0 0 0,1 0-1 0 0,0 0 1 0 0,0 1 0 0 0,-1-1 0 0 0,1 1 0 0 0,-1-1 0 0 0,1 1-1 0 0,-1-1 1 0 0,0 1 0 0 0,0 0 0 0 0,1 0 0 0 0,-2 0-8 0 0,-80-46-1060 0 0,82 118 940 0 0,13 178 1628 0 0,-11-231-2286 0 0,9-20-3668 0 0,-4-3-1557 0 0</inkml:trace>
  <inkml:trace contextRef="#ctx0" brushRef="#br0" timeOffset="965.54">608 267 11685 0 0,'0'0'2376'0'0,"0"0"-2376"0"0,0 0 8 0 0,-35 1 712 0 0,12-1 160 0 0,-5-2-376 0 0,2 1-384 0 0,-5 0-120 0 0,-3 1-1020 0 0,2-2-524 0 0,2 2-1044 0 0,5-2-3541 0 0</inkml:trace>
  <inkml:trace contextRef="#ctx0" brushRef="#br0" timeOffset="1260.62">78 303 2492 0 0,'0'0'1250'0'0,"0"0"-316"0"0,0 0-109 0 0,0 0-91 0 0,0 0-70 0 0,0 0 115 0 0,0 0 71 0 0,0 0-170 0 0,34-1 794 0 0,-22 2-1252 0 0,29 0 708 0 0,-15-7-4297 0 0,-19 3-228 0 0</inkml:trace>
  <inkml:trace contextRef="#ctx0" brushRef="#br0" timeOffset="3721.95">674 416 1316 0 0,'0'0'1620'0'0,"0"0"-488"0"0,0 0-14 0 0,0 0 105 0 0,0 0 17 0 0,0 0 32 0 0,-4-5-71 0 0,-14-28 1994 0 0,17 33-2575 0 0,8 25-830 0 0,53 97 1436 0 0,-60-122-1161 0 0,1 1-1 0 0,-1 0 0 0 0,1-1 0 0 0,-1 1 1 0 0,1-1-1 0 0,0 1 0 0 0,-1-1 0 0 0,1 1 1 0 0,0-1-1 0 0,0 0 0 0 0,-1 1 0 0 0,1-1 1 0 0,0 0-1 0 0,0 0 0 0 0,-1 1 0 0 0,1-1 1 0 0,0 0-1 0 0,0 0 0 0 0,0 0 0 0 0,0 0 1 0 0,-1 0-1 0 0,1 0 0 0 0,0 0 0 0 0,0 0 1 0 0,0 0-1 0 0,-1-1 0 0 0,1 1 0 0 0,0 0 1 0 0,0 0-1 0 0,0-1 0 0 0,-1 1 0 0 0,1 0 1 0 0,0-1-1 0 0,-1 1 0 0 0,1-1 0 0 0,0 1 1 0 0,-1-1-1 0 0,1 1 0 0 0,0-1 0 0 0,-1 0 1 0 0,1 1-1 0 0,-1-1 0 0 0,1 0 0 0 0,-1 1 1 0 0,0-1-1 0 0,1 0 0 0 0,-1 0 0 0 0,0 1 1 0 0,1-1-1 0 0,-1 0 0 0 0,0 0 0 0 0,0 1 1 0 0,0-1-1 0 0,0 0 0 0 0,1 0 0 0 0,-1 0 1 0 0,0 0-1 0 0,-1 1 0 0 0,1-1 0 0 0,0-1-64 0 0,1-60-74 0 0,-1 53 87 0 0,25 24-2274 0 0,2 41 2217 0 0,1-2-4277 0 0,-23-50-648 0 0,0-4-2183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23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407 103 5685 0 0,'0'0'1958'0'0,"0"0"-1128"0"0,0 0-336 0 0,-1-6 55 0 0,-1 1-477 0 0,0 0 1 0 0,0 1 0 0 0,-1-1 0 0 0,0 0 0 0 0,1 1-1 0 0,-1 0 1 0 0,-1-1 0 0 0,1 1 0 0 0,-1 0 0 0 0,1 1-1 0 0,-1-1 1 0 0,0 1 0 0 0,0 0 0 0 0,-1 0 0 0 0,1 0-1 0 0,-1 0 1 0 0,0 1 0 0 0,1-1 0 0 0,-1 1 0 0 0,0 1-1 0 0,-1-1-72 0 0,-4-2 17 0 0,1 0-1 0 0,-1 1 0 0 0,-1 1 1 0 0,1 0-1 0 0,0 0 0 0 0,-1 1 1 0 0,1 0-1 0 0,-1 0 0 0 0,1 1 0 0 0,-1 1 1 0 0,1 0-1 0 0,-1 1 0 0 0,1-1 1 0 0,0 2-1 0 0,0 0 0 0 0,0 0 1 0 0,0 1-1 0 0,0 0 0 0 0,1 0 1 0 0,-1 1-1 0 0,1 0 0 0 0,0 1 0 0 0,1 0 1 0 0,0 1-1 0 0,0 0 0 0 0,0 0 1 0 0,0 0-1 0 0,1 1-16 0 0,-3 1-148 0 0,-17 19 169 0 0,19-8-4070 0 0,8-16-72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24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36 4924 0 0,'0'0'7165'0'0,"0"0"-5885"0"0,0 0-876 0 0,0 0-328 0 0,0 0 472 0 0,0 0 172 0 0,-43-5-152 0 0,25 2-244 0 0,-3 1-244 0 0,0 1-80 0 0,0-1-76 0 0,2 2 76 0 0,2-2-400 0 0,1-1-724 0 0,6-1-580 0 0,2 0-2932 0 0,8-6-3465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24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20 10937 0 0,'0'0'1732'0'0,"0"0"-1488"0"0,0 0-92 0 0,0 0 320 0 0,0 0 124 0 0,-49-9-292 0 0,29 8-208 0 0,-5-1-96 0 0,0 1-380 0 0,-1-1-832 0 0,4 1-1860 0 0,-8-2-4349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23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 10045 0 0,'0'0'944'0'0,"0"0"-944"0"0,0 0-168 0 0,0 0 168 0 0,0 0 784 0 0,-27 45-52 0 0,11-27-156 0 0,2 3-208 0 0,-7 0-136 0 0,-1-1-28 0 0,1-1-204 0 0,-1-2-92 0 0,3-3-532 0 0,-1-4-16 0 0,6-3-256 0 0,2-2-664 0 0,4-5-1500 0 0,4-1-2949 0 0</inkml:trace>
  <inkml:trace contextRef="#ctx0" brushRef="#br0" timeOffset="282.22">60 10 10905 0 0,'0'0'900'0'0,"0"0"-884"0"0,42 41 648 0 0,-25-20 80 0 0,2 2-200 0 0,-4-1-224 0 0,-1 2-200 0 0,-4-2-112 0 0,1 1-8 0 0,-3 0 0 0 0,-2 1-1184 0 0,5-6-1332 0 0,5 1-6089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3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3388 0 0,'0'0'0'0'0,"0"0"-288"0"0,0 0-260 0 0,0 0-220 0 0,0 0-344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3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4516 0 0,'0'0'3287'0'0,"0"0"-2944"0"0,0 0-628 0 0,0 0 365 0 0,0 0 340 0 0,0 0 10 0 0,0 0-148 0 0,-4 3-93 0 0,-18 16 1267 0 0,22-19-1094 0 0,0 0 116 0 0,0 0 50 0 0,-2-7-10853 0 0,4 16 8564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23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19 13773 0 0,'0'0'2068'0'0,"0"0"-1429"0"0,0 0-860 0 0,0 0 50 0 0,0 0 85 0 0,0 0-64 0 0,-2-4-5 0 0,4-10-86 0 0,36 32-14 0 0,-25-10 275 0 0,-8-6-72 0 0,-1-1 46 0 0,0 1 0 0 0,0-1 1 0 0,-1 1-1 0 0,1 0 0 0 0,-1-1 1 0 0,1 2-1 0 0,-1-1 0 0 0,0 0 0 0 0,0 1 1 0 0,0-1-1 0 0,0 1 0 0 0,0 0 1 0 0,0 0-1 0 0,-1 0 0 0 0,1 0 1 0 0,-1 1-1 0 0,0-1 0 0 0,0 0 1 0 0,-1 1-1 0 0,1 0 0 0 0,1 2 6 0 0,-6-4 63 0 0,1 0 0 0 0,0 0 0 0 0,-1 0 0 0 0,1-1-1 0 0,-1 1 1 0 0,1-1 0 0 0,-1 0 0 0 0,0 0 0 0 0,1 0-1 0 0,-1 0 1 0 0,0 0 0 0 0,0-1 0 0 0,0 1 0 0 0,0-1 0 0 0,0 0-1 0 0,1 0 1 0 0,-1 0 0 0 0,0 0 0 0 0,0 0 0 0 0,0-1-1 0 0,0 1 1 0 0,0-1 0 0 0,0 0 0 0 0,-1 0-63 0 0,4 1-51 0 0,34 10-1310 0 0,37 56 1769 0 0,-70-64-385 0 0,0 0-1 0 0,0-1 1 0 0,-1 1 0 0 0,1 0-1 0 0,-1-1 1 0 0,1 1-1 0 0,-1 0 1 0 0,1 0 0 0 0,-1 0-1 0 0,0 0 1 0 0,0-1-1 0 0,0 1 1 0 0,0 0 0 0 0,0 0-1 0 0,0 0 1 0 0,-1 0 0 0 0,1 0-1 0 0,0-1 1 0 0,-1 1-1 0 0,0 0 1 0 0,1 0 0 0 0,-1-1-1 0 0,0 1 1 0 0,0 0-1 0 0,0-1 1 0 0,0 1 0 0 0,0-1-1 0 0,0 1 1 0 0,-1-1-1 0 0,1 0 1 0 0,0 0 0 0 0,-1 1-1 0 0,1-1 1 0 0,-1 0-1 0 0,1 0 1 0 0,-1 0 0 0 0,1 0-1 0 0,-1-1 1 0 0,0 1-1 0 0,0 0 1 0 0,1-1 0 0 0,-1 1-1 0 0,0-1 1 0 0,0 1-1 0 0,0-1 1 0 0,1 0 0 0 0,-1 0-1 0 0,0 0 1 0 0,-2 0-23 0 0,-86 3 617 0 0,33-17-5243 0 0,46 9-1065 0 0</inkml:trace>
  <inkml:trace contextRef="#ctx0" brushRef="#br0" timeOffset="390.2">386 55 13921 0 0,'0'0'1227'0'0,"0"0"-1098"0"0,0 0 14 0 0,0 0 116 0 0,0 0-29 0 0,0 0-321 0 0,38 6-190 0 0,-39-6 286 0 0,0 1 1 0 0,0 0-1 0 0,0-1 0 0 0,0 1 1 0 0,0 0-1 0 0,0 0 1 0 0,0-1-1 0 0,1 1 1 0 0,-1 0-1 0 0,0 0 0 0 0,0 0 1 0 0,1 0-1 0 0,-1 0 1 0 0,1 0-1 0 0,-1 0 1 0 0,1 0-1 0 0,-1 0 0 0 0,1 1 1 0 0,0-1-1 0 0,-1 0 1 0 0,1 0-1 0 0,0 0 1 0 0,0 0-1 0 0,0 0 0 0 0,0 1 1 0 0,0-1-1 0 0,0 0 1 0 0,0 0-1 0 0,1 0 1 0 0,-1 0-1 0 0,0 1 0 0 0,0-1 1 0 0,1 0-1 0 0,-1 0 1 0 0,1 0-1 0 0,-1 0 1 0 0,1 0-1 0 0,0 0 0 0 0,-1 0 1 0 0,1 0-1 0 0,0 0 1 0 0,0 0-1 0 0,-1-1 1 0 0,1 1-1 0 0,0 0 0 0 0,0 0 1 0 0,0-1-1 0 0,0 1 1 0 0,0 0-1 0 0,0-1 1 0 0,0 1-1 0 0,0-1 0 0 0,0 0 1 0 0,1 1-1 0 0,-1-1 1 0 0,0 0-1 0 0,0 1 1 0 0,0-1-1 0 0,0 0 0 0 0,0 0 1 0 0,1 0-1 0 0,-1 0 1 0 0,0 0-1 0 0,0-1-5 0 0,-73 21 323 0 0,110 3-638 0 0,82 48 683 0 0,-119-71-365 0 0,0 1 1 0 0,-1 0-1 0 0,1-1 0 0 0,0 1 0 0 0,-1 0 0 0 0,1 0 1 0 0,-1 0-1 0 0,1 0 0 0 0,-1-1 0 0 0,1 1 1 0 0,-1 0-1 0 0,0 0 0 0 0,1 0 0 0 0,-1 0 0 0 0,0 0 1 0 0,0 0-1 0 0,0 0 0 0 0,0 0 0 0 0,0 0 1 0 0,0 0-1 0 0,0 0 0 0 0,0 0 0 0 0,0 0 0 0 0,0 0 1 0 0,0 0-1 0 0,-1 0 0 0 0,1 0 0 0 0,0-1 0 0 0,-1 1 1 0 0,1 0-1 0 0,0 0 0 0 0,-1 0 0 0 0,0 0 1 0 0,1 0-1 0 0,-1-1 0 0 0,1 1 0 0 0,-1 0 0 0 0,0 0 1 0 0,1-1-1 0 0,-1 1 0 0 0,0-1 0 0 0,0 1 1 0 0,0-1-1 0 0,1 1 0 0 0,-1-1 0 0 0,0 1 0 0 0,0-1 1 0 0,0 0-1 0 0,0 1 0 0 0,0-1 0 0 0,0 0 1 0 0,0 0-1 0 0,0 1 0 0 0,0-1 0 0 0,0 0 0 0 0,0 0 1 0 0,0 0-1 0 0,0-1 0 0 0,0 1 0 0 0,0 0-3 0 0,-64 6 731 0 0,64-6-741 0 0,-122-6 48 0 0,68-3-4153 0 0,38 5-2413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4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2824 0 0,'0'0'4761'0'0,"0"0"-3349"0"0,0 0-1384 0 0,0 0-20 0 0,0 0-8 0 0,0 0 492 0 0,0 0 64 0 0,0 0-336 0 0,0 0-220 0 0,0 0-260 0 0,-4 4 80 0 0,1-3 172 0 0,3 0-380 0 0,-1 0-780 0 0,1 0-936 0 0,-3-1-1929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6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0 12525 0 0,'-1'9'607'0'0,"-59"341"2122"0"0,59-344-2702 0 0,1 1 1 0 0,0-1 0 0 0,0 1-1 0 0,0-1 1 0 0,0 1 0 0 0,1-1-1 0 0,0 1 1 0 0,1-1-1 0 0,-1 0 1 0 0,1 1 0 0 0,1-1-1 0 0,-1 0 1 0 0,1 0 0 0 0,0 0-1 0 0,0-1 1 0 0,1 1 0 0 0,-1-1-1 0 0,1 0 1 0 0,3 3-28 0 0,48 1-5112 0 0,-45-14 91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6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0 127 4760 0 0,'0'0'2187'0'0,"0"0"-2543"0"0,0 0 12 0 0,0 0 490 0 0,0 0 148 0 0,0 0 240 0 0,0 0 491 0 0,14 23 2341 0 0,-5-18-3186 0 0,1-1-1 0 0,0 0 0 0 0,1-1 1 0 0,-1 0-1 0 0,0 0 0 0 0,1-1 1 0 0,0-1-1 0 0,-1 1 1 0 0,1-2-1 0 0,0 0 0 0 0,0 0 1 0 0,0-1-1 0 0,-1 0 0 0 0,1 0 1 0 0,0-2-1 0 0,-1 1 0 0 0,0-1 1 0 0,9-4-180 0 0,-17 6-5 0 0,-1-1 1 0 0,1 1-1 0 0,0-1 1 0 0,-1 1-1 0 0,0-1 1 0 0,1 0-1 0 0,-1 1 1 0 0,0-1-1 0 0,0 0 1 0 0,0 0-1 0 0,0 0 1 0 0,0 0-1 0 0,0 0 1 0 0,0 0-1 0 0,-1 0 1 0 0,1 0-1 0 0,-1-1 1 0 0,0 1-1 0 0,0 0 1 0 0,1 0-1 0 0,-1 0 1 0 0,-1-1-1 0 0,1 1 1 0 0,0 0-1 0 0,0 0 1 0 0,-1 0-1 0 0,1 0 1 0 0,-1 0-1 0 0,0 0 1 0 0,0 0-1 0 0,0 0 1 0 0,0 0-1 0 0,0 0 1 0 0,0 0 0 0 0,0 0-1 0 0,0 0 1 0 0,-1 1-1 0 0,1-1 1 0 0,-1 0-1 0 0,1 1 1 0 0,-1 0-1 0 0,0-1 1 0 0,-1 0 4 0 0,-79-59-643 0 0,81 60 657 0 0,-1-1 1 0 0,1 1-1 0 0,-1 0 1 0 0,1 0-1 0 0,-1-1 0 0 0,0 1 1 0 0,1 0-1 0 0,-1 0 1 0 0,0 1-1 0 0,0-1 1 0 0,0 0-1 0 0,0 1 1 0 0,0-1-1 0 0,0 1 1 0 0,0-1-1 0 0,0 1 1 0 0,0 0-1 0 0,0 0 1 0 0,0 0-1 0 0,0 0 1 0 0,1 0-1 0 0,-1 1 1 0 0,0-1-1 0 0,0 0 1 0 0,0 1-1 0 0,0 0 1 0 0,0-1-1 0 0,0 1 1 0 0,0 0-1 0 0,1 0 0 0 0,-1 0 1 0 0,0 0-1 0 0,1 0 1 0 0,-1 0-1 0 0,0 1 1 0 0,1-1-1 0 0,0 1 1 0 0,-1-1-1 0 0,1 1 1 0 0,0-1-1 0 0,0 1 1 0 0,0 0-1 0 0,0-1 1 0 0,0 1-1 0 0,0 0 1 0 0,0 0-1 0 0,1 0 1 0 0,-1 0-1 0 0,0-1 1 0 0,1 1-1 0 0,0 0 1 0 0,0 0-1 0 0,-1 0 0 0 0,1 0 1 0 0,0 0-1 0 0,0 0 1 0 0,1 0-1 0 0,-1 0 1 0 0,0 0-1 0 0,1 1-14 0 0,19 268 1715 0 0,-17-167-2791 0 0,2-100-3785 0 0,-1-4-362 0 0</inkml:trace>
  <inkml:trace contextRef="#ctx0" brushRef="#br0" timeOffset="248.94">222 336 7917 0 0,'0'0'5620'0'0,"0"0"-4796"0"0,0 0-568 0 0,0 0-256 0 0,-38-3 440 0 0,14 2-60 0 0,2 1-232 0 0,-5 0-148 0 0,2 0-4 0 0,0 0-1004 0 0,5 1-592 0 0,4 0-1460 0 0,3-1-4313 0 0</inkml:trace>
  <inkml:trace contextRef="#ctx0" brushRef="#br0" timeOffset="497.87">296 462 3180 0 0,'0'0'4759'0'0,"0"0"-3587"0"0,0 0-595 0 0,0 0-5 0 0,0 0-30 0 0,0 0 8 0 0,0 0-101 0 0,-5-2-117 0 0,-12-4-130 0 0,32 8-586 0 0,40 16 529 0 0,-53-18-88 0 0,1 0-1 0 0,-1 1 1 0 0,0-1 0 0 0,0 1 0 0 0,0 0 0 0 0,0-1 0 0 0,0 1-1 0 0,0 0 1 0 0,0 0 0 0 0,0 0 0 0 0,0 0 0 0 0,0 1-1 0 0,0-1 1 0 0,0 1 0 0 0,-1-1 0 0 0,1 1 0 0 0,-1-1 0 0 0,1 1-1 0 0,-1 0 1 0 0,1 0 0 0 0,-1 0 0 0 0,0-1 0 0 0,0 1-1 0 0,0 0 1 0 0,0 1 0 0 0,0-1 0 0 0,-1 0 0 0 0,1 0 0 0 0,-1 0-1 0 0,1 0 1 0 0,-1 1 0 0 0,0-1 0 0 0,0 0 0 0 0,0 0-1 0 0,0 1 1 0 0,0-1 0 0 0,0 0 0 0 0,-1 0 0 0 0,1 0 0 0 0,-1 1-1 0 0,1-1 1 0 0,-1 0 0 0 0,0 0 0 0 0,0 0 0 0 0,0 0-1 0 0,0 0 1 0 0,0 0 0 0 0,-1 0 0 0 0,1-1 0 0 0,0 1 0 0 0,-1 0-1 0 0,1-1 1 0 0,-1 1 0 0 0,0-1 0 0 0,0 1 0 0 0,1-1-1 0 0,-1 0 1 0 0,0 0 0 0 0,-2 1-57 0 0,-31 11-346 0 0,10-11-4381 0 0,19-2 69 0 0</inkml:trace>
  <inkml:trace contextRef="#ctx0" brushRef="#br0" timeOffset="748.06">438 437 10557 0 0,'0'0'1907'0'0,"0"0"-1434"0"0,0 0 149 0 0,-5 8 45 0 0,2-5-630 0 0,0 0 0 0 0,0 1 1 0 0,1-1-1 0 0,-1 1 0 0 0,1 0 0 0 0,0 0 0 0 0,0 0 1 0 0,0 0-1 0 0,1 0 0 0 0,-1 0 0 0 0,1 0 0 0 0,0 1 0 0 0,1-1 1 0 0,-1 0-1 0 0,1 1 0 0 0,-1-1 0 0 0,1 0 0 0 0,0 1 1 0 0,1-1-1 0 0,-1 1 0 0 0,1-1 0 0 0,0 0 0 0 0,0 0 1 0 0,0 1-1 0 0,1-1 0 0 0,0 0 0 0 0,-1 0 0 0 0,1 0 1 0 0,1 0-1 0 0,-1-1 0 0 0,0 1 0 0 0,1-1 0 0 0,0 1 1 0 0,0-1-1 0 0,0 0 0 0 0,0 0 0 0 0,1 1-37 0 0,25 11-1651 0 0,-8-9-2211 0 0,-1-5-3371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8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10517 0 0,'0'0'6189'0'0,"0"0"-6189"0"0,0 0-597 0 0,0 0 597 0 0,3 46 268 0 0,-3-30-91 0 0,-3 0-93 0 0,-1 1-20 0 0,0 0-64 0 0,0-1-36 0 0,0 0-1061 0 0,3-4-1767 0 0,1-3-6437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0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12 10213 0 0,'0'0'4324'0'0,"0"0"-3288"0"0,0 0-860 0 0,0 0-66 0 0,0 0-178 0 0,-4-2-268 0 0,-1-8-1223 0 0,32 15 1745 0 0,-26-4-149 0 0,0-1 0 0 0,1 0 1 0 0,-1 0-1 0 0,0 1 0 0 0,0-1 0 0 0,1 1 1 0 0,-1-1-1 0 0,0 1 0 0 0,0 0 1 0 0,0 0-1 0 0,0-1 0 0 0,0 1 0 0 0,0 0 1 0 0,0 0-1 0 0,0 0 0 0 0,0 0 0 0 0,0 0 1 0 0,0 0-1 0 0,-1 0 0 0 0,1 0 1 0 0,0 0-1 0 0,-1 0 0 0 0,1 1 0 0 0,-1-1 1 0 0,1 0-1 0 0,-1 0 0 0 0,1 1 1 0 0,-1-1-1 0 0,0 0 0 0 0,0 1 0 0 0,0-1 1 0 0,0 0-1 0 0,0 1 0 0 0,0-1 0 0 0,0 0 1 0 0,0 1-1 0 0,0-1 0 0 0,-1 0 1 0 0,1 0-1 0 0,0 1 0 0 0,-1-1 0 0 0,1 0 1 0 0,-1 0-1 0 0,0 1 0 0 0,1-1 1 0 0,-1 0-1 0 0,0 0 0 0 0,0 0 0 0 0,0 0 1 0 0,1 0-1 0 0,-1 0 0 0 0,0 0 0 0 0,-1 0-37 0 0,-9 10 301 0 0,10-11-288 0 0,0 0 0 0 0,0 0 0 0 0,0 0-1 0 0,0 0 1 0 0,0 1 0 0 0,-1-1 0 0 0,1 0 0 0 0,0 1-1 0 0,0-1 1 0 0,0 1 0 0 0,0-1 0 0 0,0 1-1 0 0,0 0 1 0 0,0-1 0 0 0,0 1 0 0 0,0 0 0 0 0,1 0-1 0 0,-1 0 1 0 0,0-1 0 0 0,0 1 0 0 0,1 0-1 0 0,-1 0 1 0 0,0 0 0 0 0,1 0 0 0 0,-1 0 0 0 0,1 1-1 0 0,-1-1 1 0 0,1 0 0 0 0,0 0 0 0 0,-1 0-1 0 0,1 0 1 0 0,0 0 0 0 0,0 1 0 0 0,0-1 0 0 0,0 0-1 0 0,0 0 1 0 0,0 0 0 0 0,0 0 0 0 0,0 1 0 0 0,1-1-1 0 0,-1 0 1 0 0,0 0 0 0 0,1 0 0 0 0,-1 0-1 0 0,1 0 1 0 0,-1 0 0 0 0,1 0 0 0 0,-1 0 0 0 0,1 0-1 0 0,0 0 1 0 0,-1 0 0 0 0,1 0 0 0 0,0 0-1 0 0,0 0 1 0 0,0-1 0 0 0,0 1 0 0 0,0 0 0 0 0,0-1-1 0 0,0 1 1 0 0,0 0 0 0 0,0-1 0 0 0,0 1-1 0 0,0-1 1 0 0,0 0 0 0 0,0 1 0 0 0,0-1 0 0 0,0 0-1 0 0,1 0 1 0 0,-1 0 0 0 0,1 0-13 0 0,83 5-391 0 0,-27-6-4061 0 0,-31-1-1593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38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1 110 4104 0 0,'0'0'4011'0'0,"0"0"-2560"0"0,0 0-751 0 0,0 0-93 0 0,0 0-2 0 0,0 0-269 0 0,0 0-200 0 0,0 0 291 0 0,0 0 203 0 0,5 5-138 0 0,96 58 468 0 0,-98-61-917 0 0,1-1 1 0 0,-1 0-1 0 0,0 1 1 0 0,1-1-1 0 0,0 0 0 0 0,-1-1 1 0 0,1 1-1 0 0,0-1 1 0 0,-1 1-1 0 0,1-1 1 0 0,0 0-1 0 0,-1-1 1 0 0,1 1-1 0 0,0-1 1 0 0,-1 1-1 0 0,1-1 0 0 0,-1 0 1 0 0,1 0-1 0 0,-1-1 1 0 0,1 1-1 0 0,-1-1 1 0 0,0 1-1 0 0,0-1 1 0 0,0 0-1 0 0,0-1 1 0 0,0 1-1 0 0,0 0 1 0 0,0-1-1 0 0,-1 1 0 0 0,1-1 1 0 0,-1 0-1 0 0,0 0 1 0 0,1-2-44 0 0,-3-1-71 0 0,0 0 0 0 0,0-1 1 0 0,-1 1-1 0 0,0 0 0 0 0,-1 0 1 0 0,1-1-1 0 0,-1 1 0 0 0,0 0 1 0 0,-1 0-1 0 0,1 1 0 0 0,-1-1 1 0 0,0 0-1 0 0,-1 1 0 0 0,0 0 1 0 0,1 0-1 0 0,-1 0 0 0 0,-1 0 1 0 0,1 0-1 0 0,-1 1 0 0 0,0 0 1 0 0,0 0-1 0 0,0 0 0 0 0,0 1 1 0 0,-1 0-1 0 0,0 0 0 0 0,1 0 1 0 0,-1 1-1 0 0,0-1 0 0 0,0 1 1 0 0,-7-1 70 0 0,10 4 39 0 0,1-1 1 0 0,-1 1-1 0 0,0 0 1 0 0,0-1-1 0 0,0 2 1 0 0,0-1-1 0 0,0 0 1 0 0,1 0-1 0 0,-1 1 1 0 0,0-1-1 0 0,1 1 1 0 0,0 0-1 0 0,-1 0 1 0 0,1 0-1 0 0,0 0 1 0 0,0 0-1 0 0,0 1 1 0 0,0-1 0 0 0,0 0-1 0 0,1 1 1 0 0,-1 0-1 0 0,1-1 1 0 0,-1 1-1 0 0,1 0 1 0 0,0 0-1 0 0,0 0 1 0 0,0-1-1 0 0,1 1 1 0 0,-1 0-1 0 0,1 0 1 0 0,-1 0-1 0 0,1 0 1 0 0,0 0-1 0 0,0 1 1 0 0,1-1-1 0 0,-1 0 1 0 0,1 0-1 0 0,-1-1 1 0 0,1 1 0 0 0,0 0-1 0 0,0 0 1 0 0,0 0-1 0 0,0 0 1 0 0,1-1-1 0 0,0 2-39 0 0,-1 22 112 0 0,-6 208 855 0 0,17-200-2154 0 0,3-17-3388 0 0,-9-13-1017 0 0</inkml:trace>
  <inkml:trace contextRef="#ctx0" brushRef="#br0" timeOffset="246.83">169 337 13805 0 0,'0'0'2008'0'0,"0"0"-2008"0"0,0 0-188 0 0,0 0 188 0 0,-42-4 412 0 0,25 4-248 0 0,-2 0-164 0 0,0 0 0 0 0,1 0-704 0 0,4 0-556 0 0,0 2-756 0 0,4-2-2324 0 0,6 0-2925 0 0</inkml:trace>
  <inkml:trace contextRef="#ctx0" brushRef="#br0" timeOffset="526.81">253 381 4012 0 0,'0'0'4450'0'0,"0"0"-3428"0"0,0 0-709 0 0,0 0 454 0 0,0 0-127 0 0,0 0-274 0 0,0 0-116 0 0,0 0-85 0 0,-2-13-7 0 0,89 73 1596 0 0,-86-58-1711 0 0,1 0 0 0 0,-1 0-1 0 0,0 0 1 0 0,1 0 0 0 0,-1 0-1 0 0,0 0 1 0 0,0 0 0 0 0,0 1-1 0 0,0-1 1 0 0,-1 0 0 0 0,1 0 0 0 0,-1 1-1 0 0,1-1 1 0 0,-1 1 0 0 0,0-1-1 0 0,0 0 1 0 0,0 1 0 0 0,0-1-1 0 0,0 1 1 0 0,-1-1 0 0 0,1 0-1 0 0,-1 1 1 0 0,0-1 0 0 0,1 0-1 0 0,-1 1 1 0 0,0-1 0 0 0,0 0 0 0 0,0 0-1 0 0,-1 0 1 0 0,1 0 0 0 0,-1 0-1 0 0,1 0 1 0 0,-1 0 0 0 0,1 0-1 0 0,-1-1 1 0 0,0 1 0 0 0,0-1-1 0 0,0 1 1 0 0,0-1 0 0 0,0 0-1 0 0,-1 1-42 0 0,-48 21-488 0 0,31-25-6358 0 0,17-2 333 0 0</inkml:trace>
  <inkml:trace contextRef="#ctx0" brushRef="#br0" timeOffset="791.39">397 401 10213 0 0,'0'0'797'0'0,"0"0"-271"0"0,0 0 363 0 0,0 0 150 0 0,-4 7-90 0 0,1 1-802 0 0,0-5-119 0 0,1 0 0 0 0,0 0 0 0 0,0 0 0 0 0,0 1 0 0 0,0-1 0 0 0,1 1 0 0 0,-1 0 0 0 0,1-1 0 0 0,0 1 0 0 0,0 0 0 0 0,0 0 0 0 0,0 0 0 0 0,1 0 0 0 0,0 0 0 0 0,0 0 0 0 0,0-1 0 0 0,0 1 0 0 0,0 0 0 0 0,1 0 0 0 0,0 0 1 0 0,-1 0-1 0 0,2 0 0 0 0,-1-1 0 0 0,0 1 0 0 0,1 0 0 0 0,0-1 0 0 0,-1 1 0 0 0,1-1 0 0 0,1 0 0 0 0,-1 1 0 0 0,0-1 0 0 0,1 0 0 0 0,2 2-28 0 0,19 9-1559 0 0,-4-6-2382 0 0,-2-4-2016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3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8341 0 0,'0'0'2049'0'0,"5"7"-1518"0"0,14 16-92 0 0,-2 1 0 0 0,0 0 0 0 0,-2 1-1 0 0,-1 1 1 0 0,0 1 0 0 0,-2-1 0 0 0,-2 2 0 0 0,0 0 0 0 0,-2 0 0 0 0,-1 1 0 0 0,-1-1-1 0 0,2 26-438 0 0,-8-40 65 0 0,-1-1 0 0 0,0 0 0 0 0,-1 0 0 0 0,0 1 0 0 0,-1-1 0 0 0,0-1 0 0 0,-1 1 0 0 0,-1 0 0 0 0,0-1 0 0 0,0 0 0 0 0,-2 0-1 0 0,1-1 1 0 0,-1 1 0 0 0,-6 5-65 0 0,-60 28-4216 0 0,60-44-2231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3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5613 0 0,'0'0'2504'0'0,"-1"6"-1367"0"0,1-5-1093 0 0,-1 2 138 0 0,0 0 0 0 0,1 1 0 0 0,-1-1 0 0 0,1 0 0 0 0,-1 0 0 0 0,1 1 0 0 0,0-1 0 0 0,0 1 0 0 0,0-1 0 0 0,1 0 0 0 0,-1 1 0 0 0,1-1 0 0 0,0 0 0 0 0,0 0 0 0 0,0 0 0 0 0,0 1 0 0 0,1-1 0 0 0,-1 0 0 0 0,1 0 0 0 0,0-1 0 0 0,-1 1 0 0 0,1 0 0 0 0,1-1 0 0 0,-1 1 0 0 0,0-1 0 0 0,1 1 0 0 0,-1-1 0 0 0,1 0 0 0 0,0 0 0 0 0,0 0-182 0 0,0-5 49 0 0,0 0 0 0 0,-1-1 0 0 0,0 1-1 0 0,0-1 1 0 0,0 1 0 0 0,0-1 0 0 0,0 0 0 0 0,-1 0 0 0 0,0 0 0 0 0,1 0-1 0 0,-1 0 1 0 0,-1 0 0 0 0,1 0 0 0 0,-1 0 0 0 0,0-1 0 0 0,1 1 0 0 0,-2 0-1 0 0,1 0 1 0 0,0 0 0 0 0,-1 0 0 0 0,0 0 0 0 0,0-1-49 0 0,-24 37-4666 0 0,15-22-744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4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11969 0 0,'0'0'2688'0'0,"0"0"-1880"0"0,13 35-392 0 0,-10-20 113 0 0,-1 3-17 0 0,1-1-112 0 0,-3 0-192 0 0,0-1-120 0 0,0 2-80 0 0,-3-2-8 0 0,2-3-56 0 0,-3 0-556 0 0,3-4-605 0 0,1-3-1083 0 0,0-6-5508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4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4728 0 0,'0'0'2133'0'0,"0"0"1012"0"0,0 0-2049 0 0,0 8-244 0 0,-2 28 745 0 0,0-26-1420 0 0,0-1-1 0 0,1 1 1 0 0,0 0 0 0 0,1 0 0 0 0,0 0-1 0 0,0 0 1 0 0,1 0 0 0 0,1 0 0 0 0,-1 0 0 0 0,2-1-1 0 0,-1 1 1 0 0,1-1 0 0 0,1 1 0 0 0,-1-1-1 0 0,2 0 1 0 0,-1 0 0 0 0,1-1 0 0 0,1 1 0 0 0,0-1-177 0 0,-4-6 10 0 0,0-1 1 0 0,0 1-1 0 0,0-1 1 0 0,0 1 0 0 0,1-1-1 0 0,-1 0 1 0 0,1 0 0 0 0,-1 0-1 0 0,1 0 1 0 0,-1 0 0 0 0,1 0-1 0 0,-1-1 1 0 0,1 0 0 0 0,0 1-1 0 0,-1-1 1 0 0,1 0 0 0 0,0 0-1 0 0,-1 0 1 0 0,1-1 0 0 0,0 1-1 0 0,-1-1 1 0 0,1 1-1 0 0,-1-1 1 0 0,1 0 0 0 0,0 0-1 0 0,-1 0 1 0 0,0 0 0 0 0,1 0-1 0 0,-1-1 1 0 0,0 1 0 0 0,0-1-1 0 0,0 0 1 0 0,0 1 0 0 0,0-1-1 0 0,0 0 1 0 0,0 0 0 0 0,0 0-1 0 0,-1 0 1 0 0,1-1 0 0 0,-1 1-1 0 0,0 0 1 0 0,1-2-11 0 0,36-106-437 0 0,-38 110 459 0 0,0 0 1 0 0,0 0-1 0 0,1 1 1 0 0,-1-1 0 0 0,1 0-1 0 0,-1 0 1 0 0,0 1 0 0 0,1-1-1 0 0,-1 0 1 0 0,0 0-1 0 0,1 0 1 0 0,-1 0 0 0 0,1 0-1 0 0,-1 1 1 0 0,1-1 0 0 0,-1 0-1 0 0,0 0 1 0 0,1 0-1 0 0,-1 0 1 0 0,1 0 0 0 0,-1 0-1 0 0,1 0 1 0 0,-1-1 0 0 0,0 1-1 0 0,1 0 1 0 0,-1 0-1 0 0,1 0 1 0 0,-1 0 0 0 0,0 0-1 0 0,1-1 1 0 0,-1 1 0 0 0,0 0-1 0 0,1 0 1 0 0,-1-1-23 0 0,9 52 45 0 0,-12 9 50 0 0,3 30-4395 0 0,5-79-602 0 0,7-2-3537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22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681 431 7689 0 0,'0'0'2509'0'0,"0"0"-1615"0"0,0 0-761 0 0,0 0-42 0 0,0 0-47 0 0,0 0 100 0 0,0 0 203 0 0,-6-6 7 0 0,-120-50 842 0 0,93 50-977 0 0,-1 2 0 0 0,0 2 0 0 0,0 0 0 0 0,0 3 0 0 0,0 0 0 0 0,1 3 0 0 0,-1 0 0 0 0,1 3 0 0 0,0 0 0 0 0,0 2-1 0 0,0 2-218 0 0,-4 1-446 0 0,-43 16 1078 0 0,50-16-7425 0 0,47-23-789 0 0</inkml:trace>
  <inkml:trace contextRef="#ctx0" brushRef="#br0" timeOffset="450.21">427 76 9097 0 0,'0'0'943'0'0,"0"0"-611"0"0,0 0-114 0 0,0 0-71 0 0,0 0 128 0 0,-2-6 137 0 0,0 1-346 0 0,0 1-1 0 0,0 0 1 0 0,-1 0-1 0 0,1 0 0 0 0,-1 0 1 0 0,0 0-1 0 0,0 1 1 0 0,0-1-1 0 0,-1 1 0 0 0,1 0 1 0 0,-1-1-1 0 0,0 2 0 0 0,1-1 1 0 0,-1 0-1 0 0,-1 1 1 0 0,1 0-1 0 0,0 0 0 0 0,0 0 1 0 0,-1 0-1 0 0,1 1 1 0 0,-1 0-1 0 0,0 0 0 0 0,1 0 1 0 0,-1 0-1 0 0,-1 1-65 0 0,3 0 16 0 0,0 0 0 0 0,0 0 0 0 0,0 0 0 0 0,0 0 0 0 0,0 1 0 0 0,0-1 1 0 0,0 1-1 0 0,1 0 0 0 0,-1 0 0 0 0,0 0 0 0 0,0 0 0 0 0,1 0 0 0 0,-1 1 0 0 0,1-1 0 0 0,-1 1 0 0 0,1 0 0 0 0,0 0 0 0 0,-1 0 0 0 0,1 0 0 0 0,0 0 0 0 0,0 0 0 0 0,0 0 0 0 0,1 1 0 0 0,-1-1 0 0 0,1 1 0 0 0,-1-1 0 0 0,1 1 1 0 0,0 0-1 0 0,0-1 0 0 0,0 1 0 0 0,0 0 0 0 0,0 0 0 0 0,1 0 0 0 0,-1 0 0 0 0,1-1 0 0 0,0 1 0 0 0,0 0 0 0 0,0 0 0 0 0,0 0 0 0 0,0 0 0 0 0,1 0 0 0 0,-1 0 0 0 0,1 0 0 0 0,1 2-16 0 0,1-1 73 0 0,1-1 0 0 0,-1 0 0 0 0,1 0 0 0 0,0 0 0 0 0,0-1 0 0 0,0 1 0 0 0,0-1 1 0 0,1 0-1 0 0,-1 0 0 0 0,0 0 0 0 0,1-1 0 0 0,0 1 0 0 0,-1-1 0 0 0,1 0 0 0 0,0-1 0 0 0,-1 1 0 0 0,1-1 0 0 0,0 0 0 0 0,0 0 0 0 0,0 0 0 0 0,-1-1 0 0 0,1 0 0 0 0,0 0 0 0 0,-1 0 0 0 0,1 0 0 0 0,2-2-73 0 0,45-36 277 0 0,-35 79-1197 0 0,-11 24 1463 0 0,0-1-1826 0 0,2-20-4142 0 0,-5-33 1073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5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13509 0 0,'0'0'2671'0'0,"0"0"-1811"0"0,0 0-590 0 0,0 0-142 0 0,0 0-126 0 0,0 0-146 0 0,3-2-122 0 0,2 2 281 0 0,-1 1 0 0 0,1-1 0 0 0,-1 1 0 0 0,0 0 0 0 0,1 0 0 0 0,-1 0 0 0 0,0 1 0 0 0,0-1 0 0 0,0 1 0 0 0,0 0 0 0 0,0 0 0 0 0,0 1 0 0 0,0-1 0 0 0,-1 1 0 0 0,1-1 0 0 0,-1 1 0 0 0,0 1 1 0 0,0-1-1 0 0,0 0 0 0 0,0 1 0 0 0,0-1 0 0 0,-1 1 0 0 0,0 0 0 0 0,1 0 0 0 0,-2 0 0 0 0,1 0 0 0 0,0 0 0 0 0,-1 0 0 0 0,0 0 0 0 0,1 1 0 0 0,-2-1 0 0 0,1 0 0 0 0,-1 1 0 0 0,1-1 0 0 0,-1 1 0 0 0,0-1 0 0 0,-1 1 1 0 0,1-1-1 0 0,-1 0 0 0 0,-1 5-15 0 0,-48 54 456 0 0,105-47 436 0 0,15-33-2769 0 0,-30-12-3538 0 0,-28 16-64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5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13165 0 0,'6'8'1090'0'0,"10"11"-860"0"0,-2 2-1 0 0,0-1 1 0 0,-1 2 0 0 0,-1 0-1 0 0,-1 1 1 0 0,-1 0-1 0 0,-1 0 1 0 0,-1 1-1 0 0,-1 0 1 0 0,-1 0 0 0 0,-2 1-1 0 0,0 0 1 0 0,-1 0-1 0 0,-2 0 1 0 0,0 12-230 0 0,-53 77 256 0 0,-12-67-3380 0 0,51-46-407 0 0,3-6-4157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8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15177 0 0,'0'0'2033'0'0,"0"0"-2033"0"0,10 35-228 0 0,-10-26 228 0 0,0 4 148 0 0,0-3-36 0 0,0 0-100 0 0,0 1 36 0 0,0 0 28 0 0,1 0 12 0 0,-1 0-88 0 0,0 0-248 0 0,0-3-993 0 0,0-3-2747 0 0,0-5-5733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0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7613 0 0,'0'0'6999'0'0,"0"0"-5138"0"0,0 0-1731 0 0,0 0-67 0 0,0 0-127 0 0,0 0-235 0 0,25 42-581 0 0,-56 46 2499 0 0,102-62 28 0 0,-68-26-1823 0 0,25-5-725 0 0,-23-2-2309 0 0,-2-6-3579 0 0,-3-1-824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0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12853 0 0,'0'0'2060'0'0,"0"0"-1252"0"0,-1 7-766 0 0,-1 13 202 0 0,1 141 1015 0 0,2-156-1213 0 0,0-1-1 0 0,0 1 0 0 0,0-1 1 0 0,0 0-1 0 0,1 0 0 0 0,-1 0 0 0 0,1 1 1 0 0,0-1-1 0 0,0-1 0 0 0,1 1 1 0 0,-1 0-1 0 0,1-1 0 0 0,0 1 0 0 0,0-1 1 0 0,0 0-1 0 0,0 0 0 0 0,0 0 1 0 0,1 0-1 0 0,0 0 0 0 0,-1-1 1 0 0,1 0-1 0 0,0 0 0 0 0,0 0 0 0 0,0 0 1 0 0,0 0-1 0 0,1-1 0 0 0,-1 0 1 0 0,0 0-1 0 0,1 0 0 0 0,-1 0 1 0 0,0-1-1 0 0,1 0 0 0 0,-1 0 0 0 0,3 0-45 0 0,-1-2-6 0 0,-1 0 0 0 0,0 0-1 0 0,0 0 1 0 0,-1-1 0 0 0,1 0-1 0 0,0 0 1 0 0,-1 0-1 0 0,0-1 1 0 0,0 1 0 0 0,0-1-1 0 0,0 0 1 0 0,0 0 0 0 0,-1 0-1 0 0,0-1 1 0 0,0 1 0 0 0,0-1-1 0 0,0 0 1 0 0,-1 0-1 0 0,0 0 1 0 0,0 0 0 0 0,0 0-1 0 0,-1 0 1 0 0,1-1 0 0 0,-1 1-1 0 0,-1 0 1 0 0,1-1-1 0 0,-1 1 1 0 0,0-1 0 0 0,0 1-1 0 0,0-1 1 0 0,-1-4 6 0 0,13 118-595 0 0,3-28 741 0 0,1-50-3289 0 0,-10-24-1119 0 0,3-4-2397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1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15089 0 0,'0'0'1172'0'0,"0"0"-1194"0"0,0 0-246 0 0,0 0 130 0 0,0 0 70 0 0,0 0 112 0 0,0 0 91 0 0,3 4 18 0 0,31 24-147 0 0,-31-27 33 0 0,0 0 0 0 0,0 0 0 0 0,-1 1 0 0 0,1-1 0 0 0,0 0 0 0 0,0 1 0 0 0,-1 0 0 0 0,1-1 0 0 0,-1 1 0 0 0,1 0 0 0 0,-1 0 0 0 0,0 1 0 0 0,0-1 0 0 0,0 0 0 0 0,0 1 0 0 0,0-1-1 0 0,-1 1 1 0 0,1-1 0 0 0,-1 1 0 0 0,1 0 0 0 0,-1 0 0 0 0,0 0 0 0 0,0 0 0 0 0,-1 0 0 0 0,1 0 0 0 0,0 0 0 0 0,-1 0 0 0 0,0 0 0 0 0,0 0 0 0 0,0 0 0 0 0,0 0 0 0 0,0 0 0 0 0,-1 0-1 0 0,1 0 1 0 0,-1 0 0 0 0,0 0 0 0 0,0 0 0 0 0,0 0 0 0 0,0 0 0 0 0,0 0 0 0 0,-1 0 0 0 0,1-1 0 0 0,-1 1 0 0 0,0 0-39 0 0,1-2 18 0 0,1 0 0 0 0,-1 0 1 0 0,1 0-1 0 0,-1 0 0 0 0,1 0 0 0 0,-1 0 1 0 0,1 0-1 0 0,0 0 0 0 0,0 1 0 0 0,-1-1 1 0 0,1 0-1 0 0,0 0 0 0 0,0 0 0 0 0,0 0 1 0 0,0 0-1 0 0,0 0 0 0 0,1 0 0 0 0,-1 1 1 0 0,0-1-1 0 0,0 0 0 0 0,1 0 0 0 0,-1 0 1 0 0,1 0-1 0 0,-1 0 0 0 0,1 0 0 0 0,-1 0 1 0 0,1 0-1 0 0,0 0 0 0 0,-1 0 0 0 0,1-1 1 0 0,0 1-1 0 0,0 0 0 0 0,0 0 0 0 0,-1-1 1 0 0,1 1-1 0 0,0 0 0 0 0,0-1 0 0 0,0 1 1 0 0,0-1-1 0 0,0 1 0 0 0,0-1 0 0 0,0 0 1 0 0,0 1-1 0 0,1-1 0 0 0,-1 0 0 0 0,0 0 1 0 0,0 0-1 0 0,0 1 0 0 0,0-1 0 0 0,1 0-18 0 0,72 18 683 0 0,-65-16-691 0 0,97 16 367 0 0,-60-12-4692 0 0,-19-2-2164 0 0,-9-1-2432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1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20 1420 0 0,'0'0'9213'0'0,"0"0"-4981"0"0,0 0-2924 0 0,0 0-231 0 0,0 0-433 0 0,0 0-296 0 0,0 0-252 0 0,0 0 4 0 0,0 0-28 0 0,-43 4-72 0 0,26-3-16 0 0,-4-1-44 0 0,0 0 12 0 0,-2 0-336 0 0,5 0-572 0 0,2-5-1029 0 0,7 0-3675 0 0,6-9-3729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1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10 15705 0 0,'0'0'2657'0'0,"0"0"-2657"0"0,0 0-336 0 0,-38 3 176 0 0,14-2 160 0 0,-5-1 8 0 0,-2 0-8 0 0,-1 0 0 0 0,1 0-596 0 0,-5 0-188 0 0,2 0-729 0 0,4-2-1171 0 0,4 0-2624 0 0,0-7-1681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9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200 387 14793 0 0,'0'0'2373'0'0,"0"0"-2049"0"0,0 0-324 0 0,0 0-76 0 0,0 0 76 0 0,0 0 212 0 0,-34 2-40 0 0,14-2-88 0 0,0 0-84 0 0,-3 0-8 0 0,-1-1-316 0 0,-1-1-356 0 0,1-3-641 0 0,9 1-1559 0 0,1-8-3788 0 0</inkml:trace>
  <inkml:trace contextRef="#ctx0" brushRef="#br0" timeOffset="168.3">113 356 6949 0 0,'0'0'8816'0'0,"15"37"-8412"0"0,-14-19-312 0 0,-1 2 157 0 0,-1 2-49 0 0,-3-1-36 0 0,-2-4-64 0 0,2-1-16 0 0,0-4-84 0 0,1-1-12 0 0,1-3-412 0 0,0-3-533 0 0,2-4-619 0 0,-2-1-1444 0 0,2-10-3185 0 0</inkml:trace>
  <inkml:trace contextRef="#ctx0" brushRef="#br0" timeOffset="509.02">294 78 9369 0 0,'0'0'4538'0'0,"0"0"-3589"0"0,6 3-993 0 0,26 17-109 0 0,-27-15 164 0 0,1 0 0 0 0,0 0 0 0 0,1-1 0 0 0,-1 1 0 0 0,1-2-1 0 0,0 1 1 0 0,-1-1 0 0 0,2 0 0 0 0,-1 0 0 0 0,0 0 0 0 0,1-1-1 0 0,-1-1 1 0 0,1 1 0 0 0,-1-1 0 0 0,1 0 0 0 0,0-1 0 0 0,-1 0 0 0 0,1 0-1 0 0,0-1 1 0 0,-1 0 0 0 0,1 0 0 0 0,0 0 0 0 0,1-2-11 0 0,-7 0-2 0 0,0 0 1 0 0,1 0 0 0 0,-1-1 0 0 0,-1 1-1 0 0,1 0 1 0 0,0-1 0 0 0,-1 0 0 0 0,0 1-1 0 0,0-1 1 0 0,0 0 0 0 0,0 1 0 0 0,0-1-1 0 0,-1 0 1 0 0,0 0 0 0 0,0 0 0 0 0,0 0-1 0 0,0 0 1 0 0,0 1 0 0 0,-1-1-1 0 0,0 0 1 0 0,0 0 0 0 0,0 0 0 0 0,0 1-1 0 0,0-1 1 0 0,-1 1 0 0 0,0-1 0 0 0,0 1-1 0 0,0 0 1 0 0,0-1 0 0 0,0 1 0 0 0,0 0-1 0 0,-1 0 1 0 0,0 0 0 0 0,1 1 0 0 0,-1-1-1 0 0,0 1 1 0 0,-1 0 0 0 0,1-1 0 0 0,0 1-1 0 0,0 1 1 0 0,-1-1 0 0 0,1 0 0 0 0,-1 1-1 0 0,0 0 1 0 0,-3-1 1 0 0,4 5 43 0 0,-1 0 0 0 0,1 0 1 0 0,0 1-1 0 0,0 0 0 0 0,0-1 0 0 0,0 1 0 0 0,1 0 0 0 0,-1 0 0 0 0,1 1 1 0 0,0-1-1 0 0,0 0 0 0 0,1 1 0 0 0,-1-1 0 0 0,1 1 0 0 0,0-1 1 0 0,0 1-1 0 0,1 0 0 0 0,-1 0 0 0 0,1-1 0 0 0,0 1 0 0 0,1 0 1 0 0,-1-1-1 0 0,1 2-43 0 0,-1-4 25 0 0,-4 46-31 0 0,-3 101 1036 0 0,16-55-3973 0 0,-6-83-1911 0 0,10-6-3811 0 0</inkml:trace>
  <inkml:trace contextRef="#ctx0" brushRef="#br0" timeOffset="664.46">557 388 7673 0 0,'0'0'8713'0'0,"0"0"-8713"0"0,0 0-65 0 0,0 0 65 0 0,0 0 333 0 0,-46-4-25 0 0,29 0-212 0 0,-4-1-96 0 0,2 0-596 0 0,-2 0-853 0 0,1 0-927 0 0,7 1-2564 0 0,0-4-2757 0 0</inkml:trace>
  <inkml:trace contextRef="#ctx0" brushRef="#br0" timeOffset="897.23">576 451 10105 0 0,'0'0'3328'0'0,"0"0"-2888"0"0,0 0-193 0 0,0 0 134 0 0,0 0-171 0 0,0 0-270 0 0,27 20-1240 0 0,-24-19 1357 0 0,0 0-1 0 0,0 1 1 0 0,0-1 0 0 0,0 1 0 0 0,-1-1 0 0 0,1 1 0 0 0,0 0 0 0 0,-1 0 0 0 0,1 0 0 0 0,-1 1 0 0 0,0-1 0 0 0,1 1 0 0 0,-1-1 0 0 0,0 1 0 0 0,-1 0 0 0 0,1-1 0 0 0,0 1 0 0 0,-1 0 0 0 0,0 0 0 0 0,0 0 0 0 0,0 1 0 0 0,0-1-1 0 0,0 0 1 0 0,0 0 0 0 0,-1 0 0 0 0,1 1 0 0 0,-1-1 0 0 0,0 0 0 0 0,0 1 0 0 0,-1-1 0 0 0,1 0 0 0 0,0 0 0 0 0,-1 1 0 0 0,0-1 0 0 0,0 0 0 0 0,0 0 0 0 0,0 0 0 0 0,-1 0 0 0 0,1 0 0 0 0,-1 0 0 0 0,1 0 0 0 0,-1-1 0 0 0,0 1-1 0 0,0 0 1 0 0,0-1 0 0 0,-1 0 0 0 0,1 1 0 0 0,-1-1 0 0 0,1 0 0 0 0,-2 1-57 0 0,-33 6 76 0 0,17-15-7126 0 0,19-2-774 0 0</inkml:trace>
  <inkml:trace contextRef="#ctx0" brushRef="#br0" timeOffset="1162.18">712 495 12209 0 0,'0'0'1976'0'0,"0"0"-1806"0"0,0 0 216 0 0,-1 6 117 0 0,-2 14-880 0 0,-2 71 2675 0 0,18-67-4737 0 0,14-12-3805 0 0,-13-11-2194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5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192 197 15645 0 0,'0'0'2001'0'0,"0"0"-2001"0"0,0 0-384 0 0,0 0 296 0 0,0 0 88 0 0,-34-10 0 0 0,13 2-184 0 0,2-1-621 0 0,-2 0-327 0 0,4-1-452 0 0,1 0-592 0 0,7 0-1920 0 0,4 1-1181 0 0</inkml:trace>
  <inkml:trace contextRef="#ctx0" brushRef="#br0" timeOffset="156.85">204 85 9581 0 0,'0'0'2180'0'0,"0"0"-224"0"0,0 0-780 0 0,36 2-280 0 0,-36-2-508 0 0,-5-2-380 0 0,-7-1-8 0 0,-11-5 205 0 0,-12-3-205 0 0,-10-5-293 0 0,-4-2-1267 0 0,8 5-2516 0 0,11-3-5605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15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0 5533 0 0,'0'0'5945'0'0,"0"0"-4913"0"0,0 0-1153 0 0,0 0 350 0 0,2 7 152 0 0,57 118 1301 0 0,-59-122-1652 0 0,0 0 1 0 0,0-1 0 0 0,0 1-1 0 0,0 0 1 0 0,0-1 0 0 0,-1 1-1 0 0,1 0 1 0 0,-1-1 0 0 0,0 1-1 0 0,0-1 1 0 0,0 1 0 0 0,0-1-1 0 0,0 1 1 0 0,0-1 0 0 0,-1 0-1 0 0,1 1 1 0 0,-1-1 0 0 0,0 0 0 0 0,1 0-1 0 0,-1 0 1 0 0,0-1 0 0 0,0 1-1 0 0,0 0 1 0 0,0-1 0 0 0,-1 1-1 0 0,1-1 1 0 0,0 1 0 0 0,-1-1-1 0 0,1 0 1 0 0,-1 0 0 0 0,1 0-1 0 0,-1-1 1 0 0,1 1 0 0 0,-1-1-1 0 0,0 1 1 0 0,1-1 0 0 0,-1 0-1 0 0,0 0 1 0 0,1 0 0 0 0,-1 0-1 0 0,0 0 1 0 0,0-1-31 0 0,-3 2-94 0 0,1 0 1 0 0,-1-1-1 0 0,0 0 1 0 0,0 0-1 0 0,1 0 1 0 0,-1-1-1 0 0,0 0 0 0 0,1 0 1 0 0,-1 0-1 0 0,0-1 1 0 0,1 0-1 0 0,0 0 0 0 0,-1 0 1 0 0,1-1-1 0 0,0 0 1 0 0,0 0-1 0 0,0 0 0 0 0,1 0 1 0 0,-1-1-1 0 0,-1-2 94 0 0,5 5-10 0 0,0-1 1 0 0,1 0-1 0 0,-1 0 0 0 0,1 0 0 0 0,-1 0 0 0 0,1 0 0 0 0,0 1 0 0 0,-1-1 0 0 0,1 0 1 0 0,0 0-1 0 0,1 0 0 0 0,-1 0 0 0 0,0 0 0 0 0,0 0 0 0 0,1 0 0 0 0,-1 0 0 0 0,1 1 1 0 0,0-1-1 0 0,-1 0 0 0 0,1 0 0 0 0,0 1 0 0 0,0-1 0 0 0,0 0 0 0 0,0 1 0 0 0,0-1 1 0 0,1 1-1 0 0,-1-1 0 0 0,0 1 0 0 0,1 0 0 0 0,-1-1 0 0 0,1 1 0 0 0,-1 0 1 0 0,1 0-1 0 0,0 0 0 0 0,-1 0 0 0 0,1 0 0 0 0,0 1 0 0 0,0-1 0 0 0,1 0 10 0 0,75-28-1007 0 0,-54 23-1044 0 0,-4 2-2386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57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1580 0 0,'0'0'2596'0'0,"0"0"963"0"0,0 0-2329 0 0,0 0-987 0 0,0 0-199 0 0,0 0-2 0 0,0 0-1 0 0,49 4-146 0 0,-47-4 99 0 0,0 1-1 0 0,0-1 1 0 0,-1 1-1 0 0,1 0 1 0 0,0-1-1 0 0,-1 1 1 0 0,1 0-1 0 0,0 0 1 0 0,-1 0-1 0 0,1 0 1 0 0,-1 0 0 0 0,0 1-1 0 0,1-1 1 0 0,-1 0-1 0 0,0 1 1 0 0,0-1-1 0 0,0 1 1 0 0,0-1-1 0 0,0 1 1 0 0,0-1-1 0 0,0 1 1 0 0,0 0-1 0 0,-1-1 1 0 0,1 1-1 0 0,0 0 1 0 0,-1 0 0 0 0,0 0-1 0 0,1-1 1 0 0,-1 1-1 0 0,0 0 1 0 0,0 0-1 0 0,0 0 1 0 0,0 0-1 0 0,-1 0 1 0 0,1-1-1 0 0,0 1 1 0 0,-1 0-1 0 0,1 0 1 0 0,-1-1-1 0 0,1 1 1 0 0,-1 0-1 0 0,0-1 1 0 0,0 1 0 0 0,0 0-1 0 0,0-1 1 0 0,0 1-1 0 0,0-1 1 0 0,0 0-1 0 0,-1 1 1 0 0,1-1 6 0 0,-36 23-6187 0 0,30-23 3719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3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11969 0 0,'0'0'820'0'0,"-3"10"-357"0"0,-13 36 225 0 0,3 2 1 0 0,1 0-1 0 0,3 1 1 0 0,2 0-1 0 0,2 0 1 0 0,2 48-689 0 0,3-88-44 0 0,1 1 0 0 0,1-1 0 0 0,0 0 0 0 0,0 0 1 0 0,1 0-1 0 0,0 0 0 0 0,0 0 0 0 0,1 0 0 0 0,0-1 0 0 0,1 1 0 0 0,0-1 0 0 0,0 0 1 0 0,1-1-1 0 0,0 1 0 0 0,0-1 0 0 0,1 0 0 0 0,0-1 0 0 0,0 0 0 0 0,0 0 0 0 0,1 0 1 0 0,0-1-1 0 0,0 0 0 0 0,0-1 0 0 0,1 1 0 0 0,-1-2 0 0 0,10 4 44 0 0,9-11-4809 0 0,-12-13-1836 0 0</inkml:trace>
  <inkml:trace contextRef="#ctx0" brushRef="#br0" timeOffset="356.27">294 173 7705 0 0,'0'8'5302'0'0,"-1"18"-4008"0"0,8 122 999 0 0,-6-144-2261 0 0,0-1 0 0 0,0 1-1 0 0,0 0 1 0 0,0 0 0 0 0,0-1-1 0 0,1 1 1 0 0,0-1 0 0 0,0 1 0 0 0,0-1-1 0 0,0 0 1 0 0,0 0 0 0 0,1 0 0 0 0,-1 0-1 0 0,1 0 1 0 0,0 0 0 0 0,0-1 0 0 0,0 1-1 0 0,0-1 1 0 0,0 0 0 0 0,0 0 0 0 0,1 0-1 0 0,-1 0 1 0 0,1-1 0 0 0,-1 1 0 0 0,1-1-1 0 0,0 0 1 0 0,0 0 0 0 0,-1 0 0 0 0,1-1-1 0 0,0 1 1 0 0,0-1 0 0 0,0 0 0 0 0,0 0-1 0 0,0 0 1 0 0,2-1-32 0 0,-1 0 2 0 0,-1-1 1 0 0,0 1-1 0 0,1-1 1 0 0,-1 0-1 0 0,0 0 1 0 0,0 0-1 0 0,0-1 1 0 0,-1 1-1 0 0,1-1 1 0 0,-1 0-1 0 0,1 0 1 0 0,-1 0-1 0 0,0-1 1 0 0,0 1-1 0 0,0-1 1 0 0,-1 0-1 0 0,1 1 1 0 0,-1-1-1 0 0,0 0 0 0 0,0 0 1 0 0,0-1-1 0 0,-1 1 1 0 0,1 0-1 0 0,-1-1 1 0 0,0 1-1 0 0,0-1 1 0 0,-1 1-1 0 0,1-1 1 0 0,-1 1-1 0 0,0-1 1 0 0,0 1-1 0 0,-1-2-2 0 0,-11-92-299 0 0,14 168 244 0 0,-1-38-153 0 0,15 87 273 0 0,24-61-6400 0 0,-28-51 848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7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489 1884 940 0 0,'0'0'6828'0'0,"0"0"-4162"0"0,0 0-2002 0 0,0 0-510 0 0,0 0-78 0 0,0 0-26 0 0,0 0-31 0 0,0-7 10 0 0,-37-240 3949 0 0,24 192-3835 0 0,-104-658-167 0 0,37 407 219 0 0,56 232-178 0 0,4-1 0 0 0,2-1 0 0 0,4-1-1 0 0,-2-49-16 0 0,18-1 607 0 0,15 169-2760 0 0,64 152 3361 0 0,-152-367 617 0 0,69 171-1807 0 0,-17 38-1769 0 0,-114 82 2163 0 0,115-97-1625 0 0,11-4-6390 0 0,7-9 468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48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1176 366 8553 0 0,'0'0'2501'0'0,"0"0"-1998"0"0,0 9-98 0 0,-1 15 34 0 0,-1-7-132 0 0,1 1 0 0 0,0 0 0 0 0,1 0 0 0 0,1-1 0 0 0,1 1 1 0 0,0 0-1 0 0,2-1 0 0 0,0 0 0 0 0,0 1 0 0 0,2-2 1 0 0,0 1-1 0 0,3 3-307 0 0,-7-17 52 0 0,0 0 0 0 0,-1 0 0 0 0,2 0 0 0 0,-1 0 0 0 0,0-1 0 0 0,0 1 0 0 0,1-1-1 0 0,0 0 1 0 0,-1 0 0 0 0,1 0 0 0 0,0 0 0 0 0,0 0 0 0 0,0 0 0 0 0,0-1 0 0 0,0 1 0 0 0,1-1 0 0 0,-1 0 0 0 0,0 0 0 0 0,1 0 0 0 0,-1-1 0 0 0,0 1 0 0 0,1-1 0 0 0,-1 1 0 0 0,1-1 0 0 0,-1-1 0 0 0,1 1 0 0 0,-1 0 0 0 0,1-1 0 0 0,-1 1 0 0 0,0-1 0 0 0,1 0 0 0 0,-1 0-1 0 0,0-1 1 0 0,0 1 0 0 0,0-1 0 0 0,1 1 0 0 0,-2-1 0 0 0,1 0 0 0 0,0 0 0 0 0,0 0 0 0 0,-1-1 0 0 0,1 1 0 0 0,-1-1 0 0 0,1 1 0 0 0,0-3-52 0 0,17-154-689 0 0,10 249 560 0 0,-21-38 374 0 0,30 60-1301 0 0,-19-102-7119 0 0,-8-12-446 0 0</inkml:trace>
  <inkml:trace contextRef="#ctx0" brushRef="#br0" timeOffset="-1806.68">73 290 7657 0 0,'0'0'5734'0'0,"0"0"-4707"0"0,7 5-1091 0 0,10 6 129 0 0,0 0-1 0 0,0-1 1 0 0,1-1 0 0 0,0-1 0 0 0,0-1-1 0 0,1 0 1 0 0,0-1 0 0 0,1-1-1 0 0,-1-1 1 0 0,1-1 0 0 0,0 0 0 0 0,0-2-1 0 0,14 0-64 0 0,-32-2-29 0 0,1-1 0 0 0,0 1 0 0 0,0 0 0 0 0,0-1 0 0 0,-1 1 0 0 0,1-1 0 0 0,-1 0 0 0 0,1 0 0 0 0,-1 0-1 0 0,0 0 1 0 0,1-1 0 0 0,-1 1 0 0 0,0-1 0 0 0,-1 1 0 0 0,1-1 0 0 0,0 1 0 0 0,-1-1 0 0 0,0 0 0 0 0,1 0 0 0 0,-1 0-1 0 0,0 0 1 0 0,0 0 0 0 0,-1 0 0 0 0,1 0 0 0 0,-1 0 0 0 0,1 0 0 0 0,-1 0 0 0 0,0 0 0 0 0,0-1 0 0 0,-1 1-1 0 0,1 0 1 0 0,0 0 0 0 0,-1 0 0 0 0,0 0 0 0 0,0 0 0 0 0,0 0 0 0 0,0 0 0 0 0,0 0 0 0 0,-1 1 0 0 0,1-1 0 0 0,-1 0-1 0 0,0 1 1 0 0,0-1 0 0 0,0 1 0 0 0,0-1 0 0 0,0 1 0 0 0,0 0 0 0 0,-1 0 0 0 0,1 0 0 0 0,-1 0 0 0 0,1 1 0 0 0,-1-1-1 0 0,0 0 1 0 0,1 1 0 0 0,-2 0 29 0 0,-3-7 108 0 0,0 0-1 0 0,-1 1 1 0 0,0 0 0 0 0,-1 1-1 0 0,1-1 1 0 0,-1 2 0 0 0,0-1-1 0 0,0 1 1 0 0,-1 1-1 0 0,0 0 1 0 0,0 0 0 0 0,0 1-1 0 0,0 0 1 0 0,0 0-1 0 0,-3 1-107 0 0,11 4 32 0 0,0-1-1 0 0,0 1 1 0 0,0 0-1 0 0,0 0 1 0 0,0 0-1 0 0,0 0 1 0 0,1 0-1 0 0,-1 1 1 0 0,1-1-1 0 0,-1 0 1 0 0,1 1-1 0 0,0-1 1 0 0,0 1-1 0 0,0-1 1 0 0,0 1-1 0 0,0 0 1 0 0,1-1-1 0 0,-1 1 1 0 0,1 0-1 0 0,0 0 1 0 0,0-1-1 0 0,0 1 1 0 0,0 0-1 0 0,0 0 1 0 0,1-1-1 0 0,-1 1 1 0 0,1 0-1 0 0,-1-1 1 0 0,1 1-1 0 0,0 0 1 0 0,1 0-32 0 0,-2 2 109 0 0,40 330 1788 0 0,-26-258-4258 0 0,-7-77-3231 0 0,-4-4-739 0 0</inkml:trace>
  <inkml:trace contextRef="#ctx0" brushRef="#br0" timeOffset="-1541">367 563 9793 0 0,'0'0'2444'0'0,"0"0"-744"0"0,0 0-688 0 0,0 0-472 0 0,0 0-476 0 0,0 0 524 0 0,0 0 317 0 0,0 0-133 0 0,-41-3-452 0 0,17 4-320 0 0,2-1-804 0 0,-1 0-1329 0 0,6 0-4023 0 0,4-4-2889 0 0</inkml:trace>
  <inkml:trace contextRef="#ctx0" brushRef="#br0" timeOffset="-1292.85">507 656 10245 0 0,'0'0'2172'0'0,"0"0"-1390"0"0,0 0-522 0 0,0 0 170 0 0,0 0 38 0 0,0 0-159 0 0,0 0-137 0 0,0 0-167 0 0,-13-2-1034 0 0,17 2 1083 0 0,0 0 0 0 0,-1 1 0 0 0,1 0 0 0 0,0 0 0 0 0,-1 0 0 0 0,1 0 0 0 0,-1 0 1 0 0,1 1-1 0 0,-1 0 0 0 0,0 0 0 0 0,1 0 0 0 0,-1 0 0 0 0,0 0 0 0 0,0 0 0 0 0,0 1 0 0 0,-1 0 0 0 0,1-1 0 0 0,-1 1 0 0 0,1 0 1 0 0,-1 0-1 0 0,0 0 0 0 0,0 1 0 0 0,0-1 0 0 0,-1 0 0 0 0,1 1 0 0 0,-1-1 0 0 0,0 1 0 0 0,0 0 0 0 0,0-1 0 0 0,0 1 0 0 0,-1 0 1 0 0,1 0-1 0 0,-1-1 0 0 0,0 1 0 0 0,0 0 0 0 0,0 0 0 0 0,-1-1 0 0 0,1 1 0 0 0,-1 0 0 0 0,0-1 0 0 0,0 1 0 0 0,0 0 0 0 0,-1-1 0 0 0,-1 4-54 0 0,-35 20 336 0 0,26-29-7443 0 0,12-5 121 0 0</inkml:trace>
  <inkml:trace contextRef="#ctx0" brushRef="#br0" timeOffset="-1042.07">662 692 10357 0 0,'0'0'1385'0'0,"0"0"-865"0"0,0 0-301 0 0,0 0 60 0 0,0 0 303 0 0,0 0 218 0 0,-2 7 60 0 0,-34 72 532 0 0,35-77-1405 0 0,1 0 1 0 0,0-1-1 0 0,0 1 1 0 0,0 0 0 0 0,0 0-1 0 0,0 0 1 0 0,1-1-1 0 0,-1 1 1 0 0,0 0 0 0 0,1 0-1 0 0,0-1 1 0 0,-1 1-1 0 0,1 0 1 0 0,0-1 0 0 0,0 1-1 0 0,0-1 1 0 0,0 1 0 0 0,0-1-1 0 0,0 1 1 0 0,0-1-1 0 0,0 1 1 0 0,1-1 0 0 0,-1 0-1 0 0,0 0 1 0 0,1 0-1 0 0,-1 0 1 0 0,1 0 0 0 0,-1 0-1 0 0,1 0 1 0 0,0 0-1 0 0,-1-1 1 0 0,1 1 0 0 0,0-1-1 0 0,0 1 1 0 0,-1-1 0 0 0,1 0-1 0 0,0 0 1 0 0,0 1-1 0 0,0-1 13 0 0,25 6-2854 0 0,-6-4-3532 0 0,-7-2-284 0 0</inkml:trace>
  <inkml:trace contextRef="#ctx0" brushRef="#br0" timeOffset="-1041.07">835 863 8401 0 0,'0'0'6060'0'0,"0"0"-6048"0"0,0 0 340 0 0,0 0 268 0 0,-1 45-132 0 0,-2-34-168 0 0,-1 1-107 0 0,3-2-65 0 0,-2 1-96 0 0,2-1 8 0 0,-2 2 76 0 0,3-1-136 0 0,0-1 0 0 0,0-1-953 0 0,4-3-1119 0 0,-1-3-3448 0 0,1-6-2797 0 0</inkml:trace>
  <inkml:trace contextRef="#ctx0" brushRef="#br0" timeOffset="8600.06">625 1127 1600 0 0,'0'0'2460'0'0,"6"2"-427"0"0,-5-2-2042 0 0,75 21-424 0 0,-68-19 666 0 0,-1-1-1 0 0,0 0 0 0 0,1-1 0 0 0,-1 0 1 0 0,0 0-1 0 0,1-1 0 0 0,-1 0 1 0 0,0 0-1 0 0,0 0 0 0 0,0-1 1 0 0,0 0-1 0 0,0-1 0 0 0,0 1 1 0 0,0-2-1 0 0,-1 1 0 0 0,2-1-232 0 0,10-8 101 0 0,-1-1 0 0 0,0 0-1 0 0,-1-1 1 0 0,0-1 0 0 0,-1 0 0 0 0,-1-1-1 0 0,0 0 1 0 0,-2-2 0 0 0,0 1 0 0 0,-1-2-1 0 0,0 1 1 0 0,-2-1 0 0 0,0-1 0 0 0,-1 0-1 0 0,-1 0 1 0 0,-1 0 0 0 0,-1-1 0 0 0,0 0-1 0 0,-2 0 1 0 0,0 0 0 0 0,-2-3-101 0 0,1-8 35 0 0,-2-1 0 0 0,-1 1-1 0 0,-1 0 1 0 0,-2 0 0 0 0,-1 0 0 0 0,-2 0 0 0 0,0 1 0 0 0,-3 0 0 0 0,0 1 0 0 0,-2 0-1 0 0,-2 0 1 0 0,0 2 0 0 0,-16-22-35 0 0,19 30-38 0 0,-2 2-1 0 0,0 0 1 0 0,-2 0-1 0 0,0 1 1 0 0,0 1-1 0 0,-2 1 1 0 0,0 0-1 0 0,0 1 1 0 0,-2 1-1 0 0,1 0 1 0 0,-2 2 0 0 0,1 0-1 0 0,-19-6 39 0 0,17 6-7 0 0,-1 1 0 0 0,1 1 0 0 0,-2 1 0 0 0,1 1 1 0 0,-1 1-1 0 0,0 1 0 0 0,0 1 0 0 0,0 1 0 0 0,-1 1 0 0 0,1 1 0 0 0,-1 2 0 0 0,0 0 0 0 0,1 1 1 0 0,0 1-1 0 0,-1 1 0 0 0,1 1 0 0 0,1 2 0 0 0,-6 2 7 0 0,13-4 39 0 0,-1 2 0 0 0,1 0 0 0 0,1 1 0 0 0,-1 0 0 0 0,1 1 1 0 0,1 1-1 0 0,-1 0 0 0 0,2 1 0 0 0,-1 0 0 0 0,2 1 0 0 0,-1 0 0 0 0,2 1 0 0 0,0 0 0 0 0,0 1 0 0 0,1 0 0 0 0,1 0 0 0 0,0 1 0 0 0,1 0 1 0 0,1 1-1 0 0,0-1 0 0 0,1 1 0 0 0,1 0 0 0 0,1 1 0 0 0,0-1 0 0 0,1 1 0 0 0,0 13-39 0 0,0-5 163 0 0,2 1 1 0 0,1-1-1 0 0,2 1 0 0 0,0-1 1 0 0,1 1-1 0 0,2-1 0 0 0,0 0 1 0 0,2-1-1 0 0,0 0 0 0 0,2 0 0 0 0,1-1 1 0 0,1 0-1 0 0,0-1 0 0 0,2 0 1 0 0,1-1-1 0 0,0-1 0 0 0,1 0 0 0 0,2-1 1 0 0,0-1-1 0 0,1 0 0 0 0,0-2 1 0 0,1 0-1 0 0,1-1 0 0 0,1-1 1 0 0,0-2-1 0 0,13 6-163 0 0,6-10-1776 0 0,-16-16-4322 0 0,-12-9-607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53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86 669 1800 0 0,'0'0'258'0'0,"0"0"-295"0"0,0 0-123 0 0,0 0 32 0 0,0 0 70 0 0,0 0 34 0 0,0 0-22 0 0,6 5 30 0 0,27 9 545 0 0,1-1 1 0 0,0-2 0 0 0,1-1-1 0 0,-1-1 1 0 0,2-2 0 0 0,-1-2-1 0 0,1-1 1 0 0,0-2-1 0 0,0-1 1 0 0,0-2 0 0 0,9-3-530 0 0,-8 4-308 0 0,-9 0 286 0 0,1-2 0 0 0,-1-1 0 0 0,0-1-1 0 0,0-1 1 0 0,-1-2 0 0 0,0 0 0 0 0,0-2 0 0 0,0-1-1 0 0,-1-2 1 0 0,-1 0 0 0 0,0-1 0 0 0,-1-2 0 0 0,0 0-1 0 0,-1-2 1 0 0,-1-1 0 0 0,-1 0 0 0 0,0-1 0 0 0,-1-2-1 0 0,-1 0 1 0 0,-2-1 0 0 0,0 0 0 0 0,-1-2 0 0 0,9-17 22 0 0,-23 34-49 0 0,0-1 0 0 0,0 1 0 0 0,0-1 1 0 0,-1 0-1 0 0,0 1 0 0 0,0-1 0 0 0,-1 0 0 0 0,0 0 1 0 0,-1 0-1 0 0,1 1 0 0 0,-2-1 0 0 0,1 0 1 0 0,-1 1-1 0 0,0-1 0 0 0,0 1 0 0 0,-1-1 0 0 0,0 1 1 0 0,-1 0-1 0 0,1 0 0 0 0,-1 0 0 0 0,-1 1 1 0 0,1-1-1 0 0,-1 1 0 0 0,0 0 0 0 0,-1 1 0 0 0,-3-4 49 0 0,-9-9-284 0 0,-1 2 0 0 0,-1 0 0 0 0,-1 1 0 0 0,0 1 0 0 0,-1 1 0 0 0,0 0 0 0 0,-19-6 284 0 0,-1 2 649 0 0,0 2 0 0 0,-1 1 0 0 0,0 3 1 0 0,-1 1-1 0 0,-32-2-649 0 0,47 8-12 0 0,0 2 1 0 0,-1 0-1 0 0,1 2 0 0 0,-1 2 1 0 0,1 0-1 0 0,0 2 1 0 0,-1 1-1 0 0,2 2 0 0 0,-1 1 1 0 0,1 1-1 0 0,0 1 0 0 0,1 1 1 0 0,0 2-1 0 0,-8 6 12 0 0,20-8 70 0 0,2 1 0 0 0,0 1 0 0 0,0 0 0 0 0,1 1 0 0 0,1 0 0 0 0,0 1 0 0 0,1 1 0 0 0,0-1 0 0 0,2 1 0 0 0,0 1 0 0 0,0 0 0 0 0,2 0 0 0 0,0 0 0 0 0,1 1 0 0 0,1 0 0 0 0,0-1 0 0 0,2 2 0 0 0,0-1 0 0 0,1 0 0 0 0,1 14-70 0 0,2-20-102 0 0,0-1 0 0 0,1 1 0 0 0,1 0 0 0 0,0-1 0 0 0,0 1 0 0 0,1-1 0 0 0,1-1 0 0 0,0 1 0 0 0,0-1 0 0 0,1 0 0 0 0,1 0 0 0 0,-1 0 0 0 0,2-1 0 0 0,-1-1 0 0 0,1 1 0 0 0,0-2 0 0 0,1 1 0 0 0,0-1 0 0 0,0 0 0 0 0,0-1 0 0 0,1-1 0 0 0,0 1 0 0 0,0-2 0 0 0,9 3 102 0 0,2 4-3611 0 0</inkml:trace>
  <inkml:trace contextRef="#ctx0" brushRef="#br0" timeOffset="5566.35">0 364 860 0 0,'0'0'0'0'0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0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5489 0 0,'0'0'4532'0'0,"0"0"-3133"0"0,0 0-712 0 0,0 0-512 0 0,0 0-343 0 0,0 0 276 0 0,-3 7 265 0 0,-1 1-279 0 0,-4 9 97 0 0,-1 0-1 0 0,2 1 1 0 0,0-1 0 0 0,1 2-1 0 0,1-1 1 0 0,1 1 0 0 0,1 0 0 0 0,0 0-1 0 0,1 0 1 0 0,1 0 0 0 0,2 6-191 0 0,13 2-681 0 0,-1-12-3033 0 0,-7-8-1093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1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0 10497 0 0,'0'0'-113'0'0,"0"0"-506"0"0,6 6 428 0 0,74 144 3067 0 0,-78-144-2832 0 0,0 0 0 0 0,-1-1 0 0 0,0 1 1 0 0,0 0-1 0 0,0 0 0 0 0,0 0 0 0 0,-1 0 0 0 0,0 0 0 0 0,0 0 1 0 0,-1 0-1 0 0,0 0 0 0 0,0-1 0 0 0,0 1 0 0 0,-1 0 1 0 0,0 0-1 0 0,0-1 0 0 0,0 1 0 0 0,-1-1 0 0 0,1 0 1 0 0,-1 1-1 0 0,-1-1 0 0 0,1-1 0 0 0,-1 1 0 0 0,1 0 1 0 0,-2-1-1 0 0,1 0 0 0 0,0 0 0 0 0,-1 0 0 0 0,0 0-44 0 0,-29 9-1359 0 0,9-12-4356 0 0,10-4-942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4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153 143 16746 0 0,'0'0'1468'0'0,"0"0"-1468"0"0,0 0-932 0 0,0 0 336 0 0,0 0 596 0 0,0 0 156 0 0,-42 5-156 0 0,19-5-448 0 0,0-4-713 0 0,0-1-1199 0 0,5-2-712 0 0,3 1-1461 0 0,6-3-735 0 0</inkml:trace>
  <inkml:trace contextRef="#ctx0" brushRef="#br0" timeOffset="252.17">180 53 13673 0 0,'0'0'1808'0'0,"0"0"-899"0"0,0 0 151 0 0,0 0-232 0 0,0 0-828 0 0,0 0-432 0 0,0 0 272 0 0,-40-19 96 0 0,7 10-384 0 0,3 2-941 0 0,5 1-2511 0 0,-7-6-3513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4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13 197 13941 0 0,'0'0'302'0'0,"0"0"-780"0"0,0 0 194 0 0,0 0 310 0 0,0 0 156 0 0,0 0 58 0 0,0 0 70 0 0,48 21 376 0 0,-48-18-635 0 0,0 0 0 0 0,1 0 1 0 0,-1 0-1 0 0,0 0 0 0 0,-1 0 0 0 0,1-1 1 0 0,0 1-1 0 0,-1 0 0 0 0,0 0 0 0 0,0 0 1 0 0,1-1-1 0 0,-2 1 0 0 0,1 0 1 0 0,0-1-1 0 0,0 1 0 0 0,-1-1 0 0 0,0 1 1 0 0,1-1-1 0 0,-1 0 0 0 0,0 0 1 0 0,0 0-1 0 0,0 0 0 0 0,0 0 0 0 0,0 0 1 0 0,-1 0-1 0 0,1-1 0 0 0,-2 1-51 0 0,-23 27 123 0 0,28-27-88 0 0,0 0 0 0 0,0-1 0 0 0,1 1 0 0 0,-1 0 0 0 0,0-1 1 0 0,1 1-1 0 0,-1 0 0 0 0,0-1 0 0 0,1 0 0 0 0,0 1 0 0 0,-1-1 0 0 0,1 0 0 0 0,0 0 0 0 0,0 0 0 0 0,0 0 0 0 0,0 0 0 0 0,0 0 0 0 0,0-1 0 0 0,0 1 0 0 0,0 0 0 0 0,0-1 0 0 0,0 0 0 0 0,0 1 1 0 0,0-1-1 0 0,0 0 0 0 0,0 0 0 0 0,0 0 0 0 0,0-1 0 0 0,1 1 0 0 0,-1 0 0 0 0,1-1-35 0 0,6 1-298 0 0,50-1-576 0 0,-21-13-8409 0 0,-23 2 2219 0 0</inkml:trace>
  <inkml:trace contextRef="#ctx0" brushRef="#br0" timeOffset="200.32">347 1 15265 0 0,'0'0'272'0'0,"6"8"-496"0"0,2 3 306 0 0,-1 1 0 0 0,-1 0 0 0 0,0 1 0 0 0,0-1-1 0 0,-1 1 1 0 0,-1 0 0 0 0,0 0 0 0 0,-1 1 0 0 0,-1-1 0 0 0,0 1 0 0 0,0-1 0 0 0,-1 9-82 0 0,-2-11 15 0 0,0 0 0 0 0,-1-1 0 0 0,0 1 0 0 0,0 0 1 0 0,-1-1-1 0 0,0 0 0 0 0,-1 1 0 0 0,-1-1 0 0 0,1-1 0 0 0,-1 1 0 0 0,-1-1 0 0 0,0 0 0 0 0,0 0 0 0 0,-5 5-15 0 0,-47 21-9170 0 0,42-33 1833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2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0 13537 0 0,'0'0'27'0'0,"-8"7"65"0"0,-3 3 32 0 0,0 0 1 0 0,1 1-1 0 0,0 0 1 0 0,0 1-1 0 0,1 0 1 0 0,1 0-1 0 0,0 1 1 0 0,1 0-1 0 0,0 0 1 0 0,1 1-1 0 0,0 0-124 0 0,-2 106 272 0 0,38-77-6318 0 0,-23-38 347 0 0</inkml:trace>
  <inkml:trace contextRef="#ctx0" brushRef="#br0" timeOffset="217.48">133 146 13013 0 0,'0'0'406'0'0,"0"0"-536"0"0,0 0-9 0 0,0 0 66 0 0,7 2 7 0 0,-2-1 95 0 0,0 1 0 0 0,0 0 1 0 0,0 1-1 0 0,-1-1 0 0 0,1 1 0 0 0,-1 0 0 0 0,0 0 0 0 0,0 0 0 0 0,0 0 0 0 0,0 1 0 0 0,0 0 0 0 0,-1 0 1 0 0,0 0-1 0 0,1 0 0 0 0,-2 0 0 0 0,1 1 0 0 0,0-1 0 0 0,-1 1 0 0 0,0 0 0 0 0,0-1 0 0 0,0 1 0 0 0,-1 0 1 0 0,2 5-30 0 0,-3-6 16 0 0,0-1 0 0 0,0 0 0 0 0,0 1 0 0 0,0-1 0 0 0,-1 0 1 0 0,1 1-1 0 0,-1-1 0 0 0,0 0 0 0 0,0 0 0 0 0,0 0 1 0 0,0 0-1 0 0,-1 0 0 0 0,1 0 0 0 0,-1 0 0 0 0,0 0 0 0 0,0 0 1 0 0,0-1-1 0 0,0 1 0 0 0,0-1 0 0 0,-1 1 0 0 0,1-1 0 0 0,-1 0 1 0 0,1 0-1 0 0,-1 0 0 0 0,0 0 0 0 0,0-1 0 0 0,-1 2-16 0 0,-38 3-5484 0 0,33-8-809 0 0</inkml:trace>
  <inkml:trace contextRef="#ctx0" brushRef="#br0" timeOffset="467.91">322 192 5320 0 0,'0'0'7189'0'0,"0"0"-6440"0"0,-4 6-502 0 0,-6 6 71 0 0,5-7-239 0 0,0-1-1 0 0,0 1 0 0 0,1 0 0 0 0,0 0 0 0 0,0 0 1 0 0,0 1-1 0 0,1 0 0 0 0,0-1 0 0 0,0 1 0 0 0,0 0 1 0 0,1 1-1 0 0,0-1 0 0 0,0 0 0 0 0,1 1 0 0 0,-1-1 1 0 0,1 3-79 0 0,46 16-963 0 0,-12-21-4120 0 0,-20-4-410 0 0</inkml:trace>
  <inkml:trace contextRef="#ctx0" brushRef="#br0" timeOffset="751.94">469 357 11881 0 0,'0'0'372'0'0,"0"0"-232"0"0,0 0 292 0 0,0 37 232 0 0,-3-25-180 0 0,-3-1-128 0 0,2 0-168 0 0,1-1-60 0 0,-3 0-64 0 0,4-2-64 0 0,0-2 0 0 0,0 1-684 0 0,2-4-616 0 0,0 1-924 0 0,0-4-2452 0 0</inkml:trace>
  <inkml:trace contextRef="#ctx0" brushRef="#br0" timeOffset="1000.26">710 365 11973 0 0,'0'0'0'0'0,"0"0"76"0"0,0 0 40 0 0,0 0 664 0 0,-24 38-180 0 0,11-28-168 0 0,-3 0-116 0 0,-1-1-124 0 0,-1 0-192 0 0,1-2-164 0 0,0-1-700 0 0,1-3-336 0 0,2-1-720 0 0,4-1-2756 0 0</inkml:trace>
  <inkml:trace contextRef="#ctx0" brushRef="#br0" timeOffset="1188.26">843 204 11685 0 0,'0'0'751'0'0,"0"0"-642"0"0,0 0-203 0 0,0 0-167 0 0,7 0-4 0 0,-3 0 293 0 0,0 0-1 0 0,-1 0 1 0 0,1 1-1 0 0,0 0 1 0 0,0 0-1 0 0,-1 0 1 0 0,1 0-1 0 0,0 1 1 0 0,-1-1-1 0 0,1 1 0 0 0,-1 0 1 0 0,0 0-1 0 0,1 0 1 0 0,-1 1-1 0 0,0-1 1 0 0,0 1-1 0 0,-1-1 1 0 0,1 1-1 0 0,0 0 1 0 0,-1 0-1 0 0,0 0 1 0 0,0 1-1 0 0,0-1 1 0 0,0 0-1 0 0,0 1 1 0 0,-1-1-1 0 0,1 1 1 0 0,-1 0-1 0 0,0-1 1 0 0,0 3-28 0 0,-1-3 33 0 0,0 1 0 0 0,0-1 0 0 0,-1 0 0 0 0,1 0 0 0 0,-1 1 0 0 0,0-1 0 0 0,0 0-1 0 0,0 0 1 0 0,0 0 0 0 0,-1 0 0 0 0,1 0 0 0 0,-1 0 0 0 0,0-1 0 0 0,0 1 0 0 0,0 0 0 0 0,0-1 0 0 0,0 1 0 0 0,0-1 0 0 0,-1 0 0 0 0,1 0 0 0 0,-1 0 0 0 0,0 0 0 0 0,0 0 0 0 0,1-1 0 0 0,-1 1 0 0 0,0-1 0 0 0,0 0 0 0 0,0 0 0 0 0,-1 0-1 0 0,1 0 1 0 0,0 0 0 0 0,0-1-33 0 0,-42 8-3832 0 0,37-8 41 0 0</inkml:trace>
  <inkml:trace contextRef="#ctx0" brushRef="#br0" timeOffset="1345.8">1015 212 13045 0 0,'0'0'-33'0'0,"0"0"-481"0"0,0 0 869 0 0,-3 7 281 0 0,-48 117 874 0 0,61-111-3470 0 0,1-8-2513 0 0,0-4-1781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2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87 14261 0 0,'0'0'-130'0'0,"0"0"-234"0"0,0 0 242 0 0,7 4 109 0 0,-3-2-9 0 0,5 4 103 0 0,0-1 0 0 0,0 0 0 0 0,0-1 0 0 0,1 0 0 0 0,-1 0 0 0 0,1-1 0 0 0,0 0 0 0 0,0-1 0 0 0,0 0 1 0 0,0-1-1 0 0,1 0 0 0 0,-1 0 0 0 0,0-1 0 0 0,0-1 0 0 0,1 1-81 0 0,-10-1-9 0 0,1 0 0 0 0,-1 1 0 0 0,0-1 0 0 0,1 0 0 0 0,-1 1 0 0 0,0-1 0 0 0,0 0 0 0 0,0 0 0 0 0,0 0 0 0 0,0 0 0 0 0,0 0 0 0 0,0-1 0 0 0,0 1 0 0 0,0 0 0 0 0,0 0 0 0 0,-1-1-1 0 0,1 1 1 0 0,0 0 0 0 0,-1-1 0 0 0,1 1 0 0 0,-1 0 0 0 0,1-1 0 0 0,-1 1 0 0 0,0-1 0 0 0,0 1 0 0 0,0-1 0 0 0,0 1 0 0 0,0-1 0 0 0,0 1 0 0 0,0-1 0 0 0,0 1 0 0 0,0-1 0 0 0,-1 1 0 0 0,1 0 0 0 0,-1-1 0 0 0,1 1 0 0 0,-1-1 0 0 0,1 1 0 0 0,-1 0 0 0 0,0 0 0 0 0,0-1 0 0 0,0 1 0 0 0,0 0 0 0 0,0 0 0 0 0,0 0 0 0 0,0 0 0 0 0,0 0 0 0 0,0 0 0 0 0,0 0-1 0 0,0 0 1 0 0,-1 0 0 0 0,0 0 9 0 0,-65-52-1115 0 0,66 52 1096 0 0,-1-1 1 0 0,1 1-1 0 0,-1-1 0 0 0,0 1 0 0 0,1 0 1 0 0,-1 0-1 0 0,0 0 0 0 0,0 0 0 0 0,0 0 1 0 0,0 0-1 0 0,0 0 0 0 0,0 0 0 0 0,0 1 1 0 0,0-1-1 0 0,0 1 0 0 0,0 0 0 0 0,0-1 1 0 0,0 1-1 0 0,0 0 0 0 0,-1 0 0 0 0,1 1 1 0 0,0-1-1 0 0,0 0 0 0 0,0 1 0 0 0,0-1 1 0 0,0 1-1 0 0,0 0 0 0 0,0-1 0 0 0,0 1 1 0 0,0 0-1 0 0,0 0 0 0 0,1 0 0 0 0,-1 1 1 0 0,0-1-1 0 0,0 0 0 0 0,1 1 0 0 0,-1-1 1 0 0,1 1-1 0 0,0-1 0 0 0,-1 1 0 0 0,1 0 1 0 0,0 0-1 0 0,0-1 0 0 0,0 1 0 0 0,0 0 1 0 0,0 0-1 0 0,0 0 0 0 0,1 0 0 0 0,-1 0 1 0 0,1 0-1 0 0,-1 0 0 0 0,1 0 0 0 0,0 1 1 0 0,0-1-1 0 0,0 0 0 0 0,0 0 19 0 0,-5 24 332 0 0,1 0-1 0 0,1 0 1 0 0,1 0 0 0 0,2 0 0 0 0,1 0-1 0 0,0 0 1 0 0,2 0 0 0 0,4 14-332 0 0,30 56-5409 0 0,-33-92 977 0 0</inkml:trace>
  <inkml:trace contextRef="#ctx0" brushRef="#br0" timeOffset="154.08">162 290 12493 0 0,'0'0'1912'0'0,"0"0"-1316"0"0,0 0-596 0 0,0 0-356 0 0,0 0 332 0 0,0 0 24 0 0,-42-1 140 0 0,21 1-92 0 0,0 2-48 0 0,-2-1-1124 0 0,2-1-804 0 0,4 0-2296 0 0,0 0-3061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59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212 333 808 0 0,'0'0'1140'0'0,"0"0"-630"0"0,0 0-214 0 0,0 0 110 0 0,0 0 158 0 0,6 0 138 0 0,-3 0-458 0 0,1 0-1 0 0,-1 0 1 0 0,0 0-1 0 0,1-1 0 0 0,-1 0 1 0 0,0 1-1 0 0,0-1 1 0 0,0 0-1 0 0,0 0 0 0 0,0-1 1 0 0,0 1-1 0 0,0-1 1 0 0,0 1-1 0 0,0-1 1 0 0,-1 0-1 0 0,1 0 0 0 0,-1 0 1 0 0,1-1-1 0 0,-1 1 1 0 0,0 0-1 0 0,0-1 0 0 0,0 0 1 0 0,0 1-1 0 0,0-1 1 0 0,-1 0-1 0 0,2-1-243 0 0,1-4 4 0 0,1 0 1 0 0,-1 0-1 0 0,-1 0 0 0 0,1-1 1 0 0,-2 1-1 0 0,1-1 0 0 0,-1 0 0 0 0,0 0 1 0 0,-1 0-1 0 0,0 1 0 0 0,0-1 1 0 0,-1 0-1 0 0,0 0 0 0 0,-1 0 1 0 0,0 0-1 0 0,0 0 0 0 0,-1 0 0 0 0,0 0 1 0 0,-1 0-1 0 0,0 1 0 0 0,0 0 1 0 0,-1-1-1 0 0,0 1 0 0 0,0 0 1 0 0,-1 1-1 0 0,0-1 0 0 0,0 1 0 0 0,-1 0 1 0 0,0 0-1 0 0,0 1 0 0 0,0-1 1 0 0,-1 1-1 0 0,-2-1-4 0 0,1 5-64 0 0,0-1 0 0 0,0 1 1 0 0,0 0-1 0 0,0 1 0 0 0,0 0 0 0 0,0 0 0 0 0,0 1 0 0 0,0 0 1 0 0,0 1-1 0 0,-1-1 0 0 0,1 2 0 0 0,0-1 0 0 0,0 1 0 0 0,0 0 1 0 0,1 1-1 0 0,-1-1 0 0 0,0 2 0 0 0,1-1 0 0 0,0 1 0 0 0,0 0 1 0 0,0 1-1 0 0,0-1 0 0 0,-3 4 64 0 0,4 0-74 0 0,1 0 0 0 0,-1 0 0 0 0,1 0 0 0 0,1 1 0 0 0,0-1 0 0 0,0 1 0 0 0,0 0 0 0 0,1 0 0 0 0,1 1 0 0 0,-1-1 0 0 0,2 0-1 0 0,-1 1 1 0 0,1 0 0 0 0,1-1 0 0 0,-1 1 0 0 0,2-1 0 0 0,-1 1 0 0 0,1 0 74 0 0,-1 19 77 0 0,0-25-70 0 0,0-1 1 0 0,0 1-1 0 0,0-1 0 0 0,1 1 0 0 0,0-1 0 0 0,0 1 0 0 0,0-1 0 0 0,0 1 0 0 0,0-1 0 0 0,1 0 0 0 0,0 0 0 0 0,-1 0 0 0 0,1 0 0 0 0,0 0 0 0 0,0 0 0 0 0,1 0 0 0 0,-1 0 0 0 0,1-1 0 0 0,-1 0 0 0 0,1 1 1 0 0,0-1-1 0 0,0 0 0 0 0,0 0 0 0 0,0 0 0 0 0,0-1 0 0 0,0 1 0 0 0,1-1 0 0 0,-1 0 0 0 0,0 1 0 0 0,1-2 0 0 0,-1 1 0 0 0,1 0 0 0 0,-1-1 0 0 0,1 1 0 0 0,3-1-7 0 0,52 4-4902 0 0,-41-5 1872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1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235 116 15457 0 0,'0'0'1817'0'0,"0"0"-1817"0"0,0 0-572 0 0,0 0 223 0 0,0 0 349 0 0,-42-8 185 0 0,22 2-185 0 0,-4 0-56 0 0,2 2-249 0 0,0-1-387 0 0,4-1-404 0 0,2 0-1124 0 0,4 1-1632 0 0,7 0-2061 0 0</inkml:trace>
  <inkml:trace contextRef="#ctx0" brushRef="#br0" timeOffset="172">210 24 10001 0 0,'0'0'2036'0'0,"0"0"-1612"0"0,0 0-424 0 0,0 0-76 0 0,0 0 76 0 0,0 0 576 0 0,-53-3-196 0 0,15 0-380 0 0,-7-4-944 0 0,2 1-1152 0 0,13 1-3377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1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 10709 0 0,'0'0'878'0'0,"0"0"-1247"0"0,0 0 299 0 0,-4 6 714 0 0,-125 141 2376 0 0,88-104-4140 0 0,40-42 677 0 0,-4 4-898 0 0,1-5-2898 0 0,2-1 410 0 0</inkml:trace>
  <inkml:trace contextRef="#ctx0" brushRef="#br0" timeOffset="217.5">0 10 8113 0 0,'0'0'1748'0'0,"0"0"-1413"0"0,0 0-739 0 0,5 6 984 0 0,89 160 3269 0 0,-55-122-3620 0 0,-22-34-2608 0 0,2-5-3667 0 0,-9-5 349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0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12 134 1332 0 0,'0'0'3864'0'0,"0"0"-3359"0"0,0 0-960 0 0,0 0 818 0 0,0 0 290 0 0,0 0-99 0 0,19 16 1797 0 0,-11-13-1985 0 0,0 0 1 0 0,0-1-1 0 0,-1-1 0 0 0,2 1 1 0 0,-1-1-1 0 0,0 0 1 0 0,0-1-1 0 0,0 0 1 0 0,0 0-1 0 0,0-1 0 0 0,0 0 1 0 0,0-1-1 0 0,0 1 1 0 0,0-2-1 0 0,0 1 0 0 0,7-4-366 0 0,-14 3-3 0 0,0-1-1 0 0,-1 1 0 0 0,1-1 0 0 0,-1 1 1 0 0,0-1-1 0 0,1 0 0 0 0,-2 1 0 0 0,1-1 1 0 0,0 1-1 0 0,-1-1 0 0 0,1 0 0 0 0,-1 1 1 0 0,0 0-1 0 0,-1-1 0 0 0,1 1 0 0 0,0-1 1 0 0,-1 1-1 0 0,0 0 0 0 0,0 0 0 0 0,0 0 1 0 0,0 0-1 0 0,0 0 0 0 0,0 1 0 0 0,-1-1 1 0 0,1 0-1 0 0,-1 1 0 0 0,0 0 1 0 0,0 0-1 0 0,0 0 0 0 0,0 0 0 0 0,0 0 1 0 0,0 1-1 0 0,-1-1 0 0 0,0 1 4 0 0,-76-44-369 0 0,83 84-193 0 0,24 251 2646 0 0,-27-284-2302 0 0,10 55 950 0 0,17-36-6803 0 0,-21-24 1706 0 0</inkml:trace>
  <inkml:trace contextRef="#ctx0" brushRef="#br0" timeOffset="277.38">213 326 11609 0 0,'0'0'3972'0'0,"0"0"-3972"0"0,0 0-1212 0 0,0 0 1212 0 0,-39 1 132 0 0,18-1-4 0 0,-4 0-120 0 0,-1-3-8 0 0,-2 2-876 0 0,-1-2-1388 0 0,8 1-2508 0 0,-2-5-1953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07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1841 644 8309 0 0,'0'0'729'0'0,"0"0"-1040"0"0,0 0 90 0 0,0 0 148 0 0,0 0 135 0 0,0 0 428 0 0,-4-1 84 0 0,106 14 4554 0 0,320 10-2077 0 0,-481-55-4890 0 0,-27-18 141 0 0,115 57 2739 0 0,-23-6-1004 0 0,0 1 0 0 0,-1 1 1 0 0,1-1-1 0 0,-1 1 0 0 0,0 0 0 0 0,0 0 0 0 0,0 0 0 0 0,0 1 1 0 0,0 0-1 0 0,-1 0 0 0 0,1 0 0 0 0,-1 1 0 0 0,0-1 1 0 0,0 1-1 0 0,-1 0 0 0 0,0 0 0 0 0,0 0 0 0 0,0 0 0 0 0,0 1 1 0 0,-1-1-1 0 0,0 1 0 0 0,0 0 0 0 0,0 0 0 0 0,-1-1 0 0 0,1 7-37 0 0,-7-6-42 0 0,-1-1 0 0 0,0 1 0 0 0,0-2-1 0 0,0 1 1 0 0,-1-1 0 0 0,0 0 0 0 0,0 0-1 0 0,0 0 1 0 0,0-1 0 0 0,0 0 0 0 0,-1-1-1 0 0,0 0 1 0 0,1 0 0 0 0,-1-1-1 0 0,0 1 1 0 0,0-2 0 0 0,0 1 0 0 0,-2-1 42 0 0,3 1-400 0 0,-31 3-2795 0 0,4-3-3485 0 0</inkml:trace>
  <inkml:trace contextRef="#ctx0" brushRef="#br0" timeOffset="-1492.54">853 494 12285 0 0,'0'0'1028'0'0,"0"0"-644"0"0,0 0-146 0 0,0 0 102 0 0,0 0 0 0 0,0 0-34 0 0,0 0-311 0 0,7 0-345 0 0,-2 0 362 0 0,0 0 0 0 0,0 0 0 0 0,0 1 1 0 0,0-1-1 0 0,1 1 0 0 0,-1 0 0 0 0,0 1 0 0 0,0-1 0 0 0,-1 1 1 0 0,1 0-1 0 0,0 0 0 0 0,0 1 0 0 0,-1-1 0 0 0,0 1 0 0 0,1 0 1 0 0,-1 0-1 0 0,0 1 0 0 0,0-1 0 0 0,-1 1 0 0 0,1 0 0 0 0,-1 0 1 0 0,0 0-1 0 0,0 0 0 0 0,0 0 0 0 0,0 1 0 0 0,-1-1 0 0 0,0 1 1 0 0,0 0-1 0 0,0 0 0 0 0,-1 0 0 0 0,1 0 0 0 0,-1 0 0 0 0,0 0-12 0 0,-3-1 1 0 0,0 1 0 0 0,0-1 0 0 0,-1-1 0 0 0,1 1-1 0 0,-1 0 1 0 0,0-1 0 0 0,0 1 0 0 0,0-1 0 0 0,-1 0-1 0 0,1 0 1 0 0,-1 0 0 0 0,0 0 0 0 0,1-1 0 0 0,-1 1-1 0 0,0-1 1 0 0,0 0 0 0 0,-1-1 0 0 0,1 1 0 0 0,0 0-1 0 0,-1-1 1 0 0,1 0 0 0 0,-1 0 0 0 0,-2 0-1 0 0,-36 5-5422 0 0,34-6 70 0 0</inkml:trace>
  <inkml:trace contextRef="#ctx0" brushRef="#br0" timeOffset="-1225.38">1027 503 13697 0 0,'0'0'1184'0'0,"0"0"-1117"0"0,0 0-384 0 0,0 0 21 0 0,0 0 184 0 0,0 0 327 0 0,-3 6 48 0 0,-46 101 770 0 0,95-62-1615 0 0,-6-32-4634 0 0,-27-10 132 0 0</inkml:trace>
  <inkml:trace contextRef="#ctx0" brushRef="#br0" timeOffset="-959.51">1234 644 13833 0 0,'0'0'1085'0'0,"0"0"-1000"0"0,0 0-147 0 0,0 0 94 0 0,0 0-3 0 0,0 0 35 0 0,0 0 53 0 0,2-6 105 0 0,0 6-209 0 0,0 0 0 0 0,1 1 0 0 0,-1 0 0 0 0,0-1 0 0 0,0 1 0 0 0,1 0 0 0 0,-1 0 0 0 0,0 0 0 0 0,0 1 0 0 0,0-1 0 0 0,0 0 0 0 0,0 1 0 0 0,0-1 0 0 0,-1 1 0 0 0,1 0 0 0 0,0 0 0 0 0,-1-1 0 0 0,0 1 1 0 0,1 0-1 0 0,-1 0 0 0 0,0 0 0 0 0,0 1 0 0 0,0-1 0 0 0,0 0 0 0 0,0 0 0 0 0,0 1 0 0 0,-1-1 0 0 0,1 0 0 0 0,-1 1 0 0 0,0-1 0 0 0,0 0 0 0 0,1 1 0 0 0,-1-1 0 0 0,-1 1 0 0 0,1-1 0 0 0,0 0 0 0 0,-1 1 0 0 0,1-1 0 0 0,-1 0 0 0 0,0 1 0 0 0,0-1 0 0 0,1 0 1 0 0,-2 0-1 0 0,1 0 0 0 0,0 0 0 0 0,0 0 0 0 0,-1 0 0 0 0,1 0 0 0 0,-1 0 0 0 0,1 0-13 0 0,-76 53 693 0 0,123-42 140 0 0,101 0-272 0 0,-81-10-4484 0 0,-46-3-1277 0 0</inkml:trace>
  <inkml:trace contextRef="#ctx0" brushRef="#br0" timeOffset="8475.32">1245 1023 2412 0 0,'0'0'-310'0'0,"-7"1"116"0"0,-16 2 336 0 0,-1-2-1 0 0,0 0 1 0 0,0-2-1 0 0,1 0 1 0 0,-1-2-1 0 0,0 0 1 0 0,1-2-1 0 0,0 0 0 0 0,0-2 1 0 0,1-1-1 0 0,-1 0 1 0 0,2-2-1 0 0,-1 0 1 0 0,1-2-1 0 0,-9-6-141 0 0,18 3 260 0 0,0 0-1 0 0,1 0 0 0 0,1-1 1 0 0,1-1-1 0 0,0 0 0 0 0,1 0 0 0 0,0 0 1 0 0,2-1-1 0 0,0-1 0 0 0,1 1 1 0 0,1 0-1 0 0,0-1 0 0 0,2 0 0 0 0,0 0 1 0 0,1 0-1 0 0,1 0 0 0 0,1 0 1 0 0,1 0-1 0 0,2-14-259 0 0,-3-11-413 0 0,-1 31 368 0 0,1-1 0 0 0,0 0 0 0 0,1 1 0 0 0,1-1 0 0 0,0 1 0 0 0,1 0-1 0 0,1 0 1 0 0,-1 0 0 0 0,2 0 0 0 0,0 1 0 0 0,1 0 0 0 0,0 0 0 0 0,0 1 0 0 0,1 0 0 0 0,1 0 0 0 0,0 0-1 0 0,1 1 1 0 0,-1 1 0 0 0,2 0 0 0 0,-1 0 0 0 0,2 1 0 0 0,-1 0 0 0 0,1 1 0 0 0,0 1 0 0 0,0 0 0 0 0,1 0-1 0 0,-1 1 1 0 0,1 1 0 0 0,1 0 0 0 0,-1 0 0 0 0,0 2 0 0 0,1 0 0 0 0,0 0 0 0 0,-1 1 0 0 0,1 1 0 0 0,0 0-1 0 0,0 1 1 0 0,-1 0 0 0 0,3 2 45 0 0,14 4 11 0 0,-1 1 0 0 0,0 1 0 0 0,-1 2 1 0 0,0 0-1 0 0,0 3 0 0 0,-2 0 0 0 0,0 1 0 0 0,0 1 0 0 0,-2 2 0 0 0,0 1 0 0 0,-1 0 0 0 0,0 2 0 0 0,-2 1 0 0 0,-1 0 0 0 0,-1 1 0 0 0,0 2 0 0 0,-2-1 0 0 0,-1 2 0 0 0,-1 0 1 0 0,-1 1-1 0 0,-2 1 0 0 0,0 0 0 0 0,-2 1 0 0 0,-1 0 0 0 0,-2 0 0 0 0,0 1 0 0 0,0 16-11 0 0,-5-35 44 0 0,-1 0 0 0 0,0 0-1 0 0,-1 0 1 0 0,0 0 0 0 0,-1 1 0 0 0,0-1 0 0 0,0 0 0 0 0,-1 0-1 0 0,-1 0 1 0 0,0 0 0 0 0,0-1 0 0 0,-1 1 0 0 0,-1-1 0 0 0,0 0-1 0 0,0 0 1 0 0,-1 0 0 0 0,0-1 0 0 0,0 0 0 0 0,-1 0 0 0 0,-1 0-1 0 0,1-1 1 0 0,-1 0 0 0 0,-1-1 0 0 0,0 0 0 0 0,0 0 0 0 0,0-1-1 0 0,0 0 1 0 0,-1 0 0 0 0,0-1 0 0 0,0-1 0 0 0,-4 2-44 0 0,-4 0 76 0 0,-1-1 1 0 0,1-1-1 0 0,-1-1 0 0 0,0 0 1 0 0,0-1-1 0 0,0-1 1 0 0,0-1-1 0 0,0-1 0 0 0,0-1 1 0 0,0 0-1 0 0,0-1 1 0 0,-17-6-77 0 0,-72-26-2443 0 0,85 25-278 0 0</inkml:trace>
  <inkml:trace contextRef="#ctx0" brushRef="#br0" timeOffset="-1743.56">606 615 14309 0 0,'0'0'1036'0'0,"0"0"-1036"0"0,0 0 0 0 0,17 40 276 0 0,-17-27-24 0 0,0-1 8 0 0,-2 2-80 0 0,-2-1-67 0 0,1 1-97 0 0,-1-2 108 0 0,0-2-124 0 0,2 1-140 0 0,2-3-817 0 0,0-2-495 0 0,0-1-1272 0 0,0-3-2432 0 0</inkml:trace>
  <inkml:trace contextRef="#ctx0" brushRef="#br0" timeOffset="-2266.91">147 394 11789 0 0,'0'0'1096'0'0,"0"0"-941"0"0,0 0-483 0 0,0 0-104 0 0,6 0 97 0 0,3-1 418 0 0,1 0 0 0 0,-1 1 0 0 0,0 0 0 0 0,0 0 1 0 0,0 1-1 0 0,1 0 0 0 0,-1 1 0 0 0,0 0 0 0 0,0 1 0 0 0,-1 0 0 0 0,1 0 0 0 0,-1 0 0 0 0,1 1 0 0 0,-1 1 0 0 0,0-1 1 0 0,0 1-1 0 0,-1 1 0 0 0,0-1 0 0 0,0 1 0 0 0,0 1 0 0 0,0-1 0 0 0,-1 1 0 0 0,0 0 0 0 0,-1 1-83 0 0,-7-4 5 0 0,0 1 1 0 0,0-1-1 0 0,0 1 0 0 0,-1-1 0 0 0,0 0 1 0 0,1 0-1 0 0,-2 0 0 0 0,1-1 0 0 0,0 1 0 0 0,-1-1 1 0 0,0 0-1 0 0,0 1 0 0 0,0-2 0 0 0,0 1 0 0 0,0 0 1 0 0,0-1-1 0 0,-1 0 0 0 0,1 0 0 0 0,-1 0 1 0 0,1-1-1 0 0,-1 1 0 0 0,0-1 0 0 0,0 0 0 0 0,0-1 1 0 0,0 1-1 0 0,0-1 0 0 0,1 0 0 0 0,-5 0-5 0 0,-13 1-4874 0 0,17-1-1705 0 0</inkml:trace>
  <inkml:trace contextRef="#ctx0" brushRef="#br0" timeOffset="-2008.06">450 397 14101 0 0,'0'0'445'0'0,"0"0"-1309"0"0,-4 6 681 0 0,-2 4 234 0 0,0-3 70 0 0,1 1 0 0 0,0 0 0 0 0,0 0 0 0 0,1 0 0 0 0,-1 1 0 0 0,2 0 0 0 0,-1 0 0 0 0,2 0 0 0 0,-1 0 0 0 0,1 0 0 0 0,0 0 0 0 0,1 1 0 0 0,0-1 0 0 0,0 8-121 0 0,39 13 651 0 0,-21-25-3126 0 0,-2-3-3852 0 0,-5-4-766 0 0</inkml:trace>
  <inkml:trace contextRef="#ctx0" brushRef="#br0" timeOffset="42199.42">563 727 4800 0 0,'0'0'0'0'0,"0"0"-264"0"0,0 0-1952 0 0,0 0-104 0 0</inkml:trace>
  <inkml:trace contextRef="#ctx0" brushRef="#br0" timeOffset="43334.79">1568 1048 392 0 0,'0'0'196'0'0,"0"0"-40"0"0,53-19-156 0 0,-30 10-380 0 0,-6 2 16 0 0</inkml:trace>
  <inkml:trace contextRef="#ctx0" brushRef="#br0" timeOffset="43506.67">1785 905 92 0 0,'0'0'796'0'0,"20"-40"-132"0"0,-16 19-64 0 0,-1-5 80 0 0,1-5-680 0 0,-4 0-1060 0 0,0 7-476 0 0</inkml:trace>
  <inkml:trace contextRef="#ctx0" brushRef="#br0" timeOffset="43661.82">1719 271 1644 0 0,'-4'-6'727'0'0,"-4"-6"-600"0"0,0 0 0 0 0,-1 1 1 0 0,0 0-1 0 0,-1 0 0 0 0,0 1 0 0 0,-1 0 0 0 0,0 0 1 0 0,-1 1-1 0 0,0 1 0 0 0,0 0 0 0 0,-1 1 1 0 0,0 0-1 0 0,0 1 0 0 0,-2 0-127 0 0,-9-2-254 0 0,-1 1 0 0 0,0 1 0 0 0,-1 2 0 0 0,1 0 0 0 0,-1 2 0 0 0,0 0 0 0 0,1 2 0 0 0,-1 1 0 0 0,0 1 0 0 0,0 1-1 0 0,1 2 1 0 0,-1 0 254 0 0,-17 5-546 0 0,10-2-11 0 0</inkml:trace>
  <inkml:trace contextRef="#ctx0" brushRef="#br0" timeOffset="44100.74">808 479 180 0 0,'2'7'295'0'0,"15"46"-124"0"0,3 0 0 0 0,1-1-1 0 0,3-1 1 0 0,2-1 0 0 0,3-1 0 0 0,27 35-171 0 0,-41-67 187 0 0,2-1 1 0 0,0-1-1 0 0,1-1 0 0 0,1 0 1 0 0,0-1-1 0 0,0-1 0 0 0,1-1 0 0 0,1-1 1 0 0,0-1-1 0 0,0 0 0 0 0,1-2 1 0 0,0 0-1 0 0,0-2 0 0 0,1 0 0 0 0,0-2 1 0 0,-1 0-1 0 0,1-2 0 0 0,0 0 1 0 0,0-1-1 0 0,5-2-187 0 0,-14 0 279 0 0,-1 0 1 0 0,0 0-1 0 0,0-2 0 0 0,0 1 1 0 0,0-2-1 0 0,0 1 0 0 0,-1-2 1 0 0,0 0-1 0 0,0 0 0 0 0,9-7-279 0 0,-3 0 19 0 0,-1-1 1 0 0,0 0-1 0 0,0-1 0 0 0,-2-1 0 0 0,0-1 0 0 0,-1 0 0 0 0,0-1 0 0 0,-2 0 0 0 0,0-1 0 0 0,-1 0 0 0 0,-1-1 0 0 0,-1 0 0 0 0,0-1 0 0 0,-2 0 0 0 0,0 0 0 0 0,-1-6-19 0 0,-3 11-151 0 0,-1 1 0 0 0,-1-1 0 0 0,0 0 0 0 0,-1 0 0 0 0,-1 0 0 0 0,-1 0 0 0 0,0 0 1 0 0,-1 1-1 0 0,0-1 0 0 0,-1 1 0 0 0,-1 0 0 0 0,-1 0 0 0 0,0 0 0 0 0,-1 1 0 0 0,0-1 0 0 0,-1 2 0 0 0,-1-1 0 0 0,0 1 0 0 0,-1 1 0 0 0,0 0 0 0 0,-5-5 151 0 0,-108-78-3925 0 0,93 78 2916 0 0</inkml:trace>
  <inkml:trace contextRef="#ctx0" brushRef="#br0" timeOffset="44587.46">902 901 360 0 0,'0'0'471'0'0,"0"0"-69"0"0,0 0-86 0 0,0 0-35 0 0,0 0 103 0 0,0 0 130 0 0,0 0 60 0 0,0 0 43 0 0,0 0 47 0 0,1 1 434 0 0,-1 0-4465 0 0,0 1 1053 0 0</inkml:trace>
  <inkml:trace contextRef="#ctx0" brushRef="#br0" timeOffset="45009.33">537 929 108 0 0,'0'0'120'0'0,"-36"9"-108"0"0,11-4-12 0 0,0-3-52 0 0,1-1-136 0 0</inkml:trace>
  <inkml:trace contextRef="#ctx0" brushRef="#br0" timeOffset="45464.8">283 913 368 0 0,'-6'-5'393'0'0,"-21"-19"-38"0"0,2-1 0 0 0,0-1 0 0 0,2-1 0 0 0,1-1 0 0 0,1-1 0 0 0,2 0 0 0 0,0-2 0 0 0,2 0 0 0 0,2-1 0 0 0,1-1 0 0 0,1 0 0 0 0,-7-33-355 0 0,16 44 138 0 0,1 0-1 0 0,2 0 0 0 0,0-1 1 0 0,1 1-1 0 0,1-1 0 0 0,1 1 1 0 0,1 0-1 0 0,1 0 1 0 0,1 0-1 0 0,1 0 0 0 0,0 1 1 0 0,6-10-138 0 0,-8 19-15 0 0,1 0 0 0 0,1 0 0 0 0,0 0 0 0 0,1 0 0 0 0,0 1 0 0 0,0 0 0 0 0,1 0 0 0 0,1 1 0 0 0,0 0 0 0 0,0 1 0 0 0,1 0 0 0 0,0 0 0 0 0,1 1 0 0 0,0 0 0 0 0,0 1 0 0 0,0 0 0 0 0,1 1 0 0 0,0 0 0 0 0,0 1 0 0 0,1 1 0 0 0,5-2 15 0 0,3 6-32 0 0,0 0 0 0 0,1 2-1 0 0,-1 0 1 0 0,0 2 0 0 0,-1 0 0 0 0,1 1-1 0 0,-1 1 1 0 0,0 1 0 0 0,0 1-1 0 0,-1 0 1 0 0,0 2 0 0 0,0 0 0 0 0,-1 1-1 0 0,0 1 1 0 0,-1 1 0 0 0,-1 0-1 0 0,0 1 1 0 0,-1 1 0 0 0,0 1 0 0 0,-1 0-1 0 0,-1 0 1 0 0,-1 1 0 0 0,0 1 0 0 0,2 6 32 0 0,7 8-37 0 0,-1 0 1 0 0,-2 1 0 0 0,-1 1 0 0 0,-2 1-1 0 0,-1 0 1 0 0,-2 1 0 0 0,-1 2 36 0 0,-7-26 14 0 0,-1 1 0 0 0,0-1 0 0 0,-1 0 1 0 0,0 1-1 0 0,-1 0 0 0 0,-1-1 0 0 0,0 1 0 0 0,0 0 0 0 0,-2-1 1 0 0,1 1-1 0 0,-2-1 0 0 0,1 1 0 0 0,-2-1 0 0 0,1 0 0 0 0,-2 0 1 0 0,0 0-1 0 0,0-1 0 0 0,-1 0 0 0 0,0 0 0 0 0,-1 0 0 0 0,-1-1 1 0 0,-6 8-15 0 0,-80 42 118 0 0,49-43-3125 0 0,32-13 917 0 0</inkml:trace>
  <inkml:trace contextRef="#ctx0" brushRef="#br0" timeOffset="48281.09">58 562 1096 0 0,'-12'-34'1240'0'0,"7"13"-184"0"0,-3-3-560 0 0,1-4 388 0 0,-3-5 537 0 0,3 1-1097 0 0,3 0-320 0 0,0 1-4 0 0,4 2-260 0 0,4-2-705 0 0,6 0-351 0 0,5 0-444 0 0,1 1 508 0 0,9 0 300 0 0</inkml:trace>
  <inkml:trace contextRef="#ctx0" brushRef="#br0" timeOffset="48437.81">293 8 304 0 0,'0'0'508'0'0,"40"-7"92"0"0,-15 6 52 0 0,2 1-196 0 0,2 7-140 0 0,-1 2-44 0 0,1 7-76 0 0,7 10-80 0 0,6 9-12 0 0,5 12-104 0 0,3 5-72 0 0,-4-1-448 0 0,-8 2-28 0 0,-9-5 64 0 0,-4 1-88 0 0,-8 1-96 0 0,-6-13 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19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13477 0 0,'6'6'541'0'0,"6"13"-347"0"0,0 1 1 0 0,-2 0-1 0 0,0 0 0 0 0,-1 1 0 0 0,-1 1 1 0 0,-1-1-1 0 0,-1 1 0 0 0,-1 1 1 0 0,-1-1-1 0 0,-1 1 0 0 0,0-1 1 0 0,-2 1-1 0 0,-1 0 0 0 0,-1 0 1 0 0,-1-1-1 0 0,-2 13-194 0 0,1-21 29 0 0,0-1 1 0 0,-1 1-1 0 0,0-1 1 0 0,-1 1-1 0 0,-1-1 1 0 0,0-1-1 0 0,-1 1 1 0 0,0-1-1 0 0,-1 0 1 0 0,-4 5-30 0 0,-66 56-5534 0 0,59-64 501 0 0,-2-5-1822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20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84 14957 0 0,'0'0'1573'0'0,"0"0"-1497"0"0,0 0-76 0 0,0 0 360 0 0,-35 2-48 0 0,17-2-164 0 0,-3 0-8 0 0,-2 0-92 0 0,-2-1 0 0 0,-2-2-48 0 0,2 0-36 0 0,3-1-436 0 0,2-1-389 0 0,1-3-387 0 0,4-1-848 0 0,4 1-1748 0 0,3-6-2745 0 0</inkml:trace>
  <inkml:trace contextRef="#ctx0" brushRef="#br0" timeOffset="249.97">98 1 7401 0 0,'0'0'4196'0'0,"0"0"-3300"0"0,41 50 52 0 0,-32-28 244 0 0,0 2-148 0 0,-1-2-360 0 0,-4-2-335 0 0,-3-1-161 0 0,-1-1-88 0 0,0-1-100 0 0,-3-2 0 0 0,0-1-300 0 0,-1-4-281 0 0,0-2-563 0 0,-3-3-1128 0 0,2-5-3972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31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41 1212 0 0,'0'0'2871'0'0,"0"0"2049"0"0,0 0-2408 0 0,0 0-878 0 0,0 0-368 0 0,0 0-363 0 0,0 0-372 0 0,0 0-215 0 0,-8-1-113 0 0,-164-22-1955 0 0,164 17-1429 0 0,4-5-4074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31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25 7989 0 0,'0'0'6744'0'0,"0"0"-5784"0"0,0 0-736 0 0,0 0-12 0 0,0 0 169 0 0,-35-6-245 0 0,17 3-48 0 0,-5 1-76 0 0,1 1 4 0 0,-1 0-16 0 0,1-1-681 0 0,-2 1-931 0 0,7-1-1416 0 0,-4-4-5713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23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1887 627 132 0 0,'0'0'14437'0'0,"0"0"-13201"0"0,0 0-1236 0 0,0 0 0 0 0,31 34 236 0 0,-26-5 72 0 0,3 15 41 0 0,-4 14 23 0 0,-4 4-120 0 0,-4-3-56 0 0,-8-7-144 0 0,-3-8-52 0 0,-4-1 0 0 0,-1-7-164 0 0,0-8 16 0 0,4-8-849 0 0,7-10-1431 0 0,-10 8-4820 0 0</inkml:trace>
  <inkml:trace contextRef="#ctx0" brushRef="#br0" timeOffset="-1458.07">976 354 10529 0 0,'0'0'1581'0'0,"0"0"-1537"0"0,-5 7 526 0 0,-7 11-358 0 0,1 0 0 0 0,0 1 0 0 0,1 0 1 0 0,1 1-1 0 0,1 0 0 0 0,1 1 0 0 0,1-1 1 0 0,0 1-1 0 0,2 0 0 0 0,0 1 0 0 0,2-1 0 0 0,0 1 1 0 0,1-1-1 0 0,1 1 0 0 0,1 0 0 0 0,2-1 1 0 0,0 0-1 0 0,0 1 0 0 0,2-1 0 0 0,1 0 0 0 0,1-1 1 0 0,0 0-1 0 0,2 0 0 0 0,0 0 0 0 0,1-1 0 0 0,1 0 1 0 0,4 3-213 0 0,14-2-328 0 0,-18-20-2070 0 0,-2-9-3395 0 0,1-11-3878 0 0</inkml:trace>
  <inkml:trace contextRef="#ctx0" brushRef="#br0" timeOffset="-1283.74">1271 597 16514 0 0,'0'0'612'0'0,"0"0"-612"0"0,0 0 0 0 0,-34-5 284 0 0,16 2 76 0 0,1 0-224 0 0,-2-2-136 0 0,0 2-4 0 0,-2 0 4 0 0,0 1-4 0 0,2-1-4 0 0,2 0-672 0 0,4 0-813 0 0,2-2-1575 0 0,6 1-2328 0 0,5-8-1857 0 0</inkml:trace>
  <inkml:trace contextRef="#ctx0" brushRef="#br0" timeOffset="-1085.37">1411 409 12597 0 0,'0'0'1720'0'0,"0"0"-1656"0"0,15 41 604 0 0,-15-25-164 0 0,1 2 60 0 0,-1-2-183 0 0,0 1-117 0 0,0-2-168 0 0,-1 1 20 0 0,-2-3-44 0 0,3 0 52 0 0,0-2-124 0 0,0-2-196 0 0,3-1-649 0 0,2 0-499 0 0,3-1-1112 0 0,-3-2-2944 0 0,9-2-1529 0 0</inkml:trace>
  <inkml:trace contextRef="#ctx0" brushRef="#br0" timeOffset="-931.2">1603 730 12837 0 0,'0'0'1068'0'0,"0"0"-1004"0"0,0 0 468 0 0,-44 12 24 0 0,14-12-12 0 0,-11 0-68 0 0,-7-3-71 0 0,-1 1-229 0 0,2-1-176 0 0,4 0-52 0 0,5-1-1257 0 0,5 1-1051 0 0,11 0-3360 0 0</inkml:trace>
  <inkml:trace contextRef="#ctx0" brushRef="#br0" timeOffset="-585.25">1183 916 4244 0 0,'0'0'6800'0'0,"1"7"-5316"0"0,45 219 3085 0 0,-46-227-4542 0 0,0 0 1 0 0,0 1-1 0 0,0-1 1 0 0,0 1-1 0 0,0-1 1 0 0,0 0-1 0 0,0 1 1 0 0,0-1-1 0 0,0 1 1 0 0,0-1-1 0 0,0 0 1 0 0,1 1-1 0 0,-1-1 0 0 0,0 1 1 0 0,0-1-1 0 0,1 1 1 0 0,-1-1-1 0 0,0 1 1 0 0,1-1-1 0 0,-1 1 1 0 0,0-1-1 0 0,1 1 1 0 0,-1-1-1 0 0,1 1 1 0 0,-1-1-1 0 0,1 1 1 0 0,-1 0-1 0 0,1-1 1 0 0,-1 1-1 0 0,1 0 0 0 0,-1 0 1 0 0,1-1-1 0 0,-1 1 1 0 0,1 0-1 0 0,0 0 1 0 0,-1 0-1 0 0,1 0 1 0 0,-1-1-1 0 0,1 1 1 0 0,0 0-1 0 0,-1 0 1 0 0,1 0-1 0 0,-1 0 1 0 0,1 0-1 0 0,0 1 1 0 0,-1-1-1 0 0,1 0 0 0 0,-1 0 1 0 0,1 0-1 0 0,-1 1 1 0 0,1-1-1 0 0,0 0 1 0 0,-1 0-1 0 0,1 1 1 0 0,-1-1-1 0 0,1 0 1 0 0,-1 1-1 0 0,1-1 1 0 0,-1 1-1 0 0,0-1 1 0 0,1 1-1 0 0,-1-1 1 0 0,0 0-1 0 0,1 1 0 0 0,-1 0 1 0 0,0-1-1 0 0,1 1 1 0 0,-1-1-1 0 0,0 1 1 0 0,0 0-28 0 0,13-48 176 0 0,-10 27-299 0 0,-4 13 82 0 0,0-1 0 0 0,1 1 0 0 0,0-1 1 0 0,0 0-1 0 0,1 1 0 0 0,0-1 0 0 0,0 1 0 0 0,1-1 0 0 0,0 1 0 0 0,0-1 0 0 0,1 1 1 0 0,-1 0-1 0 0,2 0 0 0 0,-1 1 0 0 0,1-1 0 0 0,0 0 0 0 0,1 1 0 0 0,-1 0 1 0 0,1 0-1 0 0,0 1 0 0 0,1-1 0 0 0,-1 1 0 0 0,1 0 0 0 0,0 1 0 0 0,1-1 1 0 0,-1 1-1 0 0,1 0 0 0 0,-1 1 0 0 0,1-1 0 0 0,0 2 0 0 0,4-2 41 0 0,-9 3-53 0 0,106 9-1905 0 0,-106-4-894 0 0,-2 0-1932 0 0,0 0-2435 0 0</inkml:trace>
  <inkml:trace contextRef="#ctx0" brushRef="#br0" timeOffset="-248.53">1447 1131 13485 0 0,'0'0'489'0'0,"0"0"-211"0"0,0 0 90 0 0,0 0 182 0 0,0 0-40 0 0,0 0-117 0 0,0 0-102 0 0,0 0-77 0 0,9-16-873 0 0,-6 16 664 0 0,-1-1 0 0 0,1 1 0 0 0,0-1 0 0 0,0 1 0 0 0,0 0 0 0 0,0 0 0 0 0,0 0 0 0 0,0 1 0 0 0,-1-1 0 0 0,1 0 0 0 0,0 1 0 0 0,0 0 0 0 0,-1 0 0 0 0,1 0 0 0 0,0 0-1 0 0,-1 0 1 0 0,1 1 0 0 0,-1-1 0 0 0,1 1 0 0 0,-1-1 0 0 0,0 1 0 0 0,0 0 0 0 0,1 0 0 0 0,-1 0 0 0 0,-1 0 0 0 0,1 0 0 0 0,0 1 0 0 0,0-1 0 0 0,-1 1 0 0 0,1-1 0 0 0,-1 1-1 0 0,0-1 1 0 0,0 1 0 0 0,0 0 0 0 0,0-1 0 0 0,-1 1 0 0 0,1 0 0 0 0,0 0 0 0 0,-1 0 0 0 0,0 0 0 0 0,0-1 0 0 0,0 1 0 0 0,0 0 0 0 0,0 0 0 0 0,-1 0 0 0 0,1 0 0 0 0,-1-1-1 0 0,0 1 1 0 0,0 0 0 0 0,0 0 0 0 0,0-1 0 0 0,0 1 0 0 0,0-1 0 0 0,-2 2-5 0 0,3-3 0 0 0,-37 43 501 0 0,36-43-469 0 0,1 0 1 0 0,0 1-1 0 0,0-1 0 0 0,0 0 1 0 0,0 0-1 0 0,1 0 0 0 0,-1 0 0 0 0,0 0 1 0 0,0 0-1 0 0,1 0 0 0 0,-1 0 0 0 0,0 1 1 0 0,1-1-1 0 0,0 0 0 0 0,-1 0 1 0 0,1-1-1 0 0,-1 1 0 0 0,1 0 0 0 0,0 0 1 0 0,0 0-1 0 0,-1 0 0 0 0,1 0 0 0 0,0-1 1 0 0,0 1-1 0 0,0 0 0 0 0,0-1 1 0 0,0 1-1 0 0,0-1 0 0 0,0 1 0 0 0,0-1 1 0 0,0 1-1 0 0,0-1 0 0 0,0 0 0 0 0,0 0 1 0 0,0 1-1 0 0,0-1 0 0 0,1 0 1 0 0,-1 0-1 0 0,0 0 0 0 0,0 0 0 0 0,0 0 1 0 0,0 0-1 0 0,0-1 0 0 0,0 1 1 0 0,1 0-1 0 0,-1 0 0 0 0,0-1 0 0 0,0 1-32 0 0,0 0-63 0 0,106-4 236 0 0,-73-19-7317 0 0,-27 11-154 0 0</inkml:trace>
  <inkml:trace contextRef="#ctx0" brushRef="#br0" timeOffset="-2446.2">145 543 5473 0 0,'0'0'3600'0'0,"0"0"-2333"0"0,0 0-811 0 0,0 0 39 0 0,0 0 104 0 0,0 0-53 0 0,0 0-79 0 0,0 0-300 0 0,4-1-290 0 0,0 0 188 0 0,0 0 0 0 0,0 0 0 0 0,-1 1 0 0 0,1-1 0 0 0,0 1 0 0 0,0 0 0 0 0,0 0 0 0 0,0 0 0 0 0,0 1 0 0 0,0-1 0 0 0,0 1 0 0 0,0 0 0 0 0,-1 0 0 0 0,1 0 0 0 0,0 1-1 0 0,-1-1 1 0 0,1 1 0 0 0,-1 0 0 0 0,1 0 0 0 0,-1 0 0 0 0,0 0 0 0 0,0 1 0 0 0,0-1 0 0 0,0 1 0 0 0,0 0 0 0 0,-1 0 0 0 0,1 0 0 0 0,-1 0 0 0 0,0 0 0 0 0,0 0 0 0 0,0 1 0 0 0,0-1 0 0 0,0 1 0 0 0,-1 0 0 0 0,0-1 0 0 0,0 1 0 0 0,0 0 0 0 0,0 0 0 0 0,0 0-1 0 0,-1 0 1 0 0,1-1 0 0 0,-1 1 0 0 0,0 0 0 0 0,-1 0 0 0 0,1 0 0 0 0,-1 0 0 0 0,1 0 0 0 0,-1 0 0 0 0,0 0 0 0 0,-1-1 0 0 0,1 1 0 0 0,-1-1 0 0 0,1 1 0 0 0,-1-1 0 0 0,0 1 0 0 0,0-1 0 0 0,-1 0 0 0 0,1 0 0 0 0,-1 0 0 0 0,1 0 0 0 0,-1 0-65 0 0,-62 30-104 0 0,38-33-4562 0 0,25-4-200 0 0,3-4-2408 0 0</inkml:trace>
  <inkml:trace contextRef="#ctx0" brushRef="#br0" timeOffset="-2191.07">360 566 11281 0 0,'0'0'1579'0'0,"0"0"-931"0"0,0 0-484 0 0,0 0 117 0 0,0 0 229 0 0,0 0 122 0 0,-6 7-138 0 0,1-2-351 0 0,1-3-112 0 0,1 0-1 0 0,-1 1 1 0 0,1-1 0 0 0,0 0-1 0 0,0 1 1 0 0,0 0-1 0 0,0 0 1 0 0,1 0-1 0 0,-1 0 1 0 0,1 0-1 0 0,0 0 1 0 0,0 0-1 0 0,0 1 1 0 0,0 0-1 0 0,0-1 1 0 0,1 1-1 0 0,0 0 1 0 0,-1-1-1 0 0,1 1 1 0 0,1 0-1 0 0,-1 0 1 0 0,1 0 0 0 0,-1 0-1 0 0,1 0 1 0 0,0 0-1 0 0,1 0 1 0 0,-1 0-1 0 0,1 0 1 0 0,-1 0-1 0 0,1 0 1 0 0,0-1-1 0 0,1 1 1 0 0,-1 0-1 0 0,1 0 1 0 0,0 0-31 0 0,71 37-214 0 0,-45-35-2967 0 0,-2-6-4225 0 0,-14-3 1406 0 0</inkml:trace>
  <inkml:trace contextRef="#ctx0" brushRef="#br0" timeOffset="-1925.78">560 754 7929 0 0,'0'0'6304'0'0,"0"0"-6040"0"0,0 0 80 0 0,6 43 232 0 0,-6-29-36 0 0,0 0-144 0 0,-1 0-147 0 0,-2-1-125 0 0,2 1-72 0 0,1 1 8 0 0,-1-2 40 0 0,1 0 36 0 0,0 0-136 0 0,0-1-717 0 0,0-2-647 0 0,0-4-1460 0 0,-3-3-5889 0 0</inkml:trace>
  <inkml:trace contextRef="#ctx0" brushRef="#br0" timeOffset="6318.85">672 1048 2948 0 0,'0'0'707'0'0,"0"0"1447"0"0,1 8-752 0 0,0-2-1185 0 0,0 0 1 0 0,0 0 0 0 0,-1 0 0 0 0,1 0 0 0 0,-1 0-1 0 0,0 0 1 0 0,-1 0 0 0 0,0 0 0 0 0,0 0 0 0 0,0 0-1 0 0,0 0 1 0 0,-1 0 0 0 0,0-1 0 0 0,0 1 0 0 0,-1 0-1 0 0,0-1 1 0 0,0 0 0 0 0,0 0 0 0 0,0 0 0 0 0,-1 0-1 0 0,0 0 1 0 0,0-1 0 0 0,0 1 0 0 0,-4 2-218 0 0,-9-1 210 0 0,0-2 0 0 0,-1 0 0 0 0,1 0 0 0 0,-1-2 0 0 0,1 0 0 0 0,-1-1 0 0 0,0-1 0 0 0,1-1 0 0 0,-1 0 0 0 0,0-2 0 0 0,1 0 0 0 0,0 0 0 0 0,-1-2 0 0 0,1 0 0 0 0,1-1 0 0 0,-1-1 0 0 0,1 0 0 0 0,0-1 0 0 0,1-1 0 0 0,-13-9-210 0 0,8 5 64 0 0,1-1-1 0 0,0-1 1 0 0,1-1 0 0 0,0-1-1 0 0,2 0 1 0 0,0-1-1 0 0,1-1 1 0 0,0 0 0 0 0,2-1-1 0 0,0 0 1 0 0,2-1-1 0 0,0-1 1 0 0,1 0 0 0 0,1 0-1 0 0,2-1 1 0 0,0 0-1 0 0,1 0 1 0 0,1-1 0 0 0,1 0-1 0 0,2 1 1 0 0,0-1-1 0 0,1 0 1 0 0,2-1-1 0 0,0 2 1 0 0,2-1 0 0 0,1-3-64 0 0,-2 13-55 0 0,0 0 0 0 0,1 1 0 0 0,1-1 0 0 0,0 1 0 0 0,1 0 0 0 0,0 0 0 0 0,1 1 0 0 0,0 0 0 0 0,1 0 0 0 0,1 0 0 0 0,0 1 0 0 0,0 0 0 0 0,1 0 0 0 0,1 1 0 0 0,-1 0 0 0 0,2 1 0 0 0,-1 0 0 0 0,1 0 0 0 0,1 1 0 0 0,-1 1 0 0 0,1 0 0 0 0,1 1 0 0 0,-1 0 0 0 0,1 1 0 0 0,0 0 0 0 0,0 1 0 0 0,1 0 0 0 0,-1 1 0 0 0,1 1 0 0 0,0 0 0 0 0,0 1 0 0 0,-1 0 1 0 0,5 1 54 0 0,-3-2-49 0 0,-1-1 0 0 0,1 2 0 0 0,0 0 0 0 0,0 1 0 0 0,0 0 1 0 0,0 1-1 0 0,-1 1 0 0 0,1 0 0 0 0,0 1 0 0 0,-1 1 1 0 0,0 0-1 0 0,1 1 0 0 0,-2 0 0 0 0,1 1 0 0 0,-1 1 1 0 0,0 0-1 0 0,0 1 0 0 0,-1 0 0 0 0,0 1 0 0 0,0 0 1 0 0,-1 1-1 0 0,0 1 0 0 0,-1-1 0 0 0,0 2 0 0 0,3 4 49 0 0,-3 0-3 0 0,0 0-1 0 0,-1 0 0 0 0,-1 1 0 0 0,-1 0 0 0 0,0 1 0 0 0,-1-1 0 0 0,-1 1 1 0 0,0 1-1 0 0,-2-1 0 0 0,0 1 0 0 0,-1-1 0 0 0,-1 1 0 0 0,0 0 0 0 0,-2-1 1 0 0,0 1-1 0 0,-1 0 0 0 0,-1-1 0 0 0,0 0 0 0 0,-2 1 0 0 0,0-1 0 0 0,-1-1 1 0 0,-1 1-1 0 0,-1-1 0 0 0,0 0 0 0 0,-1-1 0 0 0,-1 0 0 0 0,0 0 0 0 0,-5 4 4 0 0,3-6 18 0 0,0-1 0 0 0,-1 1-1 0 0,0-2 1 0 0,-1 0 0 0 0,0-1-1 0 0,-1 0 1 0 0,0-1 0 0 0,-1-1-1 0 0,-9 4-17 0 0,-52 3-5728 0 0,53-16 116 0 0</inkml:trace>
  <inkml:trace contextRef="#ctx0" brushRef="#br0" timeOffset="6744.91">63 0 5064 0 0,'0'0'3822'0'0,"0"0"-3196"0"0,0 0-482 0 0,0 0 201 0 0,0 0 151 0 0,6 6 7 0 0,-4-3-419 0 0,1 0 0 0 0,0 0 0 0 0,1 0 0 0 0,-1 0 0 0 0,0-1 0 0 0,1 1-1 0 0,0-1 1 0 0,-1 0 0 0 0,1 0 0 0 0,0 0 0 0 0,0-1 0 0 0,0 1 0 0 0,0-1 0 0 0,0 0 0 0 0,0 0 0 0 0,1-1 0 0 0,-1 1 0 0 0,0-1 0 0 0,0 0 0 0 0,3 0-84 0 0,58-6 561 0 0,-57 56 482 0 0,-10 136 2298 0 0,9-198-15159 0 0,-2 4 6012 0 0</inkml:trace>
  <inkml:trace contextRef="#ctx0" brushRef="#br0" timeOffset="6899.8">303 243 6837 0 0,'0'0'2156'0'0,"0"0"-1264"0"0,0 0-180 0 0,0 0 396 0 0,0 0 336 0 0,-51 15-272 0 0,27-14-552 0 0,-4-1-400 0 0,-6 0-220 0 0,2 0-1468 0 0,8 0-1388 0 0,-8-1-5801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26.1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853 1251 416 0 0,'0'0'1623'0'0,"0"0"-876"0"0,0 0-267 0 0,0 0 375 0 0,0 0 1605 0 0,0 0-698 0 0,0 0-979 0 0,0 0-337 0 0,5-1-98 0 0,0 0-194 0 0,1 0 0 0 0,0 0 0 0 0,0 0 0 0 0,0-1 0 0 0,0 1 0 0 0,-1-1 0 0 0,1-1 0 0 0,-1 1 0 0 0,1-1 0 0 0,-1 0 0 0 0,0 0 0 0 0,0-1 0 0 0,0 0 0 0 0,-1 1 0 0 0,1-2 0 0 0,-1 1 0 0 0,0 0 0 0 0,0-1 0 0 0,-1 0 0 0 0,1 0 0 0 0,-1 0 0 0 0,0 0 0 0 0,0 0 0 0 0,-1-1 0 0 0,1 1 0 0 0,-1-1 0 0 0,-1 0 0 0 0,1 0 0 0 0,-1 1 0 0 0,0-1 0 0 0,0-6-154 0 0,-1-13-153 0 0,-1 1 0 0 0,-2-1-1 0 0,0 1 1 0 0,-2 0 0 0 0,0-1 0 0 0,-2 2 0 0 0,0-1 0 0 0,-2 1-1 0 0,-1 0 1 0 0,-8-14 153 0 0,14 29-2 0 0,0-1-1 0 0,-1 1 1 0 0,0 1-1 0 0,0-1 1 0 0,-1 1-1 0 0,0-1 1 0 0,0 2-1 0 0,0-1 1 0 0,-1 1-1 0 0,0 0 1 0 0,-1 0-1 0 0,1 1 1 0 0,-1 0-1 0 0,0 0 0 0 0,0 1 1 0 0,-1 0-1 0 0,1 0 1 0 0,-1 1-1 0 0,0 0 1 0 0,1 1-1 0 0,-2 0 1 0 0,1 0-1 0 0,0 1 1 0 0,0 0-1 0 0,0 0 1 0 0,-1 1-1 0 0,1 1 1 0 0,0 0-1 0 0,-6 1 3 0 0,6 2-4 0 0,2 1-1 0 0,-1 1 1 0 0,1-1-1 0 0,-1 1 1 0 0,2 0-1 0 0,-1 1 1 0 0,1 0-1 0 0,0 0 1 0 0,0 0-1 0 0,1 1 1 0 0,0 0-1 0 0,0 0 1 0 0,1 0-1 0 0,0 0 1 0 0,0 1-1 0 0,1-1 1 0 0,0 1-1 0 0,1 0 1 0 0,0 0 0 0 0,0 0-1 0 0,1 1 1 0 0,0-1-1 0 0,0 0 1 0 0,1 0-1 0 0,1 1 1 0 0,-1-1-1 0 0,2 0 1 0 0,-1 0-1 0 0,2 3 5 0 0,-1 1 84 0 0,2 0 0 0 0,-1-1 0 0 0,2 1 0 0 0,-1-1 0 0 0,2 0-1 0 0,0 0 1 0 0,0-1 0 0 0,1 0 0 0 0,0 0 0 0 0,1 0 0 0 0,0-1 0 0 0,1 0-1 0 0,0-1 1 0 0,0 0 0 0 0,1 0 0 0 0,0-1 0 0 0,1 0 0 0 0,0-1 0 0 0,5 3-84 0 0,-15-10-104 0 0,13 7-649 0 0,-9-10-5838 0 0,-2-8-514 0 0</inkml:trace>
  <inkml:trace contextRef="#ctx0" brushRef="#br0" timeOffset="311">657 322 10797 0 0,'0'0'279'0'0,"0"0"-327"0"0,0 0-56 0 0,0 0-68 0 0,0 0-38 0 0,7-1 46 0 0,-3 0 226 0 0,1 0 1 0 0,-1 1-1 0 0,1 0 1 0 0,0 0 0 0 0,-1 0-1 0 0,1 0 1 0 0,-1 1 0 0 0,1 0-1 0 0,-1 0 1 0 0,0 0 0 0 0,1 0-1 0 0,-1 1 1 0 0,0 0-1 0 0,0 0 1 0 0,0 0 0 0 0,0 0-1 0 0,0 0 1 0 0,0 1 0 0 0,0 0-1 0 0,-1 0 1 0 0,0 0-1 0 0,1 0 1 0 0,-1 0 0 0 0,0 1-1 0 0,-1-1 1 0 0,1 1 0 0 0,-1 0-1 0 0,1 0 1 0 0,-1 0-1 0 0,0 0 1 0 0,-1 0 0 0 0,1 1-1 0 0,-1-1 1 0 0,1 0 0 0 0,-1 1-1 0 0,-1-1 1 0 0,1 1-1 0 0,-1-1 1 0 0,1 1 0 0 0,-1-1-1 0 0,-1 1 1 0 0,1-1 0 0 0,-1 1-1 0 0,1-1 1 0 0,-1 1-1 0 0,-1-1 1 0 0,1 1 0 0 0,0-1-1 0 0,-1 0 1 0 0,0 0 0 0 0,0 0-1 0 0,0 0 1 0 0,-1 0-1 0 0,0 0 1 0 0,1-1 0 0 0,-1 1-1 0 0,0-1 1 0 0,-2 1-63 0 0,-10 3 449 0 0,9-4-2006 0 0,3-1-4592 0 0,10-9 1332 0 0</inkml:trace>
  <inkml:trace contextRef="#ctx0" brushRef="#br0" timeOffset="574.58">944 372 10325 0 0,'0'0'622'0'0,"0"0"-103"0"0,-7 6-95 0 0,-50 61 76 0 0,55-66-474 0 0,1 1 1 0 0,0 0-1 0 0,0 0 0 0 0,0 0 0 0 0,0 0 0 0 0,0 0 0 0 0,0 0 1 0 0,1 0-1 0 0,-1 0 0 0 0,1 0 0 0 0,-1 1 0 0 0,1-1 1 0 0,0 0-1 0 0,0 0 0 0 0,0 0 0 0 0,0 0 0 0 0,0 1 1 0 0,1-1-1 0 0,-1 0 0 0 0,1 0 0 0 0,-1 0 0 0 0,1 0 1 0 0,0 0-1 0 0,-1 0 0 0 0,1 0 0 0 0,0 0 0 0 0,1 0 1 0 0,-1 0-1 0 0,0 0 0 0 0,0 0 0 0 0,1-1 0 0 0,-1 1 0 0 0,1-1 1 0 0,0 1-1 0 0,-1-1 0 0 0,1 1 0 0 0,0-1 0 0 0,0 0 1 0 0,0 0-1 0 0,0 0 0 0 0,0 0 0 0 0,0 0 0 0 0,0-1 1 0 0,0 1-27 0 0,56 13 583 0 0,-19-12-4275 0 0,-29-3-601 0 0</inkml:trace>
  <inkml:trace contextRef="#ctx0" brushRef="#br0" timeOffset="837.79">1072 501 9381 0 0,'0'0'1809'0'0,"0"0"-1760"0"0,0 0 100 0 0,0 0 142 0 0,0 0-323 0 0,7 2-60 0 0,-7-2 101 0 0,2-1 24 0 0,0 1 1 0 0,0-1-1 0 0,0 1 0 0 0,0 0 0 0 0,0 0 0 0 0,0 0 0 0 0,0 0 0 0 0,1 0 1 0 0,-1 1-1 0 0,0-1 0 0 0,0 0 0 0 0,0 1 0 0 0,0 0 0 0 0,0-1 0 0 0,-1 1 1 0 0,1 0-1 0 0,0 0 0 0 0,0 0 0 0 0,0 0 0 0 0,-1 0 0 0 0,1 1 0 0 0,0-1 1 0 0,-1 1-1 0 0,1-1 0 0 0,-1 1 0 0 0,0-1 0 0 0,1 1 0 0 0,-1-1 0 0 0,0 1 1 0 0,0 0-1 0 0,0 0 0 0 0,0 0 0 0 0,-1 0 0 0 0,1 0 0 0 0,0 0 0 0 0,-1 0 1 0 0,1 0-1 0 0,-1 0 0 0 0,0 0 0 0 0,0 0 0 0 0,0 0 0 0 0,0 0 0 0 0,0 0 1 0 0,0 0-1 0 0,0 0 0 0 0,-1 0 0 0 0,1 0 0 0 0,-1 0 0 0 0,1 0 0 0 0,-1 0 1 0 0,0 0-1 0 0,0 0 0 0 0,0 0 0 0 0,0 0 0 0 0,0 0-33 0 0,-6 4 450 0 0,5-6-425 0 0,1 0 0 0 0,0 0 0 0 0,0 0 0 0 0,0 0 0 0 0,0 1 0 0 0,0-1-1 0 0,-1 0 1 0 0,1 0 0 0 0,0 1 0 0 0,0-1 0 0 0,0 1 0 0 0,0-1-1 0 0,0 1 1 0 0,0 0 0 0 0,0-1 0 0 0,0 1 0 0 0,1 0 0 0 0,-1 0-1 0 0,0-1 1 0 0,0 1 0 0 0,0 0 0 0 0,1 0 0 0 0,-1 0 0 0 0,0 0-1 0 0,1 0 1 0 0,-1 0 0 0 0,1 0 0 0 0,-1 0 0 0 0,1 0 0 0 0,0 0-1 0 0,-1 0 1 0 0,1 1 0 0 0,0-1 0 0 0,0 0 0 0 0,0 0 0 0 0,0 0-1 0 0,0 0 1 0 0,0 0 0 0 0,0 1 0 0 0,0-1 0 0 0,0 0 0 0 0,1 0-1 0 0,-1 0 1 0 0,0 0 0 0 0,1 0 0 0 0,-1 0 0 0 0,1 0 0 0 0,-1 0-1 0 0,1 0 1 0 0,-1 0 0 0 0,1 0 0 0 0,0 0 0 0 0,-1 0 0 0 0,1 0 0 0 0,0 0-1 0 0,0-1 1 0 0,0 1 0 0 0,0 0 0 0 0,0 0 0 0 0,0-1 0 0 0,0 1-1 0 0,0-1 1 0 0,0 1 0 0 0,0-1 0 0 0,0 1 0 0 0,1-1-25 0 0,135 13 177 0 0,-84-10-8963 0 0,-49-3 1918 0 0</inkml:trace>
  <inkml:trace contextRef="#ctx0" brushRef="#br0" timeOffset="1400">508 1242 8749 0 0,'0'0'981'0'0,"0"0"-719"0"0,0 0-72 0 0,0 0 228 0 0,0 0 90 0 0,5 1-46 0 0,0 0-347 0 0,0-1-1 0 0,0 0 1 0 0,0 0 0 0 0,0 0 0 0 0,-1 0 0 0 0,1-1-1 0 0,0 0 1 0 0,0 0 0 0 0,-1 0 0 0 0,1-1 0 0 0,0 1-1 0 0,-1-1 1 0 0,0 0 0 0 0,1-1 0 0 0,-1 1 0 0 0,0-1-1 0 0,0 0 1 0 0,0 0 0 0 0,0 0 0 0 0,-1 0 0 0 0,2-2-115 0 0,2-3 107 0 0,0 0 0 0 0,0 0-1 0 0,-1-1 1 0 0,0 0 0 0 0,-1 0 0 0 0,0 0 0 0 0,0-1 0 0 0,-1 0 0 0 0,0 0 0 0 0,-1 0 0 0 0,0 0 0 0 0,-1-1 0 0 0,0 1 0 0 0,0-1 0 0 0,-1 1 0 0 0,-1-1 0 0 0,0 1 0 0 0,0-1 0 0 0,-1 0 0 0 0,0 1 0 0 0,-1-1 0 0 0,0 1 0 0 0,-1-2-107 0 0,-5-18-292 0 0,-1 1 0 0 0,-1-1 1 0 0,-2 2-1 0 0,-1-1 1 0 0,-1 2-1 0 0,-1 0 0 0 0,-9-11 292 0 0,20 32 4 0 0,-1 1 1 0 0,1-1-1 0 0,-1 1 0 0 0,0 0 0 0 0,-1 0 0 0 0,1 1 0 0 0,-1-1 0 0 0,0 1 0 0 0,0 1 0 0 0,0-1 0 0 0,-1 1 0 0 0,1 0 1 0 0,-1 0-1 0 0,0 1 0 0 0,1 0 0 0 0,-1 0 0 0 0,0 1 0 0 0,0 0 0 0 0,-1 0 0 0 0,1 0 0 0 0,0 1 0 0 0,0 0 1 0 0,0 0-1 0 0,0 1 0 0 0,0 0 0 0 0,0 0 0 0 0,0 1 0 0 0,0 0 0 0 0,0 0 0 0 0,0 1 0 0 0,1 0 0 0 0,-1 0 1 0 0,1 0-1 0 0,0 1 0 0 0,0 0 0 0 0,0 0 0 0 0,0 0 0 0 0,1 1 0 0 0,0 0 0 0 0,0 0 0 0 0,0 0 0 0 0,0 1 1 0 0,1 0-1 0 0,0 0 0 0 0,0 0 0 0 0,1 0 0 0 0,0 0 0 0 0,-2 5-4 0 0,-1-1-43 0 0,1 1 1 0 0,1 0-1 0 0,0 0 0 0 0,0 0 1 0 0,1 0-1 0 0,0 0 0 0 0,1 1 1 0 0,1-1-1 0 0,0 1 0 0 0,0-1 0 0 0,1 1 1 0 0,0 0-1 0 0,1-1 0 0 0,1 1 1 0 0,0-1-1 0 0,0 1 0 0 0,1-1 1 0 0,0 0-1 0 0,1 0 0 0 0,1 0 1 0 0,-1-1-1 0 0,2 1 0 0 0,-1-1 1 0 0,2 0-1 0 0,-1-1 0 0 0,1 0 0 0 0,1 0 1 0 0,-1 0-1 0 0,1-1 0 0 0,1 0 1 0 0,0 0-1 0 0,0-1 0 0 0,0 0 1 0 0,1-1-1 0 0,0 0 0 0 0,1-1 1 0 0,-1 0-1 0 0,1 0 0 0 0,0-1 1 0 0,1 0 42 0 0,2-3-4284 0 0,1-5-3105 0 0</inkml:trace>
  <inkml:trace contextRef="#ctx0" brushRef="#br0" timeOffset="1853.03">393 728 15001 0 0,'0'0'1250'0'0,"0"0"-1046"0"0,0 0-125 0 0,-3-7 72 0 0,-46-215-1582 0 0,-8 84 2506 0 0,57 135-888 0 0,38 67-1609 0 0,-23-45 3027 0 0,-20-38-1563 0 0,-19-35-737 0 0,19 44 780 0 0,5 11-106 0 0,0-1 0 0 0,-1 1 0 0 0,1 0 0 0 0,0-1 0 0 0,-1 1 0 0 0,1-1-1 0 0,0 1 1 0 0,-1 0 0 0 0,1-1 0 0 0,0 1 0 0 0,-1-1 0 0 0,1 0 0 0 0,-1 1 0 0 0,1-1 0 0 0,-1 1 0 0 0,1-1-1 0 0,-1 0 1 0 0,0 1 0 0 0,1-1 0 0 0,-1 0 0 0 0,1 1 0 0 0,-1-1 0 0 0,0 0 0 0 0,1 0 0 0 0,-1 0 0 0 0,0 0-1 0 0,1 1 1 0 0,-1-1 0 0 0,0 0 0 0 0,1 0 0 0 0,-1 0 0 0 0,0-1 0 0 0,1 1 0 0 0,-1 0 0 0 0,1 0-1 0 0,-1 0 1 0 0,0 0 0 0 0,1-1 0 0 0,-1 1 0 0 0,0 0 0 0 0,1 0 0 0 0,-1-1 0 0 0,1 1 0 0 0,-1 0 0 0 0,1-1-1 0 0,-1 1 1 0 0,1-1 0 0 0,-1 1 0 0 0,1-1 0 0 0,-1 1 0 0 0,1-1 0 0 0,0 1 0 0 0,-1-1 0 0 0,1 1-1 0 0,0-1 1 0 0,-1 0 21 0 0,-34 55 384 0 0,18-42-2679 0 0,-4-7-3550 0 0,9-6-1032 0 0</inkml:trace>
  <inkml:trace contextRef="#ctx0" brushRef="#br0" timeOffset="2119.37">1 5 11161 0 0,'0'0'447'0'0,"0"0"-459"0"0,7-1-70 0 0,-2 0 135 0 0,1 0 0 0 0,-1 0 1 0 0,1 1-1 0 0,0-1 0 0 0,0 1 0 0 0,-1 1 0 0 0,1-1 0 0 0,-1 1 0 0 0,1 0 0 0 0,0 0 0 0 0,-1 1 0 0 0,1-1 0 0 0,-1 1 0 0 0,0 1 0 0 0,0-1 0 0 0,0 1 0 0 0,0-1 0 0 0,0 1 0 0 0,0 1 0 0 0,-1-1 0 0 0,1 1 0 0 0,-1 0 0 0 0,0 0 1 0 0,0 0-1 0 0,-1 0 0 0 0,1 1 0 0 0,-1-1 0 0 0,0 1 0 0 0,0 0 0 0 0,-1 0 0 0 0,1 0 0 0 0,-1 1 0 0 0,0-1 0 0 0,0 0 0 0 0,-1 1 0 0 0,0-1 0 0 0,0 1 0 0 0,0 0 0 0 0,0 2-53 0 0,-44 71 867 0 0,11-65-6638 0 0,31-16 244 0 0</inkml:trace>
  <inkml:trace contextRef="#ctx0" brushRef="#br0" timeOffset="2334.73">368 49 11281 0 0,'0'0'454'0'0,"0"0"192"0"0,-7 4 108 0 0,2-2-708 0 0,1 0 0 0 0,-1 0 0 0 0,1 0 0 0 0,0 1 0 0 0,0 0 1 0 0,0 0-1 0 0,0 0 0 0 0,0 1 0 0 0,1-1 0 0 0,-1 1 1 0 0,1 0-1 0 0,0 0 0 0 0,0 0 0 0 0,1 0 0 0 0,-1 0 0 0 0,1 1 1 0 0,0-1-1 0 0,0 1 0 0 0,0 0 0 0 0,1-1 0 0 0,0 1 1 0 0,-1 0-1 0 0,2 0 0 0 0,-1 0 0 0 0,1 0 0 0 0,-1 0 0 0 0,1 0 1 0 0,1 0-1 0 0,-1 0 0 0 0,2 4-46 0 0,-1-6 15 0 0,1 0 1 0 0,0-1-1 0 0,0 1 1 0 0,0 0-1 0 0,0-1 1 0 0,0 0-1 0 0,0 1 1 0 0,1-1-1 0 0,-1 0 1 0 0,1 0-1 0 0,0 0 1 0 0,-1-1-1 0 0,1 1 1 0 0,0-1-1 0 0,0 1 1 0 0,0-1-1 0 0,0 0 1 0 0,1 0-1 0 0,-1 0 1 0 0,0-1-1 0 0,0 1 1 0 0,0-1-1 0 0,1 0 1 0 0,-1 0-1 0 0,2 0-15 0 0,31 0-7416 0 0,-23-1 1205 0 0</inkml:trace>
  <inkml:trace contextRef="#ctx0" brushRef="#br0" timeOffset="2581.35">513 177 8161 0 0,'0'0'5372'0'0,"0"0"-5320"0"0,0 0 252 0 0,17 35 176 0 0,-15-22 92 0 0,-2-1-132 0 0,-2 2-176 0 0,-2 0-124 0 0,-4 0-140 0 0,3 0-416 0 0,0 1-632 0 0,-2-3-876 0 0,3-3-2792 0 0,-1-3-2965 0 0</inkml:trace>
  <inkml:trace contextRef="#ctx0" brushRef="#br0" timeOffset="99357.72">467 1240 692 0 0,'0'0'1870'0'0,"0"0"-1184"0"0,0 0-564 0 0,0 0-333 0 0,0 0-52 0 0,10 13 273 0 0,-89-17 3828 0 0,35 0-4712 0 0,41 4 377 0 0,3 0-3099 0 0,6 1 1819 0 0</inkml:trace>
  <inkml:trace contextRef="#ctx0" brushRef="#br0" timeOffset="99621.4">513 1311 2720 0 0,'0'0'312'0'0,"0"0"-96"0"0,0 0 610 0 0,0 0 505 0 0,0 0 164 0 0,-6-1-225 0 0,-75-10 1234 0 0,3-2-2675 0 0,26 10-5203 0 0,51 3 2461 0 0</inkml:trace>
  <inkml:trace contextRef="#ctx0" brushRef="#br0" timeOffset="100829.05">919 1211 352 0 0,'0'0'97'0'0,"0"0"-81"0"0,0 0 12 0 0,0 0 266 0 0,0 0 220 0 0,-5 5 153 0 0,-5 4-445 0 0,-2 3 339 0 0,-1 1 4357 0 0,-43-17-1673 0 0,53 3-3401 0 0,-66-4-67 0 0,39 6-5001 0 0,28 0 1081 0 0</inkml:trace>
  <inkml:trace contextRef="#ctx0" brushRef="#br0" timeOffset="101077.6">889 1308 5461 0 0,'0'0'4560'0'0,"0"0"-3824"0"0,0 0-736 0 0,0 0 88 0 0,0 0 404 0 0,-43-2 20 0 0,26 1-312 0 0,-1 0-200 0 0,-1 1-88 0 0,-1 0-656 0 0,2 0-496 0 0,0 0-808 0 0,7 0-2493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8:59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1212 0 0,'0'0'5707'0'0,"0"0"-4203"0"0,0 0-1370 0 0,0 0-127 0 0,0 0-22 0 0,0 0-31 0 0,0 0-30 0 0,15-16-796 0 0,-11 16 900 0 0,-1-1 1 0 0,1 1-1 0 0,-1 0 0 0 0,0 1 0 0 0,1-1 0 0 0,-1 1 0 0 0,1-1 0 0 0,-1 1 0 0 0,0 0 1 0 0,1 0-1 0 0,-1 0 0 0 0,0 1 0 0 0,0-1 0 0 0,0 1 0 0 0,0 0 0 0 0,0 0 0 0 0,0 0 1 0 0,-1 0-1 0 0,1 0 0 0 0,-1 0 0 0 0,1 1 0 0 0,-1-1 0 0 0,0 1 0 0 0,0 0 0 0 0,0 0 1 0 0,0 0-1 0 0,0 0 0 0 0,-1 0 0 0 0,0 0 0 0 0,1 0 0 0 0,-1 0 0 0 0,0 1 0 0 0,0-1 1 0 0,-1 0-1 0 0,1 1 0 0 0,-1-1 0 0 0,0 1 0 0 0,0-1 0 0 0,0 1 0 0 0,0-1 0 0 0,0 0 1 0 0,-1 1-1 0 0,1-1 0 0 0,-1 1 0 0 0,0-1 0 0 0,0 0 0 0 0,-1 0 0 0 0,1 0 0 0 0,-1 0 1 0 0,1 1-1 0 0,-1-2 0 0 0,0 1 0 0 0,0 0 0 0 0,0 0 0 0 0,-3 2-28 0 0,-17 9-405 0 0,5-8-3486 0 0,11-6-399 0 0</inkml:trace>
  <inkml:trace contextRef="#ctx0" brushRef="#br0" timeOffset="202.76">119 51 5945 0 0,'0'0'1352'0'0,"0"0"-624"0"0,0 0-584 0 0,0 0-28 0 0,0 0 12 0 0,0 0 224 0 0,0 0 164 0 0,0 0-24 0 0,-14 33-76 0 0,10-22-184 0 0,3 1-232 0 0,1 0 0 0 0,4-2 52 0 0,8 0-116 0 0,2 0-208 0 0,13-2-1228 0 0,-2-4-2861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31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18 6249 0 0,'0'0'4423'0'0,"0"0"-3138"0"0,0 0-1065 0 0,-7-3 237 0 0,6 2-431 0 0,-1 0 0 0 0,1-1 1 0 0,-1 1-1 0 0,0 0 0 0 0,0 0 0 0 0,1 0 0 0 0,-1 0 1 0 0,0 0-1 0 0,0 0 0 0 0,0 0 0 0 0,0 1 1 0 0,0-1-1 0 0,0 1 0 0 0,0-1 0 0 0,0 1 0 0 0,-1 0 1 0 0,1 0-1 0 0,0 0 0 0 0,0 0 0 0 0,0 0 1 0 0,0 0-1 0 0,0 1 0 0 0,0-1 0 0 0,0 1 1 0 0,0-1-1 0 0,0 1 0 0 0,0 0 0 0 0,0 0 0 0 0,0 0 1 0 0,0 0-1 0 0,0 0 0 0 0,1 0 0 0 0,-1 1 1 0 0,0-1-1 0 0,1 0 0 0 0,-1 1 0 0 0,1-1 1 0 0,0 1-1 0 0,-1 0 0 0 0,1-1 0 0 0,0 1 0 0 0,0 0 1 0 0,0 0-1 0 0,0 0 0 0 0,0 0 0 0 0,1 0 1 0 0,-1 0-1 0 0,1 0 0 0 0,-1 0 0 0 0,1 0 0 0 0,-1 0 1 0 0,1 0-1 0 0,0 2-26 0 0,0-2 114 0 0,0-1-1 0 0,1 1 1 0 0,-1 0 0 0 0,0 0 0 0 0,1-1-1 0 0,-1 1 1 0 0,1 0 0 0 0,0-1 0 0 0,-1 1-1 0 0,1-1 1 0 0,0 1 0 0 0,0-1 0 0 0,0 1-1 0 0,0-1 1 0 0,0 1 0 0 0,0-1 0 0 0,1 0-1 0 0,-1 0 1 0 0,0 0 0 0 0,1 0 0 0 0,-1 0 0 0 0,1 0-1 0 0,-1 0 1 0 0,1 0 0 0 0,-1 0 0 0 0,1-1-1 0 0,-1 1 1 0 0,1 0 0 0 0,0-1 0 0 0,0 0-1 0 0,-1 1 1 0 0,1-1 0 0 0,0 0 0 0 0,0 0-1 0 0,-1 0 1 0 0,1 0 0 0 0,0 0 0 0 0,0 0-1 0 0,-1-1 1 0 0,1 1 0 0 0,0 0 0 0 0,-1-1-1 0 0,1 0 1 0 0,1 0-114 0 0,-2 0-8 0 0,0 0 1 0 0,-1 0-1 0 0,1 1 0 0 0,0-1 0 0 0,-1 0 1 0 0,1 0-1 0 0,-1-1 0 0 0,1 1 1 0 0,-1 0-1 0 0,1 0 0 0 0,-1 0 0 0 0,0 0 1 0 0,0 0-1 0 0,1 0 0 0 0,-1 0 1 0 0,0-1-1 0 0,0 1 0 0 0,0 0 0 0 0,0 0 1 0 0,0 0-1 0 0,-1 0 0 0 0,1 0 1 0 0,0-1-1 0 0,-1 1 0 0 0,1 0 0 0 0,0 0 1 0 0,-1 0-1 0 0,1 0 0 0 0,-1 0 1 0 0,0 0-1 0 0,1 0 0 0 0,-1 0 0 0 0,0 0 1 0 0,1 0-1 0 0,-1 1 0 0 0,0-1 0 0 0,0 0 1 0 0,0 0-1 0 0,0 1 0 0 0,0-1 1 0 0,0 1-1 0 0,0-1 8 0 0,-23-19-5039 0 0,17 16-264 0 0,-1 3-2088 0 0</inkml:trace>
  <inkml:trace contextRef="#ctx0" brushRef="#br0" timeOffset="1371.31">477 711 7441 0 0,'0'0'4675'0'0,"0"0"-2803"0"0,0 0-1156 0 0,0 0-233 0 0,0 0-43 0 0,0 0-14 0 0,0 0-42 0 0,-6 0-181 0 0,-149-10-1681 0 0,149 7-288 0 0,4-2-2723 0 0,1-4-3810 0 0</inkml:trace>
  <inkml:trace contextRef="#ctx0" brushRef="#br0" timeOffset="1620.08">866 425 9233 0 0,'0'0'3923'0'0,"0"0"-3234"0"0,1 5-495 0 0,5 219 1327 0 0,6-201-4166 0 0,1-11-2592 0 0,3-5-1929 0 0</inkml:trace>
  <inkml:trace contextRef="#ctx0" brushRef="#br0" timeOffset="1884.55">1140 786 6901 0 0,'0'0'6620'0'0,"0"0"-5796"0"0,0 0-684 0 0,0 0-140 0 0,0 0 744 0 0,0 0 100 0 0,-49 10-203 0 0,19-10-305 0 0,-10 0-212 0 0,-8-3-72 0 0,-2 3-44 0 0,1 0-8 0 0,5 0-88 0 0,6 0-737 0 0,5-1-751 0 0,12-1-2508 0 0,3-2-5289 0 0</inkml:trace>
  <inkml:trace contextRef="#ctx0" brushRef="#br0" timeOffset="2164.59">692 982 3360 0 0,'0'0'964'0'0,"0"0"799"0"0,0 0-489 0 0,0 0-28 0 0,0 7 47 0 0,1 8-744 0 0,0-1 1 0 0,2 1-1 0 0,0 0 1 0 0,0-1-1 0 0,2 1 1 0 0,0-1-1 0 0,0 0 1 0 0,1-1-1 0 0,1 1 1 0 0,0-1-1 0 0,1-1 1 0 0,0 1 0 0 0,9 8-550 0 0,2-32 2654 0 0,-6-41-2902 0 0,-12 51 278 0 0,31-178-575 0 0,-26 175 512 0 0,0 0 1 0 0,0 0-1 0 0,0 0 1 0 0,1 1-1 0 0,-1 0 0 0 0,1 0 1 0 0,0 1-1 0 0,-1 0 0 0 0,1 0 1 0 0,0 0-1 0 0,0 1 0 0 0,1 0 1 0 0,-1 0-1 0 0,0 1 1 0 0,0 0-1 0 0,0 0 0 0 0,1 1 1 0 0,-1 0-1 0 0,0 0 0 0 0,0 1 1 0 0,0 0-1 0 0,1 0 33 0 0,19 1 119 0 0,3-2 528 0 0,-17-1-3087 0 0,-1 0-4987 0 0,-6 0-1581 0 0</inkml:trace>
  <inkml:trace contextRef="#ctx0" brushRef="#br0" timeOffset="2489.98">972 1122 4924 0 0,'0'0'3475'0'0,"0"0"-2036"0"0,0 0-1005 0 0,0 0 188 0 0,0 0 92 0 0,0 0-38 0 0,0 0 179 0 0,0 0-14 0 0,0 0-232 0 0,-8 3-377 0 0,62-23-1650 0 0,-52 20 1463 0 0,1-1 0 0 0,-1 1 0 0 0,0 0 0 0 0,1 0 0 0 0,-1 0 0 0 0,0 0 0 0 0,1 0 0 0 0,-1 1 0 0 0,0-1 0 0 0,0 1 0 0 0,1-1 0 0 0,-1 1 0 0 0,0 0 0 0 0,0 0 0 0 0,0 0 0 0 0,0 0 0 0 0,0 0 0 0 0,0 0 0 0 0,0 1 0 0 0,0-1 0 0 0,0 1 1 0 0,-1-1-1 0 0,1 1 0 0 0,-1 0 0 0 0,1 0 0 0 0,-1-1 0 0 0,1 1 0 0 0,-1 0 0 0 0,0 0 0 0 0,0 0 0 0 0,0 1 0 0 0,0-1 0 0 0,-1 0 0 0 0,1 0 0 0 0,0 0 0 0 0,-1 1 0 0 0,0-1 0 0 0,1 0 0 0 0,-1 1 0 0 0,0-1 0 0 0,0 0 0 0 0,0 0 0 0 0,-1 1 0 0 0,1-1 0 0 0,0 0 0 0 0,-1 1 1 0 0,0-1-1 0 0,1 0 0 0 0,-1 0 0 0 0,0 0 0 0 0,0 0 0 0 0,0 0 0 0 0,0 0 0 0 0,-1 1-45 0 0,-51 62 951 0 0,102-57 445 0 0,2-2-1290 0 0,24 1-217 0 0,-26-7-4788 0 0,-35-2-2214 0 0</inkml:trace>
  <inkml:trace contextRef="#ctx0" brushRef="#br0" timeOffset="190181.26">626 1523 4300 0 0,'-5'-2'1824'0'0,"-26"-12"-1788"0"0,0-1 1 0 0,1-1-1 0 0,0-2 0 0 0,2-1 1 0 0,0-1-1 0 0,1-2 0 0 0,1 0 1 0 0,1-2-1 0 0,1-1 1 0 0,2 0-1 0 0,0-2 0 0 0,2-1 1 0 0,1 0-1 0 0,1-2 0 0 0,1 0 1 0 0,2-1-1 0 0,1 0 1 0 0,2-1-1 0 0,0 0 0 0 0,-5-32-36 0 0,2 2-65 0 0,3 0-1 0 0,3-1 0 0 0,2 0 1 0 0,3 0-1 0 0,4-45 66 0 0,1 82 127 0 0,1-1 0 0 0,1 0 0 0 0,2 1 0 0 0,0 0 1 0 0,2 0-1 0 0,1 0 0 0 0,1 1 0 0 0,1 0 0 0 0,1 1 0 0 0,1 0 0 0 0,1 1 0 0 0,1 0 0 0 0,2 1 0 0 0,12-14-127 0 0,-13 21 15 0 0,0 1 1 0 0,1 1-1 0 0,1 0 0 0 0,0 2 1 0 0,0-1-1 0 0,1 2 0 0 0,1 1 1 0 0,0 0-1 0 0,0 1 0 0 0,1 1 1 0 0,-1 1-1 0 0,2 1 0 0 0,-1 1 1 0 0,0 0-1 0 0,1 2 0 0 0,0 0 1 0 0,-1 1-1 0 0,9 2-15 0 0,13 0 25 0 0,-1 3-1 0 0,1 1 1 0 0,-1 2 0 0 0,0 2-1 0 0,-1 1 1 0 0,0 2 0 0 0,-1 3-1 0 0,28 13-24 0 0,-18-3-17 0 0,-1 3 0 0 0,-1 2 0 0 0,-1 2-1 0 0,-2 2 1 0 0,-1 2 0 0 0,-2 1-1 0 0,-1 3 1 0 0,-2 1 0 0 0,-3 2-1 0 0,-1 1 1 0 0,-2 2 0 0 0,0 4 17 0 0,-5-6 186 0 0,-2 1 0 0 0,-3 2-1 0 0,-1 0 1 0 0,-3 1 0 0 0,-2 1 0 0 0,-1 1 0 0 0,-3 0 0 0 0,0 17-186 0 0,-7-44 45 0 0,-1-1 0 0 0,-1 1 0 0 0,-1 0 0 0 0,-1 0-1 0 0,-1 0 1 0 0,-1 0 0 0 0,-1 0 0 0 0,-1 0 0 0 0,-1-1 0 0 0,-2 1 0 0 0,0-1 0 0 0,-1 0 0 0 0,-1 0 0 0 0,0-1-1 0 0,-2 0 1 0 0,-1-1 0 0 0,0 0 0 0 0,-2-1 0 0 0,0 0 0 0 0,-1-1 0 0 0,-1 0 0 0 0,-1-1 0 0 0,0-1 0 0 0,-1 0-1 0 0,-1-2 1 0 0,-8 6-45 0 0,-3-6 32 0 0,0-1-1 0 0,0-1 1 0 0,-1-2 0 0 0,0-1-1 0 0,-1-1 1 0 0,0-2-1 0 0,0-1 1 0 0,0-2-1 0 0,-1 0 1 0 0,0-3-1 0 0,1 0 1 0 0,-1-2 0 0 0,1-1-1 0 0,-1-2 1 0 0,-7-3-32 0 0,-166-56-3409 0 0,150 38-582 0 0</inkml:trace>
  <inkml:trace contextRef="#ctx0" brushRef="#br0" timeOffset="192948.27">1537 1673 92 0 0,'108'-104'6476'0'0,"-95"88"-6397"0"0,-1 0 0 0 0,0 0 0 0 0,-1-1-1 0 0,-1-1 1 0 0,-1 1 0 0 0,-1-2 0 0 0,0 1 0 0 0,-1-1 0 0 0,-1 0 0 0 0,-1-1 0 0 0,-1 1 0 0 0,0-1-1 0 0,-2 0 1 0 0,0 0 0 0 0,-1 0 0 0 0,-1-3-79 0 0,-8-38 110 0 0,-3 0-1 0 0,-3 1 0 0 0,-2 1 1 0 0,-2 1-1 0 0,-4 0 1 0 0,-1 1-1 0 0,-3 2 1 0 0,-3 0-1 0 0,-2 2 1 0 0,-33-43-110 0 0,38 51-43 0 0,-1 2 0 0 0,-3 1 0 0 0,-1 1 1 0 0,-2 1-1 0 0,-2 2 0 0 0,-1 2 0 0 0,-2 1 0 0 0,-1 2 1 0 0,-2 2-1 0 0,-1 1 0 0 0,-1 2 0 0 0,-2 2 0 0 0,-1 3 1 0 0,0 1-1 0 0,-42-13 43 0 0,61 30-8 0 0,-1 1 1 0 0,0 2 0 0 0,1 1-1 0 0,-1 0 1 0 0,0 3 0 0 0,0 0-1 0 0,0 1 1 0 0,1 2 0 0 0,0 1-1 0 0,0 1 1 0 0,0 1-1 0 0,1 2 1 0 0,0 0 0 0 0,1 2-1 0 0,0 1 1 0 0,1 1 0 0 0,0 1-1 0 0,1 1 1 0 0,1 0 0 0 0,1 2-1 0 0,0 1 1 0 0,1 1 0 0 0,1 0-1 0 0,1 1 1 0 0,1 2-1 0 0,1-1 1 0 0,1 2 0 0 0,1 0-1 0 0,1 1 8 0 0,-14 31-8 0 0,3 1 0 0 0,2 1 0 0 0,3 1 0 0 0,2 1-1 0 0,4 1 1 0 0,1 0 0 0 0,4 0 0 0 0,2 1 0 0 0,3 0-1 0 0,4 51 9 0 0,-1-94 6 0 0,2-1-1 0 0,1 1 0 0 0,0 0 1 0 0,1-1-1 0 0,1 0 0 0 0,0 0 1 0 0,2 0-1 0 0,0 0 0 0 0,1-1 0 0 0,1 0 1 0 0,0-1-1 0 0,1 0 0 0 0,1-1 1 0 0,0 0-1 0 0,1 0 0 0 0,1-1 1 0 0,0-1-1 0 0,1 0 0 0 0,1-1 0 0 0,0 0 1 0 0,0-1-1 0 0,1-1 0 0 0,5 2-5 0 0,80 42 1464 0 0,1-4-1 0 0,2-4 0 0 0,99 27-1463 0 0,-194-70-106 0 0,72 15-3504 0 0,-70-19-1065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6:14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37 3372 0 0,'0'0'7065'0'0,"0"0"-6653"0"0,0 0-412 0 0,0 0-268 0 0,0 0-108 0 0,0 0 156 0 0,0 0-64 0 0,0 0-584 0 0,0 0-924 0 0,0 0-617 0 0,0 6-1987 0 0</inkml:trace>
  <inkml:trace contextRef="#ctx0" brushRef="#br0" timeOffset="11317.56">313 150 10429 0 0,'0'0'957'0'0,"0"0"-473"0"0,0 0 377 0 0,-7 0 137 0 0,-299 0 758 0 0,356 47-2341 0 0,-42-36 663 0 0,0 0 0 0 0,-1 1 0 0 0,0 0-1 0 0,-1 0 1 0 0,0 0 0 0 0,-1 1 0 0 0,0 0 0 0 0,-1 0 0 0 0,-1 0-1 0 0,0 0 1 0 0,-1 1 0 0 0,0 1-78 0 0,1-2 147 0 0,4-22 3998 0 0,25-34-3840 0 0,37-75-1222 0 0,-50 114-5662 0 0,-11 7 113 0 0</inkml:trace>
  <inkml:trace contextRef="#ctx0" brushRef="#br0" timeOffset="13136.68">1427 209 12597 0 0,'4'6'1351'0'0,"4"8"-1213"0"0,0-1 0 0 0,-2 2 1 0 0,1-1-1 0 0,-2 1 0 0 0,0 0 1 0 0,-1 0-1 0 0,0 0 0 0 0,-1 1 0 0 0,-1 0 1 0 0,-1-1-1 0 0,0 1 0 0 0,-1 0 0 0 0,0 0 1 0 0,-2 6-139 0 0,-48 69-3616 0 0,45-88-1365 0 0,2-6-2306 0 0</inkml:trace>
  <inkml:trace contextRef="#ctx0" brushRef="#br0" timeOffset="13383.75">1778 432 9897 0 0,'0'0'3262'0'0,"0"0"-2486"0"0,0 0-672 0 0,0 0 219 0 0,0 0 48 0 0,0 0-131 0 0,0 0-86 0 0,0 0-154 0 0,-5 7-16 0 0,-16 34 34 0 0,21-40 33 0 0,1 1 0 0 0,0-1 0 0 0,0 0 0 0 0,0 0 0 0 0,0 0 0 0 0,0 0 0 0 0,0 0 0 0 0,0 0 0 0 0,0 0 0 0 0,0 0 0 0 0,1 0 0 0 0,-1-1 0 0 0,0 1 1 0 0,1 0-1 0 0,-1-1 0 0 0,0 1 0 0 0,1-1 0 0 0,-1 0 0 0 0,0 1 0 0 0,1-1 0 0 0,-1 0 0 0 0,1 0 0 0 0,-1 0 0 0 0,1 0 0 0 0,-1 0 0 0 0,1 0 0 0 0,-1 0 0 0 0,0 0 0 0 0,1 0 0 0 0,-1-1 0 0 0,1 1 1 0 0,-1-1-1 0 0,0 1 0 0 0,1-1 0 0 0,-1 0 0 0 0,0 1 0 0 0,1-1 0 0 0,-1 0 0 0 0,0 0 0 0 0,0 0 0 0 0,0 0 0 0 0,0 0 0 0 0,0 0 0 0 0,0 0 0 0 0,0 0 0 0 0,0 0 0 0 0,0 0 0 0 0,-1-1 1 0 0,1 1-1 0 0,0 0 0 0 0,-1-1 0 0 0,1 1 0 0 0,-1 0 0 0 0,0-1 0 0 0,1 1 0 0 0,-1-1 0 0 0,0 1-51 0 0,0 1-23 0 0,0 1-1 0 0,-1 0 1 0 0,1 0-1 0 0,-1-1 1 0 0,1 1-1 0 0,-1 0 1 0 0,1-1 0 0 0,-1 1-1 0 0,0-1 1 0 0,1 1-1 0 0,-1-1 1 0 0,1 1 0 0 0,-1-1-1 0 0,0 1 1 0 0,0-1-1 0 0,1 1 1 0 0,-1-1-1 0 0,0 0 1 0 0,0 0 0 0 0,0 1-1 0 0,1-1 1 0 0,-1 0-1 0 0,0 0 1 0 0,0 0 0 0 0,0 0-1 0 0,0 0 1 0 0,1 0-1 0 0,-1 0 1 0 0,0 0-1 0 0,0 0 1 0 0,0 0 0 0 0,1 0-1 0 0,-1-1 1 0 0,0 1-1 0 0,0 0 1 0 0,0 0 0 0 0,1-1-1 0 0,-1 1 1 0 0,0-1-1 0 0,0 1 1 0 0,1-1-1 0 0,-1 1 1 0 0,0-1 0 0 0,1 1-1 0 0,-1-1 1 0 0,1 0-1 0 0,-1 1 1 0 0,1-1 0 0 0,-1 0 23 0 0,0 14 1532 0 0,-3-18-3087 0 0,-10-5-5761 0 0,-2 3-1977 0 0</inkml:trace>
  <inkml:trace contextRef="#ctx0" brushRef="#br0" timeOffset="11826.86">529 188 4468 0 0,'0'0'4328'0'0,"0"0"-2738"0"0,0 0-718 0 0,0 0 286 0 0,0 0 5 0 0,0 0-282 0 0,0 0-382 0 0,0 0-395 0 0,30 5 409 0 0,68 3 596 0 0,-97-8-1116 0 0,1 1 1 0 0,0-1 0 0 0,0 0-1 0 0,0 0 1 0 0,-1 0 0 0 0,1 0-1 0 0,0 0 1 0 0,0-1 0 0 0,-1 1-1 0 0,1 0 1 0 0,0-1 0 0 0,0 0-1 0 0,-1 1 1 0 0,1-1 0 0 0,-1 0-1 0 0,1 0 1 0 0,0 0 0 0 0,-1 0-1 0 0,0 0 1 0 0,1 0 0 0 0,-1 0-1 0 0,0 0 1 0 0,1-1 0 0 0,-1 1-1 0 0,0 0 1 0 0,0-1 0 0 0,0 1-1 0 0,0-1 1 0 0,0 1 0 0 0,0-1-1 0 0,-1 0 1 0 0,1 1 0 0 0,-1-1-1 0 0,1 0 1 0 0,-1 0 0 0 0,1 1-1 0 0,-1-1 1 0 0,0 0 0 0 0,0 0-1 0 0,0 1 1 0 0,0-1 0 0 0,0 0-1 0 0,0 0 1 0 0,0 0-1 0 0,-1 1 1 0 0,1-1 0 0 0,-1 0-1 0 0,1 1 1 0 0,-1-1 0 0 0,0 0-1 0 0,0-1 7 0 0,-3-3-128 0 0,1 0 0 0 0,-1 0 0 0 0,0 0 0 0 0,0 1 0 0 0,-1 0-1 0 0,0-1 1 0 0,0 1 0 0 0,0 1 0 0 0,0-1 0 0 0,-1 1-1 0 0,0 0 1 0 0,0 0 0 0 0,0 1 0 0 0,0 0 0 0 0,0 0 0 0 0,-1 0-1 0 0,0 1 1 0 0,1 0 0 0 0,-3-1 128 0 0,-1 64 547 0 0,25 209 1388 0 0,-15-270-1968 0 0,8 28-89 0 0,7-22-5103 0 0,-10-7 6 0 0</inkml:trace>
  <inkml:trace contextRef="#ctx0" brushRef="#br0" timeOffset="12077.87">742 328 11145 0 0,'0'0'3184'0'0,"0"0"-3184"0"0,0 0 76 0 0,0 0-76 0 0,0 0 756 0 0,-43 0-264 0 0,23 0-216 0 0,-5 0-188 0 0,-1 0-88 0 0,1 0-332 0 0,0 0-756 0 0,4-1-344 0 0,6 0-1716 0 0,2-1-3481 0 0</inkml:trace>
  <inkml:trace contextRef="#ctx0" brushRef="#br0" timeOffset="12326.18">940 145 11701 0 0,'0'0'590'0'0,"0"0"-96"0"0,-6 7 74 0 0,-5 3-396 0 0,1 2 1 0 0,0-1-1 0 0,0 1 0 0 0,1 1 0 0 0,1 0 0 0 0,0 0 1 0 0,1 0-1 0 0,0 1 0 0 0,1 0 0 0 0,1 1 1 0 0,0-1-1 0 0,1 1 0 0 0,0 0 0 0 0,1 0 0 0 0,1 0 1 0 0,1 0-1 0 0,0 14-172 0 0,35 8-246 0 0,3-41-6113 0 0,-21-7-665 0 0</inkml:trace>
  <inkml:trace contextRef="#ctx0" brushRef="#br0" timeOffset="12589.43">1200 236 12345 0 0,'0'0'958'0'0,"-3"7"-376"0"0,-79 116 1980 0 0,7-52-4161 0 0,71-69-2402 0 0,2-4-629 0 0</inkml:trace>
  <inkml:trace contextRef="#ctx0" brushRef="#br0" timeOffset="12853.41">1068 269 4924 0 0,'0'0'2400'0'0,"0"0"-1683"0"0,0 0-516 0 0,0 0 193 0 0,0 0 525 0 0,0 0 100 0 0,0 0-260 0 0,0 0-310 0 0,0 0 117 0 0,5 7 137 0 0,169 207 1971 0 0,-169-216-7862 0 0,-5-2 1883 0 0,1-7-3927 0 0</inkml:trace>
  <inkml:trace contextRef="#ctx0" brushRef="#br0" timeOffset="-105944.31">1655 687 1488 0 0,'0'0'1285'0'0,"0"0"-494"0"0,-5 3-555 0 0,-61 30 918 0 0,32-15-1000 0 0,-1 0 0 0 0,-1-3 0 0 0,0 0 0 0 0,-1-3 0 0 0,-1-1 1 0 0,-21 3-155 0 0,4-8 53 0 0,-1-3 0 0 0,1-3 1 0 0,0-1-1 0 0,0-3 1 0 0,0-3-1 0 0,0-2 0 0 0,1-2 1 0 0,0-3-1 0 0,2-2 1 0 0,-1-2-1 0 0,-33-18-53 0 0,-195-56-176 0 0,296 96-2968 0 0,-7-3 410 0 0</inkml:trace>
  <inkml:trace contextRef="#ctx0" brushRef="#br0" timeOffset="14113.87">2327 263 980 0 0,'0'0'1456'0'0,"0"0"-541"0"0,0 0 90 0 0,0 0 917 0 0,-6-6-488 0 0,3 4-1612 0 0,3 1 288 0 0,-1 0 1 0 0,1-1-1 0 0,-1 1 1 0 0,1-1-1 0 0,-1 1 1 0 0,0 0-1 0 0,0 0 1 0 0,1-1-1 0 0,-1 1 1 0 0,0 0-1 0 0,0 0 1 0 0,0 0-1 0 0,-1 0 1 0 0,1 0-1 0 0,0 0 1 0 0,0 0-1 0 0,0 1 1 0 0,-1-1-1 0 0,1 0 1 0 0,0 0-1 0 0,-1 1 1 0 0,1-1-1 0 0,-1 1 1 0 0,1 0-1 0 0,0-1 1 0 0,-1 1-1 0 0,1 0 1 0 0,-1 0-1 0 0,1 0 1 0 0,-1 0-1 0 0,1 0 1 0 0,-1 0-1 0 0,1 0 1 0 0,-1 0-1 0 0,1 1 1 0 0,-1-1-1 0 0,1 1 1 0 0,0-1-1 0 0,-1 1 1 0 0,1-1 0 0 0,0 1-1 0 0,-1 0 1 0 0,1 0-1 0 0,0 0 1 0 0,0-1-1 0 0,0 1 1 0 0,0 0-1 0 0,-1 0 1 0 0,1 1-1 0 0,1-1 1 0 0,-1 0-1 0 0,0 0 1 0 0,0 0-1 0 0,0 1 1 0 0,1-1-1 0 0,-1 0 1 0 0,0 1-111 0 0,1 17 383 0 0,-1 1 0 0 0,2-1 0 0 0,1 0 1 0 0,0 1-1 0 0,2-1 0 0 0,0 0 1 0 0,1-1-1 0 0,1 1 0 0 0,2 4-383 0 0,-5-19 34 0 0,1 1 0 0 0,-1-1-1 0 0,1 1 1 0 0,0-1 0 0 0,1 0-1 0 0,-1 0 1 0 0,1-1 0 0 0,-1 1-1 0 0,1-1 1 0 0,0 0 0 0 0,0 0-1 0 0,1-1 1 0 0,-1 1 0 0 0,1-1-1 0 0,-1-1 1 0 0,1 1 0 0 0,-1-1 0 0 0,1 0-1 0 0,0 0 1 0 0,0 0 0 0 0,0-1-1 0 0,-1 0 1 0 0,1 0 0 0 0,0 0-1 0 0,0-1 1 0 0,0 0 0 0 0,-1 0-1 0 0,1-1 1 0 0,-1 1 0 0 0,1-1-1 0 0,-1-1 1 0 0,1 1 0 0 0,-1-1-1 0 0,0 1 1 0 0,0-1 0 0 0,0-1 0 0 0,-1 1-1 0 0,1-1 1 0 0,-1 0 0 0 0,0 0-1 0 0,0 0 1 0 0,0-1 0 0 0,0 1-1 0 0,-1-1 1 0 0,0 0 0 0 0,0 0-1 0 0,0 0 1 0 0,0 0 0 0 0,-1-1-1 0 0,1-3-33 0 0,-21-118-729 0 0,11 207 528 0 0,4-62-471 0 0,2 85 2102 0 0,17-80-4593 0 0,15-16-4597 0 0,-11-11-111 0 0</inkml:trace>
  <inkml:trace contextRef="#ctx0" brushRef="#br0" timeOffset="14359.48">3075 536 312 0 0,'0'0'9733'0'0,"0"0"-7517"0"0,0 0-1808 0 0,0 0-112 0 0,0 0 492 0 0,0 0 100 0 0,0 0-344 0 0,-39-4-216 0 0,19 1-328 0 0,1 1-68 0 0,-2 0-628 0 0,3 0-700 0 0,3-1-1012 0 0,-1-5-4121 0 0</inkml:trace>
  <inkml:trace contextRef="#ctx0" brushRef="#br0" timeOffset="14514.04">3074 427 14733 0 0,'0'0'1765'0'0,"0"0"-1761"0"0,0 0-4 0 0,0 0 424 0 0,-50-1-124 0 0,25-2-192 0 0,-7 1-108 0 0,-8 0-476 0 0,3 0-941 0 0,4 2-1019 0 0,13-2-3860 0 0</inkml:trace>
  <inkml:trace contextRef="#ctx0" brushRef="#br0" timeOffset="-105351.08">2687 769 28 0 0,'0'0'1272'0'0,"0"0"1043"0"0,0 0-524 0 0,0 0-1338 0 0,0 0-856 0 0,0 0 343 0 0,0 0 396 0 0,-4 3 8 0 0,-14 7-187 0 0,-1-1 1 0 0,0-1-1 0 0,0 0 1 0 0,-1-2 0 0 0,0 0-1 0 0,0-1 1 0 0,0-2-1 0 0,-1 0 1 0 0,0 0-1 0 0,1-2 1 0 0,-1-1-1 0 0,0 0 1 0 0,0-2-1 0 0,1 0-157 0 0,-6 1 100 0 0,-236-30 1069 0 0,158-14-3062 0 0,101 42-656 0 0,1 0-2267 0 0</inkml:trace>
  <inkml:trace contextRef="#ctx0" brushRef="#br0" timeOffset="-100824.45">2511 883 560 0 0,'0'0'497'0'0,"0"0"-115"0"0,0 0-212 0 0,8 0 344 0 0,-2 0-267 0 0,-1 1 1 0 0,1-1-1 0 0,0-1 1 0 0,0 1-1 0 0,0-1 1 0 0,0 0-1 0 0,-1 0 1 0 0,1-1-1 0 0,0 0 1 0 0,-1 0-1 0 0,1 0 1 0 0,-1-1-1 0 0,0 1 1 0 0,0-1-1 0 0,0-1 1 0 0,0 1-1 0 0,0-1 1 0 0,-1 1-1 0 0,0-1 1 0 0,1-1-1 0 0,-2 1 1 0 0,1 0-1 0 0,0-1 1 0 0,2-5-248 0 0,14-27 18 0 0,-3-1 0 0 0,0 0 0 0 0,-3-1 0 0 0,-1-1 1 0 0,-2-1-1 0 0,-2 1 0 0 0,-2-1 0 0 0,-1-2-18 0 0,-4 23-28 0 0,-1-1-1 0 0,-1 1 1 0 0,0 0 0 0 0,-2 0-1 0 0,0 0 1 0 0,-2 0 0 0 0,0 0-1 0 0,-1 1 1 0 0,-1-1-1 0 0,0 1 1 0 0,-2 1 0 0 0,0-1-1 0 0,-1 1 1 0 0,-1 1 0 0 0,-1 0-1 0 0,0 0 1 0 0,-10-10 28 0 0,6 15-42 0 0,-1 0 0 0 0,0 1 0 0 0,0 0 0 0 0,-1 2-1 0 0,0 0 1 0 0,-1 1 0 0 0,0 1 0 0 0,0 0 0 0 0,-1 1 0 0 0,0 1 0 0 0,0 1 0 0 0,0 1 0 0 0,-1 1-1 0 0,1 0 1 0 0,0 1 0 0 0,-1 2 0 0 0,1 0 0 0 0,-18 3 42 0 0,19-1-8 0 0,1 2 0 0 0,0 0 0 0 0,0 0 0 0 0,0 2 0 0 0,1 0-1 0 0,0 1 1 0 0,0 1 0 0 0,1 0 0 0 0,0 1 0 0 0,0 1 0 0 0,2 0 0 0 0,-1 1 0 0 0,1 0 0 0 0,1 1 0 0 0,0 1-1 0 0,1 0 1 0 0,0 0 0 0 0,1 1 0 0 0,1 1 0 0 0,0-1 0 0 0,2 1 0 0 0,-1 1 0 0 0,2 0 0 0 0,0 0 0 0 0,1 0 0 0 0,1 0-1 0 0,1 1 1 0 0,0-1 0 0 0,0 18 8 0 0,5-9 96 0 0,2-1-1 0 0,0 1 0 0 0,2-1 0 0 0,1 0 1 0 0,0 0-1 0 0,2-1 0 0 0,1 0 0 0 0,1 0 1 0 0,1-2-1 0 0,1 1 0 0 0,1-1 0 0 0,1-1 1 0 0,1-1-1 0 0,1 0 0 0 0,0-1 0 0 0,14 11-95 0 0,-26-23 180 0 0,1-1-1 0 0,-1 0 1 0 0,1-1 0 0 0,0 1-1 0 0,0-1 1 0 0,1-1-1 0 0,-1 1 1 0 0,1-1-1 0 0,0 0 1 0 0,0 0-1 0 0,1-1 1 0 0,-1 0-1 0 0,1 0 1 0 0,0-1-1 0 0,0 0 1 0 0,-1 0-1 0 0,1-1 1 0 0,0 0-1 0 0,1 0 1 0 0,-1-1-1 0 0,0 0 1 0 0,0-1-1 0 0,0 0 1 0 0,0 0-1 0 0,0 0 1 0 0,0-1-1 0 0,-1 0 1 0 0,1-1 0 0 0,0 0-1 0 0,-1 0 1 0 0,0 0-1 0 0,0-1 1 0 0,0 0-1 0 0,0-1 1 0 0,3-2-180 0 0,2 0-469 0 0,-4 3-5899 0 0,-3 2-728 0 0</inkml:trace>
  <inkml:trace contextRef="#ctx0" brushRef="#br0" timeOffset="-82528">2109 795 5320 0 0,'0'0'4274'0'0,"0"0"-2996"0"0,0 0-841 0 0,0 0 209 0 0,0 0 82 0 0,0 0-95 0 0,0 0-233 0 0,3-2-867 0 0,-50 91 1437 0 0,-3 10-493 0 0,-4-3 0 0 0,-5-2-1 0 0,-3-2 1 0 0,-34 33-477 0 0,-20-26-754 0 0,100-159 122 0 0,-7-15 390 0 0,3 118 35 0 0,15-33 281 0 0,3-7-10 0 0,0 0 1 0 0,0 0-1 0 0,0 0 0 0 0,0 0 1 0 0,0 1-1 0 0,1-1 0 0 0,-1 0 1 0 0,1 1-1 0 0,0-1 1 0 0,0 1-1 0 0,0-1 0 0 0,1 1 1 0 0,-1 0-1 0 0,1-1 0 0 0,0 1 1 0 0,0 0-1 0 0,0-1 1 0 0,0 1-1 0 0,1 0 0 0 0,0-1 1 0 0,0 1-1 0 0,-1 0 0 0 0,2-1 1 0 0,-1 1-1 0 0,0-1 0 0 0,1 0 1 0 0,0 1-1 0 0,0-1 1 0 0,0 0-1 0 0,0 0 0 0 0,0 0 1 0 0,0-1-1 0 0,1 1 0 0 0,0 0 1 0 0,-1-1-1 0 0,2 1-64 0 0,81 24 1520 0 0,-7-4-5988 0 0,-75-21 77 0 0,-2 4-1828 0 0</inkml:trace>
  <inkml:trace contextRef="#ctx0" brushRef="#br0" timeOffset="-81970.17">1253 1869 3588 0 0,'0'0'5554'0'0,"0"0"-4056"0"0,0 0-1312 0 0,0 0-118 0 0,0 0-18 0 0,0 0 219 0 0,0 0 421 0 0,-7 2 198 0 0,-28 6-504 0 0,0-1 0 0 0,-1-2 0 0 0,0-1 0 0 0,0-2 0 0 0,-1-1 0 0 0,1-2 0 0 0,-1-1-384 0 0,66 37-380 0 0,90 157 1610 0 0,-119-190-1152 0 0,1 0 0 0 0,0 0 0 0 0,1 0 0 0 0,-1 0 0 0 0,0 0 0 0 0,0-1 0 0 0,1 1 0 0 0,-1 0 0 0 0,1-1 0 0 0,0 0 0 0 0,-1 1 0 0 0,1-1 0 0 0,0 0 0 0 0,0 1 0 0 0,0-1 0 0 0,-1 0 0 0 0,1-1 0 0 0,0 1 0 0 0,1 0 0 0 0,-1 0 0 0 0,0-1 0 0 0,0 1 0 0 0,0-1 0 0 0,0 0-1 0 0,0 0 1 0 0,1 0 0 0 0,-1 0 0 0 0,0 0 0 0 0,0 0 0 0 0,0 0 0 0 0,0-1 0 0 0,0 1 0 0 0,1-1 0 0 0,-1 0 0 0 0,0 1 0 0 0,0-1 0 0 0,0 0 0 0 0,0 0 0 0 0,-1 0 0 0 0,1-1 0 0 0,0 1 0 0 0,0 0 0 0 0,-1-1 0 0 0,1 1 0 0 0,-1-1 0 0 0,1 1 0 0 0,-1-1 0 0 0,1 0-1 0 0,-1 0 1 0 0,0 1 0 0 0,0-2-78 0 0,60-102 574 0 0,-58 97-1260 0 0,27-56 542 0 0,-13 52-3552 0 0,4 13-4653 0 0,-7 7 373 0 0</inkml:trace>
  <inkml:trace contextRef="#ctx0" brushRef="#br0" timeOffset="-81501.87">1567 1915 7689 0 0,'0'0'1553'0'0,"0"0"-595"0"0,0 0-28 0 0,0 0-86 0 0,0 0-128 0 0,0 0-209 0 0,0 0-174 0 0,-14-5 89 0 0,74 34 1985 0 0,-58-28-2372 0 0,0 1 0 0 0,0-1-1 0 0,0 1 1 0 0,0-1-1 0 0,0 0 1 0 0,0 0 0 0 0,1 0-1 0 0,-1 0 1 0 0,1-1-1 0 0,-1 1 1 0 0,0 0-1 0 0,1-1 1 0 0,-1 0 0 0 0,1 0-1 0 0,-1 1 1 0 0,1-2-1 0 0,-1 1 1 0 0,1 0 0 0 0,-1 0-1 0 0,1-1 1 0 0,-1 1-1 0 0,1-1 1 0 0,-1 0-1 0 0,0 0 1 0 0,1 0 0 0 0,-1 0-1 0 0,0 0 1 0 0,0 0-1 0 0,0-1 1 0 0,0 1 0 0 0,0-1-1 0 0,0 1 1 0 0,0-1-1 0 0,0 0 1 0 0,-1 0-1 0 0,1 1 1 0 0,0-1 0 0 0,-1-1-1 0 0,0 1 1 0 0,0 0-1 0 0,1 0 1 0 0,-1 0-1 0 0,0-1 1 0 0,-1 1 0 0 0,1 0-1 0 0,0-1 1 0 0,-1 1-1 0 0,1-1 1 0 0,-1 1 0 0 0,0-1-1 0 0,0 1 1 0 0,0-1-1 0 0,0-1-34 0 0,-5-6-98 0 0,-1 1 0 0 0,0 0-1 0 0,0 0 1 0 0,-1 1 0 0 0,0 0 0 0 0,-1 0-1 0 0,1 1 1 0 0,-1 0 0 0 0,-1 0-1 0 0,0 0 1 0 0,0 1 0 0 0,-8-4 98 0 0,15 11-22 0 0,0 0 1 0 0,0 0 0 0 0,0 0-1 0 0,1 0 1 0 0,-1 0-1 0 0,0 1 1 0 0,1-1 0 0 0,-1 1-1 0 0,1-1 1 0 0,0 1-1 0 0,-1-1 1 0 0,1 1-1 0 0,0 0 1 0 0,0-1 0 0 0,0 1-1 0 0,0 0 1 0 0,0 0-1 0 0,0 0 1 0 0,1 0-1 0 0,-1 0 1 0 0,0 0 0 0 0,1 0-1 0 0,0 0 1 0 0,0 0-1 0 0,-1 0 1 0 0,1 0 0 0 0,0 0-1 0 0,1 0 1 0 0,-1 1-1 0 0,0-1 1 0 0,0 0-1 0 0,1 0 1 0 0,0 0 0 0 0,-1 0-1 0 0,1 0 1 0 0,0-1-1 0 0,0 1 1 0 0,0 0-1 0 0,0 0 1 0 0,0 0 0 0 0,0 0 21 0 0,0 4-9 0 0,9 68 396 0 0,44 183 182 0 0,-53-257-835 0 0,4 11-975 0 0,1-8-4910 0 0,1-7-153 0 0</inkml:trace>
  <inkml:trace contextRef="#ctx0" brushRef="#br0" timeOffset="-81252.38">1784 2138 10997 0 0,'0'0'2916'0'0,"0"0"-2472"0"0,0 0-444 0 0,0 0 0 0 0,0 0 532 0 0,0 0 24 0 0,-56 13-116 0 0,20-13-440 0 0,-2 2-128 0 0,6-2-1640 0 0,12 0-2360 0 0,-1-5-4513 0 0</inkml:trace>
  <inkml:trace contextRef="#ctx0" brushRef="#br0" timeOffset="-80708.69">2049 1838 3524 0 0,'2'-6'212'0'0,"13"-39"2651"0"0,-9 27 2917 0 0,-18 56-4161 0 0,-52 220 1370 0 0,63-252-2949 0 0,-1-1 0 0 0,1 1 0 0 0,1-1 1 0 0,-1 1-1 0 0,1-1 0 0 0,0 1 0 0 0,0-1 1 0 0,1 1-1 0 0,-1-1 0 0 0,1 1 0 0 0,0-1 0 0 0,1 1 1 0 0,-1-1-1 0 0,1 0 0 0 0,0 0 0 0 0,1 0 0 0 0,-1 0 1 0 0,1 0-1 0 0,0 0 0 0 0,0 0 0 0 0,1-1 0 0 0,-1 0 1 0 0,1 0-1 0 0,0 0 0 0 0,0 0 0 0 0,0 0 0 0 0,1-1-40 0 0,16-20-6986 0 0,-19 13 4589 0 0,8-15-5948 0 0</inkml:trace>
  <inkml:trace contextRef="#ctx0" brushRef="#br0" timeOffset="-80442.2">2402 1972 11641 0 0,'0'0'1506'0'0,"1"6"-1016"0"0,0-1-342 0 0,0 0-1 0 0,-1-1 1 0 0,1 1-1 0 0,-1 0 1 0 0,0 0-1 0 0,-1 0 1 0 0,1-1-1 0 0,-1 1 1 0 0,0 0-1 0 0,0-1 1 0 0,0 1-1 0 0,-1-1 1 0 0,0 1-1 0 0,0-1 1 0 0,0 0-1 0 0,0 1 1 0 0,-1-1-1 0 0,1 0 1 0 0,-1-1-1 0 0,0 1 1 0 0,0 0-1 0 0,-3 1-147 0 0,-134 115-497 0 0,126-117-1770 0 0,10-11-4330 0 0,4-5 396 0 0</inkml:trace>
  <inkml:trace contextRef="#ctx0" brushRef="#br0" timeOffset="-80195.54">2238 2021 9201 0 0,'0'0'2313'0'0,"0"0"-1283"0"0,0 0-516 0 0,6 5 71 0 0,77 127 2820 0 0,-79-123-3815 0 0,36 70 1330 0 0,-16-65-3460 0 0,5-18-3867 0 0,-15-5-608 0 0</inkml:trace>
  <inkml:trace contextRef="#ctx0" brushRef="#br0" timeOffset="-79946.71">2631 1870 12389 0 0,'0'0'990'0'0,"0"0"-567"0"0,7 9-180 0 0,0 0-55 0 0,-1 0 0 0 0,0 0 0 0 0,0 1 0 0 0,0 0 0 0 0,-1 0 0 0 0,-1 0 0 0 0,0 1 0 0 0,0-1 0 0 0,-1 1 0 0 0,-1 0 0 0 0,2 10-188 0 0,-3-7 53 0 0,-1 0 0 0 0,-1 0 0 0 0,0 0 0 0 0,-1 0 0 0 0,0 0 0 0 0,-1 0 0 0 0,0-1 0 0 0,-2 1 0 0 0,1-1 0 0 0,-1 0 0 0 0,-1 0 0 0 0,-1-1 0 0 0,0 0 0 0 0,0 0 0 0 0,-1 0 0 0 0,-1 0-53 0 0,-56 70-4943 0 0,52-64-1855 0 0</inkml:trace>
  <inkml:trace contextRef="#ctx0" brushRef="#br0" timeOffset="-79633.36">2929 2502 10153 0 0,'0'0'829'0'0,"-7"6"-703"0"0,-18 8 182 0 0,0 0-1 0 0,0-2 1 0 0,-1-1 0 0 0,-1-1 0 0 0,0-1 0 0 0,0-1 0 0 0,-1-1 0 0 0,-25 2-308 0 0,-20 7 349 0 0,-85 21-57 0 0,-1-6-1 0 0,-1-7 1 0 0,-1-7 0 0 0,-12-6-292 0 0,104-10-270 0 0,0-4 0 0 0,0-2 0 0 0,0-3 0 0 0,1-3 0 0 0,1-3 0 0 0,0-3 0 0 0,1-3 0 0 0,0-3 0 0 0,2-2 0 0 0,-52-30 270 0 0,59 22-1063 0 0,2-2 0 0 0,1-2 0 0 0,2-3 0 0 0,-20-21 1063 0 0,-88-112 350 0 0,152 165-150 0 0,1-1-1 0 0,0 1 0 0 0,0-1 0 0 0,1-1 0 0 0,0 1 0 0 0,1-1 0 0 0,0 0 0 0 0,0-1 1 0 0,1 1-1 0 0,1-1 0 0 0,-1 1 0 0 0,2-1 0 0 0,0 0 0 0 0,0 0 0 0 0,1-1 0 0 0,0 1 0 0 0,1 0 1 0 0,0 0-1 0 0,1 0 0 0 0,0-1 0 0 0,1 1 0 0 0,0 0 0 0 0,1 0 0 0 0,0 1 0 0 0,0-1 1 0 0,3-3-200 0 0,19-19 39 0 0,2 0 0 0 0,1 2 0 0 0,1 1 0 0 0,2 2 0 0 0,1 0 0 0 0,1 2 0 0 0,1 2 0 0 0,1 1 0 0 0,1 2 0 0 0,1 1 0 0 0,1 2 1 0 0,18-5-40 0 0,-50 19 6 0 0,62-26-374 0 0,1 3 0 0 0,1 2 1 0 0,2 4-1 0 0,0 3 0 0 0,1 3 0 0 0,0 3 1 0 0,1 4-1 0 0,0 3 0 0 0,0 3 0 0 0,1 3 1 0 0,-1 3-1 0 0,0 4 0 0 0,16 6 368 0 0,-5 1-175 0 0,-1 5-1 0 0,-1 3 1 0 0,-1 3 0 0 0,-1 4-1 0 0,-1 4 1 0 0,-2 3-1 0 0,9 9 176 0 0,-56-30 259 0 0,-1 0 0 0 0,0 2 0 0 0,-1 1 0 0 0,-1 1 0 0 0,-1 2 0 0 0,-1 1 0 0 0,0 1 0 0 0,-2 1 0 0 0,-1 0 0 0 0,-1 2 0 0 0,-2 1-1 0 0,0 1 1 0 0,-2 1 0 0 0,-2 0 0 0 0,0 1 0 0 0,-2 1 0 0 0,-1 0 0 0 0,-2 1 0 0 0,-1 0 0 0 0,4 25-259 0 0,-14-44 75 0 0,-1-1 0 0 0,0 1 0 0 0,0 0 0 0 0,-1-1 0 0 0,-1 0 0 0 0,0 0 1 0 0,-1 0-1 0 0,-1 0 0 0 0,0 0 0 0 0,0-1 0 0 0,-1 0 0 0 0,-1 0 0 0 0,0 0 0 0 0,-1-1 0 0 0,0 0 1 0 0,0 0-1 0 0,-1-1 0 0 0,-1 0 0 0 0,0-1 0 0 0,0 0 0 0 0,-1-1 0 0 0,0 0 0 0 0,-8 5-75 0 0,-24 13 315 0 0,-1-1 1 0 0,-1-3-1 0 0,-1-1 0 0 0,-1-2 1 0 0,-37 8-316 0 0,-218 37-217 0 0,199-60-2636 0 0,2-11-3820 0 0,46-4-196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8:13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470 1 3180 0 0,'0'0'1420'0'0,"0"0"1793"0"0,0 0-2485 0 0,0 0-624 0 0,0 0-92 0 0,0 0 60 0 0,0 0-72 0 0,0 0-376 0 0,0 0-816 0 0,-1 0-1217 0 0,2-1-2343 0 0</inkml:trace>
  <inkml:trace contextRef="#ctx0" brushRef="#br0" timeOffset="1940.98">159 227 5701 0 0,'0'0'968'0'0,"0"0"1292"0"0,0 0-771 0 0,0 0-513 0 0,0 0-224 0 0,0 0-13 0 0,0 0-77 0 0,0 0-359 0 0,0 0-407 0 0,1-5-265 0 0,0 3 351 0 0,0 1 0 0 0,0-1 1 0 0,0 0-1 0 0,0 1 0 0 0,0-1 0 0 0,1 1 0 0 0,-1-1 0 0 0,0 1 0 0 0,1 0 0 0 0,0-1 1 0 0,-1 1-1 0 0,1 0 0 0 0,-1 0 0 0 0,1 0 0 0 0,0 0 0 0 0,0 0 0 0 0,0 1 0 0 0,0-1 1 0 0,-1 1-1 0 0,1-1 0 0 0,0 1 0 0 0,0-1 0 0 0,0 1 0 0 0,0 0 0 0 0,0 0 0 0 0,0 0 0 0 0,0 0 1 0 0,0 1-1 0 0,0-1 0 0 0,0 0 0 0 0,0 1 0 0 0,0-1 0 0 0,0 1 0 0 0,0 0 0 0 0,-1-1 1 0 0,1 1-1 0 0,0 0 0 0 0,0 0 0 0 0,-1 0 0 0 0,1 1 0 0 0,-1-1 0 0 0,1 0 0 0 0,-1 1 0 0 0,1-1 18 0 0,107 78 1760 0 0,-107-77-1705 0 0,0 0 1 0 0,0 0-1 0 0,0 1 1 0 0,0-1-1 0 0,0 1 0 0 0,-1-1 1 0 0,1 1-1 0 0,-1 0 1 0 0,0-1-1 0 0,0 1 0 0 0,0 0 1 0 0,0 0-1 0 0,0 0 1 0 0,-1 0-1 0 0,1 0 0 0 0,-1 0 1 0 0,0 0-1 0 0,0 0 1 0 0,0 0-1 0 0,0 0 0 0 0,0 0 1 0 0,-1 0-1 0 0,1-1 1 0 0,-1 1-1 0 0,0 0 0 0 0,0 0 1 0 0,0 0-1 0 0,0 0 1 0 0,-1-1-1 0 0,1 1 0 0 0,-1-1 1 0 0,1 1-1 0 0,-1-1 1 0 0,0 1-1 0 0,0-1 0 0 0,0 0 1 0 0,0 0-1 0 0,-1 0 1 0 0,1 0-1 0 0,0 0 0 0 0,-1-1 1 0 0,0 1-56 0 0,-88 46 67 0 0,91-48-911 0 0,9-6-4351 0 0,-1 2 11 0 0</inkml:trace>
  <inkml:trace contextRef="#ctx0" brushRef="#br0" timeOffset="2201.13">465 296 8749 0 0,'0'0'2052'0'0,"0"0"-550"0"0,0 0-839 0 0,0 0-260 0 0,0 0-27 0 0,0 0-12 0 0,0 0 4 0 0,0 0-42 0 0,-4 7-51 0 0,-3 4-66 0 0,4-8-160 0 0,-1 0-1 0 0,1 0 1 0 0,0 0-1 0 0,0 0 0 0 0,1 1 1 0 0,-1 0-1 0 0,1-1 1 0 0,-1 1-1 0 0,1 0 0 0 0,1 0 1 0 0,-1 0-1 0 0,0 0 1 0 0,1 0-1 0 0,0 1 0 0 0,0-1 1 0 0,0 0-1 0 0,0 1 1 0 0,1-1-1 0 0,0 0 0 0 0,0 1 1 0 0,0-1-1 0 0,0 1 1 0 0,1-1-1 0 0,0 0 0 0 0,-1 1 1 0 0,2-1-1 0 0,-1 0 1 0 0,0 0-1 0 0,1 1 0 0 0,0-1 1 0 0,0-1-1 0 0,0 1 1 0 0,0 0-1 0 0,1 0 0 0 0,0-1 1 0 0,-1 1-1 0 0,2 0-48 0 0,67 14 480 0 0,-70-18-1406 0 0,-1-1-3838 0 0,0 0-847 0 0</inkml:trace>
  <inkml:trace contextRef="#ctx0" brushRef="#br0" timeOffset="2556.98">625 491 9461 0 0,'0'0'1541'0'0,"0"0"-195"0"0,0 0-311 0 0,0 0-81 0 0,0 0-288 0 0,0 0-341 0 0,0 0-208 0 0,0 0-133 0 0,33 7-779 0 0,-31-7 837 0 0,0 0-1 0 0,0 1 1 0 0,0-1 0 0 0,0 0-1 0 0,0 1 1 0 0,0 0 0 0 0,0 0-1 0 0,0-1 1 0 0,0 1 0 0 0,0 0-1 0 0,0 1 1 0 0,-1-1-1 0 0,1 0 1 0 0,0 0 0 0 0,-1 1-1 0 0,1-1 1 0 0,-1 1 0 0 0,1-1-1 0 0,-1 1 1 0 0,0 0 0 0 0,0 0-1 0 0,0-1 1 0 0,0 1 0 0 0,0 0-1 0 0,0 0 1 0 0,0 0 0 0 0,0 0-1 0 0,-1 0 1 0 0,1 0 0 0 0,-1 0-1 0 0,0 0 1 0 0,1 1 0 0 0,-1-1-1 0 0,0 0 1 0 0,0 0-1 0 0,0 0 1 0 0,-1 0 0 0 0,1 0-1 0 0,-1 0 1 0 0,1 0 0 0 0,-1 0-1 0 0,1 0 1 0 0,-1 0 0 0 0,0 0-1 0 0,0 0 1 0 0,0 0 0 0 0,0 0-1 0 0,0 0 1 0 0,-1-1 0 0 0,1 1-1 0 0,0-1 1 0 0,-1 1 0 0 0,-1 1-42 0 0,-53 56 256 0 0,107-49 745 0 0,-25-12-1149 0 0,19 0 95 0 0,-21 7-10074 0 0,-24-5 2356 0 0</inkml:trace>
  <inkml:trace contextRef="#ctx0" brushRef="#br0" timeOffset="3271.98">1051 73 9697 0 0,'0'0'1293'0'0,"0"0"-729"0"0,0 0-416 0 0,0 0 22 0 0,0 0 312 0 0,-4 7 299 0 0,-15 28-404 0 0,1 1 0 0 0,2 1 0 0 0,2 1-1 0 0,1 0 1 0 0,2 1 0 0 0,2 0 0 0 0,1 1 0 0 0,2-1 0 0 0,2 1-1 0 0,2 1 1 0 0,1 14-377 0 0,2-47 70 0 0,0 1-1 0 0,1-1 1 0 0,0 0 0 0 0,0 1-1 0 0,1-1 1 0 0,0 0 0 0 0,0 0-1 0 0,1-1 1 0 0,0 1-1 0 0,1-1 1 0 0,-1 0 0 0 0,1 0-1 0 0,1 0 1 0 0,-1-1 0 0 0,1 1-1 0 0,0-1 1 0 0,0-1-1 0 0,1 1 1 0 0,2 0-70 0 0,-4-5-1036 0 0,-4-5-3286 0 0,1-3-4651 0 0</inkml:trace>
  <inkml:trace contextRef="#ctx0" brushRef="#br0" timeOffset="5291.3">1371 294 5136 0 0,'0'0'6789'0'0,"0"0"-5469"0"0,0 0-760 0 0,0 0-396 0 0,0 0 368 0 0,0 0 76 0 0,0 0 8 0 0,-41 4-188 0 0,19-3-175 0 0,1 0-153 0 0,-4 1-36 0 0,-1-2-4 0 0,1 1-8 0 0,0-1-52 0 0,5 0-441 0 0,1 0-791 0 0,9-3-1108 0 0,2-1-3752 0 0</inkml:trace>
  <inkml:trace contextRef="#ctx0" brushRef="#br0" timeOffset="5511.36">1545 167 10889 0 0,'0'0'819'0'0,"0"0"-478"0"0,0 6 148 0 0,-4 177 3352 0 0,18-155-5197 0 0,0-11-4311 0 0,-5-8-821 0 0</inkml:trace>
  <inkml:trace contextRef="#ctx0" brushRef="#br0" timeOffset="5762.31">1757 539 6733 0 0,'0'0'5272'0'0,"0"0"-4836"0"0,0 0 216 0 0,-44-2 604 0 0,19-2-156 0 0,-5-2-412 0 0,-11 1-119 0 0,-8 0-333 0 0,-3 2-232 0 0,4 0-4 0 0,2 1 12 0 0,7 0-12 0 0,6-1-424 0 0,6 1-493 0 0,6-1-511 0 0,4 1-1204 0 0,4 0-3384 0 0</inkml:trace>
  <inkml:trace contextRef="#ctx0" brushRef="#br0" timeOffset="6055.63">1272 673 1420 0 0,'0'0'7013'0'0,"0"0"-5194"0"0,0 0-1123 0 0,0 0 206 0 0,0 0-64 0 0,0 6-194 0 0,1 11-376 0 0,1 1 1 0 0,1-1-1 0 0,0 0 0 0 0,2 0 1 0 0,0-1-1 0 0,0 1 0 0 0,2-1 1 0 0,0 0-1 0 0,1-1 0 0 0,0 0 1 0 0,1 0-1 0 0,1 0 1 0 0,0-1-1 0 0,7 6-268 0 0,-17-21 40 0 0,0 0 0 0 0,0 0-1 0 0,0 0 1 0 0,0 1 0 0 0,0-1 0 0 0,0 0 0 0 0,1 0 0 0 0,-1 0-1 0 0,0 0 1 0 0,0 0 0 0 0,1 1 0 0 0,-1-1 0 0 0,0 0 0 0 0,1 0-1 0 0,-1 0 1 0 0,1 1 0 0 0,-1-1 0 0 0,1 0 0 0 0,-1 1 0 0 0,1-1-1 0 0,0 0 1 0 0,-1 1 0 0 0,1-1 0 0 0,0 1 0 0 0,-1-1 0 0 0,1 1-1 0 0,0-1 1 0 0,0 1 0 0 0,-1 0 0 0 0,1-1 0 0 0,0 1-1 0 0,0 0 1 0 0,0-1 0 0 0,0 1 0 0 0,-1 0 0 0 0,1 0 0 0 0,0 0-1 0 0,0 0 1 0 0,0 0 0 0 0,0 0 0 0 0,0 0 0 0 0,-1 0 0 0 0,1 0-1 0 0,0 1 1 0 0,0-1 0 0 0,0 0 0 0 0,0 0 0 0 0,0 1 0 0 0,-1-1-1 0 0,1 0 1 0 0,0 1 0 0 0,0-1 0 0 0,-1 1 0 0 0,1-1 0 0 0,0 1-1 0 0,-1 0 1 0 0,1-1 0 0 0,-1 1 0 0 0,1 0 0 0 0,0-1 0 0 0,-1 1-1 0 0,1 0 1 0 0,-1-1 0 0 0,0 1 0 0 0,1 0 0 0 0,-1 0 0 0 0,0 0-1 0 0,1 0-39 0 0,0-71 126 0 0,-9 28-441 0 0,6 34 287 0 0,0 1 0 0 0,0-1 1 0 0,0 0-1 0 0,1 0 0 0 0,0 1 0 0 0,1-1 1 0 0,0 0-1 0 0,0 0 0 0 0,0 0 1 0 0,1 0-1 0 0,0 0 0 0 0,1 1 1 0 0,0-1-1 0 0,0 0 0 0 0,1 1 0 0 0,0-2 28 0 0,3 6-27 0 0,1 0-1 0 0,-1 0 1 0 0,1 0-1 0 0,0 1 1 0 0,0 0-1 0 0,0 1 0 0 0,0-1 1 0 0,0 1-1 0 0,0 1 1 0 0,0-1-1 0 0,0 1 1 0 0,1 1-1 0 0,-1-1 0 0 0,0 1 1 0 0,0 0-1 0 0,0 1 1 0 0,0 0-1 0 0,6 2 28 0 0,-3-2-24 0 0,-8-2-535 0 0,38 9 1640 0 0,-29-5-3625 0 0,-6 1-4277 0 0,-5-2-1576 0 0</inkml:trace>
  <inkml:trace contextRef="#ctx0" brushRef="#br0" timeOffset="6396.87">1601 872 15029 0 0,'0'0'1469'0'0,"0"0"-1103"0"0,0 0-90 0 0,0 0-150 0 0,0 0-167 0 0,2 0-281 0 0,-1-1 313 0 0,1 1 0 0 0,0-1-1 0 0,0 1 1 0 0,0-1 0 0 0,0 1 0 0 0,0-1 0 0 0,0 1-1 0 0,0 0 1 0 0,0 0 0 0 0,0 0 0 0 0,0 0 0 0 0,0 0 0 0 0,0 1-1 0 0,0-1 1 0 0,0 0 0 0 0,0 1 0 0 0,0 0 0 0 0,0-1-1 0 0,0 1 1 0 0,-1 0 0 0 0,1 0 0 0 0,0 0 0 0 0,-1 0 0 0 0,1 0-1 0 0,0 1 1 0 0,-1-1 0 0 0,1 0 0 0 0,-1 1 0 0 0,0-1 0 0 0,1 1-1 0 0,-1-1 1 0 0,0 1 0 0 0,0 0 0 0 0,0 0 0 0 0,0-1-1 0 0,0 1 1 0 0,-1 0 0 0 0,1 0 0 0 0,0 0 0 0 0,-1 0 0 0 0,1 0-1 0 0,-1 0 1 0 0,0 0 0 0 0,0 0 0 0 0,0 0 0 0 0,0 0-1 0 0,0 0 1 0 0,0 0 0 0 0,0 0 0 0 0,-1 0 0 0 0,1 0 0 0 0,-1 0-1 0 0,1 0 1 0 0,-1 0 0 0 0,0-1 0 0 0,0 1 9 0 0,-54 57 804 0 0,125-39 117 0 0,-63-20-1502 0 0,18 0-1388 0 0,-11-5-5716 0 0,-5-5-194 0 0</inkml:trace>
  <inkml:trace contextRef="#ctx0" brushRef="#br0" timeOffset="17803.18">547 894 912 0 0,'0'0'930'0'0,"-6"1"503"0"0,-108 1 4683 0 0,89-5-5841 0 0,1-1 0 0 0,0-1 0 0 0,0-1-1 0 0,1-1 1 0 0,0-1 0 0 0,0-1-1 0 0,1-1 1 0 0,0-1 0 0 0,0-1-1 0 0,-13-10-274 0 0,20 7 91 0 0,0 0 0 0 0,1-1 0 0 0,1 0 0 0 0,0-1 0 0 0,1-1 0 0 0,1 0 0 0 0,1 0 0 0 0,1-1 0 0 0,0 0 0 0 0,2-1 0 0 0,0 0 0 0 0,1 0 0 0 0,1-1 0 0 0,0 1 0 0 0,2-1 0 0 0,1 0 0 0 0,0 0 0 0 0,2-11-91 0 0,-1 16-131 0 0,0 0 1 0 0,1-1-1 0 0,1 1 1 0 0,1 0-1 0 0,0 0 0 0 0,1 0 1 0 0,1 0-1 0 0,0 0 0 0 0,1 1 1 0 0,1 0-1 0 0,0 0 1 0 0,1 0-1 0 0,1 1 0 0 0,0 0 1 0 0,1 0-1 0 0,1 1 1 0 0,0 0-1 0 0,0 1 0 0 0,1 0 1 0 0,1 0-1 0 0,0 1 1 0 0,1 1-1 0 0,0 0 0 0 0,0 1 1 0 0,1 1-1 0 0,0 0 1 0 0,1 0-1 0 0,4 0 131 0 0,0 0 59 0 0,1 1 0 0 0,-1 0 0 0 0,1 2 0 0 0,1 0 0 0 0,-1 2 0 0 0,1 0-1 0 0,-1 1 1 0 0,1 1 0 0 0,0 1 0 0 0,0 1 0 0 0,-1 0 0 0 0,1 2 0 0 0,0 1 0 0 0,-1 0 0 0 0,0 1 0 0 0,0 2 0 0 0,-1 0 0 0 0,1 0 0 0 0,-2 2 0 0 0,1 1 0 0 0,-1 0 0 0 0,-1 1-1 0 0,1 1 1 0 0,-2 1 0 0 0,0 0 0 0 0,-1 1 0 0 0,0 1 0 0 0,-1 0 0 0 0,0 1 0 0 0,-2 0 0 0 0,0 1 0 0 0,0 1 0 0 0,-2 0 0 0 0,0 0 0 0 0,-2 1 0 0 0,0 0 0 0 0,0 1-1 0 0,-2 0-58 0 0,-2-7 67 0 0,-1 0 0 0 0,0 0 0 0 0,-1 0 0 0 0,-1 0 0 0 0,0 1 0 0 0,-1-1 0 0 0,0 0 0 0 0,-1 1 0 0 0,-1-1 0 0 0,0 0 0 0 0,0 0 0 0 0,-1 0 0 0 0,-1 0 0 0 0,0-1 0 0 0,-1 1 0 0 0,-1-1 0 0 0,0 0 0 0 0,0-1 0 0 0,-1 1 0 0 0,0-1 0 0 0,-1 0 0 0 0,-1-1 0 0 0,1 0 0 0 0,-2 0 0 0 0,1-1 0 0 0,-1 0 0 0 0,-3 1-67 0 0,-127 73 476 0 0,73-65-6896 0 0,40-17-895 0 0</inkml:trace>
  <inkml:trace contextRef="#ctx0" brushRef="#br0" timeOffset="-192661.62">589 813 456 0 0,'0'0'700'0'0,"0"0"-251"0"0,0 0 62 0 0,0 0 702 0 0,-8 6-370 0 0,-107 29 1154 0 0,98-37-1951 0 0,1 0-1 0 0,0-2 1 0 0,1 0-1 0 0,-1-1 1 0 0,1 0-1 0 0,0-1 1 0 0,0-1-1 0 0,0 0 1 0 0,1-1-1 0 0,0-1 1 0 0,1 0-1 0 0,0-1 1 0 0,0 0 0 0 0,1-1-1 0 0,1 0 1 0 0,0-1-1 0 0,0 0 1 0 0,1-1-1 0 0,1 0 1 0 0,0-1-1 0 0,0 0 1 0 0,2 0-1 0 0,0-1 1 0 0,0 0-1 0 0,2 0 1 0 0,-1-1-1 0 0,2 1 1 0 0,0-1-1 0 0,1 0 1 0 0,1 0-1 0 0,1 0 1 0 0,0 0-1 0 0,1-4-45 0 0,-1 16 16 0 0,-3-13 1 0 0,0 0-1 0 0,1 0 1 0 0,1 0-1 0 0,1 0 1 0 0,0 0 0 0 0,1-1-1 0 0,1 1 1 0 0,1 0-1 0 0,0 0 1 0 0,1 0-1 0 0,1 0 1 0 0,1 1-1 0 0,0-1 1 0 0,1 1 0 0 0,1 0-1 0 0,0 1 1 0 0,5-7-17 0 0,0 14-27 0 0,1 0 0 0 0,0 1 0 0 0,0 1 0 0 0,1 0 0 0 0,0 0 0 0 0,0 2 1 0 0,0-1-1 0 0,0 2 0 0 0,1 0 0 0 0,0 1 0 0 0,-1 0 0 0 0,1 1 0 0 0,0 1 0 0 0,0 0 1 0 0,0 1-1 0 0,8 2 27 0 0,9-2 0 0 0,-1 1 0 0 0,0 1 0 0 0,0 2 0 0 0,0 1 1 0 0,-1 2-1 0 0,0 0 0 0 0,0 2 0 0 0,-1 2 0 0 0,-1 0 1 0 0,1 2-1 0 0,-1 2 0 0 0,-20-10-32 0 0,0 1 0 0 0,-1 0 1 0 0,1 0-1 0 0,-1 1 0 0 0,-1-1 0 0 0,0 2 1 0 0,0-1-1 0 0,0 1 0 0 0,-1 0 0 0 0,0 0 1 0 0,-1 0-1 0 0,0 1 0 0 0,-1-1 0 0 0,0 1 1 0 0,0 0-1 0 0,-1 0 0 0 0,0 0 1 0 0,-1 0-1 0 0,0 0 0 0 0,-1 1 0 0 0,0-1 1 0 0,0 0-1 0 0,-1 0 0 0 0,-1 5 32 0 0,-42 87-3937 0 0,21-77 1095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27:14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2455 683 11881 0 0,'0'0'6529'0'0,"0"0"-6529"0"0,0 0-1408 0 0,0 0 1408 0 0,-37-3 248 0 0,20 0 88 0 0,-4 0-224 0 0,1-2-112 0 0,1 1 0 0 0,0 0-448 0 0,3-1-324 0 0,1-1-929 0 0,5-1-1527 0 0,2 3-2989 0 0</inkml:trace>
  <inkml:trace contextRef="#ctx0" brushRef="#br0" timeOffset="155.33">2459 592 14053 0 0,'0'0'1804'0'0,"0"0"-1804"0"0,0 0-1108 0 0,0 0 1108 0 0,-49 4 344 0 0,11-8-32 0 0,-8-3-184 0 0,-7-1-128 0 0,3-1-1060 0 0,14 1-1888 0 0,5-1-4985 0 0</inkml:trace>
  <inkml:trace contextRef="#ctx0" brushRef="#br0" timeOffset="-1091.87">1407 316 12673 0 0,'0'0'1116'0'0,"0"0"-985"0"0,0 0-42 0 0,0 0-67 0 0,0 0-264 0 0,6 2-14 0 0,9 5 370 0 0,1-1 1 0 0,0 0 0 0 0,0-2 0 0 0,1 0 0 0 0,0 0-1 0 0,-1-1 1 0 0,1-2 0 0 0,0 1 0 0 0,0-2-1 0 0,0 0 1 0 0,0-1 0 0 0,10-3-115 0 0,-25 4-14 0 0,-1 0 1 0 0,0-1-1 0 0,0 1 1 0 0,1-1-1 0 0,-1 1 1 0 0,0-1-1 0 0,0 0 0 0 0,0 0 1 0 0,0 1-1 0 0,0-1 1 0 0,0 0-1 0 0,0 0 0 0 0,0 0 1 0 0,0 0-1 0 0,0 0 1 0 0,-1 0-1 0 0,1 0 1 0 0,0 0-1 0 0,-1 0 0 0 0,1-1 1 0 0,0 1-1 0 0,-1 0 1 0 0,0 0-1 0 0,1-1 0 0 0,-1 1 1 0 0,0 0-1 0 0,1-1 1 0 0,-1 1-1 0 0,0 0 1 0 0,0-1-1 0 0,0 1 0 0 0,0 0 1 0 0,-1-1-1 0 0,1 1 1 0 0,0 0-1 0 0,0 0 1 0 0,-1-1-1 0 0,1 1 0 0 0,-1 0 1 0 0,1 0-1 0 0,-1-1 1 0 0,0 1-1 0 0,1 0 0 0 0,-1 0 1 0 0,0 0-1 0 0,0 0 1 0 0,0 0-1 0 0,1 0 1 0 0,-1 0-1 0 0,0 0 0 0 0,0 0 1 0 0,-1 1-1 0 0,1-1 1 0 0,0 0-1 0 0,0 1 0 0 0,0-1 1 0 0,-1 1 13 0 0,-64-50-1095 0 0,59 46 1097 0 0,6 2-7 0 0,0 1 1 0 0,0-1 0 0 0,0 0 0 0 0,-1 1-1 0 0,1-1 1 0 0,0 1 0 0 0,-1 0 0 0 0,1-1-1 0 0,-1 1 1 0 0,1 0 0 0 0,-1 0 0 0 0,0 0-1 0 0,1 0 1 0 0,-1 0 0 0 0,0 1 0 0 0,0-1-1 0 0,0 0 1 0 0,0 1 0 0 0,1-1-1 0 0,-1 1 1 0 0,0 0 0 0 0,0 0 0 0 0,0 0-1 0 0,0-1 1 0 0,0 2 0 0 0,0-1 0 0 0,0 0-1 0 0,0 0 1 0 0,0 1 0 0 0,0-1 0 0 0,0 1-1 0 0,1-1 1 0 0,-1 1 0 0 0,0 0 0 0 0,0 0-1 0 0,1 0 1 0 0,-1 0 0 0 0,0 0 0 0 0,1 0-1 0 0,-1 0 1 0 0,1 1 0 0 0,-1-1 0 0 0,1 1-1 0 0,0-1 1 0 0,0 1 0 0 0,0-1-1 0 0,-1 1 1 0 0,1 0 0 0 0,1-1 0 0 0,-1 1-1 0 0,0 0 1 0 0,0 1 4 0 0,-1 275 2853 0 0,10-223-3090 0 0,2-37-4073 0 0,-2-14-1661 0 0</inkml:trace>
  <inkml:trace contextRef="#ctx0" brushRef="#br0" timeOffset="-827.31">1635 535 16353 0 0,'0'0'485'0'0,"0"0"-485"0"0,0 0-436 0 0,-51-5 359 0 0,30 1-11 0 0,-2 1 88 0 0,2 0 0 0 0,1 0 0 0 0,3 2-880 0 0,2 0-856 0 0,2-1-824 0 0,4 0-1748 0 0,1-1-2445 0 0</inkml:trace>
  <inkml:trace contextRef="#ctx0" brushRef="#br0" timeOffset="-577.66">1729 604 9549 0 0,'0'0'-84'0'0,"0"0"123"0"0,0 0 473 0 0,0 0 265 0 0,0 0 4 0 0,0 0-245 0 0,0 0-218 0 0,64 35-1007 0 0,-62-33 747 0 0,0-1-1 0 0,0 1 1 0 0,0 0-1 0 0,0 0 1 0 0,0-1-1 0 0,-1 1 1 0 0,1 0 0 0 0,0 0-1 0 0,-1 1 1 0 0,0-1-1 0 0,1 0 1 0 0,-1 0-1 0 0,0 1 1 0 0,0-1-1 0 0,-1 1 1 0 0,1-1 0 0 0,0 1-1 0 0,-1-1 1 0 0,1 1-1 0 0,-1-1 1 0 0,0 1-1 0 0,0-1 1 0 0,0 1-1 0 0,0-1 1 0 0,-1 1 0 0 0,1 0-1 0 0,0-1 1 0 0,-1 1-1 0 0,0-1 1 0 0,0 0-1 0 0,0 1 1 0 0,0-1-1 0 0,0 0 1 0 0,0 1-1 0 0,0-1 1 0 0,-1 0 0 0 0,1 0-1 0 0,-1 0 1 0 0,0 0-1 0 0,1 0 1 0 0,-1 0-1 0 0,0-1 1 0 0,0 1-1 0 0,0-1 1 0 0,0 1 0 0 0,-1-1-1 0 0,-1 1-57 0 0,-53 4-3583 0 0,49-9-845 0 0</inkml:trace>
  <inkml:trace contextRef="#ctx0" brushRef="#br0" timeOffset="-313.69">1904 624 12953 0 0,'0'0'810'0'0,"0"0"-1229"0"0,-6 2 536 0 0,-63 46 1083 0 0,68-46-1170 0 0,-1-1-1 0 0,0 0 1 0 0,1 0-1 0 0,-1 1 1 0 0,1-1-1 0 0,0 1 1 0 0,-1-1-1 0 0,1 1 1 0 0,0 0-1 0 0,0-1 1 0 0,0 1-1 0 0,0 0 1 0 0,0 0-1 0 0,1 0 1 0 0,-1-1-1 0 0,0 1 1 0 0,1 0-1 0 0,-1 0 1 0 0,1 0 0 0 0,0 0-1 0 0,0 0 1 0 0,0 0-1 0 0,0 0 1 0 0,0 0-1 0 0,0 0 1 0 0,0 0-1 0 0,1 0 1 0 0,-1 0-1 0 0,1 0 1 0 0,-1 0-1 0 0,1 0 1 0 0,0 0-1 0 0,0 0 1 0 0,0-1-1 0 0,0 1 1 0 0,0 0-1 0 0,0 0 1 0 0,0-1 0 0 0,1 1-1 0 0,-1-1 1 0 0,0 0-1 0 0,1 1 1 0 0,0-1-1 0 0,0 1-29 0 0,52 22-775 0 0,-34-22-2290 0 0,-2-6-3654 0 0,-9-4 1318 0 0</inkml:trace>
  <inkml:trace contextRef="#ctx0" brushRef="#br0" timeOffset="-159.32">1988 731 11161 0 0,'0'0'628'0'0,"0"0"-536"0"0,0 0 612 0 0,2 44-28 0 0,-2-31 48 0 0,0-1-152 0 0,-2 1-168 0 0,0 0-164 0 0,1-1-140 0 0,-1-2-88 0 0,0 1 88 0 0,2-2 92 0 0,-2-2-192 0 0,2-1-140 0 0,0-2-884 0 0,4-3-1000 0 0,-2-1-1844 0 0,3-3-4549 0 0</inkml:trace>
  <inkml:trace contextRef="#ctx0" brushRef="#br0" timeOffset="-4306.04">37 66 6237 0 0,'0'0'1068'0'0,"0"0"-71"0"0,0 0 7 0 0,0 0-300 0 0,0 0 55 0 0,0 0 924 0 0,0 0-653 0 0,2 2-1282 0 0,7 6 369 0 0,1 0 0 0 0,-2 1 0 0 0,1 0-1 0 0,-1 0 1 0 0,-1 1 0 0 0,1 0 0 0 0,-2 0 0 0 0,1 1 0 0 0,-2 0 0 0 0,1 0 0 0 0,-1 0 0 0 0,-1 1 0 0 0,0 0-1 0 0,-1-1 1 0 0,0 1 0 0 0,-1 1 0 0 0,0-1 0 0 0,-1 6-117 0 0,0-21 25 0 0,-1 1 1 0 0,1 0-1 0 0,-1 0 0 0 0,0-1 1 0 0,0 1-1 0 0,0 0 0 0 0,0 0 0 0 0,-1-1 1 0 0,1 1-1 0 0,-1 0 0 0 0,1 0 1 0 0,-1-1-1 0 0,0 1 0 0 0,0 0 1 0 0,0 0-1 0 0,0 0 0 0 0,0 0 0 0 0,0 0 1 0 0,0 0-1 0 0,-1 0 0 0 0,1 1 1 0 0,-1-1-1 0 0,0 0 0 0 0,1 1 0 0 0,-1-1 1 0 0,0 1-1 0 0,0 0 0 0 0,0 0 1 0 0,0-1-1 0 0,0 1 0 0 0,0 0 1 0 0,0 1-1 0 0,0-1 0 0 0,0 0 0 0 0,0 0 1 0 0,-1 1-1 0 0,1 0 0 0 0,0-1 1 0 0,0 1-1 0 0,-1 0 0 0 0,1 0 1 0 0,0 0-1 0 0,-1 0 0 0 0,1 1 0 0 0,0-1 1 0 0,0 1-1 0 0,-1-1 0 0 0,1 1 1 0 0,0 0-1 0 0,0 0 0 0 0,0 0 0 0 0,0 0 1 0 0,0 0-1 0 0,0 0 0 0 0,0 0 1 0 0,0 1-1 0 0,1-1 0 0 0,-1 1 1 0 0,0-1-1 0 0,1 1 0 0 0,-1 0 0 0 0,1 0 1 0 0,0 0-1 0 0,-1 0 0 0 0,1 0 1 0 0,0 0-1 0 0,0 1-25 0 0,71-54-1572 0 0,-32 54-5910 0 0,-31 0 1215 0 0</inkml:trace>
  <inkml:trace contextRef="#ctx0" brushRef="#br0" timeOffset="-2169.09">157 324 900 0 0,'0'0'1763'0'0,"0"0"-1026"0"0,0 0-418 0 0,0 0-8 0 0,0 0 139 0 0,0 0 181 0 0,0 0 175 0 0,0 0 95 0 0,0 0-284 0 0,-33 5 2337 0 0,29-9-2773 0 0,-1 1-1 0 0,1 0 1 0 0,0-1 0 0 0,0 0 0 0 0,1 0-1 0 0,-1 0 1 0 0,1 0 0 0 0,0 0-1 0 0,0-1 1 0 0,0 0 0 0 0,1 1 0 0 0,0-1-1 0 0,0 0 1 0 0,0 0 0 0 0,0 0-1 0 0,1-1 1 0 0,0 1 0 0 0,0-1-181 0 0,3 5-1163 0 0,-2 1-3382 0 0,2 0-1509 0 0</inkml:trace>
  <inkml:trace contextRef="#ctx0" brushRef="#br0" timeOffset="-3367.71">636 456 8413 0 0,'0'0'184'0'0,"0"0"152"0"0,0 0-64 0 0,-37 11 492 0 0,10-9 112 0 0,-11-2 76 0 0,-11-3-168 0 0,-6-2-236 0 0,-1-2-292 0 0,4 2-144 0 0,6 1-96 0 0,1-2 32 0 0,3 2-32 0 0,2 0-16 0 0,7-1-1056 0 0,8 2-976 0 0,10 0-2464 0 0</inkml:trace>
  <inkml:trace contextRef="#ctx0" brushRef="#br0" timeOffset="-3101.92">309 515 8837 0 0,'0'0'699'0'0,"0"0"-383"0"0,4 6-54 0 0,2 1-33 0 0,0 0-1 0 0,0 1 1 0 0,-1 0-1 0 0,0 0 1 0 0,0 0-1 0 0,-1 1 1 0 0,0-1-1 0 0,0 1 1 0 0,-1 0-1 0 0,0 0 1 0 0,-1 1-1 0 0,0-1 1 0 0,-1 0-1 0 0,1 1 1 0 0,-2-1-1 0 0,1 1 1 0 0,-2-1-1 0 0,1 1 1 0 0,-1-1-1 0 0,-1 1 1 0 0,1-1-1 0 0,-4 9-228 0 0,3-16 37 0 0,0 0 0 0 0,0-1-1 0 0,0 1 1 0 0,0-1 0 0 0,0 1-1 0 0,0-1 1 0 0,-1 0-1 0 0,1 0 1 0 0,0 0 0 0 0,-1 0-1 0 0,1-1 1 0 0,-1 1 0 0 0,1 0-1 0 0,-1-1 1 0 0,1 0 0 0 0,-1 0-1 0 0,1 0 1 0 0,-1 0-1 0 0,1 0 1 0 0,-1 0 0 0 0,1 0-1 0 0,-1-1 1 0 0,1 0 0 0 0,-1 1-1 0 0,1-1 1 0 0,0 0 0 0 0,-1 0-1 0 0,1 0 1 0 0,0 0-1 0 0,0-1 1 0 0,0 1 0 0 0,-1 0-1 0 0,1-1 1 0 0,1 0 0 0 0,-1 1-1 0 0,0-1 1 0 0,0 0-1 0 0,1 0 1 0 0,-1 0 0 0 0,1 0-1 0 0,-1-1 1 0 0,1 1 0 0 0,0 0-1 0 0,0 0 1 0 0,0-1 0 0 0,0 1-1 0 0,1-1 1 0 0,-1 1-1 0 0,1 0 1 0 0,-1-1 0 0 0,1 1-1 0 0,0-1 1 0 0,0 0 0 0 0,0 1-1 0 0,0-1 1 0 0,0-1-37 0 0,22-43-964 0 0,12 34-4923 0 0,-27 12 869 0 0</inkml:trace>
  <inkml:trace contextRef="#ctx0" brushRef="#br0" timeOffset="-2853.89">485 690 12105 0 0,'0'0'2422'0'0,"0"0"-1882"0"0,0 0-352 0 0,0 0-180 0 0,0 0-210 0 0,0 0-450 0 0,6 0-10 0 0,1 0 699 0 0,0-1 0 0 0,0 2 0 0 0,0-1 0 0 0,0 1 0 0 0,0 0 0 0 0,-1 1-1 0 0,1-1 1 0 0,0 1 0 0 0,-1 1 0 0 0,1-1 0 0 0,-1 1 0 0 0,0 0 0 0 0,0 0 0 0 0,0 1-1 0 0,0 0 1 0 0,-1 0 0 0 0,1 0 0 0 0,-1 1 0 0 0,0 0 0 0 0,0 0 0 0 0,-1 0 0 0 0,0 1-1 0 0,0-1 1 0 0,0 1 0 0 0,0 0 0 0 0,-1 0 0 0 0,0 0 0 0 0,0 1 0 0 0,0 0-37 0 0,-6-2 53 0 0,0-1 1 0 0,0 0 0 0 0,0 0 0 0 0,0-1-1 0 0,0 1 1 0 0,-1-1 0 0 0,1 1 0 0 0,-1-1-1 0 0,0 0 1 0 0,0-1 0 0 0,-1 1-1 0 0,1-1 1 0 0,0 1 0 0 0,-1-1 0 0 0,1-1-1 0 0,-1 1 1 0 0,0-1 0 0 0,0 1 0 0 0,0-1-1 0 0,1-1 1 0 0,-1 1 0 0 0,0-1-1 0 0,0 0 1 0 0,-1 0-54 0 0,0 1-340 0 0,-25 2-857 0 0,16-7-4285 0 0,14-1-853 0 0</inkml:trace>
  <inkml:trace contextRef="#ctx0" brushRef="#br0" timeOffset="-2668.68">740 711 1228 0 0,'0'0'9681'0'0,"0"0"-7949"0"0,0 0-1363 0 0,-3 6 198 0 0,-11 18 165 0 0,11-22-671 0 0,1 0 1 0 0,-1 0-1 0 0,1 0 1 0 0,0 1-1 0 0,0-1 1 0 0,0 1-1 0 0,0 0 0 0 0,0-1 1 0 0,0 1-1 0 0,1 0 1 0 0,-1 0-1 0 0,1 0 1 0 0,0 0-1 0 0,0 0 1 0 0,0 0-1 0 0,0 1 1 0 0,1-1-1 0 0,-1 0 0 0 0,1 0 1 0 0,0 1-1 0 0,0-1 1 0 0,0 0-1 0 0,0 1 1 0 0,1-1-1 0 0,-1 0 1 0 0,1 0-1 0 0,0 1 1 0 0,0-1-1 0 0,0 0 0 0 0,0 0 1 0 0,0 0-1 0 0,1 0 1 0 0,0 0-1 0 0,-1-1 1 0 0,1 1-1 0 0,0 0 1 0 0,0-1-1 0 0,0 1 1 0 0,2 0-62 0 0,43 15 270 0 0,-13-17-4253 0 0,-29-3-449 0 0,1-7-2937 0 0</inkml:trace>
  <inkml:trace contextRef="#ctx0" brushRef="#br0" timeOffset="-2667.68">874 832 3816 0 0,'0'0'10257'0'0,"0"0"-9741"0"0,0 0-300 0 0,13 40 364 0 0,-10-26-16 0 0,-3 0-131 0 0,0 2-109 0 0,0-2-88 0 0,-3 1-72 0 0,2-2-92 0 0,-2 2 68 0 0,3-2-52 0 0,-1-1-88 0 0,-3-2-820 0 0,-2-3-565 0 0,2-2-1499 0 0,-9-6-4205 0 0</inkml:trace>
  <inkml:trace contextRef="#ctx0" brushRef="#br0" timeOffset="-1857.74">1093 565 7553 0 0,'0'0'6208'0'0,"0"0"-6208"0"0,0 0-852 0 0,0 0 852 0 0,0 0 152 0 0,-47-1 332 0 0,26-3-228 0 0,-1-1-168 0 0,0 2 0 0 0,1-1-88 0 0,0-2-812 0 0,3 1-804 0 0,8-2-1404 0 0,2-4-4273 0 0</inkml:trace>
  <inkml:trace contextRef="#ctx0" brushRef="#br0" timeOffset="-1607.86">1128 483 14733 0 0,'0'0'0'0'0,"0"0"-644"0"0,0 0 324 0 0,-45-1 320 0 0,21-5 64 0 0,-3 0 12 0 0,-2 0-76 0 0,2-1-456 0 0,-4-2-1888 0 0,10 3-2816 0 0</inkml:trace>
  <inkml:trace contextRef="#ctx0" brushRef="#br0" timeOffset="-3929.64">288 118 11489 0 0,'0'0'2086'0'0,"0"0"-2174"0"0,0 0-656 0 0,0 0 296 0 0,0 0 822 0 0,8 7 88 0 0,-6-5-456 0 0,4 5 129 0 0,1 1 0 0 0,1-1 0 0 0,-1 0 0 0 0,1-1 0 0 0,0 0 0 0 0,1 0-1 0 0,0-1 1 0 0,0 0 0 0 0,0 0 0 0 0,0-1 0 0 0,1-1 0 0 0,-1 1 0 0 0,1-1 0 0 0,0-1 0 0 0,0 0 0 0 0,0 0 0 0 0,0-1 0 0 0,9 0-135 0 0,-17-4-59 0 0,0 1 1 0 0,0-1-1 0 0,-1 1 1 0 0,1-1-1 0 0,-1 0 0 0 0,0 0 1 0 0,0 1-1 0 0,0-1 1 0 0,0 0-1 0 0,0 0 0 0 0,-1 0 1 0 0,1 0-1 0 0,-1 0 1 0 0,0 0-1 0 0,0-1 0 0 0,0 1 1 0 0,0 0-1 0 0,0 0 1 0 0,-1 0-1 0 0,1 0 0 0 0,-1 0 1 0 0,0 0-1 0 0,0 0 1 0 0,0 1-1 0 0,0-1 0 0 0,-1 0 1 0 0,1 0-1 0 0,-1 1 1 0 0,0-1-1 0 0,1 1 0 0 0,-1-1 1 0 0,0 1-1 0 0,-1 0 1 0 0,1 0-1 0 0,0 0 0 0 0,-1 0 1 0 0,1 0-1 0 0,-1 0 0 0 0,1 1 1 0 0,-2-1 58 0 0,-52-37-832 0 0,54 92 1465 0 0,2 29 997 0 0,1 6-1144 0 0,3-31-3741 0 0,-4-51-25 0 0,2-4-2116 0 0</inkml:trace>
  <inkml:trace contextRef="#ctx0" brushRef="#br0" timeOffset="-3647.62">477 271 12705 0 0,'0'0'192'0'0,"0"0"-192"0"0,0 0-1000 0 0,0 0 1000 0 0,0 0 448 0 0,0 0-52 0 0,-46 11-128 0 0,31-10-140 0 0,-2 0-128 0 0,-4-1-1344 0 0,8 0-1260 0 0,-4 0-4125 0 0</inkml:trace>
  <inkml:trace contextRef="#ctx0" brushRef="#br0" timeOffset="21290.08">206 1842 3848 0 0,'0'0'4331'0'0,"0"0"-3242"0"0,0 0-704 0 0,5 7 285 0 0,13 18 673 0 0,-11-18-1138 0 0,-1-1 1 0 0,1 1-1 0 0,-2 1 1 0 0,1-1-1 0 0,-1 1 0 0 0,0 0 1 0 0,-1 0-1 0 0,1 0 1 0 0,-2 0-1 0 0,1 1 1 0 0,-1 0-1 0 0,0 0 1 0 0,-1 0-1 0 0,0 0 1 0 0,-1 0-1 0 0,0 0 1 0 0,0 1-1 0 0,-1-1 1 0 0,0 0-1 0 0,-1 0 1 0 0,0 1-1 0 0,0 0-205 0 0,-1-9 33 0 0,0 0-1 0 0,1 0 0 0 0,-1 0 1 0 0,0 0-1 0 0,0 0 1 0 0,0-1-1 0 0,0 1 1 0 0,0 0-1 0 0,0-1 0 0 0,0 0 1 0 0,0 1-1 0 0,-1-1 1 0 0,1 0-1 0 0,0 0 1 0 0,0 0-1 0 0,0 0 1 0 0,0 0-1 0 0,0-1 0 0 0,0 1 1 0 0,0-1-1 0 0,0 1 1 0 0,0-1-1 0 0,0 0 1 0 0,0 0-1 0 0,0 0 0 0 0,0 0 1 0 0,0 0-1 0 0,1 0 1 0 0,-1 0-1 0 0,0-1 1 0 0,1 1-1 0 0,-1-1 0 0 0,1 1 1 0 0,-1-1-1 0 0,1 0 1 0 0,0 1-1 0 0,0-1 1 0 0,0 0-1 0 0,0 0 1 0 0,0 0-1 0 0,0 0 0 0 0,0 0 1 0 0,1 0-1 0 0,-1 0 1 0 0,1 0-1 0 0,-1 0 1 0 0,1 0-1 0 0,0 0 0 0 0,0 0 1 0 0,0 0-1 0 0,0 0 1 0 0,0-1-1 0 0,0 1 1 0 0,1-1-33 0 0,-2 0-38 0 0,1 0 1 0 0,0 0 0 0 0,0 1-1 0 0,0-1 1 0 0,0 0 0 0 0,0 1 0 0 0,1-1-1 0 0,-1 0 1 0 0,1 0 0 0 0,-1 1-1 0 0,1-1 1 0 0,0 1 0 0 0,0-1 0 0 0,0 1-1 0 0,1-1 1 0 0,-1 1 0 0 0,1 0-1 0 0,-1-1 1 0 0,1 1 0 0 0,0 0 0 0 0,-1 0-1 0 0,1 0 1 0 0,0 0 0 0 0,1 1-1 0 0,-1-1 1 0 0,1 0 37 0 0,46-14-6102 0 0,-34 15 1073 0 0</inkml:trace>
  <inkml:trace contextRef="#ctx0" brushRef="#br0" timeOffset="22574.76">1264 1857 4060 0 0,'0'0'11297'0'0,"0"0"-10264"0"0,0 0-1033 0 0,0 0-217 0 0,0 0 217 0 0,0 0 52 0 0,0 0 113 0 0,-52-3-113 0 0,27 3-52 0 0,-1 0-909 0 0,-2 0-775 0 0,6 0-2556 0 0,-9-5-3621 0 0</inkml:trace>
  <inkml:trace contextRef="#ctx0" brushRef="#br0" timeOffset="24427.62">2849 2173 16013 0 0,'0'0'1713'0'0,"0"0"-1713"0"0,0 0-856 0 0,0 0 856 0 0,-41-2 96 0 0,20 0 4 0 0,-1-1-100 0 0,-5 2-512 0 0,2-2-949 0 0,3-1-1415 0 0,4 1-2736 0 0</inkml:trace>
  <inkml:trace contextRef="#ctx0" brushRef="#br0" timeOffset="24428.62">2826 2083 13845 0 0,'0'0'2989'0'0,"0"0"-2989"0"0,0 0-629 0 0,0 0 353 0 0,-36-5 276 0 0,7 1 100 0 0,-8 0-92 0 0,-12 0-8 0 0,0-1-1380 0 0,3 0-2484 0 0,11 1-1949 0 0</inkml:trace>
  <inkml:trace contextRef="#ctx0" brushRef="#br0" timeOffset="23106.74">1675 1642 13657 0 0,'0'0'1354'0'0,"0"0"-1443"0"0,0 0-28 0 0,6 2 310 0 0,9 5-30 0 0,-2 0-54 0 0,0-1-1 0 0,0 0 1 0 0,1-1-1 0 0,0-1 0 0 0,0 0 1 0 0,0-1-1 0 0,0 0 1 0 0,1-1-1 0 0,-1 0 0 0 0,14-1-108 0 0,-27-3-8 0 0,0 1-1 0 0,-1-1 0 0 0,1 1 1 0 0,0 0-1 0 0,0-1 0 0 0,-1 1 1 0 0,1-1-1 0 0,-1 1 0 0 0,1-1 1 0 0,-1 0-1 0 0,0 1 0 0 0,0-1 1 0 0,1 1-1 0 0,-1-1 0 0 0,0 0 1 0 0,0 1-1 0 0,-1-1 0 0 0,1 0 1 0 0,0 1-1 0 0,-1-1 0 0 0,1 1 1 0 0,0-1-1 0 0,-1 1 0 0 0,0-1 1 0 0,1 1-1 0 0,-1-1 0 0 0,0 1 1 0 0,0-1-1 0 0,0 1 0 0 0,0 0 1 0 0,0 0-1 0 0,0-1 0 0 0,0 1 1 0 0,0 0-1 0 0,-1 0 0 0 0,1 0 1 0 0,0 0-1 0 0,-1 0 0 0 0,1 1 1 0 0,-1-1-1 0 0,1 0 0 0 0,-1 1 1 0 0,1-1-1 0 0,-1 1 0 0 0,1-1 9 0 0,-140-71-1126 0 0,140 74 1152 0 0,-1 0 0 0 0,1 0 0 0 0,-1-1 0 0 0,1 1 0 0 0,0 0 0 0 0,0 0 0 0 0,0 0 0 0 0,0 0-1 0 0,0 0 1 0 0,0 1 0 0 0,1-1 0 0 0,-1 0 0 0 0,1 0 0 0 0,-1 0 0 0 0,1 1 0 0 0,0-1 0 0 0,0 0 0 0 0,0 0-1 0 0,0 1 1 0 0,0-1 0 0 0,0 0 0 0 0,1 0 0 0 0,-1 1 0 0 0,1-1 0 0 0,0 0 0 0 0,-1 0 0 0 0,1 0-1 0 0,0 0 1 0 0,0 0 0 0 0,0 0 0 0 0,1 0 0 0 0,-1 0 0 0 0,1 0-26 0 0,-1 3 79 0 0,10 37 231 0 0,-3 0 1 0 0,-1 1 0 0 0,-2 0 0 0 0,-2 1-1 0 0,-3 41-310 0 0,4-73-1746 0 0,4-7-2543 0 0,-4-4-1095 0 0</inkml:trace>
  <inkml:trace contextRef="#ctx0" brushRef="#br0" timeOffset="23370.12">1880 1899 11177 0 0,'0'0'3944'0'0,"0"0"-3944"0"0,0 0-440 0 0,0 0 440 0 0,0 0 48 0 0,-46-5 156 0 0,25 4-192 0 0,-4-1-12 0 0,2 1-152 0 0,0 0-1320 0 0,0 1-1068 0 0,8 0-2392 0 0</inkml:trace>
  <inkml:trace contextRef="#ctx0" brushRef="#br0" timeOffset="23636.47">1910 1962 8221 0 0,'0'0'3192'0'0,"0"0"-2173"0"0,0 0-358 0 0,0 0 29 0 0,0 0-33 0 0,0 0-110 0 0,0 0-163 0 0,20 2-429 0 0,73 29 181 0 0,-91-30-103 0 0,0 1 0 0 0,-1-1 0 0 0,1 0 0 0 0,-1 1 0 0 0,1-1 0 0 0,-1 1 0 0 0,0-1 0 0 0,0 1 0 0 0,1 0 0 0 0,-1-1 0 0 0,0 1 0 0 0,-1 0 0 0 0,1 0 0 0 0,0 0 0 0 0,0 0 0 0 0,-1 0 0 0 0,1 0 0 0 0,-1 0 0 0 0,0 0 0 0 0,1 0 0 0 0,-1 0 0 0 0,0 0 0 0 0,0 0 0 0 0,-1 0 0 0 0,1 0 0 0 0,0 0-1 0 0,-1 0 1 0 0,1 0 0 0 0,-1 0 0 0 0,1 0 0 0 0,-1 0 0 0 0,0 0 0 0 0,0-1 0 0 0,0 1 0 0 0,0 0 0 0 0,0 0 0 0 0,0-1 0 0 0,0 1 0 0 0,-1-1 0 0 0,1 1 0 0 0,-1-1 0 0 0,1 1 0 0 0,-1-1 0 0 0,0 0 0 0 0,1 0 0 0 0,-2 1-33 0 0,-54 32 87 0 0,15-24-6055 0 0,35-10 711 0 0</inkml:trace>
  <inkml:trace contextRef="#ctx0" brushRef="#br0" timeOffset="23918.12">2122 1983 5216 0 0,'0'0'7038'0'0,"0"0"-5557"0"0,0 0-1548 0 0,0 0 394 0 0,0 0 259 0 0,0 0 62 0 0,-2 6-5 0 0,-41 67 155 0 0,42-72-816 0 0,1 1 0 0 0,-1-1 0 0 0,1 1 0 0 0,0 0 0 0 0,0-1 0 0 0,0 1 0 0 0,0-1 0 0 0,0 1 0 0 0,0-1 0 0 0,0 1 0 0 0,0 0 0 0 0,1-1 0 0 0,-1 1 0 0 0,0-1 0 0 0,1 1 0 0 0,0-1 0 0 0,-1 0 0 0 0,1 1 0 0 0,0-1 0 0 0,-1 1 0 0 0,1-1 0 0 0,0 0 0 0 0,0 0 0 0 0,0 1 0 0 0,0-1 0 0 0,1 0 0 0 0,-1 0 0 0 0,0 0 0 0 0,0 0 0 0 0,1 0 0 0 0,-1-1 0 0 0,0 1 0 0 0,1 0 0 0 0,-1-1 0 0 0,1 1 0 0 0,-1-1 0 0 0,1 1 0 0 0,-1-1 0 0 0,1 1 0 0 0,-1-1 0 0 0,2 0 18 0 0,26 4-8979 0 0,-22-4 2622 0 0</inkml:trace>
  <inkml:trace contextRef="#ctx0" brushRef="#br0" timeOffset="24181.75">2246 2122 10937 0 0,'0'0'1950'0'0,"0"0"-1533"0"0,0 0-367 0 0,0 0 125 0 0,0 0-35 0 0,0 0-103 0 0,0 0-280 0 0,-13-9-1215 0 0,15 9 1525 0 0,1 0-1 0 0,-1 0 1 0 0,0 0-1 0 0,0 1 1 0 0,1-1-1 0 0,-1 0 1 0 0,0 1-1 0 0,0-1 1 0 0,0 1-1 0 0,1 0 1 0 0,-1 0-1 0 0,0 0 1 0 0,0 0-1 0 0,-1 0 0 0 0,1 0 1 0 0,0 1-1 0 0,0-1 1 0 0,0 1-1 0 0,-1-1 1 0 0,1 1-1 0 0,-1-1 1 0 0,1 1-1 0 0,-1 0 1 0 0,0 0-1 0 0,1 0 1 0 0,-1 0-1 0 0,0 0 1 0 0,0 0-1 0 0,-1 0 1 0 0,1 0-1 0 0,0 0 1 0 0,-1 0-1 0 0,1 1 1 0 0,-1-1-1 0 0,0 0 1 0 0,1 0-1 0 0,-1 1 1 0 0,0-1-1 0 0,-1 0 1 0 0,1 0-1 0 0,0 0 1 0 0,-1 1-1 0 0,1-1 1 0 0,-1 0-1 0 0,1 0 1 0 0,-1 0-1 0 0,0 0 1 0 0,0 0-1 0 0,0 0 1 0 0,0 0-1 0 0,-1 0 1 0 0,1 0-1 0 0,0 0 1 0 0,-1-1-1 0 0,1 1 1 0 0,-1 0-1 0 0,0-1 1 0 0,1 1-1 0 0,-1-1 1 0 0,0 0-1 0 0,0 0 1 0 0,0 0-1 0 0,-1 1-66 0 0,-6 42 743 0 0,64-35 326 0 0,-16-14-2597 0 0,-15-4-2735 0 0,-12 4-1263 0 0</inkml:trace>
  <inkml:trace contextRef="#ctx0" brushRef="#br0" timeOffset="21572.77">447 1960 14549 0 0,'0'0'1286'0'0,"0"0"-870"0"0,0 0-296 0 0,0 0 31 0 0,0 0-60 0 0,0 0-53 0 0,0 0-3 0 0,0 0-189 0 0,4 0-147 0 0,2-1 316 0 0,0 1-1 0 0,1 0 0 0 0,-1 0 1 0 0,0 1-1 0 0,0 0 0 0 0,0 0 0 0 0,0 0 1 0 0,0 1-1 0 0,0-1 0 0 0,0 2 0 0 0,-1-1 1 0 0,1 1-1 0 0,-1-1 0 0 0,1 2 0 0 0,-1-1 1 0 0,0 0-1 0 0,3 4-14 0 0,-6-6 20 0 0,0 1-1 0 0,0-1 1 0 0,-1 1 0 0 0,1-1 0 0 0,0 1 0 0 0,-1 0-1 0 0,1 0 1 0 0,-1 0 0 0 0,1 0 0 0 0,-1 0-1 0 0,0 0 1 0 0,0 1 0 0 0,0-1 0 0 0,0 0 0 0 0,-1 0-1 0 0,1 1 1 0 0,0-1 0 0 0,-1 1 0 0 0,0-1-1 0 0,1 0 1 0 0,-1 1 0 0 0,0-1 0 0 0,0 1 0 0 0,-1-1-1 0 0,1 1 1 0 0,0-1 0 0 0,-1 0 0 0 0,0 1-1 0 0,1-1 1 0 0,-1 0 0 0 0,0 1 0 0 0,0-1-1 0 0,0 0 1 0 0,0 0 0 0 0,-1 0 0 0 0,1 0 0 0 0,-1 0-1 0 0,1 0 1 0 0,-1 0 0 0 0,0-1 0 0 0,1 1-1 0 0,-1 0 1 0 0,0-1 0 0 0,0 0 0 0 0,0 1 0 0 0,-1-1-20 0 0,-63 39-21 0 0,37-38-4405 0 0,27-6-613 0 0,2-9-2859 0 0</inkml:trace>
  <inkml:trace contextRef="#ctx0" brushRef="#br0" timeOffset="21775.89">719 1987 10425 0 0,'0'0'1976'0'0,"0"0"-1389"0"0,0 0-400 0 0,0 0 437 0 0,-7 3 154 0 0,3-1-731 0 0,0-1 0 0 0,-1 1 1 0 0,1 0-1 0 0,0 0 1 0 0,0 0-1 0 0,0 1 1 0 0,0-1-1 0 0,1 1 0 0 0,-1 0 1 0 0,1 0-1 0 0,0 0 1 0 0,-1 1-1 0 0,1-1 0 0 0,1 1 1 0 0,-1 0-1 0 0,1 0 1 0 0,-1 0-1 0 0,1 0 0 0 0,0 0 1 0 0,0 0-1 0 0,1 0 1 0 0,-1 1-1 0 0,1-1 0 0 0,0 1 1 0 0,0-1-1 0 0,1 1 1 0 0,-1-1-1 0 0,1 1 0 0 0,0 0 1 0 0,0 0-48 0 0,44 23 600 0 0,-9-25-5941 0 0,-24-3-28 0 0</inkml:trace>
  <inkml:trace contextRef="#ctx0" brushRef="#br0" timeOffset="22073.29">838 2109 11177 0 0,'0'0'2375'0'0,"0"0"-1652"0"0,0 0-574 0 0,0 0 19 0 0,0 0 20 0 0,0 0-77 0 0,0 0-43 0 0,38 14 370 0 0,-37-13-406 0 0,0 0 0 0 0,0 0 1 0 0,1 0-1 0 0,-1 1 0 0 0,0-1 1 0 0,0 1-1 0 0,0-1 0 0 0,0 1 1 0 0,-1-1-1 0 0,1 1 0 0 0,0-1 1 0 0,-1 1-1 0 0,1 0 0 0 0,-1 0 1 0 0,1-1-1 0 0,-1 1 0 0 0,0 0 1 0 0,0-1-1 0 0,1 1 0 0 0,-1 0 1 0 0,-1 0-1 0 0,1 0 0 0 0,0-1 0 0 0,0 1 1 0 0,-1 0-1 0 0,1-1 0 0 0,-1 1 1 0 0,1 0-1 0 0,-1-1 0 0 0,0 1 1 0 0,1 0-1 0 0,-1-1 0 0 0,0 1 1 0 0,0-1-1 0 0,0 0 0 0 0,-1 1 1 0 0,1-1-1 0 0,0 0 0 0 0,0 0 1 0 0,-1 1-1 0 0,1-1 0 0 0,0 0 1 0 0,-1 0-1 0 0,0-1 0 0 0,1 1 1 0 0,-1 0-1 0 0,1 0 0 0 0,-1-1 1 0 0,0 1-1 0 0,1-1 0 0 0,-1 1 0 0 0,0-1 1 0 0,0 0-1 0 0,0 0-32 0 0,-37 44-94 0 0,41-41 146 0 0,0-1 0 0 0,0 1 0 0 0,0-1 0 0 0,0 0 0 0 0,0 1 0 0 0,0-1 1 0 0,1 0-1 0 0,-1 0 0 0 0,1-1 0 0 0,0 1 0 0 0,-1 0 0 0 0,1-1 0 0 0,0 0 1 0 0,0 0-1 0 0,0 1 0 0 0,0-2 0 0 0,0 1 0 0 0,0 0 0 0 0,0-1 0 0 0,0 1 1 0 0,0-1-1 0 0,1 0 0 0 0,1 0-52 0 0,-1 1 15 0 0,0 0-296 0 0,80 7 831 0 0,-57-13-3665 0 0,-8-8-4688 0 0,-11 1 190 0 0</inkml:trace>
  <inkml:trace contextRef="#ctx0" brushRef="#br0" timeOffset="22325.12">1286 1958 14545 0 0,'0'0'2441'0'0,"0"0"-2357"0"0,0 0-84 0 0,0 0-248 0 0,0 0 248 0 0,0 0 236 0 0,-38 4-96 0 0,18-4-140 0 0,0 2-152 0 0,-3-2-597 0 0,0 0-523 0 0,4-4-1260 0 0,4 0-3620 0 0</inkml:trace>
  <inkml:trace contextRef="#ctx0" brushRef="#br0" timeOffset="20142.08">0 1310 380 0 0,'0'0'7279'0'0,"0"0"-4616"0"0,0 0-1353 0 0,0 0 25 0 0,0 0-265 0 0,0 0-582 0 0,0 0-664 0 0,6 7-106 0 0,25 26 607 0 0,-22-25-168 0 0,1 1 0 0 0,-2 0 0 0 0,1 0-1 0 0,-1 0 1 0 0,-1 1 0 0 0,1 0 0 0 0,-2 1 0 0 0,1 0-1 0 0,-2 0 1 0 0,1 0 0 0 0,-2 0 0 0 0,1 1 0 0 0,-1 0 0 0 0,0 6-157 0 0,-5-16 30 0 0,1 1 0 0 0,-1 0 0 0 0,0-1 0 0 0,0 1 0 0 0,-1-1 0 0 0,1 1 0 0 0,0-1 0 0 0,-1 1 0 0 0,1-1 0 0 0,-1 0 0 0 0,0 0 0 0 0,0 0 0 0 0,0 0 0 0 0,0 0 0 0 0,0 0 0 0 0,0-1 1 0 0,-1 1-1 0 0,1 0 0 0 0,-1-1 0 0 0,1 0 0 0 0,-1 0 0 0 0,1 0 0 0 0,-1 0 0 0 0,0 0 0 0 0,1 0 0 0 0,-1-1 0 0 0,0 1 0 0 0,0-1 0 0 0,1 0 0 0 0,-1 0 0 0 0,0 0 0 0 0,0 0 0 0 0,0 0 1 0 0,1 0-1 0 0,-1-1 0 0 0,0 0 0 0 0,0 1 0 0 0,1-1 0 0 0,-1 0 0 0 0,1 0 0 0 0,-1-1 0 0 0,1 1 0 0 0,-1 0 0 0 0,1-1 0 0 0,0 1 0 0 0,-1-1 0 0 0,1 0 0 0 0,0 0 0 0 0,0 0 1 0 0,0 0-1 0 0,1 0 0 0 0,-1 0 0 0 0,0-1 0 0 0,1 1 0 0 0,-1-1 0 0 0,1 1 0 0 0,0-1 0 0 0,0 1 0 0 0,-1-4-30 0 0,2 3-46 0 0,0-1 0 0 0,-1 0 0 0 0,1 1 0 0 0,1-1 0 0 0,-1 0 0 0 0,0 1 0 0 0,1-1 0 0 0,0 1 0 0 0,0-1 0 0 0,0 1 0 0 0,0-1 0 0 0,1 1 0 0 0,-1 0 0 0 0,1-1 0 0 0,0 1 0 0 0,0 0 0 0 0,0 0 0 0 0,0 0 0 0 0,1 0 0 0 0,-1 1 0 0 0,1-1 1 0 0,-1 1-1 0 0,1-1 0 0 0,0 1 0 0 0,0 0 0 0 0,0 0 0 0 0,1 0 0 0 0,-1 1 0 0 0,0-1 0 0 0,1 1 0 0 0,-1 0 0 0 0,0 0 0 0 0,1 0 0 0 0,3-1 46 0 0,50-5-7138 0 0,-44 8 126 0 0</inkml:trace>
  <inkml:trace contextRef="#ctx0" brushRef="#br0" timeOffset="20516.88">361 1409 14941 0 0,'0'0'325'0'0,"0"0"-641"0"0,6 3 361 0 0,-2-1 34 0 0,1 3 13 0 0,0-1 0 0 0,0 0 0 0 0,0 0-1 0 0,0-1 1 0 0,1 1 0 0 0,0-1 0 0 0,0 0 0 0 0,0-1 0 0 0,0 0 0 0 0,0 0 0 0 0,0 0 0 0 0,0 0 0 0 0,1-1 0 0 0,-1 0 0 0 0,1-1 0 0 0,-1 1 0 0 0,1-1 0 0 0,-1 0 0 0 0,1-1 0 0 0,-1 0 0 0 0,1 0 0 0 0,-1 0 0 0 0,0-1 0 0 0,1 1 0 0 0,-1-2 0 0 0,0 1 0 0 0,0-1 0 0 0,-1 0 0 0 0,1 0 0 0 0,0-1-92 0 0,-6-1-60 0 0,0 0 0 0 0,0-1-1 0 0,-1 1 1 0 0,1 0 0 0 0,-1-1 0 0 0,-1 1 0 0 0,1 0 0 0 0,-1 0-1 0 0,0 0 1 0 0,0 0 0 0 0,0 0 0 0 0,-1 0 0 0 0,1 1-1 0 0,-1-1 1 0 0,-1 1 0 0 0,1 0 0 0 0,0 0 0 0 0,-1 0 0 0 0,0 0-1 0 0,0 0 1 0 0,0 1 0 0 0,0 0 0 0 0,-1 0 0 0 0,0 0 0 0 0,1 0-1 0 0,-1 1 1 0 0,-4-2 60 0 0,-5 74 113 0 0,-11 170 698 0 0,25-236-1157 0 0,1 15-1432 0 0,6-15-5407 0 0,-3-7 2150 0 0</inkml:trace>
  <inkml:trace contextRef="#ctx0" brushRef="#br0" timeOffset="20673.42">534 1533 9849 0 0,'0'0'1688'0'0,"0"0"-984"0"0,0 0 296 0 0,0 0-404 0 0,0 0-340 0 0,0 0 48 0 0,0 0 64 0 0,-48-3-244 0 0,26 3-124 0 0,-1 0-936 0 0,-4-2-1096 0 0,8 1-2720 0 0,-6-5-2417 0 0</inkml:trace>
  <inkml:trace contextRef="#ctx0" brushRef="#br0" timeOffset="21010.68">694 1774 8293 0 0,'0'0'1427'0'0,"0"0"-964"0"0,0 0 53 0 0,0 0 275 0 0,0 0-157 0 0,0 0-338 0 0,0 0 71 0 0,0 0 281 0 0,-9 0 148 0 0,-79 1-188 0 0,-1-4 1 0 0,1-4-1 0 0,1-3 0 0 0,-55-16-608 0 0,82 16 148 0 0,-30-2 367 0 0,72 10-3093 0 0,8 1-3809 0 0,18 3 2557 0 0</inkml:trace>
  <inkml:trace contextRef="#ctx0" brushRef="#br0" timeOffset="18757.23">3105 575 3020 0 0,'0'0'94'0'0,"0"0"10"0"0,0 0 870 0 0,0 0 2264 0 0,0 0-1216 0 0,0 0-892 0 0,0 0-136 0 0,0 0 52 0 0,-7-5 2271 0 0,14 2-3439 0 0,1 0 1 0 0,0 0 0 0 0,-1 1-1 0 0,1 0 1 0 0,0 0-1 0 0,0 1 1 0 0,0 0 0 0 0,0 1-1 0 0,1-1 1 0 0,-1 2 0 0 0,0-1-1 0 0,0 1 1 0 0,0 0-1 0 0,0 1 1 0 0,1 0 121 0 0,-1-1 47 0 0,0 0 1 0 0,0 0-1 0 0,-1 1 1 0 0,1 0-1 0 0,0 0 0 0 0,-1 1 1 0 0,1 0-1 0 0,-1 0 1 0 0,0 1-1 0 0,0 0 0 0 0,-1 0 1 0 0,1 0-1 0 0,-1 1 1 0 0,0 0-1 0 0,0 1 0 0 0,0-1 1 0 0,-1 1-1 0 0,0 0 0 0 0,0 0 1 0 0,0 1-1 0 0,-1-1 1 0 0,0 1-1 0 0,3 6-47 0 0,-9-7 105 0 0,-1 0 1 0 0,1-1-1 0 0,-1 1 0 0 0,0-1 1 0 0,0 1-1 0 0,-1-1 0 0 0,0-1 1 0 0,0 1-1 0 0,0 0 0 0 0,0-1 1 0 0,-1 0-1 0 0,1 0 0 0 0,-1 0 1 0 0,0 0-1 0 0,0-1 0 0 0,-1 0 1 0 0,1 0-1 0 0,-1 0 0 0 0,1-1 1 0 0,-1 0-1 0 0,-6 2-105 0 0,2 1-272 0 0,-92 35-169 0 0,101-47-4916 0 0,9 1-829 0 0</inkml:trace>
  <inkml:trace contextRef="#ctx0" brushRef="#br0" timeOffset="19006.74">3517 634 11205 0 0,'0'0'1348'0'0,"0"0"-756"0"0,0 0-308 0 0,0 0 66 0 0,0 0 76 0 0,0 0-190 0 0,0 0-160 0 0,0 0 66 0 0,-6 6 10 0 0,1-1-51 0 0,-54 69 389 0 0,57-72-463 0 0,1 0 1 0 0,0 0 0 0 0,0 0-1 0 0,0 0 1 0 0,0 0 0 0 0,0 1 0 0 0,0-1-1 0 0,1 0 1 0 0,-1 1 0 0 0,1-1-1 0 0,-1 0 1 0 0,1 1 0 0 0,0-1 0 0 0,0 1-1 0 0,0-1 1 0 0,0 0 0 0 0,0 1-1 0 0,1-1 1 0 0,-1 1 0 0 0,1-1-1 0 0,-1 0 1 0 0,1 0 0 0 0,0 1 0 0 0,0-1-1 0 0,0 0 1 0 0,0 0 0 0 0,1 0-1 0 0,-1 0 1 0 0,0 0 0 0 0,1 0 0 0 0,0 0-1 0 0,-1-1 1 0 0,1 1 0 0 0,0 0-1 0 0,0-1 1 0 0,0 1 0 0 0,0-1-1 0 0,0 0 1 0 0,2 1-28 0 0,42 17-425 0 0,-29-16-2372 0 0,0-1-3439 0 0,-7-2-788 0 0</inkml:trace>
  <inkml:trace contextRef="#ctx0" brushRef="#br0" timeOffset="19347.09">3694 825 14365 0 0,'0'0'1176'0'0,"0"0"-602"0"0,0 0-202 0 0,0 0-394 0 0,0 0-309 0 0,0 0-10 0 0,1 0 145 0 0,1 0 171 0 0,1 0 33 0 0,-1 1-1 0 0,1-1 0 0 0,-1 0 1 0 0,1 1-1 0 0,-1 0 1 0 0,1 0-1 0 0,-1 0 0 0 0,0 0 1 0 0,1 0-1 0 0,-1 0 1 0 0,0 0-1 0 0,0 1 0 0 0,0-1 1 0 0,0 1-1 0 0,0 0 1 0 0,0-1-1 0 0,0 1 0 0 0,0 0 1 0 0,-1 0-1 0 0,1 0 1 0 0,-1 0-1 0 0,0 1 0 0 0,1-1 1 0 0,-1 0-1 0 0,0 0 1 0 0,0 1-1 0 0,0-1 0 0 0,-1 1 1 0 0,1-1-1 0 0,-1 1 1 0 0,1-1-1 0 0,-1 1 1 0 0,0-1-1 0 0,0 1 0 0 0,0 0 1 0 0,0-1-1 0 0,0 1 1 0 0,-1-1-1 0 0,1 1 0 0 0,-1-1 1 0 0,1 1-1 0 0,-1-1 1 0 0,0 0-1 0 0,0 1 0 0 0,0-1 1 0 0,-1 0-1 0 0,1 1 1 0 0,0-1-1 0 0,-1 0 0 0 0,0 0 1 0 0,1 0-1 0 0,-1 0 1 0 0,0-1-1 0 0,0 1 0 0 0,0 0-7 0 0,-83 79 709 0 0,154-48 218 0 0,-55-31-1379 0 0,58 12 1381 0 0,-48-10-3316 0 0,0 0-3456 0 0,-18-3-2771 0 0</inkml:trace>
  <inkml:trace contextRef="#ctx0" brushRef="#br0" timeOffset="40021.54">3608 2182 12209 0 0,'0'0'1051'0'0,"0"0"-621"0"0,0 0 5 0 0,0 0 279 0 0,0 0-48 0 0,2 6-221 0 0,-16 102 328 0 0,13-94-2142 0 0,1-4-3180 0 0,1-4-3456 0 0</inkml:trace>
  <inkml:trace contextRef="#ctx0" brushRef="#br0" timeOffset="39605.02">3161 1962 8613 0 0,'0'0'1230'0'0,"0"0"-265"0"0,0 0 121 0 0,0 0 59 0 0,0 0-204 0 0,0 0-258 0 0,0 0-207 0 0,0 0-140 0 0,8-22 338 0 0,-4 22-664 0 0,1-1 0 0 0,0 1-1 0 0,0 0 1 0 0,0 0 0 0 0,0 1-1 0 0,-1-1 1 0 0,1 1 0 0 0,0 0-1 0 0,0 1 1 0 0,-1-1 0 0 0,1 1-1 0 0,-1 0 1 0 0,1 0 0 0 0,-1 0-1 0 0,0 0 1 0 0,0 1 0 0 0,0 0-1 0 0,0 0 1 0 0,0 0 0 0 0,-1 0-1 0 0,1 1 1 0 0,-1-1 0 0 0,0 1-1 0 0,0 0 1 0 0,0 0 0 0 0,-1 0-1 0 0,1 0 1 0 0,-1 1 0 0 0,0-1-1 0 0,0 1 1 0 0,-1-1 0 0 0,1 1-1 0 0,-1-1 1 0 0,0 1 0 0 0,0 0-1 0 0,0 0 1 0 0,-1 0 0 0 0,0 0-1 0 0,0-1 1 0 0,0 1 0 0 0,-1 0-1 0 0,1 0 1 0 0,-1 0 0 0 0,0-1-1 0 0,-1 1 1 0 0,1 0 0 0 0,-2 2-10 0 0,-74 63-1405 0 0,71-101-8195 0 0,6 21 4553 0 0</inkml:trace>
  <inkml:trace contextRef="#ctx0" brushRef="#br0" timeOffset="39865.67">3448 2006 6537 0 0,'0'0'2432'0'0,"0"0"-957"0"0,0 0-427 0 0,0 0-183 0 0,0 0-345 0 0,0 0-194 0 0,0 0 168 0 0,0 0 174 0 0,-8 4-103 0 0,-57 43 42 0 0,64-46-578 0 0,-1 1 1 0 0,1-1-1 0 0,-1 1 0 0 0,1-1 0 0 0,0 1 0 0 0,0 0 0 0 0,-1 0 0 0 0,1 0 0 0 0,1-1 0 0 0,-1 1 0 0 0,0 0 0 0 0,0 0 0 0 0,1 0 1 0 0,-1 1-1 0 0,1-1 0 0 0,-1 0 0 0 0,1 0 0 0 0,0 0 0 0 0,0 0 0 0 0,0 0 0 0 0,0 0 0 0 0,0 1 0 0 0,1-1 0 0 0,-1 0 0 0 0,1 0 1 0 0,-1 0-1 0 0,1 0 0 0 0,0 0 0 0 0,-1 0 0 0 0,1 0 0 0 0,0 0 0 0 0,1-1 0 0 0,-1 1 0 0 0,0 0 0 0 0,0 0 0 0 0,1-1 0 0 0,-1 1 1 0 0,1-1-1 0 0,-1 1 0 0 0,1-1 0 0 0,0 0 0 0 0,1 1-29 0 0,40 22-237 0 0,-22-20-6900 0 0,-15-4 664 0 0</inkml:trace>
  <inkml:trace contextRef="#ctx0" brushRef="#br0" timeOffset="-131914.99">3604 2380 364 0 0,'0'0'2744'0'0,"0"0"-1654"0"0,6 4-594 0 0,-1-1-359 0 0,1 0 0 0 0,-1 0-1 0 0,1-1 1 0 0,-1 1-1 0 0,1-1 1 0 0,0-1 0 0 0,0 1-1 0 0,0-1 1 0 0,0 0-1 0 0,0 0 1 0 0,0-1-1 0 0,0 1 1 0 0,0-1 0 0 0,0-1-1 0 0,0 1 1 0 0,0-1-1 0 0,0 0 1 0 0,0-1 0 0 0,0 1-1 0 0,0-1 1 0 0,5-3-137 0 0,21-12 106 0 0,0-2 1 0 0,-1-1 0 0 0,-1-1 0 0 0,-1-2-1 0 0,-1 0 1 0 0,-1-3 0 0 0,-1 0-1 0 0,-1-1 1 0 0,-2-2 0 0 0,-1 0 0 0 0,-1-1-1 0 0,-1-2 1 0 0,-2 0 0 0 0,-1 0-1 0 0,-2-2 1 0 0,-1 0 0 0 0,-2-1 0 0 0,-1 0-1 0 0,5-29-106 0 0,52-276-3211 0 0,-57 250 3511 0 0,-4 0 0 0 0,-4 0 0 0 0,-4 0-1 0 0,-12-78-299 0 0,7 116 101 0 0,-2-1 0 0 0,-3 1 0 0 0,-2 0 0 0 0,-2 1 0 0 0,-2 1 0 0 0,-3 1 0 0 0,-2 0 0 0 0,-1 2 0 0 0,-3 0 0 0 0,-2 2-1 0 0,-2 1 1 0 0,-2 1 0 0 0,-1 2 0 0 0,-3 1 0 0 0,-15-13-101 0 0,32 36-12 0 0,-1 0 0 0 0,0 1 0 0 0,-1 1 0 0 0,0 1 0 0 0,-1 0 0 0 0,-1 2 0 0 0,0 1 0 0 0,-1 1 0 0 0,0 0 0 0 0,0 2-1 0 0,-1 1 1 0 0,0 1 0 0 0,0 1 0 0 0,-1 2 0 0 0,1 0 0 0 0,-1 1 0 0 0,0 2 0 0 0,0 1 0 0 0,1 1 0 0 0,-1 1 0 0 0,1 1 0 0 0,0 1 0 0 0,0 1 0 0 0,0 1 0 0 0,1 2 0 0 0,0 0-1 0 0,0 2 1 0 0,1 0 0 0 0,1 2 0 0 0,0 0 0 0 0,0 2 0 0 0,2 0 0 0 0,-16 16 12 0 0,-6 16-45 0 0,3 2-1 0 0,1 2 0 0 0,3 1 1 0 0,3 2-1 0 0,2 1 0 0 0,2 2 1 0 0,2 1-1 0 0,3 0 1 0 0,3 2-1 0 0,3 0 0 0 0,2 2 1 0 0,-6 56 45 0 0,14-75 99 0 0,2 1 1 0 0,2 0-1 0 0,3 0 1 0 0,1 0 0 0 0,2 0-1 0 0,1 0 1 0 0,3-1-1 0 0,2 0 1 0 0,1 0 0 0 0,3-1-1 0 0,1 0 1 0 0,2-1-1 0 0,2-1 1 0 0,15 25-100 0 0,99 133 1212 0 0,-98-152-969 0 0,-1 2-1 0 0,-2 0 1 0 0,-2 3 0 0 0,-3 0 0 0 0,4 15-243 0 0,-11-11-425 0 0,8 18-1047 0 0,-7-25-2613 0 0,-6-22-1732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13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28 8505 0 0,'0'0'2905'0'0,"0"0"-1573"0"0,0 0-809 0 0,0 0-14 0 0,0 0-36 0 0,-6 1 28 0 0,-29 1-350 0 0,1 0-1 0 0,-1-2 1 0 0,0-2 0 0 0,1-1-1 0 0,0-2 1 0 0,0-1 0 0 0,0-1-1 0 0,-1-3-150 0 0,91 78-674 0 0,109 175 1591 0 0,-165-241-855 0 0,0-1-1 0 0,1 1 1 0 0,-1-1 0 0 0,1 0-1 0 0,-1 1 1 0 0,1-1-1 0 0,0 0 1 0 0,0 0-1 0 0,-1 1 1 0 0,1-1 0 0 0,0 0-1 0 0,0 0 1 0 0,0 0-1 0 0,0 0 1 0 0,0 0 0 0 0,1 0-1 0 0,-1 0 1 0 0,0 0-1 0 0,0-1 1 0 0,1 1 0 0 0,-1 0-1 0 0,0-1 1 0 0,1 1-1 0 0,-1-1 1 0 0,1 1-1 0 0,-1-1 1 0 0,0 0 0 0 0,1 0-1 0 0,-1 1 1 0 0,1-1-1 0 0,-1 0 1 0 0,1 0 0 0 0,-1-1-1 0 0,1 1 1 0 0,-1 0-1 0 0,1 0 1 0 0,-1-1-1 0 0,0 1 1 0 0,1-1 0 0 0,-1 1-1 0 0,0-1 1 0 0,1 1-1 0 0,-1-1 1 0 0,0 0 0 0 0,1 0-1 0 0,-1 0 1 0 0,0 0-1 0 0,0 0 1 0 0,0 0 0 0 0,0 0-1 0 0,0 0 1 0 0,0 0-1 0 0,0 0 1 0 0,-1 0-1 0 0,1-1 1 0 0,0 1 0 0 0,0 0-1 0 0,-1-1 1 0 0,1 1-1 0 0,-1-1 1 0 0,0 1 0 0 0,1 0-1 0 0,-1-1 1 0 0,0 1-1 0 0,0-1 1 0 0,0 1 0 0 0,0-2-62 0 0,12-33 237 0 0,-8 21-267 0 0,0-1 0 0 0,1 1 0 0 0,1 1 0 0 0,0-1 1 0 0,1 1-1 0 0,0 0 0 0 0,1 0 0 0 0,1 1 0 0 0,0 0 0 0 0,4-2 30 0 0,-1 10-2795 0 0,-5 10-6168 0 0,-5-2 608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20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4560 0 0,'0'0'4346'0'0,"7"5"-2277"0"0,6 9-1680 0 0,-1 0-1 0 0,0 0 1 0 0,-1 1 0 0 0,-1 1-1 0 0,0-1 1 0 0,-1 2-1 0 0,-1-1 1 0 0,0 1 0 0 0,-2 1-1 0 0,0-1 1 0 0,0 1 0 0 0,-2 0-1 0 0,0 0 1 0 0,-1 1 0 0 0,-1-1-1 0 0,-1 1 1 0 0,-1-1-1 0 0,0 1 1 0 0,-1-1 0 0 0,-3 12-389 0 0,1-18-105 0 0,0-1 0 0 0,-1 0 0 0 0,-1 0 0 0 0,0 0 0 0 0,0 0 0 0 0,-1-1 0 0 0,0 1 0 0 0,-1-2 0 0 0,0 1 0 0 0,-1-1 0 0 0,0 0 0 0 0,0 0 0 0 0,-1-1 0 0 0,-2 1 105 0 0,-2-3-1759 0 0,4-8-6411 0 0,7-10 821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21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174 810 6353 0 0,'0'0'7156'0'0,"0"0"-6688"0"0,0 0-200 0 0,0 0-268 0 0,0 0 428 0 0,-40 2-172 0 0,21-8-256 0 0,-4 1-1420 0 0,5-2-1068 0 0,3 1-2304 0 0,2-7-1437 0 0</inkml:trace>
  <inkml:trace contextRef="#ctx0" brushRef="#br0" timeOffset="202.63">182 693 11849 0 0,'0'0'3008'0'0,"0"0"-2176"0"0,0 0 261 0 0,0 0 703 0 0,0 0-640 0 0,0 0-1012 0 0,0 0-136 0 0,0 0-12 0 0,-48-22 4 0 0,14 14-832 0 0,1 0-588 0 0,8 2-1513 0 0,-11-10-4071 0 0</inkml:trace>
  <inkml:trace contextRef="#ctx0" brushRef="#br0" timeOffset="732.82">559 387 10437 0 0,'0'0'4868'0'0,"0"0"-3932"0"0,-5 5-813 0 0,-9 18 37 0 0,1 1-1 0 0,0 0 0 0 0,2 1 1 0 0,1 1-1 0 0,1-1 1 0 0,2 1-1 0 0,0 1 1 0 0,2-1-1 0 0,0 1 1 0 0,2 0-1 0 0,1 0 0 0 0,1 0 1 0 0,2 0-1 0 0,1 4-159 0 0,-1-21 45 0 0,1 1-1 0 0,1-1 0 0 0,0 0 1 0 0,0 0-1 0 0,1 0 0 0 0,0 0 1 0 0,1 0-1 0 0,0-1 0 0 0,0 0 0 0 0,1 0 1 0 0,0 0-1 0 0,1-1 0 0 0,3 4-44 0 0,36 28-4593 0 0,-35-35-890 0 0,-2-7-3297 0 0</inkml:trace>
  <inkml:trace contextRef="#ctx0" brushRef="#br0" timeOffset="1092.11">777 799 4164 0 0,'0'0'6724'0'0,"0"0"-4926"0"0,0 0-1567 0 0,0 0 315 0 0,0 0 60 0 0,0 0-248 0 0,0 0-225 0 0,0 0-108 0 0,5-4-19 0 0,-1 1 43 0 0,0 0 0 0 0,0 0-1 0 0,0 0 1 0 0,-1 0-1 0 0,1-1 1 0 0,-1 0 0 0 0,0 1-1 0 0,0-1 1 0 0,0 0-1 0 0,-1 0 1 0 0,1-1 0 0 0,-1 1-1 0 0,0-1 1 0 0,0 1-1 0 0,-1-1 1 0 0,1 1 0 0 0,-1-1-1 0 0,0 0 1 0 0,0 0-1 0 0,-1 0 1 0 0,0 1 0 0 0,1-1-1 0 0,-1 0 1 0 0,-1 0-1 0 0,1 0 1 0 0,-1 0 0 0 0,0 1-1 0 0,0-1 1 0 0,-2-4-49 0 0,0 8-1 0 0,-1 0 1 0 0,1 0-1 0 0,-1 0 1 0 0,1 1-1 0 0,-1 0 1 0 0,1 0-1 0 0,-1 0 1 0 0,1 0-1 0 0,-1 0 1 0 0,1 1-1 0 0,-1-1 1 0 0,1 1-1 0 0,-1 0 1 0 0,1 0-1 0 0,0 0 1 0 0,0 1-1 0 0,-1-1 1 0 0,1 1-1 0 0,0 0 1 0 0,0 0-1 0 0,0 0 1 0 0,1 0-1 0 0,-1 0 1 0 0,0 1-1 0 0,1-1 1 0 0,-1 1-1 0 0,1 0 1 0 0,0-1-1 0 0,0 1 1 0 0,0 0-1 0 0,0 0 1 0 0,1 1-1 0 0,-1-1 1 0 0,1 0-1 0 0,0 0 1 0 0,0 1-1 0 0,0-1 1 0 0,0 1-1 0 0,1-1 1 0 0,-1 1-1 0 0,1-1 1 0 0,0 1-1 0 0,0 1 1 0 0,0-4-57 0 0,0 41 1183 0 0,12-33-4584 0 0,-3-11-1783 0 0</inkml:trace>
  <inkml:trace contextRef="#ctx0" brushRef="#br0" timeOffset="1357.32">1050 861 14221 0 0,'0'0'2553'0'0,"0"0"-2549"0"0,0 0 204 0 0,0 0 400 0 0,-14 45-164 0 0,4-32-136 0 0,-5 1-96 0 0,-2 1-100 0 0,-2 0 8 0 0,-2 1-68 0 0,4-2 8 0 0,0-2-60 0 0,0-1-264 0 0,4-3-276 0 0,1 0-652 0 0,2-5-769 0 0,5-1-2531 0 0,4-6-4793 0 0</inkml:trace>
  <inkml:trace contextRef="#ctx0" brushRef="#br0" timeOffset="1513.48">1355 794 6309 0 0,'0'0'9644'0'0,"0"0"-9107"0"0,5 51-529 0 0,-5-29 420 0 0,0 2-4 0 0,-1 0-104 0 0,-3-1-156 0 0,0-1-64 0 0,0-3 8 0 0,3-2-8 0 0,-3-1 24 0 0,4-5-88 0 0,0-2-36 0 0,1-3-604 0 0,3-2-668 0 0,0-4-693 0 0,0 0-1115 0 0,5-12-6101 0 0</inkml:trace>
  <inkml:trace contextRef="#ctx0" brushRef="#br0" timeOffset="1683.83">1687 621 11757 0 0,'0'0'1636'0'0,"0"0"-1304"0"0,42 53 388 0 0,-29-15 280 0 0,5 12 133 0 0,-9 3-249 0 0,-5-4-156 0 0,-6-5-416 0 0,-9-7-116 0 0,-3-5-112 0 0,0-7-32 0 0,-11 3 8 0 0,-8 4-60 0 0,-10 2-72 0 0,-2 1-532 0 0,7-10-736 0 0,17-12-1841 0 0,-4-8-7324 0 0</inkml:trace>
  <inkml:trace contextRef="#ctx0" brushRef="#br0" timeOffset="2177.82">1643 1472 3616 0 0,'-6'4'1644'0'0,"-18"7"-942"0"0,0-2 0 0 0,-1-1-1 0 0,0-1 1 0 0,0-1 0 0 0,0-1-1 0 0,-1-1 1 0 0,0-1-1 0 0,0-2 1 0 0,0 0 0 0 0,0-2-1 0 0,-22-3-701 0 0,19 3 455 0 0,-82 0 282 0 0,0-5 0 0 0,0-5 1 0 0,1-4-1 0 0,1-6 0 0 0,-43-15-737 0 0,119 27-52 0 0,1-2 0 0 0,0-1 0 0 0,0-1 0 0 0,1-2 0 0 0,1-1-1 0 0,1-1 1 0 0,0-1 0 0 0,1-2 0 0 0,1-1 0 0 0,1-1 0 0 0,1-1-1 0 0,1-2 1 0 0,1 0 0 0 0,1-1 0 0 0,2-1 0 0 0,0-1-1 0 0,2-1 1 0 0,1-1 0 0 0,-7-20 52 0 0,13 26-72 0 0,2-2 0 0 0,0 1 0 0 0,2-1-1 0 0,1 0 1 0 0,1-1 0 0 0,1 1 0 0 0,1-1-1 0 0,2 0 1 0 0,0 0 0 0 0,2 0 0 0 0,1 1 0 0 0,1-1-1 0 0,1 0 1 0 0,2 1 0 0 0,1 0 0 0 0,0 0 0 0 0,2 1-1 0 0,1 0 1 0 0,1 0 0 0 0,1 1 0 0 0,1 1-1 0 0,2 0 1 0 0,0 1 0 0 0,1 0 0 0 0,1 1 0 0 0,5-4 72 0 0,20-10-37 0 0,1 1 1 0 0,1 3 0 0 0,2 1 0 0 0,1 2 0 0 0,1 3 0 0 0,1 1-1 0 0,1 3 1 0 0,1 2 0 0 0,1 2 0 0 0,1 2 0 0 0,0 3 0 0 0,0 2-1 0 0,1 2 1 0 0,1 3 0 0 0,-1 2 0 0 0,39 4 36 0 0,-44 2-352 0 0,-1 1-1 0 0,0 3 1 0 0,0 2 0 0 0,-1 2-1 0 0,0 2 1 0 0,-1 3 0 0 0,0 1-1 0 0,-2 2 1 0 0,0 2 0 0 0,-1 2-1 0 0,-1 2 1 0 0,-2 1 0 0 0,4 5 352 0 0,177 161 675 0 0,-194-163-402 0 0,-1 1-1 0 0,-2 1 1 0 0,-1 1-1 0 0,-1 1 1 0 0,-2 1 0 0 0,-1 1-1 0 0,-2 0 1 0 0,-1 2 0 0 0,-2 0-1 0 0,-2 0 1 0 0,5 26-273 0 0,-13-44 82 0 0,0 0 0 0 0,-1 1 0 0 0,-2-1 0 0 0,0 1 1 0 0,-1-1-1 0 0,0 1 0 0 0,-2 0 0 0 0,0-1 0 0 0,-2 1 1 0 0,0-1-1 0 0,-1 0 0 0 0,0-1 0 0 0,-2 1 0 0 0,0-1 0 0 0,-2 0 1 0 0,0-1-1 0 0,0 0 0 0 0,-2 0 0 0 0,0-1 0 0 0,-1 0 0 0 0,0-1 1 0 0,-1 0-1 0 0,-1-1 0 0 0,-4 2-82 0 0,-23 11 251 0 0,-2-1 0 0 0,-1-3 0 0 0,-1-1 0 0 0,0-3 0 0 0,-2-1 0 0 0,0-2 1 0 0,-1-3-1 0 0,0-1 0 0 0,-1-3 0 0 0,0-2 0 0 0,-1-2 0 0 0,1-2 0 0 0,-1-2 0 0 0,-22-4-251 0 0,67 3-31 0 0,-130-1-344 0 0,43-12-3209 0 0,38 0-2426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20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6505 0 0,'0'0'8405'0'0,"0"0"-6476"0"0,0 0-1786 0 0,0 0 187 0 0,0 0-72 0 0,6-4-234 0 0,-4 3-37 0 0,1 0 0 0 0,0-1 1 0 0,-1 1-1 0 0,1 0 0 0 0,0 0 0 0 0,0 1 0 0 0,0-1 0 0 0,0 1 0 0 0,0-1 0 0 0,0 1 0 0 0,0 0 1 0 0,0 0-1 0 0,0 0 0 0 0,0 1 0 0 0,0-1 0 0 0,0 1 0 0 0,0-1 0 0 0,0 1 0 0 0,-1 0 0 0 0,1 0 1 0 0,0 0-1 0 0,0 1 0 0 0,-1-1 0 0 0,1 1 0 0 0,-1-1 0 0 0,1 1 0 0 0,-1 0 0 0 0,0 0 0 0 0,0 0 1 0 0,1 0 12 0 0,72 77 900 0 0,-74-77-885 0 0,1 1-1 0 0,-1-1 1 0 0,0 1-1 0 0,0-1 1 0 0,-1 1 0 0 0,1-1-1 0 0,0 1 1 0 0,-1 0-1 0 0,0 0 1 0 0,1-1-1 0 0,-1 1 1 0 0,0 0-1 0 0,0-1 1 0 0,-1 1-1 0 0,1 0 1 0 0,0 0-1 0 0,-1-1 1 0 0,0 1 0 0 0,0 0-1 0 0,0-1 1 0 0,0 1-1 0 0,0-1 1 0 0,0 1-1 0 0,-1-1 1 0 0,1 0-1 0 0,-1 0 1 0 0,1 1-1 0 0,-1-1 1 0 0,0 0 0 0 0,0 0-1 0 0,0 0 1 0 0,0-1-1 0 0,0 1 1 0 0,0-1-1 0 0,-1 1 1 0 0,1-1-1 0 0,-1 1-14 0 0,-51 22-289 0 0,16-19-4508 0 0,33-8 42 0 0,4-5-3042 0 0</inkml:trace>
  <inkml:trace contextRef="#ctx0" brushRef="#br0" timeOffset="172.62">334 84 4060 0 0,'0'0'8435'0'0,"0"0"-5751"0"0,0 0-2174 0 0,0 0-79 0 0,0 0-69 0 0,0 0 103 0 0,0 0 158 0 0,-8 6-133 0 0,-3 1-384 0 0,3-4-84 0 0,0 2-1 0 0,0-1 1 0 0,1 1-1 0 0,-1 0 0 0 0,1 1 1 0 0,0 0-1 0 0,1 0 1 0 0,0 0-1 0 0,-1 1 1 0 0,2 0-1 0 0,-1 0 1 0 0,1 0-1 0 0,0 1 1 0 0,1 0-1 0 0,-3 7-21 0 0,7-12-28 0 0,1-1 0 0 0,0 1 0 0 0,0-1 0 0 0,0 1-1 0 0,1-1 1 0 0,-1 1 0 0 0,1-1 0 0 0,-1 0 0 0 0,1 0-1 0 0,0 1 1 0 0,0-1 0 0 0,0-1 0 0 0,0 1 0 0 0,0 0-1 0 0,0 0 1 0 0,1-1 0 0 0,-1 1 0 0 0,0-1 0 0 0,1 0-1 0 0,-1 0 1 0 0,1 0 0 0 0,0 0 0 0 0,-1 0 0 0 0,1 0-1 0 0,1-1 29 0 0,45 12-7459 0 0,-27-12 291 0 0</inkml:trace>
  <inkml:trace contextRef="#ctx0" brushRef="#br0" timeOffset="346.53">494 299 4044 0 0,'0'0'8043'0'0,"3"6"-5595"0"0,5 110 1655 0 0,-34-37-4448 0 0,21-75-2224 0 0,1-8-3691 0 0,2-9-2436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19.8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0 5625 0 0,'0'0'2952'0'0,"0"0"-2952"0"0,0 0-3249 0 0,0 0 2153 0 0,0 0 44 0 0,0 0-1024 0 0</inkml:trace>
  <inkml:trace contextRef="#ctx0" brushRef="#br0" timeOffset="249.75">125 46 1592 0 0,'0'0'3809'0'0,"0"0"-2598"0"0,0 0-576 0 0,0 0 395 0 0,0 0-39 0 0,0 0-309 0 0,0 0-189 0 0,0 0-37 0 0,0 0 40 0 0,8-6 786 0 0,-5 5 2270 0 0,-6 11-3380 0 0,0-1 0 0 0,0 0-1 0 0,-1 0 1 0 0,0 0-1 0 0,-1 0 1 0 0,0-1-1 0 0,0 0 1 0 0,-1 0-1 0 0,0 0 1 0 0,0 0-1 0 0,-1-1 1 0 0,0 0-1 0 0,-3 2-171 0 0,-1 2 177 0 0,-1 4-356 0 0,-11 12-190 0 0,8-16-8876 0 0,14-12 534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18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 1788 0 0,'0'0'5614'0'0,"0"0"-2726"0"0,0 0-1942 0 0,0 0-565 0 0,0 0 212 0 0,-4 6 245 0 0,-4 19-416 0 0,1 0 0 0 0,1 1 1 0 0,1 0-1 0 0,1-1 0 0 0,2 1 0 0 0,0 0 1 0 0,2 1-1 0 0,1-1 0 0 0,1 0 0 0 0,1 0 1 0 0,1-1-1 0 0,6 16-422 0 0,-9-31 46 0 0,0 8 56 0 0,1 0 0 0 0,1 0 0 0 0,1 0 0 0 0,0-1 0 0 0,1 1 0 0 0,1-1 0 0 0,1 0 0 0 0,0-1 0 0 0,1 1 1 0 0,1-2-1 0 0,0 1 0 0 0,1-1 0 0 0,8 9-102 0 0,-10-20-2363 0 0,-4-8-2678 0 0,-2-7-1871 0 0</inkml:trace>
  <inkml:trace contextRef="#ctx0" brushRef="#br0" timeOffset="390.15">229 223 1384 0 0,'0'0'1166'0'0,"0"0"2214"0"0,0 0-1646 0 0,0 0-575 0 0,0 0 403 0 0,0 0-152 0 0,0 0-555 0 0,0 0-444 0 0,0-4-248 0 0,0 3-176 0 0,1-1-1 0 0,-1 1 1 0 0,1-1-1 0 0,-1 1 1 0 0,1 0 0 0 0,0-1-1 0 0,-1 1 1 0 0,1 0-1 0 0,0-1 1 0 0,0 1 0 0 0,0 0-1 0 0,0 0 1 0 0,0 0 0 0 0,0 0-1 0 0,0 0 1 0 0,1 0-1 0 0,-1 0 1 0 0,0 0 0 0 0,0 1-1 0 0,1-1 1 0 0,-1 0 0 0 0,1 1-1 0 0,-1-1 1 0 0,0 1-1 0 0,1 0 1 0 0,-1-1 0 0 0,1 1-1 0 0,-1 0 1 0 0,1 0 0 0 0,-1 0-1 0 0,1 0 1 0 0,-1 0-1 0 0,1 0 1 0 0,-1 0 0 0 0,1 0-1 0 0,-1 1 1 0 0,1-1 0 0 0,-1 1-1 0 0,1-1 1 0 0,-1 1-1 0 0,0-1 1 0 0,1 1 0 0 0,-1 0-1 0 0,0 0 1 0 0,1 0 0 0 0,-1 0-1 0 0,0 0 1 0 0,1 1 13 0 0,4-1 135 0 0,0 1 0 0 0,-1 0 0 0 0,1 1 1 0 0,-1 0-1 0 0,1 0 0 0 0,-1 0 0 0 0,0 0 0 0 0,0 1 0 0 0,0 0 1 0 0,0 0-1 0 0,-1 0 0 0 0,0 1 0 0 0,0-1 0 0 0,0 1 1 0 0,0 0-1 0 0,-1 0 0 0 0,0 0 0 0 0,0 1 0 0 0,0-1 0 0 0,0 1 1 0 0,-1 0-1 0 0,0 0 0 0 0,-1 0 0 0 0,1 0 0 0 0,-1 0 0 0 0,0 0 1 0 0,0 0-1 0 0,-1 0 0 0 0,0 0 0 0 0,0 0 0 0 0,0 0 1 0 0,-1 1-1 0 0,0-1 0 0 0,0 0 0 0 0,-1 0 0 0 0,1 0 0 0 0,-1-1 1 0 0,-1 1-1 0 0,1 0 0 0 0,-3 4-135 0 0,4-9-94 0 0,-34 34-18 0 0,16-29-5280 0 0,16-6-70 0 0</inkml:trace>
  <inkml:trace contextRef="#ctx0" brushRef="#br0" timeOffset="637.15">477 267 13121 0 0,'0'0'1422'0'0,"0"0"-973"0"0,0 0 95 0 0,-4 7-1 0 0,-39 93 617 0 0,42-97-1157 0 0,1-1 1 0 0,-1 0-1 0 0,1 1 0 0 0,-1-1 0 0 0,1 1 1 0 0,0-1-1 0 0,0 1 0 0 0,0-1 1 0 0,0 1-1 0 0,0-1 0 0 0,1 1 1 0 0,-1-1-1 0 0,1 0 0 0 0,0 1 1 0 0,-1-1-1 0 0,1 0 0 0 0,0 1 1 0 0,1-1-1 0 0,-1 0 0 0 0,0 0 1 0 0,0 0-1 0 0,1 0 0 0 0,-1 0 1 0 0,1 0-1 0 0,0 0 0 0 0,0-1 0 0 0,0 1 1 0 0,-1 0-1 0 0,1-1 0 0 0,1 0 1 0 0,-1 1-1 0 0,0-1 0 0 0,0 0 1 0 0,0 0-1 0 0,1 0 0 0 0,-1 0 1 0 0,0-1-1 0 0,1 1 0 0 0,-1-1 1 0 0,1 1-1 0 0,-1-1 0 0 0,1 0 1 0 0,-1 0-1 0 0,2 0-3 0 0,22-1-5228 0 0,-11-5-2049 0 0</inkml:trace>
  <inkml:trace contextRef="#ctx0" brushRef="#br0" timeOffset="868.03">624 463 5917 0 0,'0'0'7604'0'0,"0"0"-5592"0"0,0 0-1718 0 0,0 0-131 0 0,0 0-181 0 0,16 22 23 0 0,-14-23 30 0 0,0 1 1 0 0,1 0 0 0 0,-1 0-1 0 0,0 0 1 0 0,1 1-1 0 0,-1-1 1 0 0,0 1 0 0 0,0-1-1 0 0,1 1 1 0 0,-1-1-1 0 0,0 1 1 0 0,0 0 0 0 0,0 0-1 0 0,0 0 1 0 0,0 1-1 0 0,0-1 1 0 0,0 0-1 0 0,0 1 1 0 0,-1-1 0 0 0,1 1-1 0 0,-1 0 1 0 0,1-1-1 0 0,-1 1 1 0 0,1 0 0 0 0,-1 0-1 0 0,0 0 1 0 0,0 0-1 0 0,0 0 1 0 0,0 0 0 0 0,0 0-1 0 0,0 0 1 0 0,-1 1-1 0 0,1-1 1 0 0,-1 0 0 0 0,1 0-1 0 0,-1 1 1 0 0,0-1-1 0 0,0 0 1 0 0,0 1 0 0 0,0-1-1 0 0,-1 0 1 0 0,1 0-1 0 0,0 1 1 0 0,-1-1 0 0 0,0 0-1 0 0,1 0 1 0 0,-1 0-1 0 0,0 0 1 0 0,0 0 0 0 0,0 1-1 0 0,0-2 1 0 0,-1 1-1 0 0,1 0 1 0 0,-1 0-1 0 0,1 0 1 0 0,-1-1 0 0 0,0 1-36 0 0,1-1 8 0 0,0 0 1 0 0,0 0-1 0 0,0 0 1 0 0,1 0-1 0 0,-1-1 1 0 0,0 1 0 0 0,0 0-1 0 0,1 1 1 0 0,-1-1-1 0 0,0 0 1 0 0,1 0-1 0 0,-1 0 1 0 0,1 0-1 0 0,0 0 1 0 0,-1 1-1 0 0,1-1 1 0 0,0 0 0 0 0,0 0-1 0 0,0 0 1 0 0,0 1-1 0 0,0-1 1 0 0,0 0-1 0 0,0 0 1 0 0,0 1-1 0 0,0-1 1 0 0,0 0 0 0 0,1 0-1 0 0,-1 0 1 0 0,0 1-1 0 0,1-1 1 0 0,-1 0-1 0 0,1 0 1 0 0,0 0-1 0 0,-1 0 1 0 0,1 0 0 0 0,0 0-1 0 0,0 0 1 0 0,-1 0-1 0 0,1 0 1 0 0,0 0-1 0 0,0-1 1 0 0,0 1-1 0 0,0 0 1 0 0,0 0 0 0 0,0-1-1 0 0,0 1 1 0 0,1-1-1 0 0,-1 1 1 0 0,0-1-1 0 0,0 1 1 0 0,0-1-1 0 0,0 0 1 0 0,1 0-1 0 0,-1 1 1 0 0,0-1 0 0 0,0 0-1 0 0,1 0 1 0 0,-1 0-1 0 0,0 0 1 0 0,0-1-1 0 0,1 1 1 0 0,-1 0-1 0 0,0 0 1 0 0,0-1 0 0 0,0 1-1 0 0,0-1 1 0 0,1 1-1 0 0,-1-1 1 0 0,0 1-1 0 0,0-1-8 0 0,2 1-168 0 0,48 1-1528 0 0,-17-10-6280 0 0,-17-3-644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9:02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285 426 1772 0 0,'0'0'327'0'0,"0"0"-134"0"0,0 0-77 0 0,0 0 78 0 0,0 0 273 0 0,0 0 617 0 0,6-4-407 0 0,0-2-454 0 0,-1 0 0 0 0,1 1 0 0 0,-1-2-1 0 0,-1 1 1 0 0,1-1 0 0 0,-1 1 0 0 0,0-1 0 0 0,0-1 0 0 0,-1 1 0 0 0,0 0 0 0 0,-1-1 0 0 0,1 1 0 0 0,-1-1 0 0 0,-1 0 0 0 0,1 0 0 0 0,-1 0-1 0 0,-1-1-222 0 0,1-6-6 0 0,-1 0 0 0 0,-1 1-1 0 0,0-1 1 0 0,-1 1 0 0 0,0-1-1 0 0,-1 1 1 0 0,-1 0 0 0 0,-1 0-1 0 0,0 0 1 0 0,0 1 0 0 0,-1-1-1 0 0,-1 1 1 0 0,0 1 0 0 0,-1-1-1 0 0,-1 1 1 0 0,0 1 0 0 0,0 0-1 0 0,-1 0 1 0 0,0 0 0 0 0,-3-1 6 0 0,9 10-49 0 0,1 0 0 0 0,0 0 0 0 0,-1 0 1 0 0,1 1-1 0 0,-1-1 0 0 0,0 1 0 0 0,1 0 1 0 0,-1 0-1 0 0,0 0 0 0 0,0 1 0 0 0,0-1 0 0 0,0 1 1 0 0,0 0-1 0 0,1 0 0 0 0,-1 0 0 0 0,0 1 0 0 0,0-1 1 0 0,0 1-1 0 0,0 0 0 0 0,1 0 0 0 0,-1 0 1 0 0,0 0-1 0 0,1 1 0 0 0,-1 0 0 0 0,1 0 0 0 0,-1 0 1 0 0,1 0-1 0 0,0 0 0 0 0,0 0 0 0 0,0 1 1 0 0,-2 2 48 0 0,-81 99-394 0 0,81-97 474 0 0,1-2-85 0 0,1 0-1 0 0,0 1 0 0 0,0 0 1 0 0,0-1-1 0 0,1 1 0 0 0,0 0 1 0 0,0 1-1 0 0,0-1 0 0 0,1 0 1 0 0,0 0-1 0 0,0 1 0 0 0,0-1 1 0 0,1 1-1 0 0,0-1 1 0 0,0 0-1 0 0,1 1 0 0 0,0-1 1 0 0,0 0-1 0 0,1 1 0 0 0,-1-1 1 0 0,1 0-1 0 0,0 0 0 0 0,1 0 1 0 0,0 0-1 0 0,0-1 0 0 0,0 1 1 0 0,0-1-1 0 0,1 1 0 0 0,0-1 1 0 0,0-1-1 0 0,1 1 0 0 0,-1 0 1 0 0,1-1-1 0 0,0 0 1 0 0,0 0-1 0 0,0 0 0 0 0,1-1 1 0 0,2 1 5 0 0,3 6 36 0 0,2-1 0 0 0,-1-1 1 0 0,1 0-1 0 0,1-1 0 0 0,-1 0 0 0 0,1-1 1 0 0,0-1-1 0 0,1 0 0 0 0,-1 0 1 0 0,1-2-1 0 0,0 0-36 0 0,-7-3-1401 0 0,-3-1-1202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2:16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848 668 1720 0 0,'0'0'542'0'0,"0"0"1414"0"0,0 0 213 0 0,0 0-1002 0 0,0 0-368 0 0,0 0-5 0 0,0 0-22 0 0,0 0-235 0 0,0 0-229 0 0,-17 24 1340 0 0,-12 9-1091 0 0,-1-2-1 0 0,-2-1 1 0 0,0-1-1 0 0,-2-2 1 0 0,-2-1-1 0 0,0-1-556 0 0,36-26-28 0 0,1 0 0 0 0,-1-1 0 0 0,0 1 0 0 0,0 0-1 0 0,1 0 1 0 0,-1 0 0 0 0,0 0 0 0 0,0 0-1 0 0,0 0 1 0 0,0-1 0 0 0,-1 1 0 0 0,1 0 0 0 0,0 0-1 0 0,0 0 1 0 0,-1 0 0 0 0,1 0 0 0 0,-1 0 0 0 0,1 0-1 0 0,-1 0 1 0 0,1 0 0 0 0,-1 0 0 0 0,1 0-1 0 0,-1 0 1 0 0,0 0 0 0 0,0 0 0 0 0,0 0 0 0 0,1 1-1 0 0,-1-1 1 0 0,0 0 0 0 0,0 1 0 0 0,0-1 0 0 0,0 0-1 0 0,0 1 1 0 0,0-1 0 0 0,0 1 0 0 0,0 0-1 0 0,0-1 1 0 0,0 1 0 0 0,-1 0 0 0 0,1 0 0 0 0,0-1-1 0 0,0 1 1 0 0,0 0 0 0 0,0 0 0 0 0,0 0-1 0 0,0 0 1 0 0,-1 1 0 0 0,1-1 0 0 0,0 0 0 0 0,0 0-1 0 0,0 1 1 0 0,0-1 0 0 0,0 1 0 0 0,0-1 0 0 0,0 1-1 0 0,0-1 1 0 0,0 1 0 0 0,0-1 0 0 0,0 2 28 0 0,7-15-20 0 0,-2 3 636 0 0,-14 20-44 0 0,6-6-493 0 0,-1 1-1 0 0,1 0 1 0 0,0 0 0 0 0,1 1 0 0 0,-1-1 0 0 0,1 1 0 0 0,0 0-1 0 0,0 0 1 0 0,1 0 0 0 0,0 0 0 0 0,0 0 0 0 0,0 0 0 0 0,1 0-1 0 0,0 1 1 0 0,0-1 0 0 0,1 3-79 0 0,2-6 44 0 0,0 0-1 0 0,0-1 1 0 0,1 1 0 0 0,0-1-1 0 0,-1 0 1 0 0,1 0 0 0 0,0 0-1 0 0,0 0 1 0 0,0 0 0 0 0,0 0-1 0 0,0-1 1 0 0,1 0 0 0 0,-1 1-1 0 0,0-1 1 0 0,1-1 0 0 0,-1 1-1 0 0,1 0 1 0 0,-1-1 0 0 0,1 0-1 0 0,-1 1 1 0 0,1-1 0 0 0,-1-1-1 0 0,1 1 1 0 0,0-1-44 0 0,22 4-4266 0 0,-24-2-227 0 0,-2-1-2348 0 0</inkml:trace>
  <inkml:trace contextRef="#ctx0" brushRef="#br0" timeOffset="-966.19">1096 189 6413 0 0,'0'0'5089'0'0,"0"0"-3931"0"0,7 7-999 0 0,6 8 290 0 0,0 0-1 0 0,-2 1 1 0 0,1 1 0 0 0,-2 0-1 0 0,0 0 1 0 0,-1 1 0 0 0,-1 0-1 0 0,-1 0 1 0 0,0 1 0 0 0,-2 0-1 0 0,3 13-448 0 0,-13 94 198 0 0,2-117-463 0 0,0 0 0 0 0,-1 0 0 0 0,0-1 0 0 0,0 1 0 0 0,-1-1 1 0 0,0 0-1 0 0,-1 0 0 0 0,0-1 0 0 0,0 0 0 0 0,-1 0 0 0 0,1 0 0 0 0,-2-1 1 0 0,1 1 264 0 0,-3-2-3321 0 0,-2-4-2479 0 0</inkml:trace>
  <inkml:trace contextRef="#ctx0" brushRef="#br0" timeOffset="-746.99">1611 654 2948 0 0,'0'0'8153'0'0,"0"0"-6973"0"0,0 0-628 0 0,0 0 440 0 0,0 0 112 0 0,0 0-564 0 0,0 0 0 0 0,0 0-95 0 0,-40-3-273 0 0,18-1-172 0 0,1-2-681 0 0,-1 0-487 0 0,5-2-396 0 0,1-1-1092 0 0,10 1-2400 0 0</inkml:trace>
  <inkml:trace contextRef="#ctx0" brushRef="#br0" timeOffset="-481.61">1583 550 8413 0 0,'0'0'2316'0'0,"0"0"-1312"0"0,0 0 36 0 0,0 0 500 0 0,0 0-456 0 0,0 0-780 0 0,0 0-116 0 0,-38-11-88 0 0,1 7-100 0 0,-8-3-944 0 0,-3-2-984 0 0,11 1-2840 0 0,3-3-3581 0 0</inkml:trace>
  <inkml:trace contextRef="#ctx0" brushRef="#br0" timeOffset="-1429.52">577 71 3816 0 0,'0'0'3956'0'0,"0"0"-1177"0"0,0 0-1076 0 0,0 0-925 0 0,0 0-587 0 0,0 0 179 0 0,-4 8 368 0 0,-19 32-79 0 0,2 2 0 0 0,2 0 0 0 0,2 1 0 0 0,2 1 0 0 0,2 0-1 0 0,-5 28-658 0 0,17-69-6 0 0,1 0 0 0 0,-1 0-1 0 0,0 0 1 0 0,1 0-1 0 0,0 0 1 0 0,-1 0-1 0 0,1 0 1 0 0,0 0 0 0 0,1 0-1 0 0,-1 0 1 0 0,1 1-1 0 0,-1-1 1 0 0,1-1 0 0 0,0 1-1 0 0,0 0 1 0 0,0 0-1 0 0,0 0 1 0 0,1 0-1 0 0,-1-1 1 0 0,1 1 0 0 0,0 0-1 0 0,-1-1 1 0 0,1 0-1 0 0,0 1 1 0 0,1-1 0 0 0,-1 0-1 0 0,0 0 1 0 0,1 0 6 0 0,39 0-3588 0 0,-27-8 107 0 0,2-9-3443 0 0</inkml:trace>
  <inkml:trace contextRef="#ctx0" brushRef="#br0" timeOffset="-1183.49">902 249 6109 0 0,'0'0'5904'0'0,"0"0"-4566"0"0,-3 8-717 0 0,-11 19-161 0 0,0 0 1 0 0,-2-1-1 0 0,-1 0 1 0 0,-1-2-1 0 0,-1 0 1 0 0,-1-1-1 0 0,-1-1 1 0 0,-1-1-1 0 0,-1 0-460 0 0,21-20-19 0 0,-22 14-2781 0 0,15-32-5954 0 0,8-2 2211 0 0</inkml:trace>
  <inkml:trace contextRef="#ctx0" brushRef="#br0" timeOffset="-1182.49">736 275 10453 0 0,'0'0'1445'0'0,"0"0"-773"0"0,5 7 172 0 0,72 158 3348 0 0,-35-85-4306 0 0,10-54-6804 0 0,-42-26 1953 0 0</inkml:trace>
  <inkml:trace contextRef="#ctx0" brushRef="#br0" timeOffset="-1974.61">0 152 10377 0 0,'0'0'2087'0'0,"0"0"-1594"0"0,6 0-283 0 0,19 3 35 0 0,75 4 1629 0 0,-98-8-1834 0 0,0 1 0 0 0,0 0 1 0 0,-1 0-1 0 0,1-1 0 0 0,0 1 0 0 0,0-1 0 0 0,-1 1 0 0 0,1-1 0 0 0,0 0 0 0 0,-1 0 0 0 0,1 0 0 0 0,-1 0 0 0 0,1 0 0 0 0,-1 0 1 0 0,1 0-1 0 0,-1 0 0 0 0,0 0 0 0 0,0-1 0 0 0,1 1 0 0 0,-1-1 0 0 0,0 1 0 0 0,0-1 0 0 0,0 1 0 0 0,-1-1 0 0 0,1 1 0 0 0,0-1 0 0 0,-1 0 1 0 0,1 0-1 0 0,-1 1 0 0 0,1-1 0 0 0,-1 0 0 0 0,0 0 0 0 0,0 1 0 0 0,0-1 0 0 0,0 0 0 0 0,0 0 0 0 0,0 0 0 0 0,0 1 0 0 0,0-1 0 0 0,-1 0 1 0 0,1 0-1 0 0,-1 1 0 0 0,1-1 0 0 0,-1 0 0 0 0,0 1 0 0 0,0-1 0 0 0,0 0 0 0 0,0 1 0 0 0,0-1 0 0 0,0 1-40 0 0,-1-5-65 0 0,-1 0 0 0 0,0 0 0 0 0,0 0 0 0 0,-1 0 0 0 0,0 1 0 0 0,0 0 0 0 0,0-1 0 0 0,0 2 0 0 0,-1-1 0 0 0,0 0 0 0 0,0 1 0 0 0,0 0 0 0 0,-1 0 0 0 0,1 0 0 0 0,-1 1 0 0 0,0 0 0 0 0,0 0 0 0 0,0 0 0 0 0,0 1 0 0 0,-1 0 0 0 0,0 0 65 0 0,-4 63-652 0 0,26 245 2227 0 0,-5-267-2344 0 0,5-19-3948 0 0,-7-14-664 0 0</inkml:trace>
  <inkml:trace contextRef="#ctx0" brushRef="#br0" timeOffset="-1709.4">232 368 12417 0 0,'0'0'1748'0'0,"0"0"-1748"0"0,0 0 0 0 0,0 0 292 0 0,-48 6 312 0 0,26-4-312 0 0,-7-1-292 0 0,0 1-12 0 0,1-1-1328 0 0,-1-1-960 0 0,10 0-2396 0 0,-6-6-2309 0 0</inkml:trace>
  <inkml:trace contextRef="#ctx0" brushRef="#br0" timeOffset="904.38">146 1044 1580 0 0,'0'0'7604'0'0,"0"0"-5119"0"0,0 0-1674 0 0,0 0-58 0 0,0 0-20 0 0,0 0-266 0 0,0 0-182 0 0,0 0 74 0 0,-2 10 157 0 0,-3 13-272 0 0,0 1 0 0 0,2 0 0 0 0,1 0-1 0 0,1 0 1 0 0,1 0 0 0 0,1 0-1 0 0,0 0 1 0 0,3 0 0 0 0,0-1 0 0 0,1 1-1 0 0,1-1 1 0 0,1 0 0 0 0,4 8-244 0 0,29 6 46 0 0,-21-47-7154 0 0,-9-7-1184 0 0</inkml:trace>
  <inkml:trace contextRef="#ctx0" brushRef="#br0" timeOffset="1076.99">353 1178 11609 0 0,'0'0'2453'0'0,"0"0"-1601"0"0,3 7-62 0 0,9 162 2665 0 0,-13-163-3807 0 0,0 27 797 0 0,17-25-7609 0 0,-6-11 352 0 0</inkml:trace>
  <inkml:trace contextRef="#ctx0" brushRef="#br0" timeOffset="1231.86">590 1411 6749 0 0,'0'0'7972'0'0,"0"0"-7556"0"0,0 0-64 0 0,3 38 545 0 0,-14-26 111 0 0,1 2-252 0 0,-2-1-412 0 0,-3 3-208 0 0,-2-1-36 0 0,1 0-76 0 0,-1-2-24 0 0,4 0-604 0 0,1-3-488 0 0,3-4-729 0 0,1 0-2179 0 0,6-6-3025 0 0</inkml:trace>
  <inkml:trace contextRef="#ctx0" brushRef="#br0" timeOffset="1510.81">843 1349 4136 0 0,'0'0'6081'0'0,"0"0"-4433"0"0,0 0-1397 0 0,0 0 432 0 0,-6 3 146 0 0,2-1-775 0 0,1 0 0 0 0,0 1 0 0 0,0-1 1 0 0,0 0-1 0 0,0 1 0 0 0,0 0 0 0 0,0 0 0 0 0,0 0 0 0 0,1 0 1 0 0,0 0-1 0 0,0 0 0 0 0,0 1 0 0 0,0-1 0 0 0,0 1 0 0 0,0-1 1 0 0,1 1-1 0 0,0 0 0 0 0,0 0 0 0 0,0-1 0 0 0,0 1 1 0 0,0 0-1 0 0,1 0 0 0 0,0 0 0 0 0,0 0 0 0 0,0 0 0 0 0,0 0 1 0 0,1 0-1 0 0,-1 0 0 0 0,1 0 0 0 0,0-1 0 0 0,0 1 0 0 0,1 2-54 0 0,-1-4 61 0 0,0-1 0 0 0,0 1 0 0 0,1-1 0 0 0,-1 1-1 0 0,0-1 1 0 0,0 0 0 0 0,1 0 0 0 0,-1 1-1 0 0,1-1 1 0 0,-1 0 0 0 0,1 0 0 0 0,0-1 0 0 0,-1 1-1 0 0,1 0 1 0 0,0 0 0 0 0,-1-1 0 0 0,1 1 0 0 0,0-1-1 0 0,0 1 1 0 0,-1-1 0 0 0,1 0 0 0 0,0 0 0 0 0,0 0-1 0 0,0 0 1 0 0,0 0 0 0 0,0 0 0 0 0,-1-1-1 0 0,1 1 1 0 0,0 0 0 0 0,0-1 0 0 0,-1 1 0 0 0,1-1-1 0 0,0 0 1 0 0,-1 0 0 0 0,1 0 0 0 0,0 0 0 0 0,-1 0-1 0 0,1 0 1 0 0,-1 0 0 0 0,0 0 0 0 0,1 0-1 0 0,-1-1 1 0 0,0 1 0 0 0,0-1 0 0 0,0 1 0 0 0,0-1-1 0 0,0 1 1 0 0,0-1 0 0 0,0 1 0 0 0,0-1 0 0 0,-1 0-1 0 0,1 0 1 0 0,0 1 0 0 0,-1-1 0 0 0,0 0-1 0 0,1 0 1 0 0,-1 0 0 0 0,0 0-61 0 0,-10-59-1305 0 0,-7 24-3709 0 0,14 31 3722 0 0,0-3-3595 0 0,2 0-1502 0 0</inkml:trace>
  <inkml:trace contextRef="#ctx0" brushRef="#br0" timeOffset="1728.33">1020 1182 8221 0 0,'0'0'7676'0'0,"0"0"-7019"0"0,26 40-585 0 0,-16-13 588 0 0,1 11 60 0 0,-1 7-252 0 0,-6-3-208 0 0,-4-7-88 0 0,-4-9-36 0 0,-3-6-124 0 0,-5 3 72 0 0,-1 4 52 0 0,-7 2-136 0 0,2-4-84 0 0,-4-5-940 0 0,4-7-452 0 0,1-5-3677 0 0,-5-11-6036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6:05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78 532 0 0,'0'0'532'0'0,"0"0"-532"0"0,-3-43-52 0 0,6 27-248 0 0,1-3-352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6:04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142 591 12 0 0,'0'0'328'0'0,"0"0"-184"0"0,0 0-40 0 0,0 0 92 0 0,0 0-120 0 0,0 0-76 0 0,-40 26 0 0 0,32-22 0 0 0,-1 0-4 0 0,-3-1-4 0 0,0 0-36 0 0,1-1 44 0 0,-1 0 52 0 0,1 0-52 0 0,4-2-500 0 0</inkml:trace>
  <inkml:trace contextRef="#ctx0" brushRef="#br0" timeOffset="510.92">143 24 260 0 0,'9'-2'615'0'0,"1"-2"-525"0"0,0 0 0 0 0,1 1 0 0 0,-1 0 0 0 0,1 1 0 0 0,0 0 0 0 0,-1 0 0 0 0,1 1 0 0 0,0 1 0 0 0,0 0-1 0 0,0 0 1 0 0,-1 1 0 0 0,1 1 0 0 0,0 0 0 0 0,-1 0 0 0 0,1 1 0 0 0,-1 0 0 0 0,0 1 0 0 0,0 0 0 0 0,0 0-1 0 0,0 1 1 0 0,-1 1 0 0 0,0 0 0 0 0,0 0 0 0 0,0 1 0 0 0,-1-1 0 0 0,0 2 0 0 0,0-1 0 0 0,-1 1 0 0 0,0 1-1 0 0,0-1 1 0 0,4 9-90 0 0,1 7-63 0 0,-1 1-1 0 0,-1 1 0 0 0,-1-1 1 0 0,-1 2-1 0 0,-2-1 1 0 0,0 1-1 0 0,-2 0 0 0 0,-1 0 1 0 0,-1 0-1 0 0,-1 0 0 0 0,-2 0 1 0 0,-1 0-1 0 0,0 1 1 0 0,-6 16 63 0 0,5-34 38 0 0,-1-1 0 0 0,-1 0 1 0 0,0 0-1 0 0,0-1 0 0 0,0 1 0 0 0,-1-1 1 0 0,-1 0-1 0 0,1-1 0 0 0,-1 1 1 0 0,0-1-1 0 0,-1-1 0 0 0,0 1 1 0 0,0-1-1 0 0,0-1 0 0 0,-1 0 1 0 0,0 0-1 0 0,0 0 0 0 0,0-1 0 0 0,0 0 1 0 0,-1-1-1 0 0,1 0 0 0 0,-1-1 1 0 0,0 0-1 0 0,0 0 0 0 0,0-1 1 0 0,0-1-1 0 0,-9 0-38 0 0,-5 1-81 0 0,0-2 0 0 0,1-1 0 0 0,-1-1 0 0 0,0-1 1 0 0,1-1-1 0 0,0-1 0 0 0,0-1 0 0 0,1-2 0 0 0,0 0 0 0 0,0-1 0 0 0,-4-3 81 0 0,8 2-2308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6:07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799 1 56 0 0,'0'0'622'0'0,"0"0"-129"0"0,0 0-115 0 0,0 0-182 0 0,0 0 1 0 0,0 0 151 0 0,0 0 694 0 0,0 0-378 0 0,-3 5-438 0 0,-66 73 1795 0 0,41-67-1880 0 0,-1-2 1 0 0,0-1 0 0 0,-1-1 0 0 0,1-2 0 0 0,-1-1 0 0 0,0-1 0 0 0,0-2 0 0 0,-1-1-1 0 0,1-1 1 0 0,0-1 0 0 0,0-2 0 0 0,0-1 0 0 0,1-2 0 0 0,-10-3-142 0 0,9 3 89 0 0,-204-73 950 0 0,226 73 602 0 0,21 5-9754 0 0,-10 3 5540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6:09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599 1 1472 0 0,'0'0'211'0'0,"0"0"368"0"0,0 0 501 0 0,0 0-716 0 0,0 0-608 0 0,0 0-46 0 0,0 0 397 0 0,0 0 388 0 0,-22 25 1798 0 0,0-16-2117 0 0,-1 0 0 0 0,-1-1 0 0 0,1-1-1 0 0,-1-1 1 0 0,0-1 0 0 0,-1-2 0 0 0,1 0-1 0 0,-1-1 1 0 0,1-2 0 0 0,-1-1 0 0 0,1 0-1 0 0,-1-2 1 0 0,-5-2-176 0 0,28 5 15 0 0,-30-2 366 0 0,16 2-218 0 0,-1 0 0 0 0,0-2 1 0 0,1 0-1 0 0,0-1 1 0 0,-1 0-1 0 0,1-1 0 0 0,0-1 1 0 0,1-1-1 0 0,-14-6-163 0 0,8-4-3158 0 0,17 12 530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7:00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623 343 3040 0 0,'0'0'522'0'0,"0"0"1812"0"0,0 0-651 0 0,0 0-796 0 0,0 0-261 0 0,0 0-103 0 0,0 0-114 0 0,-8-31 3365 0 0,7 14-1108 0 0,19 5-2613 0 0,-1-50-520 0 0,-91 90-352 0 0,75-25 899 0 0,1 0-1 0 0,0 0 1 0 0,0 0-1 0 0,0 0 1 0 0,1-1-1 0 0,-1 1 0 0 0,1-1 1 0 0,-1 1-1 0 0,1-1 1 0 0,0 0-1 0 0,0 0 0 0 0,0 0 1 0 0,0-1-1 0 0,0 1 1 0 0,0-1-1 0 0,0 1 1 0 0,1-1-1 0 0,-1 0 0 0 0,0 0 1 0 0,1-1-1 0 0,-1 1 1 0 0,1-1-1 0 0,-1 0 1 0 0,2 0-80 0 0,-3 0 3 0 0,-1 0 0 0 0,1 0 0 0 0,0-1 1 0 0,-1 1-1 0 0,1-1 0 0 0,-1 1 0 0 0,1-1 1 0 0,-1 0-1 0 0,1 1 0 0 0,-1-1 0 0 0,0 0 1 0 0,1 0-1 0 0,-1 0 0 0 0,0 0 0 0 0,0 0 1 0 0,1-1-1 0 0,-1 1 0 0 0,0 0 0 0 0,0-1 1 0 0,0 1-1 0 0,-1 0 0 0 0,1-1 0 0 0,0 1 1 0 0,0-1-1 0 0,-1 1 0 0 0,1-1 0 0 0,-1 1 1 0 0,0-1-1 0 0,1 0 0 0 0,-1 1 1 0 0,0-1-1 0 0,0 1 0 0 0,0-1 0 0 0,0 0 1 0 0,0 1-1 0 0,0-1 0 0 0,0 0 0 0 0,-1 1 1 0 0,1-1-1 0 0,0 1 0 0 0,-1-1 0 0 0,0 0 1 0 0,1 1-1 0 0,-1-1 0 0 0,0 1 0 0 0,0 0 1 0 0,0-2-4 0 0,1 2-29 0 0,0 0 0 0 0,0-1 1 0 0,0 1-1 0 0,-1 0 0 0 0,1-1 1 0 0,0 1-1 0 0,-1 0 0 0 0,1 0 1 0 0,-1 0-1 0 0,1-1 1 0 0,-1 1-1 0 0,1 0 0 0 0,-1 0 1 0 0,0 0-1 0 0,1 0 0 0 0,-1 0 1 0 0,0 0-1 0 0,0 0 0 0 0,0 0 1 0 0,0 0-1 0 0,0 0 0 0 0,0 0 1 0 0,0 1-1 0 0,0-1 1 0 0,0 0-1 0 0,-1 1 0 0 0,1-1 1 0 0,0 1-1 0 0,0-1 0 0 0,0 1 1 0 0,-1 0-1 0 0,1 0 0 0 0,0-1 1 0 0,-1 1-1 0 0,1 0 1 0 0,0 0-1 0 0,-1 0 0 0 0,1 0 1 0 0,0 0-1 0 0,0 1 0 0 0,-1-1 1 0 0,1 0-1 0 0,0 0 0 0 0,0 1 1 0 0,-1-1-1 0 0,1 1 0 0 0,0-1 1 0 0,0 1-1 0 0,0 0 1 0 0,0 0-1 0 0,0-1 0 0 0,0 1 1 0 0,0 0-1 0 0,0 0 0 0 0,0 0 1 0 0,0 0-1 0 0,0 1 29 0 0,0-1 54 0 0,0 0 1 0 0,1 1-1 0 0,-1-1 0 0 0,1 1 0 0 0,0-1 1 0 0,-1 1-1 0 0,1 0 0 0 0,0-1 1 0 0,0 1-1 0 0,0-1 0 0 0,0 1 0 0 0,0-1 1 0 0,1 1-1 0 0,-1 0 0 0 0,0-1 0 0 0,1 1 1 0 0,-1-1-1 0 0,1 1 0 0 0,0-1 1 0 0,-1 0-1 0 0,1 1 0 0 0,0-1 0 0 0,0 0 1 0 0,0 1-1 0 0,0-1 0 0 0,0 0 1 0 0,0 0-1 0 0,0 0 0 0 0,0 0 0 0 0,0 0 1 0 0,1 0-1 0 0,-1 0 0 0 0,0 0 0 0 0,1 0 1 0 0,-1-1-1 0 0,0 1 0 0 0,1 0 1 0 0,-1-1-1 0 0,1 1 0 0 0,-1-1 0 0 0,1 0 1 0 0,0 0-1 0 0,-1 1 0 0 0,1-1 0 0 0,-1 0 1 0 0,1 0-1 0 0,1 0-54 0 0,-4-36 340 0 0,-6 27-2406 0 0,0 31-4685 0 0,7-17-2681 0 0</inkml:trace>
  <inkml:trace contextRef="#ctx0" brushRef="#br0" timeOffset="8091.83">798 413 2904 0 0,'0'0'1254'0'0,"0"0"-790"0"0,0 0-271 0 0,0 0-68 0 0,0 0 47 0 0,0 0 24 0 0,0 0-49 0 0,0 0-85 0 0,0 0-50 0 0,-2 2 1912 0 0,16 8-1726 0 0,0 0 0 0 0,0 0 0 0 0,1-2 0 0 0,0 0-1 0 0,1 0 1 0 0,-1-2 0 0 0,1 0 0 0 0,1-1 0 0 0,-1 0-1 0 0,1-1 1 0 0,-1-1 0 0 0,1-1 0 0 0,6 0-198 0 0,-24-3 17 0 0,1 0-1 0 0,-1 1 1 0 0,1-1 0 0 0,-1 0-1 0 0,1 0 1 0 0,0 0 0 0 0,-1 0 0 0 0,1 0-1 0 0,0 0 1 0 0,0 0 0 0 0,0 0-1 0 0,0 0 1 0 0,0 0 0 0 0,0 0-1 0 0,0 0 1 0 0,0 0 0 0 0,0 0 0 0 0,0 0-1 0 0,0 0 1 0 0,1 0 0 0 0,-1 0-1 0 0,0 1 1 0 0,1-1 0 0 0,-1 0-1 0 0,1 0 1 0 0,-1 0 0 0 0,1 0 0 0 0,-1 1-1 0 0,1-1 1 0 0,0 0 0 0 0,-1 0-1 0 0,1 1 1 0 0,0-1 0 0 0,0 0-1 0 0,-1 1 1 0 0,1-1 0 0 0,0 1 0 0 0,0-1-1 0 0,0 1 1 0 0,0-1 0 0 0,0 1-1 0 0,-1 0 1 0 0,1 0 0 0 0,0-1-1 0 0,0 1 1 0 0,0 0 0 0 0,0 0 0 0 0,0 0-1 0 0,0 0 1 0 0,0 0 0 0 0,0 0-1 0 0,0 0 1 0 0,0 0 0 0 0,0 0-1 0 0,0 1 1 0 0,0-1 0 0 0,0 0 0 0 0,0 1-1 0 0,0-1 1 0 0,0 0 0 0 0,-1 1-1 0 0,1-1 1 0 0,0 1-17 0 0,0-1-17 0 0,-1 0-1 0 0,0 0 1 0 0,1 0 0 0 0,-1 0-1 0 0,1 0 1 0 0,-1 0 0 0 0,0 0 0 0 0,1 0-1 0 0,-1-1 1 0 0,0 1 0 0 0,1 0-1 0 0,-1 0 1 0 0,0 0 0 0 0,0-1-1 0 0,1 1 1 0 0,-1 0 0 0 0,0 0 0 0 0,1 0-1 0 0,-1-1 1 0 0,0 1 0 0 0,0 0-1 0 0,1-1 1 0 0,-1 1 0 0 0,0 0-1 0 0,0-1 1 0 0,0 1 0 0 0,0 0-1 0 0,0-1 1 0 0,1 1 0 0 0,-1 0 0 0 0,0-1-1 0 0,0 1 18 0 0,29 33-35 0 0,-28-31 70 0 0,1-1 0 0 0,-1 1 1 0 0,0-1-1 0 0,0 1 1 0 0,0-1-1 0 0,-1 1 1 0 0,1-1-1 0 0,0 1 0 0 0,0 0 1 0 0,-1-1-1 0 0,1 1 1 0 0,-1 0-1 0 0,0 0 1 0 0,1-1-1 0 0,-1 1 0 0 0,0 0 1 0 0,0 0-1 0 0,0 0 1 0 0,0-1-1 0 0,-1 1 1 0 0,1 0-1 0 0,0 0 0 0 0,-1-1 1 0 0,1 1-1 0 0,-1 0 1 0 0,1 0-1 0 0,-1-1 1 0 0,0 1-1 0 0,0-1 0 0 0,0 1 1 0 0,0-1-1 0 0,0 1 1 0 0,0-1-1 0 0,0 1 1 0 0,-1-1-1 0 0,1 0 0 0 0,0 0 1 0 0,-1 0-1 0 0,1 0 1 0 0,-1 0-1 0 0,1 0 1 0 0,-1 0-1 0 0,1 0 0 0 0,-1 0 1 0 0,0-1-1 0 0,0 1-35 0 0,-90 8-3149 0 0,83-9 1762 0 0,-13 0-3914 0 0</inkml:trace>
  <inkml:trace contextRef="#ctx0" brushRef="#br0" timeOffset="8996.84">472 457 6049 0 0,'0'0'624'0'0,"0"0"-1086"0"0,0 0 298 0 0,0 0 678 0 0,0 8-70 0 0,-10 188 2039 0 0,9-195-2438 0 0,1 1 1 0 0,-1-1-1 0 0,0 1 1 0 0,0-1 0 0 0,1 1-1 0 0,-1-1 1 0 0,1 1 0 0 0,-1-1-1 0 0,1 1 1 0 0,-1-1 0 0 0,1 1-1 0 0,0 0 1 0 0,0-1 0 0 0,0 1-1 0 0,0 0 1 0 0,0-1 0 0 0,0 1-1 0 0,1-1 1 0 0,-1 1 0 0 0,0 0-1 0 0,1-1 1 0 0,-1 1 0 0 0,1-1-1 0 0,0 1 1 0 0,-1-1 0 0 0,1 1-1 0 0,0-1 1 0 0,0 0-1 0 0,0 1 1 0 0,0-1 0 0 0,0 0-1 0 0,0 0 1 0 0,0 0 0 0 0,0 0-1 0 0,1 0 1 0 0,-1 0 0 0 0,0 0-1 0 0,1 0-45 0 0,8-14 168 0 0,-10 14-154 0 0,0-1 0 0 0,0 1 1 0 0,0-1-1 0 0,0 1 0 0 0,0 0 1 0 0,1-1-1 0 0,-1 1 0 0 0,0-1 0 0 0,1 1 1 0 0,-1-1-1 0 0,0 1 0 0 0,1-1 1 0 0,-1 1-1 0 0,0-1 0 0 0,1 0 1 0 0,-1 1-1 0 0,1-1 0 0 0,-1 1 0 0 0,1-1 1 0 0,-1 0-1 0 0,1 0 0 0 0,-1 1 1 0 0,1-1-1 0 0,-1 0 0 0 0,1 0 1 0 0,-1 1-1 0 0,1-1 0 0 0,0 0 1 0 0,-1 0-1 0 0,1 0 0 0 0,-1 0 0 0 0,1 0 1 0 0,0 0-1 0 0,-1 0 0 0 0,1 0 1 0 0,-1 0-1 0 0,1 0 0 0 0,-1 0 1 0 0,1-1-1 0 0,0 1 0 0 0,-1 0 0 0 0,1 0 1 0 0,-1 0-1 0 0,1-1 0 0 0,-1 1 1 0 0,1 0-1 0 0,-1-1 0 0 0,1 1 1 0 0,-1 0-1 0 0,1-1 0 0 0,-1 1 1 0 0,0-1-1 0 0,1 1 0 0 0,-1-1 0 0 0,0 1 1 0 0,1-1-1 0 0,-1 1 0 0 0,0-1 1 0 0,1 1-1 0 0,-1-1 0 0 0,0 1 1 0 0,0-1-1 0 0,0 1 0 0 0,0-1 0 0 0,0 0 1 0 0,1 1-15 0 0,-1 3 38 0 0,1 0 1 0 0,0 0-1 0 0,-1 0 1 0 0,1 1-1 0 0,-1-1 0 0 0,0 0 1 0 0,0 0-1 0 0,-1 1 1 0 0,1-1-1 0 0,-1 0 1 0 0,1 0-1 0 0,-1 0 1 0 0,0 1-1 0 0,0-1 0 0 0,0 0 1 0 0,-1 0-1 0 0,1 0 1 0 0,-1-1-1 0 0,0 1 1 0 0,1 0-1 0 0,-1-1 0 0 0,0 1 1 0 0,-1-1-1 0 0,1 1 1 0 0,0-1-1 0 0,-3 2-38 0 0,-33-8-5582 0 0,26-5 195 0 0</inkml:trace>
  <inkml:trace contextRef="#ctx0" brushRef="#br0" timeOffset="11060.45">335 267 400 0 0,'0'0'963'0'0,"0"0"-302"0"0,0 0 33 0 0,0 0 114 0 0,0 0-147 0 0,0 0-104 0 0,0 0 78 0 0,0 0 767 0 0,3 1 226 0 0,-3-1-1511 0 0,-1 0 0 0 0,1 0-1 0 0,-1 0 1 0 0,1 0 0 0 0,-1 1-1 0 0,1-1 1 0 0,0 0 0 0 0,-1 0-1 0 0,1 1 1 0 0,-1-1-1 0 0,1 0 1 0 0,0 1 0 0 0,-1-1-1 0 0,1 0 1 0 0,0 1 0 0 0,-1-1-1 0 0,1 0 1 0 0,0 1 0 0 0,-1-1-1 0 0,1 1 1 0 0,0-1 0 0 0,0 1-1 0 0,0-1 1 0 0,0 1-1 0 0,-1-1 1 0 0,1 0 0 0 0,0 1-1 0 0,0-1 1 0 0,0 1 0 0 0,0-1-1 0 0,0 1 1 0 0,0-1 0 0 0,0 1-1 0 0,0-1 1 0 0,0 1-1 0 0,0-1 1 0 0,0 1 0 0 0,1 0-117 0 0,-62 3 1419 0 0,37-4-1303 0 0,0-2 0 0 0,0 0 0 0 0,0-1 0 0 0,1-1 0 0 0,-1-2 0 0 0,1 0 0 0 0,1-1 0 0 0,-14-7-116 0 0,35 13-41 0 0,-1 0 0 0 0,1 0 1 0 0,0 0-1 0 0,0 0 1 0 0,0 0-1 0 0,0 0 0 0 0,0 0 1 0 0,0 0-1 0 0,0 0 0 0 0,0-1 1 0 0,0 1-1 0 0,0 0 1 0 0,1-1-1 0 0,-1 1 0 0 0,0-1 1 0 0,1 1-1 0 0,0-1 0 0 0,-1 1 1 0 0,1-1-1 0 0,0 1 0 0 0,-1-1 1 0 0,1 1-1 0 0,0-1 1 0 0,0 1-1 0 0,1-1 0 0 0,-1 1 1 0 0,0-1-1 0 0,0 0 0 0 0,1 1 1 0 0,-1-1-1 0 0,1 1 1 0 0,-1 0-1 0 0,1-1 0 0 0,-1 1 1 0 0,1-1-1 0 0,0 1 0 0 0,0 0 1 0 0,0 0-1 0 0,0-1 1 0 0,0 1-1 0 0,0 0 0 0 0,0 0 1 0 0,0 0-1 0 0,0 0 0 0 0,1 0 1 0 0,-1 0-1 0 0,0 1 0 0 0,1-1 1 0 0,-1 0-1 0 0,0 0 1 0 0,1 1-1 0 0,-1-1 0 0 0,1 1 1 0 0,-1 0-1 0 0,1-1 0 0 0,-1 1 1 0 0,1 0-1 0 0,-1 0 1 0 0,1 0-1 0 0,0 0 0 0 0,-1 0 1 0 0,1 0-1 0 0,-1 0 0 0 0,1 1 1 0 0,-1-1-1 0 0,1 1 0 0 0,0-1 41 0 0,-2 1 17 0 0,0 0 0 0 0,0-1 0 0 0,0 1-1 0 0,0-1 1 0 0,0 1 0 0 0,1-1-1 0 0,-1 1 1 0 0,0-1 0 0 0,0 1 0 0 0,0-1-1 0 0,1 1 1 0 0,-1-1 0 0 0,0 1-1 0 0,0-1 1 0 0,1 1 0 0 0,-1-1 0 0 0,0 1-1 0 0,1-1 1 0 0,-1 0 0 0 0,1 1-1 0 0,-1-1 1 0 0,1 0 0 0 0,-1 1 0 0 0,0-1-1 0 0,1 0 1 0 0,-1 1 0 0 0,1-1-1 0 0,-1 0 1 0 0,1 0 0 0 0,0 0 0 0 0,-1 1-1 0 0,1-1 1 0 0,-1 0 0 0 0,1 0-1 0 0,-1 0 1 0 0,1 0 0 0 0,-1 0 0 0 0,1 0-1 0 0,-1 0 1 0 0,1 0 0 0 0,0 0-17 0 0,-50 18 673 0 0,47-18-663 0 0,1 0 0 0 0,-1 0 1 0 0,0 0-1 0 0,1 0 0 0 0,-1 0 0 0 0,0 0 1 0 0,1 1-1 0 0,-1-1 0 0 0,0 1 1 0 0,1-1-1 0 0,-1 1 0 0 0,1 0 1 0 0,-1-1-1 0 0,1 1 0 0 0,-1 0 0 0 0,1 0 1 0 0,0 0-1 0 0,-1 0 0 0 0,1 0 1 0 0,0 1-1 0 0,0-1 0 0 0,0 0 1 0 0,0 1-1 0 0,0-1 0 0 0,0 0 0 0 0,0 1 1 0 0,0-1-1 0 0,0 1 0 0 0,1-1 1 0 0,-1 1-1 0 0,1 0 0 0 0,-1-1 1 0 0,1 1-1 0 0,0 0 0 0 0,-1-1 1 0 0,1 1-1 0 0,0 0 0 0 0,0-1 0 0 0,0 1 1 0 0,0 0-1 0 0,1-1 0 0 0,-1 1 1 0 0,0 0-1 0 0,1-1 0 0 0,-1 1 1 0 0,1-1-1 0 0,0 1 0 0 0,-1-1 0 0 0,1 1 1 0 0,0-1-1 0 0,0 1 0 0 0,0-1 1 0 0,0 1-1 0 0,0-1 0 0 0,0 0 1 0 0,0 0-1 0 0,0 0 0 0 0,1 1 1 0 0,-1-1-1 0 0,0 0 0 0 0,1-1 0 0 0,-1 1 1 0 0,1 0-1 0 0,0 0-10 0 0,40 43-561 0 0,-10-11-7633 0 0,-24-24 2465 0 0</inkml:trace>
  <inkml:trace contextRef="#ctx0" brushRef="#br0" timeOffset="12757.97">585 227 1148 0 0,'0'0'1532'0'0,"0"0"-654"0"0,0 0-568 0 0,0 0-72 0 0,0 0 115 0 0,0 0-69 0 0,0 0 655 0 0,-7-2-15 0 0,-59-26-267 0 0,0-2 1 0 0,2-3 0 0 0,2-3-1 0 0,-21-18-657 0 0,76 33-3095 0 0,56 19 341 0 0,-13 2 6208 0 0,-106 3-542 0 0,-10 3-2693 0 0,79-3-209 0 0,0 0-1 0 0,0 1 1 0 0,0-1 0 0 0,1 0-1 0 0,-1 0 1 0 0,1 1 0 0 0,-1-1-1 0 0,1 0 1 0 0,1 0 0 0 0,-1 1-1 0 0,0-1 1 0 0,1 0-1 0 0,-1 1 1 0 0,1-1 0 0 0,0 0-1 0 0,0 0 1 0 0,0 0 0 0 0,1 0-1 0 0,-1 0 1 0 0,1 0-1 0 0,0 0 1 0 0,-1 0 0 0 0,2 0-10 0 0,-1 2-184 0 0,3 8-1489 0 0,0-3-2416 0 0</inkml:trace>
  <inkml:trace contextRef="#ctx0" brushRef="#br0" timeOffset="13552.32">738 216 2812 0 0,'0'0'5063'0'0,"0"0"-3972"0"0,0 0-736 0 0,0 0 5 0 0,0 0-213 0 0,0 0-92 0 0,4-6 98 0 0,123-182 2265 0 0,-127 187-2417 0 0,0 0 0 0 0,0 0 0 0 0,1 0 0 0 0,-1 0 0 0 0,0 0 0 0 0,1 0 0 0 0,-1 0 0 0 0,1 0 1 0 0,-1 0-1 0 0,1 0 0 0 0,-1 0 0 0 0,1 0 0 0 0,0 1 0 0 0,-1-1 0 0 0,1 0 0 0 0,0 0 0 0 0,0 1 0 0 0,0-1 0 0 0,-1 0 1 0 0,1 1-1 0 0,0-1 0 0 0,0 1 0 0 0,0-1 0 0 0,0 1 0 0 0,0 0 0 0 0,0-1 0 0 0,0 1 0 0 0,0 0 0 0 0,0 0 0 0 0,0 0 0 0 0,0-1 1 0 0,0 1-1 0 0,0 0 0 0 0,0 0 0 0 0,1 1 0 0 0,-1-1 0 0 0,0 0 0 0 0,0 0 0 0 0,0 0 0 0 0,0 1 0 0 0,0-1 0 0 0,0 0 1 0 0,0 1-1 0 0,0-1 0 0 0,-1 1 0 0 0,1-1 0 0 0,0 1 0 0 0,0 0 0 0 0,0-1 0 0 0,0 1 0 0 0,-1 0 0 0 0,1 0 0 0 0,0-1 0 0 0,-1 1 1 0 0,1 0-1 0 0,0 0 0 0 0,-1 0 0 0 0,1 0 0 0 0,-1 0 0 0 0,0 0 0 0 0,1 0 0 0 0,-1 0 0 0 0,0 0 0 0 0,1 0 0 0 0,-1 0 0 0 0,0 0 1 0 0,0 0-1 0 0,0 0 0 0 0,0 0 0 0 0,0 1-1 0 0,24 39 176 0 0,-23-41-224 0 0,-46-41-175 0 0,26 28 1 0 0,26 20 55 0 0,154 35 243 0 0,-161-41-175 0 0,1 0 0 0 0,0 0 0 0 0,-1 1 0 0 0,1-1 0 0 0,-1 0 0 0 0,1 0 0 0 0,-1 0 0 0 0,1 0 0 0 0,-1 0 0 0 0,0 1 0 0 0,1-1 1 0 0,-1 0-1 0 0,0 0 0 0 0,0 1 0 0 0,0-1 0 0 0,0 0 0 0 0,0 0 0 0 0,-1 0 0 0 0,1 1 0 0 0,0-1 0 0 0,0 0 0 0 0,-1 0 0 0 0,1 0 0 0 0,-1 1 0 0 0,1-1 0 0 0,-1 0 0 0 0,1 0 1 0 0,-1 0-1 0 0,0 0 0 0 0,1 0 0 0 0,-1 0 0 0 0,0 0 0 0 0,0 0 0 0 0,0-1 0 0 0,0 1 0 0 0,0 0 0 0 0,0 0 0 0 0,0-1 0 0 0,-1 1 99 0 0,2 0-352 0 0,-8 9-4123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8:01.231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4232 3480 6097 0 0,'0'0'958'0'0,"0"0"-618"0"0,0 0-263 0 0,0 0 118 0 0,0 0 110 0 0,0 0 404 0 0,0 0 1023 0 0,0 0-743 0 0,7-29 1217 0 0,-3-46-1894 0 0,-3 0 1 0 0,-3 1-1 0 0,-3-1 1 0 0,-4 1-1 0 0,-3 0 0 0 0,-3 1 1 0 0,-16-43-313 0 0,3 28 7 0 0,-4 2 1 0 0,-4 1-1 0 0,-3 2 1 0 0,-4 2 0 0 0,-3 2-1 0 0,-50-64-7 0 0,37 67-22 0 0,-3 3-1 0 0,-3 3 0 0 0,-4 3 1 0 0,-2 3-1 0 0,-3 3 0 0 0,-3 3 1 0 0,-49-27 22 0 0,72 53-37 0 0,0 2 1 0 0,-2 2 0 0 0,-1 3-1 0 0,-1 2 1 0 0,-1 3 0 0 0,-1 2-1 0 0,0 3 1 0 0,-2 3 0 0 0,1 3-1 0 0,-1 2 1 0 0,0 2-1 0 0,-12 4 37 0 0,39 3-31 0 0,0 2-1 0 0,0 1 0 0 0,0 2 0 0 0,0 1 1 0 0,1 2-1 0 0,1 1 0 0 0,0 2 0 0 0,0 1 0 0 0,1 1 1 0 0,1 2-1 0 0,1 2 0 0 0,-22 16 32 0 0,-7 12 49 0 0,2 2-1 0 0,2 2 1 0 0,3 3 0 0 0,1 2-1 0 0,-19 32-48 0 0,-30 36 126 0 0,7 4-1 0 0,5 4 0 0 0,6 4 0 0 0,-18 50-125 0 0,-170 314 701 0 0,169-271-231 0 0,102-200-1171 0 0,18-24-6041 0 0,-5-10-578 0 0</inkml:trace>
  <inkml:trace contextRef="#ctx0" brushRef="#br0" timeOffset="902.15">2649 1349 3096 0 0,'0'0'1823'0'0,"0"0"-585"0"0,0 0-344 0 0,0 0-66 0 0,0 0-8 0 0,0 0-128 0 0,0 0-115 0 0,0 0-143 0 0,0 0-71 0 0,-7-2 20 0 0,5 1-336 0 0,0 0 0 0 0,0 0 0 0 0,0 0-1 0 0,0 0 1 0 0,0 0 0 0 0,0 1 0 0 0,-1-1 0 0 0,1 1-1 0 0,0-1 1 0 0,0 1 0 0 0,-1 0 0 0 0,1 0-1 0 0,0 0 1 0 0,0 0 0 0 0,-1 0 0 0 0,1 1 0 0 0,0-1-1 0 0,0 1 1 0 0,0-1 0 0 0,-1 1 0 0 0,1 0 0 0 0,0 0-1 0 0,0 0 1 0 0,0 0 0 0 0,0 0 0 0 0,0 0-1 0 0,1 1 1 0 0,-1-1 0 0 0,0 0 0 0 0,0 1 0 0 0,1 0-1 0 0,-1-1 1 0 0,1 1 0 0 0,0 0 0 0 0,-1 0-1 0 0,1 0 1 0 0,0 0 0 0 0,0 0 0 0 0,0 0 0 0 0,0 0-1 0 0,0 0 1 0 0,1 0 0 0 0,-1 0 0 0 0,1 1-1 0 0,-1-1 1 0 0,1 0 0 0 0,0 0 0 0 0,0 1 0 0 0,0 0-47 0 0,1-2 78 0 0,1 0 0 0 0,-1 0 0 0 0,1 0 1 0 0,-1 0-1 0 0,1 0 0 0 0,-1 0 1 0 0,1 0-1 0 0,-1-1 0 0 0,1 1 0 0 0,0-1 1 0 0,0 1-1 0 0,-1-1 0 0 0,1 1 1 0 0,0-1-1 0 0,0 0 0 0 0,-1 0 0 0 0,1 0 1 0 0,0 0-1 0 0,0 0 0 0 0,0 0 1 0 0,-1 0-1 0 0,1-1 0 0 0,0 1 1 0 0,0-1-1 0 0,-1 1 0 0 0,1-1 0 0 0,0 0 1 0 0,-1 0-1 0 0,1 0 0 0 0,-1 0 1 0 0,1 0-1 0 0,-1 0 0 0 0,1 0 0 0 0,-1 0 1 0 0,0 0-1 0 0,0-1 0 0 0,1 1 1 0 0,-1 0-1 0 0,0-1 0 0 0,0 1 0 0 0,0-1 1 0 0,0 1-1 0 0,-1-1 0 0 0,1 0 1 0 0,0 1-1 0 0,-1-1 0 0 0,1 0 0 0 0,-1 0 1 0 0,0 1-1 0 0,1-1 0 0 0,-1 0 1 0 0,0 0-79 0 0,-1 3-22 0 0,0 0 0 0 0,0 0 1 0 0,0 0-1 0 0,0-1 0 0 0,0 1 0 0 0,-1 0 1 0 0,1-1-1 0 0,0 1 0 0 0,0-1 1 0 0,0 0-1 0 0,-1 1 0 0 0,1-1 1 0 0,0 0-1 0 0,0 0 0 0 0,-1 1 0 0 0,1-1 1 0 0,0 0-1 0 0,-1-1 0 0 0,1 1 1 0 0,0 0-1 0 0,-1 0 0 0 0,1 0 1 0 0,0-1-1 0 0,0 1 0 0 0,-1 0 0 0 0,1-1 1 0 0,0 0-1 0 0,0 1 0 0 0,0-1 1 0 0,0 1-1 0 0,0-1 0 0 0,0 0 1 0 0,0 0-1 0 0,0 0 0 0 0,0 0 1 0 0,0 0-1 0 0,0 0 0 0 0,0 0 0 0 0,0 0 1 0 0,1 0-1 0 0,-1 0 0 0 0,1 0 1 0 0,-1 0-1 0 0,0 0 0 0 0,1-1 1 0 0,0 1-1 0 0,-1 0 0 0 0,1 0 0 0 0,0-1 1 0 0,0 1-1 0 0,0 0 0 0 0,-1-1 1 0 0,1 1-1 0 0,1 0 0 0 0,-1-1 1 0 0,0 1-1 0 0,0 0 0 0 0,0 0 1 0 0,1-1-1 0 0,-1 1 0 0 0,1-1 22 0 0,-2 3 23 0 0,-1 0-1 0 0,1 0 1 0 0,0 0-1 0 0,0 0 1 0 0,0 0-1 0 0,1 1 1 0 0,-1-1-1 0 0,0 0 1 0 0,0 0-1 0 0,0 1 1 0 0,1-1-1 0 0,-1 0 1 0 0,1 1-1 0 0,-1-1 1 0 0,1 0 0 0 0,0 1-1 0 0,-1-1 1 0 0,1 1-1 0 0,0-1 1 0 0,0 1-1 0 0,0-1 1 0 0,0 1-1 0 0,0-1 1 0 0,0 1-1 0 0,1-1 1 0 0,-1 0-1 0 0,0 1 1 0 0,1-1-1 0 0,-1 1 1 0 0,1-1-1 0 0,0 0 1 0 0,-1 1-1 0 0,1-1 1 0 0,0 0-1 0 0,0 0 1 0 0,0 0-1 0 0,-1 1 1 0 0,1-1 0 0 0,0 0-1 0 0,1 0 1 0 0,-1 0-1 0 0,0-1 1 0 0,0 1-1 0 0,0 0 1 0 0,1 0-1 0 0,-1 0 1 0 0,0-1-1 0 0,1 1 1 0 0,-1-1-1 0 0,0 1 1 0 0,1-1-1 0 0,-1 0 1 0 0,1 1-1 0 0,-1-1 1 0 0,1 0-1 0 0,-1 0 1 0 0,0 0-1 0 0,1 0 1 0 0,-1 0 0 0 0,1 0-1 0 0,-1-1 1 0 0,1 1-1 0 0,-1 0 1 0 0,2-1-23 0 0,-1 1-13 0 0,-1 0 1 0 0,1-1-1 0 0,0 1 1 0 0,-1 0-1 0 0,1-1 1 0 0,-1 1-1 0 0,1-1 1 0 0,0 1-1 0 0,-1-1 1 0 0,1 0-1 0 0,-1 1 1 0 0,1-1-1 0 0,-1 0 1 0 0,0 0 0 0 0,1 0-1 0 0,-1 0 1 0 0,0 0-1 0 0,0-1 1 0 0,0 1-1 0 0,0 0 1 0 0,0-1-1 0 0,0 1 1 0 0,0 0-1 0 0,0-1 1 0 0,0 1-1 0 0,0-1 1 0 0,-1 1-1 0 0,1-1 1 0 0,-1 0-1 0 0,1 1 1 0 0,-1-1-1 0 0,0 0 1 0 0,0 1-1 0 0,1-1 1 0 0,-1 0 0 0 0,0 1-1 0 0,-1-1 1 0 0,1 0-1 0 0,0 1 1 0 0,0-1-1 0 0,-1 0 1 0 0,1 1-1 0 0,-1-1 1 0 0,1 1-1 0 0,-1-1 1 0 0,0 1-1 0 0,1-1 1 0 0,-2 0 12 0 0,-22 23-1866 0 0,21-5-1603 0 0,2-12 1159 0 0,0 7-4660 0 0</inkml:trace>
  <inkml:trace contextRef="#ctx0" brushRef="#br0" timeOffset="1369.01">2636 1376 5977 0 0,'0'0'2296'0'0,"0"0"-1390"0"0,0 0-658 0 0,0 0-58 0 0,0 0 105 0 0,0 0-56 0 0,0 0-92 0 0,6 1-224 0 0,786 47 2780 0 0,132 29-2084 0 0,-829-75-301 0 0,-115-19-2189 0 0,-123-16-4303 0 0,93 23 2058 0 0</inkml:trace>
  <inkml:trace contextRef="#ctx0" brushRef="#br0" timeOffset="1818.44">3511 1398 4076 0 0,'0'0'207'0'0,"0"0"40"0"0,0 0 315 0 0,-6 2 390 0 0,-118 10 3537 0 0,-77-28-2775 0 0,99 5-1002 0 0,-1240-47 2400 0 0,991 45-2584 0 0,202-1-4838 0 0,143 13 1319 0 0,5-2-3395 0 0</inkml:trace>
  <inkml:trace contextRef="#ctx0" brushRef="#br0" timeOffset="13793.84">2666 1402 840 0 0,'0'0'565'0'0,"0"0"12"0"0,0 0-69 0 0,0 0-168 0 0,0 0 42 0 0,0 0 16 0 0,0 0-12 0 0,0 0 331 0 0,3-2 917 0 0,-1 2-1571 0 0,0-1 0 0 0,0 0-1 0 0,0 0 1 0 0,0 1 0 0 0,0-1-1 0 0,0-1 1 0 0,0 1 0 0 0,0 0 0 0 0,-1 0-1 0 0,1-1 1 0 0,-1 1 0 0 0,1-1-1 0 0,-1 1 1 0 0,1-1 0 0 0,-1 1-1 0 0,0-1 1 0 0,0 0 0 0 0,1 0 0 0 0,-1 0-1 0 0,-1 0 1 0 0,1 0 0 0 0,0 0-1 0 0,0 0 1 0 0,-1 0 0 0 0,1 0-1 0 0,-1 0 1 0 0,0 0 0 0 0,1 0-1 0 0,-1 0 1 0 0,0 0 0 0 0,0-1 0 0 0,-1 1-1 0 0,1 0 1 0 0,0 0 0 0 0,-1 0-1 0 0,1 0 1 0 0,-1 0 0 0 0,0 0-1 0 0,1 0 1 0 0,-1 0 0 0 0,0 0 0 0 0,0 0-1 0 0,-1 1 1 0 0,1-1 0 0 0,0 0-1 0 0,0 0 1 0 0,-1 1 0 0 0,1-1-1 0 0,-1 1 1 0 0,0 0 0 0 0,1-1 0 0 0,-2 1-63 0 0,-61-42-100 0 0,43 113-245 0 0,20-69 414 0 0,-1 1 0 0 0,1 0-1 0 0,0 0 1 0 0,0 0 0 0 0,0 0 0 0 0,0 0 0 0 0,1 0 0 0 0,-1 0 0 0 0,0 0-1 0 0,1 0 1 0 0,0 0 0 0 0,-1 0 0 0 0,1 0 0 0 0,0 0 0 0 0,0 0 0 0 0,0 0-1 0 0,0 1 1 0 0,0-1 0 0 0,1 0 0 0 0,-1 0 0 0 0,1 0 0 0 0,-1 0-1 0 0,1 0 1 0 0,0 0 0 0 0,0 0 0 0 0,0 0 0 0 0,0 0 0 0 0,0-1 0 0 0,0 1-1 0 0,0 0 1 0 0,1-1 0 0 0,-1 1 0 0 0,1 0 0 0 0,-1-1 0 0 0,1 0 0 0 0,-1 1-1 0 0,1-1 1 0 0,0 0 0 0 0,0 0 0 0 0,0 0 0 0 0,0 0 0 0 0,0 0 0 0 0,0 0-1 0 0,0-1 1 0 0,0 1 0 0 0,0-1 0 0 0,0 1 0 0 0,0-1 0 0 0,0 0 0 0 0,0 0-1 0 0,0 0 1 0 0,0 0 0 0 0,1 0 0 0 0,-1 0 0 0 0,1-1-69 0 0,-1 1 13 0 0,0 0 0 0 0,0 0-1 0 0,-1 0 1 0 0,1-1 0 0 0,0 1 0 0 0,0-1 0 0 0,-1 1 0 0 0,1-1-1 0 0,0 0 1 0 0,-1 1 0 0 0,1-1 0 0 0,-1 0 0 0 0,1 0 0 0 0,-1 0 0 0 0,1 0-1 0 0,-1-1 1 0 0,0 1 0 0 0,0 0 0 0 0,1-1 0 0 0,-1 1 0 0 0,0 0-1 0 0,0-1 1 0 0,0 1 0 0 0,0-1 0 0 0,-1 0 0 0 0,1 1 0 0 0,0-1-1 0 0,-1 0 1 0 0,1 1 0 0 0,-1-1 0 0 0,0 0 0 0 0,1 0 0 0 0,-1 1 0 0 0,0-1-1 0 0,0 0 1 0 0,0 0 0 0 0,0 1 0 0 0,0-1 0 0 0,-1 0 0 0 0,1 0-1 0 0,0 0 1 0 0,-1 1 0 0 0,0-1 0 0 0,1 0 0 0 0,-1 1 0 0 0,0-1 0 0 0,0 1-1 0 0,0-1 1 0 0,0 1 0 0 0,0-1 0 0 0,0 1 0 0 0,0-1 0 0 0,0 1-13 0 0,-16 40-5946 0 0,13-24 709 0 0</inkml:trace>
  <inkml:trace contextRef="#ctx0" brushRef="#br1" timeOffset="34634.27">2660 1434 2468 0 0,'0'0'968'0'0,"0"0"2373"0"0,0 0-1879 0 0,0 0-1311 0 0,0 0 272 0 0,-1 6 111 0 0,-7 30-110 0 0,-22 99-1071 0 0,18-43-4099 0 0,10-64 2232 0 0</inkml:trace>
  <inkml:trace contextRef="#ctx0" brushRef="#br1" timeOffset="34884.12">2606 2089 1448 0 0,'0'0'2648'0'0,"0"0"-19"0"0,0 0-1485 0 0,-3 44-352 0 0,2-31 0 0 0,-2 0-172 0 0,2 2 52 0 0,-2-2-4 0 0,2 3-424 0 0,-2 1-128 0 0,2 0-40 0 0,-2 5-12 0 0,-1 0-64 0 0,-1 2 0 0 0,0 1-396 0 0,-3 1-984 0 0,2-6-1160 0 0,-1 10-3041 0 0</inkml:trace>
  <inkml:trace contextRef="#ctx0" brushRef="#br1" timeOffset="35146.6">2565 2781 2948 0 0,'2'6'2849'0'0,"13"110"2739"0"0,-51 2-5947 0 0,30-107-273 0 0,0-1 0 0 0,1 1-1 0 0,1 0 1 0 0,0 1 0 0 0,1-1 0 0 0,0 1 0 0 0,0 0 0 0 0,1-1 0 0 0,1 1 0 0 0,0 0 0 0 0,0 0 0 0 0,1 0 0 0 0,1 0 0 0 0,0 0 0 0 0,2 4 632 0 0,19 70 5656 0 0,1 5 2367 0 0,-26-27-8984 0 0,1-52-4413 0 0,2-10-1503 0 0</inkml:trace>
  <inkml:trace contextRef="#ctx0" brushRef="#br1" timeOffset="35811.47">4986 3798 2856 0 0,'0'0'4697'0'0,"0"0"-3381"0"0,-6-1-1466 0 0,-895-49 4185 0 0,-968 31-2967 0 0,645 17-265 0 0,698-3-633 0 0,520 5-525 0 0,-14-1-925 0 0,11-3-2716 0 0,8-3-2408 0 0</inkml:trace>
  <inkml:trace contextRef="#ctx0" brushRef="#br1" timeOffset="36403.27">933 294 6837 0 0,'0'0'1794'0'0,"0"0"-1796"0"0,-3 7-427 0 0,-1 13 596 0 0,0 1 0 0 0,1-1 0 0 0,1 1 0 0 0,1-1 0 0 0,1 1 0 0 0,1 0 0 0 0,0-1 0 0 0,2 1 0 0 0,0-1 0 0 0,4 9-167 0 0,2 38 348 0 0,80 984 4276 0 0,-71-536-3148 0 0,-22 1 1 0 0,-30 87-1477 0 0,32-571 63 0 0,-7 428-387 0 0,15-393-615 0 0,4-25-3385 0 0,-5-35-123 0 0,2-5-2357 0 0</inkml:trace>
  <inkml:trace contextRef="#ctx0" brushRef="#br1" timeOffset="37195.92">2607 3643 1304 0 0,'0'0'738'0'0,"0"0"1572"0"0,0 0-269 0 0,0 0-773 0 0,-3 5-145 0 0,-52 122 2172 0 0,56-126-3238 0 0,1 1 1 0 0,0-1-1 0 0,0 0 0 0 0,0 0 1 0 0,0 0-1 0 0,0 0 0 0 0,0 0 1 0 0,0 0-1 0 0,0 0 0 0 0,1-1 1 0 0,-1 1-1 0 0,0-1 1 0 0,0 1-1 0 0,1-1 0 0 0,-1 0 1 0 0,0 0-1 0 0,0 0 0 0 0,1 0 1 0 0,-1 0-1 0 0,0-1 0 0 0,1 1 1 0 0,-1-1-1 0 0,0 0 0 0 0,0 1 1 0 0,0-1-1 0 0,0 0 0 0 0,0 0 1 0 0,0 0-1 0 0,0 0 0 0 0,0-1 1 0 0,0 1-1 0 0,0-1 0 0 0,-1 1 1 0 0,1-1-1 0 0,1-1-57 0 0,-2 2 46 0 0,1 0 1 0 0,0-1-1 0 0,-1 0 0 0 0,1 1 0 0 0,-1-1 1 0 0,0 0-1 0 0,1 0 0 0 0,-1 0 1 0 0,0 0-1 0 0,0 0 0 0 0,0 0 1 0 0,0 0-1 0 0,-1 0 0 0 0,1 0 1 0 0,0 0-1 0 0,-1 0 0 0 0,0-1 0 0 0,1 1 1 0 0,-1 0-1 0 0,0 0 0 0 0,0-1 1 0 0,0 1-1 0 0,-1 0 0 0 0,1 0 1 0 0,-1 0-1 0 0,1-1 0 0 0,-1 1 1 0 0,1 0-1 0 0,-1 0 0 0 0,0 0 0 0 0,-1-2-46 0 0,-62 41 226 0 0,60-34-199 0 0,-12 15 426 0 0,28-32-1387 0 0,-4 1-1309 0 0,-7 7-3580 0 0,-1 3 188 0 0</inkml:trace>
  <inkml:trace contextRef="#ctx0" brushRef="#br1" timeOffset="37506.87">2470 3974 3220 0 0,'0'0'7260'0'0,"0"0"-4806"0"0,0 0-1588 0 0,0 0-231 0 0,0 0-115 0 0,0 0-98 0 0,0 0-128 0 0,0 0-159 0 0,1-4-131 0 0,-1 3-26 0 0,1 0-1 0 0,-1 0 1 0 0,1 0-1 0 0,0 0 1 0 0,0 1-1 0 0,-1-1 1 0 0,1 0-1 0 0,0 1 1 0 0,0-1-1 0 0,0 0 1 0 0,0 1-1 0 0,0-1 1 0 0,0 1-1 0 0,0 0 1 0 0,0-1-1 0 0,0 1 0 0 0,0 0 1 0 0,0-1-1 0 0,0 1 1 0 0,0 0-1 0 0,0 0 1 0 0,0 0-1 0 0,0 0 1 0 0,0 0-1 0 0,0 0 1 0 0,0 0-1 0 0,0 0 1 0 0,1 1-1 0 0,-1-1 1 0 0,0 0-1 0 0,0 1 1 0 0,0-1-1 0 0,0 1 1 0 0,0-1-1 0 0,-1 1 1 0 0,1-1-1 0 0,0 1 1 0 0,0-1-1 0 0,0 1 1 0 0,0 0-1 0 0,-1 0 1 0 0,1-1-1 0 0,0 1 1 0 0,-1 0-1 0 0,1 0 1 0 0,0 0-1 0 0,-1 0 1 0 0,1 0-1 0 0,-1 0 1 0 0,0 0-1 0 0,1 0 1 0 0,-1 0-1 0 0,0 0 1 0 0,1 0-1 0 0,-1 0 1 0 0,0 0-1 0 0,0 0 1 0 0,0 0-1 0 0,0 0 1 0 0,0 0-1 0 0,0 0 1 0 0,0 1 22 0 0,4 0 37 0 0,-1 0 0 0 0,1 1 0 0 0,0 0 1 0 0,-1-1-1 0 0,1 1 0 0 0,-1 1 1 0 0,0-1-1 0 0,0 0 0 0 0,-1 1 0 0 0,1 0 1 0 0,-1-1-1 0 0,1 1 0 0 0,-1 0 0 0 0,0 0 1 0 0,-1 0-1 0 0,1 1 0 0 0,-1-1 0 0 0,1 0 1 0 0,-1 1-1 0 0,-1-1 0 0 0,1 1 0 0 0,-1-1 1 0 0,1 1-1 0 0,-1-1 0 0 0,-1 1 1 0 0,1-1-1 0 0,-1 0 0 0 0,1 1 0 0 0,-1-1 1 0 0,0 1-1 0 0,-1-1 0 0 0,1 0 0 0 0,-1 0 1 0 0,0 0-1 0 0,0 0 0 0 0,0 0 0 0 0,-1 0 1 0 0,1 0-1 0 0,-1-1 0 0 0,0 1 1 0 0,0-1-1 0 0,0 0 0 0 0,0 0 0 0 0,-1 0 1 0 0,1 0-1 0 0,-1 0 0 0 0,0-1-37 0 0,-36 9-465 0 0,15-16-6381 0 0,18-6-73 0 0</inkml:trace>
  <inkml:trace contextRef="#ctx0" brushRef="#br1" timeOffset="37691.11">2632 4026 5276 0 0,'0'0'5639'0'0,"0"0"-4024"0"0,0 0-1268 0 0,-2 6 287 0 0,-51 128 1396 0 0,74-101-4118 0 0,7-23-2415 0 0,-5-8-1811 0 0</inkml:trace>
  <inkml:trace contextRef="#ctx0" brushRef="#br1" timeOffset="38031.84">2887 3959 5489 0 0,'0'0'4029'0'0,"0"6"-2873"0"0,-1 3-929 0 0,1 1 0 0 0,-2-1 0 0 0,1 0 0 0 0,-2 0 0 0 0,1 0-1 0 0,-1 0 1 0 0,0-1 0 0 0,-1 1 0 0 0,0-1 0 0 0,0 0 0 0 0,-1 0 0 0 0,0 0 0 0 0,0 0 0 0 0,-4 2-227 0 0,8-11-176 0 0,-1 0-1 0 0,0 0 1 0 0,0 0-1 0 0,1 0 1 0 0,-1-1-1 0 0,1 1 1 0 0,-1-1-1 0 0,1 1 0 0 0,0-1 1 0 0,-1 1-1 0 0,1-1 1 0 0,0 0-1 0 0,0 0 1 0 0,0 1-1 0 0,0-1 1 0 0,0 0-1 0 0,1 0 1 0 0,-1 0-1 0 0,1 0 1 0 0,-1 0-1 0 0,1 0 0 0 0,0 0 1 0 0,-1 0-1 0 0,1 0 1 0 0,0 0-1 0 0,0 0 1 0 0,1 0-1 0 0,-1 0 1 0 0,0-1 176 0 0,0 1-133 0 0,0 1-53 0 0,1 1 245 0 0,-1 0-1 0 0,1 1 1 0 0,0-1 0 0 0,0 0 0 0 0,0 0 0 0 0,0 0-1 0 0,0 0 1 0 0,0 1 0 0 0,-1-1 0 0 0,1 0 0 0 0,0-1-1 0 0,0 1 1 0 0,0 0 0 0 0,0 0 0 0 0,0 0 0 0 0,0 0-1 0 0,0-1 1 0 0,-1 1 0 0 0,1 0 0 0 0,0-1 0 0 0,0 1 0 0 0,0-1-1 0 0,-1 1 1 0 0,1-1 0 0 0,0 1 0 0 0,0-1 0 0 0,-1 0-1 0 0,1 1 1 0 0,-1-1 0 0 0,1 0 0 0 0,0 1 0 0 0,-1-1-1 0 0,1 0 1 0 0,-1 0 0 0 0,0 1 0 0 0,1-1 0 0 0,-1 0-1 0 0,0 0 1 0 0,1 0 0 0 0,-1 0 0 0 0,0 0 0 0 0,0 1-1 0 0,0-1 1 0 0,0 0 0 0 0,0 0 0 0 0,0 0 0 0 0,0 0-1 0 0,0 0 1 0 0,0 0 0 0 0,0 0 0 0 0,0 0 0 0 0,-1 1-1 0 0,1-1 1 0 0,0 0 0 0 0,-1 0 0 0 0,1 0 0 0 0,0 0-1 0 0,-1 1 1 0 0,1-1 0 0 0,-1 0 0 0 0,1 0 0 0 0,-1 1 0 0 0,0-1-1 0 0,1 0 1 0 0,-1 1-59 0 0,1 0 55 0 0,7 5 257 0 0,-1 0 0 0 0,0 0 1 0 0,0 1-1 0 0,-1 0 0 0 0,0 0 1 0 0,0 0-1 0 0,0 1 1 0 0,-1-1-1 0 0,1 1 0 0 0,-2 0 1 0 0,1 1-1 0 0,-1-1 0 0 0,0 0 1 0 0,0 2-313 0 0,-45-17 233 0 0,-1-15-1866 0 0,14 4-2621 0 0,-1-3-3771 0 0</inkml:trace>
  <inkml:trace contextRef="#ctx0" brushRef="#br1" timeOffset="38695.62">4985 3797 4456 0 0,'0'0'8018'0'0,"0"0"-5824"0"0,0 0-2011 0 0,0 0-130 0 0,0 0 4 0 0,0 0 2 0 0,0 0-64 0 0,0 0-96 0 0,5-1-143 0 0,10-2-114 0 0,-13 2 387 0 0,0-1 0 0 0,1 1 0 0 0,-1-1 1 0 0,1 1-1 0 0,-1 0 0 0 0,1 0 0 0 0,0 0 0 0 0,-1 0 0 0 0,1 1 0 0 0,0-1 1 0 0,-1 1-1 0 0,1 0 0 0 0,0-1 0 0 0,0 1 0 0 0,-1 0 0 0 0,1 1 0 0 0,0-1 1 0 0,0 0-1 0 0,-1 1 0 0 0,1 0 0 0 0,0 0 0 0 0,-1-1 0 0 0,1 1 0 0 0,-1 1 1 0 0,1-1-1 0 0,-1 0 0 0 0,0 1 0 0 0,1-1 0 0 0,-1 1 0 0 0,0 0 0 0 0,0-1 1 0 0,0 1-1 0 0,0 0 0 0 0,0 0 0 0 0,0 1 0 0 0,-1-1 0 0 0,1 0 1 0 0,-1 1-1 0 0,0-1 0 0 0,1 0 0 0 0,-1 1 0 0 0,0 0 0 0 0,-1-1 0 0 0,1 1 1 0 0,0 0-1 0 0,-1-1 0 0 0,1 1 0 0 0,-1 0 0 0 0,0 0-29 0 0,-18 7-221 0 0,-20-32-5275 0 0,26 12 573 0 0</inkml:trace>
  <inkml:trace contextRef="#ctx0" brushRef="#br1" timeOffset="38992.86">4953 3663 6217 0 0,'0'0'4822'0'0,"0"0"-3128"0"0,0 0-1264 0 0,0 0-362 0 0,0 0-32 0 0,0 0 120 0 0,0 0 75 0 0,0 0-68 0 0,3 7-43 0 0,0 2-94 0 0,2-1 0 0 0,-1 0-1 0 0,1 0 1 0 0,0 0 0 0 0,1-1-1 0 0,0 0 1 0 0,0 0 0 0 0,1-1 0 0 0,-1 1-1 0 0,1-1 1 0 0,1-1 0 0 0,-1 1-1 0 0,1-1 1 0 0,0-1 0 0 0,2 1-26 0 0,133 30 1699 0 0,-185-10-360 0 0,16-13-1639 0 0,-76 44 1993 0 0,76-31-4566 0 0,10 3-3945 0 0,16-24-1149 0 0</inkml:trace>
  <inkml:trace contextRef="#ctx0" brushRef="#br1" timeOffset="39492.79">5385 4027 3008 0 0,'0'0'5673'0'0,"0"0"-3757"0"0,0 0-1561 0 0,0 0-195 0 0,0 0 198 0 0,0 0 159 0 0,0 0-80 0 0,0 0-215 0 0,0 0-166 0 0,7-2 3430 0 0,28-4-4653 0 0,-30 6 1199 0 0,0 1 1 0 0,-1 1 0 0 0,1-1 0 0 0,0 1-1 0 0,-1-1 1 0 0,0 1 0 0 0,1 1-1 0 0,-1-1 1 0 0,0 1 0 0 0,0-1 0 0 0,0 1-1 0 0,0 0 1 0 0,-1 0 0 0 0,1 1-1 0 0,-1-1 1 0 0,0 1 0 0 0,0 0 0 0 0,0 0-1 0 0,-1 0 1 0 0,1 0 0 0 0,-1 0-1 0 0,0 0 1 0 0,0 1 0 0 0,0-1 0 0 0,-1 1-1 0 0,1 0 1 0 0,-1-1 0 0 0,0 1-1 0 0,-1 0 1 0 0,1 0 0 0 0,-1-1 0 0 0,0 1-1 0 0,0 0 1 0 0,-1 0 0 0 0,1 0-1 0 0,-1-1 1 0 0,0 1 0 0 0,0 0 0 0 0,-1-1-1 0 0,1 1 1 0 0,-1-1 0 0 0,0 1-1 0 0,0-1 1 0 0,-1 0 0 0 0,0 2-33 0 0,-48 33 157 0 0,13-26-5329 0 0,34-14 660 0 0,4-4-2414 0 0</inkml:trace>
  <inkml:trace contextRef="#ctx0" brushRef="#br1" timeOffset="39677.48">5511 4037 10981 0 0,'0'0'4024'0'0,"0"0"-4024"0"0,0 0 0 0 0,0 0 188 0 0,4 45 476 0 0,-4-30-107 0 0,-2 2-121 0 0,0 1-124 0 0,0 0-136 0 0,0 1-108 0 0,2-1-68 0 0,0-2-124 0 0,6 1-336 0 0,1-2-609 0 0,5 1-1131 0 0,-3-4-3144 0 0,12-3-2865 0 0</inkml:trace>
  <inkml:trace contextRef="#ctx0" brushRef="#br1" timeOffset="40470.29">850 121 11025 0 0,'0'0'1523'0'0,"0"0"-1385"0"0,6 7-413 0 0,111 165 3001 0 0,-175-269-5903 0 0,31 47 5226 0 0,25 56-1996 0 0,0 1-1 0 0,-1-1 1 0 0,1 1-1 0 0,-1-1 1 0 0,-1 0 0 0 0,1 0-1 0 0,-1-1 1 0 0,0 1-1 0 0,0-1 1 0 0,0 1-1 0 0,-1-1 1 0 0,0-1-1 0 0,0 1 1 0 0,0-1-1 0 0,-1 0 1 0 0,-2 2-53 0 0,-33 20-4362 0 0,17-16-1818 0 0</inkml:trace>
  <inkml:trace contextRef="#ctx0" brushRef="#br1" timeOffset="40928.84">117 9 4500 0 0,'0'0'5016'0'0,"0"0"-3541"0"0,0 0-1233 0 0,0 0-46 0 0,0 0 136 0 0,0 0 84 0 0,0 0 142 0 0,0 0-126 0 0,-8-9-526 0 0,20 76 1476 0 0,-13-64-1348 0 0,1 1 0 0 0,0-1 0 0 0,0 0 0 0 0,0 1 1 0 0,1-1-1 0 0,-1 0 0 0 0,1 0 0 0 0,0 1 1 0 0,0-1-1 0 0,0 0 0 0 0,0 0 0 0 0,0 0 0 0 0,1 0 1 0 0,-1 0-1 0 0,1 0 0 0 0,0-1 0 0 0,0 1 0 0 0,0 0 1 0 0,0-1-1 0 0,0 0 0 0 0,1 1 0 0 0,-1-1 0 0 0,1 0 1 0 0,-1 0-1 0 0,1 0 0 0 0,0-1 0 0 0,0 1 0 0 0,0-1 1 0 0,0 1-1 0 0,0-1 0 0 0,0 0 0 0 0,0 0 0 0 0,0 0 1 0 0,1-1-1 0 0,-1 1 0 0 0,0-1 0 0 0,0 0 1 0 0,1 0-1 0 0,-1 0 0 0 0,0 0 0 0 0,1 0 0 0 0,-1-1 1 0 0,0 1-1 0 0,0-1 0 0 0,0 0 0 0 0,0 0 0 0 0,1 0 1 0 0,-1-1-1 0 0,0 1 0 0 0,-1-1 0 0 0,1 1 0 0 0,0-1 1 0 0,0 0-1 0 0,-1 0 0 0 0,1 0 0 0 0,-1-1 0 0 0,0 1 1 0 0,0-1-1 0 0,1 0-34 0 0,26-56 461 0 0,-16 96-185 0 0,-12-33-225 0 0,-1 0 1 0 0,1 0 0 0 0,-1 0 0 0 0,0-1 0 0 0,0 1 0 0 0,-1 0 0 0 0,1 0 0 0 0,-1 0 0 0 0,1 0 0 0 0,-1 0 0 0 0,-1-1 0 0 0,1 1-1 0 0,0 0 1 0 0,-1-1 0 0 0,0 1 0 0 0,0-1 0 0 0,0 1 0 0 0,0-1 0 0 0,0 0 0 0 0,-1 0 0 0 0,1 0 0 0 0,-1 0 0 0 0,0 0 0 0 0,0-1-1 0 0,0 1 1 0 0,0-1 0 0 0,0 0 0 0 0,-1 0 0 0 0,1 0 0 0 0,-1 0 0 0 0,-1 0-52 0 0,-120 39-867 0 0,71-33-867 0 0,19-7-2188 0 0,8-4-4886 0 0</inkml:trace>
  <inkml:trace contextRef="#ctx0" brushRef="#br1" timeOffset="47221.15">2473 4326 752 0 0,'0'0'525'0'0,"0"0"436"0"0,-7-1 706 0 0,-2-2-1304 0 0,0 0-1 0 0,0 0 1 0 0,1 0-1 0 0,0-1 1 0 0,-1-1-1 0 0,1 0 1 0 0,1 0-1 0 0,-1 0 1 0 0,1-1-1 0 0,0 0 1 0 0,0 0-1 0 0,1-1 1 0 0,-1 0-1 0 0,1 0 1 0 0,1 0-1 0 0,0-1 1 0 0,0 0-1 0 0,0 0 1 0 0,1 0-1 0 0,0 0 1 0 0,-2-9-363 0 0,3 9-156 0 0,0-1 0 0 0,1 0 0 0 0,0 1 0 0 0,1-1 0 0 0,-1 0 0 0 0,2 0 0 0 0,-1 0 0 0 0,1 0 0 0 0,1 1 0 0 0,-1-1 0 0 0,2 0 0 0 0,-1 0 0 0 0,1 0 0 0 0,0 1 0 0 0,1-1 0 0 0,0 1 1 0 0,1 0-1 0 0,-1-1 0 0 0,2 2 0 0 0,-1-1 0 0 0,1 0 0 0 0,0 1 0 0 0,5-6 156 0 0,26-22-4 0 0,1 1 1 0 0,1 1-1 0 0,2 3 1 0 0,2 1 0 0 0,0 2-1 0 0,2 2 1 0 0,30-12 3 0 0,-58 29 125 0 0,1 0-1 0 0,0 2 1 0 0,0 0 0 0 0,1 1 0 0 0,0 1-1 0 0,0 0 1 0 0,0 2 0 0 0,0 0 0 0 0,0 1 0 0 0,0 1-1 0 0,0 0 1 0 0,1 1 0 0 0,-1 2 0 0 0,0-1-1 0 0,0 2 1 0 0,-1 1 0 0 0,1 0 0 0 0,-1 1 0 0 0,10 5-125 0 0,-1-1-13 0 0,0 1 0 0 0,-1 1 1 0 0,0 1-1 0 0,-1 1 0 0 0,-1 1 1 0 0,0 1-1 0 0,-1 1 0 0 0,-1 2 1 0 0,12 13 12 0 0,-25-22 6 0 0,-2 0-1 0 0,1 1 1 0 0,-2 0 0 0 0,1 0 0 0 0,-2 0 0 0 0,1 1 0 0 0,-1 0 0 0 0,-1-1 0 0 0,0 1 0 0 0,-1 1 0 0 0,0-1 0 0 0,-1 0 0 0 0,-1 0 0 0 0,1 1 0 0 0,-2-1-1 0 0,0 0 1 0 0,0 0 0 0 0,-1 1 0 0 0,-1-1 0 0 0,0 0 0 0 0,0-1 0 0 0,-2 1 0 0 0,1 0-6 0 0,-5 10 114 0 0,0-1 0 0 0,-2 1 0 0 0,0-2 1 0 0,-1 0-1 0 0,-2 0 0 0 0,1-1 0 0 0,-2-1 0 0 0,-1 0 0 0 0,0-1 1 0 0,-1-1-1 0 0,-12 9-114 0 0,8-10 136 0 0,-1-1-1 0 0,-1-1 1 0 0,0-1 0 0 0,-1-1 0 0 0,0-1 0 0 0,0-1 0 0 0,-1-1-1 0 0,0-1 1 0 0,-1-2 0 0 0,1 0 0 0 0,-1-2 0 0 0,0 0 0 0 0,0-2-1 0 0,0-1 1 0 0,0-1 0 0 0,0-2 0 0 0,0 0 0 0 0,0-1 0 0 0,1-2-1 0 0,0-1 1 0 0,0-1 0 0 0,0 0 0 0 0,-10-8-136 0 0,-104-102-1149 0 0,76 18-5831 0 0,52 72 517 0 0</inkml:trace>
  <inkml:trace contextRef="#ctx0" brushRef="#br1" timeOffset="60485.86">1785 5210 4712 0 0,'0'0'1187'0'0,"0"0"1773"0"0,0 0-1607 0 0,0 0-876 0 0,0 0-203 0 0,0 0-77 0 0,0 0-43 0 0,0 0 4 0 0,4 3-12 0 0,3 1 26 0 0,1-1 0 0 0,-1 1 0 0 0,1-1 0 0 0,0 0 0 0 0,0-1 0 0 0,0 0 0 0 0,0 0 0 0 0,1-1 0 0 0,-1 0 0 0 0,1-1 0 0 0,-1 1 0 0 0,0-2 0 0 0,1 1 0 0 0,-1-1 0 0 0,0 0 0 0 0,1-1 0 0 0,-1 0 0 0 0,0 0 0 0 0,0-1 0 0 0,0 0 0 0 0,-1 0 0 0 0,1-1 0 0 0,-1 0 0 0 0,0 0 0 0 0,0-1-1 0 0,0 0 1 0 0,4-4-172 0 0,-11 4 9 0 0,0 0 0 0 0,0 0 0 0 0,0 0 0 0 0,-1 0 0 0 0,1 0 0 0 0,-1 0 0 0 0,0 0 0 0 0,-1 0 0 0 0,1 0 0 0 0,-1 0 0 0 0,0 1 0 0 0,0-1 0 0 0,-1 1-1 0 0,1-1 1 0 0,-1 1 0 0 0,0 0 0 0 0,0 0 0 0 0,-1 0 0 0 0,1 0 0 0 0,-1 1 0 0 0,0-1 0 0 0,0 1 0 0 0,0 0 0 0 0,0 0 0 0 0,0 0 0 0 0,-1 1-1 0 0,1 0 1 0 0,-1 0 0 0 0,1 0 0 0 0,-1 0 0 0 0,-2 0-9 0 0,6 0-30 0 0,-1-1-1 0 0,0 1 1 0 0,0 0 0 0 0,0 0-1 0 0,0 0 1 0 0,0 0 0 0 0,0 0-1 0 0,-1 0 1 0 0,1 1-1 0 0,-1-1 1 0 0,1 1 0 0 0,-1 0-1 0 0,1-1 1 0 0,-1 1-1 0 0,0 1 1 0 0,0-1 0 0 0,0 0-1 0 0,1 0 1 0 0,-1 1 0 0 0,0 0-1 0 0,0 0 1 0 0,0-1-1 0 0,0 2 1 0 0,0-1 0 0 0,0 0-1 0 0,1 0 1 0 0,-1 1-1 0 0,0 0 1 0 0,0 0 0 0 0,0 0-1 0 0,1 0 1 0 0,-1 0 0 0 0,0 0-1 0 0,1 0 1 0 0,-1 1-1 0 0,1 0 1 0 0,0-1 0 0 0,-1 1-1 0 0,1 0 1 0 0,0 0 0 0 0,0 0-1 0 0,0 0 1 0 0,0 1-1 0 0,-1 1 31 0 0,-1 221 520 0 0,0-102 201 0 0,17-119-6833 0 0,-8-7 286 0 0</inkml:trace>
  <inkml:trace contextRef="#ctx0" brushRef="#br1" timeOffset="60762.54">1970 5395 704 0 0,'0'0'7869'0'0,"0"0"-6029"0"0,0 0-680 0 0,0 0-432 0 0,0 0 168 0 0,0 0 212 0 0,0 0-136 0 0,-43 1-456 0 0,16-1-380 0 0,-2 0-136 0 0,-2 0-884 0 0,2 0-804 0 0,8 0-900 0 0,-2 0-4641 0 0</inkml:trace>
  <inkml:trace contextRef="#ctx0" brushRef="#br1" timeOffset="61042.89">2214 5128 4484 0 0,'0'0'5137'0'0,"0"0"-3532"0"0,0 0-907 0 0,0 0 127 0 0,0 0 222 0 0,0 0-198 0 0,0 0-333 0 0,0 0-179 0 0,-5 6-51 0 0,-5 7-228 0 0,2 1 0 0 0,0 0 1 0 0,1 0-1 0 0,0 0 0 0 0,1 1 0 0 0,0 0 0 0 0,1 0 0 0 0,1 1 1 0 0,1-1-1 0 0,0 1 0 0 0,1 0 0 0 0,1 0 0 0 0,0 0 0 0 0,1 0 1 0 0,1 0-1 0 0,0 0 0 0 0,1 1-58 0 0,0-12-36 0 0,-1 1 0 0 0,1-1-1 0 0,0 0 1 0 0,0 0 0 0 0,1-1 0 0 0,-1 1 0 0 0,1 0 0 0 0,0-1 0 0 0,0 0-1 0 0,1 0 1 0 0,-1 1 0 0 0,1-2 0 0 0,0 1 0 0 0,0 0 0 0 0,0-1-1 0 0,0 0 1 0 0,1 0 0 0 0,-1 0 0 0 0,1-1 0 0 0,0 1 0 0 0,0-1 0 0 0,0 0-1 0 0,0-1 1 0 0,0 1 0 0 0,0-1 0 0 0,1 0 0 0 0,3 0 36 0 0,6-10-7756 0 0,-7-6-285 0 0</inkml:trace>
  <inkml:trace contextRef="#ctx0" brushRef="#br1" timeOffset="61435.21">2344 5257 4960 0 0,'0'0'4414'0'0,"0"0"-2967"0"0,0 0-765 0 0,0 0 221 0 0,0 0-74 0 0,0 0-322 0 0,0 0-290 0 0,0 0-151 0 0,2-4-82 0 0,-1 3 14 0 0,-1 0-1 0 0,1 0 0 0 0,0-1 0 0 0,0 1 1 0 0,0 0-1 0 0,0 0 0 0 0,0 0 0 0 0,0 0 1 0 0,0 0-1 0 0,0 1 0 0 0,0-1 0 0 0,1 0 1 0 0,-1 0-1 0 0,0 1 0 0 0,0-1 0 0 0,1 1 1 0 0,-1-1-1 0 0,0 1 0 0 0,1-1 0 0 0,-1 1 0 0 0,1 0 1 0 0,-1 0-1 0 0,1 0 0 0 0,-1 0 0 0 0,0 0 1 0 0,1 0-1 0 0,-1 0 0 0 0,1 0 0 0 0,-1 0 1 0 0,0 1-1 0 0,1-1 0 0 0,-1 1 0 0 0,1-1 1 0 0,-1 1-1 0 0,0-1 0 0 0,0 1 0 0 0,1 0 1 0 0,-1 0-1 0 0,0-1 0 0 0,0 1 0 0 0,0 0 1 0 0,0 0-1 0 0,0 0 0 0 0,0 0 0 0 0,0 1 1 0 0,0-1-1 0 0,0 0 3 0 0,4 2 64 0 0,-1-1 0 0 0,1 1 0 0 0,-1 0 1 0 0,0 0-1 0 0,0 0 0 0 0,0 0 0 0 0,0 1 0 0 0,0 0 1 0 0,-1 0-1 0 0,0 0 0 0 0,0 0 0 0 0,0 0 0 0 0,0 1 0 0 0,0-1 1 0 0,-1 1-1 0 0,0 0 0 0 0,0 0 0 0 0,0-1 0 0 0,-1 1 1 0 0,0 1-1 0 0,0-1 0 0 0,0 0 0 0 0,0 0 0 0 0,-1 0 0 0 0,0 0 1 0 0,0 1-1 0 0,0-1 0 0 0,-1 0 0 0 0,1 0 0 0 0,-1 0 1 0 0,-1 0-1 0 0,1 0 0 0 0,-1 0 0 0 0,0 0 0 0 0,0 0 0 0 0,0 0 1 0 0,0-1-1 0 0,-1 1 0 0 0,0-1 0 0 0,0 0 0 0 0,0 0 0 0 0,-1 0 1 0 0,1 0-1 0 0,-1 0 0 0 0,0-1 0 0 0,-2 2-64 0 0,-10 3-1675 0 0,20-22-6208 0 0,6 0 1421 0 0</inkml:trace>
  <inkml:trace contextRef="#ctx0" brushRef="#br1" timeOffset="61711.4">2574 5294 6281 0 0,'0'0'2714'0'0,"0"0"-1543"0"0,0 0-727 0 0,0 0 58 0 0,0 0 469 0 0,0 0 233 0 0,0 0-230 0 0,0 0-340 0 0,-6 8-282 0 0,5-8-344 0 0,-2 2 11 0 0,0 0 0 0 0,1 0 0 0 0,-1 0 0 0 0,0 0 1 0 0,1 1-1 0 0,-1-1 0 0 0,1 1 0 0 0,0-1 0 0 0,0 1 1 0 0,0 0-1 0 0,0 0 0 0 0,0 0 0 0 0,1 0 0 0 0,-1 0 1 0 0,1 0-1 0 0,0 0 0 0 0,0 1 0 0 0,0-1 0 0 0,0 0 1 0 0,0 1-1 0 0,1-1 0 0 0,0 1 0 0 0,0-1 0 0 0,0 0 1 0 0,0 1-1 0 0,0-1 0 0 0,1 1 0 0 0,-1-1 0 0 0,1 1 1 0 0,0-1-1 0 0,0 0 0 0 0,0 0 0 0 0,0 1 0 0 0,1-1 1 0 0,0 0-1 0 0,-1 0 0 0 0,1 0 0 0 0,0-1 0 0 0,0 1 1 0 0,0 0-1 0 0,1-1 0 0 0,-1 1 0 0 0,3 1-19 0 0,52 11-414 0 0,-22-27-4986 0 0,-28 4 963 0 0</inkml:trace>
  <inkml:trace contextRef="#ctx0" brushRef="#br1" timeOffset="62082.21">2787 5106 11941 0 0,'0'0'572'0'0,"0"0"-94"0"0,0 0 214 0 0,0 0 0 0 0,-3 7-189 0 0,1-2-460 0 0,0 2-52 0 0,-1 1 1 0 0,1-1-1 0 0,-1 0 0 0 0,-1 0 1 0 0,0 0-1 0 0,0 0 0 0 0,0-1 0 0 0,0 1 1 0 0,-1-1-1 0 0,0 0 0 0 0,-1-1 1 0 0,1 1-1 0 0,-7 4 9 0 0,-13-58-6743 0 0,25 47 6737 0 0,-8-29-597 0 0,6 9 3909 0 0,30 35-9 0 0,27 58-1902 0 0,-92-87-1833 0 0,24 7-65 0 0,-29-19-913 0 0,24 8-3507 0 0,17 17 1922 0 0,1 0-1644 0 0</inkml:trace>
  <inkml:trace contextRef="#ctx0" brushRef="#br1" timeOffset="62344.02">3012 5200 13001 0 0,'0'0'878'0'0,"0"0"-542"0"0,2 8 11 0 0,2 7-175 0 0,-1 0-1 0 0,0 0 1 0 0,-1 0 0 0 0,-1 0 0 0 0,0 0-1 0 0,-1 1 1 0 0,-1-1 0 0 0,-1 0 0 0 0,0 1-1 0 0,0-1 1 0 0,-2 0 0 0 0,0-1 0 0 0,-2 5-172 0 0,3-12-183 0 0,1-1 0 0 0,-1 0 1 0 0,0-1-1 0 0,-1 1 1 0 0,1 0-1 0 0,-1-1 0 0 0,0 0 1 0 0,-1 0-1 0 0,1 0 1 0 0,-1 0-1 0 0,0-1 0 0 0,0 0 1 0 0,0 0-1 0 0,-1 0 1 0 0,1-1-1 0 0,-1 0 0 0 0,0 0 1 0 0,0 0-1 0 0,0 0 0 0 0,-1-1 1 0 0,-3 1 182 0 0,-11-2-5547 0 0,-6-6-1866 0 0</inkml:trace>
  <inkml:trace contextRef="#ctx0" brushRef="#br1" timeOffset="62592.01">2302 4832 13705 0 0,'0'0'1520'0'0,"0"0"-980"0"0,0 0-124 0 0,0 0 49 0 0,0 0-305 0 0,0 0-156 0 0,0 0-8 0 0,0 0-40 0 0,-27 45 28 0 0,19-26-32 0 0,0 2 48 0 0,-1 1 4 0 0,1 0 108 0 0,-1 0-112 0 0,0-2-212 0 0,1-2-1161 0 0,4-5-2719 0 0,2-6-5993 0 0</inkml:trace>
  <inkml:trace contextRef="#ctx0" brushRef="#br1" timeOffset="62904.53">3763 5471 7081 0 0,'0'0'7105'0'0,"0"0"-5377"0"0,0 0-1303 0 0,-7-1 186 0 0,-243-19-1027 0 0,248 20 170 0 0,-22-7-1299 0 0,13-3-3860 0 0,10-1-2013 0 0</inkml:trace>
  <inkml:trace contextRef="#ctx0" brushRef="#br1" timeOffset="63152.87">3775 5403 9169 0 0,'0'0'6080'0'0,"0"0"-5424"0"0,0 0-556 0 0,0 0 393 0 0,0 0 191 0 0,-57-9-212 0 0,18 4-336 0 0,-3-2-136 0 0,0 1-332 0 0,9 3-304 0 0,9-1-169 0 0,5 2-579 0 0,6-1-1612 0 0,-7-5-4481 0 0</inkml:trace>
  <inkml:trace contextRef="#ctx0" brushRef="#br1" timeOffset="63336.87">4047 5400 5825 0 0,'0'0'6050'0'0,"0"0"-4426"0"0,0 0-1185 0 0,-2 6 124 0 0,0-1-428 0 0,-13 107 1172 0 0,18-110-1188 0 0,0 0 0 0 0,0 0-1 0 0,1-1 1 0 0,-1 1-1 0 0,0-1 1 0 0,1 0-1 0 0,-1 0 1 0 0,1 0-1 0 0,0 0 1 0 0,-1-1 0 0 0,1 0-1 0 0,0 1 1 0 0,-1-1-1 0 0,1-1 1 0 0,0 1-1 0 0,-1 0 1 0 0,1-1-1 0 0,-1 0 1 0 0,1 0 0 0 0,-1 0-1 0 0,1 0 1 0 0,-1 0-1 0 0,1-1 1 0 0,-1 0-1 0 0,0 1 1 0 0,0-1-1 0 0,0 0 1 0 0,0-1-1 0 0,0 1 1 0 0,0-1 0 0 0,-1 1-1 0 0,3-4-118 0 0,-4 6-10 0 0,0-1-1 0 0,0 0 0 0 0,0 0 1 0 0,-1 0-1 0 0,1 1 0 0 0,0-1 1 0 0,-1 0-1 0 0,1 0 1 0 0,0 0-1 0 0,-1 0 0 0 0,1-1 1 0 0,-1 1-1 0 0,1 0 0 0 0,-1 0 1 0 0,0 0-1 0 0,0 0 1 0 0,1 0-1 0 0,-1-1 0 0 0,0 1 1 0 0,0 0-1 0 0,0 0 0 0 0,0 0 1 0 0,0 0-1 0 0,0-1 1 0 0,-1 1-1 0 0,1 0 0 0 0,0 0 1 0 0,-1 0-1 0 0,1 0 1 0 0,0 0-1 0 0,-1 0 0 0 0,0 0 1 0 0,1 0-1 0 0,-1 0 0 0 0,1 0 1 0 0,-1 0-1 0 0,0 0 1 0 0,0 0-1 0 0,0 0 0 0 0,1 0 1 0 0,-1 1-1 0 0,0-1 0 0 0,0 0 1 0 0,0 1-1 0 0,0-1 1 0 0,0 0-1 0 0,0 1 0 0 0,-1-1 1 0 0,1 1-1 0 0,0 0 0 0 0,0-1 1 0 0,0 1-1 0 0,0 0 1 0 0,0 0-1 0 0,-1 0 0 0 0,1 0 1 0 0,0 0-1 0 0,0 0 1 0 0,-1 0 10 0 0,-73 1-2529 0 0,26 13-3469 0 0,40-11 3704 0 0,-24 7-5996 0 0</inkml:trace>
  <inkml:trace contextRef="#ctx0" brushRef="#br1" timeOffset="63862.56">4630 5110 14421 0 0,'16'444'2059'0'0,"-17"-314"-1693"0"0,2-91-230 0 0,-1-44-5349 0 0,0-23-1544 0 0</inkml:trace>
  <inkml:trace contextRef="#ctx0" brushRef="#br1" timeOffset="64361.04">4403 4757 13401 0 0,'-142'-45'461'0'0,"-1"6"-1"0"0,-2 7 1 0 0,-1 6-1 0 0,-1 7 1 0 0,-124 0-461 0 0,79 3 101 0 0,-105-8-1009 0 0,-1 13 1 0 0,-292 28 907 0 0,-49 32-299 0 0,637-49 306 0 0,-1 0 0 0 0,0 0 0 0 0,1 0 0 0 0,-1 0 1 0 0,0 0-1 0 0,1 0 0 0 0,-1 1 0 0 0,0-1 1 0 0,1 1-1 0 0,-1 0 0 0 0,1 0 0 0 0,-1 0 0 0 0,1 0 1 0 0,-1 0-1 0 0,1 1 0 0 0,0-1 0 0 0,-1 1 1 0 0,1-1-1 0 0,0 1 0 0 0,0 0 0 0 0,0 0 0 0 0,0 0 1 0 0,1 0-1 0 0,-1 0 0 0 0,1 0 0 0 0,-1 1 1 0 0,1-1-1 0 0,0 0 0 0 0,-1 1 0 0 0,1-1 0 0 0,1 1 1 0 0,-1-1-1 0 0,0 1 0 0 0,0 0 0 0 0,1-1 1 0 0,0 1-1 0 0,-1 0 0 0 0,1-1 0 0 0,0 1 0 0 0,0 0 1 0 0,1-1-1 0 0,-1 1 0 0 0,1 0 0 0 0,-1-1 1 0 0,1 1-1 0 0,0 0 0 0 0,1 1-7 0 0,140 452 1244 0 0,-97-161-1400 0 0,-42-243 283 0 0,3 1 1 0 0,1 0-1 0 0,3-1 0 0 0,2 0 1 0 0,3-1-1 0 0,1-1 0 0 0,3 0 1 0 0,8 13-128 0 0,-15-50 79 0 0,1 0 0 0 0,0-1 1 0 0,1-1-1 0 0,0 0 0 0 0,0 0 0 0 0,1-2 0 0 0,1 0 1 0 0,0-1-1 0 0,0 0 0 0 0,0-1 0 0 0,1-1 1 0 0,0 0-1 0 0,0-2 0 0 0,1 0 0 0 0,-1-1 1 0 0,1 0-1 0 0,0-2 0 0 0,-1 0 0 0 0,1-1 1 0 0,10-1-80 0 0,667 0 1200 0 0,-358-8-941 0 0,717 17-1368 0 0,-1045-8 940 0 0,52-1-1562 0 0,-22-5-2267 0 0,-6-4-3644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11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 4772 0 0,'0'0'4560'0'0,"0"0"-3220"0"0,0 0-978 0 0,0 0-100 0 0,0 0-48 0 0,2 6 236 0 0,5 26 321 0 0,53 132 1033 0 0,-58-162-1765 0 0,-1 0 0 0 0,1-1 0 0 0,0 1-1 0 0,0-1 1 0 0,0 1 0 0 0,0-1 0 0 0,0 0-1 0 0,1 0 1 0 0,-1 0 0 0 0,0 0 0 0 0,1 0 0 0 0,-1-1-1 0 0,0 1 1 0 0,1-1 0 0 0,-1 1 0 0 0,1-1-1 0 0,-1 0 1 0 0,0 0 0 0 0,1 0 0 0 0,-1 0-1 0 0,1 0 1 0 0,-1-1 0 0 0,1 1 0 0 0,-1-1 0 0 0,0 0-1 0 0,1 1 1 0 0,-1-1 0 0 0,0 0 0 0 0,0 0-1 0 0,0-1 1 0 0,0 1 0 0 0,0 0 0 0 0,0-1-1 0 0,0 1 1 0 0,0-1 0 0 0,0 0 0 0 0,0 1 0 0 0,-1-1-1 0 0,1 0 1 0 0,-1 0 0 0 0,0 0 0 0 0,1 0-1 0 0,-1-1 1 0 0,0 1 0 0 0,0 0 0 0 0,0 0-1 0 0,0-1 1 0 0,-1 1 0 0 0,1 0 0 0 0,-1-1 0 0 0,1 1-1 0 0,-1-1 1 0 0,0 1 0 0 0,0 0 0 0 0,0-1-1 0 0,0 1 1 0 0,-1-1 0 0 0,1 1 0 0 0,0-1-1 0 0,-1 1 1 0 0,0-2-39 0 0,-3-43-106 0 0,3 34-536 0 0,11 46 592 0 0,-2-5 226 0 0,-2-11-111 0 0,0 0-1 0 0,-1 0 1 0 0,0 0 0 0 0,-2 1 0 0 0,0 0-1 0 0,-1 0 1 0 0,-1-1 0 0 0,-1 1 0 0 0,0 0-1 0 0,-1 0 1 0 0,-1 0 0 0 0,-1 0 0 0 0,0-1-1 0 0,-3 5-64 0 0,3-17 108 0 0,0 0 0 0 0,0-1 0 0 0,-1 0 0 0 0,1 0-1 0 0,-1 0 1 0 0,0 0 0 0 0,0 0 0 0 0,-1-1 0 0 0,1 0 0 0 0,-1 1-1 0 0,0-2 1 0 0,1 1 0 0 0,-1-1 0 0 0,0 1 0 0 0,-1-1 0 0 0,1-1-1 0 0,0 1 1 0 0,-1-1 0 0 0,1 0 0 0 0,-1 0 0 0 0,1-1 0 0 0,-1 1-1 0 0,1-1 1 0 0,-1 0 0 0 0,1-1 0 0 0,-1 1 0 0 0,-3-2-108 0 0,-74-18-1199 0 0,19-17-6880 0 0,55 28 1897 0 0</inkml:trace>
  <inkml:trace contextRef="#ctx0" brushRef="#br0" timeOffset="1058.4">298 95 3908 0 0,'0'0'4648'0'0,"0"0"-3228"0"0,0 0-925 0 0,0 0-209 0 0,0 0-297 0 0,7 8 327 0 0,2 1-193 0 0,0 0 0 0 0,0 1 0 0 0,-1 1 0 0 0,-1 0 0 0 0,1 0 0 0 0,-2 0 0 0 0,0 1 0 0 0,0 0 0 0 0,-1 0 0 0 0,0 0 0 0 0,1 10-123 0 0,-8-20 85 0 0,0-1 0 0 0,0 1 0 0 0,-1-1 0 0 0,1 0-1 0 0,0 0 1 0 0,-1 1 0 0 0,1-2 0 0 0,-1 1 0 0 0,1 0 0 0 0,-1 0 0 0 0,0-1-1 0 0,1 0 1 0 0,-1 1 0 0 0,0-1 0 0 0,1 0 0 0 0,-1 0 0 0 0,0 0 0 0 0,1-1-1 0 0,-1 1 1 0 0,0-1 0 0 0,1 1 0 0 0,-1-1 0 0 0,1 0 0 0 0,-1 0-1 0 0,1 0 1 0 0,-2-1-85 0 0,-143-80-638 0 0,173 99 1067 0 0,-1 0 1 0 0,0 2-1 0 0,-1 0 0 0 0,-2 2 0 0 0,0 0 0 0 0,15 20-429 0 0,-36-40 11 0 0,0 0 0 0 0,0-1 0 0 0,0 1 0 0 0,-1 0-1 0 0,1 0 1 0 0,0 0 0 0 0,0 0 0 0 0,-1 0 0 0 0,1 0 0 0 0,0 0 0 0 0,-1 1-1 0 0,1-1 1 0 0,-1 0 0 0 0,1 0 0 0 0,-1 0 0 0 0,0 0 0 0 0,0 1 0 0 0,1-1-1 0 0,-1 0 1 0 0,0 0 0 0 0,0 1 0 0 0,0-1 0 0 0,0 0 0 0 0,-1 0-1 0 0,1 1 1 0 0,0-1 0 0 0,0 0 0 0 0,-1 0 0 0 0,1 0 0 0 0,-1 1 0 0 0,1-1-1 0 0,-1 0 1 0 0,1 0 0 0 0,-1 0 0 0 0,0 0 0 0 0,1 0 0 0 0,-1 0 0 0 0,0 0-1 0 0,0 0 1 0 0,0 0 0 0 0,0 0 0 0 0,0-1 0 0 0,0 1 0 0 0,0 0-1 0 0,0-1 1 0 0,0 1 0 0 0,0-1 0 0 0,0 1 0 0 0,-1-1 0 0 0,1 1 0 0 0,0-1-1 0 0,0 0 1 0 0,0 1 0 0 0,-1-1 0 0 0,1 0 0 0 0,0 0 0 0 0,0 0 0 0 0,-1 0-11 0 0,-78 0 214 0 0,76-1-229 0 0,-246-67-2751 0 0,275 77 3123 0 0,0 1-1 0 0,-1 1 1 0 0,0 0 0 0 0,-1 2 0 0 0,0 1 0 0 0,-1 1 0 0 0,-1 1 0 0 0,4 4-357 0 0,12 23-2510 0 0,-29-32-42 0 0,5 5-5238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14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66 114 4788 0 0,'0'0'5476'0'0,"0"0"-3916"0"0,0 0-1214 0 0,0 0 36 0 0,0 0 126 0 0,0 0 81 0 0,0 0-274 0 0,25 20-528 0 0,-20-17 311 0 0,1 1 0 0 0,-1-1 0 0 0,1-1 0 0 0,0 1 0 0 0,-1-1 0 0 0,1 0 0 0 0,0 0 0 0 0,0 0 0 0 0,1-1 0 0 0,-1 0 0 0 0,0 0 0 0 0,0-1 0 0 0,1 0 0 0 0,-1 0 0 0 0,0 0 0 0 0,0-1 0 0 0,1 1 0 0 0,-1-2 0 0 0,0 1 0 0 0,0-1 0 0 0,0 0 0 0 0,0 0 0 0 0,0-1 0 0 0,-1 1 0 0 0,1-1 0 0 0,-1 0 0 0 0,1-1-98 0 0,-7-2-18 0 0,1 0 0 0 0,-1 1 0 0 0,0-1 1 0 0,0 0-1 0 0,-1 1 0 0 0,0-1 0 0 0,0 1 0 0 0,0-1 1 0 0,0 1-1 0 0,-1 0 0 0 0,0 0 0 0 0,0 0 0 0 0,-1 0 1 0 0,1 1-1 0 0,-1-1 0 0 0,0 1 0 0 0,0 0 0 0 0,0 0 1 0 0,-1 0-1 0 0,0 1 0 0 0,1 0 0 0 0,-1-1 0 0 0,-4 0 18 0 0,8 2-26 0 0,1 1 0 0 0,-1 0 0 0 0,1 0 0 0 0,-1 0 0 0 0,1 0 0 0 0,-1 0 0 0 0,0 0 0 0 0,1 0 0 0 0,-1 0 0 0 0,0 0 0 0 0,0 1-1 0 0,0-1 1 0 0,0 0 0 0 0,0 0 0 0 0,0 1 0 0 0,0-1 0 0 0,0 0 0 0 0,0 1 0 0 0,0-1 0 0 0,0 1 0 0 0,0 0 0 0 0,0-1-1 0 0,0 1 1 0 0,0 0 0 0 0,-1-1 0 0 0,1 1 0 0 0,0 0 0 0 0,0 0 0 0 0,0 0 0 0 0,-1 0 0 0 0,1 0 0 0 0,0 1 0 0 0,0-1 0 0 0,0 0-1 0 0,0 0 1 0 0,0 1 0 0 0,-1-1 0 0 0,1 1 0 0 0,0-1 0 0 0,0 1 0 0 0,0-1 0 0 0,0 1 0 0 0,0 0 0 0 0,0-1 0 0 0,0 1 0 0 0,0 0-1 0 0,1 0 1 0 0,-1 0 0 0 0,0 0 0 0 0,0 0 0 0 0,1 0 0 0 0,-1 0 0 0 0,1 0 0 0 0,-1 0 0 0 0,0 0 0 0 0,1 0 0 0 0,0 0-1 0 0,-1 0 1 0 0,1 0 0 0 0,0 0 0 0 0,0 1 0 0 0,-1-1 0 0 0,1 0 0 0 0,0 1 26 0 0,-34 313 2343 0 0,39-289-3700 0 0,5-12-3234 0 0,-5-10-505 0 0</inkml:trace>
  <inkml:trace contextRef="#ctx0" brushRef="#br0" timeOffset="249.99">213 315 11393 0 0,'0'0'2008'0'0,"0"0"-1764"0"0,0 0-68 0 0,-50-5 256 0 0,24 1-116 0 0,-2 0-316 0 0,-1 1-112 0 0,-2 2-1236 0 0,5-2-664 0 0,4 1-3056 0 0</inkml:trace>
  <inkml:trace contextRef="#ctx0" brushRef="#br0" timeOffset="496.1">439 66 6949 0 0,'0'0'5520'0'0,"0"0"-3876"0"0,0 0-1446 0 0,0 0-44 0 0,0 0 108 0 0,0 0 92 0 0,-6 9 58 0 0,-5 8-262 0 0,1 0-1 0 0,1 0 0 0 0,0 1 0 0 0,1 0 0 0 0,1 1 1 0 0,1 0-1 0 0,1 0 0 0 0,0 0 0 0 0,0 7-149 0 0,4-14 50 0 0,0-1-1 0 0,1 1 1 0 0,1-1-1 0 0,-1 1 0 0 0,2-1 1 0 0,0 1-1 0 0,0-1 1 0 0,1 0-1 0 0,0 0 1 0 0,1 0-1 0 0,0 0 0 0 0,1 0 1 0 0,0-1-1 0 0,4 5-49 0 0,42 42-7249 0 0,-44-54-766 0 0</inkml:trace>
  <inkml:trace contextRef="#ctx0" brushRef="#br0" timeOffset="1225.94">1078 249 4304 0 0,'0'0'5791'0'0,"0"0"-4022"0"0,0 0-1361 0 0,0 0 155 0 0,0 0 200 0 0,0 0-84 0 0,0 0-213 0 0,2-10-822 0 0,3 10 387 0 0,1 0 1 0 0,-1 0 0 0 0,1 1-1 0 0,0 0 1 0 0,-1 0 0 0 0,1 0-1 0 0,-1 0 1 0 0,0 1 0 0 0,1 0-1 0 0,-1 0 1 0 0,0 1 0 0 0,0-1-1 0 0,0 1 1 0 0,-1 0 0 0 0,1 1-1 0 0,-1-1 1 0 0,1 1 0 0 0,-1 0-1 0 0,0 0 1 0 0,-1 0 0 0 0,1 0-1 0 0,-1 1 1 0 0,0-1 0 0 0,0 1-1 0 0,0 0 1 0 0,0 0 0 0 0,-1 0-1 0 0,0 0 1 0 0,0 1 0 0 0,0-1-1 0 0,-1 0 1 0 0,1 3-32 0 0,-58 41 1382 0 0,27-41-3748 0 0,27-10-2625 0 0,3-1-682 0 0</inkml:trace>
  <inkml:trace contextRef="#ctx0" brushRef="#br0" timeOffset="1487.4">1296 249 9429 0 0,'0'0'1558'0'0,"0"0"-1015"0"0,0 0-317 0 0,0 0-8 0 0,0 0 241 0 0,0 0 344 0 0,0 0 138 0 0,0 0-162 0 0,-7 7-239 0 0,0 0-451 0 0,2-4-60 0 0,0 1 1 0 0,1 0-1 0 0,-1 0 1 0 0,1 0-1 0 0,0 1 1 0 0,0-1-1 0 0,1 1 1 0 0,-1 0-1 0 0,1 0 1 0 0,0 1-1 0 0,0-1 1 0 0,1 0-1 0 0,-1 1 1 0 0,1 0-1 0 0,0 0 0 0 0,1-1 1 0 0,0 1-1 0 0,0 0 1 0 0,0 0-30 0 0,5-2-105 0 0,-1-1-1 0 0,2 1 1 0 0,-1-1 0 0 0,0-1-1 0 0,1 1 1 0 0,-1-1 0 0 0,1 1-1 0 0,0-1 1 0 0,-1 0 0 0 0,1-1-1 0 0,0 1 1 0 0,0-1 0 0 0,0 0-1 0 0,1-1 1 0 0,-1 1 0 0 0,0-1 0 0 0,0 0-1 0 0,0 0 1 0 0,5-1 105 0 0,-3 1-483 0 0,23-1-5979 0 0,-15-4-737 0 0</inkml:trace>
  <inkml:trace contextRef="#ctx0" brushRef="#br0" timeOffset="1799">1428 419 12057 0 0,'0'0'2295'0'0,"0"0"-1464"0"0,0 0-633 0 0,0 0 48 0 0,0 0-101 0 0,0 0-189 0 0,0 0-246 0 0,0 0-449 0 0,20 1-1478 0 0,19 3 3399 0 0,-38-2-1101 0 0,0 0-1 0 0,-1-1 1 0 0,1 1 0 0 0,-1 0-1 0 0,1 0 1 0 0,-1 1 0 0 0,0-1-1 0 0,0 0 1 0 0,0 0 0 0 0,0 0-1 0 0,0 0 1 0 0,0 0-1 0 0,-1 0 1 0 0,1 0 0 0 0,-1 0-1 0 0,1 0 1 0 0,-1 0 0 0 0,0 0-1 0 0,0 0 1 0 0,0-1 0 0 0,0 1-1 0 0,0 0 1 0 0,0 0 0 0 0,0-1-1 0 0,-1 1 1 0 0,1-1 0 0 0,-1 1-1 0 0,1-1 1 0 0,-1 0 0 0 0,1 1-1 0 0,-2-1-80 0 0,2 1 45 0 0,-35 45 404 0 0,86-34 336 0 0,-42-12-1031 0 0,52-7 387 0 0,-37-22-7572 0 0,-22 14-108 0 0</inkml:trace>
  <inkml:trace contextRef="#ctx0" brushRef="#br0" timeOffset="2154.68">1543 131 11909 0 0,'0'0'1074'0'0,"0"0"-660"0"0,0 0 105 0 0,0 6 105 0 0,1 2-559 0 0,-1 0 0 0 0,0 0 0 0 0,-1 0 0 0 0,0-1 0 0 0,0 1 0 0 0,-1 0 0 0 0,1-1 0 0 0,-2 1 0 0 0,1-1 0 0 0,-1 1 0 0 0,0-1 0 0 0,-1 0 0 0 0,0 0 0 0 0,-1 1-65 0 0,-27-42-5038 0 0,33 34 5083 0 0,0 0 0 0 0,0 0 0 0 0,-1 0 0 0 0,1 0 0 0 0,0 0 0 0 0,0 0 0 0 0,0-1 1 0 0,0 1-1 0 0,0 0 0 0 0,-1-1 0 0 0,1 1 0 0 0,0 0 0 0 0,0-1 0 0 0,0 1 0 0 0,-1-1 0 0 0,1 1 0 0 0,0-1 0 0 0,-1 1 0 0 0,1-1 0 0 0,0 0 0 0 0,-1 1 0 0 0,1-1 0 0 0,-1 0 0 0 0,1 0 0 0 0,-1 1 0 0 0,1-1 0 0 0,-1 0 0 0 0,0 0 0 0 0,1 0 0 0 0,-1 0 0 0 0,0 1 0 0 0,0-1 0 0 0,1 0 0 0 0,-1 0 0 0 0,0 0 0 0 0,0 0 0 0 0,0 0 0 0 0,0 0 0 0 0,0 1 0 0 0,0-1 1 0 0,-1 0-1 0 0,1 0 0 0 0,0 0 0 0 0,0 0 0 0 0,-1 0 0 0 0,1 0 0 0 0,0 1 0 0 0,-1-1 0 0 0,1 0 0 0 0,-1 0 0 0 0,1 1 0 0 0,-1-1 0 0 0,1 0 0 0 0,-1 1 0 0 0,1-1 0 0 0,-1 0 0 0 0,0 1 0 0 0,1-1 0 0 0,-1 1 0 0 0,0-1 0 0 0,0 1 0 0 0,0-1 0 0 0,1 1 0 0 0,-1 0 0 0 0,-1-1-45 0 0,8 4 135 0 0,0 0-1 0 0,-1 0 0 0 0,0 1 0 0 0,0-1 1 0 0,0 1-1 0 0,0 0 0 0 0,-1 1 1 0 0,1-1-1 0 0,-1 1 0 0 0,0 0 1 0 0,-1 0-1 0 0,1 0 0 0 0,-1 1 1 0 0,0-1-1 0 0,0 1 0 0 0,0 0 0 0 0,-1-1 1 0 0,0 2-135 0 0,-56-9 136 0 0,-11-26-5253 0 0,46 18-695 0 0</inkml:trace>
  <inkml:trace contextRef="#ctx0" brushRef="#br0" timeOffset="2417.4">1800 188 8401 0 0,'0'0'5360'0'0,"0"0"-5360"0"0,0 0 12 0 0,33 41 420 0 0,-20-18 352 0 0,0 2-164 0 0,-1 9-68 0 0,-6 7-187 0 0,-6 7-201 0 0,-7 0-64 0 0,-10-3 0 0 0,-3-10-40 0 0,1-11-8 0 0,4-4-40 0 0,-3-4-12 0 0,-4 3-1041 0 0,5-6-1247 0 0,-16 1-4540 0 0</inkml:trace>
  <inkml:trace contextRef="#ctx0" brushRef="#br0" timeOffset="3416.15">1505 742 1120 0 0,'0'0'607'0'0,"0"0"411"0"0,0 0 1107 0 0,-8 5-725 0 0,-2 1-1035 0 0,0 0-1 0 0,-1 0 1 0 0,0-1 0 0 0,0-1-1 0 0,-1 0 1 0 0,1 0-1 0 0,-1-1 1 0 0,0-1 0 0 0,0 0-1 0 0,1-1 1 0 0,-2 0 0 0 0,1 0-1 0 0,-4-2-364 0 0,4 0 64 0 0,1-1-1 0 0,0 0 1 0 0,-1-1-1 0 0,1-1 1 0 0,1 0-1 0 0,-1 0 0 0 0,0-1 1 0 0,1 0-1 0 0,0-1 1 0 0,0 0-1 0 0,1-1 1 0 0,0 0-1 0 0,-4-4-63 0 0,13 11-20 0 0,1 1-1 0 0,-1-1 0 0 0,1 1 1 0 0,-1-1-1 0 0,1 1 1 0 0,-1-1-1 0 0,1 0 1 0 0,-1 1-1 0 0,1-1 1 0 0,0 0-1 0 0,-1 1 1 0 0,1-1-1 0 0,0 0 1 0 0,-1 0-1 0 0,1 0 1 0 0,0 1-1 0 0,-1-1 1 0 0,1 0-1 0 0,0 0 0 0 0,-1 0 1 0 0,1 0-1 0 0,0 0 1 0 0,-1-1-1 0 0,1 1 1 0 0,0 0-1 0 0,-1 0 1 0 0,1 0-1 0 0,0 0 1 0 0,-1-1-1 0 0,1 1 1 0 0,-1 0-1 0 0,1-1 1 0 0,0 1-1 0 0,-1 0 1 0 0,1-1-1 0 0,-1 1 0 0 0,1-1 1 0 0,-1 1-1 0 0,1-1 1 0 0,-1 1-1 0 0,0-1 1 0 0,1 1-1 0 0,-1-1 1 0 0,0 0-1 0 0,1 1 1 0 0,-1-1-1 0 0,0 1 1 0 0,1-1-1 0 0,-1 0 1 0 0,0 1-1 0 0,0-1 0 0 0,0 0 1 0 0,0 0 20 0 0,15 30-2074 0 0,-11-21-1543 0 0</inkml:trace>
  <inkml:trace contextRef="#ctx0" brushRef="#br0" timeOffset="3805.15">1307 899 5501 0 0,'0'0'4694'0'0,"0"0"-3067"0"0,0 0-933 0 0,0 0 53 0 0,0 0-25 0 0,0 0-111 0 0,3 6-120 0 0,7 16-298 0 0,-2 0-1 0 0,0 0 1 0 0,-1 1 0 0 0,-2 0 0 0 0,0 0 0 0 0,-1 1 0 0 0,-2-1 0 0 0,1 17-193 0 0,53-87-1162 0 0,33 69 2081 0 0,-87-21-903 0 0,0-1 0 0 0,0 1 0 0 0,0 0 0 0 0,0 0 0 0 0,0 0 0 0 0,0 0 0 0 0,0 1 0 0 0,0-1 0 0 0,-1 0-1 0 0,1 1 1 0 0,-1-1 0 0 0,1 1 0 0 0,-1 0 0 0 0,1-1 0 0 0,-1 1 0 0 0,0 0 0 0 0,0 0 0 0 0,0 0 0 0 0,0 0 0 0 0,0 0 0 0 0,-1 0 0 0 0,1 0 0 0 0,0 0 0 0 0,-1 0 0 0 0,0 0 0 0 0,1 1 0 0 0,-1-1 0 0 0,0 0 0 0 0,0 0 0 0 0,0 0 0 0 0,0 0 0 0 0,-1 1 0 0 0,1-1 0 0 0,-1 0 0 0 0,1 0 0 0 0,-1 0 0 0 0,0 0 0 0 0,1 0 0 0 0,-1 0 0 0 0,-1 1-16 0 0,-73 33-1097 0 0,19-39-5771 0 0,30-10-649 0 0</inkml:trace>
  <inkml:trace contextRef="#ctx0" brushRef="#br0" timeOffset="4085.18">1020 481 1864 0 0,'0'0'6673'0'0,"0"0"-5445"0"0,0 0-144 0 0,0 0-92 0 0,0 0-300 0 0,0 0 456 0 0,0 0 96 0 0,0 0-428 0 0,-19 48-476 0 0,11-29-160 0 0,-5-1-80 0 0,-3 4 13 0 0,-1-1-113 0 0,-3-1-141 0 0,4-5-1699 0 0,-2-5-3668 0 0</inkml:trace>
  <inkml:trace contextRef="#ctx0" brushRef="#br0" timeOffset="6575.08">602 220 640 0 0,'0'0'4122'0'0,"0"0"-1435"0"0,0 0-476 0 0,0 0-977 0 0,0 0-696 0 0,0 0-59 0 0,0 0 37 0 0,0 0-23 0 0,18-10-75 0 0,-10 11-328 0 0,1 0-1 0 0,0 1 1 0 0,-1 0 0 0 0,0 1-1 0 0,0 0 1 0 0,0 0 0 0 0,0 1-1 0 0,0 0 1 0 0,0 0 0 0 0,-1 1 0 0 0,0 0-1 0 0,0 0 1 0 0,-1 1 0 0 0,1 0-1 0 0,-1 0 1 0 0,4 5-90 0 0,-8-9 45 0 0,0 1-1 0 0,0 0 1 0 0,0-1 0 0 0,0 1-1 0 0,0 0 1 0 0,-1 0-1 0 0,1 0 1 0 0,-1 0 0 0 0,0 0-1 0 0,0 0 1 0 0,0 0-1 0 0,0 0 1 0 0,-1 1 0 0 0,1-1-1 0 0,-1 0 1 0 0,0 1 0 0 0,0-1-1 0 0,0 0 1 0 0,0 0-1 0 0,-1 1 1 0 0,1-1 0 0 0,-1 0-1 0 0,0 0 1 0 0,0 1-1 0 0,0-1 1 0 0,0 0 0 0 0,0 0-1 0 0,-1 0 1 0 0,0 0 0 0 0,1-1-1 0 0,-1 1 1 0 0,0 0-1 0 0,0-1 1 0 0,-1 1 0 0 0,1-1-1 0 0,0 0 1 0 0,-1 0-1 0 0,1 0 1 0 0,-1 0 0 0 0,0 0-1 0 0,0 0 1 0 0,0-1 0 0 0,-2 2-45 0 0,-34 3-1272 0 0,27-30-6779 0 0,12 15 2922 0 0</inkml:trace>
  <inkml:trace contextRef="#ctx0" brushRef="#br0" timeOffset="6836.72">854 244 7621 0 0,'0'0'1873'0'0,"0"0"-1165"0"0,0 0-185 0 0,0 0 332 0 0,0 0 335 0 0,0 0-139 0 0,-7 7-316 0 0,7-7-703 0 0,-3 2-7 0 0,1-1 0 0 0,-1 0 0 0 0,1 1 0 0 0,0 0 1 0 0,-1-1-1 0 0,1 1 0 0 0,0 0 0 0 0,0 0 0 0 0,0 0 0 0 0,1 0 1 0 0,-1 1-1 0 0,0-1 0 0 0,1 0 0 0 0,0 1 0 0 0,-1-1 0 0 0,1 1 1 0 0,0 0-1 0 0,0-1 0 0 0,0 1 0 0 0,1 0 0 0 0,-1-1 0 0 0,1 1 0 0 0,-1 0 1 0 0,1 0-1 0 0,0 0 0 0 0,0-1 0 0 0,0 1 0 0 0,1 0 0 0 0,-1 0 1 0 0,1-1-1 0 0,-1 1 0 0 0,1 0 0 0 0,0 0 0 0 0,0-1 0 0 0,0 1 1 0 0,0-1-1 0 0,1 1 0 0 0,-1-1 0 0 0,1 0 0 0 0,-1 1 0 0 0,1-1 0 0 0,0 0 1 0 0,0 0-1 0 0,2 2-25 0 0,54 21 273 0 0,-16-17-7119 0 0,-24-7-2112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6:28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2931 1770 1068 0 0,'0'0'2076'0'0,"0"0"-2076"0"0,0 0-248 0 0,0 0 144 0 0,0 0-68 0 0,-40 4-216 0 0,32 6-108 0 0,-1 2 260 0 0,1 6-428 0 0,-5 2 88 0 0</inkml:trace>
  <inkml:trace contextRef="#ctx0" brushRef="#br0" timeOffset="-192297.66">2094 572 1160 0 0,'0'0'578'0'0,"0"0"650"0"0,0 0 152 0 0,0 0-268 0 0,0 0-37 0 0,0 0 11 0 0,0 0-16 0 0,0 0-67 0 0,-2-3-119 0 0,-38-38 2379 0 0,45 51-3347 0 0,13-14 1944 0 0,-18 4-1858 0 0,1-1 0 0 0,0 0 0 0 0,0 0-1 0 0,0 0 1 0 0,-1 0 0 0 0,1 1 0 0 0,0-1-1 0 0,-1 0 1 0 0,1 0 0 0 0,-1-1-1 0 0,1 1 1 0 0,-1 0 0 0 0,0 0 0 0 0,1 0-1 0 0,-1 0 1 0 0,0 0 0 0 0,0 0 0 0 0,0 0-1 0 0,0-1 1 0 0,0 1 0 0 0,0 0 0 0 0,0 0-1 0 0,0 0 1 0 0,0 0 0 0 0,0 0-1 0 0,-1-1 1 0 0,1 1 0 0 0,0 0 0 0 0,-1 0-1 0 0,1 0 1 0 0,-1 0 0 0 0,1 0 0 0 0,-1 0-1 0 0,0 0 1 0 0,1 0 0 0 0,-1 0-1 0 0,0 1 1 0 0,0-1 0 0 0,0 0 0 0 0,1 0-1 0 0,-1 1 1 0 0,0-1 0 0 0,0 0 0 0 0,0 1-1 0 0,0-1 1 0 0,0 1 0 0 0,0-1 0 0 0,0 1-1 0 0,-1-1 1 0 0,1 1 0 0 0,0 0-1 0 0,0 0 1 0 0,0 0 0 0 0,0-1 0 0 0,0 1-1 0 0,-1 0 1 0 0,1 0 0 0 0,0 1 0 0 0,0-1-1 0 0,0 0 1 0 0,0 0 0 0 0,0 0 0 0 0,0 1-1 0 0,-1-1 1 0 0,1 1 0 0 0,0-1-1 0 0,0 1-1 0 0,3-2 30 0 0,-1-1-1 0 0,0 1 1 0 0,1 1-1 0 0,-1-1 1 0 0,1 0-1 0 0,-1 0 1 0 0,1 0-1 0 0,0 1 1 0 0,-1-1-1 0 0,1 1 1 0 0,0-1-1 0 0,-1 1 1 0 0,1 0-1 0 0,0 0 1 0 0,0 0-1 0 0,-1 0 0 0 0,1 0 1 0 0,0 0-1 0 0,-1 0 1 0 0,1 0-1 0 0,0 1 1 0 0,0-1-1 0 0,-1 1 1 0 0,1-1-1 0 0,-1 1 1 0 0,1-1-1 0 0,0 1 1 0 0,-1 0-1 0 0,1 0 1 0 0,-1 0-1 0 0,0 0 1 0 0,1 0-1 0 0,-1 0 1 0 0,0 1-1 0 0,0-1 0 0 0,1 0 1 0 0,-1 0-1 0 0,0 1 1 0 0,0-1-1 0 0,-1 1 1 0 0,1-1-1 0 0,0 1 1 0 0,0 0-1 0 0,-1-1 1 0 0,1 1-1 0 0,-1-1 1 0 0,1 1-1 0 0,-1 0 1 0 0,0 0-1 0 0,0-1 1 0 0,0 1-1 0 0,0 0 1 0 0,0-1-1 0 0,0 1 0 0 0,0 0 1 0 0,0 0-1 0 0,-1-1 1 0 0,1 1-1 0 0,-1 0 1 0 0,1-1-1 0 0,-1 1 1 0 0,1 0-1 0 0,-1-1 1 0 0,0 1-1 0 0,0-1 1 0 0,0 0-1 0 0,0 1 1 0 0,-1 0-30 0 0,1-1-27 0 0,0 0 0 0 0,0 0 0 0 0,0-1 0 0 0,0 1 0 0 0,0 0 0 0 0,0-1 0 0 0,0 1 0 0 0,-1-1 0 0 0,1 1 0 0 0,0-1 0 0 0,0 0 0 0 0,-1 1 0 0 0,1-1 0 0 0,0 0 0 0 0,0 0 0 0 0,-1 0 0 0 0,1 0 0 0 0,0 0 1 0 0,-1 0-1 0 0,1 0 0 0 0,0-1 0 0 0,0 1 0 0 0,-1 0 0 0 0,1-1 0 0 0,0 1 0 0 0,0-1 0 0 0,0 1 0 0 0,-1-1 0 0 0,1 1 0 0 0,0-1 0 0 0,0 0 0 0 0,0 0 0 0 0,0 1 0 0 0,0-1 0 0 0,0 0 0 0 0,1 0 0 0 0,-1 0 0 0 0,0 0 0 0 0,0 0 1 0 0,1 0-1 0 0,-1 0 0 0 0,0-1 0 0 0,1 1 0 0 0,-1 0 0 0 0,1 0 0 0 0,0 0 0 0 0,-1-1 0 0 0,1 1 0 0 0,0 0 0 0 0,0 0 0 0 0,-1-1 0 0 0,1 1 0 0 0,0 0 0 0 0,1-1 0 0 0,-1 1 0 0 0,0 0 0 0 0,0 0 0 0 0,0-1 0 0 0,1 1 0 0 0,-1 0 1 0 0,1-1 25 0 0,-2 3 43 0 0,1 0 1 0 0,0 0-1 0 0,-1 0 0 0 0,1 1 0 0 0,0-1 0 0 0,0 0 0 0 0,0 0 0 0 0,0 0 0 0 0,0 0 0 0 0,0 0 0 0 0,0 1 0 0 0,0-1 0 0 0,0 0 0 0 0,0 0 0 0 0,1 0 0 0 0,-1 0 0 0 0,0 0 0 0 0,1 0 0 0 0,-1 0 0 0 0,1 0 0 0 0,-1 0 0 0 0,1 0 0 0 0,0 0 0 0 0,-1 0 0 0 0,1 0 0 0 0,0 0 0 0 0,0 0 0 0 0,0-1 0 0 0,-1 1 0 0 0,1 0 0 0 0,0-1 0 0 0,0 1 0 0 0,0 0 0 0 0,0-1 0 0 0,0 1 0 0 0,0-1 0 0 0,0 0 0 0 0,1 1 0 0 0,-1-1 0 0 0,0 0 0 0 0,0 0 0 0 0,0 1 1 0 0,0-1-1 0 0,0 0 0 0 0,0 0 0 0 0,1 0 0 0 0,-1 0 0 0 0,0-1 0 0 0,0 1 0 0 0,0 0 0 0 0,0 0 0 0 0,0-1 0 0 0,0 1 0 0 0,0 0 0 0 0,0-1 0 0 0,0 1 0 0 0,0-1 0 0 0,0 0 0 0 0,0 1 0 0 0,0-1 0 0 0,0 0 0 0 0,0 0 0 0 0,0 1 0 0 0,0-1 0 0 0,-1 0 0 0 0,1 0 0 0 0,0 0 0 0 0,-1 0 0 0 0,1-1-42 0 0,-1 2-54 0 0,-1 0 0 0 0,0 0 0 0 0,1 0 1 0 0,-1 0-1 0 0,1 0 0 0 0,-1 0 0 0 0,0 0 0 0 0,1 0 0 0 0,-1 0 0 0 0,1 0 0 0 0,-1 0 1 0 0,0-1-1 0 0,1 1 0 0 0,-1 0 0 0 0,1 0 0 0 0,-1-1 0 0 0,1 1 0 0 0,-1 0 1 0 0,1-1-1 0 0,-1 1 0 0 0,1 0 0 0 0,-1-1 0 0 0,1 1 0 0 0,-1-1 0 0 0,1 1 0 0 0,0-1 1 0 0,-1 1-1 0 0,1-1 0 0 0,0 1 0 0 0,0-1 0 0 0,-1 0 0 0 0,1 1 0 0 0,0-1 0 0 0,0 1 1 0 0,0-1 53 0 0,0 0 38 0 0,0 0 0 0 0,0 0 0 0 0,0 0 0 0 0,0 0 0 0 0,0 1 0 0 0,1-1 1 0 0,-1 0-1 0 0,0 0 0 0 0,1 0 0 0 0,-1 1 0 0 0,0-1 0 0 0,1 0 0 0 0,-1 0 1 0 0,1 1-1 0 0,-1-1 0 0 0,1 0 0 0 0,0 1 0 0 0,-1-1 0 0 0,1 1 0 0 0,0-1 1 0 0,-1 1-1 0 0,1-1 0 0 0,0 1 0 0 0,0-1 0 0 0,-1 1 0 0 0,1 0 0 0 0,0-1 1 0 0,0 1-1 0 0,0 0 0 0 0,0 0 0 0 0,-1 0 0 0 0,1-1 0 0 0,0 1 0 0 0,0 0 1 0 0,0 0-1 0 0,0 0 0 0 0,0 0 0 0 0,-1 1 0 0 0,1-1 0 0 0,0 0 0 0 0,0 0 1 0 0,0 0-1 0 0,0 1 0 0 0,-1-1 0 0 0,1 0 0 0 0,0 1 0 0 0,0-1 0 0 0,-1 1 1 0 0,1-1-1 0 0,0 1 0 0 0,-1-1 0 0 0,1 1 0 0 0,0-1 0 0 0,-1 1 0 0 0,1 0 1 0 0,-1-1-1 0 0,1 1 0 0 0,-1 0 0 0 0,1 0 0 0 0,-1-1 0 0 0,0 1 0 0 0,1 0 1 0 0,-1 0-1 0 0,0 0 0 0 0,1-1 0 0 0,-1 1 0 0 0,0 1-38 0 0,0-3-61 0 0,1 0-1 0 0,-1 0 1 0 0,1 0-1 0 0,-1 1 1 0 0,0-1-1 0 0,0 0 1 0 0,1 0-1 0 0,-1 0 1 0 0,0 0-1 0 0,0 0 0 0 0,0 0 1 0 0,0 0-1 0 0,0 1 1 0 0,0-1-1 0 0,0 0 1 0 0,0 0-1 0 0,-1 0 1 0 0,1 0-1 0 0,0 0 1 0 0,0 0-1 0 0,-1 1 1 0 0,1-1-1 0 0,0 0 1 0 0,-1 0-1 0 0,1 0 1 0 0,-1 1-1 0 0,1-1 1 0 0,-1 0-1 0 0,0 1 1 0 0,1-1-1 0 0,-1 0 1 0 0,0 1-1 0 0,1-1 1 0 0,-1 1-1 0 0,0-1 1 0 0,0 1-1 0 0,1-1 1 0 0,-1 1-1 0 0,0 0 1 0 0,0-1-1 0 0,0 1 0 0 0,0 0 1 0 0,1 0-1 0 0,-1-1 1 0 0,0 1-1 0 0,0 0 1 0 0,0 0-1 0 0,0 0 1 0 0,0 0-1 0 0,0 0 1 0 0,0 0-1 0 0,0 1 1 0 0,1-1 61 0 0,-2 0-287 0 0,-5 0-2817 0 0,2 1-1997 0 0,-2 3-2668 0 0</inkml:trace>
  <inkml:trace contextRef="#ctx0" brushRef="#br0" timeOffset="-183611.78">2099 508 980 0 0,'0'0'541'0'0,"0"0"-383"0"0,0 0-108 0 0,0 0 35 0 0,0 0 391 0 0,0 0 1374 0 0,0 0-291 0 0,0 0-849 0 0,0 0-336 0 0,0 0-1 0 0,0 0 63 0 0,1 0-31 0 0,3 0-177 0 0,17-4 664 0 0,-26 8 3573 0 0,1-1-4452 0 0,-236 105 1793 0 0,-279 131-1522 0 0,519-240-285 0 0,0 0 1 0 0,0 1 0 0 0,0-1-1 0 0,0 0 1 0 0,0 0 0 0 0,-1 1-1 0 0,1-1 1 0 0,0 0 0 0 0,0 1-1 0 0,-1-1 1 0 0,1 0 0 0 0,0 1-1 0 0,-1-1 1 0 0,1 0 0 0 0,0 1-1 0 0,-1-1 1 0 0,1 1 0 0 0,-1-1-1 0 0,1 1 1 0 0,-1-1 0 0 0,0 1-1 0 0,1-1 1 0 0,-1 1 0 0 0,1-1-1 0 0,-1 1 1 0 0,0 0 0 0 0,1-1-1 0 0,-1 1 1 0 0,0 0 0 0 0,1 0-1 0 0,-1-1 1 0 0,0 1 0 0 0,0 0-1 0 0,1 0 1 0 0,-1 0 0 0 0,0 0-1 0 0,0 0 1 0 0,1 0 0 0 0,-1 0-1 0 0,0 0 1 0 0,1 0-1 0 0,-1 1 1 0 0,0-1 0 0 0,0 0-1 0 0,1 0 1 0 0,-1 1 0 0 0,0-1-1 0 0,1 0 1 0 0,-1 1 0 0 0,149-151-2660 0 0,-213 205 3886 0 0,-63 32-913 0 0,174-73-395 0 0,110 27 1672 0 0,-150-104 1454 0 0,-8 54-2863 0 0,-16-108-1321 0 0,22 107-1925 0 0,3 4-2432 0 0,-6 5 4178 0 0,9-8-6940 0 0</inkml:trace>
  <inkml:trace contextRef="#ctx0" brushRef="#br0" timeOffset="-174817.74">2105 543 108 0 0,'0'0'757'0'0,"0"0"-582"0"0,0 0-174 0 0,0 0-8 0 0,0 0-32 0 0,0 0-91 0 0,0 0 28 0 0,6 4 1307 0 0,41-7 1678 0 0,135-80 119 0 0,167-75-3058 0 0,341-106 376 0 0,-602 226-328 0 0,-90 37-1835 0 0,-3 1-663 0 0</inkml:trace>
  <inkml:trace contextRef="#ctx0" brushRef="#br0" timeOffset="-174287.1">3067 179 952 0 0,'0'0'714'0'0,"0"0"-158"0"0,0 0-116 0 0,-8 3 736 0 0,-341 143-1324 0 0,-17 3-3437 0 0,349-141 3480 0 0</inkml:trace>
  <inkml:trace contextRef="#ctx0" brushRef="#br0" timeOffset="-174023.69">2085 587 468 0 0,'0'0'1084'0'0,"0"0"-772"0"0,-37 12-244 0 0,25-8-56 0 0,-1 0-4 0 0,2 0-8 0 0,-2 1 0 0 0,1 0-4 0 0,-1-1-180 0 0,-1 2-140 0 0,-1-1-96 0 0,-4 1-140 0 0,3 1 116 0 0</inkml:trace>
  <inkml:trace contextRef="#ctx0" brushRef="#br0" timeOffset="-173776.16">1446 802 288 0 0,'0'0'0'0'0,"0"0"-288"0"0</inkml:trace>
  <inkml:trace contextRef="#ctx0" brushRef="#br0" timeOffset="-173543.95">567 1101 84 0 0,'-6'2'495'0'0,"-417"172"1911"0"0,286-128-2915 0 0,137-45 173 0 0,0-1-512 0 0</inkml:trace>
  <inkml:trace contextRef="#ctx0" brushRef="#br0" timeOffset="-173375.91">141 1253 980 0 0,'0'0'1472'0'0,"36"-15"-936"0"0,-19 9-288 0 0,3-3-168 0 0,3 0-76 0 0,1 0-8 0 0,5-1-44 0 0,6-3-96 0 0,5-2-220 0 0,7-4 0 0 0,2 0 76 0 0,-4-1 80 0 0,-3 2 64 0 0,-3 1-12 0 0,-4-1-156 0 0,-8 6-432 0 0</inkml:trace>
  <inkml:trace contextRef="#ctx0" brushRef="#br0" timeOffset="-173113.74">1396 817 744 0 0,'0'0'648'0'0,"0"0"-192"0"0,-8 4 34 0 0,-80 44 911 0 0,-1-5 1 0 0,-3-4 0 0 0,-45 12-1402 0 0,-300 81-1156 0 0,168-55-885 0 0,254-72 1246 0 0,2 0-1064 0 0</inkml:trace>
  <inkml:trace contextRef="#ctx0" brushRef="#br0" timeOffset="-172062.74">1725 1182 80 0 0,'0'0'1916'0'0,"0"0"-1732"0"0,0 0 48 0 0,-5-38 708 0 0,5 25-940 0 0,0 2-952 0 0,0-2 496 0 0,0 6-420 0 0</inkml:trace>
  <inkml:trace contextRef="#ctx0" brushRef="#br0" timeOffset="-171458.94">1979 627 1064 0 0,'0'0'421'0'0,"0"0"-331"0"0,0 0-28 0 0,0 0 5 0 0,0 0 15 0 0,0 0 72 0 0,0 0 2 0 0,-2 3-56 0 0,-34 112-84 0 0,35-98-133 0 0,-2 1 0 0 0,0-1 0 0 0,-1 0-1 0 0,-1-1 1 0 0,-1 1 0 0 0,0-1 0 0 0,-1 0 0 0 0,0 0-1 0 0,-2-1 1 0 0,-5 9 117 0 0,-38 85-691 0 0,48-98 342 0 0</inkml:trace>
  <inkml:trace contextRef="#ctx0" brushRef="#br0" timeOffset="-170898.06">1611 1793 152 0 0,'0'0'325'0'0,"-1"5"-73"0"0,12 181 114 0 0,-22-52 617 0 0,8-117-788 0 0,0 1-1 0 0,1-1 1 0 0,0 1-1 0 0,2 0 1 0 0,0 0-1 0 0,1-1 1 0 0,0 1-1 0 0,2-1 1 0 0,3 13-195 0 0,14 148-859 0 0,-20-173-427 0 0</inkml:trace>
  <inkml:trace contextRef="#ctx0" brushRef="#br0" timeOffset="-169919.04">1992 581 1512 0 0,'0'0'399'0'0,"0"0"-148"0"0,0 0 53 0 0,0 0-159 0 0,0 0-192 0 0,0 0-57 0 0,6-4-14 0 0,-2 2 137 0 0,-1 0-1 0 0,1 1 1 0 0,0-1-1 0 0,0 1 1 0 0,0 0-1 0 0,0 0 1 0 0,0 0-1 0 0,0 0 1 0 0,1 1-1 0 0,-1-1 1 0 0,0 1-1 0 0,0 0 1 0 0,0 0-1 0 0,1 1 1 0 0,-1-1-1 0 0,0 1 1 0 0,0 0-1 0 0,0 0 1 0 0,0 1 0 0 0,0-1-1 0 0,0 1 1 0 0,0 0-1 0 0,-1 0 1 0 0,1 0-1 0 0,-1 0 1 0 0,3 2-19 0 0,8 4 51 0 0,0 1 1 0 0,-1 0 0 0 0,0 1 0 0 0,-1 0 0 0 0,0 1-1 0 0,0 0 1 0 0,-1 1 0 0 0,-1 0 0 0 0,0 1 0 0 0,0 0-1 0 0,-1 1 1 0 0,-1 0 0 0 0,0 2-52 0 0,74 201 293 0 0,-52-144 337 0 0,-3 1 0 0 0,-3 1-1 0 0,12 69-629 0 0,-18-57 172 0 0,-4 1-1 0 0,-4 0 0 0 0,-4 0 1 0 0,-4 43-172 0 0,3-40 665 0 0,0 36-320 0 0,-23-46-4740 0 0,14-71 1415 0 0</inkml:trace>
  <inkml:trace contextRef="#ctx0" brushRef="#br0" timeOffset="-166754.58">2142 2397 2888 0 0,'0'0'1882'0'0,"0"0"-913"0"0,0 0-604 0 0,0 0 12 0 0,0 0 119 0 0,0 0 26 0 0,0 0-16 0 0,0 0-109 0 0,0 0-89 0 0,0 0-18 0 0,-29 10 2894 0 0,-177 149 607 0 0,82-72-3814 0 0,181-183-600 0 0,-91 121 637 0 0,-50 70-207 0 0,85-93 217 0 0,0 1-1 0 0,0-1 1 0 0,1 1 0 0 0,-1-1 0 0 0,0 0-1 0 0,1 1 1 0 0,0-1 0 0 0,-1 0 0 0 0,1 0-1 0 0,0 0 1 0 0,0 0 0 0 0,0-1-1 0 0,1 1 1 0 0,-1 0 0 0 0,0-1 0 0 0,0 0-1 0 0,1 1 1 0 0,-1-1 0 0 0,1 0-1 0 0,-1 0 1 0 0,1 0 0 0 0,0-1 0 0 0,-1 1-1 0 0,1-1 1 0 0,0 1 0 0 0,-1-1 0 0 0,1 0-1 0 0,0 0 1 0 0,0 0 0 0 0,-1 0-1 0 0,1-1 1 0 0,0 1 0 0 0,-1-1 0 0 0,1 0-1 0 0,0 1 1 0 0,-1-1 0 0 0,1 0-1 0 0,0-1-23 0 0,6 2-68 0 0,-4 0-432 0 0,25 0 1608 0 0,-23-1-2438 0 0,-18-2-3943 0 0,-4 0-1743 0 0</inkml:trace>
  <inkml:trace contextRef="#ctx0" brushRef="#br0" timeOffset="-149930.94">2501 2082 300 0 0,'0'0'599'0'0,"0"0"-229"0"0,0 0-286 0 0,0 0-39 0 0,0 0-29 0 0,0 0-3 0 0,-3 30 4336 0 0,5-17-3807 0 0,4 19 1326 0 0,5-22 2976 0 0,-7-54-1696 0 0,-21-158-117 0 0,-4-128-1567 0 0,2 185-1118 0 0,-1-21-231 0 0,-30-48 24 0 0,-33-10-63 0 0,70 190-49 0 0,6 12-40 0 0,-2 0 0 0 0,0 0 0 0 0,-1 1 1 0 0,-2 0-1 0 0,0 0 0 0 0,-1 2 0 0 0,-11-14 13 0 0,23 32-1 0 0,-3-6-22 0 0,-1-1 0 0 0,0 1 0 0 0,-1 0 0 0 0,0 1 0 0 0,0-1 0 0 0,0 1 0 0 0,-1 0 0 0 0,1 1 0 0 0,-1 0 0 0 0,-1 0 0 0 0,1 0 0 0 0,-1 1 0 0 0,0 0 0 0 0,0 0 0 0 0,0 1 0 0 0,0 0 0 0 0,-1 1 0 0 0,1 0 0 0 0,-1 0-1 0 0,0 0 1 0 0,1 1 0 0 0,-1 1 0 0 0,0-1 0 0 0,0 2 0 0 0,-2-1 23 0 0,1 7-11 0 0,1 0 0 0 0,0 0 0 0 0,0 1 0 0 0,1 0 0 0 0,0 0 0 0 0,0 1 0 0 0,1 0 0 0 0,0 0-1 0 0,1 1 1 0 0,0 0 0 0 0,0 0 0 0 0,1 0 0 0 0,0 1 0 0 0,1 0 0 0 0,0 0 0 0 0,1 0 0 0 0,0 0 0 0 0,1 0 0 0 0,0 9 11 0 0,-52 273 244 0 0,-9 109 503 0 0,8-90 252 0 0,49-61-874 0 0,-5 122-94 0 0,5-203-62 0 0,2-134 30 0 0,2-36 10 0 0,-2-42 52 0 0,20-262-201 0 0,5 84-30 0 0,-6 0 15 0 0,-3 68 75 0 0,22-49 92 0 0,6 12-55 0 0,11-13-3 0 0,-3-54-126 0 0,-42 231 74 0 0,1 1-1 0 0,1 0 0 0 0,1 0 0 0 0,1 1 0 0 0,1 0 0 0 0,1 1 0 0 0,0 1 1 0 0,3-2 98 0 0,-13 20-34 0 0,0 1 1 0 0,1-1-1 0 0,-1 1 1 0 0,0-1-1 0 0,1 1 1 0 0,0 0-1 0 0,-1 0 0 0 0,1 0 1 0 0,0 0-1 0 0,0 0 1 0 0,0 1-1 0 0,0-1 1 0 0,0 1-1 0 0,1 0 1 0 0,-1 0-1 0 0,0 0 1 0 0,1 1-1 0 0,-1-1 1 0 0,0 1-1 0 0,1-1 1 0 0,-1 1-1 0 0,1 0 1 0 0,-1 1-1 0 0,0-1 1 0 0,1 0-1 0 0,-1 1 1 0 0,1 0-1 0 0,-1 0 1 0 0,0 0-1 0 0,0 0 1 0 0,0 0-1 0 0,1 1 1 0 0,-1 0-1 0 0,-1-1 1 0 0,3 3 33 0 0,98 79-154 0 0,-101-81 170 0 0,12 14-46 0 0,0 0 1 0 0,-1 1 0 0 0,-1 1-1 0 0,0 0 1 0 0,-1 1-1 0 0,-2 0 1 0 0,1 0 0 0 0,-2 1-1 0 0,1 5 30 0 0,39 191 98 0 0,38 239 111 0 0,-54-266 286 0 0,-13-56-1784 0 0,2-47-4287 0 0,-14-69-7 0 0,1 0-2214 0 0</inkml:trace>
  <inkml:trace contextRef="#ctx0" brushRef="#br0" timeOffset="-148062.96">3235 1842 1196 0 0,'0'0'526'0'0,"0"0"-105"0"0,0 0 74 0 0,0 0 704 0 0,0 0 211 0 0,6-1-776 0 0,3 1-495 0 0,-1-1-1 0 0,1-1 1 0 0,-1 0 0 0 0,1 0 0 0 0,-1 0 0 0 0,0-1 0 0 0,0-1 0 0 0,0 1 0 0 0,0-1 0 0 0,-1 0 0 0 0,1-1 0 0 0,-1 0 0 0 0,0 0 0 0 0,0-1 0 0 0,-1 0 0 0 0,0 0 0 0 0,0 0 0 0 0,0-1 0 0 0,-1 1 0 0 0,0-2 0 0 0,0 1 0 0 0,-1 0 0 0 0,0-1 0 0 0,0 0 0 0 0,-1 0 0 0 0,0 0 0 0 0,0 0 0 0 0,-1-1 0 0 0,0 1 0 0 0,0-1 0 0 0,-1 1-1 0 0,0-1 1 0 0,-1 1 0 0 0,0-1 0 0 0,0 0 0 0 0,-1 0 0 0 0,0-4-139 0 0,-5-6 143 0 0,0 0 0 0 0,-1 1 0 0 0,-1 0-1 0 0,-1 0 1 0 0,0 1 0 0 0,-2 1-1 0 0,1-1 1 0 0,-2 1 0 0 0,0 1 0 0 0,-1 0-1 0 0,-13-10-142 0 0,19 18 46 0 0,0 1 0 0 0,-1 0 0 0 0,0 1 0 0 0,0 0 0 0 0,0 0 0 0 0,0 1 0 0 0,-1 0 0 0 0,0 0 0 0 0,0 1 0 0 0,0 0 0 0 0,0 1-1 0 0,0-1 1 0 0,-1 2 0 0 0,1 0 0 0 0,-1 0 0 0 0,1 0 0 0 0,-1 1 0 0 0,1 1 0 0 0,-1 0 0 0 0,1 0 0 0 0,-1 1 0 0 0,1 0 0 0 0,0 0 0 0 0,0 1 0 0 0,-2 1-46 0 0,-1 2 9 0 0,-1 0 0 0 0,1 0 1 0 0,1 1-1 0 0,-1 1 1 0 0,1 0-1 0 0,1 0 1 0 0,-1 1-1 0 0,2 1 1 0 0,-1 0-1 0 0,1 0 1 0 0,1 1-1 0 0,0 0 0 0 0,0 0 1 0 0,-3 8-10 0 0,5-11 30 0 0,1 1 0 0 0,1 1 0 0 0,-1-1 0 0 0,1 1 0 0 0,1-1 0 0 0,0 1 0 0 0,0 0 0 0 0,1 0 0 0 0,0 0 0 0 0,1 1 0 0 0,0-1 0 0 0,1 0 0 0 0,0 1 0 0 0,0-1 0 0 0,1 0 1 0 0,1 0-1 0 0,0 1 0 0 0,0-1 0 0 0,1 0 0 0 0,0-1 0 0 0,0 1 0 0 0,1 0 0 0 0,1-1 0 0 0,0 0 0 0 0,0 0 0 0 0,0 0 0 0 0,1-1 0 0 0,1 0 0 0 0,6 7-30 0 0,118 48 1083 0 0,-71-53-7300 0 0,-47-10-685 0 0</inkml:trace>
  <inkml:trace contextRef="#ctx0" brushRef="#br0" timeOffset="-144701.03">3090 1702 588 0 0,'0'0'444'0'0,"0"0"-368"0"0,0 0 172 0 0,-46 36-52 0 0,28-20-196 0 0,1 1-80 0 0,4-3-596 0 0</inkml:trace>
  <inkml:trace contextRef="#ctx0" brushRef="#br0" timeOffset="-135132.3">2052 559 1252 0 0,'0'0'818'0'0,"0"0"-616"0"0,0 0 96 0 0,0 0 364 0 0,0 0-362 0 0,0 0-38 0 0,0 0 333 0 0,0 0 1167 0 0,-2-12 3399 0 0,4 0-3108 0 0,-12 24-2827 0 0,10-14 845 0 0,0 0-1 0 0,0 0 1 0 0,1 0-1 0 0,-1 0 1 0 0,1 1-1 0 0,-1-1 1 0 0,1 0-1 0 0,0 0 1 0 0,0 1-1 0 0,0-1 1 0 0,0 0-1 0 0,0 1 1 0 0,0-1 0 0 0,0 1-1 0 0,1-1 1 0 0,-1 1-1 0 0,0 0 1 0 0,1 0-1 0 0,-1-1 1 0 0,1 1-1 0 0,-1 0 1 0 0,1 0-1 0 0,0 0 1 0 0,-1 1-1 0 0,1-1 1 0 0,0 0-1 0 0,0 1 1 0 0,0-1-1 0 0,-1 1 1 0 0,1-1-1 0 0,0 1 1 0 0,0 0-1 0 0,0 0 1 0 0,0 0 0 0 0,0 0-1 0 0,0 0 1 0 0,-1 0-1 0 0,1 1 1 0 0,0-1-1 0 0,0 1 1 0 0,0-1-1 0 0,0 1 1 0 0,-1 0-1 0 0,1-1 1 0 0,0 1-1 0 0,-1 0 1 0 0,1 0-1 0 0,0 0 1 0 0,-1 0-1 0 0,1 1 1 0 0,-1-1-1 0 0,0 0 1 0 0,1 1 0 0 0,0 0-71 0 0,-3-4-10 0 0,1 0 0 0 0,0 0 1 0 0,-1 0-1 0 0,0 0 0 0 0,1 0 1 0 0,-1 0-1 0 0,0 1 0 0 0,0-1 1 0 0,0 0-1 0 0,0 0 0 0 0,0 1 1 0 0,0-1-1 0 0,0 1 0 0 0,-1-1 1 0 0,1 1-1 0 0,-1-1 0 0 0,1 1 1 0 0,-1 0-1 0 0,1 0 0 0 0,-1-1 1 0 0,0 1-1 0 0,0 0 0 0 0,1 1 1 0 0,-1-1-1 0 0,0 0 0 0 0,0 1 1 0 0,0-1-1 0 0,0 1 0 0 0,0-1 1 0 0,0 1-1 0 0,0 0 0 0 0,0 0 1 0 0,0 0-1 0 0,0 0 0 0 0,0 0 1 0 0,0 0-1 0 0,0 0 0 0 0,0 1 1 0 0,0-1-1 0 0,0 1 0 0 0,0 0 1 0 0,1-1-1 0 0,-1 1 0 0 0,0 0 1 0 0,0 0-1 0 0,0 0 0 0 0,1 0 1 0 0,-1 0-1 0 0,1 1 0 0 0,-1-1 1 0 0,1 0-1 0 0,-1 1 0 0 0,1-1 1 0 0,0 1-1 0 0,0 0 0 0 0,0-1 1 0 0,0 1-1 0 0,0 0 0 0 0,0 0 1 0 0,0-1-1 0 0,0 1 0 0 0,1 0 1 0 0,-1 0-1 0 0,1 0 0 0 0,-1 0 1 0 0,1 0-1 0 0,0 1 10 0 0,-1 0 30 0 0,0 0 0 0 0,1-1 1 0 0,0 1-1 0 0,0 0 0 0 0,0 0 0 0 0,0 0 0 0 0,0 0 0 0 0,0 0 0 0 0,1 0 1 0 0,-1-1-1 0 0,1 1 0 0 0,0 0 0 0 0,0 0 0 0 0,0-1 0 0 0,0 1 0 0 0,0 0 1 0 0,1-1-1 0 0,-1 1 0 0 0,1-1 0 0 0,-1 0 0 0 0,1 1 0 0 0,0-1 0 0 0,0 0 1 0 0,0 0-1 0 0,0 0 0 0 0,1 0 0 0 0,-1-1 0 0 0,0 1 0 0 0,1-1 0 0 0,-1 1 1 0 0,1-1-1 0 0,0 0 0 0 0,-1 0 0 0 0,1 0 0 0 0,0 0 0 0 0,0 0 0 0 0,0-1 0 0 0,-1 1 1 0 0,1-1-1 0 0,0 0 0 0 0,0 0 0 0 0,0 0 0 0 0,0 0 0 0 0,0 0 0 0 0,0-1 1 0 0,-1 1-1 0 0,1-1 0 0 0,2 0-30 0 0,-4 0 27 0 0,-1 1 0 0 0,1 0 0 0 0,0 0-1 0 0,-1 0 1 0 0,1 0 0 0 0,0-1 0 0 0,-1 1 0 0 0,1 0 0 0 0,0-1 0 0 0,-1 1 0 0 0,1 0 0 0 0,0-1 0 0 0,-1 1-1 0 0,1-1 1 0 0,-1 1 0 0 0,1-1 0 0 0,-1 1 0 0 0,1-1 0 0 0,-1 1 0 0 0,1-1 0 0 0,-1 0 0 0 0,0 1 0 0 0,1-1-1 0 0,-1 1 1 0 0,0-1 0 0 0,0 0 0 0 0,1 0 0 0 0,-1 1 0 0 0,0-1 0 0 0,0 0 0 0 0,0 1 0 0 0,0-1 0 0 0,0 0-1 0 0,0 0 1 0 0,0 1 0 0 0,0-1 0 0 0,0 0 0 0 0,0 1 0 0 0,0-1 0 0 0,-1 0 0 0 0,1 1 0 0 0,0-1 0 0 0,0 0-1 0 0,-1 1 1 0 0,1-1 0 0 0,0 0 0 0 0,-1 1 0 0 0,1-1 0 0 0,-1 1 0 0 0,1-1 0 0 0,-1 0 0 0 0,1 1-1 0 0,-1-1 1 0 0,1 1 0 0 0,-1 0 0 0 0,1-1 0 0 0,-1 1 0 0 0,0-1 0 0 0,1 1 0 0 0,-1 0 0 0 0,0 0 0 0 0,1-1-1 0 0,-1 1-25 0 0,-36-36-659 0 0,-37-6-966 0 0,81 83 960 0 0,42 5 1080 0 0,-49-44-926 0 0,0-3-8313 0 0,-2-7 1792 0 0</inkml:trace>
  <inkml:trace contextRef="#ctx0" brushRef="#br0" timeOffset="-125972.31">2057 634 960 0 0,'0'0'940'0'0,"0"0"-940"0"0,0 0-28 0 0,0 0-204 0 0,0 0-500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9:03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0 3068 0 0,'0'0'726'0'0,"0"0"794"0"0,0 0-229 0 0,0 0-721 0 0,0 0-278 0 0,0 0 56 0 0,0 0 25 0 0,0 0-288 0 0,0 0-729 0 0,18 50 696 0 0,2-25-37 0 0,-20-24 97 0 0,1 1-1 0 0,0-1 1 0 0,-1 0-1 0 0,1 0 1 0 0,0 0-1 0 0,0 0 1 0 0,0 0-1 0 0,0 0 1 0 0,0 0-1 0 0,0 0 1 0 0,1 0-1 0 0,-1 0 1 0 0,0 0-1 0 0,0-1 1 0 0,0 1-1 0 0,1 0 1 0 0,-1-1-1 0 0,1 1 1 0 0,-1-1-1 0 0,0 0 1 0 0,1 1-1 0 0,-1-1 1 0 0,1 0-1 0 0,-1 0 1 0 0,0 0-1 0 0,1 0 1 0 0,-1 0-1 0 0,1 0 1 0 0,-1 0-1 0 0,1-1 1 0 0,-1 1 0 0 0,0 0-1 0 0,1-1 1 0 0,-1 1-1 0 0,0-1 1 0 0,1 1-1 0 0,-1-1 1 0 0,0 0-1 0 0,0 0 1 0 0,1 1-1 0 0,-1-1 1 0 0,0 0-1 0 0,0 0 1 0 0,0 0-1 0 0,0 0 1 0 0,0-1-1 0 0,-1 1 1 0 0,1 0-1 0 0,0 0 1 0 0,0 0-1 0 0,0-1-111 0 0,2-14 182 0 0,7 19-2711 0 0,-8-1 2568 0 0,-1 1 0 0 0,0 0 1 0 0,0 0-1 0 0,0 1 1 0 0,0-1-1 0 0,0 0 0 0 0,0 0 1 0 0,-1 0-1 0 0,1 1 0 0 0,-1-1 1 0 0,0 0-1 0 0,0 0 1 0 0,0 1-1 0 0,-1-1 0 0 0,1 0 1 0 0,-1 0-1 0 0,0 1 0 0 0,0-1 1 0 0,0 0-1 0 0,0 0 1 0 0,0 0-1 0 0,-1 0 0 0 0,1 0 1 0 0,-1-1-1 0 0,0 1 1 0 0,0 0-1 0 0,0-1 0 0 0,0 1 1 0 0,0-1-1 0 0,-1 0 0 0 0,1 0 1 0 0,-1 0-1 0 0,1 0 1 0 0,-1 0-1 0 0,0 0 0 0 0,0-1 1 0 0,0 1-1 0 0,0-1 0 0 0,0 0 1 0 0,0 0-1 0 0,-1 0-39 0 0,-70 19-841 0 0,3-20-4887 0 0,42-6-353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34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92 3768 0 0,'0'0'4519'0'0,"0"0"-2553"0"0,0 0-1237 0 0,0 0-171 0 0,6-3-116 0 0,-3 1-594 0 0,-1 2 205 0 0,0 0 1 0 0,0-1-1 0 0,0 1 1 0 0,0 0-1 0 0,0-1 1 0 0,0 1-1 0 0,0-1 1 0 0,0 0-1 0 0,0 0 1 0 0,0 1 0 0 0,-1-1-1 0 0,1 0 1 0 0,0 0-1 0 0,-1-1 1 0 0,1 1-1 0 0,-1 0 1 0 0,1-1-1 0 0,-1 1 1 0 0,1 0-1 0 0,-1-1 1 0 0,0 0-1 0 0,0 1 1 0 0,0-1 0 0 0,0 0-1 0 0,0 1 1 0 0,0-1-1 0 0,0 0 1 0 0,-1 0-1 0 0,1 0 1 0 0,-1 0-1 0 0,1 0 1 0 0,-1 0-1 0 0,0 0 1 0 0,0 0 0 0 0,0 0-1 0 0,0 0 1 0 0,0 0-1 0 0,0 0 1 0 0,0 0-1 0 0,-1 0 1 0 0,1 0-1 0 0,-1 1 1 0 0,1-1-1 0 0,-1 0 1 0 0,0 0 0 0 0,0 0-1 0 0,0 0 1 0 0,0 1-1 0 0,0-1 1 0 0,0 0-1 0 0,0 1 1 0 0,0-1-1 0 0,-1 0-53 0 0,-2 1 6 0 0,1 0-1 0 0,0 0 1 0 0,-1 0-1 0 0,1 0 1 0 0,-1 0-1 0 0,0 1 1 0 0,1-1 0 0 0,-1 1-1 0 0,1 0 1 0 0,-1 0-1 0 0,0 0 1 0 0,1 1-1 0 0,-1-1 1 0 0,1 1-1 0 0,-1 0 1 0 0,1 0-1 0 0,-1 0 1 0 0,1 1-1 0 0,0-1 1 0 0,0 1-1 0 0,-1-1 1 0 0,1 1-1 0 0,0 0 1 0 0,0 0-1 0 0,1 1 1 0 0,-1-1-1 0 0,0 1 1 0 0,1-1-1 0 0,0 1 1 0 0,-1 0 0 0 0,1 0-1 0 0,0 0 1 0 0,0 0-1 0 0,1 0 1 0 0,-1 0-1 0 0,1 1 1 0 0,-1-1-1 0 0,1 0 1 0 0,0 1-1 0 0,1-1 1 0 0,-1 1-1 0 0,0 0 1 0 0,1-1-1 0 0,0 1 1 0 0,0-1-1 0 0,0 1 1 0 0,0 0-1 0 0,1-1 1 0 0,-1 1-1 0 0,1-1 1 0 0,0 1-1 0 0,0-1 1 0 0,0 1-1 0 0,0-1 1 0 0,1 0 0 0 0,-1 0-1 0 0,2 2-5 0 0,0-1 63 0 0,0-1 1 0 0,0 0-1 0 0,0 0 1 0 0,1 0-1 0 0,-1 0 0 0 0,1-1 1 0 0,-1 1-1 0 0,1-1 0 0 0,0 0 1 0 0,0 0-1 0 0,0 0 0 0 0,0-1 1 0 0,0 0-1 0 0,0 1 1 0 0,1-1-1 0 0,-1-1 0 0 0,0 1 1 0 0,1-1-1 0 0,-1 1 0 0 0,0-1 1 0 0,1 0-1 0 0,-1-1 1 0 0,0 1-1 0 0,1-1 0 0 0,-1 0 1 0 0,0 0-1 0 0,0 0 0 0 0,0-1 1 0 0,1 1-1 0 0,-1-1 1 0 0,-1 0-1 0 0,1 0 0 0 0,0-1 1 0 0,0 1-1 0 0,-1-1 0 0 0,0 1 1 0 0,1-1-1 0 0,-1 0 0 0 0,0-1 1 0 0,0 1-1 0 0,-1 0 1 0 0,1-1-1 0 0,0-1-63 0 0,-1 3-9 0 0,-1 1 0 0 0,0-1 0 0 0,1 1 0 0 0,-1 0 0 0 0,1 0 0 0 0,-1 0 0 0 0,1 0 0 0 0,-1 0 0 0 0,1 0 0 0 0,0 0 0 0 0,-1 0 0 0 0,1 1 0 0 0,0-1 0 0 0,0 1 0 0 0,0-1 0 0 0,0 1 0 0 0,-1 0 0 0 0,1-1 0 0 0,0 1 0 0 0,0 0 0 0 0,0 0 0 0 0,0 1 0 0 0,0-1 0 0 0,-1 0 0 0 0,1 1 0 0 0,0-1 0 0 0,0 1 0 0 0,0-1 0 0 0,-1 1-1 0 0,1 0 1 0 0,0 0 0 0 0,-1 0 0 0 0,1 0 0 0 0,0 0 0 0 0,-1 0 0 0 0,1 0 0 0 0,-1 0 0 0 0,0 1 0 0 0,1-1 0 0 0,-1 0 0 0 0,0 1 0 0 0,0-1 0 0 0,0 1 0 0 0,0 0 0 0 0,0 0 9 0 0,51 78-616 0 0,-49-73 174 0 0,4 8-1477 0 0,-1-7-2134 0 0,4-1-5830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6:40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1719 514 4 0 0,'0'0'171'0'0,"0"0"-123"0"0,0 0-127 0 0,0 0-8 0 0,0 0 67 0 0,2 6 76 0 0,8 28 1448 0 0,0-31 2182 0 0,26 2-2608 0 0,-22-4-850 0 0,0-1 0 0 0,0 0 0 0 0,0-1 0 0 0,0-1 0 0 0,0 0-1 0 0,0-1 1 0 0,0-1 0 0 0,0 0 0 0 0,-1 0 0 0 0,0-2 0 0 0,0 1 0 0 0,0-2 0 0 0,5-4-228 0 0,-13 8 29 0 0,0 0 0 0 0,0 0 0 0 0,0-1 0 0 0,-1 0 0 0 0,0 0 0 0 0,0 0 0 0 0,0-1-1 0 0,0 1 1 0 0,-1-1 0 0 0,0 0 0 0 0,0 0 0 0 0,0 0 0 0 0,0 0 0 0 0,-1 0 0 0 0,0-1 0 0 0,0 1 0 0 0,0-1 0 0 0,-1 0 0 0 0,0 1 0 0 0,0-1 0 0 0,0 0 0 0 0,-1 0 0 0 0,0 0 0 0 0,0 0 0 0 0,0 1 0 0 0,-1-1 0 0 0,0 0 0 0 0,0 0 0 0 0,0 1 0 0 0,-1-1 0 0 0,0 1 0 0 0,0-1 0 0 0,-2-2-29 0 0,-3-8-50 0 0,-1 0 0 0 0,-1 1 0 0 0,-1 0 0 0 0,0 1 0 0 0,-1 0-1 0 0,0 1 1 0 0,-1 0 0 0 0,0 0 0 0 0,-1 1 0 0 0,-1 1 0 0 0,0 1 0 0 0,0-1 0 0 0,-12-5 50 0 0,19 12-26 0 0,0 0-1 0 0,-1 0 1 0 0,1 1 0 0 0,-1 0 0 0 0,1 0 0 0 0,-1 1 0 0 0,0 0 0 0 0,0 0 0 0 0,0 1 0 0 0,0 0 0 0 0,0 0 0 0 0,0 1 0 0 0,0 0 0 0 0,0 1 0 0 0,0 0 0 0 0,0 0 0 0 0,0 0 0 0 0,0 1-1 0 0,0 0 1 0 0,0 1 0 0 0,1 0 0 0 0,-1 0 0 0 0,1 0 0 0 0,0 1 0 0 0,0 0 0 0 0,0 1 0 0 0,1 0 0 0 0,-1 0 0 0 0,1 0 0 0 0,-3 3 26 0 0,0 3 2 0 0,0 0 0 0 0,0 1 0 0 0,1 0 1 0 0,0 0-1 0 0,1 1 0 0 0,1 0 0 0 0,0 0 0 0 0,1 0 0 0 0,0 1 1 0 0,1 0-1 0 0,1 0 0 0 0,0 0 0 0 0,1 0 0 0 0,0 0 0 0 0,1 0 1 0 0,1 1-1 0 0,0-1 0 0 0,1 1 0 0 0,2 7-2 0 0,-2-15 93 0 0,1-1-1 0 0,0 1 1 0 0,0 0 0 0 0,1-1-1 0 0,0 1 1 0 0,0-1 0 0 0,0 0-1 0 0,1 0 1 0 0,0 0 0 0 0,0 0-1 0 0,1-1 1 0 0,-1 0-1 0 0,1 0 1 0 0,1 0 0 0 0,-1 0-1 0 0,0-1 1 0 0,1 0 0 0 0,0 0-1 0 0,0 0 1 0 0,0-1 0 0 0,1 0-1 0 0,-1 0 1 0 0,1-1-1 0 0,0 0 1 0 0,-1 0 0 0 0,2 0-93 0 0,72 9-1843 0 0,-71-11-2235 0 0</inkml:trace>
  <inkml:trace contextRef="#ctx0" brushRef="#br0" timeOffset="-145994.25">2475 306 3300 0 0,'0'0'807'0'0,"0"0"-676"0"0,0 0 31 0 0,0 0-90 0 0,0 0 94 0 0,0 0 200 0 0,0-1 444 0 0,1-2-6105 0 0,-6 3 4776 0 0</inkml:trace>
  <inkml:trace contextRef="#ctx0" brushRef="#br0" timeOffset="-145574.66">2406 293 8065 0 0,'0'0'1001'0'0,"0"0"-319"0"0,0 0 151 0 0,0 0-138 0 0,0 0-199 0 0,0 0-234 0 0,4 8 100 0 0,9 10-140 0 0,0-1 1 0 0,1 0-1 0 0,0-1 0 0 0,1-1 1 0 0,1 0-1 0 0,1-1 0 0 0,0-1 1 0 0,1 0-1 0 0,0-1 0 0 0,0-1 1 0 0,2-1-1 0 0,-1-1 0 0 0,1 0 1 0 0,4-1-223 0 0,-145 91 1010 0 0,90-67-1564 0 0,22-16-3845 0 0,9-12-630 0 0</inkml:trace>
  <inkml:trace contextRef="#ctx0" brushRef="#br0" timeOffset="-145324.25">2688 650 12117 0 0,'0'0'1548'0'0,"0"0"-1156"0"0,0 0-392 0 0,0 0 888 0 0,-40 29-72 0 0,22-21-232 0 0,-3-1-259 0 0,-3 1-241 0 0,1 1-84 0 0,1-2-965 0 0,1 2-791 0 0,4-3-1200 0 0,-5-3-4585 0 0</inkml:trace>
  <inkml:trace contextRef="#ctx0" brushRef="#br0" timeOffset="-144668.03">0 228 10649 0 0,'0'0'1209'0'0,"0"0"-608"0"0,0 0-366 0 0,0 0-116 0 0,0 0-39 0 0,0 0 198 0 0,0 0 63 0 0,8 5-133 0 0,7 3-143 0 0,1-1-1 0 0,-1 0 1 0 0,1-1 0 0 0,1 0 0 0 0,-1-1-1 0 0,1-1 1 0 0,0-1 0 0 0,-1 0 0 0 0,8-1-65 0 0,-23-2 4 0 0,3 1 81 0 0,1 0-1 0 0,0 0 0 0 0,0 0 0 0 0,0-1 0 0 0,0 0 1 0 0,0 0-1 0 0,0 0 0 0 0,-1-1 0 0 0,1 0 0 0 0,0 0 1 0 0,0 0-1 0 0,0 0 0 0 0,-1-1 0 0 0,1 1 0 0 0,-1-1 1 0 0,1 0-1 0 0,-1-1 0 0 0,0 1 0 0 0,0-1 0 0 0,0 0 1 0 0,0 0-1 0 0,0 0 0 0 0,-1-1 0 0 0,1 1 0 0 0,-1-1 1 0 0,0 0-1 0 0,2-2-84 0 0,-8 0-100 0 0,-1 0 0 0 0,0 1 0 0 0,0-1 0 0 0,-1 1 0 0 0,1 0 0 0 0,-1 0-1 0 0,0 1 1 0 0,-1-1 0 0 0,1 1 0 0 0,-1 0 0 0 0,1 1 0 0 0,-1-1 0 0 0,0 1 0 0 0,-1 0 0 0 0,1 1 0 0 0,0 0 0 0 0,-1 0 0 0 0,-6-1 100 0 0,9 1 5 0 0,-79-17-384 0 0,81 86 994 0 0,23 218 1176 0 0,-13-256-2929 0 0,7-15-3706 0 0,-8-10-762 0 0</inkml:trace>
  <inkml:trace contextRef="#ctx0" brushRef="#br0" timeOffset="-144422.25">311 454 12317 0 0,'0'0'1696'0'0,"0"0"-1176"0"0,0 0-472 0 0,-35-3 296 0 0,13 3 44 0 0,-3 0-236 0 0,-3 3-148 0 0,0-1-4 0 0,0-1-744 0 0,3 0-740 0 0,3-1-812 0 0,6-2-3577 0 0</inkml:trace>
  <inkml:trace contextRef="#ctx0" brushRef="#br0" timeOffset="-144173.24">551 216 12285 0 0,'0'0'2328'0'0,"0"0"-1710"0"0,-4 7-460 0 0,-11 14 22 0 0,2 0 0 0 0,0 1 0 0 0,2 1-1 0 0,0 0 1 0 0,2 0 0 0 0,0 1-1 0 0,2 0 1 0 0,1 1 0 0 0,0 0 0 0 0,2 0-1 0 0,0 10-179 0 0,21 3-723 0 0,11-29-3924 0 0,-16-9-1140 0 0</inkml:trace>
  <inkml:trace contextRef="#ctx0" brushRef="#br0" timeOffset="-143909.56">574 398 380 0 0,'0'0'9597'0'0,"0"0"-6918"0"0,0 0-2264 0 0,0 0-329 0 0,0 0-227 0 0,7-3-133 0 0,-1 0 280 0 0,0 1 1 0 0,1 0-1 0 0,-1 0 1 0 0,1 0 0 0 0,-1 1-1 0 0,1 0 1 0 0,0 1-1 0 0,-1-1 1 0 0,1 1-1 0 0,0 0 1 0 0,0 1-1 0 0,-1 0 1 0 0,1 0-1 0 0,0 0 1 0 0,-1 1-1 0 0,1 0 1 0 0,-1 0-1 0 0,0 1 1 0 0,0 0 0 0 0,4 2-7 0 0,-7-5 59 0 0,-1 1 1 0 0,1 0-1 0 0,-1 0 1 0 0,1-1 0 0 0,-1 1-1 0 0,0 1 1 0 0,1-1 0 0 0,-1 0-1 0 0,0 0 1 0 0,0 1 0 0 0,0 0-1 0 0,0-1 1 0 0,0 1 0 0 0,0 0-1 0 0,-1 0 1 0 0,1 0 0 0 0,-1 0-1 0 0,1 0 1 0 0,-1 0 0 0 0,1 0-1 0 0,-1 0 1 0 0,0 1 0 0 0,0-1-1 0 0,0 1 1 0 0,-1-1-1 0 0,1 1 1 0 0,0-1 0 0 0,-1 1-1 0 0,0-1 1 0 0,0 1 0 0 0,1-1-1 0 0,-1 1 1 0 0,-1-1 0 0 0,1 1-1 0 0,0-1 1 0 0,-1 1 0 0 0,1 0-1 0 0,-1-1 1 0 0,0 0 0 0 0,0 1-1 0 0,0-1 1 0 0,0 1 0 0 0,0-1-1 0 0,0 0 1 0 0,-1 0 0 0 0,1 0-1 0 0,-1 0 1 0 0,1 0-1 0 0,-1 0 1 0 0,0 0 0 0 0,0 0-60 0 0,-41 29 296 0 0,12-20-3594 0 0,27-12 551 0 0,2-1-1950 0 0</inkml:trace>
  <inkml:trace contextRef="#ctx0" brushRef="#br0" timeOffset="-143631.15">851 378 3160 0 0,'0'0'6266'0'0,"0"0"-4572"0"0,0 0-1434 0 0,0 0 262 0 0,0 0 328 0 0,-3 6 134 0 0,-39 98 1200 0 0,91-81-2447 0 0,-11-28-6176 0 0,-24-4-771 0 0</inkml:trace>
  <inkml:trace contextRef="#ctx0" brushRef="#br0" timeOffset="-143073.06">924 177 7673 0 0,'0'0'2445'0'0,"0"0"-1663"0"0,0 0-301 0 0,0 0 246 0 0,1 8 6 0 0,9 113 1352 0 0,-58-131-1943 0 0,-26-27-449 0 0,221 49 904 0 0,-154-13-273 0 0,-34-8-7740 0 0,26 2 6346 0 0,13-9 4621 0 0,1 17 1318 0 0,-7-6-5941 0 0,-29-44 57 0 0,71 77 2086 0 0,73 58-34 0 0,-107-86-1059 0 0,2 0-1721 0 0,0-1-3294 0 0,-2-3-3590 0 0</inkml:trace>
  <inkml:trace contextRef="#ctx0" brushRef="#br0" timeOffset="-142808.39">981 228 12045 0 0,'0'0'1764'0'0,"0"0"-1652"0"0,0 0 232 0 0,-34 6 176 0 0,22-2-320 0 0,-2 1-200 0 0,3 3-8 0 0,0 2-4 0 0,-2 0-872 0 0,2-1-1312 0 0,-2 1-3896 0 0</inkml:trace>
  <inkml:trace contextRef="#ctx0" brushRef="#br0" timeOffset="-142390.06">989 505 1320 0 0,'0'0'5418'0'0,"0"0"-3127"0"0,0 0-1714 0 0,0 0-370 0 0,0 0 202 0 0,0 0 150 0 0,0 0-36 0 0,0 0-141 0 0,0 0-75 0 0,-4 56 3523 0 0,-15 23-2946 0 0,8-44-1521 0 0,6 0-3322 0 0,7-33-3872 0 0</inkml:trace>
  <inkml:trace contextRef="#ctx0" brushRef="#br0" timeOffset="-141658.33">1278 562 220 0 0,'0'0'2316'0'0,"0"0"2109"0"0,0 0-2193 0 0,0 0-1470 0 0,0 0-43 0 0,0 0 356 0 0,0 0-49 0 0,0 0-270 0 0,-4 7-148 0 0,-78 71 605 0 0,33-57-5144 0 0,40-19-687 0 0,3-7-2185 0 0</inkml:trace>
  <inkml:trace contextRef="#ctx0" brushRef="#br0" timeOffset="-141331.14">1407 458 5440 0 0,'0'0'5840'0'0,"0"0"-4593"0"0,0 0-1316 0 0,0 0-66 0 0,0 0-136 0 0,5 0 25 0 0,0 0 327 0 0,0 1 0 0 0,0-1 0 0 0,-1 1 0 0 0,1 0 0 0 0,0 1-1 0 0,-1-1 1 0 0,1 1 0 0 0,-1 0 0 0 0,0 0 0 0 0,1 0 0 0 0,-1 1 0 0 0,0-1-1 0 0,0 1 1 0 0,-1 0 0 0 0,1 0 0 0 0,-1 1 0 0 0,1-1 0 0 0,-1 1-1 0 0,0-1 1 0 0,0 1 0 0 0,0 0 0 0 0,-1 0 0 0 0,0 1 0 0 0,0-1-1 0 0,0 0 1 0 0,0 1 0 0 0,0-1 0 0 0,-1 1 0 0 0,0-1 0 0 0,0 1-1 0 0,0 0 1 0 0,0 3-81 0 0,-60 43 1671 0 0,11-33-4090 0 0,42-18-232 0 0,4 0-2398 0 0</inkml:trace>
  <inkml:trace contextRef="#ctx0" brushRef="#br0" timeOffset="-141083.79">1568 473 3056 0 0,'0'0'8091'0'0,"0"0"-5629"0"0,0 0-1843 0 0,-1 7-114 0 0,-20 141 940 0 0,28-138-2706 0 0,2-5-3252 0 0,4-5-3343 0 0</inkml:trace>
  <inkml:trace contextRef="#ctx0" brushRef="#br0" timeOffset="-140836.05">1670 689 5853 0 0,'0'0'5257'0'0,"0"0"-3682"0"0,0 0-1299 0 0,0 0-71 0 0,0 0 150 0 0,0 0-102 0 0,0 0-10 0 0,0 0-135 0 0,-2 6-1554 0 0,3-7 1495 0 0,1 0 0 0 0,0 1 0 0 0,0-1 0 0 0,-1 1 0 0 0,1-1-1 0 0,0 1 1 0 0,0 0 0 0 0,0 0 0 0 0,0 0 0 0 0,-1 0 0 0 0,1 0 0 0 0,0 0-1 0 0,0 0 1 0 0,0 0 0 0 0,0 1 0 0 0,-1-1 0 0 0,1 1 0 0 0,0 0 0 0 0,0-1 0 0 0,-1 1-1 0 0,1 0 1 0 0,0 0 0 0 0,-1 0 0 0 0,1 0 0 0 0,-1 0 0 0 0,1 0 0 0 0,-1 1 0 0 0,0-1-1 0 0,1 0 1 0 0,-1 1 0 0 0,0-1 0 0 0,0 1 0 0 0,0-1 0 0 0,0 1 0 0 0,0-1-1 0 0,-1 1 1 0 0,1 0 0 0 0,0 0 0 0 0,-1-1 0 0 0,1 1 0 0 0,-1 0 0 0 0,1 0 0 0 0,-1 0-1 0 0,0 0 1 0 0,0-1 0 0 0,0 1 0 0 0,0 0 0 0 0,0 0 0 0 0,0 0 0 0 0,-1 0 0 0 0,1 0-1 0 0,-1-1 1 0 0,1 1 0 0 0,-1 0 0 0 0,0 0 0 0 0,1-1 0 0 0,-2 2-49 0 0,-36 64 862 0 0,112-64-928 0 0,-54-12-2051 0 0,-9-2-2414 0 0,2-5-3130 0 0</inkml:trace>
  <inkml:trace contextRef="#ctx0" brushRef="#br0" timeOffset="-140339.1">1891 375 3648 0 0,'0'0'1184'0'0,"0"0"3093"0"0,0 0-3113 0 0,-6 34 48 0 0,4-20-96 0 0,-2 0-452 0 0,-1 1-104 0 0,1 0-240 0 0,-2-2-120 0 0,-2-1-60 0 0,0-2-28 0 0,2-3-112 0 0,-1-2-60 0 0,-1-2-424 0 0,2-2-276 0 0,-1-1-404 0 0,2-4-1064 0 0,1-7-5013 0 0</inkml:trace>
  <inkml:trace contextRef="#ctx0" brushRef="#br0" timeOffset="-140092.2">1826 424 2980 0 0,'0'0'7174'0'0,"0"0"-5096"0"0,6 8-1389 0 0,91 126 1999 0 0,-96-134-2759 0 0,0 1 0 0 0,1-1 0 0 0,-1 1 0 0 0,0-1 0 0 0,0 0 0 0 0,1 1 0 0 0,-1-1 0 0 0,0 0 0 0 0,0 0-1 0 0,1 0 1 0 0,-1 0 0 0 0,0 0 0 0 0,1-1 0 0 0,-1 1 0 0 0,0 0 0 0 0,0 0 0 0 0,1-1 0 0 0,-1 1 0 0 0,0-1 0 0 0,0 1-1 0 0,0-1 1 0 0,0 1 0 0 0,1-1 0 0 0,-1 0 0 0 0,0 0 0 0 0,0 0 0 0 0,0 1 0 0 0,0-1 0 0 0,-1 0 0 0 0,1 0-1 0 0,0 0 1 0 0,0 0 0 0 0,-1 0 0 0 0,1-1 0 0 0,0 1 0 0 0,-1 0 0 0 0,1 0 0 0 0,-1 0 0 0 0,1-1 0 0 0,-1 1 0 0 0,0 0-1 0 0,0 0 1 0 0,1-1 0 0 0,-1 1 0 0 0,0 0 0 0 0,0-1 0 0 0,0 1 0 0 0,0 0 0 0 0,-1 0 0 0 0,1-1 0 0 0,0 1 0 0 0,0 0-1 0 0,-1 0 1 0 0,1-1 0 0 0,-1 1 0 0 0,1 0 0 0 0,-1 0 0 0 0,0 0 0 0 0,1 0 0 0 0,-1 0 0 0 0,0 0 0 0 0,0 0-1 0 0,0 0 1 0 0,1 0 0 0 0,-1 0 0 0 0,0 0 0 0 0,0 0 0 0 0,-1 0 71 0 0,0-2 126 0 0,0 0 0 0 0,0 1-1 0 0,0-1 1 0 0,-1 1 0 0 0,1-1 0 0 0,-1 1 0 0 0,1 0 0 0 0,-1 0-1 0 0,0 0 1 0 0,0 0 0 0 0,0 0 0 0 0,0 1 0 0 0,0-1-1 0 0,0 1 1 0 0,0 0 0 0 0,-1 0 0 0 0,1 0 0 0 0,0 0 0 0 0,-1 1-1 0 0,1-1 1 0 0,-1 1 0 0 0,1 0 0 0 0,-1 0 0 0 0,1 0 0 0 0,0 0-1 0 0,-1 1-125 0 0,-38 3-1608 0 0,15-2-1969 0 0,2-1-3252 0 0</inkml:trace>
  <inkml:trace contextRef="#ctx0" brushRef="#br0" timeOffset="-139329.75">2170 407 1136 0 0,'0'0'1472'0'0,"0"0"154"0"0,0 0 1107 0 0,0 0 917 0 0,0 0-1775 0 0,0 0-1242 0 0,7 10-81 0 0,2 1-389 0 0,-1 1 0 0 0,0 0-1 0 0,0 0 1 0 0,-1 1 0 0 0,-1 0 0 0 0,0 0 0 0 0,-1 0 0 0 0,0 1 0 0 0,-1 0 0 0 0,-1 0 0 0 0,0 0 0 0 0,-1 0 0 0 0,0 1 0 0 0,-1-1 0 0 0,-1 1 0 0 0,0-1 0 0 0,-1 0 0 0 0,-1 1 0 0 0,0-1 0 0 0,-1 0 0 0 0,-2 6-163 0 0,-111 136 141 0 0,53-104-2604 0 0,44-41-2042 0 0,-1-6-4099 0 0</inkml:trace>
  <inkml:trace contextRef="#ctx0" brushRef="#br0" timeOffset="-138781.58">1025 854 2672 0 0,'0'0'1845'0'0,"0"0"138"0"0,0 0-705 0 0,0 0-138 0 0,-6 5 6 0 0,-3 2-954 0 0,-1-1 0 0 0,0 0-1 0 0,-1-1 1 0 0,0 0-1 0 0,1 0 1 0 0,-1-2 0 0 0,-1 1-1 0 0,1-1 1 0 0,0-1 0 0 0,-1 0-1 0 0,0 0 1 0 0,-7-1-192 0 0,11 0-4 0 0,0-1 1 0 0,-1 1 0 0 0,1-2-1 0 0,0 1 1 0 0,-1-1-1 0 0,1 0 1 0 0,0-1 0 0 0,0 0-1 0 0,0 0 1 0 0,0-1-1 0 0,0 0 1 0 0,1 0-1 0 0,-1-1 1 0 0,1 0 0 0 0,0 0-1 0 0,0 0 1 0 0,0-1-1 0 0,1 0 1 0 0,-1-1 0 0 0,1 0-1 0 0,1 0 1 0 0,-1 0-1 0 0,1 0 1 0 0,0-1 0 0 0,0 0-1 0 0,1 0 1 0 0,-3-5 3 0 0,-15-29-155 0 0,1 0-1 0 0,2-2 1 0 0,2 0 0 0 0,2-1-1 0 0,1 0 1 0 0,3-1 0 0 0,2-1 0 0 0,1 0-1 0 0,1-31 156 0 0,9 60-5 0 0,0 2 0 0 0,1-1 0 0 0,2 0-1 0 0,-1 1 1 0 0,2-1 0 0 0,0 1 0 0 0,0 1-1 0 0,2-1 1 0 0,0 1 0 0 0,0 0 0 0 0,1 1 0 0 0,1 0-1 0 0,0 1 1 0 0,1 0 0 0 0,0 0 0 0 0,1 1-1 0 0,0 1 1 0 0,1 0 0 0 0,0 0 0 0 0,1 1-1 0 0,0 1 1 0 0,0 0 0 0 0,1 1 0 0 0,-1 1-1 0 0,2 0 1 0 0,-1 1 0 0 0,1 1 0 0 0,-1 0 0 0 0,1 1-1 0 0,0 1 1 0 0,0 1 0 0 0,0 0 0 0 0,6 1 5 0 0,-4 2 88 0 0,1 2-1 0 0,-1 0 1 0 0,0 2 0 0 0,0-1 0 0 0,0 2 0 0 0,-1 1 0 0 0,0 0 0 0 0,0 1 0 0 0,-1 1 0 0 0,0 0-1 0 0,-1 1 1 0 0,0 1 0 0 0,-1 0 0 0 0,0 1 0 0 0,-1 1 0 0 0,0 0 0 0 0,-1 0 0 0 0,-1 2 0 0 0,0-1-1 0 0,-1 1 1 0 0,-1 1 0 0 0,-1 0 0 0 0,5 13-88 0 0,-8-16 81 0 0,0 0-1 0 0,-1 1 1 0 0,0 0-1 0 0,-2 0 1 0 0,1 0-1 0 0,-2 0 1 0 0,0 0-1 0 0,-1 1 1 0 0,0-1-1 0 0,-2 0 1 0 0,1 0-1 0 0,-2 0 1 0 0,0 0-1 0 0,-1 0 0 0 0,0 0 1 0 0,-1-1-1 0 0,-1 0 1 0 0,0 0-1 0 0,-6 9-80 0 0,-120 142-2360 0 0,117-153-398 0 0,-4 1-3480 0 0</inkml:trace>
  <inkml:trace contextRef="#ctx0" brushRef="#br0" timeOffset="-136283.22">784 849 5004 0 0,'0'0'1980'0'0,"0"0"-88"0"0,0 0-1096 0 0,0 0-647 0 0,0 0-62 0 0,0 0 204 0 0,0 0 306 0 0,-5 8 73 0 0,-15 18-413 0 0,0-1 1 0 0,-2-1-1 0 0,-1 0 1 0 0,0-2-1 0 0,-2-1 1 0 0,-1 0-1 0 0,0-2 1 0 0,-1-2-1 0 0,-6 3-257 0 0,32-19-29 0 0,-1 0-1 0 0,1-1 1 0 0,0 1-1 0 0,0 0 1 0 0,0-1-1 0 0,-1 1 1 0 0,1-1-1 0 0,0 1 1 0 0,-1-1 0 0 0,1 0-1 0 0,0 1 1 0 0,-1-1-1 0 0,1 0 1 0 0,0 0-1 0 0,-1 0 1 0 0,1 0-1 0 0,0 0 1 0 0,-1-1-1 0 0,1 1 1 0 0,0 0-1 0 0,-1 0 1 0 0,1-1-1 0 0,0 1 1 0 0,-1-1-1 0 0,1 1 1 0 0,0-1-1 0 0,0 0 1 0 0,0 1 0 0 0,-1-1-1 0 0,1 0 1 0 0,0 0-1 0 0,0 0 1 0 0,0 0-1 0 0,0 0 1 0 0,1 0-1 0 0,-1 0 1 0 0,0 0-1 0 0,0 0 1 0 0,1-1-1 0 0,-1 1 1 0 0,0 0-1 0 0,1 0 1 0 0,-1-1-1 0 0,1 1 1 0 0,0 0-1 0 0,-1-1 1 0 0,1 1 0 0 0,0 0-1 0 0,0-1 1 0 0,0 1-1 0 0,0 0 1 0 0,0-1-1 0 0,0 1 30 0 0,-22-39 618 0 0,6 106 862 0 0,16-63-1434 0 0,1 0 0 0 0,0-1 0 0 0,0 1 0 0 0,-1 0 0 0 0,2-1 0 0 0,-1 1 0 0 0,0-1 0 0 0,0 1 0 0 0,1-1 0 0 0,0 1 0 0 0,-1-1 0 0 0,1 0 0 0 0,0 0 0 0 0,0 0 0 0 0,0 0 0 0 0,0 0 1 0 0,1 0-1 0 0,-1 0 0 0 0,0-1 0 0 0,1 1 0 0 0,-1-1 0 0 0,1 0 0 0 0,-1 0 0 0 0,1 0 0 0 0,0 0 0 0 0,0 0 0 0 0,-1 0 0 0 0,1-1 0 0 0,0 0 0 0 0,0 1 0 0 0,1-1-46 0 0,52 28-3946 0 0,-55-23 528 0 0,-2 1-2760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41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80 8701 0 0,'0'0'1819'0'0,"0"0"-1593"0"0,0 0-492 0 0,7 4 105 0 0,116 81 1441 0 0,-119-82-1224 0 0,0 0 1 0 0,0 0 0 0 0,-1 1 0 0 0,0 0 0 0 0,0-1 0 0 0,0 1 0 0 0,0 0 0 0 0,-1 1 0 0 0,1-1-1 0 0,-1 0 1 0 0,0 1 0 0 0,0-1 0 0 0,-1 1 0 0 0,1 0 0 0 0,-1 0 0 0 0,0-1 0 0 0,0 1 0 0 0,-1 0-1 0 0,0 0 1 0 0,1 0 0 0 0,-2 0 0 0 0,1 0 0 0 0,0 0 0 0 0,-1 0 0 0 0,0-1 0 0 0,0 1 0 0 0,-1 0-1 0 0,1 0 1 0 0,-1-1 0 0 0,-2 5-57 0 0,-57 33-21 0 0,33-47-4943 0 0,21-6-1152 0 0</inkml:trace>
  <inkml:trace contextRef="#ctx0" brushRef="#br0" timeOffset="203.62">223 137 2980 0 0,'0'0'5643'0'0,"0"0"-3697"0"0,0 0-1521 0 0,-5 7 222 0 0,-1-1-475 0 0,-1 0-50 0 0,0 1 0 0 0,1 0 0 0 0,-1 0 0 0 0,2 0 0 0 0,-1 1 0 0 0,1-1 0 0 0,0 1 0 0 0,0 1 0 0 0,1-1 0 0 0,0 0 0 0 0,1 1 0 0 0,0 0 0 0 0,0 0 0 0 0,1 0 0 0 0,0 0 0 0 0,1 1 0 0 0,0 1-122 0 0,4-8 17 0 0,0 0-1 0 0,1 0 0 0 0,0 0 0 0 0,-1-1 1 0 0,1 1-1 0 0,0-1 0 0 0,0 0 1 0 0,1 0-1 0 0,-1 0 0 0 0,0 0 0 0 0,1-1 1 0 0,-1 0-1 0 0,0 0 0 0 0,1 0 1 0 0,0 0-1 0 0,-1-1 0 0 0,1 0 0 0 0,-1 0 1 0 0,1 0-1 0 0,0 0 0 0 0,-1-1 1 0 0,1 0-1 0 0,-1 0 0 0 0,1 0 0 0 0,-1 0 1 0 0,1-1-17 0 0,36-12-5314 0 0,-17-2-2043 0 0</inkml:trace>
  <inkml:trace contextRef="#ctx0" brushRef="#br0" timeOffset="544.05">402 1 9773 0 0,'0'0'2187'0'0,"0"0"-1633"0"0,-1 8-231 0 0,-25 117 1047 0 0,23-125-1434 0 0,1-1 1 0 0,0 1 0 0 0,0-1 0 0 0,0 1-1 0 0,0-1 1 0 0,0 0 0 0 0,0 0 0 0 0,0 0 0 0 0,0 0-1 0 0,1 0 1 0 0,-1 0 0 0 0,0 0 0 0 0,1-1-1 0 0,-1 1 1 0 0,0 0 0 0 0,1-1 0 0 0,0 0-1 0 0,-1 1 1 0 0,1-1 0 0 0,0 0 0 0 0,0 0-1 0 0,0 1 1 0 0,0-1 0 0 0,0 0 0 0 0,0 0 0 0 0,1 0-1 0 0,-1 0 1 0 0,1 0 0 0 0,-1-1 0 0 0,1 1-1 0 0,0 0 1 0 0,-1 0 0 0 0,1 0 0 0 0,0 0-1 0 0,1 0 1 0 0,-1-2 63 0 0,0 4 8 0 0,-2-42 865 0 0,2 41-840 0 0,1 1 0 0 0,-1-1-1 0 0,0 1 1 0 0,0-1 0 0 0,1 1-1 0 0,-1-1 1 0 0,0 1 0 0 0,1-1-1 0 0,-1 1 1 0 0,1-1 0 0 0,-1 1-1 0 0,1-1 1 0 0,-1 1 0 0 0,0 0-1 0 0,1-1 1 0 0,0 1 0 0 0,-1 0-1 0 0,1 0 1 0 0,-1-1 0 0 0,1 1-1 0 0,-1 0 1 0 0,1 0 0 0 0,-1 0-1 0 0,1 0 1 0 0,0 0 0 0 0,-1-1-1 0 0,1 1 1 0 0,-1 0 0 0 0,1 0-1 0 0,0 1 1 0 0,-1-1 0 0 0,1 0-1 0 0,-1 0 1 0 0,1 0 0 0 0,0 0-1 0 0,-1 0 1 0 0,1 1 0 0 0,-1-1-1 0 0,1 0 1 0 0,-1 0 0 0 0,1 1-1 0 0,-1-1 1 0 0,1 0 0 0 0,-1 1-1 0 0,1-1 1 0 0,-1 1 0 0 0,1-1-1 0 0,-1 1 1 0 0,0-1 0 0 0,1 1-1 0 0,-1-1 1 0 0,0 1 0 0 0,0-1-1 0 0,1 1 1 0 0,-1-1 0 0 0,0 1-1 0 0,0-1 1 0 0,1 1 0 0 0,-1 0-1 0 0,0-1 1 0 0,0 1 0 0 0,0-1-1 0 0,0 1 1 0 0,0 0 0 0 0,0-1-33 0 0,27 60-748 0 0,-44-58-5890 0 0,5-4 393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35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88 3800 0 0,'0'0'4244'0'0,"0"0"-2052"0"0,0 0-2222 0 0,0 0 204 0 0,4 6 426 0 0,2 0-402 0 0,-1-1 0 0 0,1 1 1 0 0,-1-1-1 0 0,2 0 0 0 0,-1 0 0 0 0,0-1 1 0 0,1 1-1 0 0,0-2 0 0 0,0 1 1 0 0,0-1-1 0 0,0 0 0 0 0,1 0 0 0 0,-1-1 1 0 0,1 0-1 0 0,0 0 0 0 0,-1-1 1 0 0,8 0-199 0 0,-14 0 39 0 0,1 0 1 0 0,-1 0 0 0 0,1 0-1 0 0,-1 0 1 0 0,1 0 0 0 0,-1-1-1 0 0,1 1 1 0 0,0-1 0 0 0,-1 1 0 0 0,1-1-1 0 0,0 0 1 0 0,-1 1 0 0 0,1-1-1 0 0,0 0 1 0 0,-1 0 0 0 0,1 0-1 0 0,0 0 1 0 0,0-1 0 0 0,-1 1 0 0 0,1 0-1 0 0,0-1 1 0 0,-1 1 0 0 0,1-1-1 0 0,-1 0 1 0 0,1 1 0 0 0,0-1-1 0 0,-1 0 1 0 0,0 0 0 0 0,1 0-1 0 0,-1 0 1 0 0,1 0 0 0 0,-1 0 0 0 0,0 0-1 0 0,0-1 1 0 0,0 1 0 0 0,0 0-1 0 0,0-1 1 0 0,0 1 0 0 0,0-1-1 0 0,0 1 1 0 0,-1-1 0 0 0,1 1-1 0 0,0-1 1 0 0,-1 0 0 0 0,1 1 0 0 0,-1-1-1 0 0,0 0 1 0 0,1 1 0 0 0,-1-1-1 0 0,0 0 1 0 0,0 0 0 0 0,0 1-1 0 0,-1-1 1 0 0,1 0 0 0 0,0 1-1 0 0,0-1 1 0 0,-1 0 0 0 0,0 0-40 0 0,-7-9-102 0 0,0 1 1 0 0,-1 0-1 0 0,0 1 0 0 0,0 0 0 0 0,-1 1 1 0 0,0 0-1 0 0,-1 0 0 0 0,0 1 1 0 0,0 0-1 0 0,0 1 0 0 0,-1 0 1 0 0,0 1-1 0 0,0 1 0 0 0,-8-3 102 0 0,14 57-122 0 0,-29 291 1959 0 0,43-318-3472 0 0,6-16-4993 0 0,-1-8 39 0 0</inkml:trace>
  <inkml:trace contextRef="#ctx0" brushRef="#br0" timeOffset="171">270 330 9673 0 0,'0'0'2716'0'0,"0"0"-1468"0"0,0 0-1028 0 0,0 0 8 0 0,0 0 240 0 0,-52-7-152 0 0,22 7-116 0 0,-11 0-200 0 0,-5-1 0 0 0,1-1-872 0 0,14 2-1476 0 0,6-6-4653 0 0</inkml:trace>
  <inkml:trace contextRef="#ctx0" brushRef="#br0" timeOffset="358">515 87 12801 0 0,'0'0'1273'0'0,"0"0"-856"0"0,0 0-337 0 0,0 0 138 0 0,0 0 203 0 0,-7 8-58 0 0,-72 160 1019 0 0,77-162-1483 0 0,0 0 0 0 0,1 0 0 0 0,0 0 0 0 0,0 0 0 0 0,0 0 0 0 0,0 0-1 0 0,1 0 1 0 0,0 0 0 0 0,1 1 0 0 0,-1-1 0 0 0,1 0 0 0 0,0 0 0 0 0,1 0-1 0 0,0 0 1 0 0,0 0 0 0 0,0-1 0 0 0,0 1 0 0 0,1 0 0 0 0,0-1 0 0 0,0 0 0 0 0,0 0-1 0 0,1 0 1 0 0,0 0 0 0 0,0 0 0 0 0,0-1 0 0 0,1 1 0 0 0,-1-1 0 0 0,1 0-1 0 0,0-1 1 0 0,4 3 101 0 0,6-1-4497 0 0,2-4-3211 0 0</inkml:trace>
  <inkml:trace contextRef="#ctx0" brushRef="#br0" timeOffset="825.14">743 314 732 0 0,'0'0'10150'0'0,"0"0"-7761"0"0,0 0-1875 0 0,0 0 95 0 0,0 0-98 0 0,0 0-168 0 0,0 0-95 0 0,18-7 461 0 0,-16 5-739 0 0,0-1-1 0 0,0-1 0 0 0,0 1 0 0 0,0 0 1 0 0,0 0-1 0 0,-1-1 0 0 0,1 1 0 0 0,-1-1 0 0 0,0 1 1 0 0,0-1-1 0 0,-1 1 0 0 0,1-1 0 0 0,-1 0 1 0 0,1 0-1 0 0,-1 1 0 0 0,0-1 0 0 0,0 0 0 0 0,-1 1 1 0 0,1-1-1 0 0,-1 0 0 0 0,0 1 0 0 0,0-1 1 0 0,0 0-1 0 0,0 1 0 0 0,-1 0 0 0 0,0-1 0 0 0,1 1 1 0 0,-1 0-1 0 0,0 0 0 0 0,-1 0 0 0 0,1 0 1 0 0,0 0-1 0 0,-1 0 0 0 0,0 1 0 0 0,1-1 0 0 0,-1 1 1 0 0,0 0-1 0 0,0 0 0 0 0,0 0 0 0 0,-1 0 1 0 0,1 0-1 0 0,0 1 0 0 0,-1-1 0 0 0,1 1 0 0 0,-1 0 1 0 0,0 0-1 0 0,1 0 0 0 0,-1 1 0 0 0,-3-1 31 0 0,2 4 19 0 0,1 1 0 0 0,0-1-1 0 0,0 1 1 0 0,0 0 0 0 0,1 0-1 0 0,-1 0 1 0 0,1 1 0 0 0,0-1-1 0 0,0 1 1 0 0,1 0-1 0 0,-1 0 1 0 0,1 0 0 0 0,0 0-1 0 0,0 0 1 0 0,1 0 0 0 0,-1 1-1 0 0,1-1 1 0 0,0 0 0 0 0,1 1-1 0 0,0-1 1 0 0,-1 1 0 0 0,2-1-1 0 0,-1 1 1 0 0,0-1-1 0 0,1 1 1 0 0,0-1 0 0 0,1 0-1 0 0,0 4-18 0 0,-2-6 20 0 0,1 0 0 0 0,-1 0-1 0 0,1 1 1 0 0,-1-1 0 0 0,1 0-1 0 0,0 0 1 0 0,0 0 0 0 0,1 0-1 0 0,-1 0 1 0 0,1 0-1 0 0,-1 0 1 0 0,1 0 0 0 0,0-1-1 0 0,0 1 1 0 0,0-1 0 0 0,0 1-1 0 0,1-1 1 0 0,-1 0 0 0 0,1 0-1 0 0,-1 0 1 0 0,1 0 0 0 0,0 0-1 0 0,-1-1 1 0 0,1 1-1 0 0,0-1 1 0 0,0 0 0 0 0,0 1-1 0 0,1-1 1 0 0,-1-1 0 0 0,0 1-1 0 0,0 0 1 0 0,0-1 0 0 0,1 0-1 0 0,-1 0 1 0 0,0 0 0 0 0,0 0-1 0 0,1 0 1 0 0,-1-1-1 0 0,0 1 1 0 0,0-1 0 0 0,1 0-1 0 0,-1 0 1 0 0,0 0 0 0 0,0 0-1 0 0,0-1 1 0 0,0 1 0 0 0,-1-1-1 0 0,1 0 1 0 0,0 1-1 0 0,-1-1 1 0 0,1-1 0 0 0,-1 1-1 0 0,1 0 1 0 0,-1-1 0 0 0,0 1-1 0 0,0-1 1 0 0,0 1 0 0 0,-1-1-1 0 0,1 0 1 0 0,-1 0 0 0 0,1 0-1 0 0,-1 0 1 0 0,1-1-20 0 0,23-50 289 0 0,-22 103-489 0 0,-17-5 489 0 0,-1 13-393 0 0,19-21-3710 0 0,2-29-794 0 0,4-3-3061 0 0</inkml:trace>
  <inkml:trace contextRef="#ctx0" brushRef="#br0" timeOffset="1088.67">997 508 7797 0 0,'0'0'5476'0'0,"0"0"-5400"0"0,0 0-76 0 0,0 0 788 0 0,-17 43-76 0 0,5-33-148 0 0,0 0-172 0 0,-1-3-244 0 0,0 1-148 0 0,1-1 0 0 0,1-3-688 0 0,0-1-516 0 0,1-3-184 0 0,2 0-808 0 0,3-2-2648 0 0</inkml:trace>
  <inkml:trace contextRef="#ctx0" brushRef="#br0" timeOffset="1337.64">1106 177 10093 0 0,'0'0'1507'0'0,"0"0"-1029"0"0,0 0-165 0 0,2 6 389 0 0,2 8-346 0 0,-1 1 1 0 0,-1 0 0 0 0,0 0-1 0 0,-1 0 1 0 0,0 1 0 0 0,-1-1-1 0 0,-1 0 1 0 0,-1 0 0 0 0,0 0 0 0 0,-1 0-1 0 0,-3 10-356 0 0,-1 15 40 0 0,7-41-79 0 0,1 1 0 0 0,-1-1 0 0 0,1 1 0 0 0,-1-1 0 0 0,0 1 0 0 0,1 0-1 0 0,-1-1 1 0 0,1 1 0 0 0,-1 0 0 0 0,1-1 0 0 0,-1 1 0 0 0,1 0 0 0 0,-1 0 0 0 0,1-1 0 0 0,-1 1-1 0 0,1 0 1 0 0,-1 0 0 0 0,1 0 0 0 0,-1 0 0 0 0,1 0 0 0 0,0 0 0 0 0,-1 0 0 0 0,1 0 0 0 0,-1 0-1 0 0,1 0 1 0 0,-1 0 0 0 0,1 0 0 0 0,0 0 0 0 0,-1 0 0 0 0,1 1 0 0 0,-1-1 0 0 0,1 0 0 0 0,-1 0-1 0 0,1 1 1 0 0,-1-1 0 0 0,1 0 0 0 0,-1 1 0 0 0,1-1 0 0 0,-1 0 0 0 0,0 1 0 0 0,1-1 0 0 0,-1 0 0 0 0,0 1-1 0 0,1-1 1 0 0,-1 1 0 0 0,0-1 0 0 0,1 1 0 0 0,-1-1 0 0 0,0 1 0 0 0,0 0 39 0 0,25-20-572 0 0,-20 18 625 0 0,-1 0 0 0 0,0 0 0 0 0,1 1 0 0 0,-1 0 0 0 0,1 0 0 0 0,-1 0 1 0 0,0 1-1 0 0,1-1 0 0 0,-1 1 0 0 0,0 0 0 0 0,1 0 0 0 0,-1 0 0 0 0,0 1 1 0 0,0 0-1 0 0,0 0 0 0 0,0 0 0 0 0,0 0 0 0 0,-1 0 0 0 0,1 1 0 0 0,0-1 1 0 0,-1 1-1 0 0,0 0 0 0 0,2 2-53 0 0,-3-3 37 0 0,-1-1 0 0 0,1 1 0 0 0,0 0 0 0 0,-1-1 0 0 0,0 1 0 0 0,1 0 1 0 0,-1 0-1 0 0,0 0 0 0 0,0 0 0 0 0,0 0 0 0 0,0 0 0 0 0,0 0 0 0 0,-1 0 0 0 0,1 0 0 0 0,-1 0 0 0 0,1 0 1 0 0,-1 0-1 0 0,0 1 0 0 0,1-1 0 0 0,-1 0 0 0 0,-1 0 0 0 0,1 1 0 0 0,0-1 0 0 0,0 0 0 0 0,-1 0 0 0 0,1 0 0 0 0,-1 0 1 0 0,0 1-1 0 0,0-1 0 0 0,1 0 0 0 0,-1 0 0 0 0,-1 0 0 0 0,1-1 0 0 0,0 1 0 0 0,0 0 0 0 0,-1 0 0 0 0,1-1 1 0 0,-1 1-1 0 0,1 0 0 0 0,-1-1 0 0 0,0 0 0 0 0,0 1 0 0 0,0-1 0 0 0,1 0 0 0 0,-3 1-37 0 0,-98 24 165 0 0,35-37-5728 0 0,53 4-106 0 0</inkml:trace>
  <inkml:trace contextRef="#ctx0" brushRef="#br0" timeOffset="1570.82">1402 157 12377 0 0,'0'0'874'0'0,"0"0"-523"0"0,6 8-50 0 0,-1 0-151 0 0,0 0 0 0 0,0 1 1 0 0,-1-1-1 0 0,0 1 0 0 0,0 0 1 0 0,-1 0-1 0 0,0 1 0 0 0,-1-1 1 0 0,0 1-1 0 0,-1-1 0 0 0,1 1 1 0 0,-2 0-1 0 0,0-1 0 0 0,0 9-150 0 0,-2-2 101 0 0,0 0 0 0 0,-1-1-1 0 0,-1 1 1 0 0,0-1-1 0 0,-1 0 1 0 0,-1 0 0 0 0,0-1-1 0 0,-1 1 1 0 0,-1-1-1 0 0,0-1 1 0 0,-9 11-101 0 0,-39 40-3631 0 0,44-54-1448 0 0,-1-8-3317 0 0</inkml:trace>
  <inkml:trace contextRef="#ctx0" brushRef="#br0" timeOffset="5313.4">1192 668 1580 0 0,'0'0'364'0'0,"0"0"-168"0"0,-39 2 36 0 0,21-3 1492 0 0,-7-2-1724 0 0,0-2-860 0 0,0-2-408 0 0,3 3 4 0 0</inkml:trace>
  <inkml:trace contextRef="#ctx0" brushRef="#br0" timeOffset="5607.14">947 407 1180 0 0,'34'-303'6905'0'0,"-34"300"-6847"0"0,1 0 1 0 0,-1 0 0 0 0,1 0 0 0 0,-1 0-1 0 0,1 0 1 0 0,0 0 0 0 0,0 1-1 0 0,0-1 1 0 0,0 0 0 0 0,1 0-1 0 0,-1 1 1 0 0,1-1 0 0 0,0 1 0 0 0,0-1-1 0 0,0 1 1 0 0,0 0 0 0 0,0-1-1 0 0,0 1 1 0 0,0 0 0 0 0,1 1-1 0 0,-1-1 1 0 0,1 0 0 0 0,0 1 0 0 0,-1-1-1 0 0,1 1 1 0 0,0 0 0 0 0,0 0-1 0 0,0 0 1 0 0,0 0 0 0 0,0 0-1 0 0,0 1 1 0 0,0 0 0 0 0,0-1 0 0 0,0 1-1 0 0,0 0 1 0 0,0 0 0 0 0,0 1-1 0 0,0-1 1 0 0,0 1 0 0 0,0-1-59 0 0,114 49 41 0 0,-101-35 93 0 0,0 0 0 0 0,-1 2 0 0 0,0-1 1 0 0,-1 2-1 0 0,-1 0 0 0 0,-1 1 1 0 0,0 0-1 0 0,-1 1 0 0 0,-1 0 1 0 0,-1 0-1 0 0,-1 1 0 0 0,0 0 0 0 0,-2 1 1 0 0,0 0-1 0 0,-2 0 0 0 0,0 0 1 0 0,-1 1-1 0 0,-1-1 0 0 0,-1 1 0 0 0,-1-1 1 0 0,-1 1-1 0 0,-1-1 0 0 0,-1 1 1 0 0,-5 18-135 0 0,-24 39-234 0 0,8-59-5504 0 0,15-19-1399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39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6005 0 0,'0'0'6030'0'0,"0"0"-4501"0"0,2 8-1682 0 0,6 26 686 0 0,-2 1-1 0 0,-1-1 0 0 0,-2 1 1 0 0,-1 0-1 0 0,-1 0 0 0 0,-2-1 1 0 0,-3 10-533 0 0,66-109-1345 0 0,-59 64 1374 0 0,1 1 1 0 0,-1 0-1 0 0,0 0 0 0 0,0 0 1 0 0,0 0-1 0 0,0 1 0 0 0,0 0 1 0 0,0-1-1 0 0,0 1 1 0 0,0 0-1 0 0,0 0 0 0 0,0 0 1 0 0,-1 1-1 0 0,1-1 0 0 0,0 1 1 0 0,-1-1-1 0 0,1 1 0 0 0,-1 0 1 0 0,1 0-1 0 0,-1 0 1 0 0,0 1-1 0 0,0-1 0 0 0,0 0 1 0 0,0 1-1 0 0,0-1 0 0 0,-1 1 1 0 0,1 0-1 0 0,-1-1 1 0 0,0 1-1 0 0,1 0 0 0 0,-1 0 1 0 0,-1 0-1 0 0,1 0 0 0 0,0 0 1 0 0,-1 0-1 0 0,1 0 1 0 0,-1 0-1 0 0,0 0 0 0 0,0 0 1 0 0,0 0-1 0 0,-1 1 0 0 0,1-1 1 0 0,-1 0-1 0 0,1 0 1 0 0,-1 0-1 0 0,0 0 0 0 0,0-1 1 0 0,0 1-1 0 0,-1 0 0 0 0,1 0 1 0 0,-1-1-1 0 0,0 1 1 0 0,1 0-1 0 0,-1-1 0 0 0,-1 1-29 0 0,-110 28 534 0 0,73-37-2935 0 0,8-12-3774 0 0,16-2-2975 0 0</inkml:trace>
  <inkml:trace contextRef="#ctx0" brushRef="#br0" timeOffset="246.02">328 5 6097 0 0,'0'0'8316'0'0,"34"18"-7456"0"0,-19 4-636 0 0,0 12 104 0 0,-1 11 76 0 0,-9 3-39 0 0,-6-2-177 0 0,-11-10-16 0 0,-3-10-60 0 0,2-5-12 0 0,-11 3 0 0 0,-8 6 0 0 0,-11 4-100 0 0,0-1-672 0 0,9-13-913 0 0,14-10-2811 0 0,3-10-6073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37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66 214 3892 0 0,'0'0'0'0'0,"0"0"-1408"0"0</inkml:trace>
  <inkml:trace contextRef="#ctx0" brushRef="#br0" timeOffset="325.08">49 159 4200 0 0,'0'0'3903'0'0,"0"0"-1549"0"0,0 0-600 0 0,0 0-384 0 0,0 0-520 0 0,6-1-405 0 0,59 11 20 0 0,-61-8-389 0 0,1 0-1 0 0,-1 1 1 0 0,1-2 0 0 0,0 1 0 0 0,0 0 0 0 0,-1-1 0 0 0,1 0 0 0 0,0 0 0 0 0,0 0-1 0 0,0-1 1 0 0,0 0 0 0 0,0 0 0 0 0,0 0 0 0 0,0 0 0 0 0,0-1 0 0 0,0 0 0 0 0,0 0 0 0 0,0 0-1 0 0,0-1 1 0 0,0 1 0 0 0,-1-1 0 0 0,1 0 0 0 0,-1-1 0 0 0,1 1 0 0 0,-1-1 0 0 0,0 0-1 0 0,0 0 1 0 0,0 0 0 0 0,0 0 0 0 0,-1-1 0 0 0,3-3-76 0 0,-6 0-87 0 0,-2 1-1 0 0,1-1 1 0 0,-1 1 0 0 0,0-1-1 0 0,0 1 1 0 0,-1 0 0 0 0,0 0-1 0 0,0 0 1 0 0,-1 0 0 0 0,1 0-1 0 0,-1 1 1 0 0,0 0 0 0 0,-1-1 0 0 0,1 1-1 0 0,-1 1 1 0 0,0-1 0 0 0,0 1-1 0 0,-1 0 1 0 0,1 0 0 0 0,-1 1-1 0 0,0-1 1 0 0,0 1 0 0 0,0 0-1 0 0,0 1 1 0 0,-1 0 0 0 0,1 0-1 0 0,-1 0 1 0 0,-5 0 87 0 0,11 1 8 0 0,-1 0-1 0 0,1 0 0 0 0,-1 0 1 0 0,1 0-1 0 0,-1 1 1 0 0,0-1-1 0 0,1 1 1 0 0,-1-1-1 0 0,0 1 1 0 0,0-1-1 0 0,1 1 1 0 0,-1 0-1 0 0,0 0 1 0 0,0 0-1 0 0,0 0 0 0 0,1 0 1 0 0,-1 1-1 0 0,0-1 1 0 0,0 0-1 0 0,1 1 1 0 0,-1-1-1 0 0,0 1 1 0 0,1 0-1 0 0,-1-1 1 0 0,0 1-1 0 0,1 0 1 0 0,-1 0-1 0 0,1 0 0 0 0,-1 0 1 0 0,1 1-1 0 0,0-1 1 0 0,0 0-1 0 0,-1 0 1 0 0,1 1-1 0 0,0-1 1 0 0,0 1-1 0 0,0-1 1 0 0,0 1-1 0 0,0-1 1 0 0,1 1-1 0 0,-1 0-7 0 0,-3 78 194 0 0,5-63-16 0 0,0 286 1021 0 0,15-243-1698 0 0,10-56-6735 0 0,-12-10 98 0 0</inkml:trace>
  <inkml:trace contextRef="#ctx0" brushRef="#br0" timeOffset="480.93">234 400 5805 0 0,'0'0'6332'0'0,"0"0"-4700"0"0,0 0-1416 0 0,0 0-36 0 0,-32 0 264 0 0,11 0-68 0 0,-7 0-160 0 0,0 0-116 0 0,-2 0-100 0 0,-2 0-284 0 0,6 0-1544 0 0,7 0-1024 0 0,2-7-4697 0 0</inkml:trace>
  <inkml:trace contextRef="#ctx0" brushRef="#br0" timeOffset="665.9">567 86 12357 0 0,'0'0'1894'0'0,"0"0"-1236"0"0,0 0-460 0 0,-6 6 50 0 0,-9 9-101 0 0,0 0 0 0 0,2 1-1 0 0,0 0 1 0 0,1 1-1 0 0,0 1 1 0 0,2 0-1 0 0,0 0 1 0 0,1 1 0 0 0,1 1-1 0 0,0-1 1 0 0,2 1-1 0 0,0 0 1 0 0,2 1 0 0 0,0 2-147 0 0,19 79-83 0 0,19-80-6604 0 0,-17-24-1859 0 0</inkml:trace>
  <inkml:trace contextRef="#ctx0" brushRef="#br0" timeOffset="931.35">591 303 6065 0 0,'0'0'7440'0'0,"0"0"-5488"0"0,0 0-1674 0 0,0 0-148 0 0,0 0-299 0 0,0 0-290 0 0,6-4-23 0 0,-3 2 496 0 0,1 0 1 0 0,-1 1-1 0 0,1-1 0 0 0,-1 1 1 0 0,1-1-1 0 0,0 1 1 0 0,-1 1-1 0 0,1-1 0 0 0,0 0 1 0 0,0 1-1 0 0,0 0 1 0 0,-1-1-1 0 0,1 2 1 0 0,0-1-1 0 0,0 0 0 0 0,0 1 1 0 0,-1 0-1 0 0,1 0 1 0 0,0 0-1 0 0,-1 0 0 0 0,1 0 1 0 0,-1 1-1 0 0,1-1 1 0 0,-1 1-1 0 0,0 0 0 0 0,1 0 1 0 0,-1 1-1 0 0,0-1 1 0 0,1 2-15 0 0,0-2 31 0 0,-1-1 0 0 0,0 0 0 0 0,0 1 1 0 0,0 0-1 0 0,0 0 0 0 0,0 0 0 0 0,0 0 1 0 0,-1 0-1 0 0,1 0 0 0 0,-1 1 0 0 0,0-1 1 0 0,1 1-1 0 0,-1 0 0 0 0,0 0 0 0 0,0 0 0 0 0,-1 0 1 0 0,1 0-1 0 0,-1 0 0 0 0,1 0 0 0 0,-1 0 1 0 0,0 1-1 0 0,0-1 0 0 0,0 0 0 0 0,-1 1 1 0 0,1-1-1 0 0,-1 1 0 0 0,0-1 0 0 0,0 1 1 0 0,0-1-1 0 0,-1 1 0 0 0,1-1 0 0 0,-1 1 0 0 0,1-1 1 0 0,-1 0-1 0 0,0 1 0 0 0,-1-1 0 0 0,1 0 1 0 0,0 0-1 0 0,-1 0 0 0 0,0 0 0 0 0,0 0 1 0 0,0 0-1 0 0,0 0 0 0 0,0-1 0 0 0,0 1 1 0 0,-1 0-32 0 0,-63 28 387 0 0,35-27-3481 0 0,27-7-691 0 0,4-5-3617 0 0</inkml:trace>
  <inkml:trace contextRef="#ctx0" brushRef="#br0" timeOffset="1180.17">802 303 4712 0 0,'0'0'6182'0'0,"0"0"-4322"0"0,0 0-1590 0 0,0 0-155 0 0,0 0 231 0 0,0 0 310 0 0,-2 7 77 0 0,-6 18-55 0 0,5-22-631 0 0,1 1 0 0 0,-1 0 0 0 0,1-1 0 0 0,0 1 0 0 0,1 0 0 0 0,-1 1 0 0 0,1-1 0 0 0,-1 0 0 0 0,1 0 0 0 0,0 1 0 0 0,1-1 0 0 0,-1 0 0 0 0,1 1 0 0 0,0-1 0 0 0,0 1 0 0 0,0-1 0 0 0,1 1 0 0 0,-1-1 0 0 0,1 0 0 0 0,0 1 0 0 0,0-1 0 0 0,1 0 0 0 0,0 0 0 0 0,-1 0 0 0 0,1 0 0 0 0,0 0 0 0 0,1 0 0 0 0,-1 0 0 0 0,1-1 0 0 0,0 1 0 0 0,-1-1 0 0 0,2 1-47 0 0,37 9-665 0 0,-11-12-6831 0 0,-14-5-1187 0 0</inkml:trace>
  <inkml:trace contextRef="#ctx0" brushRef="#br0" timeOffset="1430.07">1034 516 6065 0 0,'0'0'7680'0'0,"0"0"-7540"0"0,0 0 508 0 0,-20 37 132 0 0,7-23-188 0 0,-4-1-248 0 0,-1 0-143 0 0,1 1-101 0 0,-1 0-4 0 0,0-2-96 0 0,1 0-48 0 0,0-4-757 0 0,4-1-835 0 0,1-3-1612 0 0,7-4-6029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1:37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9277 0 0,'0'0'4384'0'0,"0"0"-3266"0"0,4 8-1034 0 0,7 16 46 0 0,2 0 0 0 0,0-1-1 0 0,2-1 1 0 0,0 0 0 0 0,2-2-1 0 0,0 1 1 0 0,1-2-1 0 0,1 0 1 0 0,1-1 0 0 0,0-1-1 0 0,1-1 1 0 0,1-1 0 0 0,1-1-1 0 0,0-1 1 0 0,1-1 0 0 0,2 0-130 0 0,-26-12 0 0 0,1 1 1 0 0,0 0 0 0 0,-1 0-1 0 0,1-1 1 0 0,0 1 0 0 0,0-1-1 0 0,0 1 1 0 0,-1-1 0 0 0,1 1-1 0 0,0-1 1 0 0,0 1 0 0 0,0-1-1 0 0,0 0 1 0 0,0 0 0 0 0,0 1-1 0 0,0-1 1 0 0,0 0 0 0 0,0 0-1 0 0,0 0 1 0 0,0 0 0 0 0,0 0-1 0 0,0 0 1 0 0,0 0 0 0 0,0 0-1 0 0,0-1 1 0 0,0 1 0 0 0,0 0-1 0 0,0-1 1 0 0,-1 1 0 0 0,1 0-1 0 0,0-1 1 0 0,0 1 0 0 0,0-1-1 0 0,0 1 1 0 0,-1-1 0 0 0,1 0-1 0 0,0 1 1 0 0,0-1 0 0 0,-1 0-1 0 0,1 0 1 0 0,0 1 0 0 0,-1-1-1 0 0,1 0 1 0 0,-1 0 0 0 0,1 0-1 0 0,-1 0 1 0 0,0 0 0 0 0,1 1-1 0 0,-1-1 1 0 0,0 0 0 0 0,0 0-1 0 0,1 0 1 0 0,-1 0 0 0 0,0 0-1 0 0,0 0 1 0 0,0 0 0 0 0,0 0-1 0 0,0 0 1 0 0,0 0 0 0 0,-1 0-1 0 0,1 0 1 0 0,0 0 0 0 0,0 0-1 0 0,-1 0 1 0 0,1 0 0 0 0,-1 0-1 0 0,-2 0 8 0 0,-1 0 0 0 0,0 0 1 0 0,0 1-1 0 0,0-1 1 0 0,1 1-1 0 0,-1 0 1 0 0,0 0-1 0 0,0 0 0 0 0,0 1 1 0 0,1 0-1 0 0,-1-1 1 0 0,0 1-1 0 0,1 0 1 0 0,-1 1-1 0 0,0-1 0 0 0,1 1 1 0 0,0-1-1 0 0,-1 1 1 0 0,1 0-1 0 0,0 0 1 0 0,0 1-1 0 0,0-1 0 0 0,0 1 1 0 0,-1 1-9 0 0,-19 10 153 0 0,-169 81-1635 0 0,184-88-598 0 0,10-4-4186 0 0,3-2 1213 0 0</inkml:trace>
  <inkml:trace contextRef="#ctx0" brushRef="#br0" timeOffset="247.99">313 463 9521 0 0,'0'0'2744'0'0,"0"0"-1468"0"0,0 0-996 0 0,0 0 188 0 0,0 0 316 0 0,-20 41 160 0 0,-1-33-199 0 0,-4-2-385 0 0,-4 1-224 0 0,-7-1-136 0 0,3 0-112 0 0,1-2-584 0 0,-1-1-577 0 0,8-1-1255 0 0,3-1-3624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2:22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1552 0 0,'0'0'7748'0'0,"0"0"-5228"0"0,2 6-2264 0 0,51 233 2877 0 0,-53-238-3115 0 0,0 0 1 0 0,-1-1-1 0 0,1 1 1 0 0,0 0-1 0 0,0-1 1 0 0,-1 1-1 0 0,1 0 1 0 0,0-1 0 0 0,0 1-1 0 0,0 0 1 0 0,0-1-1 0 0,0 1 1 0 0,0 0-1 0 0,0 0 1 0 0,0-1-1 0 0,0 1 1 0 0,0 0-1 0 0,0-1 1 0 0,1 1-1 0 0,-1 0 1 0 0,0-1 0 0 0,0 1-1 0 0,1 0 1 0 0,-1-1-1 0 0,0 1 1 0 0,1-1-1 0 0,-1 1 1 0 0,1 0-1 0 0,-1-1 1 0 0,1 1-1 0 0,-1-1 1 0 0,1 0-1 0 0,-1 1 1 0 0,1-1 0 0 0,-1 1-1 0 0,1-1 1 0 0,0 0-1 0 0,-1 1 1 0 0,1-1-1 0 0,0 0 1 0 0,-1 1-1 0 0,1-1 1 0 0,0 0-1 0 0,-1 0 1 0 0,1 0-1 0 0,0 0 1 0 0,0 0 0 0 0,-1 0-1 0 0,1 0 1 0 0,0 0-1 0 0,-1 0 1 0 0,1 0-1 0 0,0 0 1 0 0,-1 0-1 0 0,1-1 1 0 0,0 1-1 0 0,-1 0 1 0 0,1 0-1 0 0,0-1 1 0 0,-1 1 0 0 0,1 0-1 0 0,0-1 1 0 0,-1 1-1 0 0,1-1 1 0 0,-1 1-1 0 0,1-1 1 0 0,-1 1-1 0 0,1-1 1 0 0,-1 0-19 0 0,35-49 778 0 0,-26 35-792 0 0,-5 15-3 0 0,-1 0 0 0 0,1 0 0 0 0,0 0-1 0 0,-1 1 1 0 0,1 0 0 0 0,0-1 0 0 0,-1 1 0 0 0,1 0 0 0 0,-1 1 0 0 0,1-1 0 0 0,-1 1 0 0 0,0 0 0 0 0,0-1 0 0 0,0 1 0 0 0,0 1 0 0 0,0-1 0 0 0,0 0 0 0 0,0 1 0 0 0,-1-1 0 0 0,1 1 0 0 0,-1 0 0 0 0,0 0 0 0 0,1 0 0 0 0,-2 0 0 0 0,1 0 0 0 0,0 2 17 0 0,9 8-49 0 0,-11-12 88 0 0,0 1-1 0 0,1-1 1 0 0,-1 0 0 0 0,1 1 0 0 0,0-1 0 0 0,-1 0 0 0 0,1 0-1 0 0,0 1 1 0 0,0-1 0 0 0,0 0 0 0 0,0 0 0 0 0,0 0-1 0 0,0 0 1 0 0,0 0 0 0 0,0 0 0 0 0,0 0 0 0 0,0 0 0 0 0,1-1-1 0 0,-1 1 1 0 0,0 0 0 0 0,0-1 0 0 0,1 1 0 0 0,-1-1-1 0 0,1 1 1 0 0,-1-1 0 0 0,0 0 0 0 0,1 1 0 0 0,-1-1-1 0 0,1 0 1 0 0,-1 0 0 0 0,1 0 0 0 0,-1 0 0 0 0,1 0 0 0 0,-1-1-1 0 0,0 1 1 0 0,1 0 0 0 0,-1-1 0 0 0,1 1 0 0 0,-1-1-1 0 0,0 1 1 0 0,1-1 0 0 0,-1 0 0 0 0,0 1 0 0 0,0-1 0 0 0,1 0-1 0 0,-1 0 1 0 0,0 0 0 0 0,0 0 0 0 0,0 0 0 0 0,0 0-1 0 0,0 0 1 0 0,0 0 0 0 0,0-1-39 0 0,3-4 60 0 0,1 1 1 0 0,-1-1-1 0 0,0-1 0 0 0,0 1 0 0 0,-1-1 1 0 0,0 1-1 0 0,0-1 0 0 0,-1 0 0 0 0,0 0 1 0 0,0 0-1 0 0,0 0 0 0 0,-1-1 0 0 0,0 1 1 0 0,0 0-1 0 0,-1-1-60 0 0,-15-69-2489 0 0,12 74-103 0 0,2 3-5875 0 0,1 0 2294 0 0</inkml:trace>
  <inkml:trace contextRef="#ctx0" brushRef="#br0" timeOffset="250.76">510 1 13805 0 0,'0'0'918'0'0,"0"7"-883"0"0,-19 243 2154 0 0,19-247-2205 0 0,1-1 1 0 0,-1 0-1 0 0,1 1 0 0 0,0-1 0 0 0,0 0 1 0 0,0 0-1 0 0,0 1 0 0 0,1-1 1 0 0,-1 0-1 0 0,0 0 0 0 0,1 0 1 0 0,0-1-1 0 0,-1 1 0 0 0,1 0 1 0 0,0 0-1 0 0,0-1 0 0 0,0 1 0 0 0,0-1 1 0 0,0 0-1 0 0,0 0 0 0 0,0 0 1 0 0,0 0-1 0 0,1 0 0 0 0,-1 0 1 0 0,0 0-1 0 0,1-1 0 0 0,-1 1 1 0 0,1-1-1 0 0,1 1 16 0 0,21-5-2938 0 0,-5-12-3532 0 0,-9-2 114 0 0</inkml:trace>
  <inkml:trace contextRef="#ctx0" brushRef="#br0" timeOffset="546.75">697 124 9189 0 0,'0'0'2386'0'0,"0"0"-1607"0"0,3 7-265 0 0,16 103 2397 0 0,-17-109-2863 0 0,0 0 0 0 0,0 0 0 0 0,-1 0 1 0 0,1 0-1 0 0,0 0 0 0 0,0 0 0 0 0,0-1 0 0 0,0 1 1 0 0,0-1-1 0 0,0 0 0 0 0,0 1 0 0 0,0-1 0 0 0,0 0 1 0 0,1 0-1 0 0,-1-1 0 0 0,0 1 0 0 0,0 0 0 0 0,0 0 0 0 0,0-1 1 0 0,0 0-1 0 0,0 1 0 0 0,0-1 0 0 0,0 0 0 0 0,-1 0 1 0 0,1 0-1 0 0,0 0 0 0 0,0 0 0 0 0,-1 0 0 0 0,1-1 1 0 0,-1 1-1 0 0,1 0 0 0 0,-1-1 0 0 0,1 1 0 0 0,-1-1 1 0 0,1 0-49 0 0,42-55 48 0 0,-25 100-1177 0 0,-15-34 1177 0 0,-1 0 1 0 0,0-1-1 0 0,0 1 1 0 0,-1 0-1 0 0,0 0 1 0 0,-1 0-1 0 0,0 1 1 0 0,0-1-1 0 0,-1 0 1 0 0,0 0-1 0 0,-1 0 0 0 0,0 1 1 0 0,0-1-1 0 0,-1 0 1 0 0,0 0-1 0 0,-1 0 1 0 0,0 0-1 0 0,0-1 1 0 0,-1 1-1 0 0,-3 5-48 0 0,-36-4-1187 0 0,16-20-3136 0 0,12-6-1612 0 0</inkml:trace>
  <inkml:trace contextRef="#ctx0" brushRef="#br0" timeOffset="795.44">1051 114 8989 0 0,'0'0'7713'0'0,"0"0"-7713"0"0,28 42 88 0 0,-26-17-88 0 0,1 3 236 0 0,-3 1-112 0 0,-5 0 0 0 0,-7 1-60 0 0,-5-1 48 0 0,-5-1-16 0 0,-3 1-96 0 0,-1-1-76 0 0,-3 1-548 0 0,6-8-1197 0 0,-10-2-4327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2:15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32 148 3148 0 0,'0'0'3093'0'0,"0"0"469"0"0,0 0-2145 0 0,0 0-818 0 0,0 0-164 0 0,0 0-61 0 0,22 23 80 0 0,-12-20-265 0 0,0 1 0 0 0,-1-2 0 0 0,1 1 0 0 0,0-1 0 0 0,0-1 0 0 0,1 0 0 0 0,-1 0 0 0 0,0-1 0 0 0,0 0 0 0 0,0-1 0 0 0,1 0 0 0 0,-1-1 0 0 0,0 0 0 0 0,-1 0 0 0 0,1-1 0 0 0,0 0 0 0 0,-1-1 0 0 0,1 0 0 0 0,-1-1 1 0 0,0 0-1 0 0,5-3-189 0 0,-13 6 18 0 0,0 0 0 0 0,1 1 0 0 0,-1-1 0 0 0,0 0 0 0 0,0 0 0 0 0,0 0 0 0 0,-1 0 0 0 0,1 0 0 0 0,0 0 0 0 0,-1 0 0 0 0,1-1 0 0 0,-1 1 0 0 0,0 0 0 0 0,1 0 0 0 0,-1 0 0 0 0,0 0 0 0 0,0-1 0 0 0,-1 1 0 0 0,1 0 1 0 0,0 0-1 0 0,-1 0 0 0 0,1 0 0 0 0,-1 0 0 0 0,0 0 0 0 0,0 0 0 0 0,0 0 0 0 0,0 0 0 0 0,0 0 0 0 0,0 0 0 0 0,0 0 0 0 0,-1 0 0 0 0,1 1 0 0 0,-1-1 0 0 0,1 1 0 0 0,-1-1 0 0 0,1 1 0 0 0,-1 0 0 0 0,0-1 0 0 0,0 1-18 0 0,-72-53-105 0 0,71 53 105 0 0,3-1-18 0 0,-1 1 1 0 0,1 1-1 0 0,-1-1 0 0 0,0 0 0 0 0,1 0 0 0 0,-1 0 0 0 0,0 0 1 0 0,0 0-1 0 0,1 0 0 0 0,-1 1 0 0 0,0-1 0 0 0,0 0 0 0 0,0 1 0 0 0,0-1 1 0 0,0 1-1 0 0,0-1 0 0 0,0 1 0 0 0,0-1 0 0 0,0 1 0 0 0,0 0 1 0 0,0-1-1 0 0,0 1 0 0 0,0 0 0 0 0,0 0 0 0 0,-1 0 0 0 0,1 0 1 0 0,0 0-1 0 0,0 0 0 0 0,0 0 0 0 0,0 0 0 0 0,0 0 0 0 0,0 1 0 0 0,0-1 1 0 0,0 0-1 0 0,0 1 0 0 0,0-1 0 0 0,0 1 0 0 0,0-1 0 0 0,0 1 1 0 0,0-1-1 0 0,0 1 0 0 0,0 0 0 0 0,0-1 0 0 0,0 1 0 0 0,1 0 0 0 0,-1 0 1 0 0,0 0-1 0 0,0 0 0 0 0,1 0 0 0 0,-1 0 0 0 0,1 0 0 0 0,-1 0 1 0 0,1 0-1 0 0,-1 0 0 0 0,1 0 0 0 0,0 0 0 0 0,-1 0 0 0 0,1 0 1 0 0,0 0-1 0 0,0 0 0 0 0,0 0 0 0 0,0 0 0 0 0,0 1 18 0 0,-13 339 451 0 0,2-252-466 0 0,16-84-2270 0 0,2-7-3087 0 0,5-8-2029 0 0</inkml:trace>
  <inkml:trace contextRef="#ctx0" brushRef="#br0" timeOffset="263.55">274 396 9401 0 0,'0'0'2768'0'0,"0"0"-2600"0"0,0 0 24 0 0,0 0 576 0 0,-38 1 68 0 0,15-1-188 0 0,-9 0-284 0 0,-5 0-228 0 0,-10-3-136 0 0,4 0-1380 0 0,9-1-880 0 0,14 1-3360 0 0</inkml:trace>
  <inkml:trace contextRef="#ctx0" brushRef="#br0" timeOffset="3221.52">1600 267 3860 0 0,'0'0'1690'0'0,"0"0"1635"0"0,0 0-1841 0 0,0 0-679 0 0,0 0-66 0 0,0 0-413 0 0,0 6 49 0 0,1-5-349 0 0,-2 4 86 0 0,1-1-1 0 0,-1 0 1 0 0,1 1-1 0 0,0-1 1 0 0,1 1-1 0 0,-1-1 1 0 0,1 0-1 0 0,0 1 1 0 0,0-1-1 0 0,0 0 1 0 0,1 0-1 0 0,0 0 1 0 0,-1 0 0 0 0,1 0-1 0 0,1 0 1 0 0,-1 0-1 0 0,0-1 1 0 0,1 1-1 0 0,0-1 1 0 0,0 0-1 0 0,0 1 1 0 0,0-1-1 0 0,1-1 1 0 0,-1 1 0 0 0,1 0-1 0 0,-1-1 1 0 0,1 0-1 0 0,0 0 1 0 0,0 0-1 0 0,0 0 1 0 0,0-1-1 0 0,0 1 1 0 0,1-1-112 0 0,-1-1 47 0 0,0-1 1 0 0,0 1-1 0 0,0-1 1 0 0,0 0-1 0 0,0 0 1 0 0,0-1-1 0 0,0 1 1 0 0,-1-1-1 0 0,1 0 1 0 0,0 0-1 0 0,-1 0 1 0 0,0 0-1 0 0,1 0 1 0 0,-1-1-1 0 0,0 0 1 0 0,0 0-1 0 0,0 1 1 0 0,-1-2-1 0 0,1 1 1 0 0,-1 0-1 0 0,0 0 1 0 0,1-1-1 0 0,-1 0 1 0 0,-1 1-1 0 0,1-1 1 0 0,-1 0-1 0 0,1 0 1 0 0,-1 1-1 0 0,0-1 1 0 0,0-1-48 0 0,26 39-1327 0 0,-19-21 1401 0 0,-1 0-1 0 0,-1 1 1 0 0,0 0 0 0 0,-1 0-1 0 0,0 1 1 0 0,-1 0 0 0 0,-1-1 0 0 0,0 1-1 0 0,-1 0 1 0 0,-1 1 0 0 0,0-1-1 0 0,-1 0 1 0 0,0 0 0 0 0,-2 6-74 0 0,-1-15 16 0 0,0-1 0 0 0,0 0 1 0 0,0-1-1 0 0,0 1 0 0 0,-1 0 0 0 0,0-1 1 0 0,0 0-1 0 0,0 0 0 0 0,0 0 1 0 0,-1-1-1 0 0,1 1 0 0 0,-1-1 0 0 0,0 0 1 0 0,0 0-1 0 0,0-1 0 0 0,-1 1 0 0 0,1-1 1 0 0,-1 0-1 0 0,1-1 0 0 0,-1 0 0 0 0,1 1 1 0 0,-1-2-1 0 0,0 1 0 0 0,0-1 0 0 0,1 1 1 0 0,-1-2-1 0 0,0 1 0 0 0,0-1 1 0 0,1 1-1 0 0,-1-2 0 0 0,1 1 0 0 0,-6-2-16 0 0,-59-36-9443 0 0,57 17 961 0 0</inkml:trace>
  <inkml:trace contextRef="#ctx0" brushRef="#br0" timeOffset="3473.35">2092 213 14881 0 0,'0'0'821'0'0,"3"8"-1206"0"0,2 4 459 0 0,0 1 1 0 0,-1-1-1 0 0,-1 1 0 0 0,0 0 0 0 0,0 0 0 0 0,-1 1 0 0 0,-1-1 0 0 0,0 0 0 0 0,-1 1 0 0 0,-1-1 0 0 0,0 0 0 0 0,0 0 0 0 0,-2 1 0 0 0,1-1 0 0 0,-2 0 0 0 0,0-1 1 0 0,0 1-1 0 0,-1-1 0 0 0,-1 0 0 0 0,0 0 0 0 0,0 0 0 0 0,-2-1 0 0 0,-2 4-74 0 0,-46 44-455 0 0,13-29-6271 0 0,25-22-2758 0 0</inkml:trace>
  <inkml:trace contextRef="#ctx0" brushRef="#br0" timeOffset="542.38">603 31 8433 0 0,'0'0'2348'0'0,"0"0"-1192"0"0,0 0-332 0 0,0 0-310 0 0,0 0-294 0 0,0 0 44 0 0,-4 7 192 0 0,-11 17-152 0 0,1 0 1 0 0,2 2-1 0 0,0-1 1 0 0,2 1 0 0 0,1 1-1 0 0,1 0 1 0 0,1 0-1 0 0,2 1 1 0 0,0 0-1 0 0,2-1 1 0 0,1 17-305 0 0,2-39 11 0 0,0 0 1 0 0,1-1-1 0 0,-1 1 1 0 0,1-1-1 0 0,0 0 1 0 0,1 1-1 0 0,-1-1 1 0 0,1 0-1 0 0,0 0 0 0 0,0 0 1 0 0,0 0-1 0 0,0 0 1 0 0,1 0-1 0 0,0 0 1 0 0,0-1-1 0 0,0 0 1 0 0,0 1-1 0 0,0-1 1 0 0,0 0-1 0 0,1 0 0 0 0,0-1 1 0 0,0 1-1 0 0,-1-1 1 0 0,2 1-12 0 0,46 6-6882 0 0,-28-13-1376 0 0</inkml:trace>
  <inkml:trace contextRef="#ctx0" brushRef="#br0" timeOffset="1209.62">924 337 1700 0 0,'0'0'756'0'0,"0"0"620"0"0,0 0 2169 0 0,0 0-1486 0 0,0 0-1025 0 0,0 0-197 0 0,0 0-10 0 0,0 0-78 0 0,0 0-122 0 0,19-10 1626 0 0,-17 7-2275 0 0,-1-1 0 0 0,1 1 0 0 0,-1-1 0 0 0,0 0 0 0 0,0 1-1 0 0,0-1 1 0 0,-1 0 0 0 0,1 0 0 0 0,-1 0 0 0 0,0 1 0 0 0,0-1-1 0 0,0 0 1 0 0,-1 0 0 0 0,1 0 0 0 0,-1 1 0 0 0,0-1 0 0 0,0 0-1 0 0,0 1 1 0 0,0-1 0 0 0,-1 1 0 0 0,0-1 0 0 0,1 1-1 0 0,-1 0 1 0 0,-1-1 0 0 0,1 1 0 0 0,0 0 0 0 0,-1 0 0 0 0,1 1-1 0 0,-1-1 1 0 0,0 1 0 0 0,0-1 0 0 0,0 1 0 0 0,0 0 0 0 0,0 0-1 0 0,-1 0 1 0 0,1 0 0 0 0,-1 1 0 0 0,1-1 0 0 0,-1 1 0 0 0,1 0-1 0 0,-1 0 1 0 0,0 0 0 0 0,0 1 22 0 0,-1 3 16 0 0,0 0-1 0 0,1 0 1 0 0,-1 1 0 0 0,1 0 0 0 0,0 0-1 0 0,0 0 1 0 0,1 0 0 0 0,-1 0 0 0 0,1 1-1 0 0,0 0 1 0 0,0 0 0 0 0,0 0-1 0 0,1 0 1 0 0,-1 0 0 0 0,1 0 0 0 0,1 1-1 0 0,-1-1 1 0 0,1 1 0 0 0,0-1 0 0 0,0 1-1 0 0,0-1 1 0 0,1 1 0 0 0,0 0-1 0 0,0 2-15 0 0,-1-5 41 0 0,0-1 0 0 0,0 0-1 0 0,0 1 1 0 0,0-1 0 0 0,0 1-1 0 0,1-1 1 0 0,-1 1 0 0 0,1-1-1 0 0,0 1 1 0 0,0 0 0 0 0,0-1-1 0 0,0 1 1 0 0,0 0 0 0 0,0-1-1 0 0,1 1 1 0 0,-1-1 0 0 0,1 1-1 0 0,0-1 1 0 0,-1 1 0 0 0,1-1-1 0 0,0 1 1 0 0,1-1 0 0 0,-1 0-1 0 0,0 0 1 0 0,1 1 0 0 0,-1-1-1 0 0,1 0 1 0 0,0 0 0 0 0,0-1 0 0 0,-1 1-1 0 0,1 0 1 0 0,0 0 0 0 0,1-1-1 0 0,-1 1 1 0 0,0-1 0 0 0,0 0-1 0 0,1 0 1 0 0,-1 0 0 0 0,1 0-1 0 0,-1 0 1 0 0,1 0 0 0 0,-1-1-1 0 0,1 1 1 0 0,-1-1 0 0 0,1 0-1 0 0,-1 1 1 0 0,1-1 0 0 0,0 0-1 0 0,-1-1 1 0 0,1 1 0 0 0,-1 0-1 0 0,3-1-40 0 0,-2-1 53 0 0,1 0-1 0 0,-1 0 1 0 0,0 0 0 0 0,1 0-1 0 0,-1-1 1 0 0,0 1-1 0 0,0-1 1 0 0,-1 0 0 0 0,1 0-1 0 0,0 0 1 0 0,-1 0 0 0 0,0-1-1 0 0,0 1 1 0 0,0 0-1 0 0,0-1 1 0 0,0 0 0 0 0,-1 1-1 0 0,0-1 1 0 0,0 0-1 0 0,0 0 1 0 0,0 0 0 0 0,0 1-1 0 0,0-3-52 0 0,5-16 76 0 0,26 63-1680 0 0,-6 32 1897 0 0,-14-36-2804 0 0,-8-28-1904 0 0,2-6-3624 0 0</inkml:trace>
  <inkml:trace contextRef="#ctx0" brushRef="#br0" timeOffset="2113.46">1264 400 1684 0 0,'0'0'1101'0'0,"0"0"1041"0"0,0 0 1584 0 0,0 0-1758 0 0,0 0-1102 0 0,0 0-281 0 0,0 0 297 0 0,0 0 179 0 0,-3 8-201 0 0,-72 110 1401 0 0,56-101-2215 0 0,-20 23-2838 0 0,34-34-3221 0 0</inkml:trace>
  <inkml:trace contextRef="#ctx0" brushRef="#br0" timeOffset="6417.5">1976 791 1200 0 0,'0'0'1556'0'0,"0"0"-126"0"0,0 0-264 0 0,0 0-556 0 0,0 0-57 0 0,-1 5 85 0 0,1-2-534 0 0,0-1 1 0 0,-1 0-1 0 0,0 0 1 0 0,0 1 0 0 0,0-1-1 0 0,0 0 1 0 0,0 0-1 0 0,0 0 1 0 0,0 0 0 0 0,0 0-1 0 0,-1 0 1 0 0,1 0-1 0 0,-1 0 1 0 0,0-1 0 0 0,0 1-1 0 0,1-1 1 0 0,-1 1-1 0 0,0-1 1 0 0,0 1-1 0 0,0-1 1 0 0,0 0 0 0 0,-1 0-1 0 0,1 0 1 0 0,0 0-1 0 0,0-1 1 0 0,-1 1 0 0 0,1-1-1 0 0,0 1 1 0 0,-1-1-1 0 0,1 0 1 0 0,0 0 0 0 0,-1 0-1 0 0,1 0 1 0 0,0 0-1 0 0,-1 0 1 0 0,1-1 0 0 0,0 1-1 0 0,-1-1 1 0 0,-1 0-105 0 0,-234-39 18 0 0,234 41-14 0 0,1 1 0 0 0,0-1 1 0 0,0 1-1 0 0,0-1 0 0 0,0 1 0 0 0,1 0 1 0 0,-1 0-1 0 0,0 0 0 0 0,1 1 0 0 0,-1-1 1 0 0,1 1-1 0 0,0-1 0 0 0,0 1 1 0 0,0 0-1 0 0,0-1 0 0 0,1 1 0 0 0,-1 0 1 0 0,1 1-1 0 0,-1-1 0 0 0,1 0 1 0 0,0 0-1 0 0,0 0 0 0 0,1 1 0 0 0,-1-1 1 0 0,1 0-1 0 0,-1 1 0 0 0,1-1 0 0 0,0 2-4 0 0,-11 32 315 0 0,-44-60 2361 0 0,5-2-2579 0 0,-2 2-1 0 0,0 3 1 0 0,-1 2-1 0 0,-2 2 1 0 0,1 3 0 0 0,-2 2-1 0 0,1 2 1 0 0,-16 2-97 0 0,-28 3 518 0 0,55 5-418 0 0,1-2-1 0 0,-1-2 1 0 0,1-2-1 0 0,0-1 1 0 0,0-3 0 0 0,1-1-1 0 0,0-2 1 0 0,1-2 0 0 0,-29-14-100 0 0,58 18-1088 0 0,13 5-3008 0 0,12 1-3372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2:26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4044 0 0,'0'0'710'0'0,"0"0"566"0"0,0 0 1818 0 0,0 0-1008 0 0,0 0-927 0 0,0 0-357 0 0,0 0-692 0 0,0 0-516 0 0,-1 10 829 0 0,25 13-141 0 0,2 0 0 0 0,1-2-1 0 0,0-1 1 0 0,2-2 0 0 0,0 0 0 0 0,1-2 0 0 0,0-1 0 0 0,1-2-1 0 0,1-1 1 0 0,0-1 0 0 0,1-2 0 0 0,21 3-282 0 0,-35-6 105 0 0,-19-5-101 0 0,-1-1 0 0 0,1 0 1 0 0,0 1-1 0 0,0-1 0 0 0,-1 1 0 0 0,1-1 0 0 0,0 1 1 0 0,0-1-1 0 0,-1 1 0 0 0,1-1 0 0 0,0 1 1 0 0,0 0-1 0 0,0-1 0 0 0,0 1 0 0 0,0-1 1 0 0,0 1-1 0 0,0-1 0 0 0,0 1 0 0 0,0-1 0 0 0,0 1 1 0 0,0 0-1 0 0,0-1 0 0 0,0 1 0 0 0,1-1 1 0 0,-1 1-1 0 0,0-1 0 0 0,0 1 0 0 0,1-1 1 0 0,-1 1-1 0 0,0-1 0 0 0,1 1 0 0 0,-1-1 0 0 0,0 0 1 0 0,1 1-1 0 0,-1-1-4 0 0,-30 9 45 0 0,-22 8-251 0 0,-87 37 449 0 0,61-2-5758 0 0,74-46 1502 0 0,6-1-1718 0 0</inkml:trace>
  <inkml:trace contextRef="#ctx0" brushRef="#br0" timeOffset="187.54">391 365 7857 0 0,'0'0'6836'0'0,"0"0"-6836"0"0,0 0-756 0 0,0 0 740 0 0,0 0 16 0 0,0 0 712 0 0,-17 38 132 0 0,-1-28-36 0 0,-3-1-307 0 0,-1 1-289 0 0,-2 1-124 0 0,0-1-88 0 0,1 0-624 0 0,2 0-497 0 0,4-1-919 0 0,4-3-2256 0 0,5-3-3345 0 0</inkml:trace>
  <inkml:trace contextRef="#ctx0" brushRef="#br0" timeOffset="1151.16">38 139 5521 0 0,'0'0'4726'0'0,"0"0"-4003"0"0,0 0-959 0 0,0 0 124 0 0,0 0 6 0 0,0 0-200 0 0,10 2 490 0 0,216 112 4449 0 0,-226-114-4415 0 0,0 0 72 0 0,-34-6 414 0 0,-77-10-2924 0 0,144 49 1330 0 0,93 47 3326 0 0,-127-81-2430 0 0,1 1 0 0 0,-1 0 0 0 0,1 0 0 0 0,-1-1 0 0 0,0 1 0 0 0,1 0 0 0 0,-1 0 0 0 0,0 0 0 0 0,1 0 0 0 0,-1 0 0 0 0,0 0-1 0 0,1 0 1 0 0,-1 0 0 0 0,1 0 0 0 0,-1 0 0 0 0,0 0 0 0 0,1 0 0 0 0,-1 0 0 0 0,0 1 0 0 0,1-1 0 0 0,-1 0 0 0 0,1 0 0 0 0,-1 1 0 0 0,1-1-1 0 0,-1 0 1 0 0,0 1 0 0 0,1-1 0 0 0,-1 1 0 0 0,1-1 0 0 0,0 1 0 0 0,-1-1 0 0 0,1 1 0 0 0,-1-1 0 0 0,1 1 0 0 0,0-1 0 0 0,-1 1 0 0 0,1-1-1 0 0,0 1 1 0 0,0 0 0 0 0,-1-1 0 0 0,1 1 0 0 0,0-1 0 0 0,0 1 0 0 0,0 0 0 0 0,0-1 0 0 0,0 1 0 0 0,0 0 0 0 0,0-1 0 0 0,0 1 0 0 0,0 0-1 0 0,0-1 1 0 0,0 1 0 0 0,0-1 0 0 0,0 1 0 0 0,1 0 0 0 0,-1-1 0 0 0,0 1 0 0 0,0-1 0 0 0,1 1 0 0 0,-1 0 0 0 0,0-1 0 0 0,1 1-1 0 0,-1-1 1 0 0,1 1 0 0 0,-1-1 0 0 0,1 1 0 0 0,-1-1 0 0 0,1 0 0 0 0,-1 1 0 0 0,1-1-6 0 0,-57 4 519 0 0,55-4-543 0 0,-107-9-115 0 0,288 80 1061 0 0,-114-18-3569 0 0,-52-40-2261 0 0,-2-4-4459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9:23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577 0 1772 0 0,'0'0'1841'0'0,"0"0"91"0"0,0 0-1416 0 0,0 0-483 0 0,0 6 17 0 0,1-4 12 0 0,-1 0-1 0 0,0 0 1 0 0,0 0 0 0 0,0 1 0 0 0,0-1 0 0 0,0 0-1 0 0,-1 0 1 0 0,1 0 0 0 0,-1 0 0 0 0,1 0 0 0 0,-1 0-1 0 0,0 0 1 0 0,0 0 0 0 0,0 0 0 0 0,0 0-1 0 0,0 0 1 0 0,0 0 0 0 0,0 0 0 0 0,-1-1 0 0 0,1 1-1 0 0,-1 0 1 0 0,1-1 0 0 0,-1 0 0 0 0,0 1-1 0 0,0-1 1 0 0,1 0 0 0 0,-1 0 0 0 0,0 0 0 0 0,0 0-1 0 0,0 0 1 0 0,0 0 0 0 0,0 0 0 0 0,0-1 0 0 0,0 1-1 0 0,-1-1 1 0 0,1 0 0 0 0,0 1 0 0 0,0-1-1 0 0,0 0 1 0 0,0 0 0 0 0,-1 0 0 0 0,1-1-62 0 0,-133-30 1185 0 0,79 64-530 0 0,35-29-649 0 0,1-1-1 0 0,0-1 1 0 0,-1-1-1 0 0,1-1 1 0 0,-1-1-1 0 0,1-1 1 0 0,0 0 0 0 0,-1-1-1 0 0,1-2 1 0 0,1 0-1 0 0,-1-1 1 0 0,1-1-1 0 0,0-1 1 0 0,-4-2-6 0 0,7 2-3847 0 0,7-1-967 0 0</inkml:trace>
  <inkml:trace contextRef="#ctx0" brushRef="#br0" timeOffset="343.83">581 155 1172 0 0,'0'0'5250'0'0,"-7"-2"-3797"0"0,-33-5-1383 0 0,-1 2 1 0 0,1 1 0 0 0,-1 3-1 0 0,1 1 1 0 0,-1 1 0 0 0,-5 4-71 0 0,-140-17 1740 0 0,110-12-4686 0 0,60 17-1279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2:28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3399 375 11077 0 0,'0'0'1383'0'0,"0"0"-784"0"0,0 0-103 0 0,0 0 313 0 0,0 0-49 0 0,8 6-741 0 0,43 36 515 0 0,1-3 0 0 0,2-2 0 0 0,2-3 0 0 0,1-2 0 0 0,2-2-1 0 0,4-2-533 0 0,-75-27-81 0 0,0 1 0 0 0,1 0-1 0 0,0 1 1 0 0,0 0-1 0 0,0 0 1 0 0,0 1 0 0 0,0 1-1 0 0,1 0 1 0 0,0 1 0 0 0,0 0-1 0 0,0 0 1 0 0,0 1-1 0 0,1 0 1 0 0,1 0 0 0 0,-1 1-1 0 0,1 1 1 0 0,0-1-1 0 0,-6 10 82 0 0,2-6-203 0 0,-22 22-2363 0 0,13-10-4457 0 0,11-11-66 0 0</inkml:trace>
  <inkml:trace contextRef="#ctx0" brushRef="#br0" timeOffset="261.95">3817 786 15545 0 0,'0'0'2101'0'0,"0"0"-2101"0"0,0 0-668 0 0,0 0 328 0 0,0 0 340 0 0,-15 34 340 0 0,-11-19-20 0 0,-11 0-72 0 0,-10 3-248 0 0,-3-1-12 0 0,10-4-684 0 0,9-6-697 0 0,14-5-3007 0 0,0-2-5457 0 0</inkml:trace>
  <inkml:trace contextRef="#ctx0" brushRef="#br0" timeOffset="883.1">1672 428 2872 0 0,'0'0'7610'0'0,"0"0"-5418"0"0,0 0-1994 0 0,6 2-101 0 0,12 4 138 0 0,-7-1-82 0 0,0-1-1 0 0,0 1 1 0 0,1-2 0 0 0,-1 1-1 0 0,1-2 1 0 0,0 0 0 0 0,-1 0-1 0 0,1-1 1 0 0,0 0-1 0 0,0-1 1 0 0,0 0 0 0 0,0-1-1 0 0,0-1 1 0 0,0 0 0 0 0,0 0-1 0 0,-1-1 1 0 0,12-4-153 0 0,-22 5-2 0 0,1 1-1 0 0,-1 0 1 0 0,0-1 0 0 0,0 1 0 0 0,0-1-1 0 0,0 1 1 0 0,0-1 0 0 0,0 1 0 0 0,0-1 0 0 0,0 0-1 0 0,-1 1 1 0 0,1-1 0 0 0,-1 0 0 0 0,1 0 0 0 0,-1 0-1 0 0,1 1 1 0 0,-1-1 0 0 0,0 0 0 0 0,0 0-1 0 0,0 0 1 0 0,0 0 0 0 0,0 0 0 0 0,-1 1 0 0 0,1-1-1 0 0,-1 0 1 0 0,1 0 0 0 0,-1 0 0 0 0,1 1-1 0 0,-1-1 1 0 0,0 0 0 0 0,0 1 0 0 0,0-1 0 0 0,0 1-1 0 0,0-1 1 0 0,0 1 0 0 0,0-1 0 0 0,-1 1-1 0 0,1 0 1 0 0,0-1 0 0 0,-1 1 0 0 0,0 0 2 0 0,-61-53-621 0 0,-18 16 874 0 0,85 117-671 0 0,41 250 2397 0 0,-45-327-2145 0 0,7 48-79 0 0,0-36-2752 0 0,5-10-4045 0 0,0-10 591 0 0</inkml:trace>
  <inkml:trace contextRef="#ctx0" brushRef="#br0" timeOffset="1149.14">1986 670 5196 0 0,'0'0'8977'0'0,"0"0"-8245"0"0,0 0-732 0 0,0 0-224 0 0,0 0 224 0 0,-60 2 264 0 0,24 1-164 0 0,2 0-100 0 0,1 0-784 0 0,5-1-972 0 0,13-2-2660 0 0,-12-8-3109 0 0</inkml:trace>
  <inkml:trace contextRef="#ctx0" brushRef="#br0" timeOffset="1428.24">2240 388 13581 0 0,'0'0'1496'0'0,"-6"6"-1463"0"0,-1 2 76 0 0,-1 0 0 0 0,1 1 0 0 0,1-1 0 0 0,0 2 0 0 0,0-1 0 0 0,0 1 0 0 0,1 0 0 0 0,1 0 0 0 0,0 0 0 0 0,0 1 0 0 0,1-1 0 0 0,0 3-109 0 0,0 1 27 0 0,0 0 0 0 0,1 1 1 0 0,0-1-1 0 0,1 1 0 0 0,1 0 1 0 0,0-1-1 0 0,1 1 1 0 0,1-1-1 0 0,0 1 0 0 0,2 5-27 0 0,34 36-3838 0 0,-24-48-518 0 0,7-7-2869 0 0</inkml:trace>
  <inkml:trace contextRef="#ctx0" brushRef="#br0" timeOffset="1676.12">2408 666 3908 0 0,'0'0'7896'0'0,"0"0"-6120"0"0,0 0-1603 0 0,0 0-55 0 0,0 0-12 0 0,0 0 107 0 0,27 2 1091 0 0,-25-4-1322 0 0,1 0 0 0 0,-1 0 0 0 0,1-1 0 0 0,-1 1 0 0 0,0-1 0 0 0,0 1 0 0 0,0-1 0 0 0,0 0 0 0 0,0 0 0 0 0,-1 0 0 0 0,1 0 0 0 0,-1 0 0 0 0,0 0 0 0 0,0-1-1 0 0,0 1 1 0 0,0 0 0 0 0,-1 0 0 0 0,1-1 0 0 0,-1 1 0 0 0,0 0 0 0 0,0-1 0 0 0,0 1 0 0 0,0-1 0 0 0,-1 1 0 0 0,1 0 0 0 0,-1-1 0 0 0,0 1 0 0 0,0 0 0 0 0,0 0 0 0 0,0 0 0 0 0,-1 0 0 0 0,1 0 0 0 0,-1 0 0 0 0,0 0 0 0 0,0 0 0 0 0,0 0 0 0 0,0 1 0 0 0,0-1 0 0 0,-1 1 0 0 0,1 0-1 0 0,-1-1 1 0 0,1 1 0 0 0,-1 0 0 0 0,0 1 0 0 0,0-1 0 0 0,0 0 0 0 0,0 1 0 0 0,0 0 0 0 0,0 0 0 0 0,0 0 0 0 0,-1 0 0 0 0,1 0 0 0 0,-3 0 18 0 0,1 4 16 0 0,1 1 1 0 0,0-1-1 0 0,-1 1 0 0 0,1 0 0 0 0,1 0 1 0 0,-1 0-1 0 0,1 1 0 0 0,0-1 1 0 0,0 1-1 0 0,0 0 0 0 0,0 0 0 0 0,1 0 1 0 0,0 0-1 0 0,0 1 0 0 0,0-1 1 0 0,1 0-1 0 0,-1 1 0 0 0,2-1 0 0 0,-1 1 1 0 0,0-1-1 0 0,1 1 0 0 0,0 0 1 0 0,0-1-1 0 0,1 1 0 0 0,0-1 0 0 0,0 1 1 0 0,0-1-1 0 0,2 6-16 0 0,-1-9 46 0 0,-1 1-1 0 0,1-1 1 0 0,0 1 0 0 0,0-1-1 0 0,0 0 1 0 0,1 0 0 0 0,-1 0-1 0 0,0 0 1 0 0,1 0 0 0 0,0 0-1 0 0,-1-1 1 0 0,1 1 0 0 0,0-1-1 0 0,0 0 1 0 0,0 1 0 0 0,-1-2-1 0 0,1 1 1 0 0,0 0 0 0 0,1 0-1 0 0,-1-1 1 0 0,0 0 0 0 0,0 1-1 0 0,0-1 1 0 0,0-1 0 0 0,0 1-1 0 0,0 0 1 0 0,0-1 0 0 0,0 1-1 0 0,0-1 1 0 0,0 0 0 0 0,0 0-1 0 0,0 0 1 0 0,0 0 0 0 0,0-1 0 0 0,-1 1-1 0 0,1-1 1 0 0,0 0 0 0 0,-1 0-1 0 0,1 0 1 0 0,-1 0 0 0 0,0 0-1 0 0,0 0 1 0 0,0 0 0 0 0,0-1-1 0 0,0 1 1 0 0,0-1 0 0 0,-1 0-1 0 0,1 1 1 0 0,-1-1 0 0 0,0 0-1 0 0,0 0 1 0 0,1-2-46 0 0,3-8 135 0 0,-5 13-159 0 0,0 1 0 0 0,0-1 0 0 0,1 0 0 0 0,-1 1-1 0 0,0-1 1 0 0,0 0 0 0 0,1 1 0 0 0,-1-1 0 0 0,0 0 0 0 0,1 1 0 0 0,-1-1 0 0 0,0 0 0 0 0,1 0 0 0 0,-1 0 0 0 0,1 1 0 0 0,-1-1 0 0 0,0 0-1 0 0,1 0 1 0 0,-1 0 0 0 0,1 0 0 0 0,-1 0 0 0 0,0 1 0 0 0,1-1 0 0 0,-1 0 0 0 0,1 0 0 0 0,-1 0 0 0 0,0 0 0 0 0,1 0 0 0 0,-1-1 0 0 0,1 1-1 0 0,-1 0 1 0 0,0 0 0 0 0,1 0 0 0 0,-1 0 0 0 0,1 0 0 0 0,-1 0 0 0 0,0-1 0 0 0,1 1 0 0 0,-1 0 0 0 0,0 0 0 0 0,1-1 0 0 0,-1 1 0 0 0,0 0-1 0 0,1 0 1 0 0,-1-1 0 0 0,0 1 0 0 0,1 0 0 0 0,-1-1 0 0 0,0 1 0 0 0,0-1 0 0 0,0 1 0 0 0,1 0 0 0 0,-1-1 0 0 0,0 1 0 0 0,0 0-1 0 0,0-1 25 0 0,13 76 1073 0 0,-10-27-5836 0 0,-1-43 1259 0 0,1-2-2217 0 0</inkml:trace>
  <inkml:trace contextRef="#ctx0" brushRef="#br0" timeOffset="1862.12">2665 759 10981 0 0,'0'0'2880'0'0,"0"0"-2740"0"0,0 0-64 0 0,0 0 340 0 0,0 0-12 0 0,10 40 12 0 0,-16-29-12 0 0,-2-1-128 0 0,-1 0-76 0 0,-3 1-144 0 0,-1-2-56 0 0,1-2-432 0 0,1-1-384 0 0,0-1-732 0 0,3-5-860 0 0,2 0-3160 0 0</inkml:trace>
  <inkml:trace contextRef="#ctx0" brushRef="#br0" timeOffset="2173.86">2820 564 5825 0 0,'0'0'7540'0'0,"4"8"-5991"0"0,0 1-1408 0 0,-1 0 0 0 0,1 1 1 0 0,-1 0-1 0 0,-1 0 0 0 0,0 0 0 0 0,-1 0 1 0 0,1 0-1 0 0,-2 0 0 0 0,0 0 0 0 0,0 0 0 0 0,0 0 1 0 0,-2 1-1 0 0,1-1 0 0 0,-1 0 0 0 0,-2 3-141 0 0,85-41-1041 0 0,-83 28 1067 0 0,-1 0 1 0 0,1 0-1 0 0,0 1 1 0 0,-1-1-1 0 0,1 1 1 0 0,0-1-1 0 0,-1 1 1 0 0,1 0-1 0 0,0 0 1 0 0,0 0-1 0 0,0 0 1 0 0,0 0-1 0 0,0 1 1 0 0,0-1-1 0 0,0 1 1 0 0,0-1-1 0 0,0 1 1 0 0,0 0-1 0 0,1-1 1 0 0,-1 1-1 0 0,1 0 1 0 0,0 0-1 0 0,-1 0 1 0 0,1 0-1 0 0,0 0 1 0 0,0 1-1 0 0,0-1 1 0 0,0 0-1 0 0,1 0 1 0 0,-1 1-1 0 0,1-1 1 0 0,-1 1-1 0 0,1-1 1 0 0,0 0-1 0 0,0 1 1 0 0,0-1-1 0 0,0 1 1 0 0,0-1-1 0 0,1 0 1 0 0,-1 1-1 0 0,1-1 1 0 0,-1 0-1 0 0,1 1 1 0 0,0-1-1 0 0,0 0 1 0 0,0 0-1 0 0,0 0 1 0 0,0 0-1 0 0,1 0 1 0 0,-1 0-1 0 0,1 0 1 0 0,-1 0-1 0 0,1 0 1 0 0,0 0-1 0 0,-1-1 1 0 0,1 1-1 0 0,0-1 1 0 0,0 0-1 0 0,0 1 1 0 0,0-1-1 0 0,0 0 1 0 0,1 0-1 0 0,-1 0 1 0 0,0 0-1 0 0,1-1 1 0 0,0 1-27 0 0,-37-3-1363 0 0,16-12-5906 0 0,14-3-1575 0 0</inkml:trace>
  <inkml:trace contextRef="#ctx0" brushRef="#br0" timeOffset="2359.12">3143 516 8961 0 0,'0'0'7240'0'0,"34"26"-7136"0"0,-21-7 49 0 0,-2 6-153 0 0,-2 2 260 0 0,-1 2-36 0 0,-8-2-112 0 0,0 2 12 0 0,-9-2-24 0 0,-4 1-12 0 0,-5 0-88 0 0,0-2-136 0 0,-3 0-376 0 0,0-2-545 0 0,3-4-1247 0 0,5-5-3500 0 0</inkml:trace>
  <inkml:trace contextRef="#ctx0" brushRef="#br0" timeOffset="3278.98">2907 600 2092 0 0,'0'0'1050'0'0,"-2"-6"536"0"0,0 1-1936 0 0,-12-24 5039 0 0,11 57 2 0 0,42 176-3428 0 0,-36-227 522 0 0,42-42-4206 0 0,-43 64 2467 0 0,1 0-1 0 0,0 0 1 0 0,0 0 0 0 0,0 0 0 0 0,-1 1 0 0 0,1-1 0 0 0,0 1 0 0 0,0-1 0 0 0,0 1 0 0 0,0 0 0 0 0,0 1 0 0 0,0-1-1 0 0,0 0 1 0 0,-1 1 0 0 0,1-1 0 0 0,0 1 0 0 0,0 0 0 0 0,0 0 0 0 0,-1 0 0 0 0,1 0 0 0 0,-1 1 0 0 0,1-1 0 0 0,-1 1-1 0 0,1 0 1 0 0,-1-1 0 0 0,0 1 0 0 0,0 0 0 0 0,1 0 0 0 0,-2 0 0 0 0,1 1 0 0 0,0-1 0 0 0,0 0 0 0 0,-1 1 0 0 0,1-1-1 0 0,-1 1 1 0 0,0 0 0 0 0,0-1 0 0 0,0 1 0 0 0,0 0 0 0 0,0 0 0 0 0,0 0 0 0 0,-1-1 0 0 0,0 1 0 0 0,1 0 0 0 0,-1 0-1 0 0,0 0 1 0 0,0 0 0 0 0,-1 0 0 0 0,1 0 0 0 0,-1 0 0 0 0,1 0 0 0 0,-1-1 0 0 0,0 1 0 0 0,0 0 0 0 0,0 0-1 0 0,0-1 1 0 0,-1 1 0 0 0,1-1 0 0 0,-1 1 0 0 0,1-1 0 0 0,-1 0 0 0 0,0 1 0 0 0,0-1 0 0 0,0 0 0 0 0,0 0 0 0 0,-1 0-1 0 0,1-1 1 0 0,0 1 0 0 0,-2 0-46 0 0,-78 11 7 0 0,29-26-6021 0 0,35 2-691 0 0</inkml:trace>
  <inkml:trace contextRef="#ctx0" brushRef="#br0" timeOffset="3839.12">2963 888 1240 0 0,'0'0'551'0'0,"0"0"-148"0"0,0 0 5 0 0,0 0 30 0 0,0 0-378 0 0,0 0-100 0 0,0 0-122 0 0,-1 6-89 0 0,-6 29-7 0 0,-5-33 6012 0 0,-15-8-4453 0 0,22 5-809 0 0,-1-1-365 0 0,-1 0 1 0 0,1 0-1 0 0,0-1 0 0 0,0 0 0 0 0,0 0 0 0 0,0 0 0 0 0,0-1 1 0 0,1 0-1 0 0,0 0 0 0 0,-1-1 0 0 0,2 1 0 0 0,-1-1 0 0 0,0 0 0 0 0,1 0 1 0 0,0-1-1 0 0,0 1 0 0 0,1-1 0 0 0,-1 0 0 0 0,1 0 0 0 0,1 0 1 0 0,-1-1-1 0 0,1 1 0 0 0,0 0 0 0 0,0-1 0 0 0,1 1 0 0 0,0-1 1 0 0,0-1-128 0 0,-4-8-134 0 0,-6-15-12 0 0,2 0 0 0 0,0 0 1 0 0,3 0-1 0 0,0-1 0 0 0,2 0 1 0 0,2 0-1 0 0,0-23 146 0 0,3 49 13 0 0,0 0 1 0 0,1 1 0 0 0,-1-1-1 0 0,1 1 1 0 0,0-1 0 0 0,1 1-1 0 0,-1-1 1 0 0,1 1-1 0 0,0 0 1 0 0,1 0 0 0 0,-1 1-1 0 0,1-1 1 0 0,0 1 0 0 0,0 0-1 0 0,0 0 1 0 0,0 0-1 0 0,1 0 1 0 0,0 1 0 0 0,0-1-1 0 0,0 1 1 0 0,0 0 0 0 0,0 1-1 0 0,1 0 1 0 0,-1-1-1 0 0,1 2 1 0 0,-1-1 0 0 0,1 1-1 0 0,0-1 1 0 0,-1 2 0 0 0,1-1-1 0 0,0 1 1 0 0,0-1-1 0 0,0 2 1 0 0,0-1 0 0 0,0 1-1 0 0,-1 0 1 0 0,1 0 0 0 0,0 0-1 0 0,-1 1 1 0 0,1 0 0 0 0,-1 0-1 0 0,1 0 1 0 0,-1 1-1 0 0,0 0 1 0 0,0 0 0 0 0,0 0-1 0 0,0 1 1 0 0,-1-1 0 0 0,1 1-1 0 0,1 2-13 0 0,7 9 103 0 0,0 0 1 0 0,0 1-1 0 0,-1 0 0 0 0,-1 1 0 0 0,-1 1 0 0 0,-1-1 1 0 0,0 2-1 0 0,-1-1 0 0 0,-1 1 0 0 0,-1 0 1 0 0,-1 1-1 0 0,0-1 0 0 0,-1 1 0 0 0,-2 0 0 0 0,0 0 1 0 0,-1 10-104 0 0,-1-20 74 0 0,-1-1 0 0 0,-1 0 0 0 0,1 1 0 0 0,-2-1-1 0 0,1 0 1 0 0,-1 0 0 0 0,-1-1 0 0 0,1 1 0 0 0,-2-1 0 0 0,1 1 0 0 0,-1-1 0 0 0,0 0 0 0 0,-1-1 0 0 0,0 0 0 0 0,0 1 0 0 0,0-2 0 0 0,-1 1 0 0 0,0-1 0 0 0,-7 5-74 0 0,-64 11-2142 0 0,61-25-467 0 0,0-9-3065 0 0</inkml:trace>
  <inkml:trace contextRef="#ctx0" brushRef="#br0" timeOffset="4541.14">2989 986 1840 0 0,'0'0'6677'0'0,"0"0"-4446"0"0,0 0-1788 0 0,2 7 32 0 0,9 24 328 0 0,-1 0-1 0 0,-2 1 0 0 0,-2 0 0 0 0,0 1 0 0 0,-3-1 1 0 0,1 27-803 0 0,8-87-3323 0 0,29 27 5097 0 0,-40 2-1726 0 0,1 0 0 0 0,-1 1 0 0 0,0-1 0 0 0,0 1 0 0 0,0 0 1 0 0,0-1-1 0 0,0 1 0 0 0,-1 0 0 0 0,1 0 0 0 0,0 0 0 0 0,-1-1 1 0 0,1 1-1 0 0,-1 0 0 0 0,0 0 0 0 0,0 0 0 0 0,0 0 0 0 0,0 0 1 0 0,0 0-1 0 0,0 0 0 0 0,0 0 0 0 0,0-1 0 0 0,-1 1 0 0 0,1 0 1 0 0,-1 0-1 0 0,1 0 0 0 0,-1 0 0 0 0,0-1 0 0 0,0 1 0 0 0,0 0 1 0 0,0-1-1 0 0,0 1 0 0 0,0-1 0 0 0,0 1 0 0 0,-1-1 0 0 0,1 1 0 0 0,0-1 1 0 0,-1 0-1 0 0,1 0 0 0 0,-1 0 0 0 0,0 0 0 0 0,1 0 0 0 0,-1 0 1 0 0,0 0-1 0 0,1 0 0 0 0,-1 0 0 0 0,0-1 0 0 0,0 1 0 0 0,0-1 1 0 0,0 0-1 0 0,0 1 0 0 0,1-1 0 0 0,-1 0 0 0 0,0 0 0 0 0,-2 0-48 0 0,-39-15-8310 0 0,35 4 745 0 0</inkml:trace>
  <inkml:trace contextRef="#ctx0" brushRef="#br0" timeOffset="4946.71">3278 1322 4616 0 0,'0'0'5988'0'0,"0"0"-4352"0"0,0 0-1159 0 0,0 0 361 0 0,0 0 90 0 0,0 0-175 0 0,0 0-343 0 0,0 0-291 0 0,0 0 141 0 0,0 6 222 0 0,-1 2-397 0 0,1-1 0 0 0,0 1 0 0 0,0-1 0 0 0,0 1 1 0 0,1 0-1 0 0,0-1 0 0 0,1 0 0 0 0,0 1 0 0 0,0-1 0 0 0,0 0 1 0 0,1 0-1 0 0,0 0 0 0 0,1 0 0 0 0,-1 0 0 0 0,1-1 0 0 0,0 0 0 0 0,1 1 1 0 0,0-2-1 0 0,0 1 0 0 0,0 0 0 0 0,1-1 0 0 0,-1 0 0 0 0,1 0 1 0 0,0-1-1 0 0,5 3-85 0 0,-9-8 1 0 0,1-1 1 0 0,0 1-1 0 0,-1-1 1 0 0,1 1-1 0 0,-1-1 1 0 0,1 0 0 0 0,-1 0-1 0 0,0 0 1 0 0,0 0-1 0 0,0 0 1 0 0,0 0-1 0 0,0-1 1 0 0,0 1-1 0 0,-1-1 1 0 0,1 1-1 0 0,-1-1 1 0 0,0 0 0 0 0,0 0-1 0 0,0 1 1 0 0,0-1-1 0 0,0 0 1 0 0,0 0-1 0 0,-1 0 1 0 0,1 0-1 0 0,-1 0 1 0 0,0 0 0 0 0,0 0-1 0 0,0 0 1 0 0,-1 0-1 0 0,1 0 1 0 0,-1-1-2 0 0,20 45-795 0 0,-18-37 825 0 0,0 1-1 0 0,-1 0 1 0 0,0-1-1 0 0,0 1 1 0 0,0-1-1 0 0,0 1 1 0 0,-1 0-1 0 0,0-1 1 0 0,0 1-1 0 0,0-1 1 0 0,0 1 0 0 0,-1-1-1 0 0,0 0 1 0 0,0 0-1 0 0,0 0 1 0 0,0 0-1 0 0,0 0 1 0 0,-1 0-1 0 0,0 0 1 0 0,0-1-1 0 0,0 1 1 0 0,0-1-1 0 0,-1 0 1 0 0,1 0 0 0 0,-1 0-1 0 0,0-1 1 0 0,0 1-30 0 0,-52 7-2341 0 0,42-14-1868 0 0,2-10-3636 0 0</inkml:trace>
  <inkml:trace contextRef="#ctx0" brushRef="#br0" timeOffset="5318.98">3567 1177 9793 0 0,'0'0'5358'0'0,"-1"7"-4324"0"0,-41 81-221 0 0,-2-82-3059 0 0,28-24-2927 0 0,12-8 3702 0 0,3 25 1591 0 0,1-1 0 0 0,0 1 0 0 0,0 0 0 0 0,0-1 0 0 0,0 1 0 0 0,0 0 0 0 0,0 0 1 0 0,0-1-1 0 0,0 1 0 0 0,0 0 0 0 0,1-1 0 0 0,-1 1 0 0 0,1 0 0 0 0,-1 0 0 0 0,1-1 0 0 0,-1 1 1 0 0,1 0-1 0 0,0 0 0 0 0,-1 0 0 0 0,1 0 0 0 0,0 0 0 0 0,0 0 0 0 0,0 0 0 0 0,0 0 0 0 0,0 0 1 0 0,0 0-1 0 0,0 0 0 0 0,0 1 0 0 0,0-1 0 0 0,0 0 0 0 0,1 1 0 0 0,-1-1 0 0 0,0 1 0 0 0,0 0 1 0 0,1-1-1 0 0,-1 1 0 0 0,0 0 0 0 0,0-1 0 0 0,1 1 0 0 0,-1 0 0 0 0,0 0 0 0 0,1 0 0 0 0,-1 0 1 0 0,0 1-1 0 0,1-1 0 0 0,-1 0 0 0 0,0 0 0 0 0,1 1 0 0 0,-1-1 0 0 0,0 1 0 0 0,0-1 0 0 0,0 1 1 0 0,1-1-1 0 0,-1 1 0 0 0,0 0 0 0 0,0 0 0 0 0,0 0 0 0 0,1 0-120 0 0,78 93 1670 0 0,-130-105-2004 0 0,-54-36-3654 0 0,74 32-1325 0 0</inkml:trace>
  <inkml:trace contextRef="#ctx0" brushRef="#br0" timeOffset="7880.14">3148 337 848 0 0,'0'0'692'0'0,"0"0"-692"0"0,0 0-224 0 0,0 0-324 0 0</inkml:trace>
  <inkml:trace contextRef="#ctx0" brushRef="#br0" timeOffset="8316.14">3201 319 2480 0 0,'0'0'594'0'0,"0"0"-268"0"0,0 0 182 0 0,0 0 1194 0 0,0 0-750 0 0,0 0-601 0 0,0 0-36 0 0,0 0 190 0 0,0 0 174 0 0,-2-5-128 0 0,-11-11-381 0 0,0 1 0 0 0,-1 1 0 0 0,-1 0 0 0 0,0 1 0 0 0,-1 1 0 0 0,0 0 0 0 0,-1 2 0 0 0,0-1 0 0 0,-1 2 0 0 0,0 0 0 0 0,-1 1 0 0 0,1 1 0 0 0,-1 1-1 0 0,-1 1 1 0 0,-11-2-170 0 0,-46-15 71 0 0,0 3-1 0 0,-2 3 0 0 0,0 4 0 0 0,-1 3 1 0 0,0 4-1 0 0,0 3 0 0 0,-1 3 0 0 0,-48 9-70 0 0,91-5 71 0 0,0 1-1 0 0,1 1 0 0 0,0 3 0 0 0,0 1 1 0 0,1 1-1 0 0,0 2 0 0 0,1 2 0 0 0,1 1 0 0 0,0 1 1 0 0,1 2-1 0 0,1 2 0 0 0,1 1-70 0 0,21-11-1253 0 0,21-10-4278 0 0,3-8 210 0 0</inkml:trace>
  <inkml:trace contextRef="#ctx0" brushRef="#br0" timeOffset="8798.02">1962 58 10905 0 0,'0'0'543'0'0,"0"0"-666"0"0,-6-3 12 0 0,-24-9 203 0 0,-1 2-1 0 0,0 2 1 0 0,0 0-1 0 0,0 2 1 0 0,-1 1-1 0 0,0 2 1 0 0,0 1-1 0 0,0 2 1 0 0,-31 3-92 0 0,26 1 70 0 0,1 2 1 0 0,0 2 0 0 0,0 1-1 0 0,1 2 1 0 0,0 1-1 0 0,1 2 1 0 0,1 1-1 0 0,0 1 1 0 0,1 3 0 0 0,0 0-1 0 0,2 2 1 0 0,0 1-1 0 0,2 1 1 0 0,-24 26-71 0 0,-26 40-7 0 0,78-92 7 0 0,0 1 0 0 0,0-1 0 0 0,0 0 0 0 0,-1 1 0 0 0,1-1 0 0 0,-1 1 0 0 0,0-1 0 0 0,0 1 0 0 0,0-1 0 0 0,0 1 0 0 0,0 0 0 0 0,0-1 0 0 0,0 1 0 0 0,-1 0 0 0 0,1 0 0 0 0,-1 0 0 0 0,0 0 0 0 0,0 0 0 0 0,1 0 0 0 0,-1 0 0 0 0,0 1 0 0 0,-1-1 0 0 0,1 1 0 0 0,0-1 0 0 0,0 1 0 0 0,-1 0 0 0 0,1 0 0 0 0,0 0 0 0 0,-1 0 0 0 0,1 0 0 0 0,-1 1 0 0 0,1-1 0 0 0,-1 1 0 0 0,0 0 0 0 0,1 0 0 0 0,-1-1 0 0 0,0 2 0 0 0,1-1 0 0 0,-2 0 0 0 0,1 2 18 0 0,0 0 1 0 0,0 0 0 0 0,1 0-1 0 0,-1 0 1 0 0,0 0 0 0 0,1 1 0 0 0,-1-1-1 0 0,1 1 1 0 0,0 0 0 0 0,-1-1 0 0 0,1 1-1 0 0,1 0 1 0 0,-1 0 0 0 0,0 1 0 0 0,1-1-1 0 0,0 0 1 0 0,-1 0 0 0 0,1 1 0 0 0,1-1-1 0 0,-1 1 1 0 0,0-1 0 0 0,1 1 0 0 0,0-1-1 0 0,0 1 1 0 0,0-1 0 0 0,0 1 0 0 0,0-1-1 0 0,1 1 1 0 0,-1-1 0 0 0,1 1 0 0 0,0-1-1 0 0,0 0 1 0 0,1 1 0 0 0,-1-1 0 0 0,1 0-1 0 0,-1 0 1 0 0,1 0 0 0 0,0 0-1 0 0,0 0 1 0 0,0 0 0 0 0,1-1 0 0 0,-1 1-1 0 0,1-1 1 0 0,-1 1 0 0 0,1-1-19 0 0,45 17 660 0 0,23 16-3094 0 0,-68-28-1216 0 0,-7-3-3404 0 0</inkml:trace>
  <inkml:trace contextRef="#ctx0" brushRef="#br0" timeOffset="9295.68">0 560 7989 0 0,'0'0'4926'0'0,"0"0"-4688"0"0,5 8-769 0 0,89 202 3127 0 0,-40-264-1298 0 0,-49 55-1285 0 0,0 0-1 0 0,0 0 1 0 0,0 0 0 0 0,-1 1-1 0 0,1 0 1 0 0,0 0 0 0 0,0 1-1 0 0,-1-1 1 0 0,0 1 0 0 0,1 0-1 0 0,-1 0 1 0 0,0 0 0 0 0,0 1-1 0 0,-1-1 1 0 0,1 1-1 0 0,-1 0 1 0 0,0 0 0 0 0,0 0-1 0 0,0 0 1 0 0,0 1 0 0 0,-1-1-1 0 0,0 1 1 0 0,0 0 0 0 0,0 0-1 0 0,0 0 1 0 0,-1 0-13 0 0,37-27 1985 0 0,-34 18-1941 0 0,0-1 0 0 0,0 1 1 0 0,0 0-1 0 0,-1-1 1 0 0,1 0-1 0 0,-1 0 0 0 0,0 0 1 0 0,-1 0-1 0 0,1 0 0 0 0,-1-1 1 0 0,0 1-1 0 0,-1-1 1 0 0,1 1-1 0 0,-1-1 0 0 0,0 0 1 0 0,0 0-1 0 0,-1-5-44 0 0,-15-62-2339 0 0,12 60-2029 0 0,3 9-1580 0 0</inkml:trace>
  <inkml:trace contextRef="#ctx0" brushRef="#br0" timeOffset="9560.03">531 529 9189 0 0,'0'0'6258'0'0,"0"0"-5609"0"0,-3 8-1116 0 0,-6 11 530 0 0,0 0-1 0 0,2 0 0 0 0,0 1 0 0 0,1 0 0 0 0,1 0 0 0 0,1 1 0 0 0,1 0 0 0 0,0-1 0 0 0,2 1 1 0 0,0 0-1 0 0,2 0 0 0 0,0 0 0 0 0,2 5-62 0 0,27 3-11 0 0,-12-41-5517 0 0,-9-3-2362 0 0</inkml:trace>
  <inkml:trace contextRef="#ctx0" brushRef="#br0" timeOffset="10025.14">621 574 4196 0 0,'0'0'7166'0'0,"0"0"-6076"0"0,0 0-1389 0 0,0 0 462 0 0,0 0 77 0 0,0 0-104 0 0,0 0-77 0 0,-3 12-111 0 0,2-10 4709 0 0,26 90-5891 0 0,-35 15 2240 0 0,42-138-1497 0 0,-31 29 484 0 0,1-1 0 0 0,-1 0 0 0 0,1 1 0 0 0,0-1 0 0 0,0 1 1 0 0,0-1-1 0 0,0 1 0 0 0,1 0 0 0 0,-1 0 0 0 0,1 0 0 0 0,-1 0 0 0 0,1 1 0 0 0,0-1 0 0 0,-1 1 1 0 0,1-1-1 0 0,0 1 0 0 0,0 0 0 0 0,0 0 0 0 0,0 0 0 0 0,0 1 0 0 0,0-1 0 0 0,0 1 1 0 0,0-1-1 0 0,1 1 0 0 0,-1 0 0 0 0,0 0 0 0 0,0 1 0 0 0,0-1 0 0 0,0 1 0 0 0,0-1 0 0 0,0 1 1 0 0,0 0-1 0 0,0 0 0 0 0,0 0 0 0 0,0 1 0 0 0,0-1 0 0 0,-1 1 0 0 0,1-1 0 0 0,0 1 0 0 0,-1 0 1 0 0,1 0-1 0 0,-1 0 0 0 0,0 0 0 0 0,0 1 0 0 0,0-1 0 0 0,0 0 0 0 0,0 1 0 0 0,0 0 1 0 0,1 2 5 0 0,-3-2 46 0 0,-1 1 0 0 0,1-1-1 0 0,0 0 1 0 0,-1 1 0 0 0,0-1-1 0 0,0 0 1 0 0,0 1 0 0 0,0-1-1 0 0,0 0 1 0 0,-1 0 0 0 0,1 0-1 0 0,-1 0 1 0 0,0 0 0 0 0,0-1-1 0 0,0 1 1 0 0,0 0 0 0 0,-1-1-1 0 0,1 1 1 0 0,-1-1 0 0 0,1 0-1 0 0,-1 0 1 0 0,0 0 0 0 0,0 0-1 0 0,0-1 1 0 0,0 1 0 0 0,0-1-1 0 0,0 0 1 0 0,0 1 0 0 0,0-1-1 0 0,-1-1 1 0 0,-2 2-45 0 0,-38 5-1833 0 0,33-9-1085 0 0,3-7-3314 0 0</inkml:trace>
  <inkml:trace contextRef="#ctx0" brushRef="#br0" timeOffset="10274.49">920 592 10033 0 0,'0'0'6028'0'0,"0"0"-6028"0"0,41 51-148 0 0,-33-29 148 0 0,-3 4 124 0 0,-5 1 56 0 0,-1-1-80 0 0,-9 2 77 0 0,-3 0 35 0 0,-6 0-36 0 0,-3-1-176 0 0,-3-1-352 0 0,3-4-641 0 0,-1-6-1059 0 0,5-5-3312 0 0,-2-9-2757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4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6473 0 0,'0'0'6392'0'0,"0"0"-5880"0"0,0 0 96 0 0,14 46 128 0 0,-14-29 60 0 0,0-1-272 0 0,0 2-131 0 0,-4-1-165 0 0,1 1-128 0 0,-1 1 12 0 0,3-3-112 0 0,-1-1-140 0 0,2-1-689 0 0,0-5-647 0 0,3-3-2764 0 0,8-6-4761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5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4516 0 0,'0'0'7511'0'0,"0"0"-5653"0"0,0 0-1716 0 0,0 0 63 0 0,0 0-1 0 0,0 0-38 0 0,0 0-41 0 0,8 2-1621 0 0,-6-3 1526 0 0,0 0 1 0 0,0 1-1 0 0,0-1 1 0 0,0 1-1 0 0,0 0 1 0 0,0-1-1 0 0,0 1 1 0 0,0 0 0 0 0,0 0-1 0 0,0 0 1 0 0,0 1-1 0 0,0-1 1 0 0,0 0-1 0 0,0 1 1 0 0,0-1 0 0 0,0 1-1 0 0,0 0 1 0 0,0 0-1 0 0,-1 0 1 0 0,1 0-1 0 0,0 0 1 0 0,0 0-1 0 0,-1 0 1 0 0,1 0 0 0 0,-1 1-1 0 0,1-1 1 0 0,-1 1-1 0 0,1-1 1 0 0,-1 1-1 0 0,0-1 1 0 0,0 1-1 0 0,0 0 1 0 0,0 0 0 0 0,0-1-1 0 0,0 1 1 0 0,0 0-1 0 0,-1 0 1 0 0,1 0-1 0 0,-1 0 1 0 0,1 0 0 0 0,-1 0-1 0 0,0 0 1 0 0,0 0-1 0 0,0 0 1 0 0,0 0-1 0 0,0 0 1 0 0,0 0-1 0 0,0 0 1 0 0,-1 0 0 0 0,1 0-1 0 0,-1 0 1 0 0,0 0-1 0 0,1 0 1 0 0,-1 0-1 0 0,-1 1-30 0 0,-38 71 1077 0 0,81-63 243 0 0,4-16-4478 0 0,-34 1-81 0 0,-3 0-2720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6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0 6065 0 0,'0'0'9156'0'0,"0"0"-8516"0"0,0 0-640 0 0,0 0-764 0 0,0 0 764 0 0,0 0 12 0 0,0 0 200 0 0,0 0-20 0 0,-13 43-44 0 0,7-32 4 0 0,0 2-152 0 0,-3-1-52 0 0,0 0-676 0 0,-2-3-1036 0 0,6-3-3908 0 0,1-6-1925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6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 4012 0 0,'0'0'8513'0'0,"0"0"-8461"0"0,0 0 48 0 0,0 0 336 0 0,-16 35 252 0 0,7-23-156 0 0,-2 2-152 0 0,-2-1-192 0 0,-3 1-136 0 0,0-2-52 0 0,5 1-948 0 0,0-4-776 0 0,3-3-2996 0 0,8-6-2841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6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15617 0 0,'0'0'2125'0'0,"0"0"-2125"0"0,0 0-1244 0 0,0 0 699 0 0,0 0-95 0 0,0 0-368 0 0,0 0 168 0 0,0 0-1260 0 0,0 0-3845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6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5228 0 0,'0'0'8025'0'0,"0"0"-7937"0"0,0 0-88 0 0,0 0-268 0 0,0 0-460 0 0,0 0-1420 0 0,0 0-2092 0 0,0 0-1717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6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12045 0 0,'0'0'4204'0'0,"0"0"-4204"0"0,0 0-120 0 0,0 0 120 0 0,0 0-248 0 0,0 0-456 0 0,36 3-108 0 0,-35-3-1288 0 0,2 0-3056 0 0,2 0-1953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7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 1368 0 0,'0'0'12781'0'0,"0"0"-11861"0"0,0 0-920 0 0,-5 41-60 0 0,-7-27 60 0 0,-5-1 48 0 0,-3 1 116 0 0,-3-1 52 0 0,2-1-216 0 0,0-2-264 0 0,1 1-672 0 0,3-4-620 0 0,5-3-2368 0 0,0-4-3337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7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7689 0 0,'0'0'6560'0'0,"0"0"-5182"0"0,4 6-1290 0 0,-1-3-52 0 0,-1-1 0 0 0,1 1 1 0 0,-1 0-1 0 0,0 0 0 0 0,0 1 1 0 0,0-1-1 0 0,-1 0 0 0 0,1 1 1 0 0,-1-1-1 0 0,0 0 0 0 0,0 1 1 0 0,0 0-1 0 0,0-1 0 0 0,-1 1 1 0 0,1 0-1 0 0,-1-1 0 0 0,0 1 1 0 0,0 0-1 0 0,0-1 0 0 0,-1 1 1 0 0,1 0-1 0 0,-1-1 0 0 0,0 1 1 0 0,0 0-1 0 0,0-1 0 0 0,0 1 1 0 0,-1 0-37 0 0,6-9-652 0 0,52-46-2841 0 0,-54 49 3594 0 0,0 1-1 0 0,0 0 0 0 0,1 0 0 0 0,-1 1 1 0 0,0-1-1 0 0,1 0 0 0 0,-1 1 0 0 0,0 0 1 0 0,1-1-1 0 0,-1 1 0 0 0,1 0 0 0 0,-1 0 1 0 0,1 0-1 0 0,-1 1 0 0 0,0-1 0 0 0,1 0 1 0 0,-1 1-1 0 0,0 0 0 0 0,1-1 0 0 0,-1 1 1 0 0,0 0-1 0 0,0 0 0 0 0,1 0 0 0 0,-1 1 1 0 0,0-1-1 0 0,0 1 0 0 0,0-1 0 0 0,-1 1 1 0 0,1-1-1 0 0,0 1 0 0 0,-1 0 0 0 0,1 0-100 0 0,1 1 24 0 0,-1 0 0 0 0,1 0-1 0 0,-1 0 1 0 0,0 0-1 0 0,0 0 1 0 0,0 0 0 0 0,0 0-1 0 0,-1 1 1 0 0,1-1-1 0 0,-1 1 1 0 0,0-1 0 0 0,0 1-1 0 0,0 0 1 0 0,-1-1-1 0 0,1 1 1 0 0,-1 0-1 0 0,0 0 1 0 0,0-1 0 0 0,0 1-1 0 0,0 0 1 0 0,-1-1-1 0 0,0 1 1 0 0,1 0 0 0 0,-1-1-1 0 0,0 1 1 0 0,-1-1-1 0 0,1 1 1 0 0,-1-1 0 0 0,0 0-1 0 0,0 1 1 0 0,0-1-1 0 0,0 0 1 0 0,0 0 0 0 0,-1 1-24 0 0,-5-6-3179 0 0,8-8-2759 0 0,5-8-1507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7:59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421 430 13549 0 0,'0'0'1232'0'0,"0"0"-1592"0"0,0 0 5 0 0,0 0 625 0 0,-6 5 182 0 0,-2 2-335 0 0,-4 2-81 0 0,0 1 1 0 0,1 1 0 0 0,0 0 0 0 0,0 0 0 0 0,1 1 0 0 0,1 0-1 0 0,0 1 1 0 0,1 0 0 0 0,-7 15-37 0 0,17-26 56 0 0,0 1 1 0 0,0-1-1 0 0,0 1 0 0 0,0-1 0 0 0,0 0 1 0 0,1 0-1 0 0,-1 0 0 0 0,1 0 0 0 0,0 0 1 0 0,-1 0-1 0 0,1-1 0 0 0,0 1 1 0 0,0-1-1 0 0,0 0 0 0 0,0 0 0 0 0,0 0 1 0 0,0 0-1 0 0,0-1 0 0 0,1 1 0 0 0,-1-1 1 0 0,0 0-1 0 0,0 0 0 0 0,0 0 0 0 0,1 0 1 0 0,-1 0-1 0 0,0-1 0 0 0,0 1 1 0 0,1-1-57 0 0,0 2 8 0 0,0-1-1 0 0,1 1 1 0 0,-1-1 0 0 0,1 0 0 0 0,-1 0 0 0 0,0-1 0 0 0,1 1 0 0 0,-1-1 0 0 0,0 0 0 0 0,0 0 0 0 0,0 0 0 0 0,1 0 0 0 0,-1-1 0 0 0,0 0 0 0 0,0 0 0 0 0,-1 0 0 0 0,1 0 0 0 0,0 0 0 0 0,-1-1 0 0 0,1 0 0 0 0,-1 0 0 0 0,0 0 0 0 0,0 0 0 0 0,0 0 0 0 0,-1-1 0 0 0,1 1 0 0 0,-1-1 0 0 0,1-1-8 0 0,-52-52-1488 0 0,58 95 1249 0 0,-1 105 1464 0 0,-12-77-1589 0 0,8-60-1919 0 0,3-5-3808 0 0,3-4-1704 0 0</inkml:trace>
  <inkml:trace contextRef="#ctx0" brushRef="#br0" timeOffset="356.01">692 734 11597 0 0,'0'0'1206'0'0,"0"0"-742"0"0,0 0 132 0 0,0 0 288 0 0,0 0 18 0 0,0 0-206 0 0,0 0-197 0 0,0 0-222 0 0,0 0-129 0 0,26-10-255 0 0,-22 9 83 0 0,0-1-1 0 0,-1 0 1 0 0,1 0-1 0 0,0 0 1 0 0,-1 0-1 0 0,0 0 1 0 0,0-1-1 0 0,1 0 1 0 0,-1 1-1 0 0,-1-1 1 0 0,1 0-1 0 0,0-1 1 0 0,-1 1-1 0 0,0 0 1 0 0,0-1-1 0 0,0 1 1 0 0,0-1-1 0 0,0 0 0 0 0,-1 0 1 0 0,1 1-1 0 0,-1-1 1 0 0,0 0-1 0 0,0 0 1 0 0,-1 0-1 0 0,1 0 1 0 0,-1 0-1 0 0,0-1 1 0 0,0 1-1 0 0,0 0 1 0 0,0 0-1 0 0,-1 0 1 0 0,0 0-1 0 0,0 0 1 0 0,0 0-1 0 0,0 0 1 0 0,-1 1-1 0 0,1-1 1 0 0,-1 0-1 0 0,0 1 1 0 0,0-1-1 0 0,0 1 1 0 0,-1-1-1 0 0,1 1 1 0 0,-1 0-1 0 0,0 0 1 0 0,0 0-1 0 0,-2-1 25 0 0,0 3-1 0 0,1 1 0 0 0,-1-1 0 0 0,0 1 0 0 0,0 1 0 0 0,1-1 0 0 0,-1 0 0 0 0,0 1 0 0 0,1 0 0 0 0,-1 0 0 0 0,1 1 1 0 0,-1-1-1 0 0,1 1 0 0 0,-1 0 0 0 0,1 0 0 0 0,0 1 0 0 0,0-1 0 0 0,0 1 0 0 0,0 0 0 0 0,1 0 0 0 0,-1 0 0 0 0,1 0 0 0 0,0 1 0 0 0,-1-1 0 0 0,1 1 0 0 0,1 0 0 0 0,-1 0 0 0 0,1 0 0 0 0,-1 0 0 0 0,1 0 0 0 0,1 1 0 0 0,-1-1 0 0 0,0 1 0 0 0,1-1 0 0 0,0 1 0 0 0,0-1 0 0 0,1 1 0 0 0,-1 0 0 0 0,1 2 1 0 0,1-4 48 0 0,-1-1 0 0 0,2 1-1 0 0,-1 0 1 0 0,0 0-1 0 0,0-1 1 0 0,1 1 0 0 0,-1-1-1 0 0,1 1 1 0 0,0-1-1 0 0,0 0 1 0 0,0 0 0 0 0,0 1-1 0 0,0-1 1 0 0,1-1-1 0 0,-1 1 1 0 0,0 0 0 0 0,1 0-1 0 0,-1-1 1 0 0,1 0-1 0 0,0 1 1 0 0,0-1 0 0 0,-1 0-1 0 0,1 0 1 0 0,0-1-1 0 0,0 1 1 0 0,2 0-48 0 0,26 6-2493 0 0,-6-4-4338 0 0,-5-2-1056 0 0</inkml:trace>
  <inkml:trace contextRef="#ctx0" brushRef="#br0" timeOffset="42867.22">959 886 380 0 0,'0'0'1349'0'0,"6"0"-944"0"0,6 0-267 0 0,0 0 1 0 0,-1 0-1 0 0,1-1 1 0 0,-1-1 0 0 0,0 0-1 0 0,1-1 1 0 0,-1 0-1 0 0,0 0 1 0 0,0-1-1 0 0,-1 0 1 0 0,1-1 0 0 0,-1-1-1 0 0,0 1 1 0 0,0-2-1 0 0,-1 1 1 0 0,0-1 0 0 0,0-1-1 0 0,0 1 1 0 0,-1-2-1 0 0,0 1 1 0 0,-1-1 0 0 0,0 0-1 0 0,0-1 1 0 0,-1 1-1 0 0,0-1 1 0 0,-1-1 0 0 0,0 1-1 0 0,-1-1 1 0 0,0 0-1 0 0,0 0 1 0 0,-1 0 0 0 0,0-4-139 0 0,-5-12-93 0 0,-2 0 0 0 0,-1 0 0 0 0,0 0 0 0 0,-2 1 0 0 0,-1 0 0 0 0,-2 0 0 0 0,0 1 1 0 0,-2 0-1 0 0,0 1 0 0 0,-2 0 0 0 0,0 1 0 0 0,-2 1 0 0 0,0 0 0 0 0,-2 1 0 0 0,0 1 0 0 0,-19-16 93 0 0,14 13 16 0 0,-2 0-1 0 0,-1 1 0 0 0,0 1 1 0 0,-1 2-1 0 0,-2 1 0 0 0,0 1 1 0 0,0 1-1 0 0,-2 2 0 0 0,0 1 0 0 0,0 1 1 0 0,-1 2-1 0 0,-1 1 0 0 0,1 1 1 0 0,-1 2-1 0 0,-1 2 0 0 0,1 0 1 0 0,-1 3-1 0 0,1 1 0 0 0,-1 1 0 0 0,-30 5-15 0 0,40 3-56 0 0,1 0-1 0 0,0 2 1 0 0,0 0-1 0 0,2 2 1 0 0,-1 0-1 0 0,2 2 1 0 0,-1 0-1 0 0,2 1 0 0 0,0 1 1 0 0,1 1-1 0 0,1 0 1 0 0,1 1-1 0 0,-11 17 57 0 0,16-17-25 0 0,1 1 1 0 0,1 0-1 0 0,0 0 0 0 0,2 1 0 0 0,0 0 1 0 0,1 0-1 0 0,2 0 0 0 0,0 1 0 0 0,1 0 0 0 0,1 0 1 0 0,1 0-1 0 0,1 0 0 0 0,1 0 0 0 0,3 14 25 0 0,-1-14 77 0 0,1 1 0 0 0,2-1-1 0 0,0-1 1 0 0,1 1-1 0 0,1-1 1 0 0,1 0 0 0 0,1-1-1 0 0,1 0 1 0 0,0-1 0 0 0,2 0-1 0 0,0-1 1 0 0,1 0-1 0 0,1-1 1 0 0,0-1 0 0 0,1 0-1 0 0,1-1 1 0 0,1-1-1 0 0,0 0 1 0 0,1-2 0 0 0,0 0-1 0 0,1-1 1 0 0,0-1 0 0 0,15 5-77 0 0,3-1 165 0 0,-1-1 0 0 0,2-2 1 0 0,0-2-1 0 0,0-2 0 0 0,0-1 1 0 0,1-2-1 0 0,0-2 0 0 0,0-1 1 0 0,-1-3-1 0 0,1-1 0 0 0,0-1 1 0 0,21-7-166 0 0,-25-3-2617 0 0,-22 7-1099 0 0</inkml:trace>
  <inkml:trace contextRef="#ctx0" brushRef="#br0" timeOffset="96762.23">627 1028 416 0 0,'0'0'903'0'0,"7"0"-372"0"0,41 6 324 0 0,-35-3-596 0 0,0 0 1 0 0,1-1-1 0 0,-1 0 1 0 0,0-1 0 0 0,0-1-1 0 0,1 0 1 0 0,-1-1 0 0 0,0 0-1 0 0,0-1 1 0 0,1 0-1 0 0,-2-1 1 0 0,1-1 0 0 0,0 0-1 0 0,-1-1 1 0 0,1 0-1 0 0,-1-1 1 0 0,-1 0 0 0 0,1-1-1 0 0,0-1-259 0 0,5-4 24 0 0,-1-2-1 0 0,-1 0 0 0 0,0 0 0 0 0,-1-1 0 0 0,-1-1 1 0 0,0-1-1 0 0,-1 1 0 0 0,-1-2 0 0 0,0 0 0 0 0,-2 0 1 0 0,0-1-1 0 0,-1 0 0 0 0,-1 0 0 0 0,0-1 0 0 0,-2 0 1 0 0,0 0-1 0 0,-2-1 0 0 0,0 1 0 0 0,-1-1 0 0 0,-1 0 0 0 0,-1 1 1 0 0,-1-1-1 0 0,0 0 0 0 0,-3-9-23 0 0,-4 3 7 0 0,-1 0-1 0 0,-1 0 1 0 0,-1 1 0 0 0,-1 0 0 0 0,-2 1-1 0 0,0 1 1 0 0,-2 0 0 0 0,0 1-1 0 0,-2 0 1 0 0,0 2 0 0 0,-2 0-1 0 0,0 1 1 0 0,-1 1 0 0 0,-1 1-1 0 0,-1 1 1 0 0,0 1 0 0 0,-1 1 0 0 0,-1 1-1 0 0,0 1 1 0 0,-1 1 0 0 0,-1 2-1 0 0,1 0 1 0 0,-2 2 0 0 0,1 1-1 0 0,-1 1 1 0 0,-2 1-7 0 0,15 1-37 0 0,-1 0-1 0 0,0 0 1 0 0,0 2-1 0 0,0 0 1 0 0,0 1-1 0 0,-1 0 1 0 0,1 1-1 0 0,0 1 1 0 0,0 1 0 0 0,-1 0-1 0 0,1 2 1 0 0,1-1-1 0 0,-1 2 1 0 0,1 0-1 0 0,-1 1 1 0 0,1 0-1 0 0,1 1 1 0 0,-1 1-1 0 0,1 0 1 0 0,1 1 0 0 0,0 1-1 0 0,0 0 1 0 0,1 1-1 0 0,0 0 1 0 0,0 0-1 0 0,2 2 1 0 0,-1-1-1 0 0,1 2 38 0 0,-10 24-121 0 0,2 0 1 0 0,2 2-1 0 0,1 0 0 0 0,2 1 0 0 0,2 0 0 0 0,2 0 0 0 0,1 1 0 0 0,3 1 1 0 0,1-1-1 0 0,2 1 0 0 0,3 25 121 0 0,0-54 46 0 0,0-1 0 0 0,1 1 0 0 0,1-1 0 0 0,0 0 1 0 0,1 0-1 0 0,1 0 0 0 0,0 0 0 0 0,0-1 0 0 0,1 0 0 0 0,1 0 0 0 0,0 0 1 0 0,1-1-1 0 0,0 0 0 0 0,0 0 0 0 0,1-1 0 0 0,1 0 0 0 0,-1-1 0 0 0,2 0 1 0 0,-1 0-1 0 0,1-1 0 0 0,1-1 0 0 0,-1 0 0 0 0,1 0 0 0 0,5 1-46 0 0,17 6 130 0 0,0-1 0 0 0,1-1 0 0 0,0-2 0 0 0,1-2 0 0 0,0-1-1 0 0,0-2 1 0 0,0-1 0 0 0,3-2-130 0 0,101 2-2885 0 0,-131-4-866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7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0 15089 0 0,'0'0'1633'0'0,"29"47"-1633"0"0,-23-24-248 0 0,-2 5 147 0 0,-4 3 25 0 0,-4 0 12 0 0,-7-2-76 0 0,-6-1-212 0 0,-7 0-152 0 0,0-2-380 0 0,-2 0-1204 0 0,5-7-2704 0 0,-11 2-2681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7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3 940 0 0,'0'0'7839'0'0,"0"0"-5457"0"0,6-1-2351 0 0,-1 0 55 0 0,0 1 0 0 0,1-1 0 0 0,-1 1 0 0 0,0 0 0 0 0,0 1 0 0 0,0-1-1 0 0,0 1 1 0 0,0 0 0 0 0,1 1 0 0 0,-2-1 0 0 0,1 1 0 0 0,0 0 0 0 0,0 0 0 0 0,0 0 0 0 0,-1 1 0 0 0,1-1 0 0 0,-1 1 0 0 0,0 0 0 0 0,0 1 0 0 0,0-1 0 0 0,0 1 0 0 0,-1-1 0 0 0,1 1 0 0 0,-1 0 0 0 0,0 1 0 0 0,0-1 0 0 0,-1 0 0 0 0,1 1 0 0 0,-1 0 0 0 0,0-1 0 0 0,0 1 0 0 0,0 0 0 0 0,-1 0 0 0 0,0 1-86 0 0,0-3 19 0 0,-1 0 1 0 0,-1 0 0 0 0,1-1 0 0 0,0 1-1 0 0,-1 0 1 0 0,1 0 0 0 0,-1 0 0 0 0,0-1-1 0 0,0 1 1 0 0,0 0 0 0 0,0-1 0 0 0,-1 1-1 0 0,1-1 1 0 0,-1 0 0 0 0,1 1-1 0 0,-1-1 1 0 0,0 0 0 0 0,0 0 0 0 0,0 0-1 0 0,0 0 1 0 0,0 0 0 0 0,0 0 0 0 0,-1-1-1 0 0,1 1 1 0 0,-1-1 0 0 0,1 1 0 0 0,-1-1-1 0 0,1 0 1 0 0,-1 0 0 0 0,0 0 0 0 0,1-1-1 0 0,-3 1-19 0 0,-35 6-5054 0 0,32-7-618 0 0</inkml:trace>
  <inkml:trace contextRef="#ctx0" brushRef="#br0" timeOffset="248.73">238 38 12941 0 0,'0'0'1573'0'0,"0"0"-1774"0"0,-4 7 209 0 0,0-1 26 0 0,-2 1 56 0 0,2 0 0 0 0,-1 0 0 0 0,1 0 0 0 0,0 0 0 0 0,0 1 0 0 0,1 0 0 0 0,0 0 0 0 0,0-1 0 0 0,1 2 0 0 0,0-1 0 0 0,1 0 0 0 0,0 0 0 0 0,0 0 0 0 0,0 1 0 0 0,1-1 0 0 0,1 2-90 0 0,19 6-391 0 0,-2-15-5175 0 0,-4-7-1068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5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3420 0 0,'0'0'7574'0'0,"0"0"-5684"0"0,0 0-1739 0 0,0 0-64 0 0,6-3 26 0 0,-4 1-91 0 0,1 1 0 0 0,0-1 0 0 0,0 1 0 0 0,0 0 0 0 0,-1 0 0 0 0,1 1 0 0 0,0-1 0 0 0,1 0 0 0 0,-1 1 0 0 0,0 0 0 0 0,0 0 0 0 0,0 0 0 0 0,0 0 0 0 0,0 0 0 0 0,0 0 0 0 0,0 1 0 0 0,0 0 0 0 0,0-1 0 0 0,0 1 0 0 0,0 1 0 0 0,0-1 0 0 0,0 0 0 0 0,-1 0 0 0 0,1 1 0 0 0,0 0 0 0 0,-1-1 0 0 0,1 1 0 0 0,-1 0 0 0 0,0 0 0 0 0,0 1 0 0 0,0-1 0 0 0,0 0 0 0 0,0 1 0 0 0,0-1 0 0 0,0 1-22 0 0,10 43 248 0 0,-54 11 435 0 0,-6-37-4128 0 0,40-19-1373 0 0</inkml:trace>
  <inkml:trace contextRef="#ctx0" brushRef="#br0" timeOffset="246.11">238 29 7917 0 0,'0'0'5569'0'0,"0"0"-4720"0"0,0 0-381 0 0,-7 7 72 0 0,-87 84 507 0 0,94-90-1061 0 0,-1 0 0 0 0,1 0 0 0 0,0 0 0 0 0,-1 0 1 0 0,1-1-1 0 0,0 1 0 0 0,0 0 0 0 0,0 0 1 0 0,0 0-1 0 0,0 0 0 0 0,0 0 0 0 0,0 0 1 0 0,0 0-1 0 0,0 0 0 0 0,0 0 0 0 0,0 0 1 0 0,1 0-1 0 0,-1 0 0 0 0,0-1 0 0 0,1 1 1 0 0,-1 0-1 0 0,1 0 0 0 0,-1 0 0 0 0,1 0 0 0 0,-1-1 1 0 0,1 1-1 0 0,0 0 0 0 0,-1-1 0 0 0,1 1 1 0 0,0 0-1 0 0,-1-1 0 0 0,1 1 0 0 0,0-1 1 0 0,0 1-1 0 0,0-1 0 0 0,-1 1 0 0 0,1-1 1 0 0,0 0-1 0 0,0 1 0 0 0,0-1 0 0 0,0 0 1 0 0,0 0-1 0 0,0 1 0 0 0,0-1 0 0 0,0 0 1 0 0,0 0-1 0 0,0 0 0 0 0,0 0 0 0 0,-1 0 0 0 0,1-1 1 0 0,0 1-1 0 0,0 0 0 0 0,0 0 0 0 0,0-1 1 0 0,0 1-1 0 0,0 0 0 0 0,0-1 14 0 0,40 0-6561 0 0,-15-4-275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4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10589 0 0,'0'0'3768'0'0,"0"0"-3293"0"0,-6 6-215 0 0,-6 7-132 0 0,1 1 0 0 0,1 1 0 0 0,0-1 0 0 0,1 1 0 0 0,1 1 0 0 0,0 0 0 0 0,1 0 0 0 0,1 0 0 0 0,0 1 0 0 0,1 0 0 0 0,1 0 0 0 0,1 0 0 0 0,0 1 0 0 0,1-1 0 0 0,1 1 0 0 0,1-1 0 0 0,1 9-128 0 0,37 22-1213 0 0,7-43-8063 0 0,-23-12 2497 0 0</inkml:trace>
  <inkml:trace contextRef="#ctx0" brushRef="#br0" timeOffset="259.09">198 188 10425 0 0,'0'0'1337'0'0,"0"0"-761"0"0,0 0-297 0 0,0 0-67 0 0,0 0-93 0 0,0 0-23 0 0,0 0-240 0 0,0 0-569 0 0,6-1 76 0 0,-1 0 708 0 0,1 0 1 0 0,-1 0 0 0 0,1 1 0 0 0,-1 0 0 0 0,0 0-1 0 0,1 0 1 0 0,-1 1 0 0 0,1-1 0 0 0,-1 1-1 0 0,0 1 1 0 0,1-1 0 0 0,-1 1 0 0 0,0 0-1 0 0,0 0 1 0 0,0 0 0 0 0,0 1 0 0 0,-1 0-1 0 0,1 0 1 0 0,-1 0 0 0 0,0 0 0 0 0,1 1-1 0 0,-2 0 1 0 0,1 0 0 0 0,0 0 0 0 0,-1 0-1 0 0,1 0 1 0 0,0 3-72 0 0,-5-3 41 0 0,1-1 0 0 0,-1 0-1 0 0,-1 0 1 0 0,1 0 0 0 0,0 0-1 0 0,-1 0 1 0 0,1 0 0 0 0,-1-1 0 0 0,0 1-1 0 0,0 0 1 0 0,0-1 0 0 0,0 0-1 0 0,-1 1 1 0 0,1-1 0 0 0,-1 0 0 0 0,1 0-1 0 0,-1 0 1 0 0,0 0 0 0 0,1-1-1 0 0,-1 1 1 0 0,0-1 0 0 0,0 0 0 0 0,0 0-1 0 0,-3 1-40 0 0,-25 7-4132 0 0,25-8-371 0 0</inkml:trace>
  <inkml:trace contextRef="#ctx0" brushRef="#br0" timeOffset="260.09">402 194 7917 0 0,'0'0'3959'0'0,"0"0"-3506"0"0,0 0 1 0 0,0 0 374 0 0,-2 8-32 0 0,-3 4-478 0 0,-20 115 535 0 0,54-109-1600 0 0,-6-17-3650 0 0,-13-3-1521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1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385 483 312 0 0,'0'0'968'0'0,"0"0"-356"0"0,0 0-236 0 0,0 0-140 0 0,0 0-104 0 0,0 0-128 0 0,0 0 372 0 0,0 0-376 0 0,0 0-1200 0 0,-4 4 68 0 0,4-4 448 0 0</inkml:trace>
  <inkml:trace contextRef="#ctx0" brushRef="#br0" timeOffset="842.17">478 511 196 0 0,'0'0'1206'0'0,"0"0"-628"0"0,7-8-297 0 0,14-13-441 0 0,107-135 3224 0 0,-124 150-2931 0 0,0 0 1 0 0,-1-1-1 0 0,0 1 0 0 0,0-1 0 0 0,-1 0 0 0 0,0 0 0 0 0,0 0 0 0 0,-1 0 0 0 0,0 0 0 0 0,0 0 0 0 0,0 0 0 0 0,-1 0 1 0 0,0 0-1 0 0,0 0 0 0 0,-1-1 0 0 0,0 1 0 0 0,0 0 0 0 0,-1 0 0 0 0,0 0 0 0 0,0 1 0 0 0,-1-1 0 0 0,0 0 0 0 0,0 1 1 0 0,0 0-1 0 0,-1-1 0 0 0,0 1 0 0 0,-1-1-133 0 0,-6-6 36 0 0,-1 1 0 0 0,0 1 1 0 0,-1 0-1 0 0,0 0 0 0 0,0 2 1 0 0,-1-1-1 0 0,-1 2 0 0 0,1 0 1 0 0,-2 1-1 0 0,1 0 1 0 0,-1 1-1 0 0,1 1 0 0 0,-1 0 1 0 0,-1 1-1 0 0,1 1 0 0 0,-1 1 1 0 0,1 0-1 0 0,-1 1 0 0 0,0 1 1 0 0,1 0-1 0 0,-1 1 0 0 0,0 1 1 0 0,1 1-1 0 0,-1 0 0 0 0,1 2 1 0 0,0-1-1 0 0,0 2 0 0 0,1 0 1 0 0,0 1-1 0 0,0 0 0 0 0,0 1 1 0 0,1 1-1 0 0,0 1 0 0 0,1 0 1 0 0,0 0-1 0 0,0 1 0 0 0,1 1 1 0 0,-4 5-37 0 0,11-9 36 0 0,-1 0 1 0 0,1 0 0 0 0,1 0 0 0 0,-1 1 0 0 0,2 0-1 0 0,-1 0 1 0 0,1 0 0 0 0,0 0 0 0 0,1 1 0 0 0,0-1-1 0 0,1 1 1 0 0,0-1 0 0 0,0 1 0 0 0,1-1 0 0 0,0 1-1 0 0,1 0 1 0 0,0-1 0 0 0,0 1 0 0 0,1-1 0 0 0,0 1-1 0 0,1-1 1 0 0,0 0 0 0 0,1 0 0 0 0,0 0 0 0 0,0 0-1 0 0,0-1 1 0 0,1 0 0 0 0,1 0 0 0 0,0 0 0 0 0,0 0-1 0 0,0-1 1 0 0,1 0 0 0 0,0-1 0 0 0,0 1 0 0 0,0-1-1 0 0,1 0 1 0 0,0-1 0 0 0,0 0 0 0 0,1 0 0 0 0,0-1-1 0 0,8 3-36 0 0,80 10-2685 0 0,-76-14-1278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39:23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1114 541 8265 0 0,'0'0'3872'0'0,"0"0"-3388"0"0,0 0 56 0 0,-33-2 476 0 0,13 0-268 0 0,-1-1-436 0 0,-2 0-208 0 0,2 0-104 0 0,-1-1-684 0 0,2-1-688 0 0,3 1-816 0 0,7-1-2772 0 0</inkml:trace>
  <inkml:trace contextRef="#ctx0" brushRef="#br0" timeOffset="249.01">1120 431 3040 0 0,'0'0'7881'0'0,"0"0"-7009"0"0,0 0-64 0 0,0 0-156 0 0,0 0-256 0 0,0 0 100 0 0,0 0 124 0 0,-47-3-192 0 0,18 5-264 0 0,-2 1-164 0 0,0-2-760 0 0,7 0-1608 0 0,-5-1-4004 0 0</inkml:trace>
  <inkml:trace contextRef="#ctx0" brushRef="#br0" timeOffset="-841.42">264 371 1800 0 0,'0'0'2128'0'0,"0"0"1757"0"0,0 0-2235 0 0,0 0-773 0 0,0 0 22 0 0,0 0 39 0 0,0 0-123 0 0,0 0-219 0 0,0 0-191 0 0,-2-4-170 0 0,4-13-558 0 0,34 28 0 0 0,-31-10 358 0 0,-1 0 1 0 0,1 1-1 0 0,-1-1 1 0 0,0 1-1 0 0,1 0 1 0 0,-1 0-1 0 0,0 0 1 0 0,0 0-1 0 0,0 1 1 0 0,0-1-1 0 0,0 1 1 0 0,-1 0-1 0 0,0 1 1 0 0,1-1-1 0 0,-1 0 1 0 0,0 1-1 0 0,0 0 1 0 0,-1 0-1 0 0,1 0 1 0 0,-1 0-1 0 0,0 0 1 0 0,0 0-1 0 0,0 1 1 0 0,-1-1-1 0 0,1 0 1 0 0,-1 1-1 0 0,0 0 1 0 0,0-1-1 0 0,-1 1 1 0 0,0 0-1 0 0,1-1 1 0 0,-1 1-1 0 0,-1 0 1 0 0,1-1-1 0 0,-1 1 1 0 0,0-1-1 0 0,0 1 1 0 0,0 0-1 0 0,0-1 1 0 0,-1 0-1 0 0,-1 2-35 0 0,-51 54-192 0 0,28-49-8191 0 0,25-13 1921 0 0</inkml:trace>
  <inkml:trace contextRef="#ctx0" brushRef="#br0" timeOffset="-577.62">489 365 5092 0 0,'0'0'5408'0'0,"0"0"-3855"0"0,0 0-1174 0 0,0 0 212 0 0,0 0 20 0 0,-8 5-28 0 0,2-2-533 0 0,0 1 1 0 0,0 0-1 0 0,0 0 0 0 0,1 1 0 0 0,-1 0 0 0 0,1 0 1 0 0,0 0-1 0 0,1 0 0 0 0,-1 1 0 0 0,1 0 0 0 0,0 0 0 0 0,0 0 1 0 0,1 0-1 0 0,0 1 0 0 0,0-1 0 0 0,0 1 0 0 0,1 0 1 0 0,0 0-1 0 0,1 0 0 0 0,-1 0 0 0 0,1 0 0 0 0,0 0 0 0 0,1 3-50 0 0,2-7 1 0 0,0-1-1 0 0,0 1 0 0 0,0-1 1 0 0,1 0-1 0 0,-1 0 0 0 0,1 0 0 0 0,-1 0 1 0 0,1 0-1 0 0,0-1 0 0 0,0 1 1 0 0,-1-1-1 0 0,1 1 0 0 0,0-1 0 0 0,0 0 1 0 0,1 0-1 0 0,-1-1 0 0 0,0 1 0 0 0,0-1 1 0 0,0 1-1 0 0,0-1 0 0 0,1 0 1 0 0,-1 0-1 0 0,0-1 0 0 0,0 1 0 0 0,0-1 1 0 0,1 1-1 0 0,52-6-3534 0 0,-33 0-346 0 0,-4 0-1433 0 0</inkml:trace>
  <inkml:trace contextRef="#ctx0" brushRef="#br0" timeOffset="-249.49">674 186 5136 0 0,'0'0'6201'0'0,"0"0"-4935"0"0,1 7-750 0 0,0 1-473 0 0,-1 0-1 0 0,0 0 1 0 0,-1-1 0 0 0,1 1-1 0 0,-1 0 1 0 0,-1-1 0 0 0,1 1-1 0 0,-1-1 1 0 0,-1 1-1 0 0,0-1 1 0 0,0 0 0 0 0,0 0-1 0 0,-1 0 1 0 0,1-1 0 0 0,-2 1-1 0 0,-2 3-42 0 0,-22-51-5295 0 0,23 32 5223 0 0,-11-28 2846 0 0,56 50-187 0 0,51 54-946 0 0,-138-77-87 0 0,11-2-2108 0 0,-17-5-1899 0 0,17 7-5224 0 0,25 6 1411 0 0</inkml:trace>
  <inkml:trace contextRef="#ctx0" brushRef="#br0" timeOffset="9529.45">592 800 4072 0 0,'0'0'236'0'0,"-8"0"-11"0"0,6 0-201 0 0,-21 2 208 0 0,0-1 0 0 0,-1-1-1 0 0,1 0 1 0 0,0-2 0 0 0,-1-1-1 0 0,1-1 1 0 0,0-1 0 0 0,1 0-1 0 0,-1-2 1 0 0,1-1-1 0 0,1-1 1 0 0,-1 0 0 0 0,2-2-1 0 0,-1 0 1 0 0,-18-15-232 0 0,21 12-14 0 0,1-1-1 0 0,1-1 1 0 0,0-1-1 0 0,0 0 1 0 0,2-2 0 0 0,0 1-1 0 0,2-1 1 0 0,0-1-1 0 0,1 0 1 0 0,1-1-1 0 0,0 0 1 0 0,2-1 0 0 0,1 0-1 0 0,0 0 1 0 0,2 0-1 0 0,0-1 1 0 0,2 0-1 0 0,0 0 1 0 0,2-7 14 0 0,5 14-34 0 0,0 0 1 0 0,2 0-1 0 0,0 1 0 0 0,1-1 1 0 0,0 1-1 0 0,1 1 0 0 0,1-1 0 0 0,0 2 1 0 0,1-1-1 0 0,1 1 0 0 0,0 1 1 0 0,1 0-1 0 0,0 0 0 0 0,0 1 0 0 0,1 1 1 0 0,1 0-1 0 0,0 1 0 0 0,0 0 1 0 0,1 1-1 0 0,0 1 0 0 0,0 0 1 0 0,1 1-1 0 0,0 1 0 0 0,0 0 0 0 0,0 1 1 0 0,0 1-1 0 0,1 0 0 0 0,0 2 1 0 0,4-1 33 0 0,5 3 116 0 0,-1 0 0 0 0,0 2 1 0 0,1 0-1 0 0,-1 2 0 0 0,0 1 1 0 0,-1 0-1 0 0,0 2 0 0 0,0 1 0 0 0,0 1 1 0 0,-1 1-1 0 0,14 10-116 0 0,-19-11 18 0 0,0 1 0 0 0,0 1 0 0 0,-1 0-1 0 0,-1 2 1 0 0,0 0 0 0 0,0 0 0 0 0,-2 2 0 0 0,0-1 0 0 0,-1 2 0 0 0,0 0-1 0 0,-2 1 1 0 0,0 0 0 0 0,-1 0 0 0 0,0 1 0 0 0,-2 1 0 0 0,0-1 0 0 0,-2 1-1 0 0,0 1 1 0 0,-1-1 0 0 0,-1 1 0 0 0,-1 0 0 0 0,0 2-18 0 0,-5-4 58 0 0,-1 0 1 0 0,-1-1 0 0 0,-1 1-1 0 0,-1-1 1 0 0,0 0 0 0 0,-1 0-1 0 0,-1-1 1 0 0,0 0 0 0 0,-2 0-1 0 0,0-1 1 0 0,-1 0 0 0 0,0-1-1 0 0,-1 0 1 0 0,-1-1 0 0 0,0 0-1 0 0,-1-1 1 0 0,-1-1 0 0 0,0 0-1 0 0,0-1 1 0 0,-1-1-1 0 0,0 0 1 0 0,-1-1 0 0 0,0 0-1 0 0,-1-2 1 0 0,0 0 0 0 0,0-1-1 0 0,0-1 1 0 0,-1-1 0 0 0,0 0-1 0 0,0-2 1 0 0,0 0 0 0 0,0-1-1 0 0,-4 0-58 0 0,9-4-2615 0 0,-5-5-2206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37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4668 0 0,'0'0'4153'0'0,"0"0"-1695"0"0,0 0-1203 0 0,0 0-884 0 0,0 0-125 0 0,1 6 25 0 0,9 45 992 0 0,61 193 760 0 0,-71-243-2008 0 0,0 0 1 0 0,1 0-1 0 0,-1 0 1 0 0,0 0-1 0 0,0 0 1 0 0,1 0-1 0 0,-1 0 1 0 0,0 0-1 0 0,1-1 1 0 0,-1 1-1 0 0,1 0 1 0 0,-1 0-1 0 0,1 0 1 0 0,-1 0-1 0 0,1-1 1 0 0,0 1-1 0 0,-1 0 1 0 0,1-1 0 0 0,0 1-1 0 0,0-1 1 0 0,-1 1-1 0 0,1-1 1 0 0,0 1-1 0 0,0-1 1 0 0,0 1-1 0 0,0-1 1 0 0,0 0-1 0 0,0 1 1 0 0,0-1-1 0 0,-1 0 1 0 0,1 0-1 0 0,0 0 1 0 0,0 0-1 0 0,0 1 1 0 0,0-2 0 0 0,0 1-1 0 0,0 0 1 0 0,0 0-1 0 0,0 0 1 0 0,0 0-1 0 0,0 0 1 0 0,0-1-1 0 0,0 1 1 0 0,0-1-1 0 0,0 1 1 0 0,-1 0-1 0 0,1-1 1 0 0,0 1-1 0 0,0-1 1 0 0,0 0-1 0 0,-1 1 1 0 0,1-1-1 0 0,0 0 1 0 0,-1 1 0 0 0,1-1-1 0 0,0 0 1 0 0,-1 0-1 0 0,1 0 1 0 0,-1 1-1 0 0,0-1 1 0 0,1 0-1 0 0,-1 0 1 0 0,1 0-1 0 0,-1 0 1 0 0,0 0-16 0 0,25-71-544 0 0,-22 61 369 0 0,-3 10 173 0 0,1-1 1 0 0,0 1 0 0 0,-1-1 0 0 0,1 1 0 0 0,0-1 0 0 0,0 1-1 0 0,0-1 1 0 0,0 1 0 0 0,0 0 0 0 0,0-1 0 0 0,0 1 0 0 0,0 0-1 0 0,1 0 1 0 0,-1 0 0 0 0,0 0 0 0 0,1 0 0 0 0,-1 0 0 0 0,1 0 0 0 0,-1 1-1 0 0,1-1 1 0 0,-1 0 0 0 0,1 1 0 0 0,0-1 0 0 0,-1 1 0 0 0,1 0-1 0 0,0 0 1 0 0,-1-1 0 0 0,1 1 0 0 0,0 0 0 0 0,-1 0 0 0 0,1 1-1 0 0,0-1 1 0 0,-1 0 0 0 0,1 0 0 0 0,0 1 0 0 0,-1-1 0 0 0,1 1 0 0 0,-1 0-1 0 0,1-1 1 0 0,-1 1 0 0 0,1 0 0 0 0,-1 0 0 0 0,1 0 0 0 0,-1 0-1 0 0,0 0 1 0 0,1 0 0 0 0,-1 0 0 0 0,0 0 0 0 0,0 1 0 0 0,0-1-1 0 0,0 0 1 0 0,1 2 1 0 0,67 71 573 0 0,-69-73-548 0 0,0 1 1 0 0,1-1-1 0 0,-1 0 1 0 0,1 1 0 0 0,-1-1-1 0 0,1 0 1 0 0,0 1 0 0 0,0-1-1 0 0,-1 0 1 0 0,1 0-1 0 0,0 0 1 0 0,0 0 0 0 0,0 0-1 0 0,0 0 1 0 0,0 0-1 0 0,1 0 1 0 0,-1 0 0 0 0,0-1-1 0 0,0 1 1 0 0,0 0 0 0 0,1-1-1 0 0,-1 1 1 0 0,0-1-1 0 0,1 1 1 0 0,-1-1 0 0 0,1 0-1 0 0,-1 0 1 0 0,0 1-1 0 0,1-1 1 0 0,-1 0 0 0 0,1 0-1 0 0,-1 0 1 0 0,0-1-1 0 0,1 1 1 0 0,-1 0 0 0 0,1 0-1 0 0,-1-1 1 0 0,0 1 0 0 0,1-1-1 0 0,-1 1 1 0 0,0-1-1 0 0,0 1 1 0 0,1-1 0 0 0,-1 0-1 0 0,0 0 1 0 0,0 0-1 0 0,0 0 1 0 0,0 0 0 0 0,0 0-1 0 0,0 0 1 0 0,0 0 0 0 0,0 0-1 0 0,0 0 1 0 0,0-1-26 0 0,25-76 441 0 0,-54-89-2108 0 0,41 202-7732 0 0,-6-21 3519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1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86 640 0 0,'0'0'677'0'0,"0"0"-389"0"0,0 0 457 0 0,0 0 2062 0 0,0 0-1504 0 0,0 0-720 0 0,0 0 215 0 0,0 0 134 0 0,0 0-143 0 0,3-4-113 0 0,-2 2-597 0 0,0 0 0 0 0,0 0 0 0 0,0 0 0 0 0,-1 0 0 0 0,1 0 0 0 0,-1 0-1 0 0,1 0 1 0 0,-1 0 0 0 0,0 0 0 0 0,0 0 0 0 0,0 0 0 0 0,0 0 0 0 0,0 0 0 0 0,0 0 0 0 0,0 0 0 0 0,-1 0 0 0 0,1 0 0 0 0,-1 0 0 0 0,0 0 0 0 0,1 0 0 0 0,-1 0 0 0 0,0 1 0 0 0,0-1 0 0 0,0 0 0 0 0,0 0 0 0 0,0 1 0 0 0,-1-1 0 0 0,1 1 0 0 0,-1-1 0 0 0,1 1 0 0 0,-1-1 0 0 0,1 1 0 0 0,-1 0 0 0 0,0 0 0 0 0,1 0 0 0 0,-1 0 0 0 0,0 0 0 0 0,0 0 0 0 0,0 0 0 0 0,0 1 0 0 0,0-1 0 0 0,0 1 0 0 0,0-1-79 0 0,-2-1 39 0 0,0 1-1 0 0,0-1 1 0 0,0 1 0 0 0,1-1-1 0 0,-1 1 1 0 0,0 0 0 0 0,-1 1-1 0 0,1-1 1 0 0,0 1-1 0 0,0 0 1 0 0,0 0 0 0 0,0 0-1 0 0,0 0 1 0 0,0 1 0 0 0,0-1-1 0 0,0 1 1 0 0,0 0 0 0 0,0 1-1 0 0,0-1 1 0 0,0 1 0 0 0,0-1-1 0 0,1 1 1 0 0,-1 0 0 0 0,1 1-1 0 0,-1-1 1 0 0,1 0 0 0 0,0 1-1 0 0,0 0 1 0 0,0 0 0 0 0,0 0-1 0 0,1 0 1 0 0,-1 0 0 0 0,1 1-1 0 0,-1-1 1 0 0,1 1 0 0 0,1-1-1 0 0,-1 1 1 0 0,0 0 0 0 0,1 0-1 0 0,0 0 1 0 0,-1 0 0 0 0,2 0-1 0 0,-1 0 1 0 0,0 0 0 0 0,1 0-1 0 0,0 0 1 0 0,0 0-1 0 0,0 0 1 0 0,0 0 0 0 0,1 0-1 0 0,0 1 1 0 0,0-1 0 0 0,0 0-39 0 0,1 0 39 0 0,1 0 1 0 0,0-1-1 0 0,0 1 1 0 0,0-1-1 0 0,1 1 0 0 0,-1-1 1 0 0,1 0-1 0 0,0 0 1 0 0,0 0-1 0 0,0-1 1 0 0,0 0-1 0 0,0 1 1 0 0,1-1-1 0 0,-1-1 1 0 0,0 1-1 0 0,1-1 0 0 0,0 0 1 0 0,-1 0-1 0 0,1 0 1 0 0,0 0-1 0 0,-1-1 1 0 0,1 0-1 0 0,0 0 1 0 0,0 0-1 0 0,0 0 0 0 0,-1-1 1 0 0,1 0-1 0 0,0 0 1 0 0,-1 0-1 0 0,1-1 1 0 0,-1 0-1 0 0,1 1 1 0 0,-1-1-1 0 0,0-1 1 0 0,0 1-1 0 0,0-1 0 0 0,0 1 1 0 0,0-1-1 0 0,-1-1 1 0 0,1 1-1 0 0,1-2-39 0 0,-6 6-9 0 0,1 0-1 0 0,0-1 1 0 0,0 1-1 0 0,0-1 1 0 0,0 1-1 0 0,0 0 1 0 0,0-1-1 0 0,0 1 1 0 0,0-1-1 0 0,0 1 1 0 0,0 0-1 0 0,0-1 1 0 0,0 1-1 0 0,0-1 1 0 0,1 1-1 0 0,-1 0 1 0 0,0-1 0 0 0,0 1-1 0 0,1-1 1 0 0,-1 1-1 0 0,0-1 1 0 0,1 1-1 0 0,-1-1 1 0 0,1 1-1 0 0,-1-1 1 0 0,1 1-1 0 0,-1-1 1 0 0,1 0-1 0 0,-1 1 1 0 0,1-1-1 0 0,-1 0 1 0 0,1 1-1 0 0,-1-1 1 0 0,1 0-1 0 0,-1 0 1 0 0,1 1-1 0 0,0-1 1 0 0,-1 0-1 0 0,1 0 1 0 0,-1 0-1 0 0,1 0 1 0 0,0 0-1 0 0,-1 0 1 0 0,1 0-1 0 0,-1 0 1 0 0,1 0-1 0 0,0 0 1 0 0,-1 0-1 0 0,1 0 1 0 0,-1-1-1 0 0,1 1 1 0 0,0 0-1 0 0,-1 0 1 0 0,1-1 0 0 0,-1 1-1 0 0,1 0 1 0 0,-1-1-1 0 0,1 1 1 0 0,-1 0-1 0 0,1-1 1 0 0,-1 1-1 0 0,1-1 1 0 0,-1 1 9 0 0,5 21 287 0 0,0-7-397 0 0,3 11-547 0 0,-6-9-6114 0 0,-2-15 19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2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90 4484 0 0,'0'0'8363'0'0,"0"0"-6078"0"0,0 0-1946 0 0,-3-6-111 0 0,2 4-212 0 0,0-1 0 0 0,0 1-1 0 0,0 0 1 0 0,0 0-1 0 0,0 0 1 0 0,0 0-1 0 0,-1 0 1 0 0,1 0-1 0 0,-1 0 1 0 0,1 0-1 0 0,-1 1 1 0 0,0-1-1 0 0,0 1 1 0 0,0-1 0 0 0,0 1-1 0 0,0 0 1 0 0,0-1-1 0 0,0 1 1 0 0,0 0-1 0 0,0 0 1 0 0,0 1-1 0 0,-1-1 1 0 0,1 0-1 0 0,0 1 1 0 0,-1 0-1 0 0,1-1 1 0 0,-1 1 0 0 0,1 0-1 0 0,0 0 1 0 0,-1 0-1 0 0,1 0 1 0 0,-1 1-1 0 0,1-1 1 0 0,0 1-1 0 0,0-1 1 0 0,-1 1-1 0 0,1 0 1 0 0,0 0-1 0 0,-2 1-15 0 0,-3 1 19 0 0,0 1 0 0 0,0 1 0 0 0,1-1 1 0 0,-1 1-1 0 0,1 0 0 0 0,0 0 0 0 0,1 1 0 0 0,-1 0 0 0 0,1 0 0 0 0,0 0 0 0 0,1 0 0 0 0,0 1 0 0 0,0 0 0 0 0,0 0 0 0 0,1 0 0 0 0,0 0 0 0 0,0 1 0 0 0,0-1 0 0 0,1 1 0 0 0,1-1 0 0 0,-1 1 0 0 0,1 0 0 0 0,0 0 0 0 0,1 0 0 0 0,0 0 0 0 0,0 2-19 0 0,3-6-14 0 0,1 0 1 0 0,-1 0 0 0 0,1 0 0 0 0,-1-1 0 0 0,1 1-1 0 0,0-1 1 0 0,1 0 0 0 0,-1 0 0 0 0,0-1 0 0 0,1 1 0 0 0,-1-1-1 0 0,1 0 1 0 0,0 0 0 0 0,0-1 0 0 0,0 1 0 0 0,0-1-1 0 0,0 0 1 0 0,0-1 0 0 0,0 1 0 0 0,0-1 0 0 0,0 0 0 0 0,0 0-1 0 0,0 0 1 0 0,1-1 0 0 0,-1 0 0 0 0,0 0 0 0 0,0 0-1 0 0,-1-1 1 0 0,1 1 0 0 0,0-1 0 0 0,0 0 0 0 0,-1-1 0 0 0,1 1-1 0 0,-1-1 1 0 0,0 0 0 0 0,0 0 0 0 0,0 0 0 0 0,0-1-1 0 0,2-1 14 0 0,12-19-194 0 0,-9 15-16 0 0,-7 36 625 0 0,-2-20-459 0 0,-1-5 61 0 0,0-1 0 0 0,1 1 0 0 0,-1-1 1 0 0,0 1-1 0 0,1-1 0 0 0,-1 1 1 0 0,1-1-1 0 0,0 1 0 0 0,-1-1 0 0 0,1 1 1 0 0,0 0-1 0 0,0-1 0 0 0,0 1 0 0 0,0-1 1 0 0,0 1-1 0 0,0 0 0 0 0,1-1 0 0 0,-1 1 1 0 0,0-1-1 0 0,1 1 0 0 0,-1-1 0 0 0,1 1 1 0 0,0-1-1 0 0,-1 1 0 0 0,1-1 0 0 0,0 0 1 0 0,0 1-1 0 0,0-1 0 0 0,0 0 1 0 0,0 0-1 0 0,0 1 0 0 0,0-1 0 0 0,1 0 1 0 0,-1 0-1 0 0,0 0 0 0 0,1 0 0 0 0,-1-1 1 0 0,0 1-1 0 0,1 0 0 0 0,-1-1 0 0 0,1 1 1 0 0,-1-1-1 0 0,1 1 0 0 0,-1-1 0 0 0,1 0 1 0 0,0 1-1 0 0,-1-1 0 0 0,1 0 1 0 0,-1 0-1 0 0,1 0 0 0 0,0 0 0 0 0,-1-1 1 0 0,1 1-1 0 0,-1 0 0 0 0,1-1 0 0 0,0 1 1 0 0,0-1-18 0 0,24-15-580 0 0,-25 14 596 0 0,0 1 1 0 0,0 0-1 0 0,0 0 0 0 0,0 0 0 0 0,0 0 0 0 0,0 0 0 0 0,0 0 0 0 0,0 0 1 0 0,1 1-1 0 0,-1-1 0 0 0,0 0 0 0 0,1 1 0 0 0,-1-1 0 0 0,1 1 0 0 0,-1-1 0 0 0,1 1 1 0 0,-1 0-1 0 0,1-1 0 0 0,-1 1 0 0 0,1 0 0 0 0,-1 0 0 0 0,1 0 0 0 0,-1 0 1 0 0,1 0-1 0 0,-1 1 0 0 0,1-1 0 0 0,-1 0 0 0 0,0 1 0 0 0,1-1 0 0 0,-1 1 1 0 0,1-1-1 0 0,-1 1 0 0 0,0 0 0 0 0,1 0 0 0 0,-1-1 0 0 0,0 1 0 0 0,0 0 0 0 0,0 0 1 0 0,0 0-1 0 0,0 0 0 0 0,0 1 0 0 0,0-1 0 0 0,0 0 0 0 0,0 0 0 0 0,0 0 1 0 0,0 1-1 0 0,-1-1 0 0 0,1 1 0 0 0,-1-1-16 0 0,2 2 33 0 0,0 0 0 0 0,1 0 0 0 0,-1 0 0 0 0,0 0 0 0 0,1 0 0 0 0,0-1 0 0 0,-1 0 0 0 0,1 1 0 0 0,0-1 1 0 0,0 0-1 0 0,0 0 0 0 0,1 0 0 0 0,-1-1 0 0 0,0 1 0 0 0,1-1 0 0 0,-1 0 0 0 0,1 0 0 0 0,-1 0 0 0 0,1 0 0 0 0,-1-1 0 0 0,1 1 0 0 0,0-1 0 0 0,-1 0 0 0 0,1 0 0 0 0,0-1 0 0 0,-1 1 1 0 0,1-1-1 0 0,0 1 0 0 0,-1-1 0 0 0,1 0 0 0 0,-1 0 0 0 0,0-1 0 0 0,1 1 0 0 0,-1-1 0 0 0,0 0 0 0 0,0 0 0 0 0,0 0 0 0 0,0 0 0 0 0,0 0 0 0 0,0-1 0 0 0,0 1 0 0 0,-1-1 0 0 0,0 0 1 0 0,1 1-1 0 0,-1-1 0 0 0,0 0 0 0 0,0-1 0 0 0,1-1-33 0 0,4-7-73 0 0,0-1 1 0 0,-1 0 0 0 0,0 0-1 0 0,-1 0 1 0 0,-1-1 0 0 0,0 0-1 0 0,-1 1 1 0 0,0-1 0 0 0,-1-1-1 0 0,0 1 1 0 0,-2 0 0 0 0,1 0-1 0 0,-2-1 1 0 0,0 1 0 0 0,0 0-1 0 0,-2 0 1 0 0,0 0 0 0 0,-2-6 72 0 0,5 21-16 0 0,-1 1 0 0 0,0-1 0 0 0,0 0 0 0 0,1 1 0 0 0,-1-1 1 0 0,0 0-1 0 0,0 0 0 0 0,0 0 0 0 0,0 0 0 0 0,-1 0 0 0 0,1 0 1 0 0,0 0-1 0 0,0 0 0 0 0,-1 0 0 0 0,1 0 0 0 0,0-1 0 0 0,-1 1 0 0 0,1-1 1 0 0,0 1-1 0 0,-1-1 0 0 0,1 1 0 0 0,-1-1 0 0 0,1 0 0 0 0,-1 0 1 0 0,1 0-1 0 0,-1 0 0 0 0,1 0 0 0 0,-1 0 0 0 0,1 0 0 0 0,-1 0 0 0 0,1 0 1 0 0,-1-1-1 0 0,1 1 0 0 0,-1-1 0 0 0,1 1 0 0 0,0-1 0 0 0,-1 1 1 0 0,1-1-1 0 0,0 0 0 0 0,-1 0 0 0 0,1 0 0 0 0,0 0 0 0 0,0 0 1 0 0,0 0-1 0 0,0 0 0 0 0,0 0 0 0 0,0 0 0 0 0,0 0 0 0 0,0-1 0 0 0,0 1 1 0 0,0 0-1 0 0,1-1 0 0 0,-1 1 0 0 0,1 0 0 0 0,-1-1 0 0 0,1 1 1 0 0,-1-1-1 0 0,1 1 0 0 0,0-1 0 0 0,0 1 0 0 0,0-1 0 0 0,-1 1 1 0 0,2-1 15 0 0,-5 10 46 0 0,1 0 0 0 0,1 0 0 0 0,0 0 0 0 0,0 0 0 0 0,0 0 0 0 0,1 1 0 0 0,0-1 0 0 0,1 1 0 0 0,0-1 0 0 0,0 0 0 0 0,1 1 0 0 0,0-1 0 0 0,0 1 0 0 0,1-1 0 0 0,0 0 0 0 0,1 0 1 0 0,0 0-1 0 0,0 0 0 0 0,0-1 0 0 0,1 1 0 0 0,0-1 0 0 0,1 0 0 0 0,0 0 0 0 0,0 0 0 0 0,0-1 0 0 0,1 1 0 0 0,0-1 0 0 0,0-1 0 0 0,0 1 0 0 0,1-1 0 0 0,0 0 0 0 0,0-1 0 0 0,0 1 1 0 0,1-1-1 0 0,-1-1 0 0 0,2 1-46 0 0,33 16-593 0 0,-12-13-3607 0 0,-23-9-574 0 0,-4-6-2811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4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92 0 0,'0'0'12767'0'0,"3"7"-9190"0"0,11 70-2933 0 0,-14-77-536 0 0,-1-30-1423 0 0,1 28 1309 0 0,0 1 1 0 0,0 0-1 0 0,0-1 1 0 0,0 1-1 0 0,0-1 1 0 0,0 1-1 0 0,0 0 1 0 0,1-1-1 0 0,-1 1 1 0 0,1 0-1 0 0,-1 0 1 0 0,1-1-1 0 0,-1 1 1 0 0,1 0-1 0 0,-1 0 1 0 0,1-1-1 0 0,0 1 1 0 0,0 0-1 0 0,0 0 1 0 0,0 0-1 0 0,-1 0 1 0 0,1 0-1 0 0,1 0 1 0 0,-1 1-1 0 0,0-1 1 0 0,0 0-1 0 0,0 0 1 0 0,0 1-1 0 0,1-1 1 0 0,-1 1-1 0 0,0-1 1 0 0,0 1-1 0 0,1-1 1 0 0,-1 1-1 0 0,0 0 1 0 0,1 0-1 0 0,-1 0 1 0 0,0-1-1 0 0,1 1 1 0 0,-1 1-1 0 0,1-1 1 0 0,-1 0-1 0 0,0 0 1 0 0,1 0-1 0 0,-1 1 1 0 0,0-1-1 0 0,1 1 1 0 0,-1-1-1 0 0,0 1 1 0 0,0-1-1 0 0,0 1 1 0 0,1 0-1 0 0,-1-1 1 0 0,0 1-1 0 0,0 0 1 0 0,0 0-1 0 0,1 1 6 0 0,60 59 2063 0 0,-55-16-2583 0 0,-15-32-7180 0 0,3-12-1406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0:16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631 0 7445 0 0,'0'0'1267'0'0,"0"0"-883"0"0,0 0-85 0 0,0 0 373 0 0,0 0 197 0 0,0 0 53 0 0,0 0 137 0 0,-7 5-106 0 0,-4 0-783 0 0,-1 0 1 0 0,1-1-1 0 0,-1 0 0 0 0,0-1 1 0 0,0 0-1 0 0,-1-1 0 0 0,1-1 0 0 0,0 1 1 0 0,-1-2-1 0 0,1 0 0 0 0,-7-1-170 0 0,-266-7 1059 0 0,97-14-3358 0 0,193 22-8590 0 0,8 4 7391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5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41 12913 0 0,'0'0'2108'0'0,"0"0"-2177"0"0,0 0-489 0 0,0 0 511 0 0,0 0 283 0 0,0 0-70 0 0,-5-5-120 0 0,3 2-27 0 0,1 1 0 0 0,-1-1 0 0 0,0 1 0 0 0,0 0 0 0 0,0 0 0 0 0,0-1 0 0 0,0 1 0 0 0,0 1 0 0 0,-1-1 0 0 0,1 0 0 0 0,-1 0 0 0 0,1 1 0 0 0,-1 0 0 0 0,0-1 0 0 0,1 1 0 0 0,-1 0 0 0 0,0 0 0 0 0,0 0 0 0 0,0 1 0 0 0,0-1 0 0 0,0 1 0 0 0,0 0 0 0 0,0 0 0 0 0,0 0 0 0 0,0 0 0 0 0,0 0 1 0 0,0 0-1 0 0,0 1 0 0 0,0 0 0 0 0,0-1 0 0 0,1 1 0 0 0,-1 0 0 0 0,0 0 0 0 0,0 1 0 0 0,1-1 0 0 0,-1 1 0 0 0,1-1 0 0 0,-1 1 0 0 0,1 0 0 0 0,-1 0 0 0 0,1 0 0 0 0,0 0 0 0 0,0 0 0 0 0,0 0 0 0 0,0 1 0 0 0,0 0-19 0 0,0 1 42 0 0,-2 2-2 0 0,0 0 0 0 0,1 0 0 0 0,0 0-1 0 0,0 0 1 0 0,0 1 0 0 0,1-1-1 0 0,0 1 1 0 0,0 0 0 0 0,1-1 0 0 0,0 1-1 0 0,0 0 1 0 0,0 0 0 0 0,1 0-1 0 0,0 0 1 0 0,1 0 0 0 0,-1 0 0 0 0,1 0-40 0 0,2-6 35 0 0,-1 1 0 0 0,1 0 1 0 0,0-1-1 0 0,-1 0 1 0 0,1 1-1 0 0,0-1 1 0 0,0 0-1 0 0,0-1 1 0 0,0 1-1 0 0,0 0 0 0 0,0-1 1 0 0,0 0-1 0 0,0 1 1 0 0,0-1-1 0 0,0-1 1 0 0,0 1-1 0 0,1 0 0 0 0,-1-1 1 0 0,0 1-1 0 0,0-1 1 0 0,0 0-1 0 0,-1 0 1 0 0,1 0-1 0 0,0 0 1 0 0,0-1-1 0 0,0 1 0 0 0,-1-1 1 0 0,1 0-1 0 0,-1 0 1 0 0,1 0-1 0 0,-1 0 1 0 0,0 0-1 0 0,0 0 1 0 0,0 0-1 0 0,0-1 0 0 0,0 1 1 0 0,0-1-36 0 0,14-19-109 0 0,30-27-80 0 0,-45 48 187 0 0,1 1 0 0 0,-1-1 1 0 0,0 1-1 0 0,1 0 0 0 0,-1-1 1 0 0,1 1-1 0 0,-1 0 0 0 0,1 0 1 0 0,-1 0-1 0 0,1 0 0 0 0,-1 0 1 0 0,0 1-1 0 0,1-1 0 0 0,-1 0 1 0 0,1 1-1 0 0,-1-1 0 0 0,0 1 1 0 0,1-1-1 0 0,-1 1 0 0 0,0 0 0 0 0,1 0 1 0 0,-1-1-1 0 0,0 1 0 0 0,0 0 1 0 0,0 0-1 0 0,0 0 0 0 0,0 0 1 0 0,0 0-1 0 0,0 0 0 0 0,0 1 1 0 0,0-1-1 0 0,-1 0 0 0 0,1 0 1 0 0,0 1-1 0 0,-1-1 0 0 0,1 0 1 0 0,-1 1-1 0 0,1-1 0 0 0,-1 1 1 0 0,0-1-1 0 0,0 0 0 0 0,1 1 1 0 0,-1-1-1 0 0,0 1 2 0 0,12 101 115 0 0,-5-97-2594 0 0,0-11-3793 0 0,0-6-2151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5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6585 0 0,'4'11'5461'0'0,"12"35"-4499"0"0,-2 1-1 0 0,-2 0 0 0 0,-2 1 0 0 0,-2 0 0 0 0,-2 1 0 0 0,-2 9-961 0 0,-1-24 487 0 0,10-58-427 0 0,-14 21-82 0 0,1 0-1 0 0,0 0 0 0 0,0 0 1 0 0,0 0-1 0 0,1 0 0 0 0,-1 0 0 0 0,1 0 1 0 0,-1 0-1 0 0,1 1 0 0 0,0-1 1 0 0,0 0-1 0 0,0 0 0 0 0,1 0 1 0 0,-1 1-1 0 0,1-1 0 0 0,-1 1 1 0 0,1-1-1 0 0,0 1 0 0 0,0 0 0 0 0,0 0 1 0 0,0 0-1 0 0,0 0 0 0 0,1 0 1 0 0,-1 0-1 0 0,1 0 0 0 0,-1 1 1 0 0,1-1-1 0 0,-1 1 0 0 0,1 0 1 0 0,0 0-1 0 0,0 0 0 0 0,0 0 0 0 0,0 0 1 0 0,-1 1-1 0 0,1-1 0 0 0,0 1 1 0 0,0 0-1 0 0,0 0 0 0 0,0 0 1 0 0,0 0-1 0 0,0 0 0 0 0,0 1 0 0 0,0-1 1 0 0,0 1-1 0 0,0 0 0 0 0,0 0 1 0 0,0 0-1 0 0,-1 0 0 0 0,1 0 1 0 0,0 1 22 0 0,8 6 110 0 0,0 0 1 0 0,-1 0-1 0 0,0 1 1 0 0,-1 0-1 0 0,0 1 1 0 0,-1 0 0 0 0,0 0-1 0 0,0 1 1 0 0,-1 0-1 0 0,0 1 1 0 0,-1-1-1 0 0,0 1 1 0 0,3 11-111 0 0,1-11-1137 0 0,0-17-5988 0 0,-4-5-728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6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6369 0 0,'0'0'5996'0'0,"0"0"-4197"0"0,0 0-1363 0 0,0 7 161 0 0,-3 25-24 0 0,1-28-485 0 0,1 1-1 0 0,-1 0 0 0 0,1 0 0 0 0,1-1 0 0 0,-1 1 0 0 0,1 0 0 0 0,-1 0 0 0 0,1 0 1 0 0,1 0-1 0 0,-1 0 0 0 0,1 0 0 0 0,0-1 0 0 0,0 1 0 0 0,0 0 0 0 0,1 0 1 0 0,-1-1-1 0 0,1 1 0 0 0,0-1 0 0 0,1 1 0 0 0,-1-1 0 0 0,1 0 0 0 0,0 0 0 0 0,0 0 1 0 0,0-1-1 0 0,0 1 0 0 0,1-1 0 0 0,-1 1 0 0 0,1-1 0 0 0,0 0 0 0 0,4 2-87 0 0,-5-3 11 0 0,0 0 0 0 0,-1 0 0 0 0,1 0 0 0 0,0-1 0 0 0,0 1-1 0 0,0-1 1 0 0,0 0 0 0 0,0 0 0 0 0,1 0 0 0 0,-1 0 0 0 0,0-1-1 0 0,0 1 1 0 0,1-1 0 0 0,-1 0 0 0 0,0 0 0 0 0,1 0 0 0 0,-1 0-1 0 0,0-1 1 0 0,0 1 0 0 0,1-1 0 0 0,-1 0 0 0 0,0 0 0 0 0,0 0 0 0 0,0 0-1 0 0,0 0 1 0 0,0-1 0 0 0,0 1 0 0 0,0-1 0 0 0,-1 0 0 0 0,1 0-1 0 0,0 0 1 0 0,-1 0 0 0 0,0-1 0 0 0,1 1 0 0 0,-1-1 0 0 0,0 1-1 0 0,0-1 1 0 0,0 0 0 0 0,-1 0 0 0 0,1 1 0 0 0,-1-1 0 0 0,1 0-1 0 0,-1-1 1 0 0,0 1 0 0 0,0 0 0 0 0,-1 0 0 0 0,1 0 0 0 0,-1-1-1 0 0,1 1 1 0 0,-1 0 0 0 0,0-1 0 0 0,0 1 0 0 0,0 0 0 0 0,-1 0 0 0 0,1-1-1 0 0,-1 1 1 0 0,0 0 0 0 0,-1-2-11 0 0,-44-36-1988 0 0,3 31-7268 0 0,23 10 1603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6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176 222 6097 0 0,'0'0'9212'0'0,"0"0"-8292"0"0,0 0-844 0 0,0 0 1 0 0,0 0-77 0 0,0 0 400 0 0,0 0-4 0 0,0 0-196 0 0,-49-11-192 0 0,27 5-8 0 0,4 0-280 0 0,-3-4-320 0 0,3 1-409 0 0,5-3-771 0 0,1 2-2236 0 0,9-8-3773 0 0</inkml:trace>
  <inkml:trace contextRef="#ctx0" brushRef="#br0" timeOffset="248.62">222 85 10349 0 0,'0'0'6121'0'0,"0"0"-5609"0"0,0 0-512 0 0,0 0 0 0 0,0 0 48 0 0,-40-6 252 0 0,16-1-140 0 0,-1 0-160 0 0,-1-1 0 0 0,-1-2-736 0 0,2 0-445 0 0,3-2-1123 0 0,7 3-2804 0 0,-2-6-3053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5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5641 0 0,'0'0'6297'0'0,"3"7"-4692"0"0,9 29-1077 0 0,-1 0-1 0 0,-2 1 0 0 0,-2 1 1 0 0,-1-1-1 0 0,-2 1 1 0 0,-2 0-1 0 0,-1 0 0 0 0,-3 20-527 0 0,3-53-1067 0 0,3-7-5084 0 0,2-7-1825 0 0</inkml:trace>
  <inkml:trace contextRef="#ctx0" brushRef="#br0" timeOffset="168.48">186 203 7585 0 0,'0'0'9033'0'0,"0"0"-8745"0"0,0 0-288 0 0,0 0-336 0 0,-47 4 224 0 0,19-4 104 0 0,1-2-589 0 0,-3 0-763 0 0,7 0-3604 0 0,-7-3-4133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3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4092 0 0,'0'0'5413'0'0,"0"0"-1616"0"0,0 0-2688 0 0,0 0-810 0 0,0 0 102 0 0,0 0-23 0 0,0 0-132 0 0,0 0-134 0 0,1-7-49 0 0,-1 7-64 0 0,15-53 67 0 0,-15 52-64 0 0,0 0-1 0 0,0 0 1 0 0,0 0-1 0 0,1 0 1 0 0,-1 0 0 0 0,0 0-1 0 0,1 0 1 0 0,-1 0 0 0 0,1 0-1 0 0,-1 0 1 0 0,1 0-1 0 0,0 1 1 0 0,-1-1 0 0 0,1 0-1 0 0,0 0 1 0 0,0 1-1 0 0,-1-1 1 0 0,1 0 0 0 0,0 1-1 0 0,0-1 1 0 0,0 0 0 0 0,0 1-1 0 0,0 0 1 0 0,0-1-1 0 0,0 1 1 0 0,0-1 0 0 0,0 1-1 0 0,0 0 1 0 0,0 0-1 0 0,0 0 1 0 0,0 0 0 0 0,0-1-1 0 0,0 1 1 0 0,0 0 0 0 0,0 1-1 0 0,0-1 1 0 0,0 0-1 0 0,0 0 1 0 0,0 0 0 0 0,0 1-1 0 0,0-1 1 0 0,0 0 0 0 0,0 1-1 0 0,0-1 1 0 0,0 1-1 0 0,0-1 1 0 0,0 1 0 0 0,-1 0-1 0 0,1-1 1 0 0,0 1-1 0 0,0 0 1 0 0,-1-1 0 0 0,1 1-1 0 0,0 0 1 0 0,-1 0 0 0 0,1 0-1 0 0,-1 0 1 0 0,1 0-2 0 0,9 12 184 0 0,-1 1 0 0 0,0 0 0 0 0,-1 0-1 0 0,-1 1 1 0 0,0 0 0 0 0,-1 0 0 0 0,-1 1 0 0 0,0 0 0 0 0,-1 0 0 0 0,-1 0 0 0 0,-1 0 0 0 0,0 0 0 0 0,0 15-184 0 0,13-106-1323 0 0,-15 73 1313 0 0,1 1 0 0 0,-1-1 0 0 0,1 1 0 0 0,-1-1 0 0 0,1 1 0 0 0,0-1 0 0 0,-1 1 0 0 0,1 0 0 0 0,0-1 0 0 0,0 1 0 0 0,0 0 0 0 0,0 0 0 0 0,0 0 0 0 0,0 0 0 0 0,1 0 0 0 0,-1 0 0 0 0,0 0 0 0 0,0 0 0 0 0,1 0 0 0 0,-1 1 0 0 0,0-1 0 0 0,1 0 0 0 0,-1 1 0 0 0,1-1 0 0 0,-1 1 0 0 0,1 0 0 0 0,-1-1 0 0 0,1 1 0 0 0,-1 0-1 0 0,1 0 1 0 0,0 0 0 0 0,-1 0 0 0 0,1 0 0 0 0,-1 0 0 0 0,1 0 0 0 0,-1 1 0 0 0,1-1 0 0 0,-1 1 0 0 0,1-1 0 0 0,-1 1 0 0 0,0-1 0 0 0,1 1 0 0 0,-1 0 0 0 0,1 0 0 0 0,0 0 10 0 0,4 3 62 0 0,1 1 1 0 0,-1 0-1 0 0,0 0 0 0 0,0 0 0 0 0,0 0 0 0 0,-1 1 1 0 0,1 0-1 0 0,-2 0 0 0 0,1 1 0 0 0,-1-1 0 0 0,0 1 1 0 0,0 0-1 0 0,0 0 0 0 0,-1 0 0 0 0,0 1 0 0 0,-1-1 1 0 0,0 1-1 0 0,0-1 0 0 0,0 1 0 0 0,-1 2-62 0 0,-1-10 206 0 0,0-40-387 0 0,6-18-785 0 0,-6 57 973 0 0,0 0 0 0 0,0 0 0 0 0,1 0 0 0 0,-1 0 0 0 0,0 0 0 0 0,0 0 0 0 0,1 1 0 0 0,-1-1 0 0 0,1 0 1 0 0,-1 0-1 0 0,1 0 0 0 0,-1 1 0 0 0,1-1 0 0 0,-1 0 0 0 0,1 0 0 0 0,0 1 0 0 0,-1-1 0 0 0,1 1 0 0 0,0-1 0 0 0,0 1 0 0 0,-1-1 0 0 0,1 1 0 0 0,0-1 0 0 0,0 1 0 0 0,0-1 0 0 0,0 1 0 0 0,0 0 0 0 0,-1 0 0 0 0,1-1 0 0 0,0 1 0 0 0,0 0 0 0 0,0 0 0 0 0,0 0 1 0 0,0 0-1 0 0,0 0 0 0 0,0 0 0 0 0,0 0 0 0 0,0 1 0 0 0,0-1 0 0 0,-1 0 0 0 0,1 0 0 0 0,0 1 0 0 0,0-1 0 0 0,0 0 0 0 0,0 1 0 0 0,0-1 0 0 0,-1 1 0 0 0,1-1 0 0 0,0 1 0 0 0,0 0 0 0 0,-1-1 0 0 0,1 1 0 0 0,-1 0 0 0 0,1-1 0 0 0,0 1 0 0 0,-1 0 0 0 0,1 0 0 0 0,-1-1 1 0 0,0 1-1 0 0,1 0-7 0 0,8 10 53 0 0,0 0 0 0 0,0 0 0 0 0,-1 0 0 0 0,-1 1 0 0 0,0 0 0 0 0,0 1 0 0 0,-2 0 1 0 0,1 0-1 0 0,-2 0 0 0 0,0 0 0 0 0,0 1 0 0 0,-1 0-53 0 0,-1-12-2105 0 0,2-6-3537 0 0,0-6-3360 0 0</inkml:trace>
  <inkml:trace contextRef="#ctx0" brushRef="#br0" timeOffset="265.67">582 288 14605 0 0,'0'0'1913'0'0,"0"0"-1637"0"0,16 44-272 0 0,-13-31 284 0 0,-2 0-68 0 0,-1-1-80 0 0,0-3-44 0 0,0-1-32 0 0,0 0-16 0 0,0-4 40 0 0,0-1 24 0 0,0-1-112 0 0,0-2-136 0 0,0 0-400 0 0,0-5-224 0 0,-1-5-725 0 0,1 1-2523 0 0,-3-13-4177 0 0</inkml:trace>
  <inkml:trace contextRef="#ctx0" brushRef="#br0" timeOffset="531.24">622 72 3436 0 0,'0'0'12357'0'0,"0"0"-10928"0"0,0 0-1429 0 0,0 0-336 0 0,0 0 112 0 0,0 0 216 0 0,0 0 8 0 0,0 0-12 0 0,16 35-769 0 0,-16-28-947 0 0,0 1-2248 0 0,0-1-2225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7417 0 0,'0'0'7460'0'0,"2"10"-5882"0"0,95 331-377 0 0,-97-340-1481 0 0,2 7-648 0 0,2-5-6118 0 0,3-5-1636 0 0</inkml:trace>
  <inkml:trace contextRef="#ctx0" brushRef="#br0" timeOffset="296.18">326 353 5004 0 0,'0'0'9577'0'0,"0"0"-7081"0"0,0 0-2361 0 0,0 0-4 0 0,0 0 26 0 0,6 1-37 0 0,25 4-19 0 0,-30-8-171 0 0,0-1 1 0 0,-1 0-1 0 0,1 1 1 0 0,-1-1-1 0 0,0 0 1 0 0,0 1-1 0 0,0-1 0 0 0,0 0 1 0 0,-1 1-1 0 0,1-1 1 0 0,-1 1-1 0 0,0-1 1 0 0,0 1-1 0 0,-1-1 1 0 0,1 1-1 0 0,-1 0 0 0 0,1-1 1 0 0,-1 1-1 0 0,0 0 1 0 0,0 0-1 0 0,-1 0 70 0 0,3 1-8 0 0,0-1-1 0 0,0 1 1 0 0,-1 0-1 0 0,1 0 0 0 0,-1 0 1 0 0,0 0-1 0 0,0 0 1 0 0,1 0-1 0 0,-1 0 1 0 0,-1 0-1 0 0,1 0 1 0 0,0 0-1 0 0,0 1 1 0 0,-1-1-1 0 0,1 0 1 0 0,-1 1-1 0 0,1-1 1 0 0,-1 1-1 0 0,1 0 0 0 0,-1-1 1 0 0,0 1-1 0 0,0 0 1 0 0,0 0-1 0 0,0 0 1 0 0,0 0-1 0 0,0 0 1 0 0,0 1-1 0 0,0-1 1 0 0,0 1-1 0 0,0-1 1 0 0,0 1-1 0 0,-1 0 0 0 0,1 0 1 0 0,0 0-1 0 0,0 0 1 0 0,0 0-1 0 0,0 0 1 0 0,0 0-1 0 0,-1 1 1 0 0,1-1-1 0 0,0 1 1 0 0,0 0-1 0 0,0 0 1 0 0,0-1-1 0 0,0 1 1 0 0,0 0-1 0 0,0 1 0 0 0,1-1 1 0 0,-1 0-1 0 0,0 1 1 0 0,1-1-1 0 0,-1 0 1 0 0,1 1-1 0 0,-1 0 1 0 0,1-1-1 0 0,0 1 1 0 0,-1 0-1 0 0,1 0 1 0 0,0 0-1 0 0,0 0 0 0 0,0 1 9 0 0,-1 2 65 0 0,0 1-1 0 0,0 0 0 0 0,1 0 1 0 0,-1-1-1 0 0,1 1 0 0 0,1 0 1 0 0,-1 0-1 0 0,1 0 0 0 0,0 0 0 0 0,0 0 1 0 0,1 0-1 0 0,0 0 0 0 0,0 0 1 0 0,0 0-1 0 0,1-1 0 0 0,0 1 1 0 0,0 0-1 0 0,0-1 0 0 0,1 0 0 0 0,0 1 1 0 0,0-1-1 0 0,0 0 0 0 0,0 0 1 0 0,5 3-65 0 0,57 14-5872 0 0,-44-24-759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40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4468 0 0,'0'0'5113'0'0,"2"7"-3183"0"0,27 94-313 0 0,-16-64-894 0 0,-2 1 1 0 0,-1 0 0 0 0,-2 0-1 0 0,-2 1 1 0 0,1 39-724 0 0,-7-77-48 0 0,0 23 627 0 0,3-36 344 0 0,-2-9-1181 0 0,-2 18 245 0 0,0 0 1 0 0,1-1 0 0 0,-1 1 0 0 0,1 0 0 0 0,0 0 0 0 0,0 0 0 0 0,0 0 0 0 0,1-1 0 0 0,-1 1 0 0 0,1 0 0 0 0,-1 0 0 0 0,1 0-1 0 0,0 0 1 0 0,0 0 0 0 0,0 0 0 0 0,1 0 0 0 0,-1 0 0 0 0,1 1 0 0 0,0-1 0 0 0,-1 0 0 0 0,1 1 0 0 0,0-1 0 0 0,1 1 0 0 0,1-2 12 0 0,2 6 14 0 0,-1 0 0 0 0,1 1 0 0 0,-1 0 0 0 0,1 0 0 0 0,-1 0 0 0 0,0 0 0 0 0,0 1 0 0 0,-1 0 0 0 0,1 0 0 0 0,-1 0 0 0 0,0 1 0 0 0,0-1 0 0 0,0 1 1 0 0,0 0-1 0 0,-1 0 0 0 0,0 1 0 0 0,0-1 0 0 0,-1 0 0 0 0,1 1 0 0 0,-1 1-14 0 0,4 25 114 0 0,-2 0-435 0 0,5-18-2784 0 0,-6-13-1254 0 0,3-3-2595 0 0</inkml:trace>
  <inkml:trace contextRef="#ctx0" brushRef="#br0" timeOffset="422.89">441 387 8717 0 0,'0'0'4334'0'0,"0"0"-3193"0"0,0 0-938 0 0,0 0 333 0 0,0 0 222 0 0,0 0-22 0 0,0 0-199 0 0,0 0-260 0 0,0 0-169 0 0,4 1-14 0 0,-2-2-114 0 0,-1 1 1 0 0,0-1-1 0 0,1 1 1 0 0,-1-1-1 0 0,0 1 1 0 0,1-1-1 0 0,-1 0 0 0 0,0 0 1 0 0,0 0-1 0 0,0 0 1 0 0,0 0-1 0 0,0 0 0 0 0,0 0 1 0 0,0 0-1 0 0,0 0 1 0 0,0 0-1 0 0,0 0 1 0 0,0-1-1 0 0,-1 1 0 0 0,1 0 1 0 0,0 0-1 0 0,-1-1 1 0 0,1 1-1 0 0,-1-1 1 0 0,0 1-1 0 0,1 0 0 0 0,-1-1 1 0 0,0 1-1 0 0,0-1 1 0 0,0 1-1 0 0,0-1 1 0 0,0 1-1 0 0,0-1 0 0 0,-1 1 1 0 0,1-1-1 0 0,0 1 1 0 0,-1 0-1 0 0,1-1 1 0 0,-1 1-1 0 0,1 0 0 0 0,-1-1 1 0 0,0 1-1 0 0,1 0 1 0 0,-1 0-1 0 0,0-1 1 0 0,0 1-1 0 0,0 0 0 0 0,-1-1 21 0 0,2 1-7 0 0,1-1 1 0 0,-1 1-1 0 0,0 0 1 0 0,0-1-1 0 0,0 1 1 0 0,0-1-1 0 0,0 1 1 0 0,0-1-1 0 0,0 1 1 0 0,0-1 0 0 0,-1 1-1 0 0,1-1 1 0 0,-1 1-1 0 0,1 0 1 0 0,-1-1-1 0 0,1 1 1 0 0,-1 0-1 0 0,0-1 1 0 0,0 1-1 0 0,1 0 1 0 0,-1 0 0 0 0,0 0-1 0 0,0 0 1 0 0,0-1-1 0 0,0 1 1 0 0,-1 1-1 0 0,1-1 1 0 0,0 0-1 0 0,0 0 1 0 0,-1 0-1 0 0,1 1 1 0 0,0-1 0 0 0,-1 0-1 0 0,1 1 1 0 0,0 0-1 0 0,-1-1 1 0 0,1 1-1 0 0,-1 0 1 0 0,1-1-1 0 0,-1 1 1 0 0,1 0-1 0 0,-1 0 1 0 0,1 0-1 0 0,-1 1 1 0 0,1-1 0 0 0,0 0-1 0 0,-1 0 1 0 0,1 1-1 0 0,-1-1 1 0 0,1 1-1 0 0,0-1 1 0 0,-1 1-1 0 0,1 0 1 0 0,0-1-1 0 0,-1 1 1 0 0,1 0 0 0 0,0 0-1 0 0,0 0 1 0 0,0 0-1 0 0,0 0 1 0 0,0 0-1 0 0,0 0 1 0 0,0 0-1 0 0,0 1 1 0 0,0-1-1 0 0,0 1 6 0 0,-2 5 75 0 0,0 1-1 0 0,1 1 1 0 0,-1-1-1 0 0,2 0 1 0 0,-1 0-1 0 0,1 1 1 0 0,0-1-1 0 0,1 1 1 0 0,0-1-1 0 0,0 1 1 0 0,1-1-1 0 0,0 1 1 0 0,0-1-1 0 0,3 7-74 0 0,-3-14 12 0 0,0 0-1 0 0,1 0 1 0 0,-1 0-1 0 0,0 0 1 0 0,0 0 0 0 0,1 0-1 0 0,-1-1 1 0 0,1 1-1 0 0,-1 0 1 0 0,1-1-1 0 0,-1 1 1 0 0,1-1-1 0 0,-1 0 1 0 0,1 1-1 0 0,-1-1 1 0 0,1 0 0 0 0,0 0-1 0 0,-1 0 1 0 0,1 0-1 0 0,-1 0 1 0 0,1 0-1 0 0,-1-1 1 0 0,1 1-1 0 0,0 0 1 0 0,-1-1 0 0 0,1 1-1 0 0,-1-1 1 0 0,0 0-1 0 0,1 0 1 0 0,-1 1-1 0 0,1-1 1 0 0,-1 0-1 0 0,0 0 1 0 0,0 0 0 0 0,1 0-1 0 0,-1 0 1 0 0,0 0-1 0 0,0-1 1 0 0,0 1-1 0 0,0 0 1 0 0,-1-1-1 0 0,1 1 1 0 0,0 0-1 0 0,0-1 1 0 0,-1 1 0 0 0,1-1-1 0 0,-1 1 1 0 0,1-1-1 0 0,-1 1 1 0 0,0-1-1 0 0,0 0 1 0 0,1 1-1 0 0,-1-1 1 0 0,0 1 0 0 0,0-1-1 0 0,-1 0 1 0 0,1 1-1 0 0,0-1 1 0 0,-1 0-12 0 0,9-12-53 0 0,16 48-408 0 0,-18-19 126 0 0,9 23 740 0 0,2-28-7085 0 0,-6-13-218 0 0</inkml:trace>
  <inkml:trace contextRef="#ctx0" brushRef="#br0" timeOffset="674.32">716 302 6369 0 0,'0'0'5821'0'0,"0"0"-3771"0"0,0 0-1575 0 0,0 0-278 0 0,-1-6-63 0 0,1 4-133 0 0,0 1 0 0 0,0 0 0 0 0,0 0 0 0 0,0-1 0 0 0,-1 1 0 0 0,1 0 0 0 0,0 0 0 0 0,0 0 1 0 0,-1-1-1 0 0,1 1 0 0 0,-1 0 0 0 0,1 0 0 0 0,-1 0 0 0 0,0 0 0 0 0,1 0 0 0 0,-1 0 0 0 0,0 0 0 0 0,0 0 0 0 0,1 0 0 0 0,-1 0 0 0 0,0 0 0 0 0,0 0 0 0 0,0 1 0 0 0,0-1 0 0 0,0 0 0 0 0,0 1 0 0 0,-1-1 0 0 0,1 1 1 0 0,0-1-1 0 0,0 1 0 0 0,0 0 0 0 0,0-1 0 0 0,-1 1 0 0 0,1 0 0 0 0,0 0 0 0 0,0 0 0 0 0,0 0 0 0 0,-1 0 0 0 0,1 0 0 0 0,0 0 0 0 0,0 0 0 0 0,-1 0 0 0 0,1 1 0 0 0,0-1 0 0 0,0 0 0 0 0,0 1 0 0 0,-1-1 0 0 0,1 1 1 0 0,0-1-1 0 0,0 1 0 0 0,0 0 0 0 0,0-1 0 0 0,0 1 0 0 0,0 0 0 0 0,0 0 0 0 0,1 0 0 0 0,-1 0 0 0 0,0 0 0 0 0,0 0-1 0 0,1 3 4 0 0,0 0 1 0 0,0-1-1 0 0,0 1 0 0 0,1 0 0 0 0,-1 0 1 0 0,1-1-1 0 0,0 1 0 0 0,0-1 0 0 0,1 1 1 0 0,-1-1-1 0 0,1 1 0 0 0,0-1 1 0 0,0 0-1 0 0,0 0 0 0 0,0 0 0 0 0,0 0 1 0 0,1 0-1 0 0,-1 0 0 0 0,1 0 0 0 0,0-1 1 0 0,-1 0-1 0 0,1 1 0 0 0,0-1 0 0 0,1 0 1 0 0,2 1-5 0 0,5 7 94 0 0,-3-2 185 0 0,43 50 872 0 0,-50-57-1142 0 0,0 0 0 0 0,-1 0 0 0 0,1 0 0 0 0,-1 0 0 0 0,1 1 0 0 0,-1-1-1 0 0,1 0 1 0 0,-1 0 0 0 0,0 1 0 0 0,0-1 0 0 0,1 0 0 0 0,-1 0 0 0 0,0 1 0 0 0,0-1-1 0 0,0 0 1 0 0,0 1 0 0 0,-1-1 0 0 0,1 0 0 0 0,0 1 0 0 0,0-1 0 0 0,-1 0 0 0 0,1 0-1 0 0,-1 1 1 0 0,1-1 0 0 0,-1 0 0 0 0,0 0 0 0 0,1 0 0 0 0,-1 0 0 0 0,0 0 0 0 0,0 0-1 0 0,0 0 1 0 0,0 0 0 0 0,0 0 0 0 0,0 0 0 0 0,0 0 0 0 0,0-1 0 0 0,0 1 0 0 0,0 0-1 0 0,0-1 1 0 0,0 1 0 0 0,-1-1 0 0 0,1 1 0 0 0,0-1 0 0 0,0 0 0 0 0,-1 1 0 0 0,1-1 0 0 0,0 0-1 0 0,-1 0 1 0 0,1 0 0 0 0,0 0 0 0 0,0 0 0 0 0,-1 0-9 0 0,-67 7-21 0 0,24-16-5503 0 0,27-1-2868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4:38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1120 0 0,'0'0'7645'0'0,"0"0"-5398"0"0,0 0-1883 0 0,0 0-22 0 0,0 0 174 0 0,0 0 128 0 0,-6 8 60 0 0,-42 113 1139 0 0,45-109-1743 0 0,1 0-1 0 0,0 0 1 0 0,0 1 0 0 0,2-1 0 0 0,-1 0 0 0 0,2 1 0 0 0,0-1 0 0 0,0 0-1 0 0,1 0 1 0 0,0 0 0 0 0,1 0 0 0 0,1 0 0 0 0,0 0 0 0 0,1-1 0 0 0,0 1-1 0 0,0-1 1 0 0,1 0 0 0 0,1-1 0 0 0,-1 0 0 0 0,2 0 0 0 0,3 4-100 0 0,2-15-2222 0 0,-10-13-5335 0 0,-2 0 674 0 0</inkml:trace>
  <inkml:trace contextRef="#ctx0" brushRef="#br0" timeOffset="402.66">141 21 588 0 0,'0'0'1778'0'0,"0"0"3653"0"0,0 0-3348 0 0,4 8-1273 0 0,9 21-53 0 0,-1 0 0 0 0,-1 0 0 0 0,-2 1 0 0 0,-1 0 0 0 0,-1 1 0 0 0,-2 0 0 0 0,-1 6-757 0 0,-1-23 880 0 0,0-33-1457 0 0,0-34-684 0 0,-3 52 1265 0 0,0 0 1 0 0,0 0-1 0 0,-1 0 0 0 0,1 0 0 0 0,0 0 0 0 0,0 1 0 0 0,0-1 0 0 0,0 0 0 0 0,0 0 0 0 0,0 0 0 0 0,0 0 1 0 0,0 0-1 0 0,0 0 0 0 0,1 0 0 0 0,-1 0 0 0 0,0 1 0 0 0,1-1 0 0 0,-1 0 0 0 0,0 0 0 0 0,1 0 0 0 0,-1 0 0 0 0,1 1 1 0 0,-1-1-1 0 0,1 0 0 0 0,0 1 0 0 0,-1-1 0 0 0,1 0 0 0 0,0 1 0 0 0,-1-1 0 0 0,1 1 0 0 0,0-1 0 0 0,0 1 0 0 0,0-1 1 0 0,-1 1-1 0 0,1 0 0 0 0,0-1 0 0 0,0 1 0 0 0,0 0 0 0 0,0-1 0 0 0,0 1 0 0 0,0 0 0 0 0,0 0 0 0 0,-1 0 0 0 0,1 0 1 0 0,0 0-1 0 0,0 0 0 0 0,0 0 0 0 0,0 0 0 0 0,0 1 0 0 0,0-1 0 0 0,0 0 0 0 0,0 0 0 0 0,-1 1 0 0 0,1-1 1 0 0,0 1-1 0 0,0-1 0 0 0,0 1 0 0 0,-1-1 0 0 0,1 1 0 0 0,0-1 0 0 0,-1 1 0 0 0,1 0 0 0 0,0-1 0 0 0,-1 1 0 0 0,1 0 1 0 0,-1-1-1 0 0,1 1 0 0 0,0 1-4 0 0,46 49 1117 0 0,-44-46-1084 0 0,0 0 0 0 0,0 1 0 0 0,-1-1 1 0 0,1 1-1 0 0,-1 0 0 0 0,-1-1 0 0 0,1 1 1 0 0,-1 0-1 0 0,0 0 0 0 0,0 1 0 0 0,-1-1 0 0 0,1 0 1 0 0,-1 0-1 0 0,-1 0 0 0 0,1 0 0 0 0,-1 0 1 0 0,-1 1-34 0 0,1-14-8119 0 0,4-5 838 0 0</inkml:trace>
  <inkml:trace contextRef="#ctx0" brushRef="#br0" timeOffset="592.61">436 58 2936 0 0,'0'0'5863'0'0,"0"0"-3190"0"0,0 0-1989 0 0,0 0-397 0 0,0 0 333 0 0,6 9 171 0 0,6 9-420 0 0,-1 0 0 0 0,0 1 1 0 0,-2 0-1 0 0,0 0 0 0 0,-1 1 0 0 0,-1 0 1 0 0,0 1-1 0 0,0 6-371 0 0,-6-20-58 0 0,1 0 1 0 0,-1 0 0 0 0,0 1 0 0 0,-1-1-1 0 0,0 0 1 0 0,0 0 0 0 0,0 0-1 0 0,-1 1 1 0 0,0-1 0 0 0,0 0-1 0 0,-1 0 1 0 0,0 0 0 0 0,0 0-1 0 0,-1-1 1 0 0,1 1 0 0 0,-2 0-1 0 0,1-1 1 0 0,-1 0 0 0 0,0 0-1 0 0,0 0 1 0 0,0 0 0 0 0,-1-1-1 0 0,0 0 1 0 0,0 0 0 0 0,-1 0-1 0 0,1 0 1 0 0,-5 2 57 0 0,-2-1-2712 0 0,2-2-2639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6:51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175 135 13565 0 0,'0'0'1660'0'0,"0"0"-1660"0"0,0 0-200 0 0,0 0 200 0 0,0 0 804 0 0,-45-5-428 0 0,26 1-268 0 0,-2-1-108 0 0,0 0-304 0 0,0 0-464 0 0,4 1-88 0 0,6-1-760 0 0,3 1-2656 0 0,7-2-1345 0 0</inkml:trace>
  <inkml:trace contextRef="#ctx0" brushRef="#br0" timeOffset="1">199 50 3464 0 0,'0'0'8581'0'0,"0"0"-6997"0"0,0 0-1584 0 0,0 0 320 0 0,0 0-16 0 0,-35-8 516 0 0,13 1-364 0 0,-3 0-292 0 0,-3 1-164 0 0,0 0-896 0 0,4 0-832 0 0,2 0-2932 0 0,7 2-1413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0:17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35 11597 0 0,'0'0'1524'0'0,"0"0"-824"0"0,0 0 36 0 0,0 0 272 0 0,0 0-480 0 0,0 0-47 0 0,0 0-145 0 0,0 0-188 0 0,-45 3-96 0 0,26-3-4 0 0,2 0-48 0 0,0-1-284 0 0,1-3-561 0 0,3 1-387 0 0,3-4-596 0 0,3-1-1012 0 0,4 0-1780 0 0,0 1-297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6:52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98 8069 0 0,'0'0'3572'0'0,"-6"0"-2870"0"0,2 1-664 0 0,0-1 0 0 0,0 1 0 0 0,1 0 0 0 0,-1-1 0 0 0,0 2 0 0 0,1-1 0 0 0,-1 0 0 0 0,1 1 0 0 0,-1 0 0 0 0,1 0 0 0 0,0 0 0 0 0,0 0 0 0 0,0 0 0 0 0,0 1 0 0 0,0-1 0 0 0,0 1 0 0 0,1 0 0 0 0,-1 0 0 0 0,1 0 0 0 0,0 0 0 0 0,0 0 0 0 0,0 0 0 0 0,0 1 0 0 0,0-1 0 0 0,1 1 0 0 0,-1-1 0 0 0,1 1 0 0 0,0-1 0 0 0,0 1 0 0 0,1 0 0 0 0,-1 0 0 0 0,1-1 0 0 0,0 3-38 0 0,2-4 78 0 0,-1 0 0 0 0,1 1 0 0 0,0-1 0 0 0,1 0 0 0 0,-1 0 0 0 0,0 0 0 0 0,1-1 0 0 0,-1 1 0 0 0,1-1 0 0 0,-1 1 0 0 0,1-1 0 0 0,0 0 0 0 0,-1 0 0 0 0,1 0 0 0 0,0 0 0 0 0,0 0 0 0 0,0-1 0 0 0,0 1-1 0 0,0-1 1 0 0,0 0 0 0 0,0 0 0 0 0,0 0 0 0 0,-1 0 0 0 0,1-1 0 0 0,0 1 0 0 0,0-1 0 0 0,0 1 0 0 0,0-1 0 0 0,0 0 0 0 0,-1 0 0 0 0,1-1 0 0 0,0 1 0 0 0,-1 0 0 0 0,1-1 0 0 0,-1 0 0 0 0,1 1 0 0 0,-1-1 0 0 0,0 0 0 0 0,0 0 0 0 0,0-1 0 0 0,0 1 0 0 0,0 0-78 0 0,5-49-1327 0 0,-13 16-5514 0 0,2 19 793 0 0</inkml:trace>
  <inkml:trace contextRef="#ctx0" brushRef="#br0" timeOffset="1">409 0 13121 0 0,'0'0'1144'0'0,"16"70"-1080"0"0,-16-26-64 0 0,0 0 264 0 0,-4-12 144 0 0,-4-10-220 0 0,-2-2-52 0 0,-5 3 4 0 0,-4 5-64 0 0,-6 2-64 0 0,-4 1 100 0 0,-5 4-112 0 0,2-7-604 0 0,7-6-904 0 0,-11 3-4644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6:52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 6797 0 0,'0'0'5055'0'0,"-3"7"-3899"0"0,-20 45 324 0 0,14-36-1295 0 0,1 0 0 0 0,1 0-1 0 0,0 1 1 0 0,1 0 0 0 0,1 1 0 0 0,1-1 0 0 0,0 1 0 0 0,2 0-1 0 0,0 0 1 0 0,0 2-185 0 0,4-13 16 0 0,-1-1-1 0 0,2 0 1 0 0,-1 0-1 0 0,0 0 1 0 0,1 0-1 0 0,0 0 1 0 0,1-1-1 0 0,-1 1 1 0 0,1-1-1 0 0,0 0 1 0 0,0 0-1 0 0,1 0 1 0 0,-1-1-1 0 0,1 0 1 0 0,0 0-1 0 0,0 0 1 0 0,4 2-16 0 0,61 24-7452 0 0,-60-29 2304 0 0</inkml:trace>
  <inkml:trace contextRef="#ctx0" brushRef="#br0" timeOffset="202.89">274 177 5917 0 0,'0'0'6312'0'0,"0"0"-6312"0"0,2 35 0 0 0,0-20 348 0 0,-2 1 288 0 0,2 0 0 0 0,-2-1-100 0 0,2 0-232 0 0,-2 1-140 0 0,0-1-100 0 0,1 0-56 0 0,-1-1 128 0 0,0-1-108 0 0,3-1-28 0 0,-2-2-708 0 0,1-1-488 0 0,0-3-1436 0 0,7-6-3993 0 0</inkml:trace>
  <inkml:trace contextRef="#ctx0" brushRef="#br0" timeOffset="468.08">472 441 13225 0 0,'0'0'648'0'0,"0"0"-396"0"0,0 0-224 0 0,-26 35 728 0 0,11-24-124 0 0,-2-2-368 0 0,-3 2-164 0 0,1-1-100 0 0,2 1-300 0 0,1-1-584 0 0,6-1-244 0 0,-1-1-740 0 0,7-2-2220 0 0,4 0-1553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6:51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74 1552 0 0,'0'0'872'0'0,"0"0"963"0"0,0 0 864 0 0,0 0-968 0 0,0 0-554 0 0,0 0-131 0 0,0 0-193 0 0,22 26 373 0 0,-17-24-1116 0 0,0 1 0 0 0,1-1 0 0 0,-1 0 0 0 0,1 0 0 0 0,0-1 0 0 0,-1 1 0 0 0,1-1 0 0 0,0-1 0 0 0,0 1 0 0 0,0-1 0 0 0,0 0 0 0 0,0 0 0 0 0,-1-1 0 0 0,1 0 0 0 0,0 0 0 0 0,0 0 0 0 0,-1-1 0 0 0,1 1 0 0 0,0-1 0 0 0,-1-1 0 0 0,0 1 0 0 0,1-1-1 0 0,-1 0 1 0 0,0 0 0 0 0,0-1 0 0 0,-1 1 0 0 0,1-1 0 0 0,-1 0 0 0 0,0 0 0 0 0,0-1 0 0 0,0 1 0 0 0,-1-1 0 0 0,2-1-110 0 0,-5 4-25 0 0,1 0-1 0 0,-1 0 1 0 0,0 0 0 0 0,0 0-1 0 0,0 1 1 0 0,0-1-1 0 0,0 0 1 0 0,0 0-1 0 0,0 0 1 0 0,-1 0 0 0 0,1 1-1 0 0,-1-1 1 0 0,1 0-1 0 0,-1 0 1 0 0,0 1-1 0 0,1-1 1 0 0,-1 0 0 0 0,0 1-1 0 0,0-1 1 0 0,0 1-1 0 0,-1-1 1 0 0,1 1 0 0 0,0 0-1 0 0,0-1 1 0 0,-1 1-1 0 0,1 0 1 0 0,-1 0-1 0 0,1 0 1 0 0,-1 0 0 0 0,1 0-1 0 0,-1 0 1 0 0,0 0-1 0 0,0 1 1 0 0,1-1-1 0 0,-1 1 1 0 0,0-1 0 0 0,0 1-1 0 0,0-1 1 0 0,1 1-1 0 0,-1 0 1 0 0,0 0 0 0 0,0 0-1 0 0,0 0 1 0 0,0 0-1 0 0,1 1 1 0 0,-1-1-1 0 0,0 1 1 0 0,0-1 0 0 0,0 1-1 0 0,1-1 1 0 0,-1 1-1 0 0,0 0 1 0 0,1 0-1 0 0,-1 0 1 0 0,1 0 0 0 0,-1 0-1 0 0,1 0 1 0 0,-1 0-1 0 0,1 1 1 0 0,0-1 0 0 0,-1 0-1 0 0,1 1 1 0 0,0 0 25 0 0,-7 6-19 0 0,0 1 1 0 0,1 0-1 0 0,0 1 1 0 0,1 0-1 0 0,0 0 1 0 0,1 0-1 0 0,0 0 1 0 0,0 1 0 0 0,1 0-1 0 0,0 0 1 0 0,1 0-1 0 0,1 1 1 0 0,-1 5 18 0 0,6-11 73 0 0,1 0 1 0 0,0-1-1 0 0,0 0 0 0 0,1 0 1 0 0,0 0-1 0 0,0 0 1 0 0,0-1-1 0 0,0 0 1 0 0,0 0-1 0 0,1 0 1 0 0,0-1-1 0 0,0 0 0 0 0,0 0 1 0 0,0 0-1 0 0,0-1 1 0 0,1 1-1 0 0,-1-2 1 0 0,1 1-1 0 0,0-1 1 0 0,-1 0-1 0 0,1 0 1 0 0,0-1-1 0 0,-1 0 0 0 0,1 0 1 0 0,1-1-74 0 0,60 1-1546 0 0,-25-10-3722 0 0,-31 5-305 0 0</inkml:trace>
  <inkml:trace contextRef="#ctx0" brushRef="#br0" timeOffset="263.11">448 242 3360 0 0,'0'0'6189'0'0,"0"0"-5193"0"0,0 0-184 0 0,7 42 36 0 0,-7-30-132 0 0,0-1 12 0 0,-4 1-96 0 0,0-2-148 0 0,0 0-220 0 0,0 0-140 0 0,3-2-8 0 0,1-1-116 0 0,0 0-76 0 0,0-2-708 0 0,4 1-412 0 0,-2-3-2016 0 0,13-3-3977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04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5461 0 0,'0'0'6619'0'0,"3"9"-5125"0"0,1 14-1267 0 0,0 0 1 0 0,-1 0-1 0 0,-1 1 0 0 0,-1-1 1 0 0,-1 1-1 0 0,-2-1 0 0 0,0 0 1 0 0,-1 1-1 0 0,-1-1 0 0 0,-4 7-227 0 0,6-19-454 0 0,4-15-8118 0 0,4-12 1751 0 0</inkml:trace>
  <inkml:trace contextRef="#ctx0" brushRef="#br0" timeOffset="247.61">357 41 10889 0 0,'12'49'6037'0'0,"-10"-5"-6037"0"0,-2 3-248 0 0,-8-12 248 0 0,1-9 4 0 0,-2-6 8 0 0,-2-1-4 0 0,-6 3 68 0 0,-2 3-28 0 0,-6 3 40 0 0,-8 2-88 0 0,-6 0-24 0 0,-14-3-501 0 0,-4-7-851 0 0,10-11-3876 0 0,1-9-4425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04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0 7929 0 0,'0'0'6356'0'0,"-1"7"-5898"0"0,-44 135 285 0 0,36-122-564 0 0,0 0 0 0 0,2 0 0 0 0,0 1 1 0 0,1 0-1 0 0,1 0 0 0 0,1 0 0 0 0,1 1 1 0 0,1 12-180 0 0,2-26 15 0 0,2-1 1 0 0,-1 1-1 0 0,1-1 1 0 0,0 1-1 0 0,1-1 1 0 0,0 0-1 0 0,0 0 1 0 0,0 0 0 0 0,1 0-1 0 0,0 0 1 0 0,0-1-1 0 0,1 0 1 0 0,0 0-1 0 0,0 0 1 0 0,4 4-16 0 0,38 15-8450 0 0,-31-24-137 0 0</inkml:trace>
  <inkml:trace contextRef="#ctx0" brushRef="#br0" timeOffset="264.21">326 426 8293 0 0,'0'0'5899'0'0,"0"0"-4469"0"0,0 0-1388 0 0,0 0-187 0 0,0 0 20 0 0,0 0 21 0 0,0 0-130 0 0,5-3 44 0 0,-4 1 175 0 0,1 1 0 0 0,0-1 0 0 0,0 0 0 0 0,-1 1 0 0 0,1-1 1 0 0,-1 0-1 0 0,0 0 0 0 0,1 0 0 0 0,-1 0 0 0 0,0 0 0 0 0,0 0 0 0 0,0-1 0 0 0,0 1 0 0 0,-1 0 0 0 0,1 0 0 0 0,-1-1 0 0 0,1 1 1 0 0,-1-1-1 0 0,0 1 0 0 0,0 0 0 0 0,0-1 0 0 0,0 1 0 0 0,0 0 0 0 0,0-1 0 0 0,-1 1 0 0 0,1 0 0 0 0,-1-1 0 0 0,0 1 0 0 0,0 0 1 0 0,0 0-1 0 0,0 0 0 0 0,0 0 0 0 0,0-1 0 0 0,0 1 0 0 0,-1 1 0 0 0,1-1 0 0 0,-1 0 0 0 0,1 0 0 0 0,-1 0 0 0 0,0 1 0 0 0,0-1 1 0 0,1 1-1 0 0,-3-1 15 0 0,1 0 32 0 0,1 1 1 0 0,-1 0 0 0 0,0 0 0 0 0,0 0-1 0 0,0 1 1 0 0,0-1 0 0 0,1 1 0 0 0,-1 0-1 0 0,0-1 1 0 0,0 1 0 0 0,0 1 0 0 0,0-1-1 0 0,0 0 1 0 0,0 1 0 0 0,0-1 0 0 0,0 1-1 0 0,0 0 1 0 0,1 0 0 0 0,-1 0 0 0 0,0 0-1 0 0,1 0 1 0 0,-1 1 0 0 0,1-1 0 0 0,-1 1-1 0 0,1 0 1 0 0,0 0 0 0 0,-1 0 0 0 0,1 0-1 0 0,0 0 1 0 0,0 0 0 0 0,1 1 0 0 0,-1-1-1 0 0,0 0 1 0 0,1 1 0 0 0,-1 0 0 0 0,1-1-1 0 0,0 1 1 0 0,0 0 0 0 0,0-1 0 0 0,0 1-1 0 0,1 0 1 0 0,-1 0 0 0 0,1 0 0 0 0,-1 0-1 0 0,1 0 1 0 0,0 0 0 0 0,0 0 0 0 0,0 0-1 0 0,1 0 1 0 0,-1-1 0 0 0,1 1 0 0 0,0 0-1 0 0,0 0 1 0 0,0 0 0 0 0,0 0 0 0 0,0-1-1 0 0,0 1 1 0 0,1-1 0 0 0,-1 1 0 0 0,1-1 0 0 0,0 1-1 0 0,0-1 1 0 0,-1 0 0 0 0,2 0 0 0 0,0 2-34 0 0,46 16-360 0 0,-11-18-4557 0 0,-16-4-3164 0 0</inkml:trace>
  <inkml:trace contextRef="#ctx0" brushRef="#br0" timeOffset="513.29">533 555 5837 0 0,'0'0'8956'0'0,"0"0"-8780"0"0,0 0-112 0 0,-21 44 416 0 0,7-32-80 0 0,1-2-176 0 0,0 0-92 0 0,-3-1-108 0 0,7-2-24 0 0,-1-2-168 0 0,3 1-156 0 0,-1-2-380 0 0,4-2-336 0 0,1-1-1412 0 0,0-1-3228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03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62 7353 0 0,'0'0'5215'0'0,"0"0"-4378"0"0,0 0-1056 0 0,0 0 421 0 0,0 0 7 0 0,0 0-65 0 0,0 0-10 0 0,7 4 62 0 0,-2-1-145 0 0,1 0 1 0 0,-1 0 0 0 0,1-1 0 0 0,-1 0-1 0 0,1 0 1 0 0,0 0 0 0 0,0-1 0 0 0,0 0-1 0 0,0 0 1 0 0,0 0 0 0 0,0-1 0 0 0,0 0-1 0 0,1 0 1 0 0,-1-1 0 0 0,0 1 0 0 0,0-1-1 0 0,0-1 1 0 0,0 1 0 0 0,0-1-1 0 0,-1 0 1 0 0,1 0 0 0 0,0-1 0 0 0,-1 0-1 0 0,0 0 1 0 0,1 0 0 0 0,-1 0 0 0 0,-1-1-1 0 0,4-2-51 0 0,-8 4-7 0 0,1 1 0 0 0,-1-1 0 0 0,0 0 0 0 0,1 1 0 0 0,-1-1-1 0 0,0 0 1 0 0,0 1 0 0 0,0-1 0 0 0,0 1 0 0 0,0-1-1 0 0,-1 0 1 0 0,1 1 0 0 0,0-1 0 0 0,-1 0 0 0 0,1 1 0 0 0,-1-1-1 0 0,0 1 1 0 0,1-1 0 0 0,-1 1 0 0 0,0 0 0 0 0,0-1 0 0 0,0 1-1 0 0,0 0 1 0 0,0-1 0 0 0,0 1 0 0 0,-1 0 0 0 0,1 0 0 0 0,0 0-1 0 0,0 0 1 0 0,-1 0 0 0 0,1 0 0 0 0,-1 0 0 0 0,1 1-1 0 0,-1-1 1 0 0,1 0 0 0 0,-1 1 0 0 0,1-1 0 0 0,-1 1 0 0 0,0 0-1 0 0,1-1 1 0 0,-1 1 0 0 0,1 0 0 0 0,-1 0 0 0 0,0 0 0 0 0,1 0-1 0 0,-1 0 1 0 0,0 1 0 0 0,1-1 0 0 0,-1 0 0 0 0,1 1-1 0 0,-1-1 1 0 0,0 1 0 0 0,1 0 0 0 0,-1-1 0 0 0,1 1 0 0 0,0 0-1 0 0,-1 0 1 0 0,1 0 0 0 0,0 0 0 0 0,-1 0 0 0 0,1 0 0 0 0,0 0-1 0 0,-1 2 8 0 0,-3-1 29 0 0,0 1 0 0 0,1 0 0 0 0,-1 1 0 0 0,1-1 0 0 0,0 1 0 0 0,0 0 0 0 0,0 0-1 0 0,0 0 1 0 0,0 0 0 0 0,1 1 0 0 0,0-1 0 0 0,0 1 0 0 0,0 0 0 0 0,1 0 0 0 0,0 0-1 0 0,-1 0 1 0 0,2 1 0 0 0,-1-1 0 0 0,1 1 0 0 0,0-1 0 0 0,0 1 0 0 0,0-1 0 0 0,1 1 0 0 0,0-1-1 0 0,0 1 1 0 0,0-1 0 0 0,1 1 0 0 0,-1 0 0 0 0,2-1 0 0 0,-1 1 0 0 0,0-1 0 0 0,1 0-1 0 0,0 0 1 0 0,0 1 0 0 0,1-1 0 0 0,0 0 0 0 0,-1-1 0 0 0,2 1 0 0 0,-1 0 0 0 0,0-1-1 0 0,1 0-28 0 0,87 49 623 0 0,-25-36-3440 0 0,-55-18-689 0 0,2-3-3709 0 0</inkml:trace>
  <inkml:trace contextRef="#ctx0" brushRef="#br0" timeOffset="296.77">318 263 12057 0 0,'0'0'2197'0'0,"0"0"-1832"0"0,0 0-101 0 0,0 0 155 0 0,0 0-368 0 0,0 0-606 0 0,6 0 116 0 0,-2-1 472 0 0,0 0-1 0 0,-1 1 0 0 0,1-1 0 0 0,0 1 0 0 0,0-1 1 0 0,0 1-1 0 0,-1 0 0 0 0,1 1 0 0 0,0-1 1 0 0,0 1-1 0 0,-1 0 0 0 0,1-1 0 0 0,0 2 0 0 0,-1-1 1 0 0,1 0-1 0 0,-1 1 0 0 0,1-1 0 0 0,-1 1 1 0 0,0 0-1 0 0,1 0 0 0 0,-1 1 0 0 0,0-1 0 0 0,-1 1 1 0 0,1-1-1 0 0,0 1 0 0 0,-1 0 0 0 0,1 0 0 0 0,-1 0 1 0 0,0 0-1 0 0,0 0 0 0 0,0 1 0 0 0,-1-1 1 0 0,1 1-1 0 0,-1-1 0 0 0,1 1 0 0 0,-1-1 0 0 0,0 1 1 0 0,-1 0-1 0 0,1 0 0 0 0,-1-1 0 0 0,0 1 1 0 0,1 0-1 0 0,-2 0 0 0 0,1 0 0 0 0,0-1 0 0 0,-1 3-32 0 0,-53 75 871 0 0,55-79-861 0 0,1 1 0 0 0,-1-1 1 0 0,1-1-1 0 0,0 1 0 0 0,0 0 0 0 0,0 0 0 0 0,0-1 0 0 0,0 1 0 0 0,1-1 1 0 0,-1 0-1 0 0,0 1 0 0 0,1-1 0 0 0,-1 0 0 0 0,1 0 0 0 0,-1-1 1 0 0,1 1-1 0 0,-1 0 0 0 0,1-1 0 0 0,-1 0 0 0 0,1 0 0 0 0,0 1 0 0 0,-1-2 1 0 0,1 1-1 0 0,0 0 0 0 0,-1 0 0 0 0,1-1 0 0 0,-1 1 0 0 0,2-1-10 0 0,24-10-5188 0 0,-20 7 1337 0 0,13-6-4090 0 0</inkml:trace>
  <inkml:trace contextRef="#ctx0" brushRef="#br0" timeOffset="547.21">820 423 14469 0 0,'0'0'1384'0'0,"0"0"-1244"0"0,0 0-140 0 0,0 0 481 0 0,-52-4-209 0 0,30 0-272 0 0,-3 1-172 0 0,1-3-925 0 0,2 1 37 0 0,3 0 8 0 0,3-2-628 0 0,4 2-2300 0 0,11-8-1813 0 0</inkml:trace>
  <inkml:trace contextRef="#ctx0" brushRef="#br0" timeOffset="703.99">835 321 7341 0 0,'0'0'8056'0'0,"0"0"-8056"0"0,0 0-12 0 0,0 0 12 0 0,-49-3 528 0 0,22-3-276 0 0,-3-1-252 0 0,-2-2-932 0 0,4 2-1608 0 0,6 1-4384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00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168 152 8113 0 0,'0'0'7228'0'0,"0"0"-6296"0"0,0 0-583 0 0,0 0 363 0 0,0 0-364 0 0,0 0-224 0 0,0 0-52 0 0,0 0 200 0 0,0 0-124 0 0,-53-19-148 0 0,31 12-8 0 0,-2 0-104 0 0,5 1-196 0 0,1 0-388 0 0,2 1-345 0 0,7-1-507 0 0,2 2-2268 0 0,7 1-2181 0 0</inkml:trace>
  <inkml:trace contextRef="#ctx0" brushRef="#br0" timeOffset="250.49">177 74 10797 0 0,'0'0'4936'0'0,"0"0"-4636"0"0,0 0-300 0 0,0 0 0 0 0,0 0 505 0 0,-35-16 295 0 0,16 5-428 0 0,-5 1-372 0 0,2 0-188 0 0,1 2-856 0 0,3 1-369 0 0,8 2-1475 0 0,6-1-5993 0 0</inkml:trace>
  <inkml:trace contextRef="#ctx0" brushRef="#br0" timeOffset="500.86">382 156 15605 0 0,'-3'7'25'0'0,"-1"2"-83"0"0,2-7 130 0 0,-1 1 1 0 0,1-1-1 0 0,0 1 1 0 0,0 0-1 0 0,0 0 1 0 0,0 0-1 0 0,1 0 0 0 0,-1 0 1 0 0,1 0-1 0 0,-1 0 1 0 0,1 1-1 0 0,0-1 1 0 0,1 0-1 0 0,-1 1 1 0 0,0-1-1 0 0,1 0 1 0 0,0 1-1 0 0,0-1 0 0 0,0 1 1 0 0,0-1-1 0 0,0 1 1 0 0,1-1-1 0 0,0 0 1 0 0,-1 1-1 0 0,1-1 1 0 0,1 0-1 0 0,-1 0 0 0 0,0 1 1 0 0,1-1-1 0 0,-1 0 1 0 0,1 0-1 0 0,0-1 1 0 0,0 1-1 0 0,0 0 1 0 0,1 0-1 0 0,-1-1 1 0 0,0 0-1 0 0,1 1 0 0 0,0-1 1 0 0,-1 0-1 0 0,1 0 1 0 0,0 0-1 0 0,0-1 1 0 0,0 1-1 0 0,1-1 1 0 0,-1 0-1 0 0,1 1-72 0 0,-3-3-20 0 0,1 0 0 0 0,-1 0 0 0 0,0 0 0 0 0,0 0 0 0 0,1 0 0 0 0,-1 0 0 0 0,0 0 0 0 0,0-1 0 0 0,0 1 0 0 0,0 0 0 0 0,-1-1 0 0 0,1 1 0 0 0,0 0 0 0 0,-1-1 0 0 0,1 1 0 0 0,0-1 0 0 0,-1 1 0 0 0,0-1 0 0 0,1 1 0 0 0,-1-1 0 0 0,0 1 0 0 0,0-1 0 0 0,0 0 0 0 0,0 1 0 0 0,0-1 0 0 0,0 1 0 0 0,0-1 0 0 0,-1 1 0 0 0,1-1 0 0 0,0 0 0 0 0,-1 1 0 0 0,0 0 0 0 0,1-1 0 0 0,-1 1 0 0 0,0-1 0 0 0,1 1 0 0 0,-1 0 0 0 0,0-1 0 0 0,0 1 0 0 0,0 0 0 0 0,0 0 0 0 0,0 0 0 0 0,-1 0 0 0 0,1 0 0 0 0,0 0 0 0 0,0 0 0 0 0,-1 0 0 0 0,1 0 0 0 0,-1 0 0 0 0,1 1 0 0 0,-1-1 0 0 0,1 1 0 0 0,-1-1 0 0 0,0 1 20 0 0,-53-20-5027 0 0,30 15-756 0 0,-2-3-1304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6:55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1 116 0 0,'0'0'5633'0'0,"0"0"-1500"0"0,0 0-3327 0 0,3 6-156 0 0,34 60 1053 0 0,-27-52-1483 0 0,-1 0 0 0 0,0 1 0 0 0,-1 0 0 0 0,-1 0-1 0 0,0 1 1 0 0,-1 0 0 0 0,-1 0 0 0 0,0 1 0 0 0,-2 0-1 0 0,3 14-219 0 0,-6-34 53 0 0,0 1-1 0 0,0-1 0 0 0,0 1 1 0 0,0 0-1 0 0,-1-1 0 0 0,1 1 0 0 0,-1 0 1 0 0,1-1-1 0 0,-1 1 0 0 0,0 0 1 0 0,0 0-1 0 0,0 0 0 0 0,0 0 0 0 0,0 0 1 0 0,0 0-1 0 0,-1 0 0 0 0,1 0 1 0 0,-1 0-1 0 0,1 0 0 0 0,-1 1 0 0 0,0-1 1 0 0,0 0-1 0 0,0 1 0 0 0,1 0 1 0 0,-2-1-1 0 0,1 1 0 0 0,0 0 1 0 0,0 0-1 0 0,0 0 0 0 0,0 0 0 0 0,-1 1 1 0 0,1-1-1 0 0,0 1 0 0 0,0-1 1 0 0,-1 1-1 0 0,1 0 0 0 0,-1 0 0 0 0,1 0 1 0 0,0 0-1 0 0,-1 0 0 0 0,1 0 1 0 0,0 1-1 0 0,-1-1 0 0 0,1 1 0 0 0,0 0 1 0 0,0-1-1 0 0,-1 1 0 0 0,1 0 1 0 0,0 0-1 0 0,0 1 0 0 0,0-1 1 0 0,0 0-1 0 0,0 1 0 0 0,1-1 0 0 0,-1 1 1 0 0,0 0-1 0 0,1-1 0 0 0,-1 1 1 0 0,1 0-1 0 0,-1 0 0 0 0,1 0 0 0 0,0 0 1 0 0,-1 2-53 0 0,5-8-88 0 0,0-1 1 0 0,0 1-1 0 0,1 0 0 0 0,0 0 1 0 0,0 1-1 0 0,0-1 1 0 0,0 1-1 0 0,0 0 1 0 0,1 0-1 0 0,-1 0 0 0 0,1 0 1 0 0,0 1-1 0 0,0 0 1 0 0,0 0-1 0 0,0 0 1 0 0,0 1-1 0 0,1-1 0 0 0,-1 1 1 0 0,0 0-1 0 0,1 1 1 0 0,3-1 87 0 0,32 1-3123 0 0,0 5-3485 0 0,-21 0-40 0 0</inkml:trace>
  <inkml:trace contextRef="#ctx0" brushRef="#br0" timeOffset="390.49">389 89 12449 0 0,'0'0'1087'0'0,"0"0"-924"0"0,0 0 89 0 0,6 4 44 0 0,16 10-23 0 0,-13-8-112 0 0,-1 1 0 0 0,1-1 0 0 0,1 0 0 0 0,-1-1 0 0 0,1 0 0 0 0,0 0 0 0 0,0-1 0 0 0,0-1 0 0 0,0 0 0 0 0,1 0 0 0 0,-1-1 1 0 0,1 0-1 0 0,0-1 0 0 0,0 0 0 0 0,0 0 0 0 0,0-2 0 0 0,-1 1 0 0 0,6-2-161 0 0,-14-1-66 0 0,-1 0 1 0 0,1 0 0 0 0,-1-1-1 0 0,0 1 1 0 0,0 0-1 0 0,0-1 1 0 0,0 1-1 0 0,-1-1 1 0 0,0 1-1 0 0,1-1 1 0 0,-1 1-1 0 0,0-1 1 0 0,-1 1-1 0 0,1-1 1 0 0,-1 1-1 0 0,1 0 1 0 0,-1-1-1 0 0,0 1 1 0 0,0-1-1 0 0,-1 1 1 0 0,1 0 0 0 0,-1 0-1 0 0,1 0 1 0 0,-1 0-1 0 0,0 0 1 0 0,0 0-1 0 0,0 0 1 0 0,-1 1-1 0 0,1-1 1 0 0,-1 1-1 0 0,1 0 1 0 0,-1-1-1 0 0,0 1 1 0 0,0 0-1 0 0,0 0 66 0 0,1 1 4 0 0,3-1-11 0 0,-2 1 0 0 0,1 0 0 0 0,0-1 0 0 0,0 1-1 0 0,0 0 1 0 0,-1-1 0 0 0,1 1 0 0 0,0 0 0 0 0,-1 0 0 0 0,1 0 0 0 0,-1-1 0 0 0,0 1 0 0 0,1 0 0 0 0,-1 0 0 0 0,0 0 0 0 0,0 0 0 0 0,0 0-1 0 0,0 0 1 0 0,0 0 0 0 0,0 0 0 0 0,0 0 0 0 0,0 1 0 0 0,0-1 0 0 0,0 0 0 0 0,0 1 0 0 0,0-1 0 0 0,0 1 0 0 0,-1-1 0 0 0,1 1-1 0 0,0-1 1 0 0,0 1 0 0 0,-1 0 0 0 0,1 0 0 0 0,0-1 0 0 0,-1 1 0 0 0,1 0 0 0 0,0 0 0 0 0,-1 0 0 0 0,1 1 0 0 0,0-1 0 0 0,-1 0 0 0 0,1 0-1 0 0,0 1 1 0 0,0-1 0 0 0,-1 1 0 0 0,1-1 0 0 0,0 1 0 0 0,0 0 0 0 0,0-1 0 0 0,0 1 0 0 0,0 0 0 0 0,0 0 0 0 0,0-1 0 0 0,0 1-1 0 0,0 0 1 0 0,0 0 0 0 0,0 0 0 0 0,0 0 0 0 0,1 1 0 0 0,-1-1 0 0 0,0 0 0 0 0,1 0 0 0 0,-1 0 0 0 0,1 1 0 0 0,-1-1 7 0 0,-31 257 1354 0 0,40-182-1573 0 0,13-31-4605 0 0,-13-35-794 0 0</inkml:trace>
  <inkml:trace contextRef="#ctx0" brushRef="#br0" timeOffset="544.34">638 339 4728 0 0,'0'0'7993'0'0,"0"0"-7993"0"0,0 0-284 0 0,0 0 284 0 0,-42-6 444 0 0,21 1-392 0 0,-2-1-52 0 0,3 3-2284 0 0,-4-5-4505 0 0</inkml:trace>
  <inkml:trace contextRef="#ctx0" brushRef="#br0" timeOffset="1071.18">224 316 1108 0 0,'0'0'863'0'0,"0"0"-52"0"0,0 0 281 0 0,0 0 986 0 0,0 0-455 0 0,0 0-555 0 0,-7 5-142 0 0,-3 4-922 0 0,9-6 165 0 0,-1 0 0 0 0,0-1 0 0 0,0 1 0 0 0,0-1 0 0 0,-1 0 0 0 0,1 1 0 0 0,0-1 0 0 0,-1 0 0 0 0,0 0 0 0 0,1 0 0 0 0,-1-1 0 0 0,0 1 0 0 0,0-1 0 0 0,0 1 0 0 0,0-1 0 0 0,0 0 0 0 0,0 0 0 0 0,0-1 0 0 0,0 1 0 0 0,-1 0 0 0 0,1-1 0 0 0,0 0 0 0 0,0 0 0 0 0,-1 0 0 0 0,1 0 0 0 0,0 0 0 0 0,0-1 0 0 0,0 0 0 0 0,-1 1 0 0 0,1-1 0 0 0,0 0 0 0 0,0 0 0 0 0,0-1 0 0 0,0 1-1 0 0,1-1 1 0 0,-1 1 0 0 0,-2-3-169 0 0,-1-1 29 0 0,1-1-1 0 0,0 1 0 0 0,0-1 0 0 0,1 0 0 0 0,0 0 0 0 0,0-1 0 0 0,0 1 1 0 0,1-1-1 0 0,0 0 0 0 0,0 0 0 0 0,1 0 0 0 0,0 0 0 0 0,0 0 0 0 0,0 0 0 0 0,1-2-28 0 0,34 4-5965 0 0,-23 9 391 0 0</inkml:trace>
  <inkml:trace contextRef="#ctx0" brushRef="#br0" timeOffset="1367.05">819 633 5805 0 0,'0'0'6027'0'0,"-8"0"-4572"0"0,-327-59 2506 0 0,12 0-3598 0 0,184 34-3057 0 0,130 23-755 0 0,5-2-3915 0 0</inkml:trace>
  <inkml:trace contextRef="#ctx0" brushRef="#br0" timeOffset="1646.24">204 654 4592 0 0,'0'0'3707'0'0,"3"7"-2177"0"0,54 143 3580 0 0,-58-148-5054 0 0,0 1-1 0 0,-1-1 0 0 0,1 0 1 0 0,0 0-1 0 0,-1 0 0 0 0,1 0 1 0 0,-1 0-1 0 0,0 0 0 0 0,1-1 1 0 0,-1 1-1 0 0,0 0 0 0 0,0-1 1 0 0,0 1-1 0 0,0-1 0 0 0,0 0 0 0 0,-1 0 1 0 0,1 0-1 0 0,0 0 0 0 0,-1 0 1 0 0,1 0-1 0 0,0-1 0 0 0,-1 1 1 0 0,1-1-1 0 0,-1 1 0 0 0,1-1 1 0 0,-1 0-1 0 0,1 0 0 0 0,-1 0 1 0 0,1-1-1 0 0,-1 1 0 0 0,1 0 1 0 0,0-1-1 0 0,-1 0 0 0 0,1 1 1 0 0,-1-1-1 0 0,1 0 0 0 0,0 0 0 0 0,0 0 1 0 0,0-1-1 0 0,-1 1 0 0 0,1-1 1 0 0,0 1-1 0 0,1-1 0 0 0,-1 1 1 0 0,0-1-1 0 0,0 0 0 0 0,1 0 1 0 0,-1 0-1 0 0,1 0 0 0 0,0 0 1 0 0,-1 0-1 0 0,1 0 0 0 0,0-1 1 0 0,0 1-1 0 0,0 0 0 0 0,1-1 1 0 0,-1 1-1 0 0,1-1 0 0 0,-1 1 0 0 0,1-1 1 0 0,0 1-1 0 0,0-1 0 0 0,0 1 1 0 0,0 0-1 0 0,0-1 0 0 0,0 1 1 0 0,1-1-1 0 0,0-1-55 0 0,2-1-80 0 0,0 1 1 0 0,0 0-1 0 0,1 0 0 0 0,0 0 1 0 0,0 1-1 0 0,0 0 1 0 0,0-1-1 0 0,0 1 0 0 0,0 1 1 0 0,1-1-1 0 0,0 0 0 0 0,-1 1 1 0 0,1 0-1 0 0,0 0 0 0 0,0 1 1 0 0,0-1-1 0 0,0 1 0 0 0,0 0 1 0 0,1 1-1 0 0,-1-1 1 0 0,0 1-1 0 0,0 0 0 0 0,0 0 1 0 0,1 1-1 0 0,3 0 80 0 0,40 5-3165 0 0,-4 5-3571 0 0,-24-6 1427 0 0</inkml:trace>
  <inkml:trace contextRef="#ctx0" brushRef="#br0" timeOffset="1912.19">466 771 4620 0 0,'0'0'1603'0'0,"0"0"1571"0"0,0 0-1707 0 0,0 0-454 0 0,0 0 169 0 0,0 0-176 0 0,0 0-420 0 0,6-2-492 0 0,-2 1-96 0 0,1 0 1 0 0,-1 0 0 0 0,0 1-1 0 0,0 0 1 0 0,1 0 0 0 0,-1 0 0 0 0,1 0-1 0 0,-1 0 1 0 0,0 1 0 0 0,0 0-1 0 0,1 0 1 0 0,-1 0 0 0 0,0 1-1 0 0,0-1 1 0 0,0 1 0 0 0,0 0 0 0 0,0 0-1 0 0,-1 0 1 0 0,1 1 0 0 0,0-1-1 0 0,-1 1 1 0 0,0 0 0 0 0,3 3 1 0 0,0-1 29 0 0,-1 1 1 0 0,1-1-1 0 0,-1 1 1 0 0,-1 1-1 0 0,1-1 1 0 0,-1 1 0 0 0,0-1-1 0 0,-1 1 1 0 0,1 0-1 0 0,-1 1 1 0 0,-1-1-1 0 0,1 0 1 0 0,-1 1 0 0 0,-1 0-1 0 0,1-1 1 0 0,-1 1-30 0 0,-1-5 26 0 0,0 0 0 0 0,0 1 0 0 0,0-1 0 0 0,-1 0 0 0 0,1 0 1 0 0,-1 0-1 0 0,0 0 0 0 0,0 1 0 0 0,0-1 0 0 0,0 0 0 0 0,0 0 0 0 0,-1-1 1 0 0,1 1-1 0 0,-1 0 0 0 0,0 0 0 0 0,0-1 0 0 0,0 1 0 0 0,0-1 0 0 0,0 0 1 0 0,-1 1-1 0 0,1-1 0 0 0,0 0 0 0 0,-1-1 0 0 0,0 1 0 0 0,0 0 1 0 0,1-1-1 0 0,-1 1 0 0 0,0-1 0 0 0,0 0 0 0 0,0 0 0 0 0,0 0 0 0 0,-1 0 1 0 0,1-1-1 0 0,0 1 0 0 0,0-1 0 0 0,0 0 0 0 0,-1 0 0 0 0,1 0 0 0 0,0 0-26 0 0,2 0-127 0 0,-19-1-1147 0 0,11-7-3950 0 0,8-1-942 0 0</inkml:trace>
  <inkml:trace contextRef="#ctx0" brushRef="#br0" timeOffset="2162.02">746 844 8837 0 0,'0'0'3515'0'0,"0"0"-2338"0"0,-4 7-481 0 0,-4 8-333 0 0,4-10-296 0 0,1-1 1 0 0,0 1-1 0 0,-1 0 0 0 0,2 0 1 0 0,-1 0-1 0 0,0 0 1 0 0,1 0-1 0 0,0 1 0 0 0,0-1 1 0 0,1 1-1 0 0,0-1 1 0 0,0 1-1 0 0,0 0 0 0 0,0-1 1 0 0,1 1-1 0 0,0 0 1 0 0,0 0-1 0 0,0-1 0 0 0,1 1 1 0 0,0 0-1 0 0,0-1 1 0 0,1 1-1 0 0,-1-1 0 0 0,1 1 1 0 0,1-1-1 0 0,-1 0 1 0 0,1 1-68 0 0,41 31-804 0 0,-10-19-3672 0 0,-19-14-1256 0 0</inkml:trace>
  <inkml:trace contextRef="#ctx0" brushRef="#br0" timeOffset="2865.02">957 1016 1832 0 0,'0'0'10205'0'0,"0"0"-9397"0"0,0 0-336 0 0,0 0 456 0 0,-3 45-108 0 0,3-29-176 0 0,-1 2-268 0 0,-3-1-96 0 0,2 1-79 0 0,0-2-53 0 0,0-1-84 0 0,0-4-56 0 0,0-2-8 0 0,2-3-24 0 0,0-1-645 0 0,0-5-423 0 0,0 0-916 0 0,0-14-4228 0 0</inkml:trace>
  <inkml:trace contextRef="#ctx0" brushRef="#br0" timeOffset="3280.18">893 142 5368 0 0,'0'0'3137'0'0,"0"0"-500"0"0,0 0-1510 0 0,0 0-523 0 0,0 0 91 0 0,0 0-83 0 0,-6 5-245 0 0,-3 7-264 0 0,0 0 1 0 0,0 1 0 0 0,1-1-1 0 0,1 2 1 0 0,0-1 0 0 0,1 1 0 0 0,1 0-1 0 0,0 0 1 0 0,1 0 0 0 0,0 1-1 0 0,1-1 1 0 0,1 1 0 0 0,0 0-1 0 0,1 0 1 0 0,0 0 0 0 0,2 0-1 0 0,0 8-103 0 0,59 54 433 0 0,-23-65-5075 0 0,-32-14-670 0 0,3-7-1476 0 0</inkml:trace>
  <inkml:trace contextRef="#ctx0" brushRef="#br0" timeOffset="4077.04">1151 239 4456 0 0,'0'0'4558'0'0,"0"0"-2542"0"0,0 0-597 0 0,0 0-399 0 0,0 0-684 0 0,0 0-38 0 0,-1 8 294 0 0,-1 4-432 0 0,-1 0 0 0 0,-1 0 0 0 0,1-1 0 0 0,-2 1 1 0 0,0-1-1 0 0,0 0 0 0 0,-1 0 0 0 0,0-1 0 0 0,-1 0 0 0 0,0 0 1 0 0,-1 0-1 0 0,0-1 0 0 0,-4 3-160 0 0,-40 41 800 0 0,33-33-2304 0 0,1-1-4035 0 0,17-19-2195 0 0</inkml:trace>
  <inkml:trace contextRef="#ctx0" brushRef="#br0" timeOffset="4246.05">1016 272 5641 0 0,'0'0'6512'0'0,"0"0"-6360"0"0,0 0 336 0 0,20 53 416 0 0,-12-29 188 0 0,4 1-124 0 0,-3 0-692 0 0,0-1-224 0 0,2-1-44 0 0,-2-3 0 0 0,-2 0 44 0 0,1-5 52 0 0,-2-1-104 0 0,0-3-92 0 0,-1-1-576 0 0,-1-5-428 0 0,0-4-1212 0 0,0-1-3900 0 0</inkml:trace>
  <inkml:trace contextRef="#ctx0" brushRef="#br0" timeOffset="4635.8">1283 136 7857 0 0,'0'0'1244'0'0,"0"0"-775"0"0,0 0 229 0 0,0 0 157 0 0,0 0-240 0 0,-4 7-217 0 0,-47 72 371 0 0,33-138-1178 0 0,61 82 1344 0 0,2 26-981 0 0,-80-57 646 0 0,19 2-743 0 0,-24-9-5321 0 0,28 11 278 0 0</inkml:trace>
  <inkml:trace contextRef="#ctx0" brushRef="#br0" timeOffset="4899.67">1464 236 14733 0 0,'0'0'621'0'0,"1"6"-324"0"0,4 13-80 0 0,-2-1 0 0 0,0 1 0 0 0,-1 0 0 0 0,0 0 0 0 0,-2 0 0 0 0,-1 0 0 0 0,0 0 0 0 0,-1 0-1 0 0,-4 14-216 0 0,5-25-60 0 0,-1 1 0 0 0,0-1 0 0 0,-1 1 0 0 0,0-1 0 0 0,0 0 0 0 0,-1 0 0 0 0,0 0 0 0 0,0-1 0 0 0,-1 0 0 0 0,0 1 0 0 0,0-1-1 0 0,-1-1 1 0 0,0 1 0 0 0,0-1 0 0 0,-1 0 0 0 0,1-1 0 0 0,-1 1 0 0 0,0-1 0 0 0,-1-1 0 0 0,1 1 0 0 0,-1-1 0 0 0,0-1-1 0 0,-1 1 61 0 0,-5 0-2827 0 0,6-5-2413 0 0,5-2-2914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6:54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265 130 4424 0 0,'0'0'5665'0'0,"0"0"-4088"0"0,0 0-1280 0 0,0 0 455 0 0,0 0 241 0 0,-9 0-187 0 0,-214-18-858 0 0,213 15-2069 0 0,9 0-3743 0 0,5-2-613 0 0</inkml:trace>
  <inkml:trace contextRef="#ctx0" brushRef="#br0" timeOffset="250.08">271 87 5184 0 0,'0'0'6385'0'0,"0"0"-6385"0"0,0 0 140 0 0,0 0-140 0 0,0 0 1240 0 0,-44 2-232 0 0,20-6-400 0 0,-6-2-316 0 0,-2 2-192 0 0,-1-2-100 0 0,1 1-76 0 0,7-1-888 0 0,0 1-848 0 0,10 2-3060 0 0,4-4-1105 0 0</inkml:trace>
  <inkml:trace contextRef="#ctx0" brushRef="#br0" timeOffset="497.47">321 0 10529 0 0,'0'0'859'0'0,"4"7"-593"0"0,1-3-179 0 0,-1 1 0 0 0,1 0-1 0 0,-1 0 1 0 0,0 0-1 0 0,-1 0 1 0 0,1 1 0 0 0,-1 0-1 0 0,0-1 1 0 0,0 1-1 0 0,-1 0 1 0 0,0 1 0 0 0,0-1-1 0 0,0 0 1 0 0,-1 1-1 0 0,0-1 1 0 0,0 0 0 0 0,-1 1-1 0 0,0-1 1 0 0,0 1-1 0 0,0 0 1 0 0,-1-1 0 0 0,0 0-1 0 0,0 1 1 0 0,0-1 0 0 0,-1 0-1 0 0,0 1 1 0 0,0-1-1 0 0,-1 0 1 0 0,0 0 0 0 0,0-1-1 0 0,0 1 1 0 0,-1-1-1 0 0,0 1 1 0 0,0-1 0 0 0,0 0-1 0 0,-1 0 1 0 0,1-1-1 0 0,-6 4-86 0 0,-71 26 272 0 0,22-27-6865 0 0,42-10-491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12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13685 0 0,'0'0'1204'0'0,"-2"8"-1678"0"0,-42 130 1556 0 0,45-136-1013 0 0,-1-1 0 0 0,0 1 0 0 0,1-1 0 0 0,-1 0 0 0 0,1 1 0 0 0,-1-1 0 0 0,1 0 0 0 0,0 1 0 0 0,0-1-1 0 0,0 0 1 0 0,0 0 0 0 0,-1 1 0 0 0,2-1 0 0 0,-1 0 0 0 0,0 0 0 0 0,0 0 0 0 0,0 0 0 0 0,0-1-1 0 0,1 1 1 0 0,-1 0 0 0 0,0 0 0 0 0,1-1 0 0 0,-1 1 0 0 0,0-1 0 0 0,1 1 0 0 0,-1-1 0 0 0,1 0 0 0 0,-1 1-1 0 0,1-1 1 0 0,-1 0 0 0 0,1 0 0 0 0,-1 0 0 0 0,1 0 0 0 0,-1 0 0 0 0,1-1 0 0 0,-1 1 0 0 0,0 0 0 0 0,1-1-69 0 0,10-34-1304 0 0,-38-4-3342 0 0,10 23-1471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0:17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21 6701 0 0,'0'0'1908'0'0,"0"0"-356"0"0,0 0 112 0 0,0 0 380 0 0,0 0-376 0 0,0 0-587 0 0,0 0-633 0 0,0 0-260 0 0,0 0-100 0 0,0 0-84 0 0,-36-6-4 0 0,13 5-112 0 0,-2-2-712 0 0,0 0-789 0 0,8 2-2411 0 0,-9-6-4345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172 192 10889 0 0,'0'0'4776'0'0,"0"0"-4776"0"0,0 0-72 0 0,0 0 72 0 0,-35 5 716 0 0,22-5-391 0 0,-4-2-237 0 0,2-1-88 0 0,-4 0-349 0 0,4-1-231 0 0,-1-2 100 0 0,1-3-88 0 0,4-4-420 0 0,1 1-840 0 0,5-1-2544 0 0,6-7-1905 0 0</inkml:trace>
  <inkml:trace contextRef="#ctx0" brushRef="#br0" timeOffset="250.98">170 53 12377 0 0,'0'0'1632'0'0,"0"0"-1620"0"0,0 0 152 0 0,0 0 152 0 0,0 0 884 0 0,-38-12-271 0 0,19 6-593 0 0,-2-2-336 0 0,-4 2-512 0 0,4-1-685 0 0,2 2-299 0 0,6 1-2836 0 0,3-1-3653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08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0 4044 0 0,'0'0'6668'0'0,"0"0"-4507"0"0,0 0-1377 0 0,0 0-88 0 0,0 0-428 0 0,6 9-154 0 0,11 16-34 0 0,-2-5 205 0 0,-1 0 0 0 0,-1 1 0 0 0,0 0 0 0 0,-2 1 0 0 0,-1 0 1 0 0,0 1-1 0 0,4 19-285 0 0,-14-40 15 0 0,0 0 1 0 0,1 0 0 0 0,-2 0-1 0 0,1 0 1 0 0,0-1-1 0 0,0 1 1 0 0,-1 0 0 0 0,1 0-1 0 0,-1 0 1 0 0,1-1-1 0 0,-1 1 1 0 0,0 0 0 0 0,1-1-1 0 0,-1 1 1 0 0,0 0-1 0 0,0-1 1 0 0,0 1 0 0 0,-1-1-1 0 0,1 0 1 0 0,0 1-1 0 0,0-1 1 0 0,-1 0 0 0 0,1 0-1 0 0,-1 0 1 0 0,1 0-1 0 0,-1 0 1 0 0,0 0 0 0 0,1 0-1 0 0,-1 0 1 0 0,0-1-1 0 0,1 1 1 0 0,-1-1 0 0 0,0 1-1 0 0,0-1 1 0 0,0 0-1 0 0,1 1 1 0 0,-1-1 0 0 0,0 0-1 0 0,0 0 1 0 0,0 0-1 0 0,0-1 1 0 0,1 1 0 0 0,-1 0-1 0 0,0-1 1 0 0,0 1-1 0 0,-1-2-15 0 0,-86-27 792 0 0,87 27-799 0 0,1 1 0 0 0,-1 0-1 0 0,1 0 1 0 0,0 0 0 0 0,-1-1 0 0 0,1 1 0 0 0,0-1 0 0 0,0 1 0 0 0,0-1 0 0 0,0 1 0 0 0,0-1 0 0 0,0 0 0 0 0,0 1 0 0 0,1-1 0 0 0,-1 0-1 0 0,0 0 1 0 0,1 0 0 0 0,0 1 0 0 0,-1-1 0 0 0,1 0 0 0 0,0 0 0 0 0,0 0 0 0 0,0 0 0 0 0,0 0 0 0 0,0 0 0 0 0,1 0 0 0 0,-1 1 0 0 0,0-1-1 0 0,1 0 1 0 0,0 0 0 0 0,-1 0 0 0 0,1 1 0 0 0,0-1 0 0 0,0 0 0 0 0,0 1 0 0 0,0-1 0 0 0,0 1 0 0 0,0-1 0 0 0,0 1 0 0 0,1-1 0 0 0,-1 1-1 0 0,0 0 1 0 0,1 0 0 0 0,-1-1 0 0 0,1 1 0 0 0,0 0 0 0 0,-1 1 0 0 0,1-1 0 0 0,0 0 0 0 0,-1 0 0 0 0,1 1 0 0 0,0-1 0 0 0,0 1 0 0 0,0-1-1 0 0,0 1 1 0 0,-1 0 0 0 0,1 0 0 0 0,0 0 0 0 0,0 0 0 0 0,0 0 0 0 0,0 0 0 0 0,0 0 0 0 0,0 1 0 0 0,-1-1 0 0 0,1 1 0 0 0,0-1 0 0 0,0 1 7 0 0,57 9-1255 0 0,-35-2-1812 0 0,-14-5 767 0 0,-2-1-3680 0 0</inkml:trace>
  <inkml:trace contextRef="#ctx0" brushRef="#br0" timeOffset="339.36">341 100 5977 0 0,'0'0'5751'0'0,"0"0"-4508"0"0,7 6-1116 0 0,4 3 63 0 0,1 2-40 0 0,1-1 0 0 0,-1 0-1 0 0,2 0 1 0 0,-1-1 0 0 0,1-1 0 0 0,1-1 0 0 0,-1 0-1 0 0,1 0 1 0 0,0-2 0 0 0,1 0 0 0 0,0 0 0 0 0,-1-2-1 0 0,6 1-149 0 0,-20-4 0 0 0,1-1 0 0 0,-1 1 0 0 0,1 0 0 0 0,-1-1 0 0 0,1 1 0 0 0,-1-1 0 0 0,1 0 0 0 0,-1 1 0 0 0,0-1-1 0 0,1 0 1 0 0,-1 0 0 0 0,0 0 0 0 0,0 0 0 0 0,0 0 0 0 0,1 0 0 0 0,-1 0 0 0 0,0 0 0 0 0,-1 0 0 0 0,1-1 0 0 0,0 1-1 0 0,0 0 1 0 0,0-1 0 0 0,-1 1 0 0 0,1-1 0 0 0,-1 1 0 0 0,1 0 0 0 0,-1-1 0 0 0,1 1 0 0 0,-1-1 0 0 0,0 1 0 0 0,0-1-1 0 0,0 0 1 0 0,0 1 0 0 0,0-1 0 0 0,0 1 0 0 0,0-1 0 0 0,0 1 0 0 0,-1-1 0 0 0,1 1 0 0 0,-1-1 0 0 0,1 1-1 0 0,-1-1 1 0 0,1 1 0 0 0,-1 0 0 0 0,0-1 0 0 0,0 1 0 0 0,0 0 0 0 0,0-1 0 0 0,-37-68-768 0 0,-45-5 1604 0 0,81 76-820 0 0,1 0 0 0 0,-1 0 0 0 0,1-1 1 0 0,-1 1-1 0 0,1 0 0 0 0,0 0 0 0 0,-1 1 0 0 0,1-1 0 0 0,0 0 1 0 0,0 0-1 0 0,0 1 0 0 0,0-1 0 0 0,0 0 0 0 0,0 1 1 0 0,0-1-1 0 0,0 1 0 0 0,1-1 0 0 0,-1 1 0 0 0,0 0 1 0 0,1-1-1 0 0,0 1 0 0 0,-1-1 0 0 0,1 1 0 0 0,0 0 1 0 0,0 0-1 0 0,0-1 0 0 0,0 1 0 0 0,0 0 0 0 0,0-1 0 0 0,0 1 1 0 0,0 0-1 0 0,1-1 0 0 0,-1 1 0 0 0,1 0-16 0 0,-1 5 142 0 0,-2 197 1004 0 0,2-126-6561 0 0,0-74-150 0 0</inkml:trace>
  <inkml:trace contextRef="#ctx0" brushRef="#br0" timeOffset="588.23">579 324 7053 0 0,'0'0'8932'0'0,"0"0"-8932"0"0,0 0-228 0 0,0 0 228 0 0,0 0 544 0 0,0 0-19 0 0,-47-1-225 0 0,24-4-300 0 0,-2 1-76 0 0,0-1-1153 0 0,-1 1-183 0 0,1 1-676 0 0,3-3-2056 0 0,8 2-1797 0 0</inkml:trace>
  <inkml:trace contextRef="#ctx0" brushRef="#br0" timeOffset="959.66">815 116 4196 0 0,'0'0'7219'0'0,"0"0"-5183"0"0,0 0-1655 0 0,0 0 16 0 0,0 0 113 0 0,-7 3-89 0 0,-1 2-360 0 0,0 0 0 0 0,1 1 1 0 0,-1-1-1 0 0,1 1 0 0 0,0 1 0 0 0,1-1 0 0 0,0 1 1 0 0,0 0-1 0 0,0 1 0 0 0,1-1 0 0 0,0 1 0 0 0,0 0 1 0 0,1 0-1 0 0,0 1 0 0 0,1 0 0 0 0,0-1 0 0 0,0 1 1 0 0,1 0-1 0 0,0 0 0 0 0,0 0 0 0 0,1 1 0 0 0,0-1 1 0 0,1 0-1 0 0,0 0 0 0 0,0 1 0 0 0,1-1 0 0 0,0 0 1 0 0,1 0-1 0 0,0 0 0 0 0,1 0 0 0 0,-1 0 0 0 0,2 0 1 0 0,3 7-62 0 0,-6-14-228 0 0,28 28-951 0 0,-3-22-7329 0 0,-13-11 1243 0 0</inkml:trace>
  <inkml:trace contextRef="#ctx0" brushRef="#br0" timeOffset="1207">1074 283 9973 0 0,'0'0'3108'0'0,"1"35"-2884"0"0,-6-16-216 0 0,-4 1 608 0 0,-1 1-188 0 0,-3-2-36 0 0,-3-2-64 0 0,-1-1-176 0 0,1-2 12 0 0,2-3-152 0 0,-2-3-12 0 0,7 0-240 0 0,-1-5-416 0 0,2-3-320 0 0,3-2-816 0 0,1-2-3024 0 0,3-12-2109 0 0</inkml:trace>
  <inkml:trace contextRef="#ctx0" brushRef="#br0" timeOffset="1456.9">975 330 9249 0 0,'4'7'4467'0'0,"17"46"-3249"0"0,49 81-385 0 0,-56-127-2454 0 0,-6-13-6362 0 0,-1-5 1820 0 0</inkml:trace>
  <inkml:trace contextRef="#ctx0" brushRef="#br0" timeOffset="1797.01">1305 183 5869 0 0,'0'0'5871'0'0,"0"0"-4526"0"0,0 0-1157 0 0,-3 6 256 0 0,1-3-421 0 0,1 1 0 0 0,-1-1 0 0 0,0 0 0 0 0,-1 0 0 0 0,1 0 0 0 0,0 0 0 0 0,-1 0 0 0 0,0-1 0 0 0,0 1 0 0 0,1-1 0 0 0,-1 1 0 0 0,-1-1 0 0 0,1 0 0 0 0,0 0 0 0 0,0-1 0 0 0,-1 1 0 0 0,1-1 0 0 0,-1 1 0 0 0,0-1 0 0 0,1 0 0 0 0,-1 0 0 0 0,0-1 0 0 0,1 1 0 0 0,-1-1 0 0 0,0 0 0 0 0,0 0 0 0 0,0 0 0 0 0,1 0 0 0 0,-1-1 0 0 0,0 0 0 0 0,0 1 0 0 0,1-1 0 0 0,-1-1 0 0 0,1 1 0 0 0,-1-1-23 0 0,3 2-86 0 0,0-1 0 0 0,0 0 0 0 0,0 1 0 0 0,0-1 0 0 0,0 0 0 0 0,0 0 0 0 0,0 0 0 0 0,0 0 0 0 0,0 0 0 0 0,1 0 0 0 0,-1 0 0 0 0,0 0 0 0 0,1 0 0 0 0,-1 0 0 0 0,1 0 0 0 0,-1 0 0 0 0,1-1 0 0 0,0 1 0 0 0,-1 0 0 0 0,1 0 0 0 0,0-1 0 0 0,0 1 0 0 0,0 0 0 0 0,0 0 0 0 0,0-1 0 0 0,0 1 0 0 0,0 0 0 0 0,0 0 0 0 0,0-1 0 0 0,1 1 0 0 0,-1 0 0 0 0,1 0 0 0 0,-1 0 0 0 0,1 0 0 0 0,-1-1-1 0 0,1 1 1 0 0,-1 0 0 0 0,1 0 0 0 0,0 0 0 0 0,0 0 86 0 0,34 8 823 0 0,82 90 2574 0 0,-202-146-3526 0 0,34 12-5181 0 0,38 26 588 0 0</inkml:trace>
  <inkml:trace contextRef="#ctx0" brushRef="#br0" timeOffset="1985.17">1423 220 12389 0 0,'21'37'2000'0'0,"-9"-11"-1924"0"0,-3 0-28 0 0,-7-8 56 0 0,0 5 312 0 0,0 4-164 0 0,-2 2-112 0 0,-2-2-40 0 0,-6 0-100 0 0,-1-2 12 0 0,-4 0 36 0 0,-2 0-48 0 0,1-1-564 0 0,0-3-588 0 0,3-6-996 0 0,1 0-5233 0 0</inkml:trace>
  <inkml:trace contextRef="#ctx0" brushRef="#br0" timeOffset="2220.54">1517 733 6341 0 0,'0'0'5532'0'0,"-9"1"-4236"0"0,-44 1-567 0 0,0-2 0 0 0,0-2 1 0 0,0-3-1 0 0,1-2 0 0 0,-24-7-729 0 0,-36-3 312 0 0,-704-100 35 0 0,810 116-656 0 0,-46-1-1055 0 0,33 10-3080 0 0,21-1 697 0 0,4-1-447 0 0</inkml:trace>
  <inkml:trace contextRef="#ctx0" brushRef="#br0" timeOffset="2502.19">573 771 9381 0 0,'0'0'3716'0'0,"4"7"-2866"0"0,5 6-686 0 0,-1 1-1 0 0,-1 0 1 0 0,0 0-1 0 0,0 0 1 0 0,-2 1-1 0 0,0 0 1 0 0,0 0-1 0 0,-2 1 1 0 0,1-1-1 0 0,-2 1 1 0 0,0-1-1 0 0,-1 1 1 0 0,-1 0-1 0 0,-1 0 0 0 0,0 5-162 0 0,0-19 28 0 0,-1 0 0 0 0,1 0 1 0 0,-1 0-1 0 0,0 0 1 0 0,0-1-1 0 0,1 1 0 0 0,-1 0 1 0 0,0-1-1 0 0,0 1 1 0 0,-1-1-1 0 0,1 0 0 0 0,0 0 1 0 0,0 1-1 0 0,-1-2 1 0 0,1 1-1 0 0,0 0 0 0 0,-1 0 1 0 0,1-1-1 0 0,-1 1 1 0 0,1-1-1 0 0,-1 0 0 0 0,1 0 1 0 0,-1 0-1 0 0,1 0 1 0 0,-1 0-1 0 0,1 0 0 0 0,-1-1 1 0 0,1 1-1 0 0,-1-1 1 0 0,1 0-1 0 0,-1 1 0 0 0,1-1 1 0 0,0-1-1 0 0,0 1 1 0 0,-1 0-1 0 0,1 0 0 0 0,0-1 1 0 0,0 1-1 0 0,0-1 1 0 0,0 0-1 0 0,1 1 0 0 0,-1-1 1 0 0,0 0-1 0 0,1 0 1 0 0,-1 0-1 0 0,1 0 0 0 0,0-1 1 0 0,-1 1-1 0 0,1 0 1 0 0,0 0-1 0 0,1-1 0 0 0,-1 1 1 0 0,0-1-1 0 0,1 1 1 0 0,-1-1-1 0 0,1 1 0 0 0,0-1 1 0 0,0 1-1 0 0,0-1 1 0 0,0 1-1 0 0,0-1 1 0 0,0 1-1 0 0,1-1 0 0 0,-1 1 1 0 0,1-1-1 0 0,0 1 1 0 0,-1 0-1 0 0,1-1 0 0 0,0 1 1 0 0,2-2-30 0 0,-1 0 1 0 0,1 1 0 0 0,0-1 1 0 0,0 1-1 0 0,0 0 0 0 0,0 0 1 0 0,0 0-1 0 0,1 1 0 0 0,-1-1 1 0 0,1 1-1 0 0,0 0 0 0 0,0 0 0 0 0,0 0 1 0 0,0 0-1 0 0,0 1 0 0 0,0-1 1 0 0,0 1-1 0 0,1 0 0 0 0,-1 0 1 0 0,0 1-1 0 0,1-1 0 0 0,-1 1 1 0 0,1 0-1 0 0,-1 0 0 0 0,0 1 1 0 0,1-1-1 0 0,-1 1 0 0 0,0 0 0 0 0,0 0 1 0 0,2 1-2 0 0,51 11-5622 0 0,-37-8 803 0 0,-8-2-3156 0 0</inkml:trace>
  <inkml:trace contextRef="#ctx0" brushRef="#br0" timeOffset="2752.01">849 954 10709 0 0,'0'0'2806'0'0,"0"0"-1873"0"0,0 0-762 0 0,0 0 9 0 0,0 0-42 0 0,0 0-109 0 0,7-2-23 0 0,-3 1 5 0 0,0 0-1 0 0,0 1 1 0 0,1-1-1 0 0,-1 1 1 0 0,0 0 0 0 0,1 0-1 0 0,-1 1 1 0 0,0-1-1 0 0,0 1 1 0 0,1 0-1 0 0,-1 0 1 0 0,0 0 0 0 0,0 0-1 0 0,0 1 1 0 0,0 0-1 0 0,0 0 1 0 0,-1 0 0 0 0,1 0-1 0 0,0 0 1 0 0,-1 1-1 0 0,0 0 1 0 0,1 0-1 0 0,-1 0 1 0 0,0 0-11 0 0,3 3 90 0 0,0 1 1 0 0,-1-1-1 0 0,1 1 1 0 0,-1 0-1 0 0,-1 0 1 0 0,0 0-1 0 0,0 1 0 0 0,0 0 1 0 0,-1 0-1 0 0,0 0 1 0 0,0 0-1 0 0,-1 0 1 0 0,0 0-1 0 0,0 8-90 0 0,-1-13 22 0 0,-1 0 1 0 0,0 1-1 0 0,-1-1 0 0 0,1 1 0 0 0,-1-1 1 0 0,1 0-1 0 0,-1 1 0 0 0,0-1 1 0 0,0 0-1 0 0,0 1 0 0 0,-1-1 0 0 0,1 0 1 0 0,-1 0-1 0 0,0 0 0 0 0,0 0 0 0 0,0-1 1 0 0,0 1-1 0 0,0 0 0 0 0,0-1 1 0 0,-1 1-1 0 0,1-1 0 0 0,-1 0 0 0 0,0 0 1 0 0,0 0-1 0 0,0 0 0 0 0,0-1 1 0 0,0 1-1 0 0,0-1 0 0 0,0 1 0 0 0,0-1 1 0 0,-1 0-1 0 0,1-1 0 0 0,0 1 0 0 0,-1 0 1 0 0,1-1-1 0 0,-1 0 0 0 0,1 0-22 0 0,0 1-286 0 0,-26 0-486 0 0,16-10-6537 0 0,12-3-804 0 0</inkml:trace>
  <inkml:trace contextRef="#ctx0" brushRef="#br0" timeOffset="3002.01">1090 1039 13673 0 0,'0'0'1638'0'0,"-1"6"-1179"0"0,-30 178 1102 0 0,40-162-2130 0 0,7-16-4935 0 0,-4-7-3210 0 0</inkml:trace>
  <inkml:trace contextRef="#ctx0" brushRef="#br0" timeOffset="3263.29">1311 1203 12337 0 0,'0'0'2084'0'0,"0"0"-1598"0"0,0 0-300 0 0,0 0-58 0 0,0 0 164 0 0,0 0-138 0 0,0 0-72 0 0,0 0-17 0 0,0 0-38 0 0,0 4 9 0 0,-2 16 51 0 0,3-16-38 0 0,-1 1 1 0 0,0-1-1 0 0,-1 0 0 0 0,1 0 1 0 0,-1 0-1 0 0,0 1 0 0 0,0-1 1 0 0,0 0-1 0 0,0 0 1 0 0,-1 0-1 0 0,1 0 0 0 0,-1 0 1 0 0,0-1-1 0 0,0 1 1 0 0,-1-1-1 0 0,1 1 0 0 0,-1-1 1 0 0,0 0-1 0 0,0 0 1 0 0,-2 2-50 0 0,4-4 27 0 0,0 0 1 0 0,0 0-1 0 0,0 1 1 0 0,0-1 0 0 0,0 0-1 0 0,0 0 1 0 0,0 0-1 0 0,0 0 1 0 0,1 1 0 0 0,-1-1-1 0 0,1 0 1 0 0,-1 1-1 0 0,1-1 1 0 0,-1 1 0 0 0,1-1-1 0 0,0 0 1 0 0,0 1-1 0 0,-1-1 1 0 0,1 1-1 0 0,0-1 1 0 0,0 1 0 0 0,1-1-1 0 0,-1 1 1 0 0,0-1-1 0 0,0 1 1 0 0,1-1 0 0 0,-1 0-1 0 0,1 1 1 0 0,-1-1-1 0 0,1 0 1 0 0,-1 1 0 0 0,1-1-1 0 0,0 0 1 0 0,0 0-1 0 0,0 1 1 0 0,0-1 0 0 0,0 0-1 0 0,0 0 1 0 0,0 0-1 0 0,0 0 1 0 0,0 0 0 0 0,0-1-1 0 0,0 1 1 0 0,1 0-1 0 0,-1 0 1 0 0,0-1 0 0 0,1 1-1 0 0,-1-1 1 0 0,0 1-1 0 0,1-1 1 0 0,-1 0 0 0 0,1 1-1 0 0,-1-1 1 0 0,1 0-1 0 0,-1 0 1 0 0,1 0-28 0 0,3 3-407 0 0,0 0-324 0 0,9 5-1407 0 0,-1-6-6062 0 0,1-3 1179 0 0</inkml:trace>
  <inkml:trace contextRef="#ctx0" brushRef="#br0" timeOffset="4536">1284 1199 2980 0 0,'0'0'7426'0'0,"0"0"-5890"0"0,0 0-1391 0 0,0 0 163 0 0,0 0 139 0 0,0 0-14 0 0,0 0-15 0 0,0 0-52 0 0,0 0 5 0 0,37-12 1822 0 0,-33 14-2140 0 0,-1 1 0 0 0,1 0-1 0 0,-1 0 1 0 0,0 0 0 0 0,0 1 0 0 0,-1-1 0 0 0,1 1 0 0 0,-1-1 0 0 0,1 1-1 0 0,-1 0 1 0 0,0 0 0 0 0,-1 0 0 0 0,1 0 0 0 0,-1 0 0 0 0,0 0 0 0 0,0 1-1 0 0,0-1 1 0 0,0 0 0 0 0,-1 1 0 0 0,1-1 0 0 0,-1 1 0 0 0,-1-1 0 0 0,1 0-1 0 0,0 1 1 0 0,-2 3-53 0 0,1-2 70 0 0,-1 0-1 0 0,0-1 0 0 0,0 1 0 0 0,-1 0 0 0 0,1-1 1 0 0,-1 1-1 0 0,0-1 0 0 0,-1 0 0 0 0,1 0 0 0 0,-1 0 1 0 0,0 0-1 0 0,0-1 0 0 0,-1 1 0 0 0,0-1 1 0 0,1-1-1 0 0,-1 1 0 0 0,-2 1-69 0 0,-8 7 69 0 0,79 4 1012 0 0,0-3-1799 0 0,-15-2-2268 0 0,-16-6-4474 0 0,-17-5-1483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7:07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266 103 168 0 0,'0'0'9216'0'0,"0"0"-5625"0"0,0 0-2549 0 0,0 0-476 0 0,0 0-182 0 0,0 0-244 0 0,0 0-16 0 0,0 0 214 0 0,-8 0 146 0 0,-21 1-645 0 0,0-1 0 0 0,0-2 0 0 0,0-1 1 0 0,0-1-1 0 0,1-2 0 0 0,0-1 0 0 0,-15-6 161 0 0,30 1-4999 0 0,14 3-1713 0 0</inkml:trace>
  <inkml:trace contextRef="#ctx0" brushRef="#br0" timeOffset="233.87">320 24 7069 0 0,'0'0'7120'0'0,"0"0"-7044"0"0,0 0-76 0 0,0 0 0 0 0,0 0 216 0 0,0 0 492 0 0,-34 4-92 0 0,11-6-200 0 0,-2-1-320 0 0,-1 1-96 0 0,1-1-328 0 0,0 1-364 0 0,3-1-76 0 0,5 0-124 0 0,7 0-576 0 0,2-1-1456 0 0,1 2-2081 0 0</inkml:trace>
  <inkml:trace contextRef="#ctx0" brushRef="#br0" timeOffset="499.2">372 21 9925 0 0,'0'0'3908'0'0,"38"36"-3576"0"0,-27-16-4 0 0,2 2 0 0 0,-5 2-24 0 0,-4-2-152 0 0,-4-3-88 0 0,-8 0-4 0 0,-3-3 16 0 0,-6 0 40 0 0,-3-2-116 0 0,-1-1-180 0 0,-1-4-700 0 0,1-2-328 0 0,-2-3-932 0 0,10-1-2788 0 0,-4-3-1329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7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3 1136 0 0,'0'0'5397'0'0,"0"0"-3123"0"0,0 0-1507 0 0,0 0-123 0 0,0 0 248 0 0,0 0-22 0 0,-6-1-209 0 0,5 1-592 0 0,-1-1-1 0 0,0 1 1 0 0,1 0-1 0 0,-1-1 0 0 0,0 1 1 0 0,1 0-1 0 0,-1 0 1 0 0,0 0-1 0 0,1 0 1 0 0,-1 0-1 0 0,0 1 1 0 0,1-1-1 0 0,-1 0 1 0 0,0 1-1 0 0,1-1 1 0 0,-1 1-1 0 0,1 0 1 0 0,-1-1-1 0 0,1 1 1 0 0,-1 0-1 0 0,1 0 0 0 0,0 0 1 0 0,-1 0-1 0 0,1 0 1 0 0,0 0-1 0 0,0 1 1 0 0,0-1-1 0 0,-1 0 1 0 0,2 1-1 0 0,-1-1 1 0 0,0 0-1 0 0,0 1 1 0 0,0-1-1 0 0,0 1 1 0 0,1-1-1 0 0,-1 1 0 0 0,1 0 1 0 0,-1-1-1 0 0,1 2-68 0 0,2-1 112 0 0,0-1-1 0 0,0 0 1 0 0,0 0-1 0 0,0 0 1 0 0,0 0-1 0 0,0-1 1 0 0,0 1-1 0 0,1-1 0 0 0,-1 1 1 0 0,0-1-1 0 0,0 0 1 0 0,1 1-1 0 0,-1-1 1 0 0,0 0-1 0 0,1-1 1 0 0,-1 1-1 0 0,0 0 0 0 0,0-1 1 0 0,0 1-1 0 0,1-1 1 0 0,-1 0-1 0 0,0 1 1 0 0,0-1-1 0 0,0 0 1 0 0,0 0-1 0 0,0-1 0 0 0,0 1 1 0 0,0 0-1 0 0,-1-1 1 0 0,1 1-1 0 0,0-1 1 0 0,-1 1-1 0 0,1-1 1 0 0,-1 0-1 0 0,1 0 0 0 0,-1 0 1 0 0,0 0-1 0 0,0 0 1 0 0,0 0-112 0 0,-1 3-34 0 0,0 0 0 0 0,-1 0 0 0 0,1 0 0 0 0,0-1 0 0 0,-1 1 0 0 0,1 0 0 0 0,-1 0 0 0 0,1 0 0 0 0,-1-1 0 0 0,1 1 0 0 0,-1 0 0 0 0,1-1 0 0 0,-1 1 0 0 0,0 0 0 0 0,0-1 0 0 0,1 1 0 0 0,-1-1 0 0 0,0 1 0 0 0,0-1 0 0 0,0 1 0 0 0,1-1 0 0 0,-1 0 0 0 0,0 1 0 0 0,0-1 0 0 0,0 0 0 0 0,0 0 0 0 0,0 1 0 0 0,0-1 0 0 0,0 0 0 0 0,0 0 0 0 0,1 0 0 0 0,-1 0 0 0 0,0 0 1 0 0,0-1-1 0 0,0 1 0 0 0,0 0 0 0 0,0 0 0 0 0,0-1 0 0 0,0 1 0 0 0,0 0 0 0 0,1-1 0 0 0,-1 1 0 0 0,0-1 0 0 0,0 1 0 0 0,1-1 0 0 0,-1 1 0 0 0,0-1 0 0 0,0 1 0 0 0,1-1 0 0 0,-1 0 0 0 0,1 0 0 0 0,-1 1 0 0 0,0-1 0 0 0,1 0 0 0 0,0 0 34 0 0,21 16 1718 0 0,-15-13-6823 0 0,-5-2 2556 0 0,-5-1-4264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8.2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11865 0 0,'0'0'199'0'0,"-3"5"73"0"0,-2 2-92 0 0,2 0-1 0 0,-1 0 1 0 0,1 0-1 0 0,0 0 1 0 0,1 1-1 0 0,-1-1 1 0 0,2 1-1 0 0,-1 0 1 0 0,1-1-1 0 0,0 1 1 0 0,1 0-1 0 0,-1 0 1 0 0,2 0-1 0 0,-1 0 1 0 0,1-1-1 0 0,0 1 1 0 0,1 0-1 0 0,0 0 1 0 0,0-1-1 0 0,0 1 1 0 0,1-1-1 0 0,0 0 1 0 0,1 0-1 0 0,0 0 1 0 0,0 0-1 0 0,0-1 1 0 0,1 1-1 0 0,0-1 1 0 0,0 0-1 0 0,0-1 1 0 0,1 1-1 0 0,0-1 1 0 0,0 0-1 0 0,0-1 1 0 0,1 1-1 0 0,1 0-179 0 0,-3-4 33 0 0,0 1-1 0 0,-1-1 1 0 0,1 0-1 0 0,0 0 1 0 0,0-1-1 0 0,0 1 1 0 0,-1-1-1 0 0,1 0 1 0 0,0 0-1 0 0,0-1 1 0 0,0 0 0 0 0,0 0-1 0 0,-1 0 1 0 0,1 0-1 0 0,0-1 1 0 0,-1 1-1 0 0,1-1 1 0 0,-1 0-1 0 0,0-1 1 0 0,0 1-1 0 0,0-1 1 0 0,0 0-1 0 0,0 0 1 0 0,0 0-1 0 0,-1 0 1 0 0,1-1-1 0 0,-1 1 1 0 0,0-1-1 0 0,0 0 1 0 0,0 0-1 0 0,-1 0 1 0 0,1 0-1 0 0,-1-1 1 0 0,0 1-1 0 0,0-1 1 0 0,-1 1-1 0 0,1-1 1 0 0,-1 0-1 0 0,0 1 1 0 0,0-1-1 0 0,-1 0 1 0 0,1 0-1 0 0,-1 0 1 0 0,0 0-1 0 0,-1 1 1 0 0,0-4-33 0 0,1-47-913 0 0,-3 74-911 0 0,2 9 1264 0 0,6 94 2181 0 0,10-86-4321 0 0,14-8-3985 0 0,-12-20-2312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8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8233 0 0,'0'0'6232'0'0,"0"0"-4958"0"0,0 0-1335 0 0,0 0 186 0 0,0 0-5 0 0,0 0-36 0 0,0 0-10 0 0,1-5-52 0 0,0 4-14 0 0,-1-1 0 0 0,1 1 0 0 0,-1 0 0 0 0,1-1-1 0 0,0 1 1 0 0,-1 0 0 0 0,1-1 0 0 0,0 1 0 0 0,0 0-1 0 0,0 0 1 0 0,0 0 0 0 0,0 0 0 0 0,0 0 0 0 0,0 0-1 0 0,0 0 1 0 0,0 0 0 0 0,0 0 0 0 0,1 0 0 0 0,-1 0-1 0 0,0 1 1 0 0,1-1 0 0 0,-1 1 0 0 0,1-1 0 0 0,-1 1-1 0 0,0-1 1 0 0,1 1 0 0 0,-1 0 0 0 0,1 0 0 0 0,-1 0-1 0 0,1 0 1 0 0,-1 0 0 0 0,1 0 0 0 0,-1 0 0 0 0,1 0-1 0 0,-1 1 1 0 0,1-1 0 0 0,-1 0 0 0 0,0 1 0 0 0,1-1-1 0 0,-1 1 1 0 0,0 0 0 0 0,1-1 0 0 0,-1 1-1 0 0,0 0 1 0 0,0 0 0 0 0,1 0 0 0 0,-1 0 0 0 0,0 0-1 0 0,0 0 1 0 0,0 0 0 0 0,0 0 0 0 0,0 1-8 0 0,2-1 26 0 0,0 0 0 0 0,0 0 0 0 0,0 1 0 0 0,0-1 0 0 0,-1 1 0 0 0,1 0 0 0 0,0-1 0 0 0,-1 1 0 0 0,1 1 0 0 0,-1-1 0 0 0,0 0 0 0 0,0 0 0 0 0,1 1 0 0 0,-2-1 0 0 0,1 1 0 0 0,0 0 0 0 0,0 0 0 0 0,-1-1 0 0 0,0 1 0 0 0,1 0 0 0 0,-1 0 0 0 0,0 0 0 0 0,-1 1 0 0 0,1-1 0 0 0,0 0 0 0 0,-1 0 0 0 0,0 0 0 0 0,0 1 0 0 0,0-1 0 0 0,0 0 0 0 0,0 0 0 0 0,-1 0 0 0 0,1 0 0 0 0,-1 1 0 0 0,0-1 0 0 0,0 0 0 0 0,0 0 0 0 0,0 0 0 0 0,-1 0 0 0 0,1-1 0 0 0,-1 1 0 0 0,1 0 0 0 0,-1 0 0 0 0,0-1 0 0 0,0 1 0 0 0,-2 1-26 0 0,-70 54 164 0 0,122-37 893 0 0,70-4-875 0 0,-68-18-3219 0 0,-38-2-1663 0 0,4-4-3935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9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8837 0 0,'0'0'7524'0'0,"0"0"-6608"0"0,-6 7-1248 0 0,-71 77 208 0 0,78-82 198 0 0,0 0 0 0 0,0 0 1 0 0,1 0-1 0 0,-1 0 0 0 0,1 0 0 0 0,0 0 0 0 0,-1 0 1 0 0,1-1-1 0 0,0 1 0 0 0,0-1 0 0 0,0 1 1 0 0,0-1-1 0 0,1 0 0 0 0,-1 1 0 0 0,0-1 1 0 0,0 0-1 0 0,1-1 0 0 0,-1 1 0 0 0,0 0 0 0 0,1-1 1 0 0,-1 1-1 0 0,1-1 0 0 0,-1 0 0 0 0,1 1 1 0 0,-1-1-1 0 0,1-1 0 0 0,-1 1 0 0 0,1 0 0 0 0,-1-1 1 0 0,1 1-1 0 0,-1-1 0 0 0,0 0 0 0 0,3 0-74 0 0,-1 1 67 0 0,-1 0 0 0 0,1-1 0 0 0,0 1 0 0 0,0-1 0 0 0,-1 1 1 0 0,1-1-1 0 0,0-1 0 0 0,-1 1 0 0 0,1 0 0 0 0,-1-1 0 0 0,1 0 0 0 0,-1 1 0 0 0,0-1 0 0 0,0-1 0 0 0,0 1 0 0 0,0 0 0 0 0,0-1 0 0 0,0 0 0 0 0,-1 1 0 0 0,1-1 0 0 0,-1 0 0 0 0,1-1-67 0 0,-3 2-64 0 0,1 0 1 0 0,-1 0-1 0 0,0 1 1 0 0,0-1-1 0 0,0 0 1 0 0,0 0-1 0 0,0 0 0 0 0,0 0 1 0 0,0 1-1 0 0,-1-1 1 0 0,1 0-1 0 0,-1 0 1 0 0,1 1-1 0 0,-1-1 1 0 0,0 0-1 0 0,0 1 1 0 0,0-1-1 0 0,1 0 1 0 0,-2 1-1 0 0,1 0 1 0 0,0-1-1 0 0,0 1 0 0 0,0-1 1 0 0,-1 1-1 0 0,1 0 1 0 0,0 0-1 0 0,-1 0 1 0 0,1 0-1 0 0,-1 0 1 0 0,0 0-1 0 0,1 0 1 0 0,-2 0 63 0 0,-34-16-2874 0 0,7 12-3404 0 0,-1 3-2190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9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587 75 7737 0 0,'0'0'6494'0'0,"0"0"-4822"0"0,0 0-2212 0 0,0 8-18 0 0,58 723 3775 0 0,-38-599-2457 0 0,-16-169-1509 0 0,-10-85-6171 0 0,4 91 3537 0 0,-2-29-4347 0 0</inkml:trace>
  <inkml:trace contextRef="#ctx0" brushRef="#br0" timeOffset="372.61">609 79 8825 0 0,'0'0'3489'0'0,"0"0"-2691"0"0,0 0-713 0 0,0 0-147 0 0,0 0 343 0 0,-3 2 93 0 0,3 3-280 0 0,0 0 1 0 0,0 0 0 0 0,1 0-1 0 0,0 1 1 0 0,0-1-1 0 0,1 0 1 0 0,-1 0-1 0 0,1-1 1 0 0,0 1 0 0 0,0 0-1 0 0,1-1 1 0 0,-1 1-1 0 0,1-1 1 0 0,0 0-1 0 0,0 1 1 0 0,1-1 0 0 0,-1-1-1 0 0,1 1 1 0 0,0-1-1 0 0,0 1 1 0 0,0-1-1 0 0,0 0 1 0 0,1 0 0 0 0,-1-1-1 0 0,1 0 1 0 0,0 1-1 0 0,-1-1 1 0 0,1-1-1 0 0,0 1 1 0 0,0-1 0 0 0,1 0-95 0 0,-16-55 1550 0 0,-73-57-2132 0 0,51 151-4 0 0,-47 32 946 0 0,41-49-7310 0 0,35-22-2304 0 0</inkml:trace>
  <inkml:trace contextRef="#ctx0" brushRef="#br0" timeOffset="790.49">6 1 6505 0 0,'0'0'5689'0'0,"0"0"-4545"0"0,-1 6-521 0 0,1-4-575 0 0,-2 10 169 0 0,1 1-1 0 0,0-1 1 0 0,1 1 0 0 0,0 0-1 0 0,1-1 1 0 0,0 1-1 0 0,1-1 1 0 0,0 1-1 0 0,1-1 1 0 0,1 0 0 0 0,2 8-217 0 0,-2-18 54 0 0,-1 1 0 0 0,1-1 1 0 0,-1 0-1 0 0,1 0 0 0 0,0 0 1 0 0,-1 0-1 0 0,1-1 0 0 0,0 0 1 0 0,0 1-1 0 0,0-2 0 0 0,0 1 1 0 0,1 0-1 0 0,-1-1 0 0 0,0 1 1 0 0,0-1-1 0 0,0-1 0 0 0,0 1 1 0 0,1 0-1 0 0,-1-1 0 0 0,0 0 1 0 0,0 0-1 0 0,0 0 0 0 0,0 0 1 0 0,0-1-1 0 0,-1 0 1 0 0,1 0-1 0 0,0 0 0 0 0,-1 0 1 0 0,1 0-1 0 0,-1-1 0 0 0,0 1 1 0 0,0-1-1 0 0,0 0 0 0 0,0 0 1 0 0,0 0-1 0 0,0 0 0 0 0,-1-1 1 0 0,0 1-1 0 0,1-1-54 0 0,23-55 49 0 0,-14 103-1593 0 0,-8 20 1971 0 0,3 14-900 0 0,12-34-4459 0 0,-5-32-2114 0 0</inkml:trace>
  <inkml:trace contextRef="#ctx0" brushRef="#br0" timeOffset="1100.12">363 377 7853 0 0,'0'0'2545'0'0,"0"0"-1538"0"0,0 0-56 0 0,0 0 87 0 0,0 0-23 0 0,0 0-114 0 0,0 0-98 0 0,-4-13 2433 0 0,16 142-6051 0 0,-9-125-2516 0 0,2-3-5408 0 0</inkml:trace>
  <inkml:trace contextRef="#ctx0" brushRef="#br0" timeOffset="2201.13">732 952 860 0 0,'0'0'958'0'0,"0"0"-539"0"0,0 0 653 0 0,0 0 1121 0 0,0 0-954 0 0,0 0-767 0 0,0 0 79 0 0,0 0 344 0 0,0 0 94 0 0,3 0 7418 0 0,24 0-8547 0 0,984 2 1709 0 0,-993-11-1135 0 0,-47-9-687 0 0,18 11 104 0 0,-43-34 66 0 0,54 41 51 0 0,27 12-1085 0 0,95 42 1545 0 0,-147-20-1315 0 0,-54 4 1178 0 0,44-28-7002 0 0,27-9-3250 0 0</inkml:trace>
  <inkml:trace contextRef="#ctx0" brushRef="#br0" timeOffset="3689.49">690 772 2572 0 0,'0'0'1091'0'0,"0"0"2121"0"0,0 0-623 0 0,0 0-1064 0 0,0 0-438 0 0,0 0-17 0 0,0 0-112 0 0,0 0-139 0 0,0 0-155 0 0,-4-1-178 0 0,4 1-417 0 0,1-1 0 0 0,-1 1 0 0 0,1 0 0 0 0,-1-1 0 0 0,0 1 0 0 0,1-1 0 0 0,-1 1 0 0 0,0 0 0 0 0,0-1 0 0 0,1 1 0 0 0,-1-1 0 0 0,0 1 0 0 0,0-1 0 0 0,0 1 0 0 0,1-1 0 0 0,-1 1 0 0 0,0-1 0 0 0,0 1 0 0 0,0-1 0 0 0,0 1 0 0 0,0-1 0 0 0,0 1 0 0 0,0-1 0 0 0,0 1 0 0 0,0-1 0 0 0,0 1 0 0 0,0-1 0 0 0,0 1 0 0 0,-1-1 0 0 0,1 1 0 0 0,0-1 0 0 0,0 1 0 0 0,0-1 0 0 0,-1 1 0 0 0,1 0 0 0 0,0-1 0 0 0,-1 1 0 0 0,1-1 0 0 0,0 1 0 0 0,-1 0 0 0 0,1-1 0 0 0,0 1 0 0 0,-1 0 0 0 0,0-1-69 0 0,59-7-193 0 0,53 9 239 0 0,-97 45-1656 0 0,-2-11 1904 0 0,-6-23-244 0 0,-1 0-1 0 0,0 0 0 0 0,-1 1 0 0 0,-1 0 0 0 0,0-1 0 0 0,0 2 0 0 0,-1-1 0 0 0,-1 0 0 0 0,0 0 0 0 0,-1 0 0 0 0,0 1 0 0 0,-1-1 0 0 0,-1 0 0 0 0,-1 5-49 0 0,-4-10-3412 0 0,7-11-4160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22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6065 0 0,'0'0'5866'0'0,"0"0"-3756"0"0,0 0-1686 0 0,0 0-288 0 0,0 0-93 0 0,0 8 344 0 0,0 32 72 0 0,-1-22-253 0 0,0 0 0 0 0,1 0 0 0 0,1 0 0 0 0,0 0 0 0 0,2 0 0 0 0,0 0 0 0 0,1 0 0 0 0,1 0 0 0 0,5 12-206 0 0,-7-27 41 0 0,-1 0-1 0 0,0 0 1 0 0,1-1 0 0 0,0 1 0 0 0,-1-1 0 0 0,1 0 0 0 0,0 0 0 0 0,0 0 0 0 0,0 0 0 0 0,1 0 0 0 0,-1-1 0 0 0,0 1 0 0 0,1-1 0 0 0,-1 0 0 0 0,1 0 0 0 0,-1 0 0 0 0,1-1 0 0 0,-1 1 0 0 0,1-1 0 0 0,0 0 0 0 0,-1 0 0 0 0,1 0-1 0 0,0 0 1 0 0,-1-1 0 0 0,1 1 0 0 0,-1-1 0 0 0,1 0 0 0 0,-1 0 0 0 0,1 0 0 0 0,-1-1 0 0 0,0 1 0 0 0,1-1 0 0 0,-1 0 0 0 0,0 0 0 0 0,0 0 0 0 0,0 0 0 0 0,0 0 0 0 0,-1-1 0 0 0,1 1 0 0 0,-1-1 0 0 0,1 0 0 0 0,-1 0 0 0 0,0 0-1 0 0,0 0 1 0 0,0 0 0 0 0,-1 0 0 0 0,1 0 0 0 0,-1-1 0 0 0,1 1 0 0 0,-1-1 0 0 0,0 1 0 0 0,0-3-41 0 0,11-68-66 0 0,-1 132-1641 0 0,-8-45 1556 0 0,17 78 962 0 0,3-34-4005 0 0,-16-48-1959 0 0,5-4-4412 0 0</inkml:trace>
  <inkml:trace contextRef="#ctx0" brushRef="#br0" timeOffset="372.12">394 431 11597 0 0,'0'0'4430'0'0,"0"0"-3788"0"0,0 0-583 0 0,0 0 114 0 0,0 0-26 0 0,0 0 2 0 0,0 0 4 0 0,-3-3-13 0 0,3 3-145 0 0,0 0 0 0 0,1 0-1 0 0,-1 0 1 0 0,1 0 0 0 0,-1 0 0 0 0,0-1 0 0 0,1 1 0 0 0,-1 0 0 0 0,0 0 0 0 0,1 0 0 0 0,-1-1 0 0 0,0 1 0 0 0,1 0 0 0 0,-1 0 0 0 0,0-1 0 0 0,1 1 0 0 0,-1 0 0 0 0,0-1 0 0 0,0 1 0 0 0,0 0 0 0 0,1-1 0 0 0,-1 1 0 0 0,0 0 0 0 0,0-1 0 0 0,0 1 0 0 0,0-1 0 0 0,1 1 0 0 0,-1 0 0 0 0,0-1 0 0 0,0 1 0 0 0,0-1-1 0 0,0 1 1 0 0,0 0 0 0 0,0-1 0 0 0,0 1 0 0 0,0-1 0 0 0,-1 1 0 0 0,1 0 0 0 0,0-1 0 0 0,0 1 0 0 0,0-1 0 0 0,0 1 0 0 0,0 0 0 0 0,-1-1 0 0 0,1 1 0 0 0,0 0 0 0 0,0-1 0 0 0,-1 1 0 0 0,1 0 0 0 0,0-1 0 0 0,0 1 0 0 0,-1 0 0 0 0,1 0 0 0 0,0-1 0 0 0,-1 1 0 0 0,1 0 0 0 0,-1 0 5 0 0,46 11-87 0 0,-40-8 130 0 0,-1 1 0 0 0,1-1 0 0 0,-1 1 0 0 0,0 0-1 0 0,0 0 1 0 0,0 1 0 0 0,0-1 0 0 0,-1 1 0 0 0,0 0-1 0 0,0 0 1 0 0,0 0 0 0 0,0 0 0 0 0,-1 0 0 0 0,0 1 0 0 0,0-1-1 0 0,1 6-42 0 0,14 31 451 0 0,-14-38-403 0 0,1 0 0 0 0,0 0 0 0 0,0 0 0 0 0,0-1 0 0 0,0 1 0 0 0,1-1 0 0 0,-1 0 0 0 0,1 0 0 0 0,0-1 0 0 0,0 0 0 0 0,0 0 1 0 0,0 0-1 0 0,0 0 0 0 0,0-1 0 0 0,1 1 0 0 0,-1-1 0 0 0,1-1 0 0 0,-1 1 0 0 0,5-1-48 0 0,63 4-4564 0 0,-52-5-2358 0 0,-14-5 979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8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260 202 10077 0 0,'0'0'8377'0'0,"0"0"-8377"0"0,0 0-356 0 0,0 0-4 0 0,-42-9 360 0 0,18 2 160 0 0,-5-2-92 0 0,0 3-68 0 0,1-1-52 0 0,-1 1-344 0 0,4-1-24 0 0,4 0-180 0 0,4 0-397 0 0,6-1-695 0 0,7 1-300 0 0,4-1-876 0 0,4 1-3569 0 0</inkml:trace>
  <inkml:trace contextRef="#ctx0" brushRef="#br0" timeOffset="253.58">217 67 2756 0 0,'0'0'7493'0'0,"0"0"-6013"0"0,36 4-456 0 0,-33-3-92 0 0,0 0-208 0 0,-3-1-548 0 0,-8 0-100 0 0,-8-4 492 0 0,-10-4 36 0 0,-1 0-240 0 0,-3-1-252 0 0,-3 0-112 0 0,6 3-456 0 0,0-4-1132 0 0,4 4-1120 0 0,9-6-4877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0:52:10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400 215 368 0 0,'0'0'1089'0'0,"0"0"-729"0"0,0 0-215 0 0,0 0 740 0 0,0 0 2167 0 0,0 0-1324 0 0,0 0-964 0 0,0 0-95 0 0,-19 3 2183 0 0,26-1-2687 0 0,0-1 1 0 0,1 0 0 0 0,-1 0 0 0 0,0-1-1 0 0,1 0 1 0 0,-1 0 0 0 0,0-1-1 0 0,1 0 1 0 0,-1 0 0 0 0,0-1-1 0 0,0 0 1 0 0,0 0 0 0 0,0-1 0 0 0,0 0-1 0 0,-1 0 1 0 0,1 0 0 0 0,-1-1-1 0 0,1 0 1 0 0,-1 0 0 0 0,-1 0-1 0 0,1-1 1 0 0,-1 0 0 0 0,1-1-166 0 0,-7 2-28 0 0,0 0-1 0 0,1 0 1 0 0,-1 0 0 0 0,-1 0 0 0 0,1 0 0 0 0,-1 1-1 0 0,1-1 1 0 0,-1 0 0 0 0,0 1 0 0 0,0-1 0 0 0,-1 1-1 0 0,1 0 1 0 0,-1-1 0 0 0,0 1 0 0 0,0 1 0 0 0,0-1-1 0 0,0 0 1 0 0,0 1 0 0 0,0-1 0 0 0,-1 1-1 0 0,1 0 1 0 0,-1 0 0 0 0,0 0 0 0 0,0 1 0 0 0,1-1-1 0 0,-1 1 1 0 0,0 0 0 0 0,0 0 0 0 0,0 0 0 0 0,0 1-1 0 0,0-1 1 0 0,-1 1 0 0 0,-2 0 28 0 0,3 2 22 0 0,1 0 1 0 0,0 1-1 0 0,0-1 1 0 0,1 1-1 0 0,-1-1 1 0 0,0 1-1 0 0,1 0 1 0 0,0 0-1 0 0,-1 0 1 0 0,1 0-1 0 0,0 0 0 0 0,1 0 1 0 0,-1 1-1 0 0,0-1 1 0 0,1 1-1 0 0,0-1 1 0 0,0 1-1 0 0,0-1 1 0 0,0 1-1 0 0,1 0 0 0 0,-1 0 1 0 0,1-1-1 0 0,0 1 1 0 0,0 0-1 0 0,1 0 1 0 0,-1-1-1 0 0,1 1 1 0 0,-1 0-1 0 0,1-1 0 0 0,0 1 1 0 0,1-1-1 0 0,0 3-22 0 0,-1 14 164 0 0,-1 0-67 0 0,-1-1-1 0 0,-1 1 1 0 0,-1 0-1 0 0,0-1 1 0 0,-2 0-1 0 0,0 1 1 0 0,-1-2-1 0 0,-1 1 1 0 0,-9 16-97 0 0,9-25-946 0 0,12-27-5467 0 0,-1 9 1501 0 0</inkml:trace>
  <inkml:trace contextRef="#ctx0" brushRef="#br0" timeOffset="248.73">515 361 860 0 0,'0'0'4673'0'0,"0"0"-2385"0"0,0 0-1132 0 0,0 0-44 0 0,0 0-68 0 0,0 0-120 0 0,0 0-320 0 0,0 0-120 0 0,-45 2-164 0 0,26-2-156 0 0,-3 0-156 0 0,-2 0-8 0 0,3 0-8 0 0,5 0-604 0 0,-1 0-424 0 0,2 0-1424 0 0,6 0-1817 0 0</inkml:trace>
  <inkml:trace contextRef="#ctx0" brushRef="#br0" timeOffset="2557.42">162 108 888 0 0,'0'0'534'0'0,"0"0"-407"0"0,0 0-27 0 0,0 0 522 0 0,0 0 1535 0 0,0 0-845 0 0,0 0-721 0 0,0 0 75 0 0,0 0 123 0 0,0 0 41 0 0,-4-2 52 0 0,-7-5-268 0 0,10 7 239 0 0,36 28 506 0 0,-31-26-1312 0 0,0 0-1 0 0,0 0 1 0 0,-1 1-1 0 0,1-1 0 0 0,0 1 1 0 0,-1 0-1 0 0,0 0 0 0 0,1 1 1 0 0,-1-1-1 0 0,0 0 0 0 0,-1 1 1 0 0,1 0-1 0 0,-1 0 0 0 0,1 0 1 0 0,-1 0-1 0 0,-1 0 0 0 0,1 0 1 0 0,0 0-1 0 0,-1 0 1 0 0,0 1-1 0 0,0-1 0 0 0,0 1 1 0 0,-1-1-1 0 0,1 1 0 0 0,-1-1 1 0 0,0 1-1 0 0,0-1 0 0 0,-1 1 1 0 0,1-1-1 0 0,-1 1 0 0 0,0-1 1 0 0,0 1-1 0 0,-1-1 0 0 0,1 0 1 0 0,-1 0-1 0 0,0 0 1 0 0,0 0-1 0 0,-1 0 0 0 0,1 0 1 0 0,-1 0-1 0 0,0-1 0 0 0,1 1 1 0 0,-2-1-1 0 0,0 1-46 0 0,3-2 23 0 0,0 0 1 0 0,-1 0-1 0 0,1 0 1 0 0,-1-1-1 0 0,1 1 1 0 0,-1-1-1 0 0,0 1 1 0 0,0-1-1 0 0,0 0 1 0 0,0 1-1 0 0,0-1 1 0 0,0 0-1 0 0,0 0 1 0 0,0 0-1 0 0,0-1 1 0 0,0 1-1 0 0,0 0 1 0 0,-1-1-1 0 0,1 0 1 0 0,0 1-1 0 0,-1-1 1 0 0,1 0-1 0 0,0 0 1 0 0,0 0-1 0 0,-1 0 1 0 0,1-1-1 0 0,0 1 1 0 0,0-1-1 0 0,-1 1 1 0 0,1-1-1 0 0,0 0 1 0 0,0 0-1 0 0,0 0 0 0 0,0 0 1 0 0,0 0-1 0 0,0 0 1 0 0,0-1-1 0 0,0 1 1 0 0,1-1-1 0 0,-1 1 1 0 0,0-1-1 0 0,1 0 1 0 0,-1 1-1 0 0,1-1 1 0 0,0 0-1 0 0,0 0 1 0 0,-1 0-1 0 0,1 0 1 0 0,0 0-1 0 0,1 0 1 0 0,-1 0-1 0 0,0-1 1 0 0,1 1-1 0 0,-1 0 1 0 0,1 0-1 0 0,0-1 1 0 0,-1 1-1 0 0,1 0 1 0 0,0 0-1 0 0,0-1 1 0 0,1 1-1 0 0,-1-1-23 0 0,1 0-45 0 0,1-1 1 0 0,-1 0-1 0 0,1 0 0 0 0,0 1 0 0 0,0-1 1 0 0,0 1-1 0 0,0-1 0 0 0,1 1 1 0 0,-1 0-1 0 0,1 0 0 0 0,0 0 0 0 0,0 0 1 0 0,0 0-1 0 0,0 1 0 0 0,0-1 1 0 0,1 1-1 0 0,-1 0 0 0 0,1 0 0 0 0,-1 0 1 0 0,1 1-1 0 0,0-1 0 0 0,1 1 45 0 0,35-9-5888 0 0,-20 7-396 0 0</inkml:trace>
  <inkml:trace contextRef="#ctx0" brushRef="#br0" timeOffset="3119.66">726 139 628 0 0,'0'0'1580'0'0,"0"0"2629"0"0,0 0-2347 0 0,0 0-1220 0 0,0 0-315 0 0,0 0-111 0 0,0 0-79 0 0,0 0 225 0 0,0 0 507 0 0,-2 7 63 0 0,-12 29 562 0 0,7-20-1201 0 0,0 1 1 0 0,1 1-1 0 0,1-1 1 0 0,1 1-1 0 0,0 0 1 0 0,2 0 0 0 0,0 0-1 0 0,0 17-293 0 0,17-13-515 0 0,3-22-7925 0 0,-12-6 1789 0 0</inkml:trace>
  <inkml:trace contextRef="#ctx0" brushRef="#br0" timeOffset="3512.86">819 216 1540 0 0,'0'0'247'0'0,"0"0"315"0"0,0 0 1476 0 0,0 0-425 0 0,0 0-922 0 0,0 0-329 0 0,0 0-91 0 0,0 0-112 0 0,31 5 1199 0 0,-28-3-1262 0 0,-1-1-1 0 0,1 0 1 0 0,0 1-1 0 0,-1 0 1 0 0,0-1-1 0 0,1 1 0 0 0,-1 0 1 0 0,0 0-1 0 0,0 0 1 0 0,0 1-1 0 0,0-1 0 0 0,0 0 1 0 0,0 1-1 0 0,-1 0 1 0 0,1-1-1 0 0,-1 1 0 0 0,0 0 1 0 0,0-1-1 0 0,0 1 1 0 0,0 0-1 0 0,0 0 1 0 0,0 0-1 0 0,-1 0 0 0 0,0 0 1 0 0,1 0-1 0 0,-1 0 1 0 0,0 0-1 0 0,-1 0 0 0 0,1 0 1 0 0,0 0-1 0 0,-1 0 1 0 0,0 0-1 0 0,0 0 0 0 0,0 0 1 0 0,0-1-1 0 0,0 1 1 0 0,0 0-1 0 0,-1 0 1 0 0,1-1-1 0 0,-1 1 0 0 0,0-1 1 0 0,0 0-1 0 0,-1 2-95 0 0,-48 26-1359 0 0,47-30-1277 0 0,2 0-1441 0 0</inkml:trace>
  <inkml:trace contextRef="#ctx0" brushRef="#br0" timeOffset="3763.8">950 227 4092 0 0,'0'0'2542'0'0,"0"0"-1250"0"0,0 0-669 0 0,0 0 309 0 0,0 0 307 0 0,0 0-265 0 0,-7 7-361 0 0,4-4-562 0 0,-1 1 1 0 0,1 0-1 0 0,0 0 0 0 0,0 0 1 0 0,0 0-1 0 0,1 0 0 0 0,-1 0 0 0 0,1 1 1 0 0,0-1-1 0 0,0 1 0 0 0,1 0 1 0 0,-1-1-1 0 0,1 1 0 0 0,0 0 0 0 0,1 0 1 0 0,-1 0-1 0 0,1 0 0 0 0,0 0 1 0 0,0 2-52 0 0,47 17-2053 0 0,-35-24-1364 0 0,-2 0-2251 0 0</inkml:trace>
  <inkml:trace contextRef="#ctx0" brushRef="#br0" timeOffset="4025.79">1079 345 8081 0 0,'0'0'2716'0'0,"0"0"-2444"0"0,0 0-40 0 0,0 0 552 0 0,0 0 416 0 0,-37 33 32 0 0,27-25-472 0 0,-2-1-320 0 0,0 1-268 0 0,3-2-172 0 0,-1 1-240 0 0,3-3-652 0 0,-1-1-940 0 0,6-3-1332 0 0,1 0-2617 0 0</inkml:trace>
  <inkml:trace contextRef="#ctx0" brushRef="#br0" timeOffset="4308.2">1245 228 11101 0 0,'0'0'717'0'0,"0"0"-170"0"0,-2 6 325 0 0,-12 93 1019 0 0,15-98-1897 0 0,1 0-1 0 0,-1 0 1 0 0,1-1-1 0 0,0 1 1 0 0,0 0 0 0 0,-1-1-1 0 0,1 0 1 0 0,0 1 0 0 0,0-1-1 0 0,-1 0 1 0 0,1 0-1 0 0,0 0 1 0 0,0 0 0 0 0,0 0-1 0 0,-1-1 1 0 0,1 1-1 0 0,0 0 1 0 0,0-1 0 0 0,-1 0-1 0 0,1 1 1 0 0,0-1-1 0 0,-1 0 1 0 0,1 0 0 0 0,-1 0-1 0 0,1 0 1 0 0,-1 0-1 0 0,1 0 1 0 0,-1 0 0 0 0,0 0-1 0 0,1 0 1 0 0,-1-1-1 0 0,0 1 1 0 0,0-1 0 0 0,0 0 6 0 0,29-51 260 0 0,-27 104 1261 0 0,-35 42 17 0 0,-23-64-5991 0 0,47-31 806 0 0,3-8-2891 0 0</inkml:trace>
  <inkml:trace contextRef="#ctx0" brushRef="#br0" timeOffset="4570.67">1485 190 5016 0 0,'0'0'8029'0'0,"0"0"-8029"0"0,0 0 0 0 0,10 38 0 0 0,-8-23 140 0 0,-2 2 320 0 0,0-1-56 0 0,0 1-24 0 0,-4 0-48 0 0,-1 1-68 0 0,-3-2-100 0 0,0 1-164 0 0,-1-3-100 0 0,1-1-520 0 0,2-3-564 0 0,0-3-748 0 0,5-1-2480 0 0,1-6-2529 0 0</inkml:trace>
  <inkml:trace contextRef="#ctx0" brushRef="#br0" timeOffset="6232.57">270 360 308 0 0,'0'0'346'0'0,"0"0"-195"0"0,0 0-101 0 0,0 0-27 0 0,5-6 97 0 0,2-1-93 0 0,0-1 1 0 0,0 0-1 0 0,-1 0 0 0 0,0 0 1 0 0,-1 0-1 0 0,0-1 0 0 0,0 0 1 0 0,-1 0-1 0 0,0 0 0 0 0,0-1 1 0 0,-1 1-1 0 0,-1-1 0 0 0,0 0 0 0 0,0 0 1 0 0,0 0-1 0 0,-2 0 0 0 0,1 0 1 0 0,-1 0-1 0 0,0 0 0 0 0,-1 0 1 0 0,-1 0-1 0 0,1 0 0 0 0,-1 0 1 0 0,-1 1-1 0 0,0-1 0 0 0,-3-6-27 0 0,2 9-12 0 0,0 0 0 0 0,0 1 0 0 0,-1-1 0 0 0,0 1 0 0 0,0 0 0 0 0,-1 1 0 0 0,1-1 0 0 0,-1 1 0 0 0,-1 0 0 0 0,1 0-1 0 0,0 1 1 0 0,-1 0 0 0 0,0 0 0 0 0,0 1 0 0 0,0 0 0 0 0,-1 0 0 0 0,1 0 0 0 0,-1 1 0 0 0,1 0 0 0 0,-1 1 0 0 0,0 0 0 0 0,0 0 0 0 0,0 0 0 0 0,0 1 0 0 0,1 0 0 0 0,-1 1-1 0 0,0 0 1 0 0,0 0 0 0 0,0 0 0 0 0,1 1 0 0 0,-1 1 0 0 0,1-1 0 0 0,-6 3 12 0 0,5-1-33 0 0,1 0 1 0 0,0 0-1 0 0,0 0 0 0 0,1 1 1 0 0,-1 0-1 0 0,1 0 0 0 0,0 1 1 0 0,0-1-1 0 0,1 1 0 0 0,-1 1 1 0 0,1-1-1 0 0,1 1 0 0 0,-1 0 1 0 0,1 0 32 0 0,-1 7-505 0 0</inkml:trace>
  <inkml:trace contextRef="#ctx0" brushRef="#br0" timeOffset="6480.25">47 268 180 0 0,'6'8'87'0'0,"4"6"105"0"0,65 72 478 0 0,-73-84-458 0 0,1-1-1 0 0,-1 1 1 0 0,1-1 0 0 0,-1 0 0 0 0,1 0 0 0 0,-1 0-1 0 0,1 0 1 0 0,0 0 0 0 0,0-1 0 0 0,-1 1 0 0 0,1-1-1 0 0,0 1 1 0 0,0-1 0 0 0,0 0 0 0 0,-1 0 0 0 0,1-1-1 0 0,0 1 1 0 0,0 0 0 0 0,-1-1 0 0 0,1 0 0 0 0,0 0 0 0 0,0 0-1 0 0,-1 0 1 0 0,1 0 0 0 0,1-1-212 0 0,34-23 796 0 0,-14 4-3189 0 0,-10 8-2046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0:16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9829 0 0,'0'0'989'0'0,"0"0"-333"0"0,0 0 136 0 0,0 0 148 0 0,0 0-370 0 0,0 0-77 0 0,3 6-1 0 0,28 42 200 0 0,35 86 393 0 0,-66-132-1049 0 0,0 0 0 0 0,0 0 1 0 0,0 0-1 0 0,0 0 1 0 0,-1 0-1 0 0,1 0 0 0 0,0 0 1 0 0,-1 0-1 0 0,1 0 1 0 0,-1-1-1 0 0,0 1 0 0 0,1 0 1 0 0,-1 0-1 0 0,0 0 1 0 0,0-1-1 0 0,0 1 0 0 0,-1-1 1 0 0,1 1-1 0 0,0-1 0 0 0,-1 1 1 0 0,1-1-1 0 0,-1 1 1 0 0,1-1-1 0 0,-1 0 0 0 0,1 0 1 0 0,-1 0-1 0 0,0 0 1 0 0,0 0-1 0 0,1 0 0 0 0,-1-1 1 0 0,0 1-1 0 0,0-1 1 0 0,0 1-1 0 0,0-1 0 0 0,0 1 1 0 0,0-1-1 0 0,0 0 1 0 0,0 0-1 0 0,0 0 0 0 0,0 0 1 0 0,0 0-1 0 0,0-1 1 0 0,1 1-1 0 0,-1-1 0 0 0,0 1 1 0 0,0-1-1 0 0,0 0 1 0 0,0 1-1 0 0,0-1 0 0 0,1 0 1 0 0,-1 0-1 0 0,0 0 1 0 0,1-1-1 0 0,-1 1 0 0 0,1 0 1 0 0,-1-1-1 0 0,1 1 1 0 0,0 0-1 0 0,-1-2-36 0 0,0-1-67 0 0,0 1 1 0 0,1-1-1 0 0,0 0 0 0 0,0 1 0 0 0,0-1 1 0 0,0 0-1 0 0,1 0 0 0 0,-1 0 0 0 0,1 0 1 0 0,0 1-1 0 0,0-1 0 0 0,1 0 1 0 0,-1 0-1 0 0,1 0 0 0 0,-1 0 0 0 0,1 1 1 0 0,1-1-1 0 0,-1 0 0 0 0,0 1 0 0 0,1-1 1 0 0,0 1-1 0 0,0-1 0 0 0,0 1 0 0 0,0 0 1 0 0,0 0-1 0 0,1 0 0 0 0,0-1 67 0 0,36-23-8322 0 0,-35 27 2469 0 0</inkml:trace>
  <inkml:trace contextRef="#ctx0" brushRef="#br0" timeOffset="480.94">356 70 10289 0 0,'0'0'1835'0'0,"0"0"-594"0"0,0 0-176 0 0,0 0 28 0 0,0 0-376 0 0,0 0-352 0 0,-5-4-176 0 0,2 1-214 0 0,1 1 1 0 0,-1 0-1 0 0,1 0 0 0 0,-1 1 0 0 0,0-1 0 0 0,0 1 1 0 0,0-1-1 0 0,0 1 0 0 0,0 0 0 0 0,0 0 0 0 0,0 0 1 0 0,0 0-1 0 0,0 1 0 0 0,-1-1 0 0 0,1 1 0 0 0,0 0 1 0 0,0 0-1 0 0,-1 0 0 0 0,1 0 0 0 0,0 1 0 0 0,0-1 1 0 0,0 1-1 0 0,0 0 0 0 0,-1 0 0 0 0,1 0 0 0 0,0 0 1 0 0,0 0-1 0 0,1 1 0 0 0,-1-1 0 0 0,0 1 0 0 0,0 0 1 0 0,1 0-1 0 0,-1 0 0 0 0,1 0 0 0 0,0 0 0 0 0,-2 2 25 0 0,53 69 431 0 0,-36-61-227 0 0,-11-11-190 0 0,0 0 1 0 0,0-1 0 0 0,0 1 0 0 0,0 0 0 0 0,0 0 0 0 0,0 1 0 0 0,0-1 0 0 0,0 0 0 0 0,0 1 0 0 0,0-1 0 0 0,-1 1 0 0 0,1-1 0 0 0,-1 1 0 0 0,1 0 0 0 0,-1 0 0 0 0,0-1 0 0 0,1 1 0 0 0,-1 0 0 0 0,0 0 0 0 0,0 1 0 0 0,-1-1 0 0 0,1 0 0 0 0,0 0 0 0 0,-1 0 0 0 0,1 0 0 0 0,-1 1 0 0 0,0-1 0 0 0,1 0 0 0 0,-1 1 0 0 0,0-1-1 0 0,0 0 1 0 0,-1 0 0 0 0,1 1 0 0 0,0-1 0 0 0,-1 0 0 0 0,0 0 0 0 0,1 0 0 0 0,-1 1 0 0 0,0-1 0 0 0,0 0 0 0 0,0 0 0 0 0,0 0 0 0 0,-1 0 0 0 0,1-1 0 0 0,0 1 0 0 0,-1 0 0 0 0,1 0 0 0 0,-1-1 0 0 0,0 1 0 0 0,0-1 0 0 0,1 0 0 0 0,-1 1 0 0 0,0-1 0 0 0,0 0 0 0 0,0 0 0 0 0,0 0 0 0 0,0 0 0 0 0,-1 0-15 0 0,-3 0-333 0 0,-45 2 1238 0 0,37-8-3225 0 0,6-6-3307 0 0,7 1-2946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8:17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66 2480 0 0,'0'0'193'0'0,"0"0"434"0"0,0 0 1670 0 0,-2-7-786 0 0,2 0-1150 0 0,-5-25 791 0 0,-3 12 3006 0 0,2 53-2396 0 0,2 21-609 0 0,1-41-1065 0 0,1 0 0 0 0,1 1 0 0 0,0-1 0 0 0,1 1 1 0 0,0-1-1 0 0,1 1 0 0 0,1-1 0 0 0,0 1 0 0 0,1-1 0 0 0,0 0 1 0 0,5 12-89 0 0,-5-21 60 0 0,1 0 1 0 0,0 0-1 0 0,0 0 1 0 0,0 0-1 0 0,0 0 1 0 0,0-1-1 0 0,1 0 1 0 0,-1 0 0 0 0,1 0-1 0 0,0 0 1 0 0,0-1-1 0 0,0 0 1 0 0,0 0-1 0 0,1 0 1 0 0,-1-1-1 0 0,0 0 1 0 0,1 0 0 0 0,-1 0-1 0 0,1 0 1 0 0,-1-1-1 0 0,1 0 1 0 0,-1 0-1 0 0,1-1 1 0 0,-1 1 0 0 0,1-1-1 0 0,-1 0 1 0 0,0-1-1 0 0,1 0 1 0 0,-1 1-1 0 0,0-1 1 0 0,0-1-1 0 0,0 1 1 0 0,0-1 0 0 0,-1 0-1 0 0,1 0 1 0 0,-1 0-1 0 0,1-1 1 0 0,-1 0-1 0 0,0 0 1 0 0,-1 0 0 0 0,1 0-1 0 0,-1 0 1 0 0,0-1-1 0 0,0 1 1 0 0,0-1-1 0 0,0 0 1 0 0,-1 0-1 0 0,2-4-60 0 0,-6-82-1546 0 0,49 268 1674 0 0,1-118-9458 0 0,-38-51 2992 0 0</inkml:trace>
  <inkml:trace contextRef="#ctx0" brushRef="#br0" timeOffset="279.5">498 389 5717 0 0,'0'0'5700'0'0,"0"0"-5124"0"0,0 0-204 0 0,7 35 268 0 0,-7-25 276 0 0,0-1-16 0 0,0 1-280 0 0,-1-1-308 0 0,-1 0-212 0 0,0 1 0 0 0,2-1-100 0 0,0 1-200 0 0,0-1-732 0 0,5-1-652 0 0,-1-2-1656 0 0,9-2-5529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3:17.44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1957 152 888 0 0,'0'0'1511'0'0,"0"0"1800"0"0,0 0-1388 0 0,0 0-670 0 0,0 0-302 0 0,0 0 7 0 0,0 0-69 0 0,0 0-167 0 0,0 0-73 0 0,-3-2-66 0 0,3 2-540 0 0,1 0-1 0 0,-1-1 1 0 0,1 1 0 0 0,-1 0 0 0 0,0-1-1 0 0,1 1 1 0 0,-1 0 0 0 0,1-1 0 0 0,-1 1 0 0 0,0 0-1 0 0,1-1 1 0 0,-1 1 0 0 0,0-1 0 0 0,1 1-1 0 0,-1 0 1 0 0,0-1 0 0 0,0 1 0 0 0,0-1-1 0 0,1 1 1 0 0,-1-1 0 0 0,0 1 0 0 0,0-1-1 0 0,0 1 1 0 0,0-1 0 0 0,0 1 0 0 0,0-1 0 0 0,0 1-1 0 0,0-1 1 0 0,0 1 0 0 0,0-1 0 0 0,0 1-1 0 0,0-1 1 0 0,0 1 0 0 0,0-1 0 0 0,-1 1-1 0 0,1-1 1 0 0,0 1 0 0 0,0-1-43 0 0,60 16-56 0 0,-50-12 104 0 0,-1 1 1 0 0,1 0-1 0 0,-1 0 1 0 0,0 1-1 0 0,0 0 0 0 0,0 0 1 0 0,-1 1-1 0 0,0 0 1 0 0,0 1-1 0 0,0 0 1 0 0,-1 0-1 0 0,0 0 1 0 0,-1 1-1 0 0,1 0 1 0 0,-1 1-1 0 0,-1-1 1 0 0,0 1-1 0 0,0 0 0 0 0,3 9-48 0 0,-11-12 65 0 0,0 1-1 0 0,-1-1 1 0 0,1-1-1 0 0,-1 1 0 0 0,0 0 1 0 0,-1-1-1 0 0,0 0 0 0 0,1 0 1 0 0,-2 0-1 0 0,1-1 0 0 0,0 1 1 0 0,-1-1-1 0 0,0-1 1 0 0,0 1-1 0 0,0-1 0 0 0,0 0 1 0 0,-1 0-1 0 0,1-1 0 0 0,-1 0 1 0 0,1 0-1 0 0,-1 0 0 0 0,0-1 1 0 0,0 0-65 0 0,2 1-11 0 0,-8 2-173 0 0,-29 10-502 0 0,19-14-4503 0 0,22-3 1150 0 0,1-2-1264 0 0</inkml:trace>
  <inkml:trace contextRef="#ctx0" brushRef="#br0" timeOffset="233.33">2169 239 444 0 0,'0'0'4148'0'0,"0"0"-2930"0"0,0 0-565 0 0,0 0 555 0 0,6-6 361 0 0,22-23 1122 0 0,-52 73 800 0 0,23-41-3464 0 0,0 1 0 0 0,0-1-1 0 0,1 0 1 0 0,-1 1 0 0 0,1-1 0 0 0,0 0-1 0 0,0 1 1 0 0,0-1 0 0 0,0 0-1 0 0,1 1 1 0 0,-1-1 0 0 0,1 0-1 0 0,0 1 1 0 0,0-1 0 0 0,0 0-1 0 0,0 0 1 0 0,1 0 0 0 0,-1 0-1 0 0,1 0 1 0 0,0 0 0 0 0,0 0-1 0 0,0-1 1 0 0,0 1 0 0 0,0-1-1 0 0,0 1 1 0 0,1-1 0 0 0,-1 0-1 0 0,1 0 1 0 0,0 0 0 0 0,0 0-1 0 0,0 0 1 0 0,0-1 0 0 0,0 1-1 0 0,0-1 1 0 0,0 0-27 0 0,89 11-1303 0 0,-33-24-7252 0 0,-46 6 3701 0 0</inkml:trace>
  <inkml:trace contextRef="#ctx0" brushRef="#br0" timeOffset="649.82">2401 0 7493 0 0,'0'0'1458'0'0,"0"0"-671"0"0,0 0-332 0 0,0 0 443 0 0,2 6 243 0 0,-1 1-936 0 0,0 0-1 0 0,0 1 0 0 0,0-1 0 0 0,-1 0 1 0 0,0 0-1 0 0,-1 0 0 0 0,1 0 0 0 0,-1 0 1 0 0,-1 1-1 0 0,1-2 0 0 0,-1 1 0 0 0,0 0 1 0 0,-1 0-1 0 0,0 0 0 0 0,0-1 0 0 0,0 0 1 0 0,-1 0-1 0 0,0 0 0 0 0,0 0 0 0 0,-2 2-204 0 0,-7-58-2256 0 0,13 50 2276 0 0,1 0 0 0 0,0 1 0 0 0,0-1-1 0 0,0 0 1 0 0,0 0 0 0 0,-1 0 0 0 0,1 0 0 0 0,0 0 0 0 0,0 0 0 0 0,0 0 0 0 0,0 0 0 0 0,0 0 0 0 0,-1 0 0 0 0,1-1 0 0 0,0 1 0 0 0,0 0 0 0 0,0 0 0 0 0,-1-1 0 0 0,1 1 0 0 0,0-1 0 0 0,0 1 0 0 0,-1-1 0 0 0,1 1 0 0 0,0-1 0 0 0,-1 1 0 0 0,1-1 0 0 0,-1 0 0 0 0,1 1-1 0 0,0-1 1 0 0,-1 0 0 0 0,0 1 0 0 0,1-1 0 0 0,-1 0 0 0 0,1 0 0 0 0,-1 1 0 0 0,0-1 0 0 0,1 0 0 0 0,-1 0 0 0 0,0 0 0 0 0,0 0 0 0 0,0 1 0 0 0,0-1 0 0 0,0 0 0 0 0,0 0 0 0 0,0 0 0 0 0,0 0 0 0 0,0 0 0 0 0,0 0-20 0 0,49 52 1041 0 0,-85-55 550 0 0,-4-7-1584 0 0,-4-2-2096 0 0,16 3-4944 0 0,22 8 1845 0 0</inkml:trace>
  <inkml:trace contextRef="#ctx0" brushRef="#br0" timeOffset="2049.19">2798 223 13729 0 0,'0'0'1592'0'0,"0"0"-788"0"0,0 0-523 0 0,0 0 567 0 0,0 0-28 0 0,0 0-80 0 0,0 0-328 0 0,0 0-412 0 0,0 0-296 0 0,0 0-36 0 0,-5 9 136 0 0,5-5-856 0 0,-2 1-1181 0 0,2-2-3067 0 0,0-2-3381 0 0</inkml:trace>
  <inkml:trace contextRef="#ctx0" brushRef="#br0" timeOffset="2297.82">2798 343 5837 0 0,'0'0'6388'0'0,"0"0"-5452"0"0,0 0-236 0 0,0 0 476 0 0,0 0-144 0 0,0 0-467 0 0,0 0-341 0 0,0 0-224 0 0,0 0-120 0 0,0 0-985 0 0,4 31-843 0 0,-1-28-2880 0 0,-2-2-3741 0 0</inkml:trace>
  <inkml:trace contextRef="#ctx0" brushRef="#br0" timeOffset="2657.82">3279 199 2644 0 0,'0'0'7533'0'0,"0"0"-5187"0"0,0 0-1872 0 0,0 0 280 0 0,0 7 423 0 0,1 48 1545 0 0,0-6-2884 0 0,0-20-5958 0 0,-1-35-960 0 0</inkml:trace>
  <inkml:trace contextRef="#ctx0" brushRef="#br0" timeOffset="2908.82">3323 72 12525 0 0,'0'0'2552'0'0,"0"0"-1404"0"0,0 0-435 0 0,0 0 243 0 0,0 0-288 0 0,0 0-668 0 0,0 0-60 0 0,0 0-348 0 0,0 0 60 0 0,0 0-684 0 0,-9 11-1045 0 0,7-6-1815 0 0,0-2-2673 0 0</inkml:trace>
  <inkml:trace contextRef="#ctx0" brushRef="#br0" timeOffset="3078.7">3543 152 12645 0 0,'0'0'1929'0'0,"0"0"-1006"0"0,0 0-643 0 0,0 0 224 0 0,0 0 28 0 0,-7 2-267 0 0,4-2-308 0 0,-1 0-26 0 0,-1 0 0 0 0,1 1 0 0 0,0-1 0 0 0,0 1 0 0 0,0 0 0 0 0,0 0-1 0 0,0 1 1 0 0,0-1 0 0 0,0 1 0 0 0,0-1 0 0 0,1 1 0 0 0,-1 0 0 0 0,0 1 0 0 0,1-1 0 0 0,0 1-1 0 0,0-1 1 0 0,-1 1 0 0 0,2 0 0 0 0,-2 2 69 0 0,64 33-159 0 0,-47-34 386 0 0,-8-3-149 0 0,-1 0 1 0 0,1 0 0 0 0,0 1-1 0 0,-1 0 1 0 0,1-1 0 0 0,-1 1-1 0 0,1 1 1 0 0,-1-1 0 0 0,0 1-1 0 0,0-1 1 0 0,0 1 0 0 0,0 1-1 0 0,-1-1 1 0 0,1 0 0 0 0,-1 1-1 0 0,0 0 1 0 0,0-1 0 0 0,0 1-1 0 0,0 1 1 0 0,-1-1 0 0 0,1 0-79 0 0,-6 0-31 0 0,0-1 0 0 0,1 1 0 0 0,-1-1 0 0 0,-1 0 0 0 0,1 0 0 0 0,0 0 0 0 0,-1-1 0 0 0,1 1 0 0 0,-1-1 0 0 0,0 0-1 0 0,0 0 1 0 0,0 0 0 0 0,0 0 0 0 0,0-1 0 0 0,0 1 0 0 0,0-1 0 0 0,-1 0 0 0 0,1-1 0 0 0,0 1 0 0 0,-1-1 0 0 0,1 0 0 0 0,0 0 0 0 0,-3 0 31 0 0,5 0-353 0 0,-16 1-4053 0 0,-2-5-4463 0 0</inkml:trace>
  <inkml:trace contextRef="#ctx0" brushRef="#br0" timeOffset="3995">4136 205 8521 0 0,'0'0'2737'0'0,"0"0"-1381"0"0,0 0-332 0 0,0 0 326 0 0,0 0-129 0 0,0 0-400 0 0,0 0-338 0 0,0 0-239 0 0,0 0-121 0 0,-4-3-13 0 0,-22-24 296 0 0,60 54-1404 0 0,-26-20 1050 0 0,-1 1 0 0 0,0-1-1 0 0,0 1 1 0 0,0 0 0 0 0,-1 1 0 0 0,0-1-1 0 0,-1 1 1 0 0,0 0 0 0 0,0 1 0 0 0,-1-1-1 0 0,0 1 1 0 0,-1 0 0 0 0,0 0 0 0 0,-1 0-1 0 0,1 3-51 0 0,24-88-184 0 0,-26 73 202 0 0,0-1-1 0 0,0 1 0 0 0,1 0 0 0 0,-1 0 1 0 0,1-1-1 0 0,0 1 0 0 0,-1 0 0 0 0,1 0 1 0 0,0 0-1 0 0,0 1 0 0 0,0-1 0 0 0,1 0 1 0 0,-1 1-1 0 0,0 0 0 0 0,0-1 0 0 0,1 1 1 0 0,-1 0-1 0 0,1 0 0 0 0,-1 0 0 0 0,1 0 1 0 0,0 1-1 0 0,-1-1 0 0 0,1 1 0 0 0,0-1 1 0 0,-1 1-1 0 0,1 0 0 0 0,0 0 0 0 0,-1 0 1 0 0,1 1-1 0 0,0-1 0 0 0,-1 1 0 0 0,1-1 1 0 0,0 1-1 0 0,-1 0 0 0 0,1 0 0 0 0,-1 0 1 0 0,0 0-1 0 0,1 1 0 0 0,-1-1 0 0 0,0 0 1 0 0,1 1-1 0 0,-1 0 0 0 0,0-1 0 0 0,0 1 1 0 0,0 0-1 0 0,-1 0 0 0 0,1 0 0 0 0,0 1 1 0 0,-1-1-1 0 0,0 0 0 0 0,1 0 0 0 0,-1 1 1 0 0,0-1-1 0 0,0 1 0 0 0,0-1 0 0 0,0 3-17 0 0,6 52 539 0 0,20-109-2362 0 0,-24 51 1854 0 0,-1-1 1 0 0,1 0 0 0 0,0 1 0 0 0,-1-1 0 0 0,1 1-1 0 0,0 0 1 0 0,0 0 0 0 0,0 0 0 0 0,0 0 0 0 0,0 0-1 0 0,0 1 1 0 0,0-1 0 0 0,0 1 0 0 0,0 0-1 0 0,0 0 1 0 0,0 0 0 0 0,0 1 0 0 0,0-1 0 0 0,0 0-1 0 0,0 1 1 0 0,0 0 0 0 0,0 0 0 0 0,0 0 0 0 0,0 0-1 0 0,-1 0 1 0 0,1 1 0 0 0,0-1 0 0 0,-1 1 0 0 0,1 0-1 0 0,-1 0 1 0 0,1 0 0 0 0,-1 0 0 0 0,0 0-1 0 0,0 0 1 0 0,0 0 0 0 0,0 1 0 0 0,0-1 0 0 0,-1 1-1 0 0,1 0 1 0 0,-1-1 0 0 0,1 1 0 0 0,-1 0 0 0 0,0 0-1 0 0,0 1-31 0 0,-1 7-204 0 0,1 11-694 0 0,3-14-9689 0 0,-1-9 3206 0 0</inkml:trace>
  <inkml:trace contextRef="#ctx0" brushRef="#br0" timeOffset="4241.01">4669 309 6521 0 0,'0'0'7372'0'0,"0"0"-6624"0"0,0 0 20 0 0,32 20 717 0 0,-28-14-321 0 0,-3 2-372 0 0,-1-2-80 0 0,0 1-112 0 0,-3 0-296 0 0,1 0-192 0 0,-2-3-72 0 0,0 1-40 0 0,1-3-292 0 0,-1 0-480 0 0,0-2-568 0 0,2-2-857 0 0,-2-2-1007 0 0,2-10-5073 0 0</inkml:trace>
  <inkml:trace contextRef="#ctx0" brushRef="#br0" timeOffset="4490.51">4705 141 14321 0 0,'0'0'1700'0'0,"0"0"-1031"0"0,0 0-157 0 0,0 0 20 0 0,0 0-280 0 0,0 0-252 0 0,0 0-224 0 0,0 0-1080 0 0,0 0-413 0 0,0 0-1035 0 0,0 13-2924 0 0</inkml:trace>
  <inkml:trace contextRef="#ctx0" brushRef="#br0" timeOffset="4644.38">4861 302 3788 0 0,'0'0'5024'0'0,"0"0"-3116"0"0,3 7-1012 0 0,-1 58 4379 0 0,-10-100-6755 0 0,9 33 1511 0 0,0 0-1 0 0,1 0 1 0 0,-1 1 0 0 0,1-1-1 0 0,0 1 1 0 0,0-1-1 0 0,-1 1 1 0 0,1-1-1 0 0,0 1 1 0 0,0 0-1 0 0,0 0 1 0 0,0 0-1 0 0,1 0 1 0 0,-1 0-1 0 0,0 1 1 0 0,0-1 0 0 0,0 1-1 0 0,1-1 1 0 0,-1 1-1 0 0,0 0 1 0 0,1 0-1 0 0,-1 0 1 0 0,0 0-1 0 0,1 0 1 0 0,-1 1-1 0 0,0-1 1 0 0,0 1-1 0 0,1-1 1 0 0,-1 1-1 0 0,0 0 1 0 0,0 0 0 0 0,0 0-1 0 0,0 0 1 0 0,0 0-1 0 0,0 0 1 0 0,0 1-1 0 0,0-1 1 0 0,-1 1-1 0 0,1-1 1 0 0,0 1-1 0 0,-1 0 1 0 0,1-1-1 0 0,-1 1 1 0 0,0 0 0 0 0,1 1-31 0 0,7 45-504 0 0,-17-33-6716 0 0,3-15-1626 0 0</inkml:trace>
  <inkml:trace contextRef="#ctx0" brushRef="#br0" timeOffset="8647.02">5997 337 6673 0 0,'0'0'2228'0'0,"6"1"-1247"0"0,-6-1-987 0 0,52 9 2813 0 0,-53-9-2784 0 0,0-1 0 0 0,0 1 0 0 0,1-1-1 0 0,-1 1 1 0 0,1 0 0 0 0,-1-1 0 0 0,0 1-1 0 0,1-1 1 0 0,-1 1 0 0 0,1-1 0 0 0,-1 0 0 0 0,1 1-1 0 0,-1-1 1 0 0,1 1 0 0 0,0-1 0 0 0,-1 0 0 0 0,1 1-1 0 0,0-1 1 0 0,-1 0 0 0 0,1 0 0 0 0,0 1 0 0 0,0-1-1 0 0,0 0 1 0 0,0 0 0 0 0,0 1 0 0 0,0-1-1 0 0,0 0 1 0 0,0 0 0 0 0,0 1 0 0 0,0-1 0 0 0,0 0-1 0 0,0 0 1 0 0,0 1 0 0 0,0-1 0 0 0,1 0 0 0 0,-1 0-1 0 0,0 1 1 0 0,1-1 0 0 0,-1 0 0 0 0,1 1 0 0 0,-1-1-1 0 0,0 0 1 0 0,1 1 0 0 0,-1-1 0 0 0,1 1-1 0 0,0-1 1 0 0,-1 1 0 0 0,1-1 0 0 0,-1 1 0 0 0,1 0-1 0 0,0-1 1 0 0,-1 1 0 0 0,1-1 0 0 0,0 1 0 0 0,0 0-1 0 0,-1 0 1 0 0,1 0 0 0 0,0-1 0 0 0,-1 1 0 0 0,1 0-1 0 0,0 0 1 0 0,0 0 0 0 0,0 0 0 0 0,-1 0-1 0 0,1 0 1 0 0,0 0-23 0 0,-2-2 12 0 0,0 0-1 0 0,-1 0 0 0 0,1 0 1 0 0,-1 0-1 0 0,0 0 1 0 0,0 0-1 0 0,1 0 0 0 0,-1 0 1 0 0,0 1-1 0 0,-1-1 0 0 0,1 1 1 0 0,0-1-1 0 0,0 1 0 0 0,-1 0 1 0 0,1 0-1 0 0,-1 0 1 0 0,1 0-1 0 0,-1 1 0 0 0,1-1 1 0 0,-1 0-1 0 0,1 1 0 0 0,-1 0 1 0 0,1 0-1 0 0,-1 0 1 0 0,0 0-1 0 0,1 0 0 0 0,-1 0 1 0 0,1 1-1 0 0,-1-1 0 0 0,0 1 1 0 0,1 0-1 0 0,-1-1 1 0 0,1 1-1 0 0,0 0 0 0 0,-1 1 1 0 0,1-1-1 0 0,0 0 0 0 0,0 1 1 0 0,0-1-1 0 0,0 1 1 0 0,0 0-1 0 0,0 0 0 0 0,0 0 1 0 0,0-1-1 0 0,1 2 0 0 0,-1-1 1 0 0,1 0-1 0 0,-1 0 1 0 0,1 0-1 0 0,0 1 0 0 0,0-1 1 0 0,0 1-1 0 0,0-1 0 0 0,0 2-11 0 0,10 21-1183 0 0,13-23-5000 0 0,-8-6-1140 0 0</inkml:trace>
  <inkml:trace contextRef="#ctx0" brushRef="#br0" timeOffset="8896.84">6207 353 11537 0 0,'0'0'2627'0'0,"0"0"-1651"0"0,0 0-230 0 0,3 7 169 0 0,-2-5-830 0 0,1 1 0 0 0,-1 0 0 0 0,1 0 0 0 0,-1-1 0 0 0,0 1 0 0 0,0 0 0 0 0,0 0 1 0 0,-1 0-1 0 0,1 0 0 0 0,-1 0 0 0 0,1 0 0 0 0,-1 1 0 0 0,0-1 0 0 0,0 0 0 0 0,-1 0 0 0 0,1 0 0 0 0,-1 0 0 0 0,1 0 0 0 0,-1 0 0 0 0,0 0 1 0 0,0 0-1 0 0,0 0 0 0 0,-1 0-85 0 0,-9-15-3630 0 0,8 2-1601 0 0,2-10-4418 0 0</inkml:trace>
  <inkml:trace contextRef="#ctx0" brushRef="#br0" timeOffset="8897.84">6264 236 14765 0 0,'0'0'2509'0'0,"0"0"-1973"0"0,0 0 352 0 0,0 0-360 0 0,0 0-284 0 0,0 0-96 0 0,0 0 84 0 0,0 0-232 0 0,0 0-292 0 0,0 0-472 0 0,0 0-384 0 0,-3-1-653 0 0,2-2-2307 0 0,-1-6-3749 0 0</inkml:trace>
  <inkml:trace contextRef="#ctx0" brushRef="#br0" timeOffset="9268.72">6424 356 1564 0 0,'0'0'8523'0'0,"0"0"-5944"0"0,0 0-1708 0 0,3 6 193 0 0,-1-1-852 0 0,1 1-1 0 0,-1-1 1 0 0,0 1 0 0 0,-1 0 0 0 0,0-1 0 0 0,0 1 0 0 0,0 0 0 0 0,0 0 0 0 0,-1 0 0 0 0,0 0 0 0 0,0 0-1 0 0,-1 0 1 0 0,1 0 0 0 0,-1-1 0 0 0,-1 1 0 0 0,1 0 0 0 0,-3 4-212 0 0,20-43-2255 0 0,-16 29 2288 0 0,1 1 0 0 0,-1 0 0 0 0,1-1 0 0 0,0 1 0 0 0,0 0-1 0 0,0 0 1 0 0,1-1 0 0 0,-1 1 0 0 0,1 0 0 0 0,-1 0 0 0 0,1 1-1 0 0,0-1 1 0 0,0 0 0 0 0,0 0 0 0 0,1 1 0 0 0,-1 0 0 0 0,1-1-1 0 0,-1 1 1 0 0,1 0 0 0 0,0 0 0 0 0,0 0 0 0 0,0 1 0 0 0,0-1-1 0 0,0 1 1 0 0,0-1 0 0 0,0 1 0 0 0,0 0 0 0 0,1 0 0 0 0,-1 1-1 0 0,0-1 1 0 0,2 1-33 0 0,-2 2 54 0 0,0 0-1 0 0,0 0 1 0 0,-1 0 0 0 0,1 1-1 0 0,-1-1 1 0 0,0 1 0 0 0,1-1-1 0 0,-1 1 1 0 0,0 0 0 0 0,-1 0-1 0 0,1 0 1 0 0,-1 0-1 0 0,1 1 1 0 0,-1-1 0 0 0,0 0-1 0 0,0 1 1 0 0,0-1 0 0 0,0 0-1 0 0,-1 1 1 0 0,0-1-1 0 0,1 1 1 0 0,-1-1 0 0 0,0 1-1 0 0,-1-1 1 0 0,1 1 0 0 0,-1-1-1 0 0,1 0 1 0 0,-1 1-1 0 0,-1 1-53 0 0,-12 34-3209 0 0,13-39-637 0 0,1-3-2079 0 0</inkml:trace>
  <inkml:trace contextRef="#ctx0" brushRef="#br0" timeOffset="9502.74">6717 208 6777 0 0,'0'0'9324'0'0,"0"0"-8643"0"0,47 54-357 0 0,-32-30 568 0 0,-4 5-212 0 0,-2-2-264 0 0,-2 1-220 0 0,-6-2-108 0 0,-1-1 8 0 0,-4-1-96 0 0,-1-3-8 0 0,0-3 0 0 0,1-5 8 0 0,0-3-196 0 0,4-5-416 0 0,0-4-988 0 0,1-1-2733 0 0,11-16-6104 0 0</inkml:trace>
  <inkml:trace contextRef="#ctx0" brushRef="#br0" timeOffset="9658.85">6863 364 13637 0 0,'0'0'4569'0'0,"-68"-2"-4569"0"0,22-4-76 0 0,-8-2 72 0 0,9-3-972 0 0,13 2-4073 0 0,6-1-4668 0 0</inkml:trace>
  <inkml:trace contextRef="#ctx0" brushRef="#br0" timeOffset="8106.92">5642 242 13581 0 0,'3'5'1428'0'0,"3"4"-1231"0"0,-1 1-1 0 0,1 0 1 0 0,-2 1-1 0 0,0-1 1 0 0,0 1-1 0 0,0 0 0 0 0,-2-1 1 0 0,1 2-1 0 0,-1-1 1 0 0,-1 0-1 0 0,0 0 0 0 0,-1 0 1 0 0,0 1-1 0 0,0-1 1 0 0,-1 0-1 0 0,-1 0 1 0 0,0 1-1 0 0,-2 4-196 0 0,-14-12-1413 0 0,9-29-3521 0 0,6 9-1283 0 0</inkml:trace>
  <inkml:trace contextRef="#ctx0" brushRef="#br0" timeOffset="8386.08">5701 151 6521 0 0,'7'0'5993'0'0,"85"28"-2407"0"0,-90-27-3538 0 0,0 0 0 0 0,0 0-1 0 0,0 0 1 0 0,0 0 0 0 0,0 0 0 0 0,0 0 0 0 0,-1 0 0 0 0,1 1 0 0 0,0-1 0 0 0,0 1-1 0 0,-1 0 1 0 0,1-1 0 0 0,-1 1 0 0 0,0 0 0 0 0,1 0 0 0 0,-1 0 0 0 0,0 0 0 0 0,0 0-1 0 0,0 0 1 0 0,-1 0 0 0 0,1 0 0 0 0,0 0 0 0 0,-1 0 0 0 0,1 1 0 0 0,-1-1 0 0 0,0 0-1 0 0,0 0 1 0 0,0 1 0 0 0,0-1 0 0 0,0 0 0 0 0,0 0 0 0 0,0 0 0 0 0,-1 1 0 0 0,1-1-1 0 0,-1 0 1 0 0,0 0 0 0 0,0 0 0 0 0,1 0 0 0 0,-1 0 0 0 0,-1 0 0 0 0,1 0 0 0 0,0 0-1 0 0,0 0 1 0 0,-2 1-48 0 0,-69 27-165 0 0,21-39-8160 0 0,39 0 1301 0 0</inkml:trace>
  <inkml:trace contextRef="#ctx0" brushRef="#br0" timeOffset="6617.83">887 251 11057 0 0,'0'0'1828'0'0,"0"0"-874"0"0,3 7 104 0 0,0 2-787 0 0,-1 0 0 0 0,0 0 0 0 0,0 0 0 0 0,-1 0 0 0 0,0 0 0 0 0,0 0 0 0 0,-1 1 1 0 0,0-1-1 0 0,-1 0 0 0 0,0 0 0 0 0,-1 1 0 0 0,1-1 0 0 0,-3 3-271 0 0,-5 19-13 0 0,7-57-2119 0 0,1-6 63 0 0,7-63 438 0 0,-6 93 1714 0 0,1 0-1 0 0,-1 0 0 0 0,1 0 1 0 0,-1 0-1 0 0,1 0 1 0 0,0 0-1 0 0,0 1 1 0 0,0-1-1 0 0,0 0 1 0 0,0 0-1 0 0,1 1 1 0 0,-1-1-1 0 0,0 1 1 0 0,1-1-1 0 0,-1 1 0 0 0,1 0 1 0 0,0-1-1 0 0,-1 1 1 0 0,1 0-1 0 0,0 0 1 0 0,0 0-1 0 0,-1 0 1 0 0,1 0-1 0 0,0 1 1 0 0,0-1-1 0 0,0 1 1 0 0,0-1-1 0 0,0 1 1 0 0,0 0-1 0 0,0-1 0 0 0,0 1 1 0 0,0 0-1 0 0,1 0 1 0 0,-1 1-1 0 0,0-1 1 0 0,0 0-1 0 0,0 1 1 0 0,0-1-1 0 0,1 1-82 0 0,-1 1 66 0 0,1-1 1 0 0,-1 0-1 0 0,0 1 0 0 0,1 0 0 0 0,-1 0 0 0 0,0 0 1 0 0,0 0-1 0 0,0 0 0 0 0,0 0 0 0 0,-1 0 0 0 0,1 0 1 0 0,-1 1-1 0 0,1-1 0 0 0,-1 1 0 0 0,0-1 0 0 0,0 1 1 0 0,0 0-1 0 0,0-1 0 0 0,0 1 0 0 0,0 0 1 0 0,-1 0-1 0 0,0 0 0 0 0,1-1 0 0 0,-1 1 0 0 0,0 0 1 0 0,0 0-1 0 0,-1 0 0 0 0,1-1 0 0 0,-1 1 0 0 0,1 0 1 0 0,-1 0-1 0 0,0-1 0 0 0,0 1 0 0 0,0 0 0 0 0,0-1 1 0 0,0 1-1 0 0,-1-1 0 0 0,1 1 0 0 0,-1-1 1 0 0,0 0-1 0 0,-1 2-66 0 0,-36 24-4654 0 0,32-28-743 0 0,0-6-3055 0 0</inkml:trace>
  <inkml:trace contextRef="#ctx0" brushRef="#br0" timeOffset="6897.83">1107 306 12745 0 0,'0'0'1361'0'0,"0"0"-827"0"0,0 0 6 0 0,0 0 115 0 0,0 0-110 0 0,0 0-154 0 0,0 0-152 0 0,16-10 132 0 0,-15 7-450 0 0,-1 0 0 0 0,1 0 0 0 0,-1 1 0 0 0,0-1 1 0 0,0 0-1 0 0,-1 0 0 0 0,1 1 0 0 0,0-1 0 0 0,-1 0 0 0 0,0 1 0 0 0,0-1 1 0 0,1 0-1 0 0,-2 1 0 0 0,1-1 0 0 0,0 1 0 0 0,0-1 0 0 0,-1 1 0 0 0,1 0 1 0 0,-1-1-1 0 0,0 1 0 0 0,0 0 0 0 0,0 0 0 0 0,0 0 0 0 0,0 1 0 0 0,0-1 1 0 0,0 0-1 0 0,-1 1 0 0 0,1-1 0 0 0,0 1 0 0 0,-1 0 0 0 0,1 0 0 0 0,-1 0 1 0 0,0 0-1 0 0,1 0 0 0 0,-1 1 0 0 0,-1-1 79 0 0,2 4 61 0 0,0 0-1 0 0,0-1 1 0 0,1 1 0 0 0,-1 0-1 0 0,1 1 1 0 0,0-1 0 0 0,0 0 0 0 0,0 0-1 0 0,0 0 1 0 0,0 1 0 0 0,1-1-1 0 0,-1 0 1 0 0,1 1 0 0 0,0-1-1 0 0,0 1 1 0 0,0-1 0 0 0,1 0 0 0 0,-1 1-1 0 0,1-1 1 0 0,0 0 0 0 0,0 0-1 0 0,0 1 1 0 0,0-1 0 0 0,0 0-1 0 0,1 0 1 0 0,-1 0 0 0 0,3 2-61 0 0,29 19-1992 0 0,-4-24-4590 0 0,-13-6 871 0 0</inkml:trace>
  <inkml:trace contextRef="#ctx0" brushRef="#br0" timeOffset="7146.01">1309 203 9141 0 0,'0'0'3431'0'0,"0"0"-1899"0"0,0 0-597 0 0,0 0-437 0 0,0 0-409 0 0,-7-1-40 0 0,-47 8-134 0 0,53-7 61 0 0,0 0 1 0 0,0 0-1 0 0,0 0 0 0 0,0 0 1 0 0,1 0-1 0 0,-1 0 0 0 0,0 1 1 0 0,0-1-1 0 0,0 0 0 0 0,0 1 1 0 0,1-1-1 0 0,-1 0 1 0 0,0 1-1 0 0,1-1 0 0 0,-1 1 1 0 0,0-1-1 0 0,1 1 0 0 0,-1 0 1 0 0,0-1-1 0 0,1 1 0 0 0,-1-1 1 0 0,1 1-1 0 0,-1 0 1 0 0,1 0-1 0 0,-1-1 0 0 0,1 1 1 0 0,0 0-1 0 0,-1 0 0 0 0,1 0 1 0 0,0-1-1 0 0,0 1 0 0 0,0 0 1 0 0,0 0-1 0 0,-1 0 1 0 0,1 0-1 0 0,0 0 0 0 0,0-1 1 0 0,0 1-1 0 0,1 0 0 0 0,-1 0 1 0 0,0 0-1 0 0,0 0 0 0 0,0-1 1 0 0,1 1-1 0 0,-1 0 1 0 0,0 0-1 0 0,1 0 0 0 0,-1-1 1 0 0,1 1-1 0 0,-1 0 0 0 0,1-1 1 0 0,-1 1-1 0 0,1 0 0 0 0,-1-1 1 0 0,1 1-1 0 0,0-1 1 0 0,-1 1-1 0 0,1 0 0 0 0,0-1 1 0 0,-1 0-1 0 0,1 1 0 0 0,0-1 1 0 0,0 1-1 0 0,0-1 0 0 0,-1 0 1 0 0,1 0-1 0 0,0 1 1 0 0,0-1-1 0 0,0 0 0 0 0,0 0 24 0 0,28 16 912 0 0,-24-15-806 0 0,-1 1-1 0 0,0-1 1 0 0,0 1 0 0 0,0 0-1 0 0,0 1 1 0 0,0-1 0 0 0,0 1-1 0 0,0-1 1 0 0,-1 1 0 0 0,1 0-1 0 0,-1 1 1 0 0,0-1 0 0 0,0 0-1 0 0,0 1 1 0 0,0 0 0 0 0,-1-1-1 0 0,1 1 1 0 0,-1 0 0 0 0,0 1-1 0 0,0 0-105 0 0,-44 29 1167 0 0,21-30-3644 0 0,6-5-3792 0 0,7-4-1832 0 0</inkml:trace>
  <inkml:trace contextRef="#ctx0" brushRef="#br0" timeOffset="7438.7">1427 286 10965 0 0,'0'0'2062'0'0,"0"0"-1246"0"0,0 0-282 0 0,0 0 134 0 0,0 0-30 0 0,0 0-201 0 0,0 0-116 0 0,6 3-154 0 0,46 13 332 0 0,-51-15-503 0 0,0-1 0 0 0,0 1 0 0 0,0-1-1 0 0,0 0 1 0 0,0 1 0 0 0,0-1 0 0 0,0 0 0 0 0,0 0 0 0 0,0 0-1 0 0,0 1 1 0 0,0-1 0 0 0,0 0 0 0 0,0 0 0 0 0,0 0 0 0 0,0-1-1 0 0,0 1 1 0 0,0 0 0 0 0,0 0 0 0 0,0-1 0 0 0,0 1 0 0 0,0 0-1 0 0,0-1 1 0 0,0 1 0 0 0,0-1 0 0 0,0 1 0 0 0,0-1 0 0 0,-1 1-1 0 0,1-1 1 0 0,0 0 0 0 0,0 1 0 0 0,-1-1 0 0 0,1 0-1 0 0,0 0 1 0 0,-1 0 0 0 0,1 1 0 0 0,-1-1 0 0 0,1 0 0 0 0,-1 0-1 0 0,1 0 1 0 0,-1 0 0 0 0,0 0 0 0 0,1 0 0 0 0,-1 0 0 0 0,0 0-1 0 0,0 0 1 0 0,0 0 0 0 0,0 0 0 0 0,0 0 0 0 0,0 0 0 0 0,0 0-1 0 0,0 0 1 0 0,0 0 0 0 0,0 0 0 0 0,0 0 0 0 0,-1 0 0 0 0,1 0-1 0 0,-1 0 1 0 0,1 0 0 0 0,0 0 0 0 0,-1-1 4 0 0,-1 2-15 0 0,1-1 0 0 0,0 1 0 0 0,0 0 0 0 0,0-1 0 0 0,0 1 0 0 0,-1 0 0 0 0,1 0 0 0 0,0 0 0 0 0,0 0 1 0 0,0 0-1 0 0,-1 0 0 0 0,1 0 0 0 0,0 0 0 0 0,0 1 0 0 0,0-1 0 0 0,-1 0 0 0 0,1 1 0 0 0,0-1 0 0 0,0 1 0 0 0,0-1 0 0 0,0 1 0 0 0,0-1 0 0 0,0 1 1 0 0,0 0-1 0 0,0 0 0 0 0,0 0 0 0 0,0-1 0 0 0,0 1 0 0 0,1 0 0 0 0,-1 0 0 0 0,0 0 0 0 0,1 0 0 0 0,-1 0 0 0 0,0 0 0 0 0,1 0 0 0 0,-1 0 0 0 0,1 1 0 0 0,0-1 1 0 0,-1 0-1 0 0,1 0 0 0 0,0 0 0 0 0,0 1 0 0 0,0-1 0 0 0,-1 0 0 0 0,1 0 0 0 0,1 0 0 0 0,-1 1 0 0 0,0-1 0 0 0,0 0 0 0 0,0 0 0 0 0,1 0 0 0 0,-1 0 1 0 0,1 1 13 0 0,-1 2 69 0 0,0-1-1 0 0,0 1 1 0 0,0-1-1 0 0,1 0 1 0 0,0 1-1 0 0,-1-1 1 0 0,1 0-1 0 0,0 0 1 0 0,1 1-1 0 0,-1-1 0 0 0,1 0 1 0 0,-1 0-1 0 0,1 0 1 0 0,0-1-1 0 0,0 1 1 0 0,0 0-1 0 0,0-1 1 0 0,1 1-1 0 0,-1-1 0 0 0,1 0 1 0 0,-1 0-1 0 0,1 0 1 0 0,0 0-1 0 0,0 0 1 0 0,0 0-1 0 0,0-1 1 0 0,0 0-1 0 0,0 1 1 0 0,0-1-1 0 0,0 0 0 0 0,1-1 1 0 0,-1 1-1 0 0,0 0 1 0 0,1-1-1 0 0,-1 0 1 0 0,1 0-68 0 0,52 1-2931 0 0,-44-6-1626 0 0,-1-6-4961 0 0</inkml:trace>
  <inkml:trace contextRef="#ctx0" brushRef="#br0" timeOffset="6089.84">575 231 980 0 0,'0'0'8146'0'0,"0"0"-4974"0"0,0 0-2005 0 0,0 0-617 0 0,0 0-157 0 0,0 0 193 0 0,3 8 109 0 0,17 165 2073 0 0,-14-155-6527 0 0,4-48-6356 0 0,-8 16 6124 0 0</inkml:trace>
  <inkml:trace contextRef="#ctx0" brushRef="#br0" timeOffset="6369.72">620 230 2460 0 0,'0'0'5111'0'0,"5"-2"-2714"0"0,-3 1-2271 0 0,0-1 1 0 0,0 1 0 0 0,-1 0-1 0 0,1 0 1 0 0,0 0 0 0 0,0 1-1 0 0,0-1 1 0 0,0 0 0 0 0,0 1-1 0 0,0-1 1 0 0,0 1 0 0 0,1 0-1 0 0,-1-1 1 0 0,0 1 0 0 0,0 0-1 0 0,0 0 1 0 0,0 1 0 0 0,0-1-1 0 0,0 0 1 0 0,1 1 0 0 0,-1-1-1 0 0,0 1 1 0 0,0 0 0 0 0,0 0-1 0 0,0 0 1 0 0,-1 0 0 0 0,1 0-1 0 0,0 0 1 0 0,0 0 0 0 0,-1 0-1 0 0,1 1 1 0 0,0-1 0 0 0,-1 1-1 0 0,1-1 1 0 0,-1 1 0 0 0,0 0-1 0 0,0-1 1 0 0,1 1 0 0 0,-1 0-1 0 0,0 0 1 0 0,-1 0 0 0 0,1 0-1 0 0,0 0 1 0 0,0 0 0 0 0,-1 0-1 0 0,1 0 1 0 0,-1 0 0 0 0,0 0-1 0 0,0 0 1 0 0,0 1 0 0 0,0-1-1 0 0,0 0 1 0 0,0 0 0 0 0,0 0-1 0 0,-1 0 1 0 0,1 0 0 0 0,-1 0-1 0 0,0 2-126 0 0,-35 26 208 0 0,21-26-2816 0 0,0-6-3829 0 0,7-4-1956 0 0</inkml:trace>
  <inkml:trace contextRef="#ctx0" brushRef="#br0" timeOffset="5467.85">140 108 132 0 0,'0'0'7208'0'0,"0"0"-4734"0"0,0 0-1736 0 0,-6-1-252 0 0,0-1-376 0 0,0 1-1 0 0,0-1 1 0 0,0 2-1 0 0,-1-1 1 0 0,1 0 0 0 0,0 1-1 0 0,0 0 1 0 0,-1 1-1 0 0,1-1 1 0 0,0 1-1 0 0,0 1 1 0 0,0-1-1 0 0,0 1 1 0 0,0 0-1 0 0,0 0 1 0 0,0 1-1 0 0,1-1 1 0 0,-1 1-1 0 0,1 1 1 0 0,0-1 0 0 0,-4 4-110 0 0,10-4 83 0 0,-1 0 1 0 0,1 1 0 0 0,0-1 0 0 0,0 0 0 0 0,0 0 0 0 0,0 1-1 0 0,0-1 1 0 0,1 0 0 0 0,0 0 0 0 0,-1-1 0 0 0,1 1 0 0 0,0 0-1 0 0,0 0 1 0 0,1-1 0 0 0,-1 1 0 0 0,1-1 0 0 0,-1 0 0 0 0,1 0-1 0 0,0 0 1 0 0,-1 0 0 0 0,1 0 0 0 0,0-1 0 0 0,0 1 0 0 0,1-1-1 0 0,-1 1-83 0 0,6 4 165 0 0,10 6 247 0 0,-14-10-374 0 0,-1 0 0 0 0,1 1 0 0 0,-1-1 0 0 0,1 1 1 0 0,-1 0-1 0 0,0 1 0 0 0,0-1 0 0 0,0 0 0 0 0,-1 1 0 0 0,1 0 0 0 0,-1 0 0 0 0,0 0 1 0 0,0 0-1 0 0,0 1 0 0 0,-1-1 0 0 0,0 1 0 0 0,0 0 0 0 0,0 0 0 0 0,0-1 1 0 0,1 6-39 0 0,-59 21 1157 0 0,31-31-3746 0 0,8-8-3433 0 0,12-1-1078 0 0</inkml:trace>
  <inkml:trace contextRef="#ctx0" brushRef="#br0" timeOffset="5791.85">241 195 4952 0 0,'0'0'1533'0'0,"0"0"-473"0"0,0 0-44 0 0,0 0 276 0 0,0 0 165 0 0,0 0-110 0 0,0 0-315 0 0,0 0-502 0 0,0 0-292 0 0,0 6 12 0 0,0-1-151 0 0,0 0 0 0 0,0 1 0 0 0,0-1 0 0 0,0 1 1 0 0,1-1-1 0 0,0 0 0 0 0,0 0 0 0 0,1 1 0 0 0,-1-1 0 0 0,1 0 0 0 0,0 0 0 0 0,0 0 0 0 0,1-1 0 0 0,0 1 0 0 0,0 0 0 0 0,0-1 0 0 0,0 0 0 0 0,0 0 0 0 0,1 0 0 0 0,0 0 0 0 0,0 0 0 0 0,0-1 0 0 0,0 0 0 0 0,0 0 0 0 0,1 0 0 0 0,0 0 0 0 0,-1 0 0 0 0,1-1 0 0 0,0 0 0 0 0,0 0 1 0 0,0-1-1 0 0,1 1 0 0 0,-1-1 0 0 0,0 0 0 0 0,1 0-99 0 0,-5-1-7 0 0,1 1 0 0 0,-1-1 1 0 0,1 0-1 0 0,-1 0 0 0 0,1 1 1 0 0,-1-1-1 0 0,1 0 0 0 0,-1 0 1 0 0,1 0-1 0 0,0 0 1 0 0,-1-1-1 0 0,1 1 0 0 0,-1 0 1 0 0,1-1-1 0 0,-1 1 0 0 0,1-1 1 0 0,-1 1-1 0 0,0-1 0 0 0,1 0 1 0 0,-1 1-1 0 0,0-1 0 0 0,1 0 1 0 0,-1 0-1 0 0,0 0 1 0 0,0 0-1 0 0,0 0 0 0 0,0 0 1 0 0,0-1-1 0 0,0 1 0 0 0,0 0 1 0 0,0 0-1 0 0,0-1 0 0 0,-1 1 1 0 0,1-1-1 0 0,0 1 0 0 0,-1 0 1 0 0,1-1-1 0 0,-1 1 0 0 0,0-1 1 0 0,1 1-1 0 0,-1-1 1 0 0,0 1-1 0 0,0-1 0 0 0,0 0 1 0 0,0 1-1 0 0,0-1 0 0 0,-1 1 1 0 0,1-1-1 0 0,0 1 0 0 0,-1-1 1 0 0,1 1-1 0 0,-1-1 0 0 0,1 1 1 0 0,-1 0-1 0 0,0-1 0 0 0,1 1 1 0 0,-1 0-1 0 0,0-1 1 0 0,0 1-1 0 0,0 0 0 0 0,0 0 1 0 0,-1-1 6 0 0,20 43-2937 0 0,-2-23-3071 0 0,-8-13 7 0 0</inkml:trace>
  <inkml:trace contextRef="#ctx0" brushRef="#br0" timeOffset="39468.94">12053 185 10333 0 0,'0'0'2248'0'0,"0"0"-1266"0"0,0 0-625 0 0,0 0-56 0 0,-6 1 115 0 0,1 1-325 0 0,0 0-1 0 0,0 0 1 0 0,0 1 0 0 0,1-1 0 0 0,-1 1 0 0 0,1 0 0 0 0,0 0 0 0 0,0 0-1 0 0,0 1 1 0 0,0 0 0 0 0,1-1 0 0 0,-1 1 0 0 0,1 1 0 0 0,0-1 0 0 0,0 0-1 0 0,1 1 1 0 0,-1-1 0 0 0,1 1 0 0 0,0 0 0 0 0,0 0 0 0 0,0 0 0 0 0,0 3-91 0 0,-31 159 1279 0 0,32-161-1401 0 0,1 0 0 0 0,0 0 0 0 0,0 0 0 0 0,1 0 0 0 0,-1 0 0 0 0,1 0 0 0 0,1 0 0 0 0,-1 0 0 0 0,1 0 0 0 0,0-1 0 0 0,0 1 0 0 0,1-1 0 0 0,0 1 0 0 0,0-1 0 0 0,0 0 0 0 0,0 0 0 0 0,1 0 0 0 0,0-1 0 0 0,0 1 0 0 0,0-1 0 0 0,1 0 0 0 0,-1 0 0 0 0,1 0 0 0 0,0-1 0 0 0,0 0 0 0 0,0 0 0 0 0,1 0 122 0 0,1-1-3987 0 0,-2 0-2231 0 0</inkml:trace>
  <inkml:trace contextRef="#ctx0" brushRef="#br0" timeOffset="40276.03">12452 260 456 0 0,'0'0'8115'0'0,"0"0"-4922"0"0,0 0-2471 0 0,0 0-135 0 0,0 0 453 0 0,-4 8 186 0 0,-142 181 2177 0 0,66-97-4616 0 0,71-87-1284 0 0,2-11-4974 0 0,7-7 494 0 0</inkml:trace>
  <inkml:trace contextRef="#ctx0" brushRef="#br0" timeOffset="40535.9">12226 299 10321 0 0,'0'0'1453'0'0,"0"0"-1015"0"0,0 0-94 0 0,0 0 341 0 0,5 8 155 0 0,121 206 2719 0 0,-86-182-4217 0 0,-26-39-5984 0 0,-10-5-1126 0 0</inkml:trace>
  <inkml:trace contextRef="#ctx0" brushRef="#br0" timeOffset="40768.92">12621 72 4668 0 0,'0'0'4782'0'0,"0"0"-3133"0"0,0 0-1053 0 0,0 0 57 0 0,0 7-34 0 0,-27 83 1175 0 0,-7-68-6415 0 0,30-22 30 0 0</inkml:trace>
  <inkml:trace contextRef="#ctx0" brushRef="#br0" timeOffset="41033.46">12538 104 11549 0 0,'0'0'944'0'0,"0"0"-556"0"0,4 7 16 0 0,-2-6-391 0 0,1 5 44 0 0,1-1 0 0 0,-1 1 1 0 0,1-1-1 0 0,1 0 1 0 0,-1-1-1 0 0,1 1 0 0 0,0-1 1 0 0,0 1-1 0 0,0-1 0 0 0,1-1 1 0 0,-1 1-1 0 0,1-1 1 0 0,0 0-1 0 0,0 0 0 0 0,0-1 1 0 0,0 0-1 0 0,0 0 1 0 0,1 0-1 0 0,-1-1 0 0 0,1 0 1 0 0,2 0-58 0 0,-32-18 280 0 0,-49 7 568 0 0,31 5-2359 0 0,0-1-5643 0 0,28 1 188 0 0</inkml:trace>
  <inkml:trace contextRef="#ctx0" brushRef="#br0" timeOffset="41283.82">12792 218 6261 0 0,'0'0'4468'0'0,"0"0"-2766"0"0,0 0-802 0 0,0 0-332 0 0,0 0-344 0 0,2 6 238 0 0,6 13 179 0 0,-2-10-526 0 0,-1 1 1 0 0,0-1-1 0 0,0 1 1 0 0,-1 0-1 0 0,0 0 0 0 0,-1 0 1 0 0,0 0-1 0 0,-1 1 1 0 0,0-1-1 0 0,0 1 1 0 0,-1 0-1 0 0,-1 0 1 0 0,0-1-1 0 0,0 1 1 0 0,-1 0-1 0 0,-1-1 1 0 0,1 1-1 0 0,-2-1 1 0 0,1 1-1 0 0,-2-1 1 0 0,1 0-1 0 0,-1 0 1 0 0,-1 0-1 0 0,0 0 1 0 0,0-1-1 0 0,-2 2-115 0 0,-48 44-63 0 0,10-32-7516 0 0,34-22-127 0 0</inkml:trace>
  <inkml:trace contextRef="#ctx0" brushRef="#br0" timeOffset="38938.78">11515 199 4500 0 0,'0'0'3981'0'0,"0"0"-1846"0"0,0 0-1413 0 0,0 0-518 0 0,0 0 137 0 0,0 0 366 0 0,0 0 45 0 0,0 0-289 0 0,20 19 453 0 0,-12-16-821 0 0,1 1 1 0 0,-1-1 0 0 0,1-1 0 0 0,0 0-1 0 0,0 0 1 0 0,0-1 0 0 0,0 0 0 0 0,1 0-1 0 0,-1-1 1 0 0,0 0 0 0 0,0-1 0 0 0,0 0-1 0 0,0-1 1 0 0,0 1 0 0 0,0-2 0 0 0,0 1 0 0 0,0-1-1 0 0,-1-1 1 0 0,1 1 0 0 0,-1-2 0 0 0,6-3-96 0 0,-12 6-11 0 0,-1 0 1 0 0,0 0 0 0 0,0 0 0 0 0,0 0 0 0 0,0 0 0 0 0,0 0-1 0 0,0-1 1 0 0,0 1 0 0 0,-1 0 0 0 0,1-1 0 0 0,-1 1 0 0 0,0 0-1 0 0,0-1 1 0 0,0 1 0 0 0,0 0 0 0 0,0-1 0 0 0,0 1 0 0 0,0 0-1 0 0,-1-1 1 0 0,1 1 0 0 0,-1 0 0 0 0,0-1 0 0 0,0 1 0 0 0,0 0-1 0 0,0 0 1 0 0,0 0 0 0 0,0 0 0 0 0,0 0 0 0 0,-1 0 0 0 0,1 0-1 0 0,-1 0 1 0 0,0 1 0 0 0,1-1 0 0 0,-1 0 0 0 0,0 1 0 0 0,0-1-1 0 0,-1 0 11 0 0,-74-53-699 0 0,75 54 688 0 0,-8-5-41 0 0,1 0-1 0 0,-1 0 0 0 0,0 1 1 0 0,-1 0-1 0 0,1 1 1 0 0,-1 0-1 0 0,0 1 0 0 0,0 0 1 0 0,0 1-1 0 0,0 0 1 0 0,0 0-1 0 0,-10 1 53 0 0,19 4 36 0 0,0 0 0 0 0,0 0-1 0 0,0 1 1 0 0,0-1 0 0 0,1 1 0 0 0,-1-1-1 0 0,1 1 1 0 0,0 0 0 0 0,0-1 0 0 0,0 1-1 0 0,1 0 1 0 0,-1-1 0 0 0,1 1 0 0 0,0 0-1 0 0,0 0 1 0 0,0 0 0 0 0,1 0 0 0 0,-1-1-1 0 0,1 1 1 0 0,0 0 0 0 0,0-1 0 0 0,0 1-1 0 0,2 2-35 0 0,-2 0 45 0 0,10 58 449 0 0,11 187 91 0 0,-22-206-342 0 0,3-39-7772 0 0,4-15 1491 0 0</inkml:trace>
  <inkml:trace contextRef="#ctx0" brushRef="#br0" timeOffset="39205.67">11669 417 8989 0 0,'0'0'2492'0'0,"0"0"-1684"0"0,0 0-244 0 0,0 0 60 0 0,0 0-12 0 0,0 0 96 0 0,0 0-104 0 0,-57 0-212 0 0,20 0-256 0 0,-6 1-136 0 0,-1-1-500 0 0,10 0-1032 0 0,13 0-1116 0 0,3-4-4589 0 0</inkml:trace>
  <inkml:trace contextRef="#ctx0" brushRef="#br0" timeOffset="43332.15">14737 245 12941 0 0,'-6'8'2663'0'0,"-8"11"-2473"0"0,0 1 0 0 0,1 0 0 0 0,1 0 0 0 0,1 2 0 0 0,1-1 0 0 0,1 1 0 0 0,1 1 0 0 0,1 0 0 0 0,1 0 0 0 0,1 0 0 0 0,0 1 0 0 0,2-1 0 0 0,1 1 0 0 0,1 0 0 0 0,1 4-190 0 0,1-20-8 0 0,1 0 0 0 0,0 1 0 0 0,0-1-1 0 0,0 0 1 0 0,1 0 0 0 0,0 0 0 0 0,1-1 0 0 0,0 1-1 0 0,0-1 1 0 0,0 1 0 0 0,1-2 0 0 0,0 1-1 0 0,0 0 1 0 0,1-1 0 0 0,0 0 0 0 0,0 0 0 0 0,1-1-1 0 0,-1 1 1 0 0,1-2 0 0 0,0 1 0 0 0,2 0 8 0 0,16-16-7075 0 0,-20 2-60 0 0</inkml:trace>
  <inkml:trace contextRef="#ctx0" brushRef="#br0" timeOffset="45220.86">15956 352 13293 0 0,'1'7'836'0'0,"1"306"3758"0"0,-2-316-4641 0 0,0-1 0 0 0,0 1-1 0 0,0-1 1 0 0,0 1 0 0 0,1-1 0 0 0,-1 1-1 0 0,1-1 1 0 0,0 1 0 0 0,0-1 0 0 0,0 1-1 0 0,1 0 1 0 0,-1 0 0 0 0,1 0 0 0 0,0-1-1 0 0,0 2 1 0 0,0-1 0 0 0,0 0 0 0 0,0 0-1 0 0,0 1 1 0 0,1-1 0 0 0,0 1 0 0 0,-1-1-1 0 0,1 1 1 0 0,0 0 0 0 0,0 0 0 0 0,0 1-1 0 0,0-1 1 0 0,0 1 0 0 0,1-1 0 0 0,-1 1-1 0 0,0 0 1 0 0,1 0 0 0 0,-1 0 0 0 0,1 1-1 0 0,-1-1 1 0 0,1 1 47 0 0,87 69 732 0 0,-89-66-782 0 0,0-1 0 0 0,0 0 1 0 0,0 1-1 0 0,0-1 0 0 0,-1 1 0 0 0,1 0 1 0 0,-1-1-1 0 0,0 1 0 0 0,0 0 0 0 0,0 0 1 0 0,0 0-1 0 0,0 0 0 0 0,-1 0 0 0 0,1 0 1 0 0,-1 0-1 0 0,0 0 0 0 0,0 0 0 0 0,0 0 1 0 0,0 0-1 0 0,0 0 0 0 0,-1 0 0 0 0,1 0 1 0 0,-1 0-1 0 0,0 0 0 0 0,0 0 0 0 0,0-1 1 0 0,0 1-1 0 0,-1 0 0 0 0,1 0 0 0 0,-1-1 1 0 0,1 1-1 0 0,-1-1 0 0 0,0 1 0 0 0,0-1 1 0 0,0 0-1 0 0,-1 1 50 0 0,-1 0-2352 0 0,2-3-2578 0 0,2-2-3567 0 0</inkml:trace>
  <inkml:trace contextRef="#ctx0" brushRef="#br0" timeOffset="45613.59">16378 477 11357 0 0,'0'0'2150'0'0,"0"0"-1485"0"0,0 0-454 0 0,-1 7 375 0 0,-1 5-420 0 0,-1 1-1 0 0,2-1 0 0 0,-1 1 0 0 0,2 0 0 0 0,0-1 0 0 0,0 1 0 0 0,1 0 0 0 0,1-1 1 0 0,0 1-1 0 0,1-1 0 0 0,0 0 0 0 0,1 1 0 0 0,0-1 0 0 0,1-1 0 0 0,0 1 1 0 0,4 6-166 0 0,-5-16 5 0 0,0 0 0 0 0,1-1 0 0 0,-1 1 1 0 0,0-1-1 0 0,0 0 0 0 0,1 0 1 0 0,-1 0-1 0 0,1-1 0 0 0,-1 0 1 0 0,1 1-1 0 0,-1-2 0 0 0,0 1 0 0 0,1 0 1 0 0,-1-1-1 0 0,1 0 0 0 0,-1 0 1 0 0,0 0-1 0 0,1 0 0 0 0,-1-1 1 0 0,0 0-1 0 0,0 0 0 0 0,0 0 0 0 0,0 0 1 0 0,-1-1-1 0 0,1 1 0 0 0,-1-1 1 0 0,1 0-1 0 0,-1 0 0 0 0,0 0 0 0 0,0-1 1 0 0,0 1-1 0 0,-1-1 0 0 0,1 1 1 0 0,-1-1-1 0 0,1 0 0 0 0,-2 0 1 0 0,1 0-1 0 0,0 0 0 0 0,-1 0 0 0 0,1-1 1 0 0,-1 1-1 0 0,0 0 0 0 0,-1-1 1 0 0,1 1-1 0 0,-1-1 0 0 0,0 1 0 0 0,0-1 1 0 0,0 1-1 0 0,0 0 0 0 0,-2-3-5 0 0,13 166 818 0 0,6-140-2489 0 0,0-18-6192 0 0,-6-9-997 0 0</inkml:trace>
  <inkml:trace contextRef="#ctx0" brushRef="#br0" timeOffset="45862.74">16808 374 14349 0 0,'0'0'1552'0'0,"0"0"-1160"0"0,43 62-267 0 0,-25-14 239 0 0,-1 8-4 0 0,-9-2 24 0 0,-8-6-24 0 0,-8-14-112 0 0,-6-5-64 0 0,-8-1-108 0 0,-13 1-76 0 0,-4-1-136 0 0,-2-3-732 0 0,13-12-2161 0 0,8-13-10396 0 0</inkml:trace>
  <inkml:trace contextRef="#ctx0" brushRef="#br0" timeOffset="44378.11">15665 609 6733 0 0,'0'0'6732'0'0,"0"0"-5564"0"0,0 0-564 0 0,0 0-428 0 0,0 0 316 0 0,0 0 265 0 0,-46-5-1 0 0,29 4-272 0 0,-2-1-388 0 0,-2 2-92 0 0,-3 0-4 0 0,2-1 0 0 0,-3 0-204 0 0,2 0-612 0 0,1-2-493 0 0,2-1-1031 0 0,9 1-2300 0 0,3-8-3109 0 0</inkml:trace>
  <inkml:trace contextRef="#ctx0" brushRef="#br0" timeOffset="44595.47">15553 563 12525 0 0,'0'0'1604'0'0,"0"0"-1184"0"0,13 41-28 0 0,-13-26 452 0 0,0 2-151 0 0,0-1-233 0 0,-3 1-148 0 0,-1-1-312 0 0,2-2-236 0 0,-2 1-489 0 0,-3-2-699 0 0,3-4-1596 0 0,4-3-5049 0 0</inkml:trace>
  <inkml:trace contextRef="#ctx0" brushRef="#br0" timeOffset="43911.62">15316 217 7565 0 0,'0'0'5736'0'0,"0"0"-5736"0"0,0 0-180 0 0,0 0 180 0 0,0 44 460 0 0,-6-31 20 0 0,0-1 244 0 0,-2 1 20 0 0,-2 0-408 0 0,-2-1-336 0 0,-2-2-124 0 0,3-1-240 0 0,-3-3-316 0 0,5-3-412 0 0,0 0-416 0 0,-2-3-1016 0 0,9-2-2709 0 0</inkml:trace>
  <inkml:trace contextRef="#ctx0" brushRef="#br0" timeOffset="44111.94">15218 227 11789 0 0,'0'0'978'0'0,"0"0"-494"0"0,3 6-264 0 0,4 6-87 0 0,-4-6-71 0 0,0 1 0 0 0,0 0 1 0 0,0-1-1 0 0,1 0 0 0 0,0 0 0 0 0,1 0 1 0 0,-1 0-1 0 0,1 0 0 0 0,0-1 1 0 0,1 0-1 0 0,-1 0 0 0 0,1-1 0 0 0,0 1 1 0 0,0-1-1 0 0,0 0 0 0 0,1-1 0 0 0,-1 0 1 0 0,6 2-63 0 0,-23-46-2988 0 0,7 37 3101 0 0,0 0 0 0 0,1 0 0 0 0,-1 1 0 0 0,0 0-1 0 0,-1 0 1 0 0,1 0 0 0 0,0 0 0 0 0,-1 0 0 0 0,0 1 0 0 0,1 0 0 0 0,-1 0-1 0 0,0 0 1 0 0,0 1 0 0 0,0 0 0 0 0,-1 0 0 0 0,1 0 0 0 0,0 0 0 0 0,0 1 0 0 0,0 0-1 0 0,-1 0-112 0 0,-39 13-5123 0 0,40-10-2164 0 0</inkml:trace>
  <inkml:trace contextRef="#ctx0" brushRef="#br0" timeOffset="43490.14">15085 423 12717 0 0,'-2'8'1798'0'0,"-80"124"2345"0"0,34-79-4847 0 0,6-5-4083 0 0,38-45-743 0 0,4-3-2107 0 0</inkml:trace>
  <inkml:trace contextRef="#ctx0" brushRef="#br0" timeOffset="43646.58">14890 439 5228 0 0,'0'0'7814'0'0,"0"0"-5923"0"0,0 0-1636 0 0,2 8-33 0 0,82 175 2289 0 0,-79-176-2864 0 0,1 0 1 0 0,-1 0 0 0 0,2 0-1 0 0,-1 0 1 0 0,1-1 0 0 0,-1 0 0 0 0,2-1-1 0 0,-1 1 1 0 0,1-1 0 0 0,-1-1-1 0 0,1 0 1 0 0,1 0 0 0 0,-1 0 0 0 0,1-1 352 0 0,0-2-4280 0 0,3-4-2337 0 0</inkml:trace>
  <inkml:trace contextRef="#ctx0" brushRef="#br0" timeOffset="42806.93">14112 330 11309 0 0,'0'0'1998'0'0,"0"0"-1603"0"0,0 0 271 0 0,0 0 32 0 0,6 6-316 0 0,2 0-298 0 0,0 0-1 0 0,1 0 1 0 0,-1 0 0 0 0,1-1 0 0 0,0-1-1 0 0,0 0 1 0 0,0 0 0 0 0,1 0-1 0 0,-1-1 1 0 0,1-1 0 0 0,0 0-1 0 0,0 0 1 0 0,0 0 0 0 0,0-2 0 0 0,2 1-84 0 0,62-13 1033 0 0,-73 11-1049 0 0,1 1 0 0 0,-1 0 1 0 0,0-1-1 0 0,1 0 1 0 0,-1 1-1 0 0,0-1 0 0 0,0 0 1 0 0,1 0-1 0 0,-1 1 1 0 0,0-1-1 0 0,0 0 1 0 0,0 0-1 0 0,0 0 0 0 0,0-1 1 0 0,0 1-1 0 0,0 0 1 0 0,-1 0-1 0 0,1 0 0 0 0,0-1 1 0 0,0 1-1 0 0,-1 0 1 0 0,1-1-1 0 0,-1 1 1 0 0,0 0-1 0 0,1-1 0 0 0,-1 1 1 0 0,0-1-1 0 0,0 1 1 0 0,0-1-1 0 0,0 1 0 0 0,0-1 1 0 0,0 1-1 0 0,0-1 1 0 0,0 1-1 0 0,0 0 0 0 0,-1-1 1 0 0,1 1-1 0 0,-1-1 1 0 0,1 1-1 0 0,-1 0 1 0 0,0-1-1 0 0,1 1 0 0 0,-1 0 1 0 0,0 0-1 0 0,0 0 1 0 0,0-1-1 0 0,0 1 0 0 0,0 0 1 0 0,0 0 15 0 0,-7-8-76 0 0,0 0-1 0 0,0 1 1 0 0,-1 0 0 0 0,0 0 0 0 0,-1 1 0 0 0,1 0-1 0 0,-1 1 1 0 0,-1 0 0 0 0,1 1 0 0 0,-1 0-1 0 0,0 0 1 0 0,0 1 0 0 0,0 1 0 0 0,-1 0-1 0 0,0 0 1 0 0,1 1 0 0 0,-1 1 0 0 0,-1 0 76 0 0,9 3 42 0 0,0 0 0 0 0,1 1 0 0 0,-1-1 0 0 0,1 1 0 0 0,0 0 1 0 0,0 0-1 0 0,0 0 0 0 0,0 1 0 0 0,0-1 0 0 0,1 1 0 0 0,0-1 0 0 0,-1 1 0 0 0,1 0 1 0 0,1 0-1 0 0,-1 0 0 0 0,0 0 0 0 0,1 0 0 0 0,0 0 0 0 0,0 1 0 0 0,0-1 0 0 0,1 0 1 0 0,-1 0-1 0 0,1 1 0 0 0,0-1 0 0 0,0 0 0 0 0,1 1 0 0 0,-1-1 0 0 0,1 0 0 0 0,0 1 1 0 0,0-1-1 0 0,1 2-42 0 0,-1 11 157 0 0,5 283 65 0 0,-6-297-393 0 0,6 6-6932 0 0,0-10 2736 0 0</inkml:trace>
  <inkml:trace contextRef="#ctx0" brushRef="#br0" timeOffset="43085.14">14258 584 9805 0 0,'0'0'4088'0'0,"0"0"-2444"0"0,0 0-311 0 0,0 0-69 0 0,0 0-932 0 0,0 0-324 0 0,0 0-8 0 0,-42-14 124 0 0,22 12-116 0 0,-8 0-8 0 0,2 1-60 0 0,1 0-780 0 0,2 0-380 0 0,2-2-1053 0 0,8 2-2139 0 0,4-4-3009 0 0</inkml:trace>
  <inkml:trace contextRef="#ctx0" brushRef="#br0" timeOffset="41897.69">13612 223 5260 0 0,'0'0'6869'0'0,"0"0"-4779"0"0,0 0-1798 0 0,0 0-62 0 0,0 0-2 0 0,-4 7 320 0 0,-9 7-290 0 0,-2-1 0 0 0,1 0-1 0 0,-2 0 1 0 0,0-2-1 0 0,0 0 1 0 0,-1-1 0 0 0,0 0-1 0 0,-1-2 1 0 0,0 0 0 0 0,0-1-1 0 0,-1 0 1 0 0,-16 2-258 0 0,-71 33 99 0 0,107-42-101 0 0,0 0 1 0 0,0 0 0 0 0,-1 1 0 0 0,1-1 0 0 0,0 1-1 0 0,0-1 1 0 0,0 0 0 0 0,-1 1 0 0 0,1-1-1 0 0,0 1 1 0 0,0 0 0 0 0,-1-1 0 0 0,1 1-1 0 0,-1-1 1 0 0,1 1 0 0 0,0 0 0 0 0,-1 0 0 0 0,1-1-1 0 0,-1 1 1 0 0,0 0 0 0 0,1 0 0 0 0,-1 0-1 0 0,0-1 1 0 0,1 1 0 0 0,-1 0 0 0 0,0 0-1 0 0,0 0 1 0 0,0 0 0 0 0,0 0 0 0 0,1 0 0 0 0,-1-1-1 0 0,-1 1 1 0 0,1 0 0 0 0,0 0 0 0 0,0 0-1 0 0,0 0 1 0 0,0 0 0 0 0,-1 0 0 0 0,1 0-1 0 0,0-1 1 0 0,-1 1 0 0 0,1 0 0 0 0,-1 0-1 0 0,1-1 1 0 0,-1 1 0 0 0,1 0 0 0 0,-1 0 0 0 0,1-1-1 0 0,-1 1 1 0 0,0 0 0 0 0,1-1 0 0 0,-1 1-1 0 0,0-1 1 0 0,0 1 1 0 0,4 0 18 0 0,255 108-9 0 0,-245-96-1741 0 0,-26-8-7355 0 0,-4-8 3274 0 0</inkml:trace>
  <inkml:trace contextRef="#ctx0" brushRef="#br0" timeOffset="42123.92">13253 518 5897 0 0,'0'0'7074'0'0,"0"0"-5138"0"0,0 0-1708 0 0,6 7 230 0 0,163 96 2963 0 0,-91-66-3551 0 0,-88-31-6186 0 0,-4-10-107 0 0</inkml:trace>
  <inkml:trace contextRef="#ctx0" brushRef="#br1" timeOffset="66047.17">12906 934 5977 0 0,'0'0'2672'0'0,"0"0"-1233"0"0,0 0-811 0 0,0 0-171 0 0,0 0 76 0 0,0 0-25 0 0,0 0 88 0 0,0 0-75 0 0,0-14-643 0 0,-1 18 161 0 0,0-1 1 0 0,0 1 0 0 0,0-1 0 0 0,-1 1 0 0 0,0-1-1 0 0,1 0 1 0 0,-1 1 0 0 0,0-1 0 0 0,0 0 0 0 0,-1 0-1 0 0,1 0 1 0 0,-1-1 0 0 0,1 1 0 0 0,-1-1 0 0 0,0 1 0 0 0,0-1-1 0 0,0 0 1 0 0,0 0 0 0 0,0 0 0 0 0,0-1 0 0 0,-1 1-1 0 0,1-1 1 0 0,-1 1 0 0 0,1-1 0 0 0,-1 0 0 0 0,0-1 0 0 0,1 1-1 0 0,-3 0-39 0 0,-17-1 88 0 0,0 0 0 0 0,0-1 0 0 0,1-2 0 0 0,-1 0 0 0 0,1-1 0 0 0,0-1 0 0 0,0-1 0 0 0,-3-3-88 0 0,-154-23-324 0 0,176 32 320 0 0,0 0 1 0 0,0 0 0 0 0,1 0-1 0 0,-1 0 1 0 0,0 0 0 0 0,0 1-1 0 0,1-1 1 0 0,-1 1 0 0 0,1 0-1 0 0,-1 0 1 0 0,0 0 0 0 0,1 0 0 0 0,0 0-1 0 0,-1 1 1 0 0,1-1 0 0 0,0 1-1 0 0,-1 0 1 0 0,1-1 0 0 0,0 1-1 0 0,0 0 1 0 0,1 0 0 0 0,-1 0-1 0 0,0 0 1 0 0,1 1 0 0 0,-1-1-1 0 0,1 0 1 0 0,0 1 0 0 0,-1-1-1 0 0,1 1 1 0 0,1-1 0 0 0,-1 1-1 0 0,0 0 1 0 0,0-1 0 0 0,1 1-1 0 0,0 0 1 0 0,-1-1 0 0 0,1 1-1 0 0,0 0 1 0 0,0 0 0 0 0,1-1 0 0 0,-1 1-1 0 0,1 0 1 0 0,-1-1 0 0 0,1 1-1 0 0,0 0 1 0 0,0-1 0 0 0,0 1-1 0 0,0-1 1 0 0,0 1 0 0 0,1-1-1 0 0,-1 0 1 0 0,1 1 0 0 0,0 0 3 0 0,-39-48-1239 0 0,15 33 1389 0 0,-1 1-1 0 0,-1 0 1 0 0,0 2 0 0 0,0 1-1 0 0,-1 0 1 0 0,0 2-1 0 0,0 1 1 0 0,-1 1 0 0 0,1 2-1 0 0,-1 0 1 0 0,0 1 0 0 0,1 2-1 0 0,-1 1 1 0 0,0 0 0 0 0,1 2-1 0 0,-11 4-149 0 0,-119 3 462 0 0,141-9-420 0 0,0-1 1 0 0,0 0-1 0 0,0-1 0 0 0,0 0 1 0 0,0-1-1 0 0,0-1 0 0 0,0 0 0 0 0,0-1 1 0 0,0-1-1 0 0,1 0 0 0 0,-1-1 1 0 0,1 0-1 0 0,0-1 0 0 0,1 0 0 0 0,0-1 1 0 0,0 0-1 0 0,0-1 0 0 0,1-1 1 0 0,-8-6-43 0 0,11-4-557 0 0,17 11-5286 0 0,5 9-241 0 0</inkml:trace>
  <inkml:trace contextRef="#ctx0" brushRef="#br1" timeOffset="63651.24">16621 1117 4684 0 0,'0'0'3487'0'0,"0"0"-2368"0"0,0 0-1069 0 0,0 0 497 0 0,0 0 160 0 0,0 0-61 0 0,-8 5 13 0 0,-3 0-305 0 0,0 0-1 0 0,0-1 1 0 0,0 0-1 0 0,-1-1 0 0 0,0 0 1 0 0,0-1-1 0 0,0 0 1 0 0,1-1-1 0 0,-2 0 1 0 0,1-1-1 0 0,0 0 1 0 0,-1-1-354 0 0,-82-9-29 0 0,81 5 25 0 0,-1 1-1 0 0,0 0 0 0 0,-1 1 1 0 0,1 1-1 0 0,0 1 0 0 0,-1 0 1 0 0,1 1-1 0 0,-1 0 1 0 0,1 1-1 0 0,-1 1 0 0 0,1 1 1 0 0,0 0-1 0 0,0 1 1 0 0,0 0-1 0 0,0 2 0 0 0,1-1 1 0 0,0 2-1 0 0,0 0 1 0 0,1 1-1 0 0,-1 0 0 0 0,2 1 1 0 0,-1 0-1 0 0,1 1 0 0 0,-6 7 5 0 0,12 2 139 0 0,-3-21 797 0 0,-4-11-999 0 0,-1 1 0 0 0,-1 0 0 0 0,0 1 0 0 0,-1 1 1 0 0,0 0-1 0 0,0 1 0 0 0,-1 1 0 0 0,0 0 0 0 0,-1 2 0 0 0,0 0 0 0 0,0 1 0 0 0,0 0 0 0 0,0 2 0 0 0,-1 0 0 0 0,-5 1 63 0 0,-86-9 27 0 0,0 6 0 0 0,0 4 0 0 0,-14 6-27 0 0,-89 0 267 0 0,-593-27 905 0 0,795 21-1269 0 0,1 2 59 0 0,0 0 1 0 0,0-1-1 0 0,0 0 1 0 0,0-1-1 0 0,0 0 0 0 0,0 0 1 0 0,0-1-1 0 0,1 0 0 0 0,-1-1 1 0 0,0 0-1 0 0,1 0 0 0 0,0-1 1 0 0,0 0-1 0 0,0-1 1 0 0,0 0-1 0 0,1-1 0 0 0,-1 1 1 0 0,1-2-1 0 0,1 1 0 0 0,-1-1 1 0 0,1 0-1 0 0,1 0 0 0 0,-1-1 1 0 0,1 0-1 0 0,0 0 0 0 0,1-1 1 0 0,-1-1 37 0 0,13-8-4797 0 0,0 13-1120 0 0</inkml:trace>
  <inkml:trace contextRef="#ctx0" brushRef="#br1" timeOffset="64272.21">14836 1403 6809 0 0,'0'0'3444'0'0,"0"0"-2131"0"0,0 0-837 0 0,0 0-287 0 0,0 0-65 0 0,0 0 300 0 0,1 7 404 0 0,23 209 2937 0 0,-22-213-3760 0 0,-1-1 1 0 0,0 1 0 0 0,1-1 0 0 0,-1 0-1 0 0,1 0 1 0 0,0 0 0 0 0,0 0 0 0 0,-1 0-1 0 0,1 0 1 0 0,1-1 0 0 0,-1 1 0 0 0,0 0-1 0 0,0-1 1 0 0,1 0 0 0 0,-1 0-1 0 0,0 1 1 0 0,1-1 0 0 0,-1-1 0 0 0,1 1-1 0 0,0 0 1 0 0,-1-1 0 0 0,1 1 0 0 0,-1-1-1 0 0,1 0 1 0 0,0 0 0 0 0,-1 0 0 0 0,1 0-1 0 0,0 0 1 0 0,-1 0 0 0 0,1-1 0 0 0,0 0-1 0 0,-1 1 1 0 0,1-1 0 0 0,-1 0 0 0 0,1 0-1 0 0,-1 0 1 0 0,1 0 0 0 0,-1-1 0 0 0,0 1-1 0 0,0-1 1 0 0,0 0 0 0 0,0 1 0 0 0,0-1-1 0 0,0 0 1 0 0,0 0 0 0 0,0 0 0 0 0,-1 0-1 0 0,1 0 1 0 0,-1-1 0 0 0,1 1 0 0 0,-1 0-1 0 0,0-1 1 0 0,0 1 0 0 0,0-1 0 0 0,-1 1-1 0 0,1-1 1 0 0,0-2-6 0 0,-1 4-12 0 0,0 0 0 0 0,1 0 0 0 0,-1 0 0 0 0,0 0 0 0 0,0 0-1 0 0,1 1 1 0 0,-1-1 0 0 0,1 0 0 0 0,-1 0 0 0 0,1 0 0 0 0,-1 0 0 0 0,1 1 0 0 0,-1-1 0 0 0,1 0 0 0 0,0 0 0 0 0,-1 1 0 0 0,1-1-1 0 0,0 0 1 0 0,0 1 0 0 0,-1-1 0 0 0,1 1 0 0 0,0-1 0 0 0,0 1 0 0 0,0 0 0 0 0,0-1 0 0 0,0 1 0 0 0,0 0 0 0 0,0-1-1 0 0,-1 1 1 0 0,1 0 0 0 0,0 0 0 0 0,0 0 0 0 0,0 0 0 0 0,0 0 0 0 0,0 0 0 0 0,0 0 0 0 0,0 0 0 0 0,0 0 0 0 0,0 1 0 0 0,0-1-1 0 0,0 0 1 0 0,0 1 0 0 0,0-1 0 0 0,0 0 0 0 0,-1 1 0 0 0,1-1 0 0 0,0 1 0 0 0,0 0 0 0 0,0-1 0 0 0,-1 1 0 0 0,1 0 0 0 0,0-1-1 0 0,-1 1 1 0 0,1 0 0 0 0,0-1 0 0 0,-1 1 0 0 0,1 0 0 0 0,-1 0 0 0 0,0 0 0 0 0,1 0 0 0 0,-1 0 12 0 0,36 69 782 0 0,-27-52-560 0 0,-9-15-183 0 0,0 0 0 0 0,0-1 0 0 0,1 1 0 0 0,0 0 0 0 0,-1-1 0 0 0,1 1 0 0 0,0-1 0 0 0,0 1 0 0 0,1-1 0 0 0,-1 1 0 0 0,0-1 0 0 0,1 0 0 0 0,-1 0 0 0 0,1 0 0 0 0,0 0 1 0 0,0 0-1 0 0,0 0 0 0 0,0 0 0 0 0,0 0 0 0 0,0-1 0 0 0,0 1 0 0 0,1-1 0 0 0,-1 0 0 0 0,0 1 0 0 0,1-1 0 0 0,-1 0 0 0 0,1 0 0 0 0,0-1 0 0 0,-1 1 0 0 0,1 0 0 0 0,0-1 0 0 0,-1 0 0 0 0,1 0 0 0 0,0 0 1 0 0,-1 0-1 0 0,1 0 0 0 0,0 0 0 0 0,-1 0 0 0 0,1-1 0 0 0,0 0 0 0 0,-1 1 0 0 0,1-1 0 0 0,-1 0 0 0 0,1 0 0 0 0,-1-1 0 0 0,1 1 0 0 0,-1 0 0 0 0,0-1 0 0 0,0 1 0 0 0,0-1 0 0 0,0 0 0 0 0,0 0 0 0 0,0 0 1 0 0,0 0-1 0 0,0 0 0 0 0,-1 0 0 0 0,1 0 0 0 0,-1-1 0 0 0,1 1 0 0 0,-1 0 0 0 0,0-1-39 0 0,15-121 228 0 0,-12 39-2786 0 0,-8 102-5173 0 0,3-11 2404 0 0</inkml:trace>
  <inkml:trace contextRef="#ctx0" brushRef="#br1" timeOffset="64566.15">15439 1312 8597 0 0,'0'0'2199'0'0,"0"0"-1523"0"0,0 0-266 0 0,-2 9 238 0 0,-4 10 41 0 0,-4 5-326 0 0,2 1 1 0 0,0 0-1 0 0,1 1 1 0 0,2 0-1 0 0,1 0 1 0 0,1 0 0 0 0,1 0-1 0 0,1 1 1 0 0,1-1-1 0 0,2 0 1 0 0,0 1-1 0 0,2-1 1 0 0,4 14-364 0 0,36 17 972 0 0,-41-101-8121 0 0,-3 35 2568 0 0,0-12-2606 0 0</inkml:trace>
  <inkml:trace contextRef="#ctx0" brushRef="#br1" timeOffset="64955.03">15524 1356 11057 0 0,'0'0'675'0'0,"1"6"-535"0"0,74 334 4855 0 0,-56-443-6408 0 0,-17 102 1416 0 0,-1 0 1 0 0,1 1-1 0 0,0-1 1 0 0,-1 1-1 0 0,1 0 0 0 0,-1-1 1 0 0,1 1-1 0 0,0 0 0 0 0,-1 0 1 0 0,1 0-1 0 0,-1 0 0 0 0,1 0 1 0 0,0 1-1 0 0,-1-1 1 0 0,1 0-1 0 0,-1 1 0 0 0,1-1 1 0 0,-1 1-1 0 0,1 0 0 0 0,-1-1 1 0 0,1 1-1 0 0,-1 0 0 0 0,1 0 1 0 0,-1 0-1 0 0,0 0 1 0 0,0 0-1 0 0,1 0 0 0 0,-1 0 1 0 0,0 0-1 0 0,0 1 0 0 0,0-1 1 0 0,0 0-1 0 0,0 1 0 0 0,-1-1 1 0 0,1 1-1 0 0,0-1 1 0 0,-1 1-1 0 0,1-1 0 0 0,-1 1 1 0 0,1-1-1 0 0,-1 1 0 0 0,0-1 1 0 0,0 1-4 0 0,6 9 201 0 0,-1 0-1 0 0,0 0 1 0 0,-1 0 0 0 0,0 1 0 0 0,-1-1 0 0 0,0 1-1 0 0,-1 0 1 0 0,0 0 0 0 0,-1 0 0 0 0,0 0 0 0 0,-1 1-1 0 0,-2 11-200 0 0,1-39-6804 0 0,1 7 1637 0 0</inkml:trace>
  <inkml:trace contextRef="#ctx0" brushRef="#br1" timeOffset="65176.64">15848 1447 11669 0 0,'0'0'1053'0'0,"2"5"-1019"0"0,18 66 697 0 0,-16-58-606 0 0,-1 0 0 0 0,0 1 0 0 0,-1 0 0 0 0,-1-1 0 0 0,0 1 0 0 0,-1 0 0 0 0,0 0 0 0 0,-1-1 0 0 0,-1 1 0 0 0,0 0 0 0 0,-1-1 0 0 0,0 1 0 0 0,-1-1 0 0 0,0 0 0 0 0,-2 0 0 0 0,1-1 0 0 0,-1 1 0 0 0,-1-1 0 0 0,0-1 0 0 0,-1 1 0 0 0,0-1 0 0 0,-9 9-125 0 0,-9-6-2843 0 0,6-12-3379 0 0,4-6-950 0 0</inkml:trace>
  <inkml:trace contextRef="#ctx0" brushRef="#br1" timeOffset="68266.83">13860 1400 796 0 0,'0'0'2732'0'0,"0"0"1024"0"0,0 0-2483 0 0,0 0-929 0 0,0 0 3 0 0,0 0 397 0 0,0 0 365 0 0,-7 6-41 0 0,-196 105 2264 0 0,66-45-2600 0 0,136-66-731 0 0,0 1 0 0 0,0-1-1 0 0,0 0 1 0 0,0 1 0 0 0,0-1 0 0 0,0 0 0 0 0,0 1 0 0 0,0 0-1 0 0,0-1 1 0 0,0 1 0 0 0,0-1 0 0 0,0 1 0 0 0,0 0 0 0 0,1 0-1 0 0,-1-1 1 0 0,0 1 0 0 0,1 0 0 0 0,-1 0 0 0 0,0 0 0 0 0,1 0-1 0 0,-1 0 1 0 0,1 0 0 0 0,0 0 0 0 0,-1 0 0 0 0,1 0 0 0 0,0 0-1 0 0,-1 0 1 0 0,1 0 0 0 0,0 0 0 0 0,0 0 0 0 0,0 0 0 0 0,0 0 0 0 0,0 0-1 0 0,0 0 1 0 0,0 0 0 0 0,1 1 0 0 0,-1-1 0 0 0,0 0 0 0 0,0 0-1 0 0,1 0 1 0 0,-1 0 0 0 0,1 0 0 0 0,-1 0 0 0 0,1-1 0 0 0,-1 1-1 0 0,1 0 1 0 0,0 0 0 0 0,-1 0 0 0 0,1 0 0 0 0,0-1 0 0 0,0 1-1 0 0,-1 0 1 0 0,1-1 0 0 0,0 1 0 0 0,0 0 0 0 0,0-1 0 0 0,0 1-1 0 0,0-1 1 0 0,0 1 0 0 0,0-1 0 0 0,1 0-1 0 0,75 32 478 0 0,-64-28-420 0 0,290 88 1940 0 0,-330-92-8065 0 0,-16 0 2303 0 0,6-4-1531 0 0</inkml:trace>
  <inkml:trace contextRef="#ctx0" brushRef="#br1" timeOffset="68514.87">13396 1741 10213 0 0,'0'0'1612'0'0,"0"0"-652"0"0,0 0-196 0 0,48 42 592 0 0,-6-23-424 0 0,11 1-440 0 0,6 1 85 0 0,-2-4-81 0 0,-14-6-172 0 0,-14-4-52 0 0,-11-1-76 0 0,-5-3-144 0 0,1 1-52 0 0,-5-1-4 0 0,-3-1-876 0 0,-4-2-1201 0 0,-2-1-3487 0 0,-12-9-4045 0 0</inkml:trace>
  <inkml:trace contextRef="#ctx0" brushRef="#br1" timeOffset="78909.28">17036 1721 6073 0 0,'0'0'3445'0'0,"0"0"-2459"0"0,0 0-842 0 0,0 0 231 0 0,-6 0 306 0 0,-181 15 3543 0 0,-103-22-2352 0 0,197-4-2184 0 0,121 0-4176 0 0,61 2-2411 0 0,-40 3 1910 0 0</inkml:trace>
  <inkml:trace contextRef="#ctx0" brushRef="#br1" timeOffset="79095.61">17105 1644 3392 0 0,'0'0'6620'0'0,"0"0"-4619"0"0,0 0-1698 0 0,-10-2-191 0 0,-67-11 703 0 0,-1 4-1 0 0,1 3 0 0 0,-1 4 0 0 0,-23 4-814 0 0,29-2-686 0 0,59-2-1603 0 0,21-3-4596 0 0,9-1 1060 0 0</inkml:trace>
  <inkml:trace contextRef="#ctx0" brushRef="#br1" timeOffset="79404.79">16997 1490 704 0 0,'0'0'6398'0'0,"0"0"-4656"0"0,0 0-1659 0 0,6 1 112 0 0,7 3 70 0 0,0 1 0 0 0,-1 1 0 0 0,1 0 0 0 0,-1 0 1 0 0,0 1-1 0 0,-1 1 0 0 0,0 0 0 0 0,0 1 0 0 0,-1 0 1 0 0,0 0-1 0 0,0 1-265 0 0,21 16 1063 0 0,-27-24-992 0 0,0 0 0 0 0,0-1 1 0 0,-1 2-1 0 0,1-1 0 0 0,0 0 1 0 0,-1 0-1 0 0,0 1 0 0 0,1 0 1 0 0,-1 0-1 0 0,0 0 0 0 0,0 0 1 0 0,-1 0-1 0 0,1 1 0 0 0,-1-1 0 0 0,1 1 1 0 0,-1 0-1 0 0,0-1 0 0 0,0 1 1 0 0,-1 0-1 0 0,1 0 0 0 0,-1 0 1 0 0,0 1-1 0 0,0-1 0 0 0,-1 0 1 0 0,1 0-1 0 0,-1 1 0 0 0,0-1 1 0 0,0 0-1 0 0,0 0 0 0 0,0 1 0 0 0,-1-1 1 0 0,0 0-1 0 0,0 0 0 0 0,0 0 1 0 0,0 0-1 0 0,0 0 0 0 0,-1 0 1 0 0,0 0-1 0 0,0 0 0 0 0,0 0 1 0 0,-1-1-1 0 0,1 1 0 0 0,-1 0-71 0 0,-168 102 559 0 0,132-87-2529 0 0,39-19-849 0 0,2 0-2090 0 0</inkml:trace>
  <inkml:trace contextRef="#ctx0" brushRef="#br1" timeOffset="107884.1">1673 2321 52 0 0,'0'0'482'0'0,"0"0"237"0"0,0 0-46 0 0,0 0 319 0 0,0 0 1393 0 0,-2 6-153 0 0,2-3-3433 0 0,-7 17 7095 0 0,5-34-440 0 0,-13-155-5734 0 0,15 170 271 0 0,0-1 0 0 0,1 0 0 0 0,-1 1 0 0 0,0-1 0 0 0,1 0 0 0 0,-1 1 1 0 0,1-1-1 0 0,-1 0 0 0 0,0 1 0 0 0,1-1 0 0 0,-1 0 0 0 0,1 0 0 0 0,-1 0 1 0 0,1 1-1 0 0,-1-1 0 0 0,1 0 0 0 0,-1 0 0 0 0,1 0 0 0 0,-1 0 0 0 0,1 0 0 0 0,-1 0 1 0 0,1 0-1 0 0,-1 0 0 0 0,1 0 0 0 0,-1 0 0 0 0,1 0 0 0 0,-1 0 0 0 0,1-1 1 0 0,-1 1-1 0 0,1 0 0 0 0,-1 0 0 0 0,0 0 0 0 0,1-1 0 0 0,-1 1 0 0 0,1 0 1 0 0,-1 0-1 0 0,1-1 0 0 0,-1 1 0 0 0,0 0 0 0 0,1-1 0 0 0,-1 1 0 0 0,0-1 0 0 0,1 1 1 0 0,-1 0-1 0 0,0-1 9 0 0,36 45 153 0 0,-18-16 115 0 0,-15-22-118 0 0,0 1 0 0 0,1-1 0 0 0,0 0 0 0 0,0 1 0 0 0,0-2 0 0 0,0 1 0 0 0,1 0 1 0 0,0-1-1 0 0,0 0 0 0 0,1 0 0 0 0,-1-1 0 0 0,1 1 0 0 0,0-1 0 0 0,0 0 0 0 0,1-1 0 0 0,-1 0 0 0 0,1 0 0 0 0,0 0 0 0 0,0-1 0 0 0,2 1-150 0 0,-5-6 33 0 0,0 0-1 0 0,0-1 0 0 0,0 0 1 0 0,-1 0-1 0 0,0 0 0 0 0,0 0 1 0 0,0 0-1 0 0,0 0 0 0 0,-1-1 1 0 0,1 1-1 0 0,-1-1 0 0 0,0 0 1 0 0,-1 0-1 0 0,1 0 0 0 0,-1 0 1 0 0,0 0-1 0 0,0 0 0 0 0,-1 0 1 0 0,1 0-1 0 0,-1 0 0 0 0,0-1 1 0 0,0 1-1 0 0,-1 0 0 0 0,0 0 1 0 0,0 0-1 0 0,0 0 0 0 0,0 0 1 0 0,-1 0-1 0 0,0 0 0 0 0,-2-3-32 0 0,-42-120-1272 0 0,75 189-9114 0 0,-20-46 4233 0 0</inkml:trace>
  <inkml:trace contextRef="#ctx0" brushRef="#br1" timeOffset="108133.09">2224 2175 9233 0 0,'0'0'1307'0'0,"0"0"-821"0"0,0 0-83 0 0,5-7 482 0 0,14-22 62 0 0,-19 28-923 0 0,0-1-1 0 0,0 1 0 0 0,-1-1 0 0 0,1 1 1 0 0,0-1-1 0 0,-1 1 0 0 0,1-1 1 0 0,-1 1-1 0 0,1-1 0 0 0,-1 1 1 0 0,0 0-1 0 0,1-1 0 0 0,-1 1 0 0 0,0 0 1 0 0,0 0-1 0 0,0 0 0 0 0,0-1 1 0 0,0 1-1 0 0,0 0 0 0 0,0 0 1 0 0,0 0-1 0 0,-1 1 0 0 0,1-1 1 0 0,0 0-1 0 0,-1 0 0 0 0,1 1 0 0 0,0-1 1 0 0,-1 1-1 0 0,1-1 0 0 0,-1 1 1 0 0,1-1-1 0 0,-1 1 0 0 0,1 0 1 0 0,-1 0-1 0 0,1 0 0 0 0,-1 0 0 0 0,1 0 1 0 0,-1 0-1 0 0,1 0 0 0 0,-1 0 1 0 0,1 1-1 0 0,-1-1 0 0 0,0 1-23 0 0,-2 0 82 0 0,-1 0 0 0 0,1 1 0 0 0,0 0-1 0 0,0-1 1 0 0,-1 1 0 0 0,1 1 0 0 0,0-1-1 0 0,1 1 1 0 0,-1-1 0 0 0,0 1 0 0 0,1 0-1 0 0,0 1 1 0 0,-1-1 0 0 0,1 1 0 0 0,1-1-1 0 0,-1 1 1 0 0,0 0 0 0 0,1 0 0 0 0,0 0-1 0 0,0 0 1 0 0,0 0 0 0 0,0 0 0 0 0,1 1-1 0 0,0-1 1 0 0,-1 1 0 0 0,2-1 0 0 0,-1 1-1 0 0,0-1 1 0 0,1 1 0 0 0,0 0 0 0 0,0-1-1 0 0,1 1 1 0 0,-1-1 0 0 0,1 1-1 0 0,0 0 1 0 0,0-1 0 0 0,0 0 0 0 0,1 1-1 0 0,-1-1 1 0 0,1 0 0 0 0,0 0 0 0 0,1 0-1 0 0,-1 0 1 0 0,1 0 0 0 0,-1 0 0 0 0,1 0-1 0 0,0-1 1 0 0,1 0 0 0 0,-1 0 0 0 0,0 0-1 0 0,1 0 1 0 0,0 0 0 0 0,0 0 0 0 0,2 0-82 0 0,76 1 665 0 0,-66-10-4680 0 0,-5-4-4166 0 0,-10 5 1034 0 0</inkml:trace>
  <inkml:trace contextRef="#ctx0" brushRef="#br1" timeOffset="106722">923 2078 1344 0 0,'0'0'1108'0'0,"0"0"-368"0"0,0 0 403 0 0,0 0 2075 0 0,0 0-1413 0 0,0 0-533 0 0,0 0 35 0 0,-3-5-37 0 0,-11-25 870 0 0,14 82-624 0 0,6 134-595 0 0,-1-172-1762 0 0,10-18-4880 0 0,-3-12-2217 0 0</inkml:trace>
  <inkml:trace contextRef="#ctx0" brushRef="#br1" timeOffset="106876.21">1198 1985 10921 0 0,'0'0'3260'0'0,"0"0"-2400"0"0,0 0-572 0 0,0 0-284 0 0,0 0 664 0 0,-38-1 13 0 0,2 6-21 0 0,-14 3-240 0 0,-3 1-300 0 0,5 1-120 0 0,10-3 0 0 0,13-2 0 0 0,8-1-416 0 0,3-1-432 0 0,3 0-385 0 0,4-2-1047 0 0,0 1-2972 0 0,11-2-1801 0 0</inkml:trace>
  <inkml:trace contextRef="#ctx0" brushRef="#br1" timeOffset="107031.61">1203 2134 300 0 0,'0'0'8113'0'0,"0"0"-6945"0"0,0 0-172 0 0,0 0 328 0 0,0 0 400 0 0,0 0-356 0 0,-57 21-384 0 0,18-18-455 0 0,-10 1-405 0 0,-3 1-124 0 0,13-1-4 0 0,11 0-245 0 0,8-2-671 0 0,7 0-700 0 0,1-1-3328 0 0,3-1-3821 0 0</inkml:trace>
  <inkml:trace contextRef="#ctx0" brushRef="#br1" timeOffset="107403.29">1297 2270 4788 0 0,'0'0'4105'0'0,"0"0"-2748"0"0,0 0-818 0 0,0 0 80 0 0,0 0-5 0 0,4 6-117 0 0,15 34 593 0 0,27-48 2108 0 0,-42 7-3192 0 0,0 0 1 0 0,0 0-1 0 0,0-1 1 0 0,-1 0-1 0 0,1 0 1 0 0,0 0-1 0 0,-1 0 1 0 0,1 0-1 0 0,-1-1 1 0 0,0 1-1 0 0,0-1 1 0 0,0 0 0 0 0,0 0-1 0 0,0 0 1 0 0,-1 0-1 0 0,1-1 1 0 0,-1 1-1 0 0,0-1 1 0 0,0 1-1 0 0,0-1 1 0 0,-1 0-1 0 0,1 0 1 0 0,-1 0-1 0 0,0 0 1 0 0,0 0-1 0 0,0 0 1 0 0,0 0-1 0 0,-1 0 1 0 0,0 0-1 0 0,0 0 1 0 0,0 0-1 0 0,0 0 1 0 0,-1-1-1 0 0,1 1 1 0 0,-1 0-1 0 0,0 0 1 0 0,0 0-1 0 0,-1 0 1 0 0,1 1-1 0 0,-1-1 1 0 0,0 0-1 0 0,0 1 1 0 0,-1-3-7 0 0,1 3-26 0 0,1-1 1 0 0,0 1-1 0 0,-1 0 1 0 0,0 0-1 0 0,1 0 1 0 0,-1 0 0 0 0,0 0-1 0 0,-1 1 1 0 0,1-1-1 0 0,0 0 1 0 0,-1 1-1 0 0,0 0 1 0 0,1 0-1 0 0,-1-1 1 0 0,0 2-1 0 0,0-1 1 0 0,0 0-1 0 0,0 1 1 0 0,-1-1-1 0 0,1 1 1 0 0,0 0-1 0 0,0 0 1 0 0,-1 0-1 0 0,1 0 1 0 0,-1 1-1 0 0,1-1 1 0 0,-1 1-1 0 0,1 0 1 0 0,-1 0-1 0 0,1 1 1 0 0,-1-1-1 0 0,1 1 1 0 0,-1-1-1 0 0,1 1 1 0 0,0 0-1 0 0,-1 0 1 0 0,1 1 0 0 0,0-1-1 0 0,0 1 1 0 0,0-1-1 0 0,0 1 1 0 0,0 0-1 0 0,0 0 1 0 0,0 0-1 0 0,0 1 26 0 0,-51 126 586 0 0,66-69-1288 0 0,47-23-3426 0 0,-35-33 315 0 0,-2-2-1138 0 0</inkml:trace>
  <inkml:trace contextRef="#ctx0" brushRef="#br1" timeOffset="110477.1">3913 1986 13093 0 0,'0'0'1418'0'0,"0"6"-1043"0"0,-10 212 2025 0 0,9-217-2393 0 0,1 0 0 0 0,0-1 0 0 0,-1 1 0 0 0,1 0-1 0 0,0-1 1 0 0,-1 1 0 0 0,1 0 0 0 0,0 0 0 0 0,0 0-1 0 0,0-1 1 0 0,-1 1 0 0 0,1 0 0 0 0,0 0 0 0 0,0 0-1 0 0,0 0 1 0 0,1-1 0 0 0,-1 1 0 0 0,0 0 0 0 0,0 0 0 0 0,0 0-1 0 0,1-1 1 0 0,-1 1 0 0 0,0 0 0 0 0,0 0 0 0 0,1-1-1 0 0,-1 1 1 0 0,1 0 0 0 0,-1-1 0 0 0,1 1 0 0 0,-1 0 0 0 0,1-1-1 0 0,-1 1 1 0 0,1-1 0 0 0,0 1 0 0 0,-1-1 0 0 0,1 1-1 0 0,0-1 1 0 0,-1 1 0 0 0,1-1 0 0 0,0 0 0 0 0,0 1 0 0 0,-1-1-1 0 0,1 0 1 0 0,0 0 0 0 0,0 0 0 0 0,0 1 0 0 0,-1-1-1 0 0,1 0 1 0 0,0 0 0 0 0,0 0 0 0 0,0 0 0 0 0,-1 0 0 0 0,1 0-1 0 0,0-1 1 0 0,0 1 0 0 0,0 0 0 0 0,-1 0 0 0 0,1-1-1 0 0,0 1 1 0 0,0 0 0 0 0,-1-1 0 0 0,1 1 0 0 0,0-1-1 0 0,-1 1 1 0 0,1-1 0 0 0,0 1-7 0 0,36-43-1597 0 0,-34 37 1380 0 0,-3 5 235 0 0,0-1 1 0 0,0 0 0 0 0,1 0-1 0 0,-1 1 1 0 0,0-1 0 0 0,1 0 0 0 0,-1 0-1 0 0,1 1 1 0 0,0-1 0 0 0,-1 0-1 0 0,1 1 1 0 0,0-1 0 0 0,0 1-1 0 0,0-1 1 0 0,0 1 0 0 0,1 0-1 0 0,-1-1 1 0 0,0 1 0 0 0,0 0 0 0 0,1 0-1 0 0,-1 0 1 0 0,1 0 0 0 0,-1 0-1 0 0,1 0 1 0 0,-1 0 0 0 0,1 0-1 0 0,0 1 1 0 0,-1-1 0 0 0,1 0-1 0 0,0 1 1 0 0,0 0 0 0 0,0-1-1 0 0,-1 1 1 0 0,1 0 0 0 0,0 0 0 0 0,0 0-1 0 0,-1 0 1 0 0,1 0 0 0 0,0 1-1 0 0,0-1 1 0 0,0 0 0 0 0,-1 1-1 0 0,1-1 1 0 0,0 1 0 0 0,-1 0-1 0 0,1 0 1 0 0,0-1 0 0 0,-1 1 0 0 0,1 0-1 0 0,-1 1-18 0 0,77 103 1460 0 0,-75-105-1383 0 0,-1 0-1 0 0,1 1 1 0 0,0-2-1 0 0,0 1 1 0 0,-1 0-1 0 0,1-1 1 0 0,0 1-1 0 0,0-1 0 0 0,-1 0 1 0 0,1 0-1 0 0,-1 0 1 0 0,1 0-1 0 0,-1 0 1 0 0,1-1-1 0 0,-1 1 1 0 0,0-1-1 0 0,0 1 1 0 0,1-1-1 0 0,-1 0 0 0 0,0 0 1 0 0,-1 0-1 0 0,1 0 1 0 0,0 0-1 0 0,-1 0 1 0 0,1-1-1 0 0,-1 1 1 0 0,1-1-1 0 0,-1 1 1 0 0,0-1-1 0 0,0 1 1 0 0,0-1-1 0 0,-1 1 0 0 0,1-1 1 0 0,0 0-1 0 0,-1 0 1 0 0,0 1-1 0 0,0-3-76 0 0,13-142-2316 0 0,-15 94-3966 0 0,3 52 601 0 0,3 1-1185 0 0</inkml:trace>
  <inkml:trace contextRef="#ctx0" brushRef="#br1" timeOffset="111394.28">5259 2188 16486 0 0,'0'0'3032'0'0,"0"0"-3032"0"0,0 0-368 0 0,0 0 48 0 0,0 0 320 0 0,0 0 24 0 0,0 0-24 0 0,0 0-88 0 0,-39 18-824 0 0,28-16-925 0 0,3-1-3991 0 0,1-4-4177 0 0</inkml:trace>
  <inkml:trace contextRef="#ctx0" brushRef="#br1" timeOffset="111550.1">5265 2331 10557 0 0,'0'0'8369'0'0,"0"0"-8245"0"0,0 0-124 0 0,0 0-212 0 0,0 0 212 0 0,0 0 60 0 0,0 0-60 0 0,0 0-8 0 0,0 0-732 0 0,0 0-524 0 0,-21 32-2569 0 0,12-33-5796 0 0</inkml:trace>
  <inkml:trace contextRef="#ctx0" brushRef="#br1" timeOffset="112031.31">5484 2614 6717 0 0,'-8'1'6950'0'0,"-319"-7"-3886"0"0,-774-7-1627 0 0,-65 26 962 0 0,793 6-1409 0 0,-183 41-990 0 0,337-29 700 0 0,-2-10 0 0 0,-83-7-700 0 0,139-13-1576 0 0,174-10-5953 0 0,6 1-2011 0 0</inkml:trace>
  <inkml:trace contextRef="#ctx0" brushRef="#br1" timeOffset="110724.96">4406 1925 13509 0 0,'0'0'1196'0'0,"0"0"-807"0"0,0 7-183 0 0,-16 101 1872 0 0,3 66-876 0 0,67-119-1267 0 0,-26-70-8958 0 0,-19-2 363 0 0</inkml:trace>
  <inkml:trace contextRef="#ctx0" brushRef="#br1" timeOffset="111035.98">4588 2025 13373 0 0,'0'0'1502'0'0,"5"8"-1087"0"0,3 4-122 0 0,0 1-1 0 0,-2 1 1 0 0,1-1 0 0 0,-2 1 0 0 0,0 0-1 0 0,0 0 1 0 0,-2 1 0 0 0,1-1-1 0 0,-2 1 1 0 0,1 13-293 0 0,-3 13 70 0 0,0-21 965 0 0,4-49-937 0 0,-4 27-114 0 0,-1 0 0 0 0,0 1 0 0 0,1-1 0 0 0,-1 1 0 0 0,1-1-1 0 0,-1 0 1 0 0,1 1 0 0 0,0-1 0 0 0,0 0 0 0 0,0 0 0 0 0,0 1 0 0 0,0-1 0 0 0,0 0 0 0 0,0 1 0 0 0,1-1 0 0 0,-1 0 0 0 0,1 1 0 0 0,-1-1 0 0 0,1 0 0 0 0,0 1 0 0 0,-1-1 0 0 0,1 1 0 0 0,0-1 0 0 0,0 1 0 0 0,0 0 0 0 0,0-1-1 0 0,0 1 1 0 0,0 0 0 0 0,1 0 0 0 0,-1-1 0 0 0,0 1 0 0 0,1 0 0 0 0,-1 0 0 0 0,0 1 0 0 0,1-1 0 0 0,-1 0 0 0 0,1 0 0 0 0,0 1 0 0 0,-1-1 0 0 0,1 1 0 0 0,0-1 0 0 0,-1 1 0 0 0,1 0 0 0 0,0-1 0 0 0,-1 1 0 0 0,1 0 0 0 0,0 0-1 0 0,-1 0 1 0 0,1 1 0 0 0,0-1 0 0 0,0 0 0 0 0,-1 1 0 0 0,1-1 0 0 0,-1 1 0 0 0,1-1 0 0 0,0 1 0 0 0,-1 0 16 0 0,3 2 15 0 0,0 0-1 0 0,0 1 1 0 0,-1-1-1 0 0,0 1 1 0 0,1 0-1 0 0,-1 0 1 0 0,-1 0-1 0 0,1 0 1 0 0,-1 1-1 0 0,1-1 1 0 0,-1 1-1 0 0,-1-1 1 0 0,1 1 0 0 0,0 0-1 0 0,-1 0 1 0 0,0-1-1 0 0,-1 1 1 0 0,1 0-1 0 0,-1 0 1 0 0,1 0-1 0 0,-2 0 1 0 0,1 0-1 0 0,0 0 1 0 0,-1 0-1 0 0,-1 4-14 0 0,-7-19-5809 0 0,9 1-605 0 0</inkml:trace>
  <inkml:trace contextRef="#ctx0" brushRef="#br1" timeOffset="111208.97">4932 2017 7401 0 0,'0'0'6822'0'0,"5"7"-5145"0"0,2 2-1574 0 0,-1 0-1 0 0,0 1 1 0 0,0-1-1 0 0,-1 1 0 0 0,0 0 1 0 0,-1 0-1 0 0,0 1 1 0 0,0-1-1 0 0,-2 1 1 0 0,1 0-1 0 0,-1 0 1 0 0,-1 0-1 0 0,0 0 1 0 0,0 0-1 0 0,-1 1 1 0 0,0-1-1 0 0,-1 0 0 0 0,-1 0 1 0 0,0 0-1 0 0,0 0 1 0 0,-1-1-1 0 0,0 1 1 0 0,-1 0-1 0 0,0-1 1 0 0,-1 0-103 0 0,-45 64-67 0 0,3-40-3732 0 0,36-31-2095 0 0,3-8-2808 0 0</inkml:trace>
  <inkml:trace contextRef="#ctx0" brushRef="#br1" timeOffset="109376.17">2761 2033 6401 0 0,'0'0'4783'0'0,"0"0"-3350"0"0,0 0-869 0 0,0 0 77 0 0,6-2-82 0 0,123 13 1012 0 0,-63-7-914 0 0,-65-4-647 0 0,0 0-1 0 0,0 0 1 0 0,-1 1-1 0 0,1-1 1 0 0,0 0-1 0 0,0 0 1 0 0,0 0-1 0 0,0 0 1 0 0,0 0 0 0 0,0 0-1 0 0,0 0 1 0 0,-1-1-1 0 0,1 1 1 0 0,0 0-1 0 0,0 0 1 0 0,0-1-1 0 0,0 1 1 0 0,0 0 0 0 0,-1-1-1 0 0,1 1 1 0 0,0-1-1 0 0,0 1 1 0 0,-1-1-1 0 0,1 0 1 0 0,0 1-1 0 0,-1-1 1 0 0,1 1-1 0 0,-1-1 1 0 0,1 0 0 0 0,-1 0-1 0 0,1 1 1 0 0,-1-1-1 0 0,1 0 1 0 0,-1 0-1 0 0,0 0 1 0 0,1 0-1 0 0,-1 1 1 0 0,0-1-1 0 0,0 0 1 0 0,1 0 0 0 0,-1 0-1 0 0,0 0 1 0 0,0 0-1 0 0,0 0 1 0 0,0 0-1 0 0,0 0 1 0 0,-1 1-1 0 0,1-1 1 0 0,0 0 0 0 0,0 0-1 0 0,-1 0 1 0 0,1 0-1 0 0,0 0 1 0 0,-1 1-1 0 0,1-1 1 0 0,-1 0-1 0 0,1 0 1 0 0,-1 1-1 0 0,1-1 1 0 0,-1 0 0 0 0,1 1-1 0 0,-1-1 1 0 0,0 0-1 0 0,1 1 1 0 0,-1-1-1 0 0,0 1 1 0 0,0-1-10 0 0,-6-5-58 0 0,0-1 0 0 0,0 1 0 0 0,0 1 1 0 0,-1 0-1 0 0,0 0 0 0 0,0 0 0 0 0,-1 1 0 0 0,1 0 0 0 0,-1 1 1 0 0,0-1-1 0 0,0 2 0 0 0,0-1 0 0 0,0 2 0 0 0,0-1 1 0 0,-2 1 57 0 0,8 2 17 0 0,1 1 1 0 0,0 0 0 0 0,0 0 0 0 0,-1 0 0 0 0,1 0 0 0 0,1 0 0 0 0,-1 0 0 0 0,0 0-1 0 0,0 1 1 0 0,1-1 0 0 0,-1 1 0 0 0,1-1 0 0 0,0 1 0 0 0,0-1 0 0 0,0 1 0 0 0,0 0 0 0 0,0 0-1 0 0,1-1 1 0 0,-1 1 0 0 0,1 0 0 0 0,0 0 0 0 0,0 0 0 0 0,0 0 0 0 0,0 0 0 0 0,0-1 0 0 0,1 1-1 0 0,-1 0 1 0 0,1 0 0 0 0,0 0 0 0 0,0 0-18 0 0,-1 9 156 0 0,-8 234 234 0 0,15-223-1708 0 0,5-12-4812 0 0,2-10-2114 0 0</inkml:trace>
  <inkml:trace contextRef="#ctx0" brushRef="#br1" timeOffset="109626.96">2953 2217 13341 0 0,'0'0'2016'0'0,"0"0"-1704"0"0,0 0-72 0 0,-44-5-240 0 0,18 5 224 0 0,-3 0-172 0 0,-2 2-52 0 0,-1 1-196 0 0,3 2-988 0 0,3-1-888 0 0,5 0-2924 0 0,4-4-2729 0 0</inkml:trace>
  <inkml:trace contextRef="#ctx0" brushRef="#br1" timeOffset="109920.07">3146 2297 260 0 0,'0'0'9791'0'0,"0"0"-6957"0"0,6 0-2498 0 0,-4 0-310 0 0,0 1 0 0 0,-1-1 0 0 0,1 0 0 0 0,-1 0 0 0 0,1 0 0 0 0,0 0 0 0 0,-1 0 0 0 0,1 0 0 0 0,0 0 0 0 0,-1-1 0 0 0,1 1 0 0 0,0 0-1 0 0,-1-1 1 0 0,1 0 0 0 0,-1 1 0 0 0,1-1 0 0 0,-1 0 0 0 0,0 0 0 0 0,1 0 0 0 0,-1 0 0 0 0,0 0 0 0 0,1 0 0 0 0,-1 0 0 0 0,0 0 0 0 0,0 0 0 0 0,0-1 0 0 0,0 1 0 0 0,0 0 0 0 0,0-1-1 0 0,0 1 1 0 0,-1-1 0 0 0,1 1 0 0 0,0-1 0 0 0,-1 1 0 0 0,1-1 0 0 0,-1 1 0 0 0,0-1 0 0 0,1 0 0 0 0,-1 1 0 0 0,0-1 0 0 0,0 0 0 0 0,0 1 0 0 0,0-1 0 0 0,0 0 0 0 0,0 1 0 0 0,-1-1 0 0 0,1 1-1 0 0,-1-1 1 0 0,1 0 0 0 0,-1 1 0 0 0,1-1 0 0 0,-1 1 0 0 0,0-1 0 0 0,0 1 0 0 0,0 0 0 0 0,-1-2-26 0 0,2 1-3 0 0,0 0 1 0 0,0 0-1 0 0,0 0 1 0 0,-1 0-1 0 0,1 1 0 0 0,-1-1 1 0 0,1 0-1 0 0,-1 0 0 0 0,0 0 1 0 0,0 1-1 0 0,1-1 1 0 0,-1 0-1 0 0,-1 1 0 0 0,1-1 1 0 0,0 0-1 0 0,0 1 1 0 0,-1 0-1 0 0,1-1 0 0 0,0 1 1 0 0,-1 0-1 0 0,1 0 1 0 0,-1-1-1 0 0,0 1 0 0 0,1 0 1 0 0,-1 1-1 0 0,0-1 0 0 0,0 0 1 0 0,0 0-1 0 0,1 1 1 0 0,-1-1-1 0 0,0 1 0 0 0,0 0 1 0 0,0-1-1 0 0,0 1 1 0 0,0 0-1 0 0,0 0 0 0 0,0 0 1 0 0,0 1-1 0 0,0-1 0 0 0,0 0 1 0 0,0 1-1 0 0,1-1 1 0 0,-1 1-1 0 0,0 0 0 0 0,0-1 1 0 0,0 1-1 0 0,1 0 1 0 0,-1 0-1 0 0,0 0 0 0 0,1 0 1 0 0,-1 1-1 0 0,1-1 0 0 0,-1 0 1 0 0,1 1-1 0 0,0-1 1 0 0,0 1-1 0 0,-1-1 0 0 0,1 1 1 0 0,0-1-1 0 0,0 1 1 0 0,0 0-1 0 0,1 0 0 0 0,-1 1 3 0 0,-15 83 10 0 0,30-79-2676 0 0,-6-9-2308 0 0,6-3-1905 0 0</inkml:trace>
  <inkml:trace contextRef="#ctx0" brushRef="#br1" timeOffset="110184.65">3332 2253 7221 0 0,'0'0'5942'0'0,"0"0"-4543"0"0,0 0-1217 0 0,4 6 43 0 0,16 32 558 0 0,-21-38-690 0 0,1 0-1 0 0,0 0 1 0 0,-1 0 0 0 0,1 0-1 0 0,-1 0 1 0 0,1 0-1 0 0,-1 0 1 0 0,1 0 0 0 0,0 0-1 0 0,-1 0 1 0 0,1 0 0 0 0,-1 0-1 0 0,1 0 1 0 0,-1 1-1 0 0,1-1 1 0 0,0 0 0 0 0,-1 0-1 0 0,1 0 1 0 0,-1 1-1 0 0,1-1 1 0 0,0 0 0 0 0,-1 0-1 0 0,1 1 1 0 0,0-1 0 0 0,0 0-1 0 0,-1 1 1 0 0,1-1-1 0 0,0 0 1 0 0,0 1 0 0 0,-1-1-1 0 0,1 1 1 0 0,0-1-1 0 0,0 0 1 0 0,0 1-93 0 0,1-7-123 0 0,0 0-1 0 0,1 0 1 0 0,0 0 0 0 0,0 0-1 0 0,1 1 1 0 0,0-1 0 0 0,0 1 0 0 0,0 0-1 0 0,0 0 1 0 0,1 0 0 0 0,0 0-1 0 0,0 0 1 0 0,0 1 0 0 0,1-1-1 0 0,0 1 1 0 0,-1 1 0 0 0,1-1-1 0 0,1 1 1 0 0,-1-1 0 0 0,0 1-1 0 0,1 1 1 0 0,0-1 0 0 0,-1 1-1 0 0,1 0 1 0 0,0 0 0 0 0,4 0 123 0 0,2 6-3163 0 0,-7 4-2750 0 0,-1-1-398 0 0</inkml:trace>
  <inkml:trace contextRef="#ctx0" brushRef="#br0" timeOffset="186360.27">9000 5525 1304 0 0,'0'0'7726'0'0,"-7"0"-5177"0"0,-101 2 880 0 0,-385 3-2065 0 0,-44-54-1147 0 0,438 46-2976 0 0,93 8-2286 0 0,6-2 356 0 0</inkml:trace>
  <inkml:trace contextRef="#ctx0" brushRef="#br0" timeOffset="188227.78">9473 5544 4912 0 0,'0'0'7173'0'0,"0"0"-4715"0"0,0 0-1968 0 0,0 0-65 0 0,-6 0 91 0 0,5 0-496 0 0,-1 0-1 0 0,1 0 1 0 0,-1 0-1 0 0,1 0 1 0 0,-1 0-1 0 0,1 0 1 0 0,-1 0-1 0 0,0 0 1 0 0,1 1-1 0 0,-1-1 1 0 0,1 1 0 0 0,-1-1-1 0 0,1 1 1 0 0,0-1-1 0 0,-1 1 1 0 0,1 0-1 0 0,0 0 1 0 0,-1 0-1 0 0,1 0 1 0 0,0 0-1 0 0,0 0 1 0 0,0 0-1 0 0,-1 0 1 0 0,1 0-1 0 0,0 0 1 0 0,1 1-1 0 0,-1-1 1 0 0,0 0 0 0 0,0 1-1 0 0,1-1 1 0 0,-1 0-1 0 0,0 1 1 0 0,1-1-1 0 0,0 1 1 0 0,-1-1-1 0 0,1 1 1 0 0,0 0-1 0 0,0-1 1 0 0,-1 1-1 0 0,1-1 1 0 0,1 1-1 0 0,-1-1 1 0 0,0 1 0 0 0,0 0-1 0 0,0-1 1 0 0,1 1-1 0 0,-1-1 1 0 0,1 1-1 0 0,-1-1 1 0 0,1 0-1 0 0,0 1-19 0 0,0-1 25 0 0,-1-1-1 0 0,1 1 0 0 0,0 0 1 0 0,0-1-1 0 0,0 1 1 0 0,-1 0-1 0 0,1-1 0 0 0,0 1 1 0 0,0-1-1 0 0,0 0 0 0 0,0 1 1 0 0,0-1-1 0 0,0 0 1 0 0,0 1-1 0 0,0-1 0 0 0,0 0 1 0 0,0 0-1 0 0,0 0 1 0 0,0 0-1 0 0,0 0 0 0 0,1 0 1 0 0,-1 0-1 0 0,0 0 0 0 0,0-1 1 0 0,0 1-1 0 0,0 0 1 0 0,0 0-1 0 0,0-1 0 0 0,0 1 1 0 0,0-1-1 0 0,-1 1 1 0 0,1-1-1 0 0,0 1 0 0 0,0-1 1 0 0,0 0-1 0 0,0 1 1 0 0,-1-1-1 0 0,1 0 0 0 0,0 0 1 0 0,-1 0-1 0 0,1 1 0 0 0,0-1 1 0 0,-1 0-1 0 0,1 0 1 0 0,-1 0-1 0 0,0 0 0 0 0,1 0 1 0 0,-1 0-1 0 0,0 0 1 0 0,1 0-1 0 0,-1 0 0 0 0,0 0 1 0 0,0 0-1 0 0,0 0 0 0 0,0 0 1 0 0,0 0-1 0 0,0 0 1 0 0,0-1-1 0 0,0 1-24 0 0,5 1-3198 0 0,-1 1-2335 0 0,6 0-2733 0 0</inkml:trace>
  <inkml:trace contextRef="#ctx0" brushRef="#br0" timeOffset="188741.44">9903 5353 3572 0 0,'0'0'7468'0'0,"0"0"-4647"0"0,0 0-1827 0 0,0 0-653 0 0,0 0-161 0 0,0 0 167 0 0,-1 8 33 0 0,-1 147 481 0 0,3-150-814 0 0,0 0 0 0 0,0 0 0 0 0,1 0-1 0 0,-1-1 1 0 0,1 1 0 0 0,0 0 0 0 0,0-1 0 0 0,1 1 0 0 0,-1-1-1 0 0,1 0 1 0 0,0 0 0 0 0,0 0 0 0 0,1 0 0 0 0,-1 0 0 0 0,1-1-1 0 0,0 1 1 0 0,-1-1 0 0 0,2 0 0 0 0,-1 0 0 0 0,0-1 0 0 0,0 1-1 0 0,1-1 1 0 0,0 0 0 0 0,-1 0 0 0 0,1-1 0 0 0,0 1 0 0 0,0-1-1 0 0,0 0 1 0 0,0 0 0 0 0,4 0-47 0 0,-6-1 20 0 0,-1 0 1 0 0,1 1-1 0 0,-1-1 1 0 0,1 0-1 0 0,-1 0 0 0 0,1 0 1 0 0,-1 0-1 0 0,1-1 0 0 0,-1 1 1 0 0,1-1-1 0 0,-1 1 0 0 0,1-1 1 0 0,-1 0-1 0 0,0 0 1 0 0,1 0-1 0 0,-1 0 0 0 0,0-1 1 0 0,0 1-1 0 0,0-1 0 0 0,0 1 1 0 0,0-1-1 0 0,0 0 1 0 0,0 1-1 0 0,0-1 0 0 0,-1 0 1 0 0,1 0-1 0 0,-1 0 0 0 0,1 0 1 0 0,-1-1-1 0 0,0 1 1 0 0,0 0-1 0 0,0-1 0 0 0,0 1 1 0 0,0 0-1 0 0,-1-1 0 0 0,1 1 1 0 0,-1-1-1 0 0,0 1 1 0 0,1-1-1 0 0,-1 0 0 0 0,0 1 1 0 0,-1-1-21 0 0,-18-111 2 0 0,35 184-1474 0 0,-15-59 1504 0 0,1 1 0 0 0,0 0 0 0 0,0-1 0 0 0,2 1 1 0 0,-1-1-1 0 0,1 0 0 0 0,1 0 0 0 0,0-1 0 0 0,1 1 0 0 0,0-1 0 0 0,0 0 0 0 0,5 4-32 0 0,3-4-1286 0 0,-1-7-5183 0 0,0-3-2888 0 0</inkml:trace>
  <inkml:trace contextRef="#ctx0" brushRef="#br0" timeOffset="188990.47">10367 5724 14605 0 0,'0'0'1636'0'0,"0"0"-1359"0"0,9 37 59 0 0,-9-24-148 0 0,0 2-76 0 0,0-2-24 0 0,-3 0-28 0 0,3-2 64 0 0,0 0 0 0 0,0 1-124 0 0,3-3-320 0 0,-3-1-821 0 0,1-4-1499 0 0,-1-2-4000 0 0</inkml:trace>
  <inkml:trace contextRef="#ctx0" brushRef="#br0" timeOffset="193486.27">13625 5702 4956 0 0,'0'0'4766'0'0,"0"0"-2544"0"0,0 0-1403 0 0,0 0-71 0 0,0 0 114 0 0,0 6-99 0 0,-2 35 1001 0 0,19-62 275 0 0,-27-3-5330 0 0,-12 21-4494 0 0,7 3-70 0 0</inkml:trace>
  <inkml:trace contextRef="#ctx0" brushRef="#br0" timeOffset="194077.36">13942 5570 10905 0 0,'0'0'2732'0'0,"0"0"-1596"0"0,2 8-483 0 0,11 41 344 0 0,-14-42-936 0 0,1 0 1 0 0,0 0-1 0 0,1 0 1 0 0,-1 0-1 0 0,1 0 0 0 0,1 0 1 0 0,-1 0-1 0 0,1 0 1 0 0,1 0-1 0 0,-1-1 1 0 0,1 1-1 0 0,0-1 1 0 0,1 0-1 0 0,-1 0 1 0 0,1 0-1 0 0,0 0 0 0 0,1-1 1 0 0,-1 0-1 0 0,1 0 1 0 0,0 0-1 0 0,1 0 1 0 0,-1-1-1 0 0,1 0 1 0 0,0 0-1 0 0,0 0 1 0 0,0-1-1 0 0,0 0 0 0 0,1 0 1 0 0,-1 0-1 0 0,1-1 1 0 0,0 0-1 0 0,0 0 1 0 0,-1-1-1 0 0,1 0 1 0 0,0 0-1 0 0,2-1-61 0 0,-5-2-33 0 0,0-1 1 0 0,0 1-1 0 0,0-1 0 0 0,0 0 0 0 0,0-1 1 0 0,0 1-1 0 0,-1-1 0 0 0,0 1 1 0 0,0-1-1 0 0,0 0 0 0 0,0 0 0 0 0,0-1 1 0 0,-1 1-1 0 0,0 0 0 0 0,0-1 0 0 0,0 1 1 0 0,0-1-1 0 0,-1 0 0 0 0,0 0 1 0 0,0 0-1 0 0,0 0 0 0 0,0 1 0 0 0,-1-1 1 0 0,0 0-1 0 0,0 0 0 0 0,0 0 1 0 0,-1 0-1 0 0,1 0 0 0 0,-1 0 0 0 0,-1 0 1 0 0,1 0-1 0 0,0 1 0 0 0,-1-1 0 0 0,0 1 1 0 0,0-1-1 0 0,-1 1 33 0 0,0-15 147 0 0,9 85 12 0 0,28 102-1588 0 0,-29-162-2713 0 0,4-4-3434 0 0</inkml:trace>
  <inkml:trace contextRef="#ctx0" brushRef="#br0" timeOffset="194404.42">14364 5862 4700 0 0,'0'0'10218'0'0,"0"0"-7456"0"0,0 0-2749 0 0,0 0 84 0 0,0 0 157 0 0,0 0-78 0 0,36 23-531 0 0,-34-20 357 0 0,0 0 1 0 0,-1 0-1 0 0,1 0 0 0 0,-1 0 0 0 0,1 0 1 0 0,-1 0-1 0 0,0 0 0 0 0,0 1 0 0 0,-1-1 1 0 0,1 0-1 0 0,-1 1 0 0 0,1-1 0 0 0,-1 0 1 0 0,0 1-1 0 0,0-1 0 0 0,-1 0 0 0 0,1 1 1 0 0,-1-1-1 0 0,1 0 0 0 0,-1 1 1 0 0,0-1-1 0 0,-1 0 0 0 0,1 0 0 0 0,0 0 1 0 0,-1 0-1 0 0,0 0 0 0 0,1 0 0 0 0,-1 0 1 0 0,0 0-1 0 0,-1-1 0 0 0,1 1 0 0 0,0-1 1 0 0,-1 0-1 0 0,1 0 0 0 0,-4 2-2 0 0,-8 15 220 0 0,13-19-197 0 0,1 1 0 0 0,-1 0 0 0 0,1 0 0 0 0,0 0 0 0 0,0 0 0 0 0,-1 0 0 0 0,1 0 0 0 0,0 0 0 0 0,0 0 0 0 0,0 0-1 0 0,0 0 1 0 0,0 0 0 0 0,0 0 0 0 0,0 0 0 0 0,0 0 0 0 0,1-1 0 0 0,-1 1 0 0 0,0 0 0 0 0,1 0 0 0 0,-1 0 0 0 0,0 0 0 0 0,1 0 0 0 0,-1 0-1 0 0,1-1 1 0 0,-1 1 0 0 0,1 0 0 0 0,0 0 0 0 0,-1-1 0 0 0,1 1 0 0 0,0 0 0 0 0,-1-1 0 0 0,1 1 0 0 0,0-1 0 0 0,0 1 0 0 0,0-1 0 0 0,0 1-1 0 0,-1-1 1 0 0,1 1 0 0 0,0-1 0 0 0,0 0 0 0 0,0 0 0 0 0,0 1 0 0 0,0-1 0 0 0,0 0 0 0 0,0 0 0 0 0,0 0 0 0 0,0 0 0 0 0,0 0 0 0 0,0 0-1 0 0,0 0 1 0 0,0-1 0 0 0,0 1 0 0 0,0 0-23 0 0,58 6 36 0 0,-44-6-549 0 0,23 0-1033 0 0,-12-5-6143 0 0,-13-1 462 0 0</inkml:trace>
  <inkml:trace contextRef="#ctx0" brushRef="#br0" timeOffset="195024.54">15503 5877 15985 0 0,'0'0'1891'0'0,"0"0"-1945"0"0,0 0-379 0 0,-2 6 283 0 0,-30 114 864 0 0,34-118-662 0 0,-1-1 0 0 0,1 0-1 0 0,-1 0 1 0 0,1 0 0 0 0,0-1 0 0 0,-1 1 0 0 0,1 0-1 0 0,0-1 1 0 0,0 1 0 0 0,-1-1 0 0 0,1 1-1 0 0,0-1 1 0 0,0 0 0 0 0,0 0 0 0 0,0 0 0 0 0,0 0-1 0 0,-1 0 1 0 0,1 0 0 0 0,0 0 0 0 0,0-1 0 0 0,0 1-1 0 0,0-1 1 0 0,-1 1 0 0 0,1-1 0 0 0,0 0 0 0 0,-1 0-1 0 0,1 1 1 0 0,0-1 0 0 0,-1-1 0 0 0,1 1 0 0 0,-1 0-1 0 0,1 0 1 0 0,-1 0 0 0 0,0-1 0 0 0,1 1 0 0 0,-1-1-1 0 0,0 1 1 0 0,0-1 0 0 0,0 1 0 0 0,0-1 0 0 0,-1 0-1 0 0,1 1 1 0 0,0-1 0 0 0,0-1-52 0 0,0 0-44 0 0,0 0 0 0 0,-1 0-1 0 0,1 0 1 0 0,-1 0 0 0 0,0 0 0 0 0,1 0 0 0 0,-1 0 0 0 0,0 0 0 0 0,-1 0 0 0 0,1 0-1 0 0,-1 0 1 0 0,1 0 0 0 0,-1 1 0 0 0,0-1 0 0 0,0 0 0 0 0,0 0 0 0 0,0 0 0 0 0,-1 1-1 0 0,1-1 1 0 0,-1 1 0 0 0,1-1 0 0 0,-1 1 0 0 0,0-1 0 0 0,0 1 0 0 0,0 0 0 0 0,0 0-1 0 0,-1 0 1 0 0,1 0 0 0 0,0 0 0 0 0,-1 1 0 0 0,0-1 0 0 0,1 1 0 0 0,-1 0 0 0 0,0-1-1 0 0,-1 1 45 0 0,-68-18-8732 0 0,48 17-759 0 0</inkml:trace>
  <inkml:trace contextRef="#ctx0" brushRef="#br0" timeOffset="194684.27">15142 5897 5917 0 0,'0'0'11005'0'0,"0"0"-9641"0"0,0 0-1364 0 0,0 0-272 0 0,0 0 272 0 0,-48 0 172 0 0,23-6-72 0 0,-3 1-100 0 0,0 0-496 0 0,0-1-60 0 0,3-1-44 0 0,4 1-429 0 0,4-3-919 0 0,8 2-1064 0 0,5-1-2745 0 0</inkml:trace>
  <inkml:trace contextRef="#ctx0" brushRef="#br0" timeOffset="194852.59">15165 5784 10737 0 0,'0'0'5200'0'0,"0"0"-4231"0"0,0 0-497 0 0,0 0-472 0 0,0 0 284 0 0,-38-10 64 0 0,1 1-124 0 0,1 0-140 0 0,3 2-84 0 0,3 1-268 0 0,11 2-300 0 0,-2 2-340 0 0,1-1-921 0 0,10 1-3327 0 0,7 2-4277 0 0</inkml:trace>
  <inkml:trace contextRef="#ctx0" brushRef="#br0" timeOffset="192365.15">12318 5815 184 0 0,'0'0'10922'0'0,"0"0"-7015"0"0,0 0-3309 0 0,3 7-54 0 0,49 63 905 0 0,-45-64-1430 0 0,0 0 0 0 0,-1 0 0 0 0,1 1 0 0 0,-1 0 0 0 0,-1 0 0 0 0,1 1 0 0 0,-1 0 0 0 0,-1 0 0 0 0,1 0 0 0 0,-1 0 0 0 0,-1 1 0 0 0,0-1 0 0 0,0 1 0 0 0,0 0-1 0 0,-1 0 1 0 0,-1 0 0 0 0,1 0 0 0 0,-2 0 0 0 0,1 0 0 0 0,-1 1 0 0 0,-1 4-19 0 0,0-12 16 0 0,-1 0 0 0 0,0 0 0 0 0,0 0 0 0 0,0 0 0 0 0,0 0 0 0 0,0 0 0 0 0,0-1 0 0 0,0 1 0 0 0,-1-1 0 0 0,1 1 0 0 0,-1-1 0 0 0,1 0 0 0 0,-1 0 1 0 0,1 0-1 0 0,-1 0 0 0 0,1 0 0 0 0,-1-1 0 0 0,0 1 0 0 0,0-1 0 0 0,1 0 0 0 0,-1 0 0 0 0,0 0 0 0 0,0 0 0 0 0,1 0 0 0 0,-1-1 0 0 0,0 1 0 0 0,0-1 0 0 0,1 1 0 0 0,-1-1 0 0 0,1 0 0 0 0,-1 0 0 0 0,1-1 0 0 0,-1 1 0 0 0,1 0 0 0 0,0-1 0 0 0,-1 1 0 0 0,1-1 0 0 0,0 0 0 0 0,0 0 0 0 0,0 0 0 0 0,0 0 0 0 0,1 0 0 0 0,-1 0 0 0 0,0 0 0 0 0,1-1 0 0 0,0 1 0 0 0,-1-1 0 0 0,1 1 0 0 0,0-1 0 0 0,0 1 0 0 0,0-1 0 0 0,1 0 0 0 0,-1 1-16 0 0,0-2-19 0 0,1 1 1 0 0,0-1-1 0 0,-1 1 0 0 0,1-1 1 0 0,0 1-1 0 0,1 0 0 0 0,-1-1 1 0 0,1 1-1 0 0,-1-1 0 0 0,1 1 1 0 0,0 0-1 0 0,0-1 0 0 0,1 1 1 0 0,-1 0-1 0 0,1 0 0 0 0,-1 0 1 0 0,1 0-1 0 0,0 0 0 0 0,0 0 1 0 0,0 1-1 0 0,1-1 0 0 0,-1 1 1 0 0,0-1-1 0 0,1 1 0 0 0,0 0 1 0 0,0 0-1 0 0,-1 0 0 0 0,1 0 1 0 0,0 1-1 0 0,1-1 0 0 0,-1 1 1 0 0,0-1-1 0 0,0 1 0 0 0,1 0 1 0 0,-1 1-1 0 0,0-1 0 0 0,1 1 1 0 0,-1-1-1 0 0,1 1 0 0 0,-1 0 1 0 0,0 0-1 0 0,1 0 0 0 0,0 1 19 0 0,30-1-3765 0 0,-3 7-3365 0 0,-22-4-23 0 0</inkml:trace>
  <inkml:trace contextRef="#ctx0" brushRef="#br0" timeOffset="192662.04">12638 5967 9593 0 0,'0'0'4224'0'0,"0"0"-2726"0"0,0 0-638 0 0,0 0 132 0 0,0 0-341 0 0,0 0-369 0 0,0 0-194 0 0,0 0-91 0 0,4-3-55 0 0,2 2 60 0 0,-1 0 1 0 0,0 0-1 0 0,1 0 0 0 0,-1 0 1 0 0,1 1-1 0 0,-1 0 1 0 0,1 0-1 0 0,-1 1 0 0 0,1-1 1 0 0,-1 1-1 0 0,0 0 0 0 0,1 1 1 0 0,-1-1-1 0 0,0 1 0 0 0,0 0 1 0 0,0 0-1 0 0,0 1 1 0 0,0 0-1 0 0,-1 0 0 0 0,1 0 1 0 0,-1 0-1 0 0,1 1 0 0 0,-1-1 1 0 0,0 1-1 0 0,-1 0 0 0 0,1 0 1 0 0,-1 1-1 0 0,0-1 1 0 0,0 1-1 0 0,0-1 0 0 0,0 2-2 0 0,0-3 3 0 0,0 1-1 0 0,-1-1 1 0 0,0 1 0 0 0,0-1-1 0 0,0 1 1 0 0,0-1-1 0 0,0 1 1 0 0,-1 0 0 0 0,1 0-1 0 0,-1 0 1 0 0,0 0-1 0 0,0 0 1 0 0,-1 0-1 0 0,1 0 1 0 0,-1 0 0 0 0,0 0-1 0 0,0 1 1 0 0,0-1-1 0 0,-1 0 1 0 0,0 0-1 0 0,1 0 1 0 0,-1 0 0 0 0,-1 0-1 0 0,1 0 1 0 0,0 0-1 0 0,-1-1 1 0 0,0 1-1 0 0,0 0 1 0 0,0-1 0 0 0,0 1-1 0 0,-1-1 1 0 0,1 0-1 0 0,-1 0 1 0 0,0 0-1 0 0,0 0 1 0 0,0 0 0 0 0,0-1-1 0 0,-1 1 1 0 0,1-1-1 0 0,-1 0 1 0 0,1 0 0 0 0,-1 0-1 0 0,0 0 1 0 0,0-1-3 0 0,-17 4-2566 0 0,9-17-3707 0 0,15 0-2866 0 0</inkml:trace>
  <inkml:trace contextRef="#ctx0" brushRef="#br0" timeOffset="192912.36">12931 6016 11609 0 0,'0'0'3431'0'0,"0"0"-2498"0"0,0 0-506 0 0,-3 7-42 0 0,-1 0-349 0 0,0 0 0 0 0,0 1 1 0 0,1 0-1 0 0,0 0 0 0 0,0-1 0 0 0,1 2 0 0 0,0-1 1 0 0,1 0-1 0 0,0 0 0 0 0,0 1 0 0 0,0-1 1 0 0,1 0-1 0 0,1 1 0 0 0,-1-1 0 0 0,1 0 0 0 0,1 1 1 0 0,0-1-1 0 0,0 0 0 0 0,0 0 0 0 0,1 0 1 0 0,2 3-37 0 0,8-3-3009 0 0,-2-8-3857 0 0,0-1-805 0 0</inkml:trace>
  <inkml:trace contextRef="#ctx0" brushRef="#br0" timeOffset="193158.12">13022 6190 6401 0 0,'0'0'8169'0'0,"0"0"-5942"0"0,0 0-2073 0 0,0 0-4 0 0,0 0-21 0 0,0 0-47 0 0,29 6-512 0 0,-26-5 455 0 0,0 0 1 0 0,0 0-1 0 0,-1 0 1 0 0,1 1 0 0 0,-1-1-1 0 0,1 1 1 0 0,-1 0-1 0 0,0 0 1 0 0,0 0 0 0 0,0 0-1 0 0,0 0 1 0 0,0 0-1 0 0,0 1 1 0 0,0-1 0 0 0,-1 1-1 0 0,1-1 1 0 0,-1 1 0 0 0,0 0-1 0 0,0-1 1 0 0,0 1-1 0 0,0 0 1 0 0,0 0 0 0 0,0 0-1 0 0,-1-1 1 0 0,0 1-1 0 0,1 0 1 0 0,-1 0 0 0 0,0 0-1 0 0,0 0 1 0 0,-1 0-1 0 0,1 0 1 0 0,-1 0 0 0 0,1 0-1 0 0,-1 0 1 0 0,0-1 0 0 0,0 1-1 0 0,0 0 1 0 0,0 0-1 0 0,-1-1 1 0 0,1 1 0 0 0,-1-1-1 0 0,1 1 1 0 0,-1-1-1 0 0,0 0 1 0 0,0 0 0 0 0,0 0-1 0 0,0 0 1 0 0,-1 0-1 0 0,1 0 1 0 0,0 0 0 0 0,-3 0-26 0 0,8 2 19 0 0,0-1 1 0 0,0 0-1 0 0,0 1 1 0 0,0-1-1 0 0,0-1 1 0 0,1 1 0 0 0,-1 0-1 0 0,1-1 1 0 0,0 0-1 0 0,0 0 1 0 0,-1 0-1 0 0,2 0 1 0 0,-1 0-1 0 0,0-1 1 0 0,0 0-1 0 0,0 0 1 0 0,1 0 0 0 0,-1 0-1 0 0,0-1 1 0 0,1 0-1 0 0,-1 0 1 0 0,0 0-1 0 0,1 0 1 0 0,-1-1-1 0 0,3 0-19 0 0,-6 1-53 0 0,17 0-1539 0 0,-7-3-2530 0 0,-4 0-2146 0 0</inkml:trace>
  <inkml:trace contextRef="#ctx0" brushRef="#br0" timeOffset="190096.45">11746 5155 7129 0 0,'0'0'5493'0'0,"0"0"-4032"0"0,0 0-856 0 0,0 0-184 0 0,8 6-36 0 0,6 4-225 0 0,1-2-21 0 0,-1 2-1 0 0,0 0 1 0 0,-1 1-1 0 0,0 0 1 0 0,-1 1 0 0 0,0 0-1 0 0,0 1 1 0 0,-2 1 0 0 0,0-1-1 0 0,0 2 1 0 0,-1-1 0 0 0,0 3-139 0 0,-9-15 10 0 0,1 0 1 0 0,-1 1 0 0 0,0-1 0 0 0,0 0-1 0 0,0 1 1 0 0,0-1 0 0 0,-1 1 0 0 0,1-1 0 0 0,-1 0-1 0 0,1 1 1 0 0,-1-1 0 0 0,0 0 0 0 0,1 0 0 0 0,-1 0-1 0 0,-1 1 1 0 0,1-1 0 0 0,0 0 0 0 0,0 0-1 0 0,-1-1 1 0 0,1 1 0 0 0,-1 0 0 0 0,0 0 0 0 0,1-1-1 0 0,-1 1 1 0 0,0-1 0 0 0,0 1 0 0 0,0-1-1 0 0,0 0 1 0 0,0 0 0 0 0,0 0 0 0 0,0 0 0 0 0,-1 0-1 0 0,1 0 1 0 0,0 0 0 0 0,0-1 0 0 0,-1 1-1 0 0,1-1 1 0 0,0 0 0 0 0,-1 0 0 0 0,1 0 0 0 0,-1 0-1 0 0,1 0 1 0 0,0 0 0 0 0,-1-1-11 0 0,-106-24-50 0 0,107 24 49 0 0,1 0 0 0 0,-1 0-1 0 0,1 0 1 0 0,0 0 0 0 0,-1 0 0 0 0,1-1-1 0 0,0 1 1 0 0,0 0 0 0 0,0 0 0 0 0,0-1-1 0 0,0 1 1 0 0,0-1 0 0 0,0 1-1 0 0,1-1 1 0 0,-1 1 0 0 0,0-1 0 0 0,1 1-1 0 0,-1-1 1 0 0,1 0 0 0 0,0 1 0 0 0,0-1-1 0 0,-1 0 1 0 0,1 1 0 0 0,0-1-1 0 0,0 0 1 0 0,0 1 0 0 0,1-1 0 0 0,-1 0-1 0 0,0 1 1 0 0,1-1 0 0 0,-1 0 0 0 0,1 1-1 0 0,-1-1 1 0 0,1 1 0 0 0,0-1-1 0 0,0 1 1 0 0,0-1 0 0 0,0 1 0 0 0,0 0-1 0 0,0-1 1 0 0,0 1 0 0 0,0 0 0 0 0,0 0-1 0 0,1 0 1 0 0,-1 0 0 0 0,0 0-1 0 0,1 0 1 0 0,-1 0 0 0 0,1 0 0 0 0,1 0 1 0 0,82-30-1365 0 0,-28 27-788 0 0,-19 4-3511 0 0,-18 0-725 0 0</inkml:trace>
  <inkml:trace contextRef="#ctx0" brushRef="#br0" timeOffset="190467.12">12150 5167 9713 0 0,'0'0'5274'0'0,"6"3"-4024"0"0,9 6-830 0 0,-4-2-316 0 0,0 0 0 0 0,0-1 0 0 0,1 0 0 0 0,0-1 0 0 0,0 0 0 0 0,0-1 0 0 0,0 0-1 0 0,1-1 1 0 0,0 0 0 0 0,-1-1 0 0 0,1-1 0 0 0,0 0 0 0 0,0-1 0 0 0,0 0 0 0 0,3-1-104 0 0,-15 1-28 0 0,1-1 0 0 0,0 0 1 0 0,-1 0-1 0 0,1 0 0 0 0,-1 0 0 0 0,1 0 0 0 0,-1 0 0 0 0,1 0 0 0 0,-1 0 0 0 0,1 0 0 0 0,-1-1 0 0 0,0 1 0 0 0,0-1 0 0 0,0 1 0 0 0,0-1 1 0 0,0 1-1 0 0,0-1 0 0 0,0 0 0 0 0,-1 1 0 0 0,1-1 0 0 0,0 0 0 0 0,-1 0 0 0 0,0 1 0 0 0,1-1 0 0 0,-1 0 0 0 0,0 0 0 0 0,0 0 0 0 0,0 1 1 0 0,0-1-1 0 0,0 0 0 0 0,0 0 0 0 0,0 0 0 0 0,-1 0 0 0 0,1 1 0 0 0,-1-1 0 0 0,0 0 0 0 0,1 1 0 0 0,-1-1 0 0 0,0 0 0 0 0,0 1 0 0 0,0-1 1 0 0,0 1-1 0 0,0-1 0 0 0,0 1 0 0 0,0-1 0 0 0,-1 1 0 0 0,0-1 28 0 0,-57-72-581 0 0,59 74 574 0 0,-42-36 203 0 0,41 36-187 0 0,1-1-1 0 0,-1 1 0 0 0,0 0 1 0 0,0-1-1 0 0,0 1 1 0 0,0 0-1 0 0,0 0 0 0 0,0 0 1 0 0,0 0-1 0 0,0 0 1 0 0,0 0-1 0 0,0 0 0 0 0,1 0 1 0 0,-1 0-1 0 0,0 1 1 0 0,0-1-1 0 0,0 0 0 0 0,0 1 1 0 0,0-1-1 0 0,0 0 1 0 0,1 1-1 0 0,-1-1 0 0 0,0 1 1 0 0,0-1-1 0 0,1 1 1 0 0,-1-1-1 0 0,0 1 0 0 0,1 0 1 0 0,-1-1-1 0 0,0 1 1 0 0,1 0-1 0 0,-1 0 0 0 0,1-1 1 0 0,-1 1-1 0 0,1 0 1 0 0,0 0-1 0 0,-1 0 0 0 0,1 0 1 0 0,0 0-1 0 0,-1-1 1 0 0,1 1-1 0 0,0 0 1 0 0,0 0-1 0 0,0 0 0 0 0,0 0 1 0 0,0 0-1 0 0,0 0 1 0 0,0 0-1 0 0,0 0 0 0 0,0 0 1 0 0,1 0-1 0 0,-1-1 1 0 0,0 2-9 0 0,-21 287 558 0 0,47-217-763 0 0,-3-57-6564 0 0,-16-15 899 0 0</inkml:trace>
  <inkml:trace contextRef="#ctx0" brushRef="#br0" timeOffset="190718.06">12361 5368 11837 0 0,'0'0'2968'0'0,"0"0"-2132"0"0,0 0-828 0 0,0 0 260 0 0,0 0 164 0 0,-43-2-119 0 0,22 0-165 0 0,-4 0-124 0 0,-1 2-24 0 0,-1-1-1193 0 0,2-1-1007 0 0,3 1-1880 0 0,7-1-2313 0 0</inkml:trace>
  <inkml:trace contextRef="#ctx0" brushRef="#br0" timeOffset="190966.15">12685 5088 572 0 0,'0'0'10546'0'0,"-7"0"-7576"0"0,2 0-2865 0 0,0 1 0 0 0,0 0 0 0 0,0 0 0 0 0,-1 0 1 0 0,2 0-1 0 0,-1 1 0 0 0,0 0 0 0 0,0 0 0 0 0,0 0 0 0 0,1 1 0 0 0,-1-1 0 0 0,1 1 0 0 0,0 0 1 0 0,0 1-1 0 0,0-1 0 0 0,0 1 0 0 0,1-1 0 0 0,-1 1 0 0 0,1 0 0 0 0,0 0 0 0 0,0 1 0 0 0,0-1 1 0 0,-2 5-106 0 0,-2 3 53 0 0,1 1 0 0 0,-1-1 1 0 0,2 1-1 0 0,0 0 1 0 0,0 1-1 0 0,2-1 1 0 0,-1 1-1 0 0,2 0 1 0 0,0 0-1 0 0,0 0 1 0 0,2 0-1 0 0,-1 0 1 0 0,2 0-1 0 0,0 0 1 0 0,0 0-1 0 0,2 0 1 0 0,0 0-1 0 0,0-1 0 0 0,1 1 1 0 0,1-1-1 0 0,0 0 1 0 0,1 0-1 0 0,0-1 1 0 0,1 1-1 0 0,5 6-53 0 0,15-2-2071 0 0,-5-16-6011 0 0,-8-6 393 0 0</inkml:trace>
  <inkml:trace contextRef="#ctx0" brushRef="#br0" timeOffset="191135.93">12915 5265 664 0 0,'0'0'10888'0'0,"0"0"-7997"0"0,0 0-2463 0 0,-1 7-108 0 0,-2 12-220 0 0,-2 0 1 0 0,0-1-1 0 0,-1 1 1 0 0,-1-1-1 0 0,-1-1 1 0 0,0 1-1 0 0,-1-2 1 0 0,-1 1-1 0 0,-1-1 1 0 0,0 0-1 0 0,-1-1 1 0 0,-2 1-101 0 0,5-11-1955 0 0,2-7-3502 0 0,3-4-888 0 0</inkml:trace>
  <inkml:trace contextRef="#ctx0" brushRef="#br0" timeOffset="191308.29">12797 5318 12585 0 0,'0'0'1967'0'0,"0"0"-1414"0"0,5 6-217 0 0,112 185 1977 0 0,-100-178-4590 0 0,-3-13-5642 0 0,-4-5 361 0 0</inkml:trace>
  <inkml:trace contextRef="#ctx0" brushRef="#br0" timeOffset="191600.51">13120 5131 12017 0 0,'0'0'1274'0'0,"0"0"-1033"0"0,1 7 330 0 0,0-1-483 0 0,0 0 1 0 0,0 0 0 0 0,-1 1 0 0 0,0-1-1 0 0,0 0 1 0 0,-1 1 0 0 0,1-1-1 0 0,-1 0 1 0 0,-1 0 0 0 0,1 0 0 0 0,-1 0-1 0 0,0 0 1 0 0,-1 0 0 0 0,1 0 0 0 0,-1-1-1 0 0,0 1 1 0 0,-1-1 0 0 0,1 0-1 0 0,-1 0 1 0 0,0 0 0 0 0,0 0 0 0 0,-1-1-1 0 0,1 1 1 0 0,-1-1 0 0 0,-3 2-89 0 0,6-6-40 0 0,0 0 1 0 0,0 1 0 0 0,0-1-1 0 0,0 0 1 0 0,0 0-1 0 0,0-1 1 0 0,1 1-1 0 0,-1 0 1 0 0,0-1 0 0 0,0 1-1 0 0,0-1 1 0 0,1 0-1 0 0,-1 1 1 0 0,0-1 0 0 0,0 0-1 0 0,1 0 1 0 0,-1 0-1 0 0,1 0 1 0 0,-1 0-1 0 0,1-1 1 0 0,-1 1 0 0 0,1 0-1 0 0,0-1 1 0 0,0 1-1 0 0,0-1 1 0 0,-1 1-1 0 0,1-1 1 0 0,1 0 0 0 0,-1 1-1 0 0,0-1 1 0 0,0 0-1 0 0,1 0 1 0 0,-1 1-1 0 0,1-1 1 0 0,-1 0 0 0 0,1 0-1 0 0,0 0 1 0 0,0 0-1 0 0,0 0 1 0 0,0 1 0 0 0,0-1-1 0 0,0 0 1 0 0,0 0-1 0 0,1 0 1 0 0,-1 0-1 0 0,1 0 1 0 0,0-1 39 0 0,2 2 91 0 0,1 0 0 0 0,0 1 0 0 0,0-1 1 0 0,0 1-1 0 0,-1 0 0 0 0,1 0 0 0 0,0 0 0 0 0,0 0 0 0 0,0 1 1 0 0,-1 0-1 0 0,1-1 0 0 0,0 1 0 0 0,-1 1 0 0 0,1-1 0 0 0,-1 0 1 0 0,1 1-1 0 0,-1 0 0 0 0,1 0 0 0 0,-1 0 0 0 0,0 0 0 0 0,0 0 1 0 0,1 2-92 0 0,46 41 1070 0 0,-50-44-986 0 0,-32-11 117 0 0,4-2-483 0 0,-23-10-1655 0 0,19 2-4830 0 0,19 9 64 0 0</inkml:trace>
  <inkml:trace contextRef="#ctx0" brushRef="#br0" timeOffset="191834.71">13249 5151 11609 0 0,'0'0'4036'0'0,"23"40"-3796"0"0,-14-18 176 0 0,-1 4 109 0 0,0 4-137 0 0,0 0-128 0 0,-4 0-136 0 0,-3-1-36 0 0,-1 2-44 0 0,-1-1-44 0 0,-3 1-4 0 0,-7 0 4 0 0,5-2 0 0 0,-6-1-100 0 0,-1-2-532 0 0,-1-2-485 0 0,5-8-1183 0 0,-7 2-4200 0 0</inkml:trace>
  <inkml:trace contextRef="#ctx0" brushRef="#br0" timeOffset="192099.93">13306 5705 7221 0 0,'-8'0'6562'0'0,"-466"1"-3197"0"0,-116-12-2916 0 0,339-10-3517 0 0,249 21 2698 0 0,1 0-607 0 0,3-1-5772 0 0,12 1 1788 0 0</inkml:trace>
  <inkml:trace contextRef="#ctx0" brushRef="#br0" timeOffset="189362.5">11184 5626 7597 0 0,'0'0'7344'0'0,"0"0"-5819"0"0,0 0-1325 0 0,0 0-116 0 0,0 0 156 0 0,0 0-4 0 0,-53-4-100 0 0,28 2-48 0 0,-3-1-80 0 0,-1 3-8 0 0,0-2 0 0 0,5 2-88 0 0,0 0-184 0 0,6-1-240 0 0,-2 0-333 0 0,3-1-503 0 0,6-2-1244 0 0,3 1-3480 0 0</inkml:trace>
  <inkml:trace contextRef="#ctx0" brushRef="#br0" timeOffset="189613.27">11102 5594 12913 0 0,'0'0'2688'0'0,"16"41"-2212"0"0,-15-21-171 0 0,2 2 43 0 0,-3 2-160 0 0,0-1-12 0 0,-3-2-52 0 0,-1-1 0 0 0,1-1 36 0 0,1-1-160 0 0,2-2-272 0 0,0-1-488 0 0,0-2-577 0 0,0-6-1743 0 0,5-2-5501 0 0</inkml:trace>
  <inkml:trace contextRef="#ctx0" brushRef="#br0" timeOffset="186655.86">8033 5629 3544 0 0,'0'0'7835'0'0,"0"0"-6021"0"0,3 9-1082 0 0,27 53 965 0 0,-23-52-1585 0 0,0 0 0 0 0,-1 1 1 0 0,-1 0-1 0 0,0 0 0 0 0,0 0 0 0 0,-1 0 0 0 0,0 1 0 0 0,-1 0 0 0 0,-1 0 0 0 0,0 0 0 0 0,0 0 0 0 0,-1 0 0 0 0,-1 5-112 0 0,-1-15 9 0 0,0 0 0 0 0,0 0-1 0 0,0 0 1 0 0,0 0 0 0 0,0 0 0 0 0,0 0 0 0 0,-1 0 0 0 0,1-1-1 0 0,-1 1 1 0 0,1 0 0 0 0,-1-1 0 0 0,0 1 0 0 0,1-1 0 0 0,-1 0 0 0 0,0 1-1 0 0,0-1 1 0 0,0 0 0 0 0,0 0 0 0 0,0 0 0 0 0,-1 0 0 0 0,1-1-1 0 0,0 1 1 0 0,0-1 0 0 0,0 1 0 0 0,-1-1 0 0 0,1 0 0 0 0,0 0-1 0 0,-1 0 1 0 0,1 0 0 0 0,0 0 0 0 0,0 0 0 0 0,-1-1 0 0 0,1 1 0 0 0,0-1-1 0 0,0 1 1 0 0,0-1 0 0 0,-1 0 0 0 0,1 0 0 0 0,0 0 0 0 0,0 0-1 0 0,0 0 1 0 0,1-1 0 0 0,-1 1 0 0 0,0 0 0 0 0,0-1 0 0 0,1 0-1 0 0,-1 1 1 0 0,1-1 0 0 0,-1 0 0 0 0,1 0 0 0 0,0 0 0 0 0,0 0 0 0 0,-1 0-1 0 0,1 0 1 0 0,1 0 0 0 0,-1 0 0 0 0,0 0 0 0 0,1 0 0 0 0,-1-1-1 0 0,1 1 1 0 0,-1 0 0 0 0,1 0 0 0 0,0-1 0 0 0,0 1 0 0 0,0 0-1 0 0,0-1 1 0 0,1 1 0 0 0,-1 0 0 0 0,1-1-9 0 0,1-2-65 0 0,2-1 0 0 0,-1 1 0 0 0,0 0 0 0 0,1 1 0 0 0,0-1 0 0 0,0 1 0 0 0,0-1 0 0 0,1 1 0 0 0,0 0 0 0 0,-1 1 0 0 0,1-1 0 0 0,1 1 0 0 0,-1 0 0 0 0,0 0 0 0 0,1 1 0 0 0,-1 0 0 0 0,1 0 0 0 0,0 0 0 0 0,0 0 0 0 0,0 1 0 0 0,0 0 0 0 0,0 0 0 0 0,5 1 65 0 0,50-6-8643 0 0,-44 6 1092 0 0</inkml:trace>
  <inkml:trace contextRef="#ctx0" brushRef="#br0" timeOffset="187059.3">8366 5773 3156 0 0,'0'0'1214'0'0,"0"0"3218"0"0,0 0-1972 0 0,0 0-1346 0 0,0 0-44 0 0,0 0-37 0 0,0 0-339 0 0,7-4-335 0 0,-3 2-308 0 0,0 0-1 0 0,1 0 1 0 0,-1 1-1 0 0,1-1 1 0 0,0 1-1 0 0,-1 0 1 0 0,1 0-1 0 0,0 1 1 0 0,0-1-1 0 0,-1 1 1 0 0,1 0-1 0 0,0 0 1 0 0,0 1-1 0 0,0 0 1 0 0,-1-1-1 0 0,1 1 1 0 0,0 1-1 0 0,-1-1 1 0 0,1 1-1 0 0,-1 0 1 0 0,0 0-1 0 0,1 0 1 0 0,-1 0-1 0 0,0 1 1 0 0,3 2-51 0 0,-4-4 14 0 0,0 1 1 0 0,1 0 0 0 0,-1-1-1 0 0,0 1 1 0 0,0 0-1 0 0,0 1 1 0 0,0-1-1 0 0,0 0 1 0 0,-1 1-1 0 0,1 0 1 0 0,-1 0-1 0 0,1-1 1 0 0,-1 1-1 0 0,0 1 1 0 0,0-1 0 0 0,0 0-1 0 0,-1 0 1 0 0,1 1-1 0 0,-1-1 1 0 0,0 1-1 0 0,0-1 1 0 0,0 1-1 0 0,0 0 1 0 0,-1-1-1 0 0,1 1 1 0 0,-1 0 0 0 0,0-1-1 0 0,0 1 1 0 0,0 0-1 0 0,-1 0 1 0 0,1-1-1 0 0,-1 1 1 0 0,0-1-1 0 0,0 1 1 0 0,0-1-1 0 0,-1 1 1 0 0,1-1 0 0 0,-1 1-1 0 0,0-1 1 0 0,0 0-1 0 0,0 0 1 0 0,0 0-1 0 0,-1 0-14 0 0,-77 39-1097 0 0,75-46-4135 0 0,5-1-1467 0 0</inkml:trace>
  <inkml:trace contextRef="#ctx0" brushRef="#br0" timeOffset="187244.31">8660 5792 4012 0 0,'0'0'7982'0'0,"0"0"-5821"0"0,0 0-1741 0 0,0 0-113 0 0,0 0 332 0 0,-7 7-109 0 0,-52 71 81 0 0,57-76-595 0 0,1 0 0 0 0,0 1 0 0 0,0-1 0 0 0,-1 0 0 0 0,2 1 0 0 0,-1-1 0 0 0,0 1 0 0 0,0-1 0 0 0,1 1 0 0 0,0-1 0 0 0,-1 1 0 0 0,1 0 0 0 0,0-1 0 0 0,0 1 0 0 0,0-1 0 0 0,1 1 0 0 0,-1 0 0 0 0,0-1 0 0 0,1 1 0 0 0,0-1 1 0 0,0 1-1 0 0,0-1 0 0 0,0 0 0 0 0,0 1 0 0 0,0-1 0 0 0,0 0 0 0 0,1 0 0 0 0,-1 0 0 0 0,1 0 0 0 0,0 0 0 0 0,0 0 0 0 0,-1 0 0 0 0,1 0 0 0 0,0-1 0 0 0,1 1 0 0 0,-1-1 0 0 0,0 1 0 0 0,0-1 0 0 0,1 0 0 0 0,-1 0 0 0 0,3 1-16 0 0,31 6-2361 0 0,-10-10-5009 0 0,-8-5-162 0 0</inkml:trace>
  <inkml:trace contextRef="#ctx0" brushRef="#br0" timeOffset="187417.27">8836 5954 6293 0 0,'0'0'7048'0'0,"0"0"-6384"0"0,0 0-524 0 0,0 0 856 0 0,-2 39-40 0 0,0-29-315 0 0,2 1-265 0 0,0 1-204 0 0,0 1-36 0 0,2 1-60 0 0,-2-3 12 0 0,2 2-4 0 0,0-2 20 0 0,-2 0-104 0 0,0-4-708 0 0,0-2-745 0 0,0-2-2543 0 0,-4-4-5685 0 0</inkml:trace>
  <inkml:trace contextRef="#ctx0" brushRef="#br0" timeOffset="184047.83">8283 5019 6657 0 0,'0'0'2509'0'0,"0"0"-1467"0"0,0 0-404 0 0,0 0 281 0 0,0 0 188 0 0,0 0-146 0 0,0 0-369 0 0,0 0-175 0 0,0 0-76 0 0,-4 1-67 0 0,-37 32 795 0 0,40-38 2546 0 0,1 1-4961 0 0,0 2-3969 0 0,1 1-5272 0 0,-2 3 7694 0 0</inkml:trace>
  <inkml:trace contextRef="#ctx0" brushRef="#br0" timeOffset="184624.26">8319 5015 2644 0 0,'0'0'846'0'0,"0"0"-485"0"0,0 0 34 0 0,0 0 131 0 0,0 0 10 0 0,0 0 85 0 0,0 0 50 0 0,0 0-90 0 0,0 0-194 0 0,-3-2-188 0 0,-1 0-775 0 0,-5-2 1594 0 0,0 3-8747 0 0,9 1 7249 0 0</inkml:trace>
  <inkml:trace contextRef="#ctx0" brushRef="#br0" timeOffset="185042.5">8324 5001 6637 0 0,'0'0'1140'0'0,"0"0"-693"0"0,0 0-137 0 0,0 0 286 0 0,0 0 160 0 0,0 0 132 0 0,-2 7 128 0 0,-8 21 149 0 0,1-7-839 0 0,1 1 0 0 0,1-1 1 0 0,1 2-1 0 0,0-1 1 0 0,2 1-1 0 0,1-1 0 0 0,0 1 1 0 0,2 0-1 0 0,1 0 0 0 0,0 0 1 0 0,3 6-327 0 0,18 9 491 0 0,-10-30-5121 0 0,-10-9 309 0 0,3-6-2452 0 0</inkml:trace>
  <inkml:trace contextRef="#ctx0" brushRef="#br0" timeOffset="185307.26">8547 5124 11701 0 0,'0'0'1484'0'0,"0"0"-1256"0"0,0 0 588 0 0,11 45 68 0 0,-11-28-68 0 0,-4 0-311 0 0,0 0-105 0 0,-5 1-212 0 0,-2 0-64 0 0,2 0-60 0 0,-4-2-52 0 0,3-1-12 0 0,-1-2-200 0 0,1-5-324 0 0,2-2-345 0 0,0-4-571 0 0,6-2-1256 0 0,-1 0-2864 0 0</inkml:trace>
  <inkml:trace contextRef="#ctx0" brushRef="#br0" timeOffset="185569.85">8460 5166 10365 0 0,'0'0'2510'0'0,"0"0"-1734"0"0,0 0-535 0 0,3 6 422 0 0,16 34 660 0 0,50 67-1174 0 0,-54-102-2459 0 0,-4-6-3900 0 0,0-4-1297 0 0</inkml:trace>
  <inkml:trace contextRef="#ctx0" brushRef="#br0" timeOffset="185832.26">8752 4961 12625 0 0,'0'0'1171'0'0,"0"0"-742"0"0,0 0 148 0 0,-1 6-21 0 0,-25 76 517 0 0,25-81-1115 0 0,1 0 0 0 0,-1 1 0 0 0,0-1 0 0 0,0 0 0 0 0,0 1 0 0 0,0-1 0 0 0,0 0 0 0 0,0 0 0 0 0,0 0 0 0 0,-1 0 0 0 0,1 0 0 0 0,0 0 0 0 0,0 0 0 0 0,-1 0 0 0 0,1-1 0 0 0,-1 1 0 0 0,1 0 0 0 0,-1-1 0 0 0,1 1 0 0 0,-1-1 0 0 0,1 0 0 0 0,-1 1 0 0 0,1-1 0 0 0,-1 0 0 0 0,0 0 0 0 0,1 0 0 0 0,-1 0 0 0 0,1 0 0 0 0,-1 0 0 0 0,1-1 0 0 0,-1 1 0 0 0,0 0 0 0 0,1-1 0 0 0,-1 0 0 0 0,1 1 0 0 0,0-1 0 0 0,-1 0 0 0 0,1 1 0 0 0,-1-1 0 0 0,1 0 0 0 0,0 0 0 0 0,0 0 0 0 0,0 0 0 0 0,-1 0 0 0 0,1-1 0 0 0,0 1 0 0 0,0 0 0 0 0,0 0 0 0 0,1-1 0 0 0,-1 1 0 0 0,0 0 0 0 0,0-1 0 0 0,1 1 0 0 0,-1-1 0 0 0,1-1 42 0 0,0 4-7 0 0,1-1-1 0 0,0 0 1 0 0,0 0 0 0 0,0 0 0 0 0,0 0 0 0 0,0 0 0 0 0,0 0 0 0 0,0 0 0 0 0,0 0 0 0 0,0 0 0 0 0,0 0-1 0 0,0-1 1 0 0,-1 1 0 0 0,1 0 0 0 0,0-1 0 0 0,0 1 0 0 0,0-1 0 0 0,0 1 0 0 0,-1-1 0 0 0,1 1 0 0 0,0-1-1 0 0,0 1 1 0 0,-1-1 0 0 0,1 0 0 0 0,-1 1 0 0 0,1-1 0 0 0,0 0 0 0 0,-1 0 0 0 0,1 1 0 0 0,-1-1 0 0 0,1 0 0 0 0,-1 0-1 0 0,0 0 1 0 0,1 0 0 0 0,-1 0 0 0 0,0 1 0 0 0,0-1 0 0 0,0 0 0 0 0,0 0 0 0 0,1 0 0 0 0,-1 0 0 0 0,0 0-1 0 0,-1 0 1 0 0,1 0 0 0 0,0 0 0 0 0,0 0 0 0 0,0 0 0 0 0,0 1 0 0 0,-1-1 0 0 0,1 0 0 0 0,0 0 0 0 0,-1 0-1 0 0,1 0 1 0 0,-1 0 0 0 0,1 1 0 0 0,-1-1 0 0 0,1 0 0 0 0,-1 0 0 0 0,0 1 0 0 0,0-1 7 0 0,75 38 2334 0 0,-113-34-1862 0 0,7-7-2883 0 0,12 0-2015 0 0,10 2-1302 0 0</inkml:trace>
  <inkml:trace contextRef="#ctx0" brushRef="#br0" timeOffset="186032.77">8882 4966 9401 0 0,'0'0'2344'0'0,"0"0"-1764"0"0,13 37 468 0 0,-9-16 168 0 0,-3 2-268 0 0,2 1-256 0 0,-2 1-327 0 0,-1 1-153 0 0,0 0-124 0 0,-1-1-88 0 0,-5 3 0 0 0,0-3 0 0 0,-2 1 8 0 0,-4-2-8 0 0,2-2-625 0 0,-2-2-735 0 0,1-2-1380 0 0,3-6-3784 0 0</inkml:trace>
  <inkml:trace contextRef="#ctx0" brushRef="#br0" timeOffset="182727.77">7516 4972 704 0 0,'0'0'3464'0'0,"0"0"111"0"0,0 0-1939 0 0,0 0-949 0 0,0 0-65 0 0,0 0 171 0 0,0 0 2 0 0,0 0-251 0 0,26 34 1210 0 0,-4-11-987 0 0,-10-13-594 0 0,-1 0 0 0 0,0 0 0 0 0,-1 1 0 0 0,0 0 0 0 0,0 1 0 0 0,-2 0 0 0 0,1 1-1 0 0,-2-1 1 0 0,1 2 0 0 0,-2-1 0 0 0,0 1 0 0 0,0 0 0 0 0,-2 0 0 0 0,1 1 0 0 0,-1 6-173 0 0,-5-16 13 0 0,0 0 0 0 0,-1-1 1 0 0,0 1-1 0 0,0-1 0 0 0,0 1 0 0 0,-1-1 1 0 0,1 0-1 0 0,-1 0 0 0 0,0 0 0 0 0,0 0 0 0 0,-1 0 1 0 0,1-1-1 0 0,-1 1 0 0 0,0-1 0 0 0,0 0 1 0 0,0 0-1 0 0,0-1 0 0 0,0 1 0 0 0,0-1 1 0 0,-1 0-1 0 0,1 0 0 0 0,-1 0 0 0 0,0-1 0 0 0,0 1 1 0 0,1-1-1 0 0,-1 0 0 0 0,0-1 0 0 0,0 1 1 0 0,0-1-1 0 0,0 0 0 0 0,0 0 0 0 0,0-1 1 0 0,0 1-1 0 0,0-1 0 0 0,0 0 0 0 0,1 0 0 0 0,-1-1 1 0 0,-1 0-14 0 0,3 0 5 0 0,1 0 0 0 0,0 0 0 0 0,0 0 0 0 0,0-1 0 0 0,0 1 0 0 0,0 0 0 0 0,1-1 0 0 0,-1 0 0 0 0,1 1 1 0 0,-1-1-1 0 0,1 0 0 0 0,0 1 0 0 0,0-1 0 0 0,0 0 0 0 0,1 0 0 0 0,-1 0 0 0 0,1 0 0 0 0,-1 0 0 0 0,1 0 0 0 0,0 0 1 0 0,0 0-1 0 0,0 0 0 0 0,1 0 0 0 0,-1 0 0 0 0,1 0 0 0 0,-1 0 0 0 0,1 0 0 0 0,0 0 0 0 0,0 1 0 0 0,1-1 0 0 0,-1 0 0 0 0,0 1 1 0 0,1-1-1 0 0,0 1 0 0 0,-1-1 0 0 0,1 1 0 0 0,0 0 0 0 0,0-1 0 0 0,1 1 0 0 0,-1 0 0 0 0,0 0 0 0 0,1 1 0 0 0,-1-1 1 0 0,1 1-1 0 0,-1-1 0 0 0,1 1 0 0 0,0 0 0 0 0,0 0 0 0 0,0 0 0 0 0,-1 0 0 0 0,1 0 0 0 0,0 0 0 0 0,0 1 0 0 0,1 0-5 0 0,26-9-1686 0 0,-11 7-5663 0 0,-14 2-676 0 0</inkml:trace>
  <inkml:trace contextRef="#ctx0" brushRef="#br0" timeOffset="183226.26">7878 5094 520 0 0,'0'0'3798'0'0,"0"0"-1621"0"0,0 0-436 0 0,0 0 3 0 0,0 0-56 0 0,0 0-281 0 0,0 0-364 0 0,0 0-295 0 0,0 0-282 0 0,5 3-139 0 0,2 2-224 0 0,2 0 0 0 0,-1-1-1 0 0,1 0 1 0 0,-1-1 0 0 0,1 0-1 0 0,0 0 1 0 0,0-1 0 0 0,1 0-1 0 0,-1-1 1 0 0,0 1-1 0 0,0-2 1 0 0,1 0 0 0 0,-1 0-1 0 0,1 0 1 0 0,-1-1 0 0 0,0-1-1 0 0,4 0-102 0 0,-12 1 7 0 0,0 0-1 0 0,1 0 0 0 0,-1 0 1 0 0,0 0-1 0 0,0 0 1 0 0,0 0-1 0 0,0 0 0 0 0,-1 0 1 0 0,1 0-1 0 0,0 0 0 0 0,0-1 1 0 0,-1 1-1 0 0,1 0 1 0 0,0 0-1 0 0,-1-1 0 0 0,0 1 1 0 0,1-1-1 0 0,-1 1 0 0 0,0 0 1 0 0,1-1-1 0 0,-1 1 1 0 0,0-1-1 0 0,0 1 0 0 0,0 0 1 0 0,-1-1-1 0 0,1 1 0 0 0,0-1 1 0 0,0 1-1 0 0,-1 0 1 0 0,1-1-1 0 0,-1 1 0 0 0,1-1 1 0 0,-1 1-1 0 0,1 0 1 0 0,-1 0-1 0 0,0-1 0 0 0,0 1 1 0 0,0 0-1 0 0,0 0 0 0 0,0 0 1 0 0,0 0-1 0 0,0 0 1 0 0,0 0-1 0 0,0 0 0 0 0,0 1 1 0 0,0-1-1 0 0,-1 0 0 0 0,1 0 1 0 0,-1 0-7 0 0,-62-44-501 0 0,63 44 485 0 0,0-1 0 0 0,0 1 0 0 0,0-1 1 0 0,0 1-1 0 0,0-1 0 0 0,0 1 1 0 0,-1 0-1 0 0,1-1 0 0 0,-1 1 1 0 0,1 0-1 0 0,-1 0 0 0 0,1 0 0 0 0,-1 0 1 0 0,0 0-1 0 0,1 0 0 0 0,-1 1 1 0 0,0-1-1 0 0,1 1 0 0 0,-1-1 1 0 0,0 1-1 0 0,0-1 0 0 0,0 1 0 0 0,0 0 1 0 0,1 0-1 0 0,-1 0 0 0 0,0 0 1 0 0,0 0-1 0 0,0 1 0 0 0,0-1 1 0 0,0 0-1 0 0,1 1 0 0 0,-1 0 0 0 0,0-1 1 0 0,0 1-1 0 0,1 0 0 0 0,-1 0 1 0 0,1 0-1 0 0,-1 0 0 0 0,1 0 1 0 0,-1 0-1 0 0,1 0 0 0 0,-1 0 0 0 0,1 1 1 0 0,0-1-1 0 0,0 0 0 0 0,-1 1 1 0 0,1-1-1 0 0,0 1 0 0 0,1 0 1 0 0,-1-1-1 0 0,0 1 0 0 0,0 0 0 0 0,1-1 1 0 0,-1 1-1 0 0,1 0 0 0 0,-1 0 1 0 0,1 0-1 0 0,0 0 0 0 0,0-1 1 0 0,0 2 14 0 0,10 215 1223 0 0,-10-208-1811 0 0,5 46 1594 0 0,5-43-3828 0 0,8-7-4061 0 0,-5-6-940 0 0</inkml:trace>
  <inkml:trace contextRef="#ctx0" brushRef="#br0" timeOffset="183474.22">8073 5286 10557 0 0,'0'0'3852'0'0,"0"0"-3496"0"0,0 0-156 0 0,0 0 104 0 0,-36-7 372 0 0,16 5-143 0 0,-5-1-345 0 0,1 3-128 0 0,-5-2-60 0 0,3 2-188 0 0,-5 0-945 0 0,5 0-1031 0 0,3 0-2616 0 0,1 0-3637 0 0</inkml:trace>
  <inkml:trace contextRef="#ctx0" brushRef="#br0" timeOffset="203145.05">10084 4798 4136 0 0,'0'0'5816'0'0,"0"0"-3521"0"0,0 0-1139 0 0,0 0-300 0 0,0 0-393 0 0,0 0-312 0 0,0 0-81 0 0,1 6 157 0 0,32 181 882 0 0,-16-153-1808 0 0,4-17-6624 0 0,-6-10-818 0 0</inkml:trace>
  <inkml:trace contextRef="#ctx0" brushRef="#br0" timeOffset="203716.03">14761 4839 5076 0 0,'0'0'6929'0'0,"0"0"-5183"0"0,-8-4-1574 0 0,-23-10 28 0 0,29 14-168 0 0,0 1 1 0 0,-1-1 0 0 0,1 1-1 0 0,0-1 1 0 0,0 1 0 0 0,0 0-1 0 0,0 0 1 0 0,0 0 0 0 0,0 0-1 0 0,0 0 1 0 0,1 0 0 0 0,-1 1-1 0 0,0-1 1 0 0,1 0 0 0 0,-1 1-1 0 0,0-1 1 0 0,1 1 0 0 0,0 0-1 0 0,-1 0 1 0 0,1-1 0 0 0,0 1-1 0 0,0 0 1 0 0,0 0 0 0 0,0 0 0 0 0,0 0-1 0 0,1 0 1 0 0,-1 1 0 0 0,1-1-1 0 0,-1 0 1 0 0,1 0 0 0 0,0 0-1 0 0,0 0 1 0 0,0 1 0 0 0,0-1-1 0 0,0 0 1 0 0,0 0 0 0 0,0 0-1 0 0,1 0 1 0 0,-1 1 0 0 0,2 1-33 0 0,-3 1 76 0 0,0-1-8 0 0,-1-1 1 0 0,1 1-1 0 0,0 0 1 0 0,0 0-1 0 0,0 0 0 0 0,0-1 1 0 0,1 1-1 0 0,-1 0 0 0 0,1 0 1 0 0,0 0-1 0 0,1 0 0 0 0,-1 0 1 0 0,0 0-1 0 0,1 0 0 0 0,0 0 1 0 0,0 0-1 0 0,0 0 0 0 0,1-1 1 0 0,-1 1-1 0 0,1 0 1 0 0,0-1-1 0 0,0 0 0 0 0,0 1 1 0 0,0-1-1 0 0,1 0 0 0 0,-1 0 1 0 0,1 0-1 0 0,0 0 0 0 0,0 0 1 0 0,0-1-1 0 0,0 0 0 0 0,0 1 1 0 0,1-1-1 0 0,-1 0 0 0 0,1 0 1 0 0,-1-1-1 0 0,1 1 1 0 0,0-1-1 0 0,0 0 0 0 0,-1 0 1 0 0,1 0-1 0 0,0 0 0 0 0,0-1 1 0 0,0 1-1 0 0,0-1 0 0 0,2 0-68 0 0,-2-1 18 0 0,0-1 0 0 0,0 1-1 0 0,-1-1 1 0 0,1 1 0 0 0,0-1-1 0 0,-1 0 1 0 0,0 0-1 0 0,1-1 1 0 0,-1 1 0 0 0,0-1-1 0 0,0 0 1 0 0,0 1 0 0 0,0-1-1 0 0,-1 0 1 0 0,1-1-1 0 0,-1 1 1 0 0,0 0 0 0 0,0-1-1 0 0,0 1 1 0 0,0-1 0 0 0,-1 0-1 0 0,0 0 1 0 0,1 1 0 0 0,-1-1-1 0 0,0-3-17 0 0,-22-34-9087 0 0,9 35-609 0 0</inkml:trace>
  <inkml:trace contextRef="#ctx0" brushRef="#br1" timeOffset="66654.17">11872 1398 5533 0 0,'0'0'3997'0'0,"0"0"-2710"0"0,5 7-492 0 0,77 226 4786 0 0,-66-187-4806 0 0,0-90-223 0 0,-12 34-652 0 0,-4 8 89 0 0,-1 0 1 0 0,1 0-1 0 0,0 1 0 0 0,0-1 1 0 0,0 0-1 0 0,0 0 0 0 0,0 1 1 0 0,0-1-1 0 0,1 0 0 0 0,-1 0 1 0 0,0 1-1 0 0,1-1 0 0 0,0 0 1 0 0,-1 1-1 0 0,1-1 0 0 0,0 1 1 0 0,0-1-1 0 0,0 1 0 0 0,0-1 1 0 0,0 1-1 0 0,0-1 0 0 0,0 1 1 0 0,0 0-1 0 0,1 0 0 0 0,-1 0 1 0 0,0 0-1 0 0,1 0 0 0 0,-1 0 0 0 0,1 0 1 0 0,-1 0-1 0 0,1 0 0 0 0,0 0 1 0 0,-1 1-1 0 0,1-1 0 0 0,0 1 1 0 0,-1-1-1 0 0,1 1 0 0 0,0 0 1 0 0,0 0-1 0 0,-1 0 0 0 0,1 0 1 0 0,0 0-1 0 0,0 0 0 0 0,-1 0 1 0 0,1 1-1 0 0,0-1 0 0 0,0 0 1 0 0,-1 1-1 0 0,1 0 0 0 0,0-1 1 0 0,-1 1-1 0 0,1 0 0 0 0,-1 0 1 0 0,1 0 10 0 0,70 108 936 0 0,-53-66-656 0 0,-18-42-250 0 0,0 0-1 0 0,-1-1 0 0 0,1 1 0 0 0,0-1 0 0 0,-1 1 0 0 0,1-1 0 0 0,0 0 1 0 0,0 1-1 0 0,-1-1 0 0 0,1 0 0 0 0,0 0 0 0 0,0 1 0 0 0,0-1 0 0 0,0 0 1 0 0,0 0-1 0 0,-1 0 0 0 0,1 0 0 0 0,0 0 0 0 0,0 0 0 0 0,0 0 0 0 0,0 0 1 0 0,0 0-1 0 0,-1-1 0 0 0,1 1 0 0 0,0 0 0 0 0,0-1 0 0 0,0 1 0 0 0,-1 0 1 0 0,1-1-1 0 0,0 1 0 0 0,0-1 0 0 0,-1 1 0 0 0,1-1 0 0 0,0 1 1 0 0,-1-1-1 0 0,1 0 0 0 0,-1 1 0 0 0,1-1 0 0 0,-1 0 0 0 0,1 1 0 0 0,-1-1 1 0 0,1 0-1 0 0,-1 0 0 0 0,0 1 0 0 0,1-1 0 0 0,-1 0 0 0 0,0 0 0 0 0,0 0 1 0 0,0 0-1 0 0,1 1 0 0 0,-1-1 0 0 0,0 0 0 0 0,0 0 0 0 0,0 0 0 0 0,0 0 1 0 0,0 0-1 0 0,-1 1 0 0 0,1-1 0 0 0,0-1-29 0 0,22-60 35 0 0,15-85-489 0 0,-32 162-11981 0 0,-4-8 6837 0 0</inkml:trace>
  <inkml:trace contextRef="#ctx0" brushRef="#br1" timeOffset="66932.99">12428 1314 9821 0 0,'0'0'1475'0'0,"0"0"-1009"0"0,0 0-290 0 0,-2 6 516 0 0,-5 13 244 0 0,-37 105 2400 0 0,16 78-2508 0 0,28-195-784 0 0,2 0 0 0 0,-1 1 1 0 0,1-1-1 0 0,0 0 0 0 0,1 0 1 0 0,-1-1-1 0 0,1 1 1 0 0,1 0-1 0 0,-1-1 0 0 0,1 0 1 0 0,0 0-1 0 0,1 0 0 0 0,0 0 1 0 0,-1-1-1 0 0,2 1 0 0 0,-1-1 1 0 0,1 0-1 0 0,-1-1 1 0 0,1 0-1 0 0,0 0 0 0 0,1 0 1 0 0,-1 0-1 0 0,1-1 0 0 0,1 0-44 0 0,0-18-6556 0 0,-8 12 3636 0 0,0-8-4526 0 0</inkml:trace>
  <inkml:trace contextRef="#ctx0" brushRef="#br1" timeOffset="67353.19">12646 1662 7537 0 0,'0'0'3873'0'0,"0"0"-2832"0"0,0 0-909 0 0,0 0-18 0 0,6-2 102 0 0,-4 1-141 0 0,1 0 1 0 0,-1 0 0 0 0,1 0 0 0 0,-1 0-1 0 0,1 0 1 0 0,-1-1 0 0 0,0 1 0 0 0,0-1 0 0 0,1 1-1 0 0,-1-1 1 0 0,0 0 0 0 0,-1 0 0 0 0,1 0 0 0 0,0 0-1 0 0,0 0 1 0 0,-1 0 0 0 0,1-1 0 0 0,-1 1 0 0 0,0 0-1 0 0,0-1 1 0 0,0 1 0 0 0,0-1 0 0 0,0 1 0 0 0,0-1-1 0 0,-1 0 1 0 0,1 1 0 0 0,-1-1 0 0 0,0 0 0 0 0,0 1-1 0 0,0-1 1 0 0,0 0 0 0 0,0 1 0 0 0,0-1 0 0 0,-1 0-1 0 0,1 1 1 0 0,-1-1 0 0 0,0 0 0 0 0,0 0-76 0 0,0 1-2 0 0,1 0 1 0 0,-1 0 0 0 0,0 0 0 0 0,1 1-1 0 0,-1-1 1 0 0,0 0 0 0 0,0 0-1 0 0,-1 1 1 0 0,1-1 0 0 0,0 0-1 0 0,0 1 1 0 0,-1-1 0 0 0,1 1-1 0 0,-1 0 1 0 0,1-1 0 0 0,-1 1-1 0 0,0 0 1 0 0,0 0 0 0 0,1 0 0 0 0,-1 0-1 0 0,0 0 1 0 0,0 1 0 0 0,0-1-1 0 0,0 1 1 0 0,0-1 0 0 0,0 1-1 0 0,0-1 1 0 0,0 1 0 0 0,0 0-1 0 0,0 0 1 0 0,0 0 0 0 0,0 0 0 0 0,0 0-1 0 0,0 1 1 0 0,0-1 0 0 0,0 1-1 0 0,0-1 1 0 0,0 1 0 0 0,0 0-1 0 0,0 0 1 0 0,1-1 0 0 0,-1 1-1 0 0,0 0 1 0 0,0 1 0 0 0,1-1-1 0 0,-1 0 1 0 0,1 0 0 0 0,-1 1 0 0 0,1-1-1 0 0,-1 1 1 0 0,1 0 0 0 0,0-1-1 0 0,0 1 1 0 0,0 0 0 0 0,0-1-1 0 0,0 1 1 0 0,0 0 0 0 0,0 0-1 0 0,1 0 1 0 0,-1 0 0 0 0,1 1 1 0 0,-24 65 334 0 0,23-67-290 0 0,1 1 0 0 0,0-1 0 0 0,-1 1 0 0 0,1-1 0 0 0,0 0 0 0 0,-1 1 1 0 0,1-1-1 0 0,0 1 0 0 0,0-1 0 0 0,0 1 0 0 0,0-1 0 0 0,1 1 0 0 0,-1-1 0 0 0,0 0 1 0 0,1 1-1 0 0,-1-1 0 0 0,1 1 0 0 0,-1-1 0 0 0,1 0 0 0 0,-1 1 0 0 0,1-1 1 0 0,0 0-1 0 0,0 0 0 0 0,0 0 0 0 0,0 1 0 0 0,0-1 0 0 0,0 0 0 0 0,0 0 1 0 0,0 0-1 0 0,0-1 0 0 0,0 1 0 0 0,0 0 0 0 0,1 0 0 0 0,-1-1 0 0 0,0 1 0 0 0,1 0 1 0 0,-1-1-1 0 0,0 1 0 0 0,1-1 0 0 0,-1 0 0 0 0,1 0 0 0 0,-1 1 0 0 0,1-1 1 0 0,-1 0-1 0 0,0 0 0 0 0,1 0 0 0 0,0 0-44 0 0,14-20-1260 0 0,-13-11-3835 0 0,-3 29 4443 0 0,0-11-5666 0 0</inkml:trace>
  <inkml:trace contextRef="#ctx0" brushRef="#br1" timeOffset="67599">12806 1325 6385 0 0,'0'0'4722'0'0,"0"0"-3582"0"0,5 8-920 0 0,3 7 88 0 0,-1 1 1 0 0,0 0-1 0 0,-1 0 0 0 0,-1 0 0 0 0,0 1 1 0 0,-1-1-1 0 0,-1 1 0 0 0,-1 0 0 0 0,0 0 1 0 0,-1 0-1 0 0,-1 0 0 0 0,-1 0 0 0 0,0 1 1 0 0,-1-1-1 0 0,-1-1 0 0 0,-3 10-308 0 0,-68 84-307 0 0,68-105-171 0 0,-21 12-5232 0 0,10-16-3150 0 0</inkml:trace>
  <inkml:trace contextRef="#ctx0" brushRef="#br1" timeOffset="115129.63">9092 2510 9217 0 0,'0'0'5341'0'0,"0"0"-4307"0"0,-7 6-665 0 0,0 0-184 0 0,1 0 0 0 0,1 1 1 0 0,-1 0-1 0 0,1 0 0 0 0,0 0 1 0 0,0 0-1 0 0,1 1 0 0 0,0 0 1 0 0,1 0-1 0 0,0 0 0 0 0,0 1 1 0 0,0-1-1 0 0,1 0 0 0 0,0 1 0 0 0,1 0 1 0 0,0-1-1 0 0,0 1 0 0 0,1 3-185 0 0,3-9 129 0 0,0-1-1 0 0,-1 0 1 0 0,1 1-1 0 0,0-1 1 0 0,0 0-1 0 0,1 0 1 0 0,-1-1-1 0 0,0 1 1 0 0,0-1-1 0 0,1 0 0 0 0,-1 1 1 0 0,1-1-1 0 0,0-1 1 0 0,-1 1-1 0 0,1-1 1 0 0,-1 1-1 0 0,1-1 1 0 0,0 0-1 0 0,-1 0 1 0 0,1-1-1 0 0,0 1 0 0 0,-1-1 1 0 0,1 1-1 0 0,-1-1 1 0 0,1 0-1 0 0,-1-1 1 0 0,1 1-1 0 0,-1-1 1 0 0,0 1-1 0 0,2-2-128 0 0,-2 2-54 0 0,0 1-1 0 0,0-1 1 0 0,-1 1-1 0 0,1-1 1 0 0,0 0-1 0 0,-1 0 1 0 0,1 0-1 0 0,-1-1 1 0 0,1 1-1 0 0,-1-1 1 0 0,0 1-1 0 0,1-1 1 0 0,-1 0-1 0 0,0 0 1 0 0,0 0-1 0 0,0 0 1 0 0,0 0 0 0 0,-1 0-1 0 0,1 0 1 0 0,-1-1-1 0 0,1 1 1 0 0,-1-1-1 0 0,0 1 1 0 0,0-1-1 0 0,0 0 1 0 0,0 1-1 0 0,0-1 1 0 0,0 0-1 0 0,-1 1 1 0 0,0-1-1 0 0,1 0 1 0 0,-1 0-1 0 0,0 0 1 0 0,0 0-1 0 0,0 1 1 0 0,-1-1-1 0 0,1 0 1 0 0,-1 0 0 0 0,0 1-1 0 0,1-1 1 0 0,-1 0-1 0 0,-1 1 1 0 0,1-1-1 0 0,0 1 1 0 0,0-1-1 0 0,-1 1 1 0 0,0-1-1 0 0,0 1 55 0 0,-70-35-4317 0 0,19 22-3115 0 0,8 3-1354 0 0</inkml:trace>
  <inkml:trace contextRef="#ctx0" brushRef="#br1" timeOffset="113843.31">7466 2165 9489 0 0,'0'0'5126'0'0,"0"0"-4022"0"0,-3 8-573 0 0,-6 16-242 0 0,0 0 0 0 0,2 0 0 0 0,0 0 0 0 0,2 1 0 0 0,1 0 0 0 0,0 0 0 0 0,2 0-1 0 0,1 1 1 0 0,1-1 0 0 0,2 0 0 0 0,0 0 0 0 0,3 9-289 0 0,32 23-86 0 0,6-46-6325 0 0,-27-19-2045 0 0</inkml:trace>
  <inkml:trace contextRef="#ctx0" brushRef="#br1" timeOffset="114616.99">8715 2589 7869 0 0,'0'0'9821'0'0,"0"0"-9205"0"0,0 0-616 0 0,0 0-136 0 0,0 0 136 0 0,-45 0 320 0 0,19-2-60 0 0,-3 0-260 0 0,0 0-228 0 0,-2-1-488 0 0,5 0-116 0 0,2-3-853 0 0,9 0-2931 0 0,8-8-4621 0 0</inkml:trace>
  <inkml:trace contextRef="#ctx0" brushRef="#br1" timeOffset="114879.89">8729 2466 14969 0 0,'0'0'2969'0'0,"0"0"-2601"0"0,0 0-232 0 0,0 0-136 0 0,-50-12 332 0 0,24 8-160 0 0,-7-1-172 0 0,-7 2-76 0 0,3 0-752 0 0,6-1-364 0 0,6 0-1377 0 0,11 1-5051 0 0</inkml:trace>
  <inkml:trace contextRef="#ctx0" brushRef="#br1" timeOffset="114185.98">7805 2497 3556 0 0,'0'0'4796'0'0,"0"0"-3243"0"0,0 0-1036 0 0,0 0 445 0 0,0 0 558 0 0,0 0 29 0 0,0 0-273 0 0,0 0-395 0 0,0 0-371 0 0,27 2-10 0 0,-30-1-496 0 0,1 0 0 0 0,0 1 1 0 0,-1-1-1 0 0,1 0 0 0 0,-1 0 1 0 0,1-1-1 0 0,-1 1 0 0 0,1 0 1 0 0,-1-1-1 0 0,1 0 1 0 0,-1 1-1 0 0,0-1 0 0 0,1 0 1 0 0,-1-1-1 0 0,0 1 0 0 0,1 0 1 0 0,-1-1-1 0 0,1 1 0 0 0,-1-1 1 0 0,1 0-1 0 0,-1 0 0 0 0,1 0 1 0 0,-1 0-1 0 0,1 0 1 0 0,0 0-1 0 0,-1-1 0 0 0,1 1 1 0 0,0-1-1 0 0,0 0 0 0 0,0 0 1 0 0,0 1-1 0 0,1-1 0 0 0,-1 0 1 0 0,0-1-1 0 0,1 1 0 0 0,0 0 1 0 0,-1 0-1 0 0,1-1 1 0 0,0 1-1 0 0,0 0 0 0 0,0-1 1 0 0,0 1-1 0 0,1-1 0 0 0,-1 0 1 0 0,1 1-1 0 0,-1-1 0 0 0,1 1 1 0 0,0-1-1 0 0,0 0 0 0 0,0 1 1 0 0,0-1-1 0 0,1 0 1 0 0,-1 1-1 0 0,1-1 0 0 0,0 1 1 0 0,-1-1-1 0 0,1 1 0 0 0,0-1 1 0 0,0 1-1 0 0,1 0 0 0 0,-1-1 1 0 0,0 1-1 0 0,1 0 0 0 0,0 0 1 0 0,-1 0-1 0 0,1 0 1 0 0,0 0-1 0 0,0 0 0 0 0,1 0-4 0 0,-6 5 44 0 0,0 1-1 0 0,0-1 0 0 0,1 1 0 0 0,-1 0 1 0 0,1 0-1 0 0,0 0 0 0 0,0 0 0 0 0,0 1 0 0 0,0-1 1 0 0,1 0-1 0 0,0 1 0 0 0,0-1 0 0 0,0 1 1 0 0,0-1-1 0 0,1 1 0 0 0,0-1 0 0 0,0 1 1 0 0,0 0-1 0 0,0-1 0 0 0,1 1 0 0 0,0-1 1 0 0,0 1-1 0 0,0-1 0 0 0,0 1 0 0 0,1-1 1 0 0,0 0-1 0 0,0 0 0 0 0,0 1-43 0 0,21-11-1822 0 0,-11-11-3607 0 0,-9 13 2785 0 0,9-17-6280 0 0</inkml:trace>
  <inkml:trace contextRef="#ctx0" brushRef="#br1" timeOffset="114433.11">8020 2228 7749 0 0,'0'0'6252'0'0,"5"7"-4882"0"0,5 7-1041 0 0,-1 0 0 0 0,0 1 0 0 0,0 0-1 0 0,-2 0 1 0 0,0 1 0 0 0,-1 0 0 0 0,0 0-1 0 0,-2 0 1 0 0,3 13-329 0 0,-5-19 59 0 0,0 1-1 0 0,0-1 1 0 0,-1 1-1 0 0,-1-1 0 0 0,0 1 1 0 0,0 0-1 0 0,-1-1 1 0 0,-1 1-1 0 0,1-1 0 0 0,-2 0 1 0 0,1 1-1 0 0,-1-1 1 0 0,-1 0-1 0 0,0-1 1 0 0,0 1-1 0 0,-1-1 0 0 0,-1 1 1 0 0,1-2-1 0 0,-1 1 1 0 0,-1 0-1 0 0,1-1 0 0 0,-2-1 1 0 0,1 1-1 0 0,-1-1 1 0 0,0 0-1 0 0,0 0-58 0 0,-25 9-1464 0 0,9-14-3004 0 0,11-7-4741 0 0</inkml:trace>
  <inkml:trace contextRef="#ctx0" brushRef="#br1" timeOffset="115407.99">7759 2417 1228 0 0,'0'0'359'0'0,"0"0"-208"0"0,0 0 31 0 0,0 0 388 0 0,0 0 1200 0 0,0 0-54 0 0,0 0-666 0 0,0 0-423 0 0,0 0-188 0 0,2-5 75 0 0,-1 3-337 0 0,0 0 0 0 0,0 1 0 0 0,0-1 0 0 0,1 0 0 0 0,-1 0 0 0 0,0 1 1 0 0,1-1-1 0 0,-1 1 0 0 0,1-1 0 0 0,0 1 0 0 0,-1 0 0 0 0,1 0 0 0 0,0-1 0 0 0,0 1 0 0 0,0 0 0 0 0,0 1 0 0 0,0-1 0 0 0,0 0 0 0 0,0 1 0 0 0,0-1 0 0 0,0 1 0 0 0,0-1 1 0 0,1 1-1 0 0,-1 0 0 0 0,0 0 0 0 0,0 0 0 0 0,0 0 0 0 0,0 0 0 0 0,0 1 0 0 0,1-1 0 0 0,-1 1 0 0 0,0-1 0 0 0,0 1 0 0 0,0 0 0 0 0,0 0 0 0 0,0 0 0 0 0,1 1-177 0 0,51 34 2068 0 0,-53-35-2072 0 0,0 0 0 0 0,-1 0 1 0 0,1 0-1 0 0,-1 0 1 0 0,0 0-1 0 0,1 0 0 0 0,-1 1 1 0 0,0-1-1 0 0,0 0 0 0 0,1 0 1 0 0,-1 0-1 0 0,0 0 1 0 0,0 1-1 0 0,0-1 0 0 0,0 0 1 0 0,-1 0-1 0 0,1 0 0 0 0,0 1 1 0 0,0-1-1 0 0,-1 0 0 0 0,1 0 1 0 0,-1 0-1 0 0,1 0 1 0 0,-1 0-1 0 0,1 0 0 0 0,-1 0 1 0 0,0 0-1 0 0,1 0 0 0 0,-1 0 1 0 0,0 0-1 0 0,0 0 1 0 0,0 0-1 0 0,0-1 0 0 0,0 1 1 0 0,0 0-1 0 0,0-1 0 0 0,0 1 1 0 0,0 0-1 0 0,0-1 0 0 0,0 1 1 0 0,0-1-1 0 0,0 0 1 0 0,0 1-1 0 0,-1-1 0 0 0,1 0 1 0 0,0 0-1 0 0,0 0 0 0 0,0 0 1 0 0,-1 0-1 0 0,1 0 1 0 0,-1 0 3 0 0,-13 3-1578 0 0,-5-4-2487 0 0</inkml:trace>
  <inkml:trace contextRef="#ctx0" brushRef="#br1" timeOffset="112962.96">6418 2124 10317 0 0,'0'0'4482'0'0,"0"0"-3548"0"0,3 8-737 0 0,71 247 1875 0 0,-74-254-2067 0 0,0 1 0 0 0,0-1-1 0 0,1 1 1 0 0,-1-1 0 0 0,0 0 0 0 0,1 0 0 0 0,-1 1 0 0 0,1-1 0 0 0,0 0 0 0 0,-1 0 0 0 0,1 1 0 0 0,0-1 0 0 0,0 0 0 0 0,0 0 0 0 0,0 0 0 0 0,0 0 0 0 0,0 0 0 0 0,0 0-1 0 0,0-1 1 0 0,0 1 0 0 0,0 0 0 0 0,0-1 0 0 0,1 1 0 0 0,-1 0 0 0 0,0-1 0 0 0,0 1 0 0 0,1-1 0 0 0,-1 0 0 0 0,0 1 0 0 0,1-1 0 0 0,-1 0 0 0 0,0 0 0 0 0,1 0 0 0 0,-1 0 0 0 0,1 0-1 0 0,-1 0 1 0 0,0 0 0 0 0,1-1 0 0 0,-1 1 0 0 0,0 0 0 0 0,1-1 0 0 0,-1 1 0 0 0,0-1 0 0 0,0 1 0 0 0,1-1 0 0 0,-1 0 0 0 0,0 1 0 0 0,0-1 0 0 0,0 0 0 0 0,0 0 0 0 0,0 0-1 0 0,0 0 1 0 0,0 0-5 0 0,49-56-1095 0 0,-47 54 1149 0 0,-1 1 1 0 0,1 0 0 0 0,0-1 0 0 0,0 1-1 0 0,0 0 1 0 0,0 1 0 0 0,0-1 0 0 0,0 0-1 0 0,0 1 1 0 0,1 0 0 0 0,-1 0 0 0 0,0 0-1 0 0,1 0 1 0 0,-1 0 0 0 0,1 1 0 0 0,-1-1-1 0 0,1 1 1 0 0,0 0 0 0 0,-1 0 0 0 0,1 1-1 0 0,-1-1 1 0 0,1 1 0 0 0,-1-1-1 0 0,1 1 1 0 0,-1 0 0 0 0,0 0 0 0 0,1 1-1 0 0,-1-1 1 0 0,0 1 0 0 0,0 0 0 0 0,0 0-1 0 0,0 0 1 0 0,0 0 0 0 0,0 0 0 0 0,-1 0-1 0 0,1 1 1 0 0,-1-1 0 0 0,0 1 0 0 0,1 0-1 0 0,-1 0 1 0 0,0 0 0 0 0,-1 0 0 0 0,1 0-1 0 0,0 0 1 0 0,-1 0 0 0 0,0 1 0 0 0,0-1-1 0 0,0 0 1 0 0,0 1 0 0 0,0-1 0 0 0,-1 1-1 0 0,1-1 1 0 0,-1 3-55 0 0,26-77 2082 0 0,-10-77-3638 0 0,-13 142 742 0 0,-1 5-1762 0 0,1 1-3379 0 0,0 0-975 0 0</inkml:trace>
  <inkml:trace contextRef="#ctx0" brushRef="#br1" timeOffset="113209.92">7023 1973 14881 0 0,'0'0'1889'0'0,"0"0"-1889"0"0,0 0-569 0 0,0 0 569 0 0,0 0 517 0 0,0 0-105 0 0,-28 44-40 0 0,12-28-212 0 0,3 2-84 0 0,1-2-76 0 0,1 0-684 0 0,5-3-113 0 0,3-5-1427 0 0,3-7-6693 0 0</inkml:trace>
  <inkml:trace contextRef="#ctx0" brushRef="#br1" timeOffset="113612.82">7021 2350 8613 0 0,'0'0'5166'0'0,"0"0"-3882"0"0,4 7-926 0 0,1 4-135 0 0,0 0 0 0 0,0 0-1 0 0,-1 0 1 0 0,0 1-1 0 0,-1-1 1 0 0,-1 1 0 0 0,0 0-1 0 0,0 0 1 0 0,-1 0-1 0 0,-1 0 1 0 0,0 0 0 0 0,0 0-1 0 0,-1 0 1 0 0,-1 0-1 0 0,0 0 1 0 0,-1 1-223 0 0,4-17-6 0 0,0 0-1 0 0,0 1 1 0 0,1-1 0 0 0,0 1-1 0 0,0-1 1 0 0,-1 1 0 0 0,2-1-1 0 0,-1 1 1 0 0,0 0-1 0 0,1 0 1 0 0,0 0 0 0 0,-1 0-1 0 0,1 1 1 0 0,0-1 0 0 0,0 1-1 0 0,1 0 1 0 0,-1 0 0 0 0,0 0-1 0 0,1 0 1 0 0,-1 0-1 0 0,1 1 1 0 0,0-1 0 0 0,0 1-1 0 0,-1 0 1 0 0,1 0 0 0 0,0 1-1 0 0,0-1 1 0 0,0 1 0 0 0,0 0-1 0 0,0 0 1 0 0,0 0 0 0 0,0 0-1 0 0,0 1 1 0 0,-1 0-1 0 0,1-1 1 0 0,0 1 0 0 0,1 1 6 0 0,-2 1 6 0 0,1-1 1 0 0,-1 1 0 0 0,1 1-1 0 0,-1-1 1 0 0,0 0 0 0 0,0 1 0 0 0,0-1-1 0 0,-1 1 1 0 0,1 0 0 0 0,-1 0-1 0 0,0 0 1 0 0,0 0 0 0 0,-1 0-1 0 0,1 1 1 0 0,-1-1 0 0 0,0 0 0 0 0,0 1-1 0 0,0-1 1 0 0,0 1 0 0 0,-1-1-1 0 0,0 1 1 0 0,0 0 0 0 0,0-1-1 0 0,-1 1 1 0 0,1-1 0 0 0,-1 1-1 0 0,0-1 1 0 0,0 0 0 0 0,-1 1 0 0 0,0 1-7 0 0,0 3-382 0 0,2-9-379 0 0,0 2 1054 0 0,2-4-7869 0 0,5-11-1803 0 0</inkml:trace>
  <inkml:trace contextRef="#ctx0" brushRef="#br1" timeOffset="123326.64">6317 2702 1852 0 0,'-185'-224'2720'0'0,"176"210"-2582"0"0,1-1 0 0 0,1-1 0 0 0,0 1 0 0 0,1-1 0 0 0,1-1 1 0 0,0 1-1 0 0,1-1 0 0 0,1 1 0 0 0,1-1 0 0 0,0 0 0 0 0,1 0 0 0 0,1 0 0 0 0,0 0 0 0 0,2 0 0 0 0,0 0 0 0 0,1-1-138 0 0,4-12-42 0 0,1 0 0 0 0,2 0 0 0 0,1 1 0 0 0,2 1 0 0 0,0 0 0 0 0,2 1 0 0 0,1 0 0 0 0,1 1 0 0 0,1 1 0 0 0,1 0 0 0 0,1 2 0 0 0,2 0 0 0 0,0 1 0 0 0,1 2 0 0 0,1 0 0 0 0,1 2 0 0 0,1 0 0 0 0,0 2 0 0 0,5-1 42 0 0,39-20 55 0 0,1 4 1 0 0,2 3 0 0 0,2 3-1 0 0,0 3 1 0 0,1 3 0 0 0,77-9-56 0 0,-105 20 125 0 0,0 2 1 0 0,1 3-1 0 0,-1 1 1 0 0,1 3-1 0 0,0 2 1 0 0,0 2-1 0 0,0 2 1 0 0,-1 2-1 0 0,0 2 1 0 0,0 3-1 0 0,-1 1 1 0 0,-1 2 0 0 0,0 3-1 0 0,31 17-125 0 0,-14 0 41 0 0,-1 3 0 0 0,-2 2-1 0 0,-2 3 1 0 0,-2 2 0 0 0,-1 3 0 0 0,-3 2-1 0 0,-3 3 1 0 0,43 56-41 0 0,-67-69 79 0 0,-1 1 0 0 0,-2 1 1 0 0,-2 1-1 0 0,-2 1 0 0 0,-2 0 0 0 0,-2 2 0 0 0,-2-1 0 0 0,-2 2 1 0 0,-1-1-1 0 0,-3 1 0 0 0,0 37-79 0 0,-5-63 28 0 0,-1-1-1 0 0,0 1 1 0 0,-2-1 0 0 0,0 0-1 0 0,-1 0 1 0 0,-2 0 0 0 0,1 0-1 0 0,-2 0 1 0 0,-1-1 0 0 0,0 0-1 0 0,-2-1 1 0 0,0 1 0 0 0,-1-1 0 0 0,0-1-1 0 0,-2 0 1 0 0,0-1 0 0 0,-1 0-1 0 0,0-1 1 0 0,-2 0 0 0 0,1-1-1 0 0,-2-1 1 0 0,0 0 0 0 0,0-1-1 0 0,-1-1 1 0 0,-1 0 0 0 0,0-2 0 0 0,0 0-1 0 0,-1-1 1 0 0,0 0 0 0 0,-16 3-28 0 0,-47 3 194 0 0,0-4-1 0 0,-1-3 1 0 0,0-4 0 0 0,0-3 0 0 0,0-4 0 0 0,0-4 0 0 0,0-3 0 0 0,2-4 0 0 0,-33-12-194 0 0,55 14-13 0 0,0-3-1 0 0,1-2 0 0 0,1-3 1 0 0,2-2-1 0 0,0-3 1 0 0,1-2-1 0 0,-18-14 14 0 0,-95-95-6331 0 0,155 123 2526 0 0</inkml:trace>
  <inkml:trace contextRef="#ctx0" brushRef="#br1" timeOffset="124844.73">7210 3004 5897 0 0,'0'0'1432'0'0,"0"0"-1432"0"0,0 0-268 0 0,0 0-96 0 0,0 0-156 0 0,0 0 220 0 0,0 0 12 0 0,0 0-1277 0 0,0 0-195 0 0,0 0-364 0 0</inkml:trace>
  <inkml:trace contextRef="#ctx0" brushRef="#br1" timeOffset="156673.07">7382 3661 2736 0 0,'0'0'6494'0'0,"0"0"-4411"0"0,0 0-1315 0 0,0 0-23 0 0,0 0-2 0 0,0 0 117 0 0,-8 1-2 0 0,-313-7 675 0 0,367 44-2060 0 0,-36-29 626 0 0,0 0 1 0 0,-1 1-1 0 0,0 0 1 0 0,-1 0-1 0 0,0 1 1 0 0,0 0-1 0 0,-1 0 0 0 0,-1 1 1 0 0,0-1-1 0 0,0 2 1 0 0,-1-1-1 0 0,-1 1 1 0 0,0-1-1 0 0,-1 1 1 0 0,0 0-1 0 0,-1 0 1 0 0,-1 1-1 0 0,1 11-99 0 0,3-40 3338 0 0,14-19-3285 0 0,-6 13 83 0 0,55-108-523 0 0,-59 122-1385 0 0,-1 6-4002 0 0,1 1-1686 0 0</inkml:trace>
  <inkml:trace contextRef="#ctx0" brushRef="#br1" timeOffset="157138.89">7620 3691 4592 0 0,'0'0'1033'0'0,"0"0"745"0"0,0 0-999 0 0,0 0-268 0 0,0 0 638 0 0,0 0 343 0 0,0 0-316 0 0,6 3-416 0 0,109 16 1738 0 0,-113-19-2460 0 0,1 0 1 0 0,0 0-1 0 0,-1 0 0 0 0,1-1 0 0 0,0 1 1 0 0,-1-1-1 0 0,1 0 0 0 0,-1 1 1 0 0,1-1-1 0 0,-1 0 0 0 0,1 0 0 0 0,-1-1 1 0 0,1 1-1 0 0,-1-1 0 0 0,0 1 1 0 0,0-1-1 0 0,0 0 0 0 0,0 1 0 0 0,0-1 1 0 0,0 0-1 0 0,-1 0 0 0 0,1-1 1 0 0,0 1-1 0 0,-1 0 0 0 0,0 0 0 0 0,0-1 1 0 0,1 1-1 0 0,-1-1 0 0 0,-1 1 1 0 0,1-1-1 0 0,0 1 0 0 0,-1-1 0 0 0,1 0 1 0 0,-1 1-1 0 0,0-1 0 0 0,1 0 1 0 0,-2 1-1 0 0,1-1 0 0 0,0 0 1 0 0,0 1-1 0 0,-1-1 0 0 0,1 0 0 0 0,-1 1 1 0 0,0-1-1 0 0,0 0-38 0 0,-3-6-56 0 0,-1 1 0 0 0,1-1 0 0 0,-1 1 0 0 0,-1 0 0 0 0,0 0 0 0 0,0 0 1 0 0,0 1-1 0 0,-1 0 0 0 0,0 0 0 0 0,-1 1 0 0 0,1 0 0 0 0,-1 0 0 0 0,-1 1 0 0 0,1 0 0 0 0,-9-4 56 0 0,15 11 6 0 0,0-1 1 0 0,0 1-1 0 0,0 0 0 0 0,0 0 0 0 0,0 0 0 0 0,0 0 0 0 0,1 0 1 0 0,-1 0-1 0 0,1 1 0 0 0,0-1 0 0 0,-1 0 0 0 0,1 1 1 0 0,0-1-1 0 0,0 1 0 0 0,1 0 0 0 0,-1-1 0 0 0,0 1 0 0 0,1 0 1 0 0,0-1-1 0 0,0 1 0 0 0,-1 0 0 0 0,2-1 0 0 0,-1 1 0 0 0,0 0 1 0 0,0-1-1 0 0,1 1 0 0 0,0 0 0 0 0,-1-1 0 0 0,1 1 1 0 0,0-1-1 0 0,0 1 0 0 0,0-1 0 0 0,2 3-6 0 0,-2 2 55 0 0,8 326 1640 0 0,5-330-9031 0 0,-11-8 846 0 0</inkml:trace>
  <inkml:trace contextRef="#ctx0" brushRef="#br1" timeOffset="157418.61">7862 3851 5064 0 0,'0'0'7449'0'0,"0"0"-6849"0"0,0 0-144 0 0,0 0-212 0 0,-45 3 464 0 0,20-3-364 0 0,-4-1-220 0 0,-1 0-124 0 0,-1 1-908 0 0,2 0-1432 0 0,7 0-2548 0 0,-5-2-1965 0 0</inkml:trace>
  <inkml:trace contextRef="#ctx0" brushRef="#br1" timeOffset="155572.61">6208 3791 2652 0 0,'0'0'3865'0'0,"0"0"-2558"0"0,0 0-692 0 0,0 0 286 0 0,0 0 367 0 0,0 0-304 0 0,0 0-374 0 0,0 0 102 0 0,-17 1 1075 0 0,-381 24 22 0 0,398-25-1925 0 0,0-1 1 0 0,0 1 0 0 0,1-1-1 0 0,-1 1 1 0 0,0-1 0 0 0,0 1-1 0 0,0-1 1 0 0,0 0 0 0 0,0 1-1 0 0,0-1 1 0 0,0 1 0 0 0,0-1 0 0 0,0 1-1 0 0,0-1 1 0 0,0 1 0 0 0,0-1-1 0 0,0 1 1 0 0,0-1 0 0 0,0 1-1 0 0,0-1 1 0 0,-1 1 0 0 0,1-1 0 0 0,0 1-1 0 0,0-1 1 0 0,-1 1 0 0 0,1-1-1 0 0,0 1 1 0 0,-1-1 0 0 0,1 1-1 0 0,0 0 1 0 0,-1-1 0 0 0,1 1-1 0 0,-1 0 1 0 0,1-1 0 0 0,0 1 0 0 0,-1 0-1 0 0,1-1 1 0 0,-1 1 0 0 0,1 0-1 0 0,-1 0 1 0 0,1 0 0 0 0,-1 0-1 0 0,1-1 1 0 0,-1 1 0 0 0,0 0 0 0 0,1 0-1 0 0,-1 0 1 0 0,1 0 0 0 0,-1 0 135 0 0,17-4-5172 0 0</inkml:trace>
  <inkml:trace contextRef="#ctx0" brushRef="#br1" timeOffset="155754.33">6239 3721 8745 0 0,'0'0'1720'0'0,"0"0"-704"0"0,0 0 292 0 0,0 0-748 0 0,-39-12-124 0 0,5 9-44 0 0,-14 0-24 0 0,-6 3-168 0 0,-2 0-108 0 0,6 0-84 0 0,14 2 0 0 0,10-1-8 0 0,6-1-560 0 0,7 0-888 0 0,1-3-1060 0 0,3 1-1652 0 0,7-5-1637 0 0</inkml:trace>
  <inkml:trace contextRef="#ctx0" brushRef="#br1" timeOffset="155940.53">6199 3634 3724 0 0,'0'0'3526'0'0,"7"1"-2527"0"0,2 0-737 0 0,-1 2 0 0 0,1-1 0 0 0,-1 1-1 0 0,0 0 1 0 0,0 1 0 0 0,0-1-1 0 0,0 2 1 0 0,0-1 0 0 0,-1 1 0 0 0,0 0-1 0 0,0 1 1 0 0,0 0 0 0 0,-1 0-1 0 0,0 0 1 0 0,0 1 0 0 0,0 0 0 0 0,-1 0-1 0 0,0 0 1 0 0,0 1 0 0 0,-1-1-1 0 0,0 1 1 0 0,0 0 0 0 0,-1 1 0 0 0,0-1-1 0 0,-1 1 1 0 0,1 4-262 0 0,-6-5 54 0 0,0 0 0 0 0,-1-1 0 0 0,0 0 0 0 0,0 0 0 0 0,-1 0 0 0 0,0 0 1 0 0,0-1-1 0 0,-1 1 0 0 0,0-2 0 0 0,0 1 0 0 0,0 0 0 0 0,0-1 0 0 0,-1-1 0 0 0,0 1 0 0 0,0-1 0 0 0,-1 0 0 0 0,1 0 0 0 0,-1-1 0 0 0,0 0 0 0 0,1 0 1 0 0,-1-1-1 0 0,0 0 0 0 0,-1-1 0 0 0,-3 1-54 0 0,8-1-129 0 0,4-1 126 0 0,-21 6-1985 0 0,7-3-2642 0 0,1-2-3888 0 0</inkml:trace>
  <inkml:trace contextRef="#ctx0" brushRef="#br1" timeOffset="159043.22">8160 3562 11049 0 0,'0'0'1415'0'0,"0"0"-996"0"0,0 0-161 0 0,0 0 232 0 0,-4 6 274 0 0,-15 31-261 0 0,2 0 0 0 0,1 1 0 0 0,3 1 0 0 0,0 0-1 0 0,3 1 1 0 0,-6 40-503 0 0,26 29 866 0 0,-9-106-880 0 0,0-1 1 0 0,0 1 0 0 0,0-1-1 0 0,0 1 1 0 0,0-1-1 0 0,1 0 1 0 0,-1 0-1 0 0,1 0 1 0 0,-1 1 0 0 0,1-1-1 0 0,0-1 1 0 0,0 1-1 0 0,0 0 1 0 0,0 0-1 0 0,0-1 1 0 0,0 1 0 0 0,1-1-1 0 0,-1 0 1 0 0,0 0-1 0 0,1 1 1 0 0,-1-2 0 0 0,1 1-1 0 0,-1 0 1 0 0,1 0-1 0 0,-1-1 1 0 0,1 1-1 0 0,0-1 1 0 0,-1 0 0 0 0,1 0-1 0 0,0 0 1 0 0,-1 0-1 0 0,1 0 1 0 0,-1-1-1 0 0,1 1 1 0 0,0-1 0 0 0,-1 0-1 0 0,1 0 1 0 0,-1 0-1 0 0,1 0 14 0 0,33-31-5736 0 0,-26 19-145 0 0</inkml:trace>
  <inkml:trace contextRef="#ctx0" brushRef="#br1" timeOffset="160680.21">9325 3927 4328 0 0,'0'0'5723'0'0,"0"0"-3732"0"0,0 0-1205 0 0,0 0 169 0 0,0 0-113 0 0,0 0-452 0 0,0 0-280 0 0,0 0 130 0 0,0 5 71 0 0,-1-2-246 0 0,0-1 1 0 0,1 0-1 0 0,0 0 1 0 0,-1 0-1 0 0,1 0 0 0 0,0 1 1 0 0,0-1-1 0 0,0 0 0 0 0,0 0 1 0 0,0 0-1 0 0,1 1 1 0 0,-1-1-1 0 0,1 0 0 0 0,-1 0 1 0 0,1 0-1 0 0,0 0 0 0 0,0 0 1 0 0,0 0-1 0 0,0 0 0 0 0,0 0 1 0 0,0 0-1 0 0,1-1 1 0 0,-1 1-1 0 0,1 0 0 0 0,-1-1 1 0 0,1 1-1 0 0,-1-1 0 0 0,1 1 1 0 0,0-1-1 0 0,0 0 0 0 0,0 0 1 0 0,0 0-1 0 0,0 0 1 0 0,0 0-1 0 0,0 0 0 0 0,0-1 1 0 0,0 1-1 0 0,0 0 0 0 0,0-1 1 0 0,0 0-1 0 0,1 0 1 0 0,-1 1-1 0 0,0-1 0 0 0,0 0 1 0 0,0-1-1 0 0,1 1 0 0 0,0-1-65 0 0,-4 2-10 0 0,-1 0 0 0 0,1-1 0 0 0,0 0 0 0 0,-1 1 0 0 0,1-1 0 0 0,-1 0-1 0 0,1 0 1 0 0,-1 0 0 0 0,1 0 0 0 0,0 0 0 0 0,-1 0 0 0 0,1 0-1 0 0,-1 0 1 0 0,1-1 0 0 0,-1 1 0 0 0,1-1 0 0 0,0 1 0 0 0,-1-1 0 0 0,1 1-1 0 0,0-1 1 0 0,0 0 0 0 0,-1 1 0 0 0,1-1 0 0 0,0 0 0 0 0,0 0 0 0 0,0 0-1 0 0,0 0 1 0 0,0 0 0 0 0,0 0 0 0 0,0 0 0 0 0,0-1 0 0 0,0 1 0 0 0,1 0-1 0 0,-1 0 1 0 0,0-1 0 0 0,1 1 0 0 0,-1 0 0 0 0,1-1 0 0 0,0 1 0 0 0,-1-1-1 0 0,1 1 1 0 0,0 0 0 0 0,0-1 0 0 0,0 1 0 0 0,0-1 0 0 0,0 1 0 0 0,0-1-1 0 0,0 1 1 0 0,0-1 0 0 0,1 1 0 0 0,-1 0 0 0 0,1-1 0 0 0,-1 1-1 0 0,1 0 1 0 0,-1-1 0 0 0,1 1 0 0 0,0 0 0 0 0,-1 0 0 0 0,1-1 0 0 0,0 1-1 0 0,0 0 1 0 0,0 0 0 0 0,0 0 0 0 0,1-1 10 0 0,-1 2 20 0 0,0 0 1 0 0,0-1-1 0 0,1 1 1 0 0,-1 0-1 0 0,0 0 1 0 0,0 0-1 0 0,0 0 1 0 0,0 0-1 0 0,1 0 1 0 0,-1 0-1 0 0,0 1 1 0 0,0-1-1 0 0,0 0 1 0 0,0 1-1 0 0,0-1 1 0 0,1 1-1 0 0,-1-1 0 0 0,0 1 1 0 0,0-1-1 0 0,0 1 1 0 0,0 0-1 0 0,0-1 1 0 0,-1 1-1 0 0,1 0 1 0 0,0 0-1 0 0,0 0 1 0 0,0 0-1 0 0,-1 0 1 0 0,1 0-1 0 0,0 0 1 0 0,-1 0-1 0 0,1 0 1 0 0,-1 0-1 0 0,1 0 1 0 0,-1 0-1 0 0,0 0 0 0 0,1 0 1 0 0,-1 0-1 0 0,0 1 1 0 0,0-1-1 0 0,0 0 1 0 0,0 0-1 0 0,0 0 1 0 0,0 0-1 0 0,0 1 1 0 0,0-1-1 0 0,0 0 1 0 0,-1 0-1 0 0,1 0 1 0 0,0 0-1 0 0,-1 0 1 0 0,1 1-1 0 0,-1-1 0 0 0,1 0 1 0 0,-1 0-1 0 0,0 0 1 0 0,1 0-1 0 0,-1 0 1 0 0,0-1-1 0 0,0 1 1 0 0,0 0-1 0 0,1 0 1 0 0,-1 0-1 0 0,0-1 1 0 0,0 1-1 0 0,0 0 1 0 0,0-1-1 0 0,-1 1-20 0 0,3 0 14 0 0,0-1 0 0 0,1 1 0 0 0,-1-1 0 0 0,0 1 0 0 0,1-1 0 0 0,-1 0 0 0 0,0 1 0 0 0,1-1 0 0 0,-1 0 0 0 0,1 0 0 0 0,-1 0 0 0 0,0 0 1 0 0,1 0-1 0 0,-1 0 0 0 0,1 0 0 0 0,-1-1 0 0 0,0 1 0 0 0,1-1 0 0 0,-1 1 0 0 0,0-1 0 0 0,1 1 0 0 0,-1-1 0 0 0,0 0 0 0 0,0 1 0 0 0,1-1 0 0 0,-1 0 0 0 0,0 0 0 0 0,0 0 0 0 0,0 0 0 0 0,0 0 0 0 0,0 0 0 0 0,0 0 0 0 0,-1 0 0 0 0,1 0 0 0 0,0-1 0 0 0,0 1 0 0 0,-1 0 0 0 0,1-1 0 0 0,-1 1 0 0 0,1 0 0 0 0,-1-1 0 0 0,0 1 0 0 0,1 0 0 0 0,-1-2-13 0 0,-19 9-3381 0 0,14-1-656 0 0,-4-3-3557 0 0</inkml:trace>
  <inkml:trace contextRef="#ctx0" brushRef="#br1" timeOffset="162209.06">11536 4015 9925 0 0,'0'0'3422'0'0,"-3"7"-2276"0"0,0-3-1024 0 0,0 0 0 0 0,0-1 0 0 0,1 1 0 0 0,0 0 0 0 0,0 0 0 0 0,0 1 0 0 0,0-1 0 0 0,0 0 0 0 0,1 1 0 0 0,0-1 0 0 0,0 1 0 0 0,0-1 0 0 0,1 1 0 0 0,-1-1 0 0 0,1 1 0 0 0,0-1 0 0 0,1 1 0 0 0,-1 0 0 0 0,1-1 0 0 0,0 1 0 0 0,0-1 0 0 0,0 1 0 0 0,0-1 0 0 0,1 0 0 0 0,0 0 0 0 0,0 1 0 0 0,0-1 0 0 0,0 0 0 0 0,1-1 0 0 0,-1 1 0 0 0,1 0 0 0 0,0-1 0 0 0,0 1 0 0 0,1-1 0 0 0,-1 0 0 0 0,1 0 0 0 0,-1 0 0 0 0,1-1 0 0 0,2 2-122 0 0,-1-2 71 0 0,0 0-1 0 0,0-1 0 0 0,-1 0 1 0 0,1 0-1 0 0,0 0 1 0 0,0 0-1 0 0,0-1 1 0 0,0 1-1 0 0,0-1 1 0 0,0-1-1 0 0,0 1 0 0 0,0-1 1 0 0,0 0-1 0 0,0 0 1 0 0,0 0-1 0 0,0 0 1 0 0,-1-1-1 0 0,1 0 1 0 0,0 0-1 0 0,-1-1 0 0 0,0 1 1 0 0,1-1-1 0 0,-1 0 1 0 0,0 0-1 0 0,0 0 1 0 0,-1 0-1 0 0,1-1 1 0 0,-1 0-1 0 0,0 1 0 0 0,0-1 1 0 0,0-1-1 0 0,2-3-70 0 0,-5 6-95 0 0,0-1-1 0 0,0 1 0 0 0,0 0 0 0 0,-1-1 1 0 0,0 1-1 0 0,1 0 0 0 0,-1-1 1 0 0,0 1-1 0 0,0 0 0 0 0,0 0 0 0 0,0 0 1 0 0,0 0-1 0 0,-1 0 0 0 0,1 0 0 0 0,-1 0 1 0 0,1 0-1 0 0,-1 1 0 0 0,0-1 1 0 0,1 1-1 0 0,-1-1 0 0 0,0 1 0 0 0,0-1 1 0 0,0 1-1 0 0,0 0 0 0 0,0 0 1 0 0,-1 0-1 0 0,1 0 0 0 0,0 1 0 0 0,0-1 1 0 0,-1 0-1 0 0,1 1 0 0 0,0 0 0 0 0,-2-1 96 0 0,-52-9-9927 0 0,20 7 1508 0 0</inkml:trace>
  <inkml:trace contextRef="#ctx0" brushRef="#br1" timeOffset="161445.34">10011 3688 8897 0 0,'0'0'3986'0'0,"0"0"-2845"0"0,0 0-859 0 0,0 0 151 0 0,0 0 29 0 0,0 0-64 0 0,0 0-229 0 0,0 6-29 0 0,-3 35 1011 0 0,0-33-1065 0 0,1-1 1 0 0,0 1-1 0 0,0 0 0 0 0,0 0 1 0 0,1 0-1 0 0,1 0 0 0 0,-1 0 1 0 0,1 0-1 0 0,0 0 0 0 0,1 0 0 0 0,0 0 1 0 0,0-1-1 0 0,1 1 0 0 0,0 0 1 0 0,1 0-1 0 0,-1-1 0 0 0,1 0 1 0 0,1 1-1 0 0,-1-1 0 0 0,1 0 0 0 0,0 0 1 0 0,1-1-1 0 0,0 0 0 0 0,0 1 1 0 0,0-1-1 0 0,1-1 0 0 0,0 1 1 0 0,0-1-1 0 0,0 0 0 0 0,1-1 1 0 0,-1 1-1 0 0,1-1 0 0 0,3 1-86 0 0,-6-4 3 0 0,1 0 0 0 0,-1 0-1 0 0,0-1 1 0 0,1 1 0 0 0,-1-1 0 0 0,1 0-1 0 0,-1 0 1 0 0,1 0 0 0 0,-1-1 0 0 0,1 0-1 0 0,-1 1 1 0 0,0-2 0 0 0,1 1 0 0 0,-1 0-1 0 0,0-1 1 0 0,0 0 0 0 0,0 0 0 0 0,0 0-1 0 0,0 0 1 0 0,0-1 0 0 0,-1 0 0 0 0,1 1-1 0 0,-1-1 1 0 0,0 0 0 0 0,0-1 0 0 0,0 1-1 0 0,0-1 1 0 0,0 1 0 0 0,-1-1 0 0 0,0 0-1 0 0,1 0 1 0 0,-1 0 0 0 0,-1 0 0 0 0,1 0-1 0 0,-1 0 1 0 0,1-1 0 0 0,-1 1 0 0 0,-1 0-1 0 0,1-1 1 0 0,-1 1 0 0 0,1-2-3 0 0,17-130-526 0 0,5 179 343 0 0,-11 34 845 0 0,-12-66-682 0 0,0 0 1 0 0,1 0 0 0 0,1 0 0 0 0,0-1-1 0 0,0 1 1 0 0,1 0 0 0 0,0-1 0 0 0,1 1-1 0 0,0-1 1 0 0,1 0 0 0 0,0-1 0 0 0,0 1-1 0 0,1-1 1 0 0,0 0 0 0 0,1 0-1 0 0,0-1 20 0 0,8 1-2211 0 0,-3-7-5600 0 0,1-6-1691 0 0</inkml:trace>
  <inkml:trace contextRef="#ctx0" brushRef="#br1" timeOffset="161709.63">11152 4081 6717 0 0,'0'0'8251'0'0,"0"0"-5615"0"0,0 0-2237 0 0,-8-1 153 0 0,-11-1-193 0 0,-204-44-1690 0 0,221 45 840 0 0,-14-7-920 0 0,13-1-5086 0 0,10-3-1903 0 0</inkml:trace>
  <inkml:trace contextRef="#ctx0" brushRef="#br1" timeOffset="161958.47">11175 3954 14049 0 0,'0'0'2713'0'0,"0"0"-2065"0"0,0 0-640 0 0,0 0 184 0 0,-35-17 216 0 0,14 11-136 0 0,-5-3-172 0 0,-1 1-100 0 0,1 3-200 0 0,-1 1-640 0 0,2 1-169 0 0,7 0-115 0 0,-1 3-712 0 0,10-1-3032 0 0,5 1-2729 0 0</inkml:trace>
  <inkml:trace contextRef="#ctx0" brushRef="#br1" timeOffset="162677.21">10683 4204 9141 0 0,'0'0'2421'0'0,"0"0"-1486"0"0,0 0-699 0 0,-8 8-128 0 0,-152 98-1393 0 0,137-98 1324 0 0,-1 0 0 0 0,0-1 0 0 0,-1-1 0 0 0,1-2 0 0 0,-1 0 0 0 0,0-2-1 0 0,0-1 1 0 0,0 0 0 0 0,0-2 0 0 0,0-1 0 0 0,0-1 0 0 0,0-1-1 0 0,0-2 1 0 0,1 0 0 0 0,0-1 0 0 0,1-2 0 0 0,-3-1-39 0 0,9 3 19 0 0,0-1 1 0 0,1-1-1 0 0,0 0 1 0 0,1-1-1 0 0,0-1 1 0 0,0 0 0 0 0,1-1-1 0 0,0-1 1 0 0,2 0-1 0 0,-1-1 1 0 0,1 0-1 0 0,1-1 1 0 0,1 0-1 0 0,0-1 1 0 0,1 0-1 0 0,1-1 1 0 0,0 1-1 0 0,1-2 1 0 0,1 1-1 0 0,0-1 1 0 0,2 0-1 0 0,0 0 1 0 0,0-7-20 0 0,2 5 7 0 0,1-1 0 0 0,1 1 0 0 0,1-1 0 0 0,1 1-1 0 0,0-1 1 0 0,2 1 0 0 0,0 0 0 0 0,1 0 0 0 0,2 0 0 0 0,0 1 0 0 0,0 0 0 0 0,2 0 0 0 0,0 1 0 0 0,2 0 0 0 0,0 1 0 0 0,0 0 0 0 0,2 0 0 0 0,0 1 0 0 0,1 1 0 0 0,7-6-7 0 0,-7 8-53 0 0,1 1 0 0 0,0 1 0 0 0,1 0 1 0 0,0 1-1 0 0,1 1 0 0 0,0 0 0 0 0,0 1 1 0 0,1 1-1 0 0,0 1 0 0 0,0 0 1 0 0,0 1-1 0 0,1 1 0 0 0,0 1 0 0 0,10 0 53 0 0,-3 2-7 0 0,1 2-1 0 0,-1 1 0 0 0,0 1 1 0 0,0 1-1 0 0,0 1 1 0 0,0 1-1 0 0,-1 2 0 0 0,0 0 1 0 0,0 2-1 0 0,-1 1 0 0 0,0 0 1 0 0,-1 2-1 0 0,-1 1 0 0 0,0 0 1 0 0,-1 2-1 0 0,0 1 0 0 0,-1 0 1 0 0,-1 1-1 0 0,-1 2 0 0 0,0-1 1 0 0,6 13 7 0 0,-11-14 213 0 0,-1-1 1 0 0,-1 1 0 0 0,-1 1-1 0 0,-1 0 1 0 0,0 0-1 0 0,-1 1 1 0 0,-2 0 0 0 0,0 1-1 0 0,-1-1 1 0 0,-1 1 0 0 0,0 0-1 0 0,-2 0 1 0 0,-1 0 0 0 0,0 0-1 0 0,-2 0 1 0 0,0 1-1 0 0,-4 13-213 0 0,1-18-5 0 0,0 0-1 0 0,-2-1 0 0 0,0 0 1 0 0,-1 0-1 0 0,-1-1 1 0 0,0 0-1 0 0,-1 0 0 0 0,0 0 1 0 0,-1-1-1 0 0,-1-1 0 0 0,-1 0 1 0 0,1-1-1 0 0,-2 0 0 0 0,0 0 1 0 0,0-1-1 0 0,-1-1 0 0 0,0 0 1 0 0,-1-2-1 0 0,0 1 1 0 0,-1-2-1 0 0,1 0 0 0 0,-1 0 1 0 0,-1-2-1 0 0,1 0 0 0 0,-1-1 1 0 0,0 0-1 0 0,0-2 0 0 0,-17 2 6 0 0,4-8-2363 0 0,3-6-3016 0 0</inkml:trace>
  <inkml:trace contextRef="#ctx0" brushRef="#br1" timeOffset="159292.99">8561 3655 6689 0 0,'0'0'6248'0'0,"0"7"-4777"0"0,-6 14-1152 0 0,0-1 1 0 0,-1 0-1 0 0,-1-1 1 0 0,-1 0-1 0 0,0 0 0 0 0,-2 0 1 0 0,0-2-1 0 0,-1 1 0 0 0,-1-2 1 0 0,0 1-1 0 0,-10 8-319 0 0,-24 34-1804 0 0,41-55-3501 0 0,5-5-75 0 0</inkml:trace>
  <inkml:trace contextRef="#ctx0" brushRef="#br1" timeOffset="159543.21">8393 3721 11525 0 0,'0'0'1172'0'0,"5"6"-777"0"0,166 214 5133 0 0,-130-201-7135 0 0,-27-22-1819 0 0,-2-6-3584 0 0,-4-5 433 0 0</inkml:trace>
  <inkml:trace contextRef="#ctx0" brushRef="#br1" timeOffset="159790.57">8861 3440 12213 0 0,'0'0'928'0'0,"-2"5"-228"0"0,-11 30 472 0 0,9-22-1110 0 0,0 0 1 0 0,-1 0-1 0 0,-1 0 0 0 0,0 0 1 0 0,0-1-1 0 0,-2 0 1 0 0,1 0-1 0 0,-1-1 0 0 0,-1 0 1 0 0,-9 9-63 0 0,0-34-11612 0 0,15 5 7587 0 0</inkml:trace>
  <inkml:trace contextRef="#ctx0" brushRef="#br1" timeOffset="159961.68">8726 3507 7169 0 0,'0'0'2486'0'0,"0"0"-1033"0"0,0 0-383 0 0,5 6-65 0 0,96 102 1903 0 0,-222-178-4306 0 0,104 67 289 0 0,15 4-5895 0 0,8 2 1084 0 0</inkml:trace>
  <inkml:trace contextRef="#ctx0" brushRef="#br1" timeOffset="160165.75">8940 3546 5765 0 0,'0'0'5512'0'0,"6"6"-3971"0"0,7 5-1265 0 0,-1 0-1 0 0,0 1 1 0 0,-1 1 0 0 0,0 0-1 0 0,-1 0 1 0 0,0 1 0 0 0,-1 0 0 0 0,-1 1-1 0 0,0 0 1 0 0,-1 0 0 0 0,-1 0-1 0 0,0 1 1 0 0,-2 0 0 0 0,1 0-1 0 0,-2 1 1 0 0,0-1 0 0 0,-1 1 0 0 0,-1 0-1 0 0,0 7-275 0 0,-5-11 47 0 0,0 0-1 0 0,-1-1 0 0 0,0 1 0 0 0,-1-1 1 0 0,0-1-1 0 0,-1 1 0 0 0,0-1 0 0 0,-1 0 1 0 0,-1 0-1 0 0,0-1 0 0 0,0 0 1 0 0,0-1-1 0 0,-1 0 0 0 0,-1 0 0 0 0,-7 4-46 0 0,-28 11-1514 0 0,13-18-5848 0 0,20-8-2032 0 0</inkml:trace>
  <inkml:trace contextRef="#ctx0" brushRef="#br0" timeOffset="180937.12">8793 4270 2868 0 0,'0'0'246'0'0,"0"0"245"0"0,0 0 1260 0 0,0 0-469 0 0,0 0-645 0 0,0 0-337 0 0,0 0-148 0 0,0 0 138 0 0,-18 25 1286 0 0,8-21-1457 0 0,-1-1 1 0 0,1-1-1 0 0,-1 0 0 0 0,0-1 1 0 0,0 0-1 0 0,0 0 1 0 0,0-1-1 0 0,0 0 0 0 0,0-1 1 0 0,0-1-1 0 0,0 1 1 0 0,1-2-1 0 0,-10-2-119 0 0,-95-6-383 0 0,69 93 1495 0 0,32-72-1003 0 0,1-1 0 0 0,-2 0 0 0 0,0-1 0 0 0,0-1 0 0 0,0 0 0 0 0,-1-1 0 0 0,0 0 1 0 0,0-2-1 0 0,0 0 0 0 0,-1 0 0 0 0,1-2 0 0 0,-1 0 0 0 0,0-1 0 0 0,1-1 0 0 0,-1 0 0 0 0,0-1 0 0 0,0-1 1 0 0,1 0-1 0 0,-1-2 0 0 0,1 0 0 0 0,0 0 0 0 0,-15-8-109 0 0,-27-9 132 0 0,46 15-141 0 0,0 0-1 0 0,0 1 1 0 0,0 0 0 0 0,-1 1-1 0 0,0 1 1 0 0,0 0-1 0 0,0 0 1 0 0,0 2 0 0 0,0-1-1 0 0,-1 2 1 0 0,1 0-1 0 0,0 0 1 0 0,0 1 0 0 0,-1 1-1 0 0,-10 3 10 0 0,7 2 141 0 0,0 0-1 0 0,-1-1 1 0 0,0-1-1 0 0,0 0 1 0 0,-1-2-1 0 0,1 0 0 0 0,-1-1 1 0 0,1-1-1 0 0,-1 0 1 0 0,0-2-1 0 0,1 0 1 0 0,-1-1-1 0 0,1-1 0 0 0,-3-1-140 0 0,-109-40-560 0 0,53-3-3046 0 0,71 35-1859 0 0,12 8-295 0 0</inkml:trace>
  <inkml:trace contextRef="#ctx0" brushRef="#br0" timeOffset="207104.31">12090 3468 1512 0 0,'0'0'342'0'0,"-3"-8"41"0"0,1 2-413 0 0,-17-55 2324 0 0,7 31 3407 0 0,29 165-4208 0 0,8 189 336 0 0,-32-228-1822 0 0,1-50-48 0 0,3 0 1 0 0,1 1-1 0 0,2-1 0 0 0,3 1 0 0 0,1-1 1 0 0,2 0-1 0 0,3 0 0 0 0,11 35 41 0 0,-20-81-131 0 0,1-1-1 0 0,-1 0 0 0 0,0 1 1 0 0,1-1-1 0 0,-1 1 0 0 0,1-1 1 0 0,0 1-1 0 0,-1 0 1 0 0,1-1-1 0 0,-1 1 0 0 0,1-1 1 0 0,0 1-1 0 0,-1 0 1 0 0,1 0-1 0 0,0-1 0 0 0,-1 1 1 0 0,1 0-1 0 0,0 0 0 0 0,-1 0 1 0 0,1 0-1 0 0,0 0 1 0 0,-1 0-1 0 0,1 0 0 0 0,0 0 1 0 0,0 0-1 0 0,-1 0 0 0 0,1 0 1 0 0,0 0-1 0 0,-1 0 1 0 0,1 1-1 0 0,0-1 0 0 0,-1 0 1 0 0,1 0-1 0 0,0 1 0 0 0,-1-1 1 0 0,1 0-1 0 0,-1 1 1 0 0,1-1-1 0 0,0 1 0 0 0,-1-1 1 0 0,1 1-1 0 0,-1-1 1 0 0,0 1-1 0 0,1-1 0 0 0,-1 1 1 0 0,1 0 131 0 0,-1-23-3007 0 0</inkml:trace>
  <inkml:trace contextRef="#ctx0" brushRef="#br0" timeOffset="208179.22">12100 3274 5016 0 0,'-5'-6'1071'0'0,"-17"-10"-971"0"0,-1 1 1 0 0,0 0-1 0 0,-1 2 0 0 0,-1 1 0 0 0,0 1 1 0 0,-1 1-1 0 0,0 1 0 0 0,-1 1 0 0 0,1 1 0 0 0,-1 2 1 0 0,-1 1-1 0 0,1 1 0 0 0,-19 0-100 0 0,-349-52-220 0 0,-633-71 2624 0 0,-1448 14-1785 0 0,2177 116-637 0 0,-227 35 18 0 0,492-35-21 0 0,17-4-16 0 0,1 2 1 0 0,-1 0-1 0 0,0 0 1 0 0,1 2-1 0 0,0 0 1 0 0,0 1-1 0 0,0 0 1 0 0,0 2-1 0 0,1 0 1 0 0,-10 6 36 0 0,23-10-7 0 0,0 1-1 0 0,1-1 1 0 0,-1 1 0 0 0,1-1 0 0 0,0 1 0 0 0,0-1-1 0 0,0 1 1 0 0,1 0 0 0 0,-1-1 0 0 0,1 1 0 0 0,0 0-1 0 0,0 0 1 0 0,0 0 0 0 0,1-1 0 0 0,-1 1-1 0 0,1 0 1 0 0,0-1 0 0 0,0 1 0 0 0,0-1 0 0 0,1 1-1 0 0,-1-1 1 0 0,1 1 0 0 0,0-1 0 0 0,0 0-1 0 0,0 0 1 0 0,0 0 0 0 0,0 0 0 0 0,1 0 0 0 0,-1 0-1 0 0,1 0 1 0 0,0-1 7 0 0,9 18 178 0 0,8 26 35 0 0,-1 1 0 0 0,-3 1 0 0 0,-2 1 0 0 0,-2 0 0 0 0,-2 1-1 0 0,-3 0 1 0 0,-1 0 0 0 0,-2 43-213 0 0,20 135 462 0 0,-11-149-390 0 0,2-1-1 0 0,5 0 0 0 0,2-1 0 0 0,4-1 0 0 0,17 31-71 0 0,-37-96 32 0 0,1 0 0 0 0,0-1 0 0 0,1 0 0 0 0,0 0-1 0 0,0-1 1 0 0,1 0 0 0 0,0 0 0 0 0,1-1-1 0 0,0-1 1 0 0,0 1 0 0 0,1-2 0 0 0,0 1 0 0 0,0-1-1 0 0,1-1 1 0 0,-1 0 0 0 0,1-1 0 0 0,3 1-32 0 0,215 42 395 0 0,-223-46-389 0 0,296 28 997 0 0,173-12-1003 0 0,-272-11 89 0 0,1770 50 666 0 0,-68 28 2020 0 0,-1892-84-2703 0 0,16 1-823 0 0,-42-3-5692 0 0,-5 1 713 0 0</inkml:trace>
  <inkml:trace contextRef="#ctx0" brushRef="#br0" timeOffset="212278.31">16548 4052 2844 0 0,'0'0'5625'0'0,"0"0"-3600"0"0,0 0-913 0 0,0 0-83 0 0,0 0-145 0 0,0 0-574 0 0,0 4-594 0 0,18 206 1040 0 0,-14-205-668 0 0,0 1 0 0 0,1-1 1 0 0,0 0-1 0 0,0 0 1 0 0,0 0-1 0 0,0-1 0 0 0,1 0 1 0 0,0 0-1 0 0,0 0 0 0 0,0-1 1 0 0,0 1-1 0 0,1-2 1 0 0,-1 1-1 0 0,1-1 0 0 0,0 0 1 0 0,-1 0-1 0 0,1-1 1 0 0,0 1-1 0 0,0-2 0 0 0,0 1 1 0 0,0-1-1 0 0,0 0 0 0 0,0 0 1 0 0,0-1-1 0 0,4-1-88 0 0,-8 0 13 0 0,0-1-1 0 0,0 1 0 0 0,0-1 1 0 0,0 0-1 0 0,-1 0 1 0 0,1-1-1 0 0,-1 1 1 0 0,0 0-1 0 0,0-1 1 0 0,0 1-1 0 0,0-1 0 0 0,-1 0 1 0 0,1 1-1 0 0,-1-1 1 0 0,0 0-1 0 0,0 0 1 0 0,0 0-1 0 0,-1 0 1 0 0,0 0-1 0 0,1 0 0 0 0,-1 0 1 0 0,-1 0-1 0 0,1 0 1 0 0,0 0-1 0 0,-1 0 1 0 0,0 0-1 0 0,0 0 0 0 0,0 0 1 0 0,0 1-1 0 0,-1-1 1 0 0,0 0-1 0 0,1 1 1 0 0,-1-1-1 0 0,-1 1 1 0 0,1 0-1 0 0,0-1 0 0 0,-1 1 1 0 0,-2-2-13 0 0,15 86-1111 0 0,-11-73 1036 0 0,1 0 1 0 0,0-1-1 0 0,0 1 1 0 0,0 0-1 0 0,1 0 1 0 0,0-1-1 0 0,0 1 1 0 0,1-1-1 0 0,0 1 1 0 0,0-1-1 0 0,1 0 1 0 0,0 0-1 0 0,0 0 1 0 0,1 0-1 0 0,2 4 75 0 0,20 14-6245 0 0,-6-16-472 0 0</inkml:trace>
  <inkml:trace contextRef="#ctx0" brushRef="#br0" timeOffset="212793.31">17326 4418 6021 0 0,'0'0'5784'0'0,"0"0"-4504"0"0,0 0-564 0 0,0 0-412 0 0,0 0 76 0 0,0 0 252 0 0,0 0-168 0 0,0 0-24 0 0,0 0-316 0 0,-45-4-124 0 0,25 2 0 0 0,3-1-8 0 0,0-1-732 0 0,2 2-460 0 0,3-2-1032 0 0,7 1-2400 0 0,1-4-1173 0 0</inkml:trace>
  <inkml:trace contextRef="#ctx0" brushRef="#br0" timeOffset="213042.51">17323 4317 1552 0 0,'0'0'9133'0'0,"0"0"-7529"0"0,0 0-952 0 0,0 0-524 0 0,0 0 624 0 0,-37-10 20 0 0,8 5-328 0 0,-6-2-340 0 0,0 3-104 0 0,3-1-1188 0 0,11 3-1976 0 0,-4-2-4489 0 0</inkml:trace>
  <inkml:trace contextRef="#ctx0" brushRef="#br0" timeOffset="-204801.21">16596 5192 4576 0 0,'0'0'6136'0'0,"0"0"-3973"0"0,0 0-1650 0 0,1 7-628 0 0,53 200 2353 0 0,-53-203-2176 0 0,0-1 1 0 0,1 1-1 0 0,-1 0 1 0 0,1 0-1 0 0,0 0 1 0 0,0-1-1 0 0,0 1 0 0 0,0-1 1 0 0,0 0-1 0 0,1 1 1 0 0,-1-1-1 0 0,1 0 1 0 0,0 0-1 0 0,0-1 1 0 0,0 1-1 0 0,1-1 1 0 0,-1 1-1 0 0,1-1 1 0 0,-1 0-1 0 0,1 0 1 0 0,-1-1-1 0 0,1 1 0 0 0,0-1 1 0 0,0 0-1 0 0,0 0 1 0 0,0 0-1 0 0,0 0 1 0 0,0-1-1 0 0,0 1 1 0 0,0-1-1 0 0,0 0 1 0 0,0-1-1 0 0,1 1 1 0 0,-1-1-1 0 0,0 1 0 0 0,0-1 1 0 0,-1 0-1 0 0,1-1 1 0 0,0 1-1 0 0,0-1 1 0 0,0 0-1 0 0,-1 1 1 0 0,1-2-1 0 0,-1 1 1 0 0,2-2-63 0 0,-1-1-6 0 0,0-1 0 0 0,-1 0 0 0 0,1-1 0 0 0,-2 1 0 0 0,1 0 1 0 0,-1-1-1 0 0,0 1 0 0 0,0-1 0 0 0,0 0 0 0 0,-1 0 0 0 0,0 0 1 0 0,-1 0-1 0 0,0 0 0 0 0,0 0 0 0 0,-1-6 6 0 0,4-35 94 0 0,15 78-1104 0 0,-3 45 1070 0 0,7 21-1400 0 0,23-50-7563 0 0,-25-39 1768 0 0</inkml:trace>
  <inkml:trace contextRef="#ctx0" brushRef="#br0" timeOffset="-201465.82">10524 6063 1708 0 0,'0'0'3775'0'0,"0"0"-1751"0"0,0 0-1340 0 0,-6 7-170 0 0,-94 49 1601 0 0,50-49-1914 0 0,-1-3 0 0 0,0-1 0 0 0,0-3 0 0 0,0-2 0 0 0,1-3 0 0 0,-1-1 0 0 0,1-3 0 0 0,1-2 0 0 0,-1-2 0 0 0,-45-19-201 0 0,93 32 2 0 0,1 0 0 0 0,0 1 0 0 0,0-1 1 0 0,-1 0-1 0 0,1 0 0 0 0,0 0 0 0 0,-1 0 0 0 0,1 0 1 0 0,0-1-1 0 0,-1 1 0 0 0,1 0 0 0 0,0-1 0 0 0,0 1 1 0 0,-1-1-1 0 0,1 1 0 0 0,0-1 0 0 0,0 1 0 0 0,0-1 0 0 0,0 0 1 0 0,0 0-1 0 0,0 1 0 0 0,0-1 0 0 0,0 0 0 0 0,0 0 1 0 0,0 0-1 0 0,0 0 0 0 0,0 0 0 0 0,1 0 0 0 0,-1-1 1 0 0,0 1-1 0 0,1 0 0 0 0,-1 0 0 0 0,1 0 0 0 0,-1-1 1 0 0,1 1-1 0 0,0 0 0 0 0,-1 0 0 0 0,1-1 0 0 0,0 1 0 0 0,0 0 1 0 0,0-1-1 0 0,0 1 0 0 0,0 0 0 0 0,0-1 0 0 0,0 1 1 0 0,1 0-1 0 0,-1-1 0 0 0,0 1 0 0 0,1 0 0 0 0,-1 0 1 0 0,1 0-1 0 0,0-1 0 0 0,-1 1 0 0 0,1 0 0 0 0,0 0 1 0 0,0-1-3 0 0,7 1-1437 0 0,-1 2-2508 0 0,3 1-2170 0 0</inkml:trace>
  <inkml:trace contextRef="#ctx0" brushRef="#br0" timeOffset="-201151.85">10191 6440 3132 0 0,'0'0'2607'0'0,"0"0"1004"0"0,0 0-1503 0 0,0 0-603 0 0,0 0-374 0 0,0 0-506 0 0,-8-2-429 0 0,5 1-141 0 0,3 0-62 0 0,-1 0 0 0 0,0 0 0 0 0,0 0 0 0 0,0 0 0 0 0,0 0 1 0 0,0 0-1 0 0,0 0 0 0 0,0 0 0 0 0,0 0 0 0 0,-1 1 1 0 0,1-1-1 0 0,0 0 0 0 0,0 1 0 0 0,-1-1 0 0 0,1 1 0 0 0,0-1 1 0 0,-1 1-1 0 0,1 0 0 0 0,0 0 0 0 0,-1 0 0 0 0,1-1 1 0 0,-1 1-1 0 0,1 1 0 0 0,0-1 0 0 0,-1 0 0 0 0,1 0 0 0 0,-1 0 1 0 0,1 1-1 0 0,0-1 0 0 0,0 1 0 0 0,-1-1 0 0 0,1 1 0 0 0,0-1 1 0 0,0 1-1 0 0,-1 0 0 0 0,1-1 0 0 0,0 1 0 0 0,0 0 1 0 0,0 0-1 0 0,0 0 0 0 0,0 0 0 0 0,0 0 0 0 0,0 0 0 0 0,0 0 1 0 0,1 1-1 0 0,-1-1 0 0 0,0 0 0 0 0,1 0 0 0 0,-1 0 1 0 0,1 1-1 0 0,-1-1 0 0 0,1 0 0 0 0,0 1 0 0 0,-1-1 0 0 0,1 1 1 0 0,0-1-1 0 0,0 0 0 0 0,0 1 0 0 0,0-1 0 0 0,0 0 1 0 0,0 1-1 0 0,1 0 7 0 0,0 3 65 0 0,1-1 1 0 0,1 1 0 0 0,-1-1 0 0 0,1 1 0 0 0,0-1-1 0 0,0 0 1 0 0,0 0 0 0 0,0 0 0 0 0,1 0 0 0 0,-1-1-1 0 0,1 1 1 0 0,0-1 0 0 0,0 0 0 0 0,0 0 0 0 0,1-1 0 0 0,-1 1-1 0 0,1-1 1 0 0,0 0 0 0 0,-1 0 0 0 0,1 0 0 0 0,0-1-1 0 0,0 0 1 0 0,0 0 0 0 0,0 0 0 0 0,0 0 0 0 0,0-1-1 0 0,0 0 1 0 0,0 0 0 0 0,0 0 0 0 0,0-1 0 0 0,1 0-1 0 0,-1 0 1 0 0,0 0 0 0 0,-1 0 0 0 0,1-1 0 0 0,1 0-66 0 0,-5 0 16 0 0,1 0 0 0 0,-1 0 0 0 0,0 0 0 0 0,0 0 0 0 0,1 0 0 0 0,-1 0 1 0 0,-1 0-1 0 0,1-1 0 0 0,0 1 0 0 0,-1 0 0 0 0,1-1 0 0 0,-1 1 1 0 0,1 0-1 0 0,-1-1 0 0 0,0 1 0 0 0,0-1 0 0 0,0 1 0 0 0,-1 0 1 0 0,1-1-1 0 0,0 1 0 0 0,-1 0 0 0 0,0-1 0 0 0,1 1 0 0 0,-1 0 0 0 0,0 0 1 0 0,0-1-1 0 0,0 1 0 0 0,-1 0 0 0 0,1 0 0 0 0,0 0 0 0 0,-1 0-16 0 0,-19-26-2478 0 0,2 1-5439 0 0,16 17 896 0 0</inkml:trace>
  <inkml:trace contextRef="#ctx0" brushRef="#br0" timeOffset="-200575.38">14375 6207 2844 0 0,'0'0'6994'0'0,"0"0"-4392"0"0,0 0-1847 0 0,0 0-552 0 0,0 0 43 0 0,0 0 334 0 0,-6 5 140 0 0,-2 1-569 0 0,-1 0 0 0 0,-1-1 0 0 0,1-1 0 0 0,-1 1 0 0 0,1-2-1 0 0,-1 1 1 0 0,-1-1 0 0 0,1-1 0 0 0,0 1 0 0 0,-1-2 0 0 0,1 0 0 0 0,-9 0-151 0 0,-157-21-372 0 0,70-29-5370 0 0,93 39 445 0 0</inkml:trace>
  <inkml:trace contextRef="#ctx0" brushRef="#br0" timeOffset="-200296.18">14108 6408 12417 0 0,'0'0'2684'0'0,"4"35"-2396"0"0,-4-18-112 0 0,-6 2 24 0 0,-2 2 16 0 0,0-1-116 0 0,-1-2-100 0 0,0-2-88 0 0,-2-2-340 0 0,5-2 24 0 0,-2 0-276 0 0,2-4-476 0 0,0-3-1704 0 0,2 0-4021 0 0</inkml:trace>
  <inkml:trace contextRef="#ctx0" brushRef="#br0" timeOffset="-204412.62">17360 5585 5765 0 0,'0'0'8928'0'0,"0"0"-7672"0"0,0 0-1028 0 0,0 0-88 0 0,0 0 313 0 0,0 0-69 0 0,-49-12-124 0 0,28 8-232 0 0,0-1-28 0 0,0 1-88 0 0,2 0-412 0 0,6 1-201 0 0,0-2-267 0 0,8 2-680 0 0,1-4-2340 0 0,1 3-1489 0 0</inkml:trace>
  <inkml:trace contextRef="#ctx0" brushRef="#br0" timeOffset="-204176.51">17392 5484 9021 0 0,'0'0'7200'0'0,"0"0"-7124"0"0,0 0-76 0 0,0 0 0 0 0,-38-7 253 0 0,14 1-5 0 0,-2 0-248 0 0,0 0-36 0 0,2 1-821 0 0,-1 1-227 0 0,0 0-4 0 0,4 2-88 0 0,0 1-828 0 0,6-1-908 0 0,6 2-2409 0 0</inkml:trace>
  <inkml:trace contextRef="#ctx0" brushRef="#br0" timeOffset="-161761.08">10248 4708 36 0 0,'50'0'416'0'0,"-1"-1"-416"0"0,3-2-80 0 0,-1 0-292 0 0</inkml:trace>
  <inkml:trace contextRef="#ctx0" brushRef="#br0" timeOffset="-161091.78">10667 4677 304 0 0,'70'-13'943'0'0,"-1"-3"-1"0"0,-1-3 1 0 0,-1-3-1 0 0,-1-2 1 0 0,-1-4-1 0 0,42-25-942 0 0,-80 39-12 0 0,-1-2-1 0 0,0-1 0 0 0,-1-1 0 0 0,-1-1 0 0 0,0-1 0 0 0,-2-1 0 0 0,0-2 0 0 0,-2 0 0 0 0,0 0 0 0 0,-2-2 0 0 0,0-1 0 0 0,-2 0 0 0 0,-1-1 0 0 0,-1 0 0 0 0,-2-2 0 0 0,5-13 13 0 0,-10-3-3 0 0,-2-1 0 0 0,-1 0 0 0 0,-3 0-1 0 0,-1 0 1 0 0,-3-1 0 0 0,-2 2 0 0 0,-1-1 0 0 0,-3 0 0 0 0,-1 2 0 0 0,-3-1 0 0 0,-1 1 0 0 0,-3 1-1 0 0,-1 1 1 0 0,-2 0 0 0 0,-2 1 0 0 0,-1 2 0 0 0,-3 0 0 0 0,-21-24 3 0 0,-19-19-255 0 0,-3 3 0 0 0,-4 3 0 0 0,-2 3 1 0 0,-5 3-1 0 0,-1 5 0 0 0,-4 2 0 0 0,-44-21 255 0 0,15 12 35 0 0,-3 5-1 0 0,-3 5 0 0 0,-2 6 0 0 0,-3 4 0 0 0,-2 7 1 0 0,-2 4-1 0 0,-1 7 0 0 0,-2 5 0 0 0,-1 6 0 0 0,-86-2-34 0 0,10 13-1011 0 0,0 9 0 0 0,-159 20 1011 0 0,207-1 895 0 0,1 8-1 0 0,0 7 1 0 0,-128 43-895 0 0,213-52 40 0 0,1 3 1 0 0,1 4 0 0 0,2 3 0 0 0,1 2-1 0 0,1 4 1 0 0,3 3 0 0 0,1 2-1 0 0,2 4 1 0 0,2 2 0 0 0,2 2 0 0 0,3 3-1 0 0,2 3 1 0 0,3 2 0 0 0,2 2-1 0 0,3 2 1 0 0,-11 24-41 0 0,32-32-33 0 0,3 0 0 0 0,3 2 0 0 0,1 0-1 0 0,4 1 1 0 0,2 1 0 0 0,2 0 0 0 0,3 1-1 0 0,3 0 1 0 0,2 0 0 0 0,3 0 0 0 0,8 55 33 0 0,-4-74 38 0 0,3 1 0 0 0,1-1 0 0 0,1-1 0 0 0,3 0 0 0 0,1-1 0 0 0,2 0 0 0 0,2-1 0 0 0,2-1 0 0 0,0 0 0 0 0,3-2 0 0 0,1-1 0 0 0,20 22-38 0 0,0-5-797 0 0,3-2 0 0 0,2-2 0 0 0,1-2 0 0 0,41 26 797 0 0,-30-30-334 0 0,1-3 0 0 0,2-2 0 0 0,2-4 0 0 0,1-2 0 0 0,1-3-1 0 0,40 9 335 0 0,-34-13-465 0 0</inkml:trace>
  <inkml:trace contextRef="#ctx0" brushRef="#br0" timeOffset="-160846.29">7811 4959 188 0 0,'246'35'856'0'0,"1"-10"0"0"0,4-10-856 0 0,-9-12 306 0 0,-1-10 0 0 0,0-10 0 0 0,154-35-306 0 0,-352 44-975 0 0,-8 2-88 0 0</inkml:trace>
  <inkml:trace contextRef="#ctx0" brushRef="#br0" timeOffset="-158291.28">8227 4206 11669 0 0,'0'0'1381'0'0,"0"0"-583"0"0,0 0-244 0 0,0 0-175 0 0,0 0 343 0 0,0 0 251 0 0,0 0-222 0 0,0 0-337 0 0,0 0-202 0 0,0 1 1619 0 0,1 0-3555 0 0,0 3-10682 0 0,-5-4 6852 0 0</inkml:trace>
  <inkml:trace contextRef="#ctx0" brushRef="#br0" timeOffset="-157670.06">10080 4446 11761 0 0,'0'0'1097'0'0,"0"0"-708"0"0,0 0-210 0 0,0 0 234 0 0,0 0 319 0 0,0 0 334 0 0,0 0-156 0 0,0 0-465 0 0,0 0-303 0 0,-15 22 1832 0 0,14-22-1913 0 0,1 0-8 0 0,0 0-11 0 0,0 0-10 0 0,0 0 53 0 0,0 0 8 0 0,0 0-16 0 0,0 0-16 0 0,0 0-17 0 0,0 0-20 0 0,0 0 15 0 0,0 0-45 0 0,0 0-167 0 0,0 0-329 0 0,0 0-426 0 0,0 0-979 0 0,0 0-2269 0 0,0 0-2178 0 0,0 0 681 0 0</inkml:trace>
  <inkml:trace contextRef="#ctx0" brushRef="#br0" timeOffset="-119461.55">8485 4342 468 0 0,'0'0'717'0'0,"-6"6"320"0"0,-122 49 5903 0 0,-37-29-5797 0 0,0-8 0 0 0,-110-4-1143 0 0,243-14-295 0 0,0-1 0 0 0,0-2 1 0 0,0-1-1 0 0,1-1 0 0 0,-1-2 0 0 0,1-1 0 0 0,0-1 0 0 0,1-2 0 0 0,0-1 0 0 0,1-1 0 0 0,0-2 0 0 0,2-1 0 0 0,-20-14 295 0 0,28 15 297 0 0,1 0-1 0 0,1-1 1 0 0,0-1 0 0 0,1-1-1 0 0,1 0 1 0 0,1-1 0 0 0,1 0 0 0 0,0-2-1 0 0,1 1 1 0 0,2-1 0 0 0,0-1-1 0 0,-3-9-296 0 0,5-11 14 0 0,1 0 0 0 0,1 0 0 0 0,3-1-1 0 0,2 0 1 0 0,1 1 0 0 0,2-1 0 0 0,3 1 0 0 0,1-1-1 0 0,1 2 1 0 0,3-1 0 0 0,2 1 0 0 0,1 0-1 0 0,2 1 1 0 0,2 1 0 0 0,8-13-14 0 0,-18 30-61 0 0,0 0 1 0 0,1 1-1 0 0,1 0 0 0 0,2 1 1 0 0,0 0-1 0 0,0 1 1 0 0,2 0-1 0 0,1 0 0 0 0,0 2 1 0 0,1-1-1 0 0,1 2 0 0 0,0 0 1 0 0,1 1-1 0 0,1 1 0 0 0,1 1 1 0 0,-1 0-1 0 0,2 1 1 0 0,0 1-1 0 0,3 0 61 0 0,39-6-168 0 0,0 2-1 0 0,1 3 1 0 0,0 3-1 0 0,0 3 1 0 0,1 2 0 0 0,0 3-1 0 0,52 7 169 0 0,-57-6 55 0 0,-1 3 0 0 0,0 2-1 0 0,0 3 1 0 0,0 3 0 0 0,-1 1 0 0 0,-1 4-1 0 0,0 2 1 0 0,-1 2 0 0 0,-2 2-1 0 0,0 3 1 0 0,-1 2 0 0 0,40 29-55 0 0,-41-21 163 0 0,-1 3-1 0 0,-2 1 1 0 0,-2 3 0 0 0,-2 2-1 0 0,-2 1 1 0 0,-1 2 0 0 0,-3 2-1 0 0,-2 2 1 0 0,-2 1 0 0 0,23 50-163 0 0,-50-86 3 0 0,0 0 0 0 0,-1 0 1 0 0,-1 1-1 0 0,-1 0 1 0 0,0 0-1 0 0,-2 0 0 0 0,0 0 1 0 0,0 1-1 0 0,-2-1 1 0 0,0 0-1 0 0,-1 1 0 0 0,-1-1 1 0 0,0 0-1 0 0,-1 0 0 0 0,-1 0 1 0 0,-1 0-1 0 0,-1-1 1 0 0,0 1-1 0 0,0-1 0 0 0,-2-1 1 0 0,0 1-1 0 0,-1-2 1 0 0,-1 1-1 0 0,0-1 0 0 0,-1 0 1 0 0,-4 4-4 0 0,-21 16 89 0 0,-1-2 0 0 0,-1-2 1 0 0,-1-1-1 0 0,-2-2 0 0 0,-1-2 0 0 0,0-2 1 0 0,-2-2-1 0 0,-1-1 0 0 0,0-3 1 0 0,-21 5-90 0 0,-162 26-5802 0 0,184-45 809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18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879 193 6673 0 0,'0'0'1804'0'0,"0"0"-1144"0"0,0 0-227 0 0,0 0 209 0 0,0 0 374 0 0,0 0 2 0 0,0 0-311 0 0,0 0-211 0 0,-7-6-42 0 0,-22-16-209 0 0,-1 1-1 0 0,-1 2 1 0 0,-1 0-1 0 0,-1 3 1 0 0,0 0-1 0 0,-1 2 0 0 0,-1 2 1 0 0,-9-1-245 0 0,13 4 52 0 0,0 1 0 0 0,-1 2 1 0 0,0 1-1 0 0,0 2 0 0 0,0 1 0 0 0,0 1 1 0 0,-1 2-1 0 0,1 1 0 0 0,0 2 1 0 0,0 1-1 0 0,0 1 0 0 0,1 2 0 0 0,0 1 1 0 0,1 1-1 0 0,-8 5-52 0 0,-20 25-390 0 0,82-39-2115 0 0,-5-5-3952 0 0,-3-8-834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21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11177 0 0,'0'0'1425'0'0,"0"6"-892"0"0,-1 22-139 0 0,0-25-284 0 0,0 0-1 0 0,0 0 1 0 0,1 0 0 0 0,-1 0-1 0 0,1 0 1 0 0,0 0 0 0 0,0 0 0 0 0,0 0-1 0 0,0 1 1 0 0,0-1 0 0 0,1 0-1 0 0,-1 0 1 0 0,1 0 0 0 0,0 0-1 0 0,0 0 1 0 0,0 0 0 0 0,0 0 0 0 0,1 0-1 0 0,-1-1 1 0 0,1 1 0 0 0,-1 0-1 0 0,1-1 1 0 0,0 1 0 0 0,0-1 0 0 0,1 0-1 0 0,-1 0 1 0 0,0 1 0 0 0,1-2-1 0 0,-1 1 1 0 0,1 0 0 0 0,-1 0 0 0 0,1-1-1 0 0,0 1 1 0 0,2 0-110 0 0,-4-1 26 0 0,1 0 0 0 0,0 0 0 0 0,-1 0 0 0 0,1 0 0 0 0,0 0 0 0 0,0 0 0 0 0,-1 0-1 0 0,1 0 1 0 0,0-1 0 0 0,0 1 0 0 0,0-1 0 0 0,0 1 0 0 0,0-1 0 0 0,0 0 0 0 0,0 0 0 0 0,0 0 0 0 0,0 0 0 0 0,0 0 0 0 0,0 0 0 0 0,0-1 0 0 0,0 1 0 0 0,0-1 0 0 0,0 1 0 0 0,0-1 0 0 0,0 0-1 0 0,-1 0 1 0 0,1 0 0 0 0,0 0 0 0 0,0 0 0 0 0,-1 0 0 0 0,1 0 0 0 0,-1 0 0 0 0,1-1 0 0 0,-1 1 0 0 0,1-1 0 0 0,-1 1 0 0 0,0-1 0 0 0,0 1 0 0 0,0-1 0 0 0,0 0 0 0 0,0 0 0 0 0,0 1 0 0 0,0-1-1 0 0,0 0 1 0 0,-1 0 0 0 0,1 0 0 0 0,-1 0 0 0 0,1 0 0 0 0,-1 0 0 0 0,0 0 0 0 0,0 0 0 0 0,0 0 0 0 0,0 0 0 0 0,0 0 0 0 0,0 0 0 0 0,-1 0 0 0 0,1 0-26 0 0,-48-38-1401 0 0,8 29-4920 0 0,26 10 469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21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512 164 1708 0 0,'0'0'8800'0'0,"0"0"-6099"0"0,0 0-2147 0 0,0 0-292 0 0,0 0 2 0 0,-8 0 182 0 0,-312-7 1931 0 0,317 6-2583 0 0,-25-2-466 0 0,18-6-4098 0 0,10 4-565 0 0</inkml:trace>
  <inkml:trace contextRef="#ctx0" brushRef="#br0" timeOffset="171.27">553 84 11865 0 0,'0'0'2880'0'0,"0"0"-2880"0"0,0 0-440 0 0,0 0 440 0 0,-32 0 756 0 0,2-1 24 0 0,-10-2-223 0 0,-10-1-245 0 0,-2 0-236 0 0,5 1-68 0 0,11 1-8 0 0,11-2-300 0 0,8 2-697 0 0,1 0-583 0 0,5-1-3080 0 0,-5-5-2401 0 0</inkml:trace>
  <inkml:trace contextRef="#ctx0" brushRef="#br0" timeOffset="436.56">233 1 11745 0 0,'-7'0'409'0'0,"-7"-1"-225"0"0,0 1-1 0 0,0 1 1 0 0,1 0 0 0 0,-1 1 0 0 0,0 0 0 0 0,1 1-1 0 0,0 1 1 0 0,0 0 0 0 0,0 1 0 0 0,0 0 0 0 0,0 1-1 0 0,1 0 1 0 0,0 1 0 0 0,1 1 0 0 0,-1 0 0 0 0,-6 6-184 0 0,18-10 48 0 0,0-1 0 0 0,0 1 0 0 0,0 0 0 0 0,1-1 0 0 0,-1 1 0 0 0,1 0 0 0 0,0-1 0 0 0,0 1 0 0 0,0-1 0 0 0,0 1 0 0 0,1-1 0 0 0,0 0 0 0 0,-1 0 0 0 0,1 1 1 0 0,0-1-1 0 0,0 0 0 0 0,1 0 0 0 0,-1-1 0 0 0,1 1 0 0 0,-1-1 0 0 0,1 1 0 0 0,0-1 0 0 0,0 0 0 0 0,0 0 0 0 0,0 0 0 0 0,0 0 0 0 0,1 0 0 0 0,-1-1 0 0 0,1 1 0 0 0,-1-1 0 0 0,1 0 0 0 0,-1 0 0 0 0,1-1 1 0 0,-1 1-1 0 0,1-1 0 0 0,1 1-48 0 0,8 5-89 0 0,42 14-653 0 0,-17-15-4385 0 0,-23-5-940 0 0</inkml:trace>
  <inkml:trace contextRef="#ctx0" brushRef="#br0" timeOffset="654.59">615 1 7749 0 0,'0'0'4638'0'0,"7"7"-3500"0"0,-2-4-1026 0 0,0 2-1 0 0,0-1 1 0 0,0 0-1 0 0,-1 1 1 0 0,0 0-1 0 0,1 0 0 0 0,-2 0 1 0 0,1 1-1 0 0,0-1 1 0 0,-1 1-1 0 0,0 0 1 0 0,-1 0-1 0 0,1 0 1 0 0,-1 0-1 0 0,0 1 1 0 0,-1-1-1 0 0,0 0 0 0 0,0 1 1 0 0,0-1-1 0 0,0 1 1 0 0,-1 0-1 0 0,0-1 1 0 0,-1 1-1 0 0,0-1 1 0 0,0 1-1 0 0,0-1 1 0 0,0 0-1 0 0,-1 1 1 0 0,0-1-1 0 0,-1 0 0 0 0,1 0 1 0 0,-1 0-1 0 0,0 0 1 0 0,-1-1-1 0 0,0 1-111 0 0,-100 51 515 0 0,53-55-5601 0 0,32-6-3801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18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6 5765 0 0,'0'0'7026'0'0,"0"0"-5915"0"0,-4 6-654 0 0,-159 152 1308 0 0,156-153-3320 0 0,5-5-5697 0 0,2-5 823 0 0</inkml:trace>
  <inkml:trace contextRef="#ctx0" brushRef="#br0" timeOffset="264.66">18 0 3768 0 0,'0'0'9473'0'0,"0"0"-8737"0"0,0 0-392 0 0,28 44 428 0 0,-17-27 256 0 0,2 1-159 0 0,-4-1-297 0 0,3 0-324 0 0,-3-2-164 0 0,3 2-20 0 0,-3-3-52 0 0,-1-1-12 0 0,-1 0-532 0 0,-1-3-464 0 0,1-2-985 0 0,0-4-4287 0 0,1-5-1925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32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0 13973 0 0,'0'0'601'0'0,"0"0"-132"0"0,-6 9 147 0 0,-5 7-345 0 0,1 0 0 0 0,1 1 0 0 0,0 0-1 0 0,1 1 1 0 0,1 0 0 0 0,1 0 0 0 0,0 1 0 0 0,2-1 0 0 0,-1 4-271 0 0,3-5 127 0 0,-1-12-115 0 0,2 1-1 0 0,-1 0 1 0 0,0 0 0 0 0,1 0 0 0 0,0 0 0 0 0,1 0 0 0 0,-1 0 0 0 0,1 0 0 0 0,0 1 0 0 0,1-1-1 0 0,-1 0 1 0 0,1 0 0 0 0,0 0 0 0 0,1 0 0 0 0,-1 0 0 0 0,1-1 0 0 0,1 1 0 0 0,-1 0 0 0 0,1-1 0 0 0,0 1-1 0 0,0-1 1 0 0,0 0 0 0 0,1 0 0 0 0,0 0 0 0 0,4 4-12 0 0,24-8-5818 0 0,-23-4-940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34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218 170 9865 0 0,'0'0'7261'0'0,"0"0"-7261"0"0,0 0-512 0 0,0 0 512 0 0,0 0 224 0 0,-41-1 312 0 0,21-5-212 0 0,-6 1-300 0 0,-2-1-24 0 0,2-1-744 0 0,1-2-213 0 0,2 1-351 0 0,6-1-1444 0 0,5 0-3777 0 0</inkml:trace>
  <inkml:trace contextRef="#ctx0" brushRef="#br0" timeOffset="247.77">362 79 7477 0 0,'0'0'8776'0'0,"0"0"-8167"0"0,0 0-609 0 0,0 0 0 0 0,0 0 52 0 0,-53-16 172 0 0,27 6-224 0 0,-5 1-4 0 0,1 2-420 0 0,0-2-921 0 0,2 0-759 0 0,9 3-3432 0 0,2-7-2189 0 0</inkml:trace>
  <inkml:trace contextRef="#ctx0" brushRef="#br0" timeOffset="420.04">538 48 14437 0 0,'-1'5'400'0'0,"-59"147"347"0"0,62-149-662 0 0,1 0 1 0 0,-1 0-1 0 0,0 0 0 0 0,1 0 0 0 0,-1-1 1 0 0,1 1-1 0 0,0-1 0 0 0,0 1 0 0 0,0-1 1 0 0,0 0-1 0 0,0-1 0 0 0,1 1 0 0 0,-1 0 1 0 0,0-1-1 0 0,1 0 0 0 0,-1 0 0 0 0,1 0 1 0 0,0 0-1 0 0,-1 0 0 0 0,1-1 0 0 0,0 1 1 0 0,-1-1-1 0 0,1 0 0 0 0,0 0 0 0 0,-1-1 1 0 0,1 1-1 0 0,0-1 0 0 0,-1 0 0 0 0,1 0 1 0 0,0 0-1 0 0,-1 0 0 0 0,0-1 0 0 0,1 1 1 0 0,-1-1-1 0 0,0 0 0 0 0,2-1-85 0 0,-3 2-21 0 0,0-1 0 0 0,0 0 0 0 0,0 0 1 0 0,0 0-1 0 0,-1 0 0 0 0,1 0 0 0 0,-1 0 0 0 0,1 0 0 0 0,-1 0 0 0 0,1-1 1 0 0,-1 1-1 0 0,0-1 0 0 0,0 1 0 0 0,-1-1 0 0 0,1 1 0 0 0,0-1 0 0 0,-1 1 1 0 0,1-1-1 0 0,-1 0 0 0 0,0 1 0 0 0,0-1 0 0 0,0 0 0 0 0,0 1 0 0 0,-1-1 0 0 0,1 1 1 0 0,-1-1-1 0 0,1 0 0 0 0,-1 1 0 0 0,0-1 0 0 0,0 1 0 0 0,0 0 0 0 0,0-1 1 0 0,-1 1-1 0 0,1 0 0 0 0,0-1 0 0 0,-1 1 0 0 0,0 0 0 0 0,0 0 0 0 0,1 0 1 0 0,-1 1-1 0 0,0-1 0 0 0,0 0 0 0 0,-1 1 0 0 0,1-1 0 0 0,0 1 0 0 0,0 0 1 0 0,-1 0-1 0 0,1-1 0 0 0,-1 2 0 0 0,1-1 0 0 0,-1 0 0 0 0,1 0 0 0 0,-1 1 0 0 0,0 0 1 0 0,0-1 20 0 0,-46-18-4743 0 0,16 6-2291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33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152 163 13521 0 0,'0'0'1072'0'0,"0"6"-476"0"0,-3 8-411 0 0,-2 0 1 0 0,1 0-1 0 0,-2-1 0 0 0,1 1 1 0 0,-2-1-1 0 0,0-1 1 0 0,0 1-1 0 0,-2-1 1 0 0,1-1-1 0 0,-1 1 0 0 0,-1-1 1 0 0,0-1-1 0 0,0 0 1 0 0,-1 0-1 0 0,-3 0-185 0 0,2 2-287 0 0,-1-15-6964 0 0,12-4 1755 0 0</inkml:trace>
  <inkml:trace contextRef="#ctx0" brushRef="#br0" timeOffset="1">4 218 9913 0 0,'0'0'3148'0'0,"0"0"-3020"0"0,0 0 316 0 0,28 38 180 0 0,-15-18 136 0 0,0 3 20 0 0,2 0-123 0 0,-2 1-249 0 0,0-2-120 0 0,-4-2-140 0 0,1-3-84 0 0,-2-3-56 0 0,-3-1-8 0 0,0-5-236 0 0,-1-4-336 0 0,0-2-501 0 0,0-4-1255 0 0,-1-2-4196 0 0</inkml:trace>
  <inkml:trace contextRef="#ctx0" brushRef="#br0" timeOffset="357.55">258 0 13149 0 0,'0'0'400'0'0,"0"0"-133"0"0,-4 6 39 0 0,4-6-304 0 0,-1 4 57 0 0,-1-1 0 0 0,1 0 0 0 0,-1 0 0 0 0,0 1 0 0 0,0-1 0 0 0,0 0 0 0 0,0-1 0 0 0,0 1 0 0 0,-1 0 0 0 0,1-1 0 0 0,-1 1 0 0 0,1-1 0 0 0,-1 0 0 0 0,0 0 0 0 0,0 0 0 0 0,0 0 0 0 0,-1 0 0 0 0,1-1 0 0 0,0 0 0 0 0,0 1 0 0 0,-1-1 0 0 0,1 0 0 0 0,-1-1-1 0 0,1 1 1 0 0,-1 0 0 0 0,-1-1-59 0 0,3-1 9 0 0,1 0 1 0 0,0 0-1 0 0,0-1 0 0 0,1 1 0 0 0,-1 0 0 0 0,0 0 0 0 0,0-1 0 0 0,0 1 0 0 0,1-1 0 0 0,-1 1 0 0 0,1 0 0 0 0,-1-1 0 0 0,1 1 0 0 0,0-1 0 0 0,-1 1 0 0 0,1-1 0 0 0,0 1 0 0 0,0-1 0 0 0,0 0 0 0 0,0 1 0 0 0,1-1 0 0 0,-1 1 0 0 0,0-1 0 0 0,0 1 0 0 0,1-1 0 0 0,-1 1 0 0 0,1 0 0 0 0,0-1 0 0 0,-1 1 0 0 0,1-1 1 0 0,0 1-1 0 0,0 0 0 0 0,0 0 0 0 0,-1-1 0 0 0,1 1 0 0 0,1 0 0 0 0,-1 0 0 0 0,0 0 0 0 0,0 0 0 0 0,0 0 0 0 0,1 0 0 0 0,-1 1 0 0 0,0-1 0 0 0,1 0 0 0 0,-1 1 0 0 0,0-1 0 0 0,1 0 0 0 0,-1 1 0 0 0,1 0 0 0 0,-1-1 0 0 0,1 1 0 0 0,-1 0 0 0 0,1 0 0 0 0,-1 0 0 0 0,1 0 0 0 0,0 0 0 0 0,-1 0 0 0 0,2 1-9 0 0,57 50 928 0 0,-110-63-1608 0 0,13-2-4690 0 0,18 3-2517 0 0</inkml:trace>
  <inkml:trace contextRef="#ctx0" brushRef="#br0" timeOffset="605.14">479 71 13729 0 0,'0'0'1144'0'0,"4"9"-763"0"0,3 5-216 0 0,-1-1 0 0 0,-1 1-1 0 0,0 0 1 0 0,-1 0 0 0 0,-1 0 0 0 0,0 1 0 0 0,-1-1-1 0 0,0 1 1 0 0,-1-1 0 0 0,-1 1 0 0 0,-1 0-1 0 0,0-1 1 0 0,0 1 0 0 0,-1-1 0 0 0,-1 1-1 0 0,-1-1 1 0 0,0 0 0 0 0,-1 0 0 0 0,0 0 0 0 0,-1-1-1 0 0,-1 2-164 0 0,-7 11-121 0 0,-27 43-76 0 0,7-35-3876 0 0,27-31-1574 0 0,2-4-2941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31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64 3876 0 0,'0'0'3103'0'0,"0"0"-946"0"0,0 0-1055 0 0,3 6-250 0 0,3 1-636 0 0,0 0 0 0 0,0 0 0 0 0,0-1 0 0 0,1 1 0 0 0,0-1 0 0 0,1-1 1 0 0,-1 0-1 0 0,1 0 0 0 0,0 0 0 0 0,0-1 0 0 0,1 0 0 0 0,-1 0 0 0 0,1-1 0 0 0,0 0 1 0 0,0-1-1 0 0,0 0 0 0 0,0 0 0 0 0,0-1 0 0 0,0 0 0 0 0,1-1 0 0 0,-1 0 0 0 0,0 0 1 0 0,0-1-1 0 0,1 0 0 0 0,0-1-216 0 0,-9 2 4 0 0,0 0 1 0 0,1-1-1 0 0,-1 1 0 0 0,0 0 1 0 0,0-1-1 0 0,1 1 0 0 0,-1-1 1 0 0,0 1-1 0 0,0-1 0 0 0,0 0 1 0 0,0 1-1 0 0,0-1 0 0 0,0 0 1 0 0,0 0-1 0 0,0 0 1 0 0,0 0-1 0 0,0 0 0 0 0,0 0 1 0 0,0 0-1 0 0,-1 0 0 0 0,1 0 1 0 0,0 0-1 0 0,-1 0 0 0 0,1-1 1 0 0,-1 1-1 0 0,1 0 0 0 0,-1 0 1 0 0,0-1-1 0 0,1 1 0 0 0,-1 0 1 0 0,0 0-1 0 0,0-1 1 0 0,0 1-1 0 0,0 0 0 0 0,0-1 1 0 0,0 1-1 0 0,0 0 0 0 0,-1-1 1 0 0,1 1-1 0 0,0 0 0 0 0,-1 0 1 0 0,1-1-1 0 0,-1 1 0 0 0,1 0 1 0 0,-1 0-1 0 0,0 0 0 0 0,1 0 1 0 0,-1 0-1 0 0,0 0 1 0 0,0 0-1 0 0,0 0 0 0 0,0 0 1 0 0,0 0-5 0 0,-53-51-798 0 0,-26 11 469 0 0,78 40 338 0 0,0 0 1 0 0,0 0 0 0 0,0 1-1 0 0,0-1 1 0 0,-1 1 0 0 0,1-1-1 0 0,0 1 1 0 0,0 0 0 0 0,0 0-1 0 0,0 0 1 0 0,0 0 0 0 0,0 0-1 0 0,-1 0 1 0 0,1 1 0 0 0,0-1-1 0 0,0 1 1 0 0,0 0 0 0 0,0-1-1 0 0,0 1 1 0 0,0 0 0 0 0,0 0-1 0 0,1 0 1 0 0,-1 0 0 0 0,0 1-1 0 0,0-1 1 0 0,1 0 0 0 0,-1 1-1 0 0,1-1 1 0 0,-1 1 0 0 0,1 0-1 0 0,0-1 1 0 0,0 1 0 0 0,-1 0-1 0 0,1 0 1 0 0,0 0-1 0 0,1 0 1 0 0,-1 0 0 0 0,0 0-1 0 0,0 1-9 0 0,-5 25 194 0 0,1 0-1 0 0,1 1 0 0 0,1 0 0 0 0,2-1 0 0 0,1 1 0 0 0,1 0 0 0 0,5 23-193 0 0,20 27 108 0 0,13-44-6274 0 0,-28-32 444 0 0</inkml:trace>
  <inkml:trace contextRef="#ctx0" brushRef="#br0" timeOffset="171.29">205 330 14277 0 0,'0'0'2044'0'0,"0"0"-2044"0"0,0 0-328 0 0,0 0 328 0 0,-37-4 200 0 0,16 2-152 0 0,-6 1-48 0 0,1 1-8 0 0,-1-1-872 0 0,1-1-1060 0 0,6 1-3712 0 0,-1-5-2109 0 0</inkml:trace>
  <inkml:trace contextRef="#ctx0" brushRef="#br0" timeOffset="514.17">342 364 6369 0 0,'0'0'6198'0'0,"0"0"-4683"0"0,-7-2-1252 0 0,-33-8 630 0 0,55 11-808 0 0,0 1 0 0 0,-1 0 1 0 0,1 1-1 0 0,-1 1 0 0 0,0 0 0 0 0,0 1 1 0 0,0 1-1 0 0,-1 0 0 0 0,0 1 0 0 0,9 5-85 0 0,-21-8 43 0 0,-1 0-1 0 0,1-1 1 0 0,-1 1-1 0 0,0 0 1 0 0,0-1-1 0 0,0 1 1 0 0,-1 0-1 0 0,1 0 1 0 0,-1-1-1 0 0,0 1 1 0 0,0-1-1 0 0,0 1 1 0 0,0-1-1 0 0,0 1 1 0 0,-1-1-1 0 0,0 0 1 0 0,0 1-1 0 0,0-1 1 0 0,0 0 0 0 0,0 0-1 0 0,-1-1 1 0 0,1 1-1 0 0,-1 0 1 0 0,0-1-1 0 0,1 0 1 0 0,-1 1-1 0 0,0-1 1 0 0,-1 0-1 0 0,1 0 1 0 0,-1-1-43 0 0,-13 18 186 0 0,15-18-175 0 0,0 0 0 0 0,0 0 0 0 0,0 0 0 0 0,0 1 0 0 0,0-1 0 0 0,0 1 0 0 0,1-1 0 0 0,-1 1 0 0 0,0 0 0 0 0,1 0 0 0 0,0 0 0 0 0,-1 0 0 0 0,1 0 0 0 0,0 0 0 0 0,0 0 0 0 0,0 0 0 0 0,0 0 0 0 0,1 0 0 0 0,-1 1 0 0 0,1-1-1 0 0,-1 0 1 0 0,1 1 0 0 0,0-1 0 0 0,0 0 0 0 0,0 1 0 0 0,0-1 0 0 0,0 0 0 0 0,0 1 0 0 0,1-1 0 0 0,-1 0 0 0 0,1 0 0 0 0,-1 1 0 0 0,1-1 0 0 0,0 0 0 0 0,0 0 0 0 0,0 0 0 0 0,0 0 0 0 0,0 0 0 0 0,1 0 0 0 0,-1 0 0 0 0,1 0 0 0 0,-1 0 0 0 0,1-1 0 0 0,0 1 0 0 0,-1-1 0 0 0,1 1 0 0 0,0-1-1 0 0,0 0 1 0 0,0 1 0 0 0,0-1 0 0 0,0 0 0 0 0,0-1 0 0 0,1 1 0 0 0,-1 0 0 0 0,0 0 0 0 0,0-1 0 0 0,1 1 0 0 0,-1-1 0 0 0,0 0 0 0 0,1 0 0 0 0,0 0-11 0 0,26 1-1970 0 0,-10-4-2247 0 0,-6-2-2477 0 0</inkml:trace>
  <inkml:trace contextRef="#ctx0" brushRef="#br0" timeOffset="766.02">530 544 11369 0 0,'0'0'3776'0'0,"0"0"-3600"0"0,-37-6-176 0 0,12 2 392 0 0,-4 1-216 0 0,-1 0-168 0 0,-1 0-8 0 0,5 0-1484 0 0,5 0-3528 0 0,-1-7-4209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0:15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18 468 0 0,'0'0'3655'0'0,"0"0"-2453"0"0,0 0-738 0 0,0 0-76 0 0,0 0 413 0 0,0 0 1576 0 0,0 0-738 0 0,0 0-770 0 0,0 0-402 0 0,-9 12 24 0 0,37 25 1501 0 0,28 51-43 0 0,-56-86-1931 0 0,1 1 1 0 0,-1-1-1 0 0,1 1 0 0 0,-1-1 1 0 0,0 1-1 0 0,0-1 0 0 0,0 1 0 0 0,0-1 1 0 0,0 1-1 0 0,0-1 0 0 0,-1 1 1 0 0,0-1-1 0 0,1 1 0 0 0,-1-1 1 0 0,0 1-1 0 0,0-1 0 0 0,0 0 1 0 0,0 0-1 0 0,-1 1 0 0 0,1-1 1 0 0,0 0-1 0 0,-1 0 0 0 0,0 0 0 0 0,1 0 1 0 0,-1-1-1 0 0,0 1 0 0 0,0 0 1 0 0,0-1-1 0 0,0 1 0 0 0,-1-1 1 0 0,1 0-1 0 0,0 0 0 0 0,0 0 1 0 0,-1 0-1 0 0,1 0 0 0 0,-1 0 1 0 0,0 0-19 0 0,0 0 3 0 0,0-1 0 0 0,-1 1 0 0 0,1-1 0 0 0,0 1 1 0 0,0-1-1 0 0,0 0 0 0 0,-1 0 0 0 0,1 0 0 0 0,0-1 1 0 0,0 1-1 0 0,-1-1 0 0 0,1 0 0 0 0,0 0 0 0 0,0 0 1 0 0,0 0-1 0 0,0 0 0 0 0,0-1 0 0 0,1 1 0 0 0,-1-1 1 0 0,0 0-1 0 0,1 0 0 0 0,-1 0 0 0 0,1 0 0 0 0,-1 0 1 0 0,1-1-1 0 0,0 1 0 0 0,0-1 0 0 0,0 1 0 0 0,0-1 1 0 0,1 0-1 0 0,-1 0 0 0 0,1 0 0 0 0,-1 0 0 0 0,1 0 1 0 0,0 0-1 0 0,0 0 0 0 0,1 0 0 0 0,-1 0 1 0 0,1 0-1 0 0,-1-1 0 0 0,1 1 0 0 0,0 0 0 0 0,0 0 1 0 0,0-1-1 0 0,1 1 0 0 0,-1 0 0 0 0,1 0 0 0 0,0 0 1 0 0,0 0-1 0 0,0 0 0 0 0,0 0 0 0 0,0 0 0 0 0,1 0 1 0 0,-1 0-1 0 0,1 0 0 0 0,0 0 0 0 0,0 1 0 0 0,0-1 1 0 0,0 1-1 0 0,0 0 0 0 0,1-1 0 0 0,-1 1 0 0 0,1 0 1 0 0,-1 0-1 0 0,1 1 0 0 0,1-2-3 0 0,37-13-2443 0 0,-12 12-3683 0 0,-12 4 136 0 0</inkml:trace>
  <inkml:trace contextRef="#ctx0" brushRef="#br0" timeOffset="358.78">298 44 560 0 0,'0'0'7285'0'0,"0"0"-4677"0"0,0 0-1442 0 0,0 0-484 0 0,0 0 136 0 0,0 0 404 0 0,3 9 124 0 0,2 6-1119 0 0,0 0-1 0 0,-2 1 0 0 0,0-1 0 0 0,0 1 0 0 0,-2 0 1 0 0,0 0-1 0 0,0 0 0 0 0,-2 0 0 0 0,0 0 0 0 0,0 0 1 0 0,-3 3-227 0 0,2-16-5885 0 0,3-11 3308 0 0,0 0-2469 0 0</inkml:trace>
  <inkml:trace contextRef="#ctx0" brushRef="#br0" timeOffset="546.74">316 5 248 0 0,'0'0'6609'0'0,"0"0"-4281"0"0,0 0-1088 0 0,6-2 94 0 0,-2 1-1221 0 0,-1 0-1 0 0,1 1 0 0 0,0-1 1 0 0,-1 1-1 0 0,1 0 1 0 0,0 0-1 0 0,-1 0 1 0 0,1 1-1 0 0,-1-1 1 0 0,1 1-1 0 0,0 0 1 0 0,-1 0-1 0 0,1 0 0 0 0,-1 0 1 0 0,0 1-1 0 0,1-1 1 0 0,-1 1-1 0 0,0 0 1 0 0,0 0-1 0 0,0 0 1 0 0,0 0-1 0 0,0 1 1 0 0,-1-1-1 0 0,1 1 0 0 0,-1 0 1 0 0,1-1-1 0 0,-1 1 1 0 0,0 0-1 0 0,0 0 1 0 0,-1 1-1 0 0,1-1 1 0 0,0 0-1 0 0,0 3-112 0 0,-3-3 9 0 0,1 0 0 0 0,-1-1 0 0 0,0 1 1 0 0,0-1-1 0 0,0 1 0 0 0,0-1 0 0 0,0 1 0 0 0,-1-1 0 0 0,1 0 0 0 0,-1 1 0 0 0,0-1 0 0 0,1 0 1 0 0,-1 0-1 0 0,0 0 0 0 0,0-1 0 0 0,0 1 0 0 0,0 0 0 0 0,-1-1 0 0 0,1 1 0 0 0,0-1 0 0 0,-1 0 1 0 0,1 1-1 0 0,-1-1 0 0 0,1-1 0 0 0,-1 1 0 0 0,0 0 0 0 0,1-1 0 0 0,-1 1 0 0 0,0-1 1 0 0,1 0-1 0 0,-2 0-9 0 0,-31 5-7668 0 0,22-6-253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28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1744 449 5869 0 0,'0'0'6595'0'0,"-1"7"-5790"0"0,-5 26-302 0 0,4-30-397 0 0,1 1-1 0 0,-1-1 0 0 0,0 1 1 0 0,1 0-1 0 0,0-1 1 0 0,0 1-1 0 0,0 0 0 0 0,0 0 1 0 0,0-1-1 0 0,1 1 1 0 0,0 0-1 0 0,0 0 0 0 0,0 0 1 0 0,0 0-1 0 0,0 0 1 0 0,1-1-1 0 0,0 1 0 0 0,0 0 1 0 0,0 0-1 0 0,0-1 1 0 0,0 1-1 0 0,1 0 0 0 0,0-1 1 0 0,0 1-1 0 0,0-1 1 0 0,0 0-1 0 0,0 0 1 0 0,0 0-1 0 0,1 0 0 0 0,0 0 1 0 0,0 0-1 0 0,-1-1 1 0 0,1 1-1 0 0,1-1 0 0 0,-1 0 1 0 0,0 0-1 0 0,1 0 1 0 0,-1 0-1 0 0,2 0-105 0 0,-3-1 28 0 0,-1 0 0 0 0,1 0 0 0 0,0-1 0 0 0,0 1 0 0 0,-1 0 0 0 0,1-1 0 0 0,0 1 0 0 0,0-1 0 0 0,0 0 0 0 0,0 0 0 0 0,-1 1 0 0 0,1-1 0 0 0,0 0 1 0 0,0 0-1 0 0,0-1 0 0 0,0 1 0 0 0,0 0 0 0 0,0-1 0 0 0,-1 1 0 0 0,1-1 0 0 0,0 0 0 0 0,0 1 0 0 0,-1-1 0 0 0,1 0 0 0 0,0 0 0 0 0,-1 0 0 0 0,1 0 0 0 0,-1 0 0 0 0,1-1 0 0 0,-1 1 0 0 0,0 0 0 0 0,0-1 0 0 0,1 1 0 0 0,-1-1 0 0 0,0 1 0 0 0,0-1 0 0 0,0 1 1 0 0,0-1-1 0 0,-1 0 0 0 0,1 0 0 0 0,0 1 0 0 0,-1-1 0 0 0,1 0 0 0 0,-1 0 0 0 0,0 0 0 0 0,1 0 0 0 0,-1 1 0 0 0,0-1 0 0 0,0 0 0 0 0,0 0 0 0 0,-1 0 0 0 0,1 0 0 0 0,-1-1-28 0 0,-52-33-2167 0 0,6 31-5563 0 0,19 5 1462 0 0</inkml:trace>
  <inkml:trace contextRef="#ctx0" brushRef="#br0" timeOffset="1431.12">908 987 8021 0 0,'0'0'6799'0'0,"-4"6"-6100"0"0,-9 16-416 0 0,0 1 0 0 0,2 0 0 0 0,1 0 0 0 0,1 1 0 0 0,1 1 0 0 0,1 0 0 0 0,1 0 0 0 0,1 0 0 0 0,1 0 0 0 0,2 1 0 0 0,0 7-283 0 0,2-29 24 0 0,1 0 0 0 0,-1 0 0 0 0,1 0-1 0 0,0 0 1 0 0,1 0 0 0 0,-1 0-1 0 0,0 0 1 0 0,1 0 0 0 0,0-1 0 0 0,0 1-1 0 0,0-1 1 0 0,1 1 0 0 0,-1-1-1 0 0,1 0 1 0 0,-1 0 0 0 0,1 0 0 0 0,0 0-1 0 0,0 0 1 0 0,1-1 0 0 0,-1 1-1 0 0,0-1 1 0 0,1 0 0 0 0,0 0 0 0 0,-1 0-1 0 0,1-1 1 0 0,0 1 0 0 0,0-1-1 0 0,2 1-23 0 0,41-20-7355 0 0,-39 9 1567 0 0</inkml:trace>
  <inkml:trace contextRef="#ctx0" brushRef="#br0" timeOffset="1648.18">1257 1125 456 0 0,'0'0'11313'0'0,"0"0"-8965"0"0,0 6-2034 0 0,-2 6-123 0 0,-1-1 0 0 0,0 1 0 0 0,-1 0 0 0 0,0-1-1 0 0,-1 0 1 0 0,0 0 0 0 0,0 0 0 0 0,-1 0-1 0 0,-1-1 1 0 0,0 0 0 0 0,0-1 0 0 0,-1 1 0 0 0,0-2-1 0 0,-1 1 1 0 0,0-1 0 0 0,0 0 0 0 0,-7 4-191 0 0,-35 38-1313 0 0,41-43-1288 0 0,7-9-4761 0 0,3-5 963 0 0</inkml:trace>
  <inkml:trace contextRef="#ctx0" brushRef="#br0" timeOffset="1912.74">1099 1184 5869 0 0,'0'0'7552'0'0,"0"0"-7424"0"0,25 40-40 0 0,-16-22 296 0 0,3 4 224 0 0,0 0 36 0 0,1-1-156 0 0,-2-3-136 0 0,-2 0-236 0 0,-1-3-104 0 0,-3-1 4 0 0,2-3 84 0 0,-2-1-100 0 0,-1-6-140 0 0,0-1-716 0 0,0-3-688 0 0,0 0-1416 0 0,0-10-4421 0 0</inkml:trace>
  <inkml:trace contextRef="#ctx0" brushRef="#br0" timeOffset="2177.58">1371 1022 11717 0 0,'0'0'1370'0'0,"0"0"-1514"0"0,0 0 426 0 0,-1 7 48 0 0,-44 75 1005 0 0,2-96-3132 0 0,24-22 648 0 0,20 35 1203 0 0,-1 0-1 0 0,0 0 0 0 0,1 0 0 0 0,-1 0 0 0 0,1 0 0 0 0,-1 0 0 0 0,1 1 0 0 0,-1-1 0 0 0,1 0 1 0 0,0 0-1 0 0,-1 0 0 0 0,1 0 0 0 0,0 1 0 0 0,-1-1 0 0 0,1 0 0 0 0,0 1 0 0 0,0-1 1 0 0,0 1-1 0 0,0-1 0 0 0,0 1 0 0 0,0-1 0 0 0,0 1 0 0 0,0 0 0 0 0,0-1 0 0 0,0 1 0 0 0,0 0 1 0 0,0 0-1 0 0,0 0 0 0 0,0-1 0 0 0,0 1 0 0 0,0 0 0 0 0,0 1 0 0 0,0-1 0 0 0,0 0 1 0 0,0 0-1 0 0,0 0 0 0 0,0 1 0 0 0,0-1 0 0 0,0 0 0 0 0,0 1 0 0 0,0-1 0 0 0,0 1 0 0 0,0-1 1 0 0,0 1-1 0 0,0-1 0 0 0,-1 1 0 0 0,1 0 0 0 0,0 0 0 0 0,0-1 0 0 0,-1 1 0 0 0,2 0-53 0 0,82 86 2069 0 0,-124-100-3693 0 0,34 10 1046 0 0,-19-12-6783 0 0,10-1 202 0 0</inkml:trace>
  <inkml:trace contextRef="#ctx0" brushRef="#br0" timeOffset="2394.15">1601 1095 10649 0 0,'2'6'3163'0'0,"3"4"-3068"0"0,-1 1 0 0 0,-1 0 0 0 0,0 1 0 0 0,0-1 0 0 0,-1 0 0 0 0,-1 1 0 0 0,0 0 1 0 0,0-1-1 0 0,-1 1 0 0 0,-1-1 0 0 0,0 1 0 0 0,0-1 0 0 0,-1 1 0 0 0,-1-1 0 0 0,0 0 0 0 0,0 1 0 0 0,-1-2 0 0 0,-1 1 0 0 0,1 0 0 0 0,-2-1 0 0 0,0 0 0 0 0,0 0 1 0 0,0-1-1 0 0,-2 1 0 0 0,1-2 0 0 0,-1 1 0 0 0,0-1 0 0 0,-1 0 0 0 0,0 0 0 0 0,0-1 0 0 0,0-1 0 0 0,-4 2-95 0 0,-6 1-1334 0 0,5-7-2370 0 0,8-2-1851 0 0</inkml:trace>
  <inkml:trace contextRef="#ctx0" brushRef="#br0" timeOffset="2644.05">1934 1419 10001 0 0,'0'0'6461'0'0,"0"0"-6461"0"0,0 0-857 0 0,0 0 857 0 0,0 0 336 0 0,-47 3 309 0 0,20-8-373 0 0,-2-1-220 0 0,-1-1-52 0 0,2 0-1081 0 0,3-1-419 0 0,5-1-1568 0 0,9 1-3333 0 0</inkml:trace>
  <inkml:trace contextRef="#ctx0" brushRef="#br0" timeOffset="2834.38">1986 1306 13225 0 0,'0'0'2228'0'0,"0"0"-2076"0"0,0 0 753 0 0,0 0-329 0 0,0 0-516 0 0,0 0 28 0 0,0 0 248 0 0,-36-13-200 0 0,11 7-136 0 0,-2 2-100 0 0,-2-2-660 0 0,3 2-773 0 0,6 1-2691 0 0,-1-4-4017 0 0</inkml:trace>
  <inkml:trace contextRef="#ctx0" brushRef="#br0" timeOffset="3082.13">2148 1368 7597 0 0,'0'0'7019'0'0,"0"6"-6228"0"0,-26 117 1021 0 0,27-121-1717 0 0,1 0 0 0 0,0 0 1 0 0,0 0-1 0 0,0 0 0 0 0,0 0 0 0 0,0 0 0 0 0,0-1 1 0 0,1 1-1 0 0,-1-1 0 0 0,1 1 0 0 0,-1-1 1 0 0,1 0-1 0 0,-1 0 0 0 0,1 0 0 0 0,0 0 1 0 0,-1-1-1 0 0,1 1 0 0 0,0-1 0 0 0,-1 1 0 0 0,1-1 1 0 0,0 0-1 0 0,0 0 0 0 0,0 0 0 0 0,-1-1 1 0 0,1 1-1 0 0,0-1 0 0 0,0 1 0 0 0,-1-1 0 0 0,1 0 1 0 0,-1 0-1 0 0,1 0 0 0 0,0 0 0 0 0,-1-1 1 0 0,0 1-1 0 0,1-1 0 0 0,-1 1 0 0 0,0-1 0 0 0,0 0 1 0 0,0 0-1 0 0,0 0-95 0 0,-1 1-35 0 0,0 1 0 0 0,0-1 0 0 0,0 0 0 0 0,0 1 0 0 0,-1-1 0 0 0,1 0 1 0 0,0 0-1 0 0,-1 0 0 0 0,1 0 0 0 0,-1 1 0 0 0,1-1 0 0 0,-1 0 0 0 0,1 0 0 0 0,-1 0 0 0 0,1 0 0 0 0,-1 0 0 0 0,0 0 1 0 0,0 0-1 0 0,1 0 0 0 0,-1 0 0 0 0,0 0 0 0 0,0-1 0 0 0,0 1 0 0 0,0 0 0 0 0,0 0 0 0 0,-1 0 0 0 0,1 0 0 0 0,0 0 1 0 0,0 0-1 0 0,-1 0 0 0 0,1 0 0 0 0,0 0 0 0 0,-1 0 0 0 0,1 0 0 0 0,-1 0 0 0 0,1 1 0 0 0,-1-1 0 0 0,0 0 0 0 0,1 0 1 0 0,-1 0-1 0 0,0 1 0 0 0,0-1 0 0 0,0 0 0 0 0,1 1 0 0 0,-1-1 0 0 0,0 0 0 0 0,0 1 0 0 0,0-1 0 0 0,0 1 0 0 0,0 0 1 0 0,0-1-1 0 0,0 1 0 0 0,0 0 0 0 0,0-1 0 0 0,0 1 0 0 0,-1 0 35 0 0,-65-14-4013 0 0,59 13 3084 0 0,-30-5-5577 0 0,-6-3-1119 0 0</inkml:trace>
  <inkml:trace contextRef="#ctx0" brushRef="#br0" timeOffset="652.94">162 1002 10105 0 0,'0'0'2296'0'0,"0"0"-1971"0"0,9 7 103 0 0,9 4-182 0 0,1-2 0 0 0,-1 0 0 0 0,1-1 0 0 0,1-1 0 0 0,-1-1 0 0 0,1 0 0 0 0,1-2 0 0 0,-1 0-1 0 0,0-1 1 0 0,19 0-246 0 0,-38-3-11 0 0,1 1-1 0 0,-1 0 1 0 0,1 0-1 0 0,-1-1 1 0 0,1 1-1 0 0,-1-1 0 0 0,1 0 1 0 0,0 1-1 0 0,-1-1 1 0 0,1 0-1 0 0,0 0 1 0 0,0 0-1 0 0,-1 0 1 0 0,1 0-1 0 0,0-1 0 0 0,-1 1 1 0 0,1 0-1 0 0,-1-1 1 0 0,1 1-1 0 0,0-1 1 0 0,-1 0-1 0 0,1 1 0 0 0,-1-1 1 0 0,1 0-1 0 0,-1 0 1 0 0,0 0-1 0 0,1 0 1 0 0,-1 0-1 0 0,0 0 1 0 0,0 0-1 0 0,1-1 0 0 0,-1 1 1 0 0,0 0-1 0 0,0-1 1 0 0,-1 1-1 0 0,1-1 1 0 0,0 1-1 0 0,0-1 0 0 0,-1 1 1 0 0,1-1-1 0 0,-1 0 1 0 0,1 1-1 0 0,-1-1 1 0 0,0 1-1 0 0,1-1 1 0 0,-1 0-1 0 0,0 0 0 0 0,0 1 1 0 0,0-1-1 0 0,0 0 1 0 0,-1 1-1 0 0,1-1 1 0 0,0 0-1 0 0,-1 1 0 0 0,1-1 1 0 0,-1 1-1 0 0,0-1 1 0 0,1 1-1 0 0,-1-1 1 0 0,0 1-1 0 0,0-1 1 0 0,0 1-1 0 0,0 0 0 0 0,-1-2 12 0 0,-7-7-152 0 0,0 0-1 0 0,-1 1 1 0 0,0 0-1 0 0,0 0 0 0 0,-1 1 1 0 0,0 1-1 0 0,0 0 1 0 0,-1 0-1 0 0,0 1 1 0 0,0 0-1 0 0,0 1 0 0 0,-1 1 1 0 0,0 0-1 0 0,-6-1 153 0 0,17 7 61 0 0,-1-1 0 0 0,0 1 0 0 0,1-1 0 0 0,-1 1 0 0 0,1 0 0 0 0,0 0 0 0 0,0 0 0 0 0,0 0 0 0 0,0 1 0 0 0,0-1 0 0 0,0 0 0 0 0,0 1 0 0 0,1-1 0 0 0,-1 1 0 0 0,1 0 0 0 0,0 0 0 0 0,0-1 0 0 0,0 1 0 0 0,0 0 0 0 0,0 0 0 0 0,1 0 0 0 0,-1 0 0 0 0,1 0 0 0 0,0 0 0 0 0,0 0 0 0 0,0 0 0 0 0,0 0 0 0 0,0 0 0 0 0,1 0 0 0 0,-1 0 1 0 0,1 0-1 0 0,0 0 0 0 0,0-1 0 0 0,0 1-61 0 0,0 11 284 0 0,-9 237 1332 0 0,8-249-1787 0 0,1 14-811 0 0,4-7-3119 0 0,-1-6-1953 0 0</inkml:trace>
  <inkml:trace contextRef="#ctx0" brushRef="#br0" timeOffset="917.97">400 1248 13253 0 0,'0'0'1888'0'0,"0"0"-1888"0"0,0 0-708 0 0,0 0 708 0 0,-51-7 172 0 0,28 4-72 0 0,-2 0-92 0 0,0 0-8 0 0,0 0-48 0 0,5 0-1616 0 0,7 1-3708 0 0,-2-6-2257 0 0</inkml:trace>
  <inkml:trace contextRef="#ctx0" brushRef="#br0" timeOffset="1167.01">554 1251 13577 0 0,'0'0'751'0'0,"0"0"-683"0"0,0 6 429 0 0,0-3-406 0 0,-2 0-21 0 0,1 0 1 0 0,0 0-1 0 0,0 0 0 0 0,1 0 1 0 0,-1 0-1 0 0,1 0 0 0 0,0 0 1 0 0,-1 1-1 0 0,1-1 1 0 0,1 0-1 0 0,-1 0 0 0 0,0 0 1 0 0,1 0-1 0 0,-1 0 1 0 0,1 0-1 0 0,0 0 0 0 0,0 0 1 0 0,0 0-1 0 0,1 0 0 0 0,-1 0 1 0 0,1-1-1 0 0,-1 1 1 0 0,1 0-1 0 0,0-1 0 0 0,0 1 1 0 0,0-1-1 0 0,1 0 1 0 0,-1 0-1 0 0,0 0 0 0 0,1 0 1 0 0,-1 0-1 0 0,1 0 0 0 0,0-1 1 0 0,-1 1-1 0 0,1-1 1 0 0,0 0-1 0 0,0 0 0 0 0,0 0 1 0 0,0 0-1 0 0,0 0 0 0 0,0-1 1 0 0,0 1-1 0 0,1-1 1 0 0,-1 0-1 0 0,2 0-70 0 0,22-35 277 0 0,-16 71-853 0 0,-11-31 607 0 0,0 0 1 0 0,0 0 0 0 0,-1 0 0 0 0,0 0 0 0 0,0 0-1 0 0,-1 0 1 0 0,1 0 0 0 0,-1 0 0 0 0,0-1-1 0 0,0 1 1 0 0,-1-1 0 0 0,1 1 0 0 0,-1-1-1 0 0,0 0 1 0 0,0 0 0 0 0,0 0 0 0 0,-1 0 0 0 0,1-1-1 0 0,-1 1 1 0 0,0-1 0 0 0,0 0 0 0 0,0 0-1 0 0,-1 0 1 0 0,1-1 0 0 0,-1 0 0 0 0,1 0 0 0 0,-1 0-1 0 0,0 0 1 0 0,0 0 0 0 0,0-1 0 0 0,-1 0-32 0 0,-64 7-2454 0 0,56-11-1272 0 0,1-8-4591 0 0</inkml:trace>
  <inkml:trace contextRef="#ctx0" brushRef="#br0" timeOffset="-4946.75">0 96 1228 0 0,'0'0'3510'0'0,"0"0"440"0"0,0 0-2540 0 0,0 0-1168 0 0,0 0-16 0 0,0 0 289 0 0,0 0 28 0 0,0 0-269 0 0,0 0-226 0 0,13 20 1421 0 0,-2-13-1232 0 0,0-1 1 0 0,0-1 0 0 0,1 0 0 0 0,0 0-1 0 0,-1-2 1 0 0,1 1 0 0 0,1-1 0 0 0,-1-1-1 0 0,0 0 1 0 0,1-1 0 0 0,-1 0 0 0 0,1-1-1 0 0,-1 0 1 0 0,1-1 0 0 0,7-1-238 0 0,-19 1-1 0 0,1 1 0 0 0,-1-1 1 0 0,0 1-1 0 0,0-1 0 0 0,0 0 1 0 0,1 1-1 0 0,-1-1 0 0 0,0 0 0 0 0,0 0 1 0 0,0 0-1 0 0,0 0 0 0 0,0 0 0 0 0,0 0 1 0 0,-1 0-1 0 0,1 0 0 0 0,0 0 1 0 0,0 0-1 0 0,-1 0 0 0 0,1-1 0 0 0,-1 1 1 0 0,1 0-1 0 0,-1 0 0 0 0,1-1 0 0 0,-1 1 1 0 0,0 0-1 0 0,0-1 0 0 0,1 1 1 0 0,-1 0-1 0 0,0-1 0 0 0,0 1 0 0 0,0 0 1 0 0,-1-1-1 0 0,1 1 0 0 0,0 0 0 0 0,0-1 1 0 0,-1 1-1 0 0,1 0 0 0 0,-1-1 1 0 0,1 1-1 0 0,-1 0 0 0 0,0 0 0 0 0,1 0 1 0 0,-1 0-1 0 0,0-1 0 0 0,0 1 0 0 0,0 0 1 0 0,0 0-1 0 0,0 0 0 0 0,0 1 1 0 0,0-1-1 0 0,0 0 0 0 0,0 0 0 0 0,-1 0 1 0 0,-62-56-1110 0 0,59 52 1233 0 0,1 2-152 0 0,3 1 19 0 0,0 0 0 0 0,-1 0 0 0 0,1 0 0 0 0,0 0 1 0 0,-1 0-1 0 0,1 0 0 0 0,-1 0 0 0 0,1 0 1 0 0,-1 1-1 0 0,0-1 0 0 0,0 1 0 0 0,0-1 0 0 0,0 1 1 0 0,0 0-1 0 0,0 0 0 0 0,0 0 0 0 0,0 0 1 0 0,-1 0-1 0 0,1 0 0 0 0,0 0 0 0 0,0 1 0 0 0,-1 0 1 0 0,1-1-1 0 0,-1 1 0 0 0,1 0 0 0 0,0 0 1 0 0,-1 0-1 0 0,1 0 0 0 0,0 0 0 0 0,-1 1 0 0 0,1-1 1 0 0,0 1-1 0 0,-1-1 0 0 0,1 1 0 0 0,0 0 0 0 0,0 0 1 0 0,-1 0-1 0 0,1 0 0 0 0,0 1 0 0 0,0-1 1 0 0,0 0-1 0 0,1 1 0 0 0,-1 0 0 0 0,0-1 0 0 0,0 1 1 0 0,1 0-1 0 0,-1 0 0 0 0,0 1 10 0 0,-12 199 1751 0 0,15-137-1504 0 0,-1-46-575 0 0,2 50 933 0 0,17-36-5343 0 0,-14-32-622 0 0,5-4-2273 0 0</inkml:trace>
  <inkml:trace contextRef="#ctx0" brushRef="#br0" timeOffset="-4789.89">203 314 14457 0 0,'0'0'164'0'0,"0"0"-164"0"0,0 0-12 0 0,-51 0 12 0 0,27 0-16 0 0,-4 0 12 0 0,2 1-588 0 0,1 0-1812 0 0,6 0-3416 0 0</inkml:trace>
  <inkml:trace contextRef="#ctx0" brushRef="#br0" timeOffset="-4403.81">254 440 7185 0 0,'0'0'2044'0'0,"0"0"-808"0"0,0 0-23 0 0,0 0 96 0 0,0 0-265 0 0,0 0-332 0 0,0 0-265 0 0,0 0-220 0 0,0-12-295 0 0,6 14 80 0 0,0 0 0 0 0,-1 0-1 0 0,1 1 1 0 0,-1 0 0 0 0,0 0-1 0 0,0 0 1 0 0,0 1 0 0 0,0 0-1 0 0,-1 0 1 0 0,0 0 0 0 0,1 0-1 0 0,-1 1 1 0 0,-1 0 0 0 0,1 0-1 0 0,-1 0 1 0 0,0 0 0 0 0,0 0-1 0 0,1 4-11 0 0,-3-7 5 0 0,0 0 0 0 0,0 0 0 0 0,0 0 0 0 0,-1 0 0 0 0,1 0 0 0 0,-1 1 0 0 0,1-1 0 0 0,-1 0 0 0 0,0 0 0 0 0,0 0 0 0 0,0 1-1 0 0,0-1 1 0 0,-1 0 0 0 0,1 0 0 0 0,0 0 0 0 0,-1 0 0 0 0,1 1 0 0 0,-1-1 0 0 0,0 0 0 0 0,0 0 0 0 0,0 0 0 0 0,0 0 0 0 0,0 0 0 0 0,0-1 0 0 0,-1 1-1 0 0,1 0 1 0 0,0 0 0 0 0,-1-1 0 0 0,0 1 0 0 0,1-1 0 0 0,-1 0 0 0 0,0 1 0 0 0,0-1 0 0 0,1 0 0 0 0,-1 0 0 0 0,0 0 0 0 0,0 0 0 0 0,0 0 0 0 0,-1 0-1 0 0,1-1 1 0 0,0 1 0 0 0,0-1 0 0 0,0 0 0 0 0,0 1 0 0 0,-1-1 0 0 0,1 0 0 0 0,0 0 0 0 0,0 0 0 0 0,-2-1-5 0 0,2 1-205 0 0,-15 1-1892 0 0,8-4-2675 0 0,6-4-1031 0 0</inkml:trace>
  <inkml:trace contextRef="#ctx0" brushRef="#br0" timeOffset="-4201.88">421 449 8113 0 0,'0'0'3318'0'0,"0"0"-2733"0"0,0 0 16 0 0,-5 6 193 0 0,4-5-764 0 0,-3 2 73 0 0,1 0-1 0 0,0 0 0 0 0,0 0 1 0 0,0 0-1 0 0,0 0 0 0 0,0 1 1 0 0,1-1-1 0 0,-1 1 1 0 0,1 0-1 0 0,0 0 0 0 0,0 0 1 0 0,0 0-1 0 0,1 0 0 0 0,0 0 1 0 0,-1 0-1 0 0,2 1 1 0 0,-1-1-1 0 0,0 0 0 0 0,1 1 1 0 0,0-1-1 0 0,0 1 0 0 0,0-1 1 0 0,0 0-1 0 0,1 1 1 0 0,-1-1-1 0 0,1 0 0 0 0,1 1 1 0 0,-1-1-1 0 0,0 0 0 0 0,1 0 1 0 0,0 0-1 0 0,0 0 0 0 0,0 0 1 0 0,1-1-1 0 0,2 5-102 0 0,44 19-1196 0 0,-10-19-6698 0 0,-5-10-40 0 0</inkml:trace>
  <inkml:trace contextRef="#ctx0" brushRef="#br0" timeOffset="-1771.26">686 88 784 0 0,'0'0'7391'0'0,"0"0"-4736"0"0,0 0-1519 0 0,0 0 14 0 0,0 0-611 0 0,-2 7-445 0 0,-56 261 2604 0 0,57-263-2620 0 0,1 1 0 0 0,0-1 0 0 0,1 1 0 0 0,0 0 0 0 0,-1-1 0 0 0,2 1 0 0 0,-1-1-1 0 0,0 0 1 0 0,1 1 0 0 0,0-1 0 0 0,1 0 0 0 0,-1 0 0 0 0,1 0 0 0 0,0 0 0 0 0,0 0 0 0 0,0-1 0 0 0,1 0 0 0 0,0 1 0 0 0,-1-1 0 0 0,1 0 0 0 0,1-1 0 0 0,-1 1 0 0 0,1-1 0 0 0,-1 0 0 0 0,1 0 0 0 0,0 0 0 0 0,0-1-78 0 0,63 14-2162 0 0,-52-22-2482 0 0,-11 1-877 0 0</inkml:trace>
  <inkml:trace contextRef="#ctx0" brushRef="#br0" timeOffset="-1356.24">1003 194 11185 0 0,'0'0'-21'0'0,"0"7"555"0"0,-2 4-239 0 0,0 0 0 0 0,-1-1 1 0 0,0 1-1 0 0,0 0 0 0 0,-1-1 1 0 0,0 0-1 0 0,-1 0 0 0 0,-1 0 1 0 0,1 0-1 0 0,-1-1 0 0 0,-1 0 1 0 0,-5 6-296 0 0,-24 39-119 0 0,32-47-979 0 0,3-5-7206 0 0,4-7 3755 0 0</inkml:trace>
  <inkml:trace contextRef="#ctx0" brushRef="#br0" timeOffset="-1106.82">906 216 8185 0 0,'0'0'1558'0'0,"0"0"-1051"0"0,1 6 422 0 0,42 109 3231 0 0,10-50-4504 0 0,-41-60-1735 0 0,-2-5-3861 0 0,3-2-448 0 0</inkml:trace>
  <inkml:trace contextRef="#ctx0" brushRef="#br0" timeOffset="-793.14">1133 99 11537 0 0,'0'0'-214'0'0,"0"0"393"0"0,-1 6 153 0 0,-20 53 703 0 0,21-58-1065 0 0,0 0-1 0 0,-1 0 0 0 0,1 0 1 0 0,0 0-1 0 0,-1 0 1 0 0,1 0-1 0 0,-1 0 0 0 0,1 0 1 0 0,-1 0-1 0 0,1 0 1 0 0,-1 0-1 0 0,0-1 1 0 0,1 1-1 0 0,-1 0 0 0 0,0 0 1 0 0,0-1-1 0 0,1 1 1 0 0,-1 0-1 0 0,0-1 0 0 0,0 1 1 0 0,0-1-1 0 0,0 1 1 0 0,0-1-1 0 0,0 1 1 0 0,0-1-1 0 0,0 0 0 0 0,0 1 1 0 0,0-1-1 0 0,0 0 1 0 0,0 0-1 0 0,0 0 0 0 0,0 0 1 0 0,0 0-1 0 0,-1 0 1 0 0,1 0-1 0 0,0 0 0 0 0,0 0 1 0 0,0-1-1 0 0,0 1 1 0 0,0 0-1 0 0,0-1 1 0 0,0 1-1 0 0,0-1 0 0 0,0 1 1 0 0,0-1-1 0 0,1 1 1 0 0,-1-1-1 0 0,0 0 0 0 0,0 1 1 0 0,0-1-1 0 0,1 0 1 0 0,-1 0-1 0 0,0 1 1 0 0,1-1-1 0 0,-1 0 0 0 0,0 0 1 0 0,1 0-1 0 0,-1 0 1 0 0,1 0-1 0 0,0 0 0 0 0,-1 0 1 0 0,1 0-1 0 0,0 0 1 0 0,0 0 30 0 0,-11-27-1366 0 0,11 28 1409 0 0,1 1 1 0 0,-1 0-1 0 0,1 0 0 0 0,-1-1 0 0 0,1 1 0 0 0,-1 0 0 0 0,1-1 0 0 0,-1 1 1 0 0,1-1-1 0 0,-1 1 0 0 0,1-1 0 0 0,0 1 0 0 0,-1-1 0 0 0,1 1 0 0 0,0-1 1 0 0,0 1-1 0 0,-1-1 0 0 0,1 0 0 0 0,0 0 0 0 0,0 1 0 0 0,0-1 0 0 0,-1 0 0 0 0,1 0 1 0 0,0 0-1 0 0,0 0 0 0 0,0 0 0 0 0,0 0 0 0 0,-1 0 0 0 0,1 0 0 0 0,0 0 1 0 0,0 0-1 0 0,0 0 0 0 0,-1-1 0 0 0,1 1 0 0 0,0 0 0 0 0,0-1 0 0 0,-1 1 0 0 0,1 0 1 0 0,0-1-1 0 0,0 1 0 0 0,-1-1 0 0 0,1 1 0 0 0,0-1 0 0 0,-1 1 0 0 0,1-1 1 0 0,-1 0-1 0 0,1 1 0 0 0,-1-1 0 0 0,1 0 0 0 0,-1 1 0 0 0,0-1 0 0 0,1 0 1 0 0,-1 0-1 0 0,0 1 0 0 0,1-1 0 0 0,-1 0 0 0 0,0 0 0 0 0,0 0 0 0 0,0 1 0 0 0,1-1 1 0 0,-1 0-1 0 0,0 0 0 0 0,0 0 0 0 0,-1 0 0 0 0,1 1 0 0 0,0-1 0 0 0,0 0 1 0 0,0 0-1 0 0,0 0 0 0 0,-1 0-43 0 0,66 73 1923 0 0,-105-73-413 0 0,32-2-1631 0 0,-44-18-1761 0 0,21 2-5384 0 0,19 7 536 0 0</inkml:trace>
  <inkml:trace contextRef="#ctx0" brushRef="#br0" timeOffset="-528.89">1306 169 10921 0 0,'0'0'2010'0'0,"4"6"-1396"0"0,0 3-519 0 0,0 0 1 0 0,0-1-1 0 0,-1 1 1 0 0,0 0-1 0 0,-1 0 1 0 0,0 1-1 0 0,-1-1 1 0 0,1 0-1 0 0,-2 1 1 0 0,1-1-1 0 0,-1 1 1 0 0,-1-1-1 0 0,0 1 1 0 0,0-1 0 0 0,-1 0-1 0 0,0 1 1 0 0,0-1-1 0 0,-1 0 1 0 0,-1 0-1 0 0,1 0 1 0 0,-1-1-1 0 0,-1 0 1 0 0,0 1-1 0 0,0-1 1 0 0,0-1-1 0 0,-1 1 1 0 0,0-1-1 0 0,-1 0-95 0 0,3-2-225 0 0,-33 30 436 0 0,8-21-7047 0 0,23-14 447 0 0</inkml:trace>
  <inkml:trace contextRef="#ctx0" brushRef="#br0" timeOffset="-266.37">1532 487 13401 0 0,'0'0'864'0'0,"0"0"-864"0"0,0 0-228 0 0,0 0 228 0 0,0 0 772 0 0,0 0-104 0 0,-51-5-452 0 0,27 1-216 0 0,1-2-192 0 0,1 1-1184 0 0,5-1-1320 0 0,3 1-2712 0 0</inkml:trace>
  <inkml:trace contextRef="#ctx0" brushRef="#br0" timeOffset="-265.37">1593 388 6749 0 0,'0'0'7204'0'0,"0"0"-6596"0"0,0 0-128 0 0,0 0-176 0 0,0 0-292 0 0,0 0 176 0 0,0 0 340 0 0,-42-5-199 0 0,15 1-317 0 0,1-1-12 0 0,-3 2-281 0 0,4-1-1431 0 0,5 1-3148 0 0,0-6-3645 0 0</inkml:trace>
  <inkml:trace contextRef="#ctx0" brushRef="#br0" timeOffset="8864.32">219 648 1892 0 0,'6'77'0'0'0,"-3"3"-224"0"0,1 13-244 0 0,0-29-732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0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2 4652 0 0,'0'0'8373'0'0,"0"0"-6715"0"0,-6 0-2048 0 0,3-1 370 0 0,-1 1 0 0 0,1 0 0 0 0,0 0 0 0 0,0 0 0 0 0,0 0 0 0 0,0 0 1 0 0,-1 0-1 0 0,1 1 0 0 0,0 0 0 0 0,0-1 0 0 0,0 1 0 0 0,0 1 0 0 0,0-1 0 0 0,0 0 1 0 0,0 1-1 0 0,0-1 0 0 0,1 1 0 0 0,-1 0 0 0 0,1 0 0 0 0,-1 0 0 0 0,1 0 0 0 0,-1 0 1 0 0,1 0-1 0 0,0 1 0 0 0,0-1 0 0 0,0 1 0 0 0,1 0 0 0 0,-1 0 0 0 0,1-1 0 0 0,-1 1 1 0 0,1 0-1 0 0,0 0 0 0 0,0 0 0 0 0,0 0 0 0 0,0 1 0 0 0,1-1 20 0 0,-2 22 112 0 0,1 0-1 0 0,1 1 1 0 0,2-1 0 0 0,0 0-1 0 0,2 0 1 0 0,1 0-1 0 0,1 0 1 0 0,7 18-112 0 0,-7-29 103 0 0,0 1-1 0 0,-1-1 1 0 0,-1 2 0 0 0,0-1 0 0 0,-1 0-1 0 0,0 1 1 0 0,-1 0 0 0 0,-1-1 0 0 0,-1 1-1 0 0,0 0 1 0 0,-1-1 0 0 0,0 1 0 0 0,-2 0-1 0 0,0-1 1 0 0,0 1 0 0 0,-2-1-1 0 0,0 0 1 0 0,0-1 0 0 0,-2 1 0 0 0,1-1-1 0 0,-2 0 1 0 0,0-1 0 0 0,-5 7-103 0 0,8-14 71 0 0,0 0 0 0 0,0 0 0 0 0,0 0 0 0 0,-1-1 0 0 0,0 0 0 0 0,0 0 0 0 0,-1 0 0 0 0,1-1 0 0 0,-1 0 0 0 0,0 0 0 0 0,0-1 0 0 0,0 0 0 0 0,-1 0 0 0 0,1-1 0 0 0,-1 1 0 0 0,-7 0-71 0 0,44 34-524 0 0,-7 7 555 0 0,-3 1 0 0 0,-2 1-1 0 0,-1 1 1 0 0,-3 0 0 0 0,-2 1 0 0 0,-2 0 0 0 0,-2 0 0 0 0,-2 1-1 0 0,-2 0 1 0 0,-2 0 0 0 0,-3 0 0 0 0,-2 0 0 0 0,-7 34-31 0 0,5-14-55 0 0,-5 51 637 0 0,6 0-1 0 0,8 109-581 0 0,6-190-212 0 0,-3-30-4052 0 0,-5-11-1636 0 0,2-7-2666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3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92 2936 0 0,'0'0'2657'0'0,"0"0"-1723"0"0,0 0-523 0 0,0 0 518 0 0,0 0 450 0 0,0 0-24 0 0,0 0 42 0 0,0 0-152 0 0,0 0-486 0 0,-3-9 712 0 0,-39 7-672 0 0,-29-3-819 0 0,28-7-4634 0 0,33 7-623 0 0</inkml:trace>
  <inkml:trace contextRef="#ctx0" brushRef="#br0" timeOffset="231.82">253 1 6869 0 0,'0'0'7292'0'0,"0"0"-6836"0"0,0 0-456 0 0,0 0 0 0 0,0 0 604 0 0,-47 2-124 0 0,23-2-116 0 0,-9 0-248 0 0,2 0-116 0 0,-2 0-856 0 0,2 1-1016 0 0,11-1-2616 0 0,-13-1-3613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2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64 106 3312 0 0,'0'0'2031'0'0,"0"0"1493"0"0,0 0-2026 0 0,0 0-861 0 0,0 0-313 0 0,0 0-52 0 0,0 0-83 0 0,0 0-81 0 0,5 3 311 0 0,1 0-287 0 0,0 1-1 0 0,0-1 1 0 0,1-1-1 0 0,-1 1 0 0 0,1-1 1 0 0,-1 0-1 0 0,1-1 0 0 0,0 0 1 0 0,0 0-1 0 0,0 0 1 0 0,0-1-1 0 0,0 0 0 0 0,0 0 1 0 0,0 0-1 0 0,-1-1 0 0 0,1-1 1 0 0,0 1-1 0 0,0-1 0 0 0,-1 0 1 0 0,1 0-1 0 0,-1-1 1 0 0,1 0-1 0 0,-1 0 0 0 0,0 0 1 0 0,0-1-1 0 0,0 0 0 0 0,-1 0 1 0 0,0-1-1 0 0,1 1 0 0 0,0-3-131 0 0,-6 5-18 0 0,1 0-1 0 0,-1-1 1 0 0,0 1-1 0 0,0-1 1 0 0,0 1-1 0 0,-1 0 1 0 0,1-1-1 0 0,0 1 1 0 0,-1 0-1 0 0,0-1 0 0 0,1 1 1 0 0,-1 0-1 0 0,0 0 1 0 0,0 0-1 0 0,0-1 1 0 0,-1 1-1 0 0,1 0 1 0 0,0 1-1 0 0,-1-1 1 0 0,1 0-1 0 0,-1 0 0 0 0,0 0 1 0 0,0 1-1 0 0,1-1 1 0 0,-1 1-1 0 0,0 0 1 0 0,0-1-1 0 0,0 1 1 0 0,-1 0-1 0 0,1 0 1 0 0,0 0-1 0 0,0 1 0 0 0,-1-1 1 0 0,1 0-1 0 0,0 1 1 0 0,-1 0-1 0 0,-1-1 19 0 0,-94-16-493 0 0,94 20 550 0 0,1 0 1 0 0,-1 0-1 0 0,1 0 0 0 0,0 0 1 0 0,0 1-1 0 0,0-1 1 0 0,0 1-1 0 0,0 0 0 0 0,1 0 1 0 0,0 0-1 0 0,0 0 0 0 0,0 0 1 0 0,0 1-1 0 0,1-1 0 0 0,-1 0 1 0 0,1 1-1 0 0,0 0 1 0 0,1-1-1 0 0,-1 1 0 0 0,1-1 1 0 0,0 1-1 0 0,0 0 0 0 0,0-1 1 0 0,1 1-1 0 0,-1-1 0 0 0,1 1 1 0 0,0 0-1 0 0,1-1 0 0 0,-1 0 1 0 0,1 1-1 0 0,0-1 1 0 0,2 4-58 0 0,-1 19 290 0 0,-8 248 2023 0 0,5-257-2614 0 0,0-29-7129 0 0,0 2 118 0 0</inkml:trace>
  <inkml:trace contextRef="#ctx0" brushRef="#br0" timeOffset="250.05">211 369 11445 0 0,'0'0'1908'0'0,"0"0"-1612"0"0,0 0-236 0 0,0 0 1524 0 0,0 0-15 0 0,-38 5-585 0 0,19-4-492 0 0,-2-1-344 0 0,-4 0-148 0 0,1 2-456 0 0,-1-2-412 0 0,0 0-637 0 0,6 0-1411 0 0,4 0-3524 0 0</inkml:trace>
  <inkml:trace contextRef="#ctx0" brushRef="#br0" timeOffset="513.51">297 472 9073 0 0,'0'0'621'0'0,"0"0"-283"0"0,0 0 272 0 0,0 0 174 0 0,-6-1-324 0 0,-37-9 423 0 0,105 30-355 0 0,-59-19-486 0 0,-1-1 0 0 0,1 0 0 0 0,0 0 0 0 0,-1 1 0 0 0,1 0 0 0 0,-1-1 0 0 0,0 1 0 0 0,1 0 0 0 0,-1 0 0 0 0,1 0 0 0 0,-1 1 0 0 0,0-1 0 0 0,0 0 0 0 0,0 1 0 0 0,0-1 0 0 0,0 1 0 0 0,0 0 0 0 0,0 0 0 0 0,0 0 0 0 0,-1 0 0 0 0,1 0 0 0 0,-1 0 0 0 0,1 0 0 0 0,-1 1 0 0 0,0-1 0 0 0,0 0 0 0 0,0 1 0 0 0,0-1 0 0 0,-1 1 0 0 0,1-1 0 0 0,0 1 0 0 0,-1-1 0 0 0,0 1 0 0 0,0-1 0 0 0,0 1 0 0 0,0 0 0 0 0,0-1 0 0 0,0 1 0 0 0,-1-1 0 0 0,1 1 0 0 0,-1-1 0 0 0,1 1 0 0 0,-1-1 0 0 0,0 1 0 0 0,0-1 0 0 0,0 0 0 0 0,-1 1 0 0 0,1-1 0 0 0,0 0 0 0 0,-1 0 0 0 0,0 0 0 0 0,1 0 0 0 0,-1 0 0 0 0,-1 0-42 0 0,-27 15-86 0 0,7-14-4391 0 0,16-3-520 0 0</inkml:trace>
  <inkml:trace contextRef="#ctx0" brushRef="#br0" timeOffset="777.4">453 483 10797 0 0,'0'0'1168'0'0,"0"0"-620"0"0,0 0 125 0 0,0 0 136 0 0,-4 8-154 0 0,2-6-621 0 0,0 1 1 0 0,0 0-1 0 0,0-1 1 0 0,0 1-1 0 0,0 0 1 0 0,0 0-1 0 0,1 0 1 0 0,-1 0-1 0 0,1 1 1 0 0,0-1-1 0 0,0 0 1 0 0,0 0-1 0 0,0 1 1 0 0,1-1-1 0 0,-1 0 1 0 0,1 1-1 0 0,0-1 0 0 0,0 1 1 0 0,0-1-1 0 0,1 1 1 0 0,-1-1-1 0 0,1 0 1 0 0,0 1-1 0 0,0-1 1 0 0,0 0-1 0 0,0 0 1 0 0,0 0-1 0 0,1 1 1 0 0,-1-1-1 0 0,1-1 1 0 0,0 1-1 0 0,0 0 0 0 0,0 0 1 0 0,1-1-1 0 0,-1 1 1 0 0,0-1-1 0 0,1 0 1 0 0,0 1-1 0 0,-1-1 1 0 0,1 0-1 0 0,0-1 1 0 0,0 1-1 0 0,2 0-34 0 0,48 5-1291 0 0,-14-10-3571 0 0,-9-5-2161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4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1 9701 0 0,'0'0'1042'0'0,"0"0"-421"0"0,0 0-463 0 0,0 0-62 0 0,0 0 305 0 0,-3 7 164 0 0,-102 126 1246 0 0,104-132-1803 0 0,0 0 0 0 0,1 0 0 0 0,0 0-1 0 0,-1 0 1 0 0,1 0 0 0 0,0 0 0 0 0,-1 0 0 0 0,1 0-1 0 0,0 0 1 0 0,0 0 0 0 0,0 1 0 0 0,0-1 0 0 0,0 0-1 0 0,0 0 1 0 0,0 0 0 0 0,0 0 0 0 0,1 0 0 0 0,-1 0-1 0 0,0 0 1 0 0,1 1 0 0 0,-1-1 0 0 0,0 0 0 0 0,1 0-1 0 0,0 0 1 0 0,-1 0 0 0 0,1-1 0 0 0,-1 1-1 0 0,1 0 1 0 0,0 0 0 0 0,0 0 0 0 0,0 0 0 0 0,-1-1-1 0 0,1 1 1 0 0,0 0 0 0 0,0-1 0 0 0,0 1 0 0 0,0-1-1 0 0,0 1 1 0 0,0-1 0 0 0,0 1 0 0 0,0-1 0 0 0,1 0-1 0 0,-1 1 1 0 0,0-1 0 0 0,0 0 0 0 0,0 0 0 0 0,0 0-1 0 0,0 0 1 0 0,0 0 0 0 0,1 0 0 0 0,-1 0-1 0 0,0 0 1 0 0,0-1 0 0 0,0 1 0 0 0,0 0-8 0 0,71-1 606 0 0,-70 1-618 0 0,106-26 683 0 0,-157-30-4868 0 0,49 55 5042 0 0,6 33 510 0 0,4 128 1193 0 0,-2-150-3764 0 0,-1-6-2420 0 0,2-4-3152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6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 12821 0 0,'0'0'880'0'0,"0"0"-574"0"0,-2 7 231 0 0,2-5-475 0 0,-3 5 94 0 0,0 1-1 0 0,1 0 1 0 0,0 0-1 0 0,0 0 1 0 0,1 0 0 0 0,0 0-1 0 0,0 0 1 0 0,1 0-1 0 0,0 0 1 0 0,1 0 0 0 0,0 0-1 0 0,0 0 1 0 0,1 0-1 0 0,-1 0 1 0 0,2 0 0 0 0,2 6-156 0 0,-2-13 9 0 0,1-1 1 0 0,0 1 0 0 0,-1-1 0 0 0,1 0 0 0 0,0 0-1 0 0,-1 0 1 0 0,1 0 0 0 0,0-1 0 0 0,-1 1 0 0 0,1-1 0 0 0,-1 0-1 0 0,1 0 1 0 0,-1 0 0 0 0,1-1 0 0 0,-1 1 0 0 0,0-1 0 0 0,1 0-1 0 0,-1 0 1 0 0,0 0 0 0 0,0 0 0 0 0,-1 0 0 0 0,1-1-1 0 0,0 0 1 0 0,-1 1 0 0 0,1-1 0 0 0,-1 0 0 0 0,0 0 0 0 0,0 0-1 0 0,0 0 1 0 0,0-1 0 0 0,-1 1 0 0 0,1 0 0 0 0,-1-1 0 0 0,0 1-1 0 0,0-1 1 0 0,0 1 0 0 0,-1-1 0 0 0,1 0 0 0 0,-1 1-1 0 0,0-1 1 0 0,0-1-10 0 0,10-10-246 0 0,2 44 346 0 0,-11-26 25 0 0,3 5-22 0 0,0 0 0 0 0,0 0 0 0 0,-1 0 0 0 0,-1 1 0 0 0,1-1 0 0 0,-1 1 0 0 0,-1-1 1 0 0,1 1-1 0 0,-1 0 0 0 0,-1 0 0 0 0,0-1 0 0 0,0 1 0 0 0,-1 0 0 0 0,0 0 0 0 0,0-1 0 0 0,-1 1 0 0 0,0-1 0 0 0,-1 1 0 0 0,0-1 0 0 0,0 0 0 0 0,0 0 1 0 0,-1 0-1 0 0,-1 0 0 0 0,1-1 0 0 0,-1 1 0 0 0,0-1 0 0 0,-1-1 0 0 0,0 1 0 0 0,0-1 0 0 0,0 0 0 0 0,-1 0 0 0 0,0-1 0 0 0,0 1 0 0 0,0-2 0 0 0,-1 1 1 0 0,0-1-1 0 0,-4 2-103 0 0,-92-3-568 0 0,72-16-2665 0 0,5-9-4463 0 0,19 10-1598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6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44 5885 0 0,'0'0'6942'0'0,"0"0"-5022"0"0,0 0-1622 0 0,0 0-95 0 0,0 0 6 0 0,0 0 11 0 0,-7-1 92 0 0,-180-4-867 0 0,163-1-1641 0 0,11-4-3687 0 0,6 0-1468 0 0</inkml:trace>
  <inkml:trace contextRef="#ctx0" brushRef="#br0" timeOffset="246.61">152 1 10637 0 0,'0'0'1516'0'0,"0"0"-1044"0"0,30 34-60 0 0,-24-22 364 0 0,2 1-104 0 0,-7-1-180 0 0,1-1-24 0 0,-2 0-128 0 0,0 0-104 0 0,-3 1-112 0 0,-1-1-4 0 0,0 0-120 0 0,2-4-696 0 0,0-1-1440 0 0,0-3-4124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5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4332 0 0,'0'0'7468'0'0,"0"0"-5582"0"0,0 0-1605 0 0,0 0-97 0 0,0 0-158 0 0,0 0-156 0 0,30-6-744 0 0,80 63 2942 0 0,-109-56-2037 0 0,1 1 0 0 0,0-1 1 0 0,-1 0-1 0 0,1 1 0 0 0,-1 0 0 0 0,1-1 0 0 0,-1 1 0 0 0,0 0 0 0 0,0 0 1 0 0,0-1-1 0 0,0 1 0 0 0,0 0 0 0 0,0 0 0 0 0,0 0 0 0 0,0 0 1 0 0,-1 0-1 0 0,1 1 0 0 0,-1-1 0 0 0,0 0 0 0 0,0 0 0 0 0,0 0 1 0 0,0 0-1 0 0,0 0 0 0 0,0 1 0 0 0,0-1 0 0 0,0 0 0 0 0,-1 0 0 0 0,0 0 1 0 0,1 0-1 0 0,-1 0 0 0 0,0 0 0 0 0,0 0 0 0 0,0 0 0 0 0,0 0 1 0 0,0 0-1 0 0,0-1 0 0 0,0 1 0 0 0,-1 0 0 0 0,1-1 0 0 0,-1 1 1 0 0,1-1-1 0 0,-1 1 0 0 0,0-1 0 0 0,0 0 0 0 0,1 0 0 0 0,-1 1 0 0 0,0-1 1 0 0,0-1-1 0 0,0 1 0 0 0,0 0 0 0 0,0 0 0 0 0,0-1 0 0 0,0 1 1 0 0,-1-1-32 0 0,-2 3-315 0 0,-27 10 615 0 0,13-13-7805 0 0,15-5-263 0 0</inkml:trace>
  <inkml:trace contextRef="#ctx0" brushRef="#br0" timeOffset="247.59">237 10 12077 0 0,'0'0'700'0'0,"0"0"-470"0"0,0 0 336 0 0,-5 6 253 0 0,4-4-721 0 0,-2 0-44 0 0,1 1 0 0 0,-1-1 0 0 0,0 0 0 0 0,1 1 0 0 0,-1 0 0 0 0,1-1 0 0 0,0 1 0 0 0,0 0 0 0 0,0 0 0 0 0,1 0 0 0 0,-1 0 0 0 0,1 1 0 0 0,-1-1 1 0 0,1 0-1 0 0,0 1 0 0 0,0-1 0 0 0,1 1 0 0 0,-1-1 0 0 0,1 1 0 0 0,-1-1 0 0 0,1 1 0 0 0,0-1 0 0 0,1 1 0 0 0,-1-1 0 0 0,0 1 0 0 0,1-1 0 0 0,0 1 0 0 0,0-1 0 0 0,0 1 0 0 0,0-1 0 0 0,1 0 0 0 0,-1 0 0 0 0,1 0 0 0 0,0 0 0 0 0,0 0 0 0 0,0 0 0 0 0,0 0 0 0 0,0 0 0 0 0,1-1 0 0 0,-1 1 1 0 0,3 1-55 0 0,48 5 279 0 0,-19-10-5706 0 0,-25-2-835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7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 13341 0 0,'0'0'1196'0'0,"0"0"-1108"0"0,0 0-88 0 0,0 0 504 0 0,-48 0-24 0 0,24 0-168 0 0,2 0-60 0 0,-5 0-188 0 0,2 0-60 0 0,0 1-4 0 0,4 0 16 0 0,4 0-16 0 0,4-1-120 0 0,6 0-796 0 0,3 0-464 0 0,4-2-1176 0 0,5 1-3421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9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2692 0 0,'0'0'9499'0'0,"0"0"-7679"0"0,-2 7-1344 0 0,-6 10 17 0 0,6-16-436 0 0,1 1 1 0 0,-1-1 0 0 0,1 1-1 0 0,-1 0 1 0 0,1 0 0 0 0,0-1-1 0 0,0 1 1 0 0,0 0 0 0 0,0 0-1 0 0,0 0 1 0 0,0 0 0 0 0,0 0-1 0 0,0 1 1 0 0,1-1 0 0 0,-1 0-1 0 0,1 0 1 0 0,0 0 0 0 0,0 1-1 0 0,0-1 1 0 0,0 0 0 0 0,0 0-1 0 0,0 1 1 0 0,0-1 0 0 0,1 0-1 0 0,-1 0 1 0 0,1 0-1 0 0,0 0 1 0 0,0 0 0 0 0,-1 1-1 0 0,1-1 1 0 0,1-1 0 0 0,-1 1-1 0 0,0 0 1 0 0,0 0 0 0 0,1 0-1 0 0,-1-1 1 0 0,1 1 0 0 0,-1 0-1 0 0,1-1 1 0 0,0 1 0 0 0,-1-1-1 0 0,1 0 1 0 0,2 1-58 0 0,78-1 1523 0 0,-80-1-1501 0 0,-1 0 0 0 0,1-1 1 0 0,0 1-1 0 0,0-1 0 0 0,-1 1 1 0 0,1-1-1 0 0,0 1 0 0 0,-1-1 1 0 0,1 0-1 0 0,-1 0 0 0 0,1 0 1 0 0,-1 1-1 0 0,1-2 0 0 0,-1 1 1 0 0,1 0-1 0 0,-1 0 0 0 0,0 0 1 0 0,0-1-1 0 0,0 1 0 0 0,0 0 1 0 0,0-1-1 0 0,0 1 0 0 0,0-1 1 0 0,0 0-1 0 0,0 1 0 0 0,-1-1 1 0 0,1 0-1 0 0,-1 1 0 0 0,1-1 1 0 0,-1 0-1 0 0,0 0 0 0 0,1 1 1 0 0,-1-1-1 0 0,0 0 0 0 0,0 0 1 0 0,0 1-1 0 0,-1-1 0 0 0,1 0 1 0 0,0 0-1 0 0,-1 1 0 0 0,1-1 0 0 0,-1 0 1 0 0,0-1-23 0 0,-41-35-1524 0 0,1 35-7255 0 0,25 5 1848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0:46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3518 412 12833 0 0,'0'0'2936'0'0,"0"0"-2632"0"0,0 0-140 0 0,-44 0-112 0 0,22 0 285 0 0,-5 0-85 0 0,-2-1-16 0 0,0 0-128 0 0,1 0-108 0 0,3 1-8 0 0,3 0 0 0 0,5 0-104 0 0,3 0-424 0 0,6 0-485 0 0,5 0-863 0 0,3 0-2664 0 0,5-10-4401 0 0</inkml:trace>
  <inkml:trace contextRef="#ctx0" brushRef="#br0" timeOffset="-6513.74">2292 551 1108 0 0,'0'0'5197'0'0,"0"0"-4047"0"0,0 0-1062 0 0,0 0 56 0 0,-8 0 297 0 0,-683-7 4665 0 0,-198-2-3025 0 0,392 22-1573 0 0,486-13-460 0 0,-111 4 1202 0 0,49 7-3993 0 0,77-14-55 0 0,10-7-3438 0 0</inkml:trace>
  <inkml:trace contextRef="#ctx0" brushRef="#br0" timeOffset="-5909.53">235 201 4744 0 0,'0'0'620'0'0,"0"0"1477"0"0,0 0-567 0 0,0 0-479 0 0,0 0-171 0 0,0 0-107 0 0,0 0-169 0 0,0 0-37 0 0,0 0 261 0 0,6 7-239 0 0,1 2-581 0 0,1-2 135 0 0,-1 1-1 0 0,0 0 0 0 0,0 1 0 0 0,-1 0 0 0 0,0 0 0 0 0,0 0 0 0 0,-1 0 0 0 0,0 1 0 0 0,-1 0 0 0 0,0 0 0 0 0,-1 0 0 0 0,0 1 0 0 0,0-1 0 0 0,-1 1 0 0 0,0 7-142 0 0,-22-45 1672 0 0,19 23-1739 0 0,0 0 0 0 0,0-1 0 0 0,1 1 0 0 0,-1 0 0 0 0,1-1 0 0 0,1 1 0 0 0,-1-1 0 0 0,0 1 0 0 0,1 0 0 0 0,0-1 0 0 0,0 1 0 0 0,0 0 0 0 0,1-1 0 0 0,0 1 0 0 0,-1 0 0 0 0,1 0 0 0 0,0 0 0 0 0,1 1 0 0 0,-1-1 0 0 0,1 1 0 0 0,0-1 0 0 0,0 1 0 0 0,0 0 0 0 0,0 0 0 0 0,0 0 0 0 0,1 0 0 0 0,-1 0 0 0 0,1 1 0 0 0,0 0 0 0 0,0 0 0 0 0,0 0 0 0 0,0 0 0 0 0,0 0 0 0 0,0 1 0 0 0,1 0 67 0 0,6 2-2103 0 0,-6 9-4733 0 0,-3-3 1894 0 0</inkml:trace>
  <inkml:trace contextRef="#ctx0" brushRef="#br0" timeOffset="-5507.34">546 207 6929 0 0,'0'0'3494'0'0,"0"0"-2145"0"0,0 0-935 0 0,0 0-305 0 0,0 0 118 0 0,1 6 218 0 0,14 80 1022 0 0,-14-84-1421 0 0,-1-1 0 0 0,1 1 1 0 0,0-1-1 0 0,0 1 0 0 0,0-1 0 0 0,0 1 0 0 0,0-1 1 0 0,0 0-1 0 0,1 1 0 0 0,-1-1 0 0 0,0 0 1 0 0,1 0-1 0 0,-1 0 0 0 0,1 0 0 0 0,-1 0 0 0 0,1 0 1 0 0,-1 0-1 0 0,1-1 0 0 0,-1 1 0 0 0,1 0 1 0 0,0-1-1 0 0,0 1 0 0 0,-1-1 0 0 0,1 0 0 0 0,0 0 1 0 0,0 0-1 0 0,-1 1 0 0 0,1-2 0 0 0,0 1 1 0 0,0 0-1 0 0,-1 0 0 0 0,1 0 0 0 0,0-1 0 0 0,0 1 1 0 0,-1-1-1 0 0,1 0 0 0 0,0 1 0 0 0,-1-1 1 0 0,1 0-1 0 0,-1 0 0 0 0,1 0 0 0 0,-1 0 0 0 0,0 0 1 0 0,1 0-1 0 0,-1 0 0 0 0,0-1 0 0 0,0 1 1 0 0,1 0-1 0 0,0-2-46 0 0,26-56 267 0 0,-5 120-1115 0 0,-22-55 585 0 0,14 35 705 0 0,5-27-6527 0 0,-7-16-1807 0 0</inkml:trace>
  <inkml:trace contextRef="#ctx0" brushRef="#br0" timeOffset="-4554.21">1036 50 3112 0 0,'0'0'784'0'0,"0"0"-57"0"0,0 0 1043 0 0,0 0-211 0 0,0 0-509 0 0,0 0-220 0 0,0 0-64 0 0,-5 7-54 0 0,-44 137 2362 0 0,47-135-2964 0 0,0 0 0 0 0,1 0 0 0 0,0 0 0 0 0,1 0 1 0 0,0 0-1 0 0,0 0 0 0 0,1 0 0 0 0,0 0 0 0 0,0 0 0 0 0,1-1 0 0 0,0 1 0 0 0,1 0 1 0 0,0-1-1 0 0,0 1 0 0 0,1-1 0 0 0,0 0 0 0 0,1 0 0 0 0,0 0 0 0 0,0-1 0 0 0,0 0 1 0 0,1 0-1 0 0,0 0 0 0 0,0 0 0 0 0,3 1-110 0 0,-7-7-193 0 0,23 14 737 0 0,-13-15-4587 0 0,-9-9-1091 0 0</inkml:trace>
  <inkml:trace contextRef="#ctx0" brushRef="#br0" timeOffset="-2911.69">1256 181 3412 0 0,'0'0'4970'0'0,"0"0"-2951"0"0,0 0-797 0 0,0 0-64 0 0,0 0-41 0 0,0 0-228 0 0,0 0-480 0 0,1 4-548 0 0,31 126 914 0 0,-32-130-723 0 0,0-1 0 0 0,0 1 0 0 0,0 0 0 0 0,0-1-1 0 0,-1 1 1 0 0,1 0 0 0 0,0 0 0 0 0,0-1 0 0 0,-1 1 0 0 0,1 0 0 0 0,0 0 0 0 0,-1-1-1 0 0,1 1 1 0 0,0 0 0 0 0,0 0 0 0 0,-1 0 0 0 0,1-1 0 0 0,0 1 0 0 0,-1 0 0 0 0,1 0 0 0 0,0 0-1 0 0,-1 0 1 0 0,1 0 0 0 0,-1 0 0 0 0,1 0 0 0 0,0 0 0 0 0,-1 0 0 0 0,1 0 0 0 0,0 0-1 0 0,-1 0 1 0 0,1 0 0 0 0,0 0 0 0 0,-1 0 0 0 0,1 0 0 0 0,0 0 0 0 0,-1 1 0 0 0,1-1-1 0 0,0 0-51 0 0,-3-42-86 0 0,3 38-46 0 0,1 0 0 0 0,0 0 1 0 0,0 0-1 0 0,0 0 0 0 0,1 0 1 0 0,-1 0-1 0 0,1 0 0 0 0,0 1 0 0 0,0-1 1 0 0,0 0-1 0 0,1 1 0 0 0,-1 0 0 0 0,1-1 1 0 0,0 1-1 0 0,0 0 0 0 0,0 1 0 0 0,0-1 1 0 0,0 0-1 0 0,0 1 0 0 0,1 0 0 0 0,0 0 1 0 0,-1 0-1 0 0,1 0 0 0 0,0 0 1 0 0,0 1-1 0 0,0 0 0 0 0,0-1 0 0 0,0 1 1 0 0,1 1 131 0 0,-5 14-10389 0 0,-7-8 6977 0 0</inkml:trace>
  <inkml:trace contextRef="#ctx0" brushRef="#br0" timeOffset="-2612.19">1532 101 5625 0 0,'0'0'4240'0'0,"0"0"-2977"0"0,0 0-603 0 0,2 8 118 0 0,9 157 2249 0 0,-11-162-3192 0 0,0 0 0 0 0,1 1-1 0 0,0-2 1 0 0,0 1 0 0 0,0 0-1 0 0,0 0 1 0 0,0 0-1 0 0,0 0 1 0 0,1 0 0 0 0,-1-1-1 0 0,1 1 1 0 0,0-1 0 0 0,0 1-1 0 0,0-1 1 0 0,0 0 0 0 0,0 0-1 0 0,0 0 1 0 0,1 0-1 0 0,-1 0 1 0 0,1 0 0 0 0,-1 0-1 0 0,1-1 1 0 0,0 0 0 0 0,0 1-1 0 0,-1-1 1 0 0,1 0-1 0 0,0 0 1 0 0,0-1 0 0 0,0 1-1 0 0,0 0 1 0 0,0-1 0 0 0,1 0-1 0 0,-1 0 1 0 0,1 0 165 0 0,8-4-6619 0 0</inkml:trace>
  <inkml:trace contextRef="#ctx0" brushRef="#br0" timeOffset="-2352.39">1687 212 4012 0 0,'0'0'9049'0'0,"0"0"-7789"0"0,0 0-1032 0 0,0 0-116 0 0,-39 2 180 0 0,22-2-204 0 0,2 0-88 0 0,-2 0-4 0 0,2 0-1160 0 0,0 0-676 0 0,2 0-1140 0 0,-2-3-3745 0 0</inkml:trace>
  <inkml:trace contextRef="#ctx0" brushRef="#br0" timeOffset="-2103.53">1745 1 9753 0 0,'0'0'1480'0'0,"0"0"-846"0"0,0 0-240 0 0,0 0 37 0 0,0 0-184 0 0,0 0-211 0 0,0 0-269 0 0,0 0-238 0 0,32 19-535 0 0,-31-18 1044 0 0,0 1 0 0 0,0 0 0 0 0,1 0-1 0 0,-2-1 1 0 0,1 1 0 0 0,0 0 0 0 0,0 0 0 0 0,-1 0 0 0 0,1 0 0 0 0,-1 0-1 0 0,1 0 1 0 0,-1 1 0 0 0,0-1 0 0 0,0 0 0 0 0,0 0 0 0 0,0 0 0 0 0,0 0-1 0 0,0 0 1 0 0,-1 0 0 0 0,1 0 0 0 0,-1 0 0 0 0,1 0 0 0 0,-1 0 0 0 0,0 0-1 0 0,0 0 1 0 0,0 0 0 0 0,0 0 0 0 0,0 0 0 0 0,0-1 0 0 0,-1 1 0 0 0,1-1-1 0 0,0 1 1 0 0,-2 1-38 0 0,-14 42 729 0 0,79-39 517 0 0,-53-8-1452 0 0,-2-1-4947 0 0,-2 1-913 0 0</inkml:trace>
  <inkml:trace contextRef="#ctx0" brushRef="#br0" timeOffset="-1854.49">2126 239 5184 0 0,'0'0'7669'0'0,"0"0"-7349"0"0,0 0-244 0 0,0 0 344 0 0,0 0 100 0 0,0 0 36 0 0,-36 3 76 0 0,20-3-144 0 0,-1 0-312 0 0,-2 0-172 0 0,2-1-4 0 0,-3 0 8 0 0,2 1-8 0 0,1-2-204 0 0,1-1-752 0 0,1-2-516 0 0,3 0-936 0 0,4 0-2796 0 0</inkml:trace>
  <inkml:trace contextRef="#ctx0" brushRef="#br0" timeOffset="-1608.48">2032 192 4028 0 0,'0'0'4481'0'0,"0"0"-3821"0"0,0 0 248 0 0,23 41 32 0 0,-21-29 36 0 0,-2-1-80 0 0,0 0-40 0 0,-2-1-208 0 0,-4-2-180 0 0,1 0-392 0 0,1-2-76 0 0,-2 0-584 0 0,0-2-404 0 0,3-1-780 0 0,1-1-2396 0 0,2-5-3269 0 0</inkml:trace>
  <inkml:trace contextRef="#ctx0" brushRef="#br0" timeOffset="-1452.9">2354 150 10425 0 0,'0'0'2843'0'0,"0"0"-1713"0"0,0 0-893 0 0,-8-1-313 0 0,6 1 24 0 0,-4-2-29 0 0,1 1 0 0 0,-1 0-1 0 0,0 0 1 0 0,1 0 0 0 0,-1 1-1 0 0,0 0 1 0 0,1 0 0 0 0,-1 0-1 0 0,0 1 1 0 0,1 0 0 0 0,-1 0-1 0 0,0 0 1 0 0,1 1 0 0 0,-1-1-1 0 0,1 2 1 0 0,0-1 0 0 0,0 0-1 0 0,-1 2 82 0 0,44 24-1041 0 0,-30-24 1193 0 0,-4-4-40 0 0,0 1 0 0 0,0 0 0 0 0,-1 1-1 0 0,1-1 1 0 0,0 1 0 0 0,0-1-1 0 0,-1 1 1 0 0,1 0 0 0 0,-1 0 0 0 0,0 1-1 0 0,1-1 1 0 0,-1 1 0 0 0,0 0 0 0 0,0 0-1 0 0,-1 0 1 0 0,1 0 0 0 0,-1 0-1 0 0,1 0 1 0 0,-1 1 0 0 0,0-1 0 0 0,0 1-1 0 0,-1 0 1 0 0,1 0 0 0 0,-1-1-1 0 0,1 1 1 0 0,-1 0 0 0 0,-1 0 0 0 0,1 0-1 0 0,0 0 1 0 0,-1 1-112 0 0,-40 12 751 0 0,12-20-6962 0 0,20-4-483 0 0</inkml:trace>
  <inkml:trace contextRef="#ctx0" brushRef="#br0" timeOffset="-1169.78">2473 46 7385 0 0,'0'0'5098'0'0,"0"0"-3718"0"0,0 0-1283 0 0,0 0-101 0 0,0 0-22 0 0,0 0-56 0 0,5-2 5 0 0,-4 1 84 0 0,1 1-1 0 0,-1-1 0 0 0,0 0 1 0 0,1 1-1 0 0,-1-1 0 0 0,1 1 0 0 0,-1-1 1 0 0,1 1-1 0 0,-1 0 0 0 0,1 0 1 0 0,-1-1-1 0 0,1 1 0 0 0,-1 0 1 0 0,1 1-1 0 0,-1-1 0 0 0,1 0 1 0 0,-1 0-1 0 0,1 1 0 0 0,-1-1 1 0 0,1 0-1 0 0,-1 1 0 0 0,0 0 1 0 0,1-1-1 0 0,-1 1 0 0 0,0 0 1 0 0,1 0-1 0 0,-1-1 0 0 0,0 1 0 0 0,0 0 1 0 0,0 0-1 0 0,0 1 0 0 0,0-1 1 0 0,0 0-1 0 0,0 0 0 0 0,0 0 1 0 0,0 1-1 0 0,0-1 0 0 0,-1 0 1 0 0,1 1-1 0 0,0-1 0 0 0,-1 1 1 0 0,0-1-1 0 0,1 0 0 0 0,-1 1 1 0 0,0-1-1 0 0,1 1 0 0 0,-1-1 0 0 0,0 1 1 0 0,0-1-1 0 0,0 1 0 0 0,-1-1 1 0 0,1 1-1 0 0,0-1 0 0 0,0 1 1 0 0,-1-1-1 0 0,1 1 0 0 0,-1-1 1 0 0,1 1-1 0 0,-1-1 0 0 0,0 0 1 0 0,0 2-7 0 0,-35 64 682 0 0,105-62-2202 0 0,-66-7 913 0 0,11-5-5820 0 0,-3-4 142 0 0</inkml:trace>
  <inkml:trace contextRef="#ctx0" brushRef="#br0" timeOffset="-951.74">2755 82 10509 0 0,'0'0'1472'0'0,"0"0"-821"0"0,1 7 146 0 0,-13 159 2561 0 0,13-80-2490 0 0,20-52-2438 0 0,22-32-7504 0 0,-32-9 2063 0 0</inkml:trace>
  <inkml:trace contextRef="#ctx0" brushRef="#br0" timeOffset="-781.28">2871 277 5092 0 0,'0'0'9233'0'0,"0"0"-8713"0"0,0 0-120 0 0,-38-1-400 0 0,20-2 592 0 0,-4 1-264 0 0,0-1-224 0 0,-2 1-104 0 0,2 0-100 0 0,1 0-1172 0 0,2 0-696 0 0,3 0-2452 0 0,1-7-3861 0 0</inkml:trace>
  <inkml:trace contextRef="#ctx0" brushRef="#br0" timeOffset="-609.71">3018 71 7949 0 0,'4'6'4854'0'0,"2"6"-4652"0"0,0 0 0 0 0,-1 0 0 0 0,-1 0 0 0 0,0 0 0 0 0,0 1-1 0 0,-1 0 1 0 0,-1 0 0 0 0,0 0 0 0 0,-1 0 0 0 0,0 0 0 0 0,-1 0 0 0 0,0 0-1 0 0,-1 0 1 0 0,-1 0 0 0 0,0 0 0 0 0,-1 0 0 0 0,0 0 0 0 0,-1 0 0 0 0,0-1-1 0 0,-4 5-201 0 0,4-7-158 0 0,-1 0-1 0 0,0-1 0 0 0,-1 0 0 0 0,0 0 0 0 0,0 0 0 0 0,-1-1 0 0 0,0 0 1 0 0,-1 0-1 0 0,0-1 0 0 0,0 0 0 0 0,0 0 0 0 0,-1-1 0 0 0,0 0 0 0 0,0 0 1 0 0,-1-1-1 0 0,-8 3 159 0 0,2-3-3367 0 0,-2-5-4129 0 0</inkml:trace>
  <inkml:trace contextRef="#ctx0" brushRef="#br0" timeOffset="7284.73">3827 221 3708 0 0,'0'0'718'0'0,"0"0"1573"0"0,0 0-485 0 0,0 0-608 0 0,0 0-92 0 0,0 0-119 0 0,0 0-207 0 0,0 0-175 0 0,0 0-147 0 0,8-18 66 0 0,-6 17-523 0 0,0 0 1 0 0,0 1-1 0 0,0-1 0 0 0,1 0 0 0 0,-1 1 0 0 0,0-1 1 0 0,0 1-1 0 0,0 0 0 0 0,0 0 0 0 0,1 0 0 0 0,-1 0 0 0 0,0 0 1 0 0,0 0-1 0 0,0 1 0 0 0,0-1 0 0 0,1 1 0 0 0,-1-1 0 0 0,0 1 1 0 0,0 0-1 0 0,0 0 0 0 0,0 0 0 0 0,0 0 0 0 0,0 0 1 0 0,-1 0-1 0 0,1 0 0 0 0,0 1 0 0 0,-1-1 0 0 0,1 1 0 0 0,0-1 1 0 0,-1 1-1 0 0,0 0 0 0 0,1 0 0 0 0,-1-1 0 0 0,0 1 0 0 0,0 0 1 0 0,0 0-1 0 0,0 0 0 0 0,0 0 0 0 0,-1 0 0 0 0,1 0 1 0 0,-1 1-1 0 0,1-1 0 0 0,-1 0 0 0 0,0 0 0 0 0,0 0 0 0 0,0 0 1 0 0,0 1-1 0 0,0-1 0 0 0,0 0 0 0 0,0 0 0 0 0,-1 0 0 0 0,1 0 1 0 0,-1 1-1 0 0,0-1 0 0 0,0 0 0 0 0,0 0 0 0 0,1 0 1 0 0,-2 0-1 0 0,1-1 0 0 0,0 1 0 0 0,0 0 0 0 0,-1 0 0 0 0,1-1 1 0 0,-2 2-2 0 0,-31 67 126 0 0,76-71 1480 0 0,-26 0-1737 0 0,14-3-92 0 0,-13-3-6515 0 0,-15 5 1213 0 0</inkml:trace>
  <inkml:trace contextRef="#ctx0" brushRef="#br0" timeOffset="7685.12">4202 182 3708 0 0,'0'0'6854'0'0,"0"0"-5303"0"0,0 0-1647 0 0,-6 0-32 0 0,2 0 101 0 0,-1-1 27 0 0,0 0-1 0 0,0 1 1 0 0,0 0-1 0 0,0 0 1 0 0,0 0-1 0 0,0 0 1 0 0,0 1-1 0 0,0 0 1 0 0,0 0-1 0 0,0 0 0 0 0,0 1 1 0 0,0 0-1 0 0,1 0 1 0 0,-1 0-1 0 0,1 0 1 0 0,-1 1-1 0 0,1-1 1 0 0,0 1-1 0 0,0 0 1 0 0,0 0-1 0 0,-1 2 1 0 0,57 39-585 0 0,-35-35 937 0 0,-13-8-252 0 0,0 0-1 0 0,0 0 0 0 0,-1 0 1 0 0,1 1-1 0 0,0 0 1 0 0,-1 0-1 0 0,0-1 1 0 0,1 2-1 0 0,-1-1 0 0 0,0 0 1 0 0,0 1-1 0 0,0-1 1 0 0,-1 1-1 0 0,1 0 1 0 0,0 0-1 0 0,-1 0 1 0 0,0 0-1 0 0,0 1 0 0 0,0-1 1 0 0,0 1-1 0 0,0-1 1 0 0,-1 1-1 0 0,0-1 1 0 0,1 5-100 0 0,-5-5 110 0 0,-1 0 0 0 0,1 1 1 0 0,-1-2-1 0 0,0 1 0 0 0,0 0 1 0 0,0-1-1 0 0,-1 0 0 0 0,1 0 1 0 0,-1 0-1 0 0,1-1 0 0 0,-1 1 1 0 0,1-1-1 0 0,-1 0 0 0 0,0 0 1 0 0,0-1-1 0 0,0 1 0 0 0,1-1 1 0 0,-1 0-1 0 0,0-1 0 0 0,-3 1-110 0 0,-24-4-1410 0 0,15-7-3193 0 0,12-2-1619 0 0</inkml:trace>
  <inkml:trace contextRef="#ctx0" brushRef="#br0" timeOffset="7951.56">4412 117 6021 0 0,'0'0'4072'0'0,"0"7"-3079"0"0,-28 212 2302 0 0,41-200-3954 0 0,3-16-2647 0 0,-8-3-985 0 0</inkml:trace>
  <inkml:trace contextRef="#ctx0" brushRef="#br0" timeOffset="8106.31">4520 252 4592 0 0,'0'0'5713'0'0,"0"0"-3861"0"0,0 0-1660 0 0,0 0-24 0 0,-34 5 444 0 0,17-4-40 0 0,-4-1-240 0 0,-2 2-232 0 0,-1-1-100 0 0,0 0-1056 0 0,2-1-932 0 0,5 0-2544 0 0,-4-7-2025 0 0</inkml:trace>
  <inkml:trace contextRef="#ctx0" brushRef="#br0" timeOffset="9874.18">4790 108 6049 0 0,'0'0'356'0'0,"0"0"1252"0"0,0 0-424 0 0,0 0-657 0 0,0 0 81 0 0,0 0-70 0 0,0 0-146 0 0,0 0-173 0 0,0 0-22 0 0,-4 3 82 0 0,-5 10-38 0 0,1 0-1 0 0,0 1 1 0 0,1-1-1 0 0,1 2 1 0 0,0-1-1 0 0,1 1 0 0 0,1 0 1 0 0,0 0-1 0 0,1 0 1 0 0,1 1-1 0 0,0-1 1 0 0,1 1-1 0 0,1 0-240 0 0,-2-8 69 0 0,1-1 0 0 0,0 0 0 0 0,1 1 0 0 0,0-1 0 0 0,0 0 0 0 0,0 1-1 0 0,1-1 1 0 0,0 0 0 0 0,1 1 0 0 0,0-1 0 0 0,0 0 0 0 0,0 0 0 0 0,1 0 0 0 0,0-1-1 0 0,0 1 1 0 0,1-1 0 0 0,-1 1 0 0 0,2-1 0 0 0,-1 0 0 0 0,4 4-69 0 0,1-18-4893 0 0,-7 3 1264 0 0,5-12-3762 0 0</inkml:trace>
  <inkml:trace contextRef="#ctx0" brushRef="#br0" timeOffset="10184.3">4913 201 3404 0 0,'0'0'5559'0'0,"1"6"-4550"0"0,39 146 3560 0 0,-40-152-4162 0 0,-15-45 1601 0 0,35-51-2624 0 0,17 78-6485 0 0,-35 18 1346 0 0</inkml:trace>
  <inkml:trace contextRef="#ctx0" brushRef="#br0" timeOffset="10633.88">5208 183 9401 0 0,'0'0'2318'0'0,"0"0"-1232"0"0,0 0-272 0 0,0 0-42 0 0,0 0-336 0 0,0 0-221 0 0,-7-3 7 0 0,5 1-273 0 0,0 0 1 0 0,1 1-1 0 0,-1 0 1 0 0,0-1-1 0 0,0 1 1 0 0,0 0-1 0 0,0 0 0 0 0,0 0 1 0 0,0 0-1 0 0,-1 0 1 0 0,1 0-1 0 0,0 1 0 0 0,0-1 1 0 0,-1 1-1 0 0,1 0 1 0 0,0 0-1 0 0,-1-1 1 0 0,1 1-1 0 0,0 1 0 0 0,-1-1 1 0 0,1 0-1 0 0,0 1 1 0 0,-1-1-1 0 0,1 1 0 0 0,0-1 1 0 0,0 1-1 0 0,0 0 1 0 0,0 0-1 0 0,-1 0 1 0 0,1 0-1 0 0,0 1 0 0 0,1-1 1 0 0,-1 0-1 0 0,0 1 1 0 0,0-1-1 0 0,1 1 0 0 0,-1 0 1 0 0,1 0-1 0 0,-1 0 1 0 0,1-1-1 0 0,0 1 1 0 0,-1 0-1 0 0,1 1 0 0 0,0-1 1 0 0,1 0-1 0 0,-2 2 51 0 0,4 0-11 0 0,1 1-1 0 0,-1 0 1 0 0,1-1-1 0 0,0 0 1 0 0,0 1 0 0 0,1-1-1 0 0,-1 0 1 0 0,1-1-1 0 0,0 1 1 0 0,-1-1-1 0 0,2 1 1 0 0,-1-1-1 0 0,0-1 1 0 0,1 1-1 0 0,-1 0 1 0 0,1-1 0 0 0,3 1 11 0 0,9 7-73 0 0,31 45 1531 0 0,-47-54-1417 0 0,-1 1-1 0 0,0-1 1 0 0,1 0 0 0 0,-1 1 0 0 0,0-1 0 0 0,0 1 0 0 0,0-1 0 0 0,0 1-1 0 0,0-1 1 0 0,-1 1 0 0 0,1-1 0 0 0,0 0 0 0 0,-1 1 0 0 0,1-1-1 0 0,-1 1 1 0 0,1-1 0 0 0,-1 0 0 0 0,0 0 0 0 0,1 1 0 0 0,-1-1-1 0 0,0 0 1 0 0,0 0 0 0 0,0 0 0 0 0,0 0 0 0 0,0 0 0 0 0,0 0-1 0 0,0 0 1 0 0,0 0 0 0 0,0 0 0 0 0,-1 0 0 0 0,1-1 0 0 0,0 1 0 0 0,-1 0-1 0 0,1-1 1 0 0,0 1 0 0 0,-1-1 0 0 0,1 0 0 0 0,-1 1 0 0 0,1-1-1 0 0,0 0 1 0 0,-1 0 0 0 0,1 0 0 0 0,-1 0 0 0 0,1 0 0 0 0,-1 0-1 0 0,1 0 1 0 0,-1-1 0 0 0,1 1-41 0 0,-55-1-778 0 0,39-5-1993 0 0,4-7-3397 0 0,9 2-203 0 0</inkml:trace>
  <inkml:trace contextRef="#ctx0" brushRef="#br0" timeOffset="11023.92">5385 199 2632 0 0,'0'0'7898'0'0,"0"0"-5935"0"0,0 0-1998 0 0,0 0 221 0 0,-1 6 249 0 0,0 5-180 0 0,-1-1-116 0 0,0 0 1 0 0,1-1-1 0 0,0 1 0 0 0,0 0 0 0 0,1 0 0 0 0,1 0 1 0 0,0 0-1 0 0,0 0 0 0 0,1 0 0 0 0,0 0 0 0 0,1-1 1 0 0,2 6-140 0 0,-3-14 10 0 0,1 0 1 0 0,-1 1-1 0 0,1-1 1 0 0,0 0 0 0 0,0 0-1 0 0,-1-1 1 0 0,1 1-1 0 0,0 0 1 0 0,0-1 0 0 0,0 0-1 0 0,0 0 1 0 0,0 0-1 0 0,0 0 1 0 0,0 0 0 0 0,0 0-1 0 0,-1-1 1 0 0,1 0-1 0 0,0 1 1 0 0,0-1 0 0 0,0 0-1 0 0,-1 0 1 0 0,1 0-1 0 0,0-1 1 0 0,-1 1-1 0 0,1-1 1 0 0,-1 0 0 0 0,0 1-1 0 0,1-1 1 0 0,-1 0-1 0 0,0 0 1 0 0,0 0 0 0 0,0-1-1 0 0,-1 1 1 0 0,1 0-1 0 0,0-1 1 0 0,-1 1 0 0 0,1-1-1 0 0,-1 0 1 0 0,0 1-1 0 0,0-1 1 0 0,0 0 0 0 0,0 0-1 0 0,-1 1 1 0 0,1-1-1 0 0,-1 0 1 0 0,0 0-1 0 0,1 0 1 0 0,-1 0 0 0 0,-1 0-1 0 0,1 0 1 0 0,0 0-1 0 0,-1 0-10 0 0,4-23-349 0 0,7 38-582 0 0,18 133 1769 0 0,-19-133-5227 0 0,-5-12-14 0 0</inkml:trace>
  <inkml:trace contextRef="#ctx0" brushRef="#br0" timeOffset="11275">5725 174 208 0 0,'0'0'4492'0'0,"0"0"117"0"0,26 37-4053 0 0,-16-16-64 0 0,-1 2 408 0 0,-1 2-52 0 0,-7 1-168 0 0,-1-1-80 0 0,-1-1-128 0 0,-9 2-144 0 0,-1-2-112 0 0,-4-2-64 0 0,-2-2-152 0 0,-3-1-608 0 0,1-3-580 0 0,6-3-1264 0 0,-3-8-5361 0 0</inkml:trace>
  <inkml:trace contextRef="#ctx0" brushRef="#br0" timeOffset="12476.79">5646 649 1760 0 0,'0'0'4287'0'0,"0"0"-2636"0"0,0 0-941 0 0,0 0-174 0 0,-6 0 20 0 0,-141 0 3203 0 0,-82-14-2331 0 0,-11-1-1474 0 0,-695-24 1727 0 0,433 9-1674 0 0,89 17-46 0 0,54 7 126 0 0,91-8-251 0 0,-94 25-154 0 0,351-11 32 0 0,-13 1-1122 0 0,9-6-2953 0 0,4-2-3307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8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291 124 12017 0 0,'0'0'2318'0'0,"0"0"-996"0"0,0 0-241 0 0,0 0-333 0 0,0 0-388 0 0,-9-1-94 0 0,-236-21-1049 0 0,213 14-1705 0 0,28 1-5491 0 0,10 1 2009 0 0</inkml:trace>
  <inkml:trace contextRef="#ctx0" brushRef="#br0" timeOffset="245.37">326 31 3068 0 0,'0'0'7214'0'0,"0"0"-4810"0"0,0 0-1473 0 0,0 0 143 0 0,0 0-356 0 0,0 0-266 0 0,-7-3 47 0 0,-190-18-2142 0 0,191 17-1782 0 0,6 2-906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48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9773 0 0,'0'0'1045'0'0,"0"0"-556"0"0,0 0 118 0 0,0 0 131 0 0,0 0-147 0 0,0 0-245 0 0,0 0-96 0 0,8-1-173 0 0,142 24 1318 0 0,-148-19-1375 0 0,-1-1-1 0 0,0 0 1 0 0,0 0 0 0 0,-1 0-1 0 0,1 1 1 0 0,-1-1-1 0 0,1 0 1 0 0,-1 0-1 0 0,0 1 1 0 0,0-1-1 0 0,-1 0 1 0 0,1 1-1 0 0,-1-1 1 0 0,1 0-1 0 0,-1 0 1 0 0,0 1-1 0 0,-1-1 1 0 0,1 0-1 0 0,0 0 1 0 0,-1 0-1 0 0,1 0 1 0 0,-1-1-1 0 0,0 1 1 0 0,0 0 0 0 0,0-1-1 0 0,-1 1 1 0 0,1-1-1 0 0,0 0 1 0 0,-1 1-20 0 0,-4 6 55 0 0,-6 11 171 0 0,8-14-196 0 0,0-1 0 0 0,1 1 0 0 0,0-1 0 0 0,0 1 0 0 0,0 1 0 0 0,1-1 0 0 0,0 0 0 0 0,0 1 0 0 0,0 0 0 0 0,1 0 0 0 0,0-1 0 0 0,0 1 0 0 0,1 0-1 0 0,0 1 1 0 0,0-1 0 0 0,1 0 0 0 0,0 0 0 0 0,0 0 0 0 0,1 4-30 0 0,1-8 119 0 0,1-1 0 0 0,-1 0 0 0 0,1 1 0 0 0,-1-1 0 0 0,1 0-1 0 0,0 0 1 0 0,0 0 0 0 0,0 0 0 0 0,0-1 0 0 0,0 1 0 0 0,0-1 0 0 0,0 0-1 0 0,1 0 1 0 0,-1 0 0 0 0,0 0 0 0 0,1-1 0 0 0,-1 1 0 0 0,0-1 0 0 0,1 0-1 0 0,-1 0 1 0 0,1 0 0 0 0,-1 0 0 0 0,1-1 0 0 0,0 0-119 0 0,47-18-2700 0 0,-46 12-518 0 0,-2-1-2825 0 0,1-4-1577 0 0</inkml:trace>
  <inkml:trace contextRef="#ctx0" brushRef="#br0" timeOffset="247.85">209 193 10065 0 0,'0'0'4996'0'0,"0"0"-4416"0"0,0 0-368 0 0,0 0 196 0 0,0 0-59 0 0,-50-3-101 0 0,28 2-84 0 0,-4 0-164 0 0,4 1-56 0 0,-3 0-921 0 0,4-1-927 0 0,4 1-3452 0 0,3-5-3261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1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22 6949 0 0,'0'0'8976'0'0,"0"0"-8712"0"0,0 0-264 0 0,0 0 0 0 0,0 0 80 0 0,0 0 381 0 0,0 0 3 0 0,-40 1-192 0 0,23-1-260 0 0,-3 0-12 0 0,3 0-4 0 0,2 0-620 0 0,2-1-405 0 0,1-4-1003 0 0,7 1-3572 0 0,1-9-2561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1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1 11325 0 0,'0'0'2572'0'0,"0"0"-2496"0"0,0 0-76 0 0,0 0 0 0 0,0 0 524 0 0,-36 4-104 0 0,16-2-108 0 0,-5-2-212 0 0,0 2-100 0 0,-2-1-1124 0 0,8-1-1364 0 0,-9 0-4529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0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58 2480 0 0,'0'0'6720'0'0,"0"0"-4348"0"0,0 0-1642 0 0,0 0-702 0 0,0 0 81 0 0,0 0 387 0 0,9 6-28 0 0,-1 0-257 0 0,0 0-1 0 0,1-1 0 0 0,-1 0 1 0 0,1-1-1 0 0,1 0 0 0 0,-1 0 1 0 0,0-1-1 0 0,1 0 1 0 0,-1 0-1 0 0,1-1 0 0 0,0-1 1 0 0,0 0-1 0 0,1 0-210 0 0,55-15 2098 0 0,-65 14-2100 0 0,0 0 0 0 0,0-1 0 0 0,0 1 0 0 0,0-1 0 0 0,-1 1 0 0 0,1-1 1 0 0,0 0-1 0 0,0 1 0 0 0,0-1 0 0 0,-1 0 0 0 0,1 1 0 0 0,0-1 0 0 0,-1 0 0 0 0,1 0 0 0 0,-1 0 1 0 0,1 1-1 0 0,-1-1 0 0 0,0 0 0 0 0,1 0 0 0 0,-1 0 0 0 0,0 0 0 0 0,1 0 0 0 0,-1 0 0 0 0,0 0 1 0 0,0 0-1 0 0,0 0 0 0 0,0 0 0 0 0,0 0 0 0 0,0 0 0 0 0,0 0 0 0 0,0 0 0 0 0,0 0 1 0 0,0 0-1 0 0,-1 0 0 0 0,1 0 0 0 0,0 0 0 0 0,-1 0 0 0 0,1 1 0 0 0,-1-1 0 0 0,1 0 0 0 0,-1 0 1 0 0,1 0-1 0 0,-1 0 0 0 0,0 1 0 0 0,1-1 0 0 0,-1 0 0 0 0,0 1 0 0 0,0-1 0 0 0,1 0 1 0 0,-1 1-1 0 0,0-1 0 0 0,0 1 0 0 0,0-1 0 0 0,0 1 0 0 0,0 0 0 0 0,0-1 0 0 0,1 1 0 0 0,-1 0 1 0 0,0 0-1 0 0,0-1 0 0 0,0 1 0 0 0,-1 0 2 0 0,-10-7-195 0 0,-1-1 0 0 0,0 2 0 0 0,-1 0 0 0 0,1 1 0 0 0,-1 0 0 0 0,0 1 1 0 0,0 0-1 0 0,-1 1 0 0 0,1 1 0 0 0,-1 0 0 0 0,-9 1 195 0 0,22 3 2 0 0,1 1 0 0 0,-1-1 0 0 0,1 1 0 0 0,-1-1 0 0 0,1 1 1 0 0,0 0-1 0 0,0 0 0 0 0,0-1 0 0 0,0 1 0 0 0,1 0 0 0 0,-1 0 0 0 0,1 0 0 0 0,0 0 1 0 0,0 0-1 0 0,0 0 0 0 0,0 0 0 0 0,0 0 0 0 0,1 0 0 0 0,-1 0 0 0 0,1 0 0 0 0,0-1 1 0 0,-1 1-1 0 0,2 0 0 0 0,0 2-2 0 0,0 6 129 0 0,16 312 1370 0 0,-8-320-7196 0 0,-5-7 385 0 0</inkml:trace>
  <inkml:trace contextRef="#ctx0" brushRef="#br0" timeOffset="252.13">199 306 12765 0 0,'0'0'928'0'0,"0"0"-924"0"0,-56 6-4 0 0,30-3 92 0 0,-5-2-92 0 0,5 1-52 0 0,1-2-892 0 0,3 0-1924 0 0,9 0-3185 0 0</inkml:trace>
  <inkml:trace contextRef="#ctx0" brushRef="#br0" timeOffset="625.3">374 356 9673 0 0,'0'0'729'0'0,"-7"-1"-59"0"0,-36-6 604 0 0,44 60 748 0 0,-1-50-1955 0 0,0 1 0 0 0,1-1 0 0 0,-1 0 0 0 0,1 1 0 0 0,0-1 0 0 0,0 0 1 0 0,0 0-1 0 0,0 0 0 0 0,1 0 0 0 0,-1 0 0 0 0,1 0 0 0 0,0 0 0 0 0,-1 0 0 0 0,1-1 0 0 0,1 1 0 0 0,-1 0 0 0 0,0-1 0 0 0,1 0 1 0 0,-1 0-1 0 0,1 0 0 0 0,0 0 0 0 0,-1 0 0 0 0,1 0 0 0 0,0-1 0 0 0,0 1 0 0 0,0-1 0 0 0,0 0 0 0 0,1 0 0 0 0,-1 0 0 0 0,0 0 1 0 0,0 0-1 0 0,1-1 0 0 0,-1 0 0 0 0,0 0 0 0 0,1 0 0 0 0,-1 0 0 0 0,0 0 0 0 0,1 0 0 0 0,-1-1 0 0 0,0 0 0 0 0,0 1 0 0 0,1-1 1 0 0,-1-1-1 0 0,0 1 0 0 0,0 0 0 0 0,0-1 0 0 0,0 1 0 0 0,0-1 0 0 0,-1 0 0 0 0,1 0 0 0 0,0 0 0 0 0,1-2-67 0 0,16-70 4 0 0,-3 107-776 0 0,-13-24 864 0 0,0 0 1 0 0,-1-1 0 0 0,0 1 0 0 0,0 1 0 0 0,-1-1 0 0 0,0 0-1 0 0,-1 1 1 0 0,0-1 0 0 0,0 0 0 0 0,-1 1 0 0 0,0-1 0 0 0,-1 1 0 0 0,0-1-1 0 0,0 1 1 0 0,-1-1 0 0 0,0 0 0 0 0,-1 0 0 0 0,0 0 0 0 0,0 0 0 0 0,-1 0-1 0 0,0-1 1 0 0,-1 1 0 0 0,0-1 0 0 0,0 0 0 0 0,-1-1 0 0 0,0 1-1 0 0,0-1 1 0 0,-1 0 0 0 0,1-1 0 0 0,-2 1 0 0 0,-1 0-93 0 0,3-6-22 0 0,1 0 0 0 0,-1 0 0 0 0,1-1 0 0 0,-1 1 0 0 0,1-1 0 0 0,-1-1 0 0 0,1 1 0 0 0,-1-1 0 0 0,1 0 0 0 0,-1 0 0 0 0,1-1 0 0 0,0 0 0 0 0,-1 1 0 0 0,1-2 0 0 0,0 1 0 0 0,0-1 0 0 0,1 1 0 0 0,-1-2 0 0 0,0 1 0 0 0,-3-4 22 0 0,-44-52-6508 0 0,48 49 1914 0 0,10 2-1634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3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3 2752 0 0,'0'0'1196'0'0,"0"0"-276"0"0,0 0-284 0 0,0 0-235 0 0,0 0-165 0 0,0 0 102 0 0,0 0 107 0 0,0 0 64 0 0,-3 5 462 0 0,0-1-789 0 0,0 0-1 0 0,0-1 0 0 0,0 1 1 0 0,-1-1-1 0 0,0 0 1 0 0,1 0-1 0 0,-1 0 1 0 0,0 0-1 0 0,0-1 0 0 0,-1 0 1 0 0,1 1-1 0 0,0-2 1 0 0,-1 1-1 0 0,1 0 1 0 0,-1-1-1 0 0,0 0 1 0 0,1 0-1 0 0,-1 0 0 0 0,0-1 1 0 0,0 1-1 0 0,1-1 1 0 0,-1-1-1 0 0,-1 1-181 0 0,-10 0 147 0 0,1 0 0 0 0,-1-1 0 0 0,1-1 0 0 0,0 0 0 0 0,-1-1 0 0 0,1-1-1 0 0,0 0 1 0 0,1-1 0 0 0,-1 0 0 0 0,1-2 0 0 0,0 0 0 0 0,-2-2-147 0 0,14 7-249 0 0,-2 0-5139 0 0,1 1-55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6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11249 0 0,'0'0'2114'0'0,"0"0"-1352"0"0,0 0-609 0 0,0 0-36 0 0,0 0-27 0 0,0 0-25 0 0,0 0-179 0 0,6 0-193 0 0,-3 0 334 0 0,1 0 1 0 0,-1 0-1 0 0,0 0 0 0 0,0 1 0 0 0,0-1 0 0 0,0 1 0 0 0,1-1 0 0 0,-1 1 0 0 0,0 0 0 0 0,0 1 0 0 0,0-1 1 0 0,0 0-1 0 0,-1 1 0 0 0,1-1 0 0 0,0 1 0 0 0,-1 0 0 0 0,1 0 0 0 0,-1 0 0 0 0,1 0 0 0 0,-1 1 0 0 0,0-1 1 0 0,0 1-1 0 0,0-1 0 0 0,0 1 0 0 0,-1-1 0 0 0,1 1 0 0 0,-1 0 0 0 0,1 0 0 0 0,-1 0 0 0 0,0 0 1 0 0,0 0-1 0 0,0 0 0 0 0,-1 0 0 0 0,1 1 0 0 0,-1-1 0 0 0,0 0 0 0 0,1 0 0 0 0,-2 0 0 0 0,1 1 0 0 0,0-1 1 0 0,-1 0-1 0 0,1 0 0 0 0,-1 0 0 0 0,0 0 0 0 0,0 0 0 0 0,0 0 0 0 0,0 0 0 0 0,-1 0 0 0 0,-1 2-27 0 0,-60 88 449 0 0,66-91-372 0 0,-1 0-1 0 0,1 0 0 0 0,0 0 1 0 0,-1 0-1 0 0,1-1 1 0 0,0 1-1 0 0,0-1 1 0 0,0 0-1 0 0,0 0 1 0 0,0 0-1 0 0,0 0 0 0 0,1-1 1 0 0,-1 1-1 0 0,0-1 1 0 0,0 0-1 0 0,1 0 1 0 0,-1 0-1 0 0,0 0 1 0 0,0 0-1 0 0,0-1 0 0 0,1 1 1 0 0,-1-1-1 0 0,0 0 1 0 0,0 0-1 0 0,0 0 1 0 0,0-1-77 0 0,77-27 123 0 0,-51 5-6024 0 0,-21 15-943 0 0</inkml:trace>
  <inkml:trace contextRef="#ctx0" brushRef="#br0" timeOffset="421.87">382 14 15029 0 0,'0'0'876'0'0,"0"0"-852"0"0,1 8 204 0 0,0 1 10 0 0,19 87 554 0 0,-20-94-739 0 0,1 0 0 0 0,-1 1 0 0 0,1-1-1 0 0,0 0 1 0 0,0 0 0 0 0,0 0 0 0 0,0 0-1 0 0,0 0 1 0 0,0 0 0 0 0,1 0 0 0 0,-1 0-1 0 0,0 0 1 0 0,1 0 0 0 0,0 0 0 0 0,-1-1-1 0 0,1 1 1 0 0,0-1 0 0 0,0 0 0 0 0,0 1 0 0 0,0-1-1 0 0,0 0 1 0 0,0 0 0 0 0,0 0 0 0 0,0 0-1 0 0,1 0 1 0 0,-1-1 0 0 0,0 1 0 0 0,0-1-1 0 0,1 0 1 0 0,-1 1 0 0 0,0-1 0 0 0,1 0 0 0 0,-1 0-1 0 0,0 0 1 0 0,1-1 0 0 0,-1 1 0 0 0,0-1-1 0 0,1 1 1 0 0,-1-1-53 0 0,0 0-1 0 0,0-1 1 0 0,0 1-1 0 0,0 0 0 0 0,0-1 0 0 0,-1 0 1 0 0,1 1-1 0 0,-1-1 0 0 0,1 0 0 0 0,-1 0 1 0 0,0 0-1 0 0,1 0 0 0 0,-1 0 0 0 0,0 0 0 0 0,0 0 1 0 0,-1 0-1 0 0,1 0 0 0 0,0-1 0 0 0,-1 1 1 0 0,1 0-1 0 0,-1-1 0 0 0,0 1 0 0 0,0 0 1 0 0,0-1-1 0 0,0 1 0 0 0,0 0 0 0 0,0 0 1 0 0,-1-1-1 0 0,1 1 0 0 0,-1 0 0 0 0,0-1 1 0 0,1 1-1 0 0,-1 0 1 0 0,-2-25-6 0 0,38 84-628 0 0,-30-50 696 0 0,-1 0-1 0 0,1 0 1 0 0,-1 1 0 0 0,-1-1 0 0 0,1 1-1 0 0,-1 0 1 0 0,0 1 0 0 0,-1-1-1 0 0,0 0 1 0 0,-1 1 0 0 0,1-1-1 0 0,-1 1 1 0 0,-1-1 0 0 0,0 1 0 0 0,0-1-1 0 0,-1 1 1 0 0,0 0 0 0 0,0-1-1 0 0,-1 0 1 0 0,0 1 0 0 0,0-1-1 0 0,-1 0 1 0 0,-1 0 0 0 0,1 0 0 0 0,-1 0-1 0 0,0-1 1 0 0,-1 0 0 0 0,1 0-1 0 0,-2 0 1 0 0,1 0 0 0 0,-1-1-1 0 0,0 1 1 0 0,0-2 0 0 0,-1 1 0 0 0,-5 4-62 0 0,5-9-55 0 0,1 0 0 0 0,-1 0 0 0 0,1 0 0 0 0,-1-1 0 0 0,0 0 0 0 0,1 0 0 0 0,-1-1 1 0 0,0 0-1 0 0,1 0 0 0 0,-1 0 0 0 0,1-1 0 0 0,0 0 0 0 0,-1-1 0 0 0,1 1 0 0 0,0-1 1 0 0,0 0-1 0 0,0 0 0 0 0,1-1 0 0 0,-1 0 0 0 0,1 0 0 0 0,-2-2 55 0 0,-37-20-4224 0 0,39 24 667 0 0,1 1-2709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5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54 7129 0 0,'0'0'4337'0'0,"0"0"-2720"0"0,0 0-829 0 0,0 0-46 0 0,0 0-13 0 0,-7-3-92 0 0,-140-4 887 0 0,36 8-3483 0 0,96-3-872 0 0,7-3-2349 0 0,3-4-2353 0 0</inkml:trace>
  <inkml:trace contextRef="#ctx0" brushRef="#br0" timeOffset="264.27">175 1 8037 0 0,'0'0'2228'0'0,"0"0"-1428"0"0,29 33-40 0 0,-23-19 160 0 0,-1 0 64 0 0,-1 1-324 0 0,-1-2-92 0 0,-3 1-176 0 0,0-1-156 0 0,-3 0-96 0 0,2-3-28 0 0,-2 1 32 0 0,2-3-144 0 0,-2-2-868 0 0,3-3-588 0 0,0-2-1544 0 0,0-1-3685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4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46 2600 0 0,'0'0'2569'0'0,"0"0"-711"0"0,0 0-333 0 0,0 0-29 0 0,0 0-41 0 0,0 0-195 0 0,0 0-189 0 0,0 0-226 0 0,-2-3-225 0 0,1 2-595 0 0,0 0 0 0 0,0 1 0 0 0,1-1 0 0 0,-1 0 0 0 0,1 0-1 0 0,-1 0 1 0 0,0 0 0 0 0,1 0 0 0 0,0 0 0 0 0,-1 0 0 0 0,1 0 0 0 0,0 0 0 0 0,-1 0 0 0 0,1 0 0 0 0,0 0 0 0 0,0 0 0 0 0,0 0 0 0 0,0 0 0 0 0,0 0 0 0 0,0 0 0 0 0,0 0 0 0 0,0-1 0 0 0,0 1 0 0 0,1 0 0 0 0,-1 0 0 0 0,0 0 0 0 0,1 0 0 0 0,-1 0-1 0 0,1 0 1 0 0,-1 0 0 0 0,1 1 0 0 0,-1-1 0 0 0,1 0 0 0 0,0 0 0 0 0,-1 0 0 0 0,1 0 0 0 0,0 1 0 0 0,0-1 0 0 0,-1 0 0 0 0,1 1 0 0 0,0-1 0 0 0,0 1 0 0 0,0-1 0 0 0,0 1 0 0 0,0-1 0 0 0,0 1 0 0 0,0-1 0 0 0,0 1 0 0 0,0 0 0 0 0,0 0 0 0 0,0-1 0 0 0,0 1-1 0 0,0 0 1 0 0,0 0 0 0 0,0 0 0 0 0,1 0 0 0 0,-1 1 0 0 0,0-1 0 0 0,0 0 0 0 0,0 0 0 0 0,0 0 0 0 0,0 1 0 0 0,0-1 0 0 0,0 1 0 0 0,0-1 0 0 0,0 1 0 0 0,0-1-25 0 0,3-1 6 0 0,0 1 0 0 0,0-1 0 0 0,1 1 0 0 0,-1 0 0 0 0,0 0 0 0 0,1 0 1 0 0,-1 0-1 0 0,0 1 0 0 0,0 0 0 0 0,0 0 0 0 0,0 0 0 0 0,1 0 0 0 0,-1 1 0 0 0,-1-1 0 0 0,1 1 1 0 0,0 0-1 0 0,0 0 0 0 0,-1 1 0 0 0,1-1 0 0 0,-1 1 0 0 0,0 0 0 0 0,1 0 0 0 0,-1 0 0 0 0,-1 0 0 0 0,1 0 1 0 0,0 1-1 0 0,-1-1 0 0 0,0 1 0 0 0,1-1 0 0 0,-2 1 0 0 0,1 0 0 0 0,0 0 0 0 0,-1 0 0 0 0,1 0 0 0 0,-1 0 1 0 0,-1 1-1 0 0,1-1 0 0 0,0 0 0 0 0,-1 0 0 0 0,0 1 0 0 0,0-1 0 0 0,0 0 0 0 0,-1 0 0 0 0,1 1 0 0 0,-1-1 1 0 0,0 0-1 0 0,0 0 0 0 0,0 0 0 0 0,-1 0 0 0 0,0 0 0 0 0,1 0 0 0 0,-1 0 0 0 0,-1-1 0 0 0,1 1 0 0 0,0 0 1 0 0,-1-1-1 0 0,0 0 0 0 0,0 0 0 0 0,-2 2-6 0 0,-28 16-961 0 0,22-21-8792 0 0,11-5 3136 0 0</inkml:trace>
  <inkml:trace contextRef="#ctx0" brushRef="#br0" timeOffset="249.72">245 32 5473 0 0,'0'0'2805'0'0,"0"0"-1248"0"0,0 0-1190 0 0,0 0 16 0 0,0 0 366 0 0,-2 6 91 0 0,-3 18 153 0 0,2-21-898 0 0,1 1-1 0 0,0 1 1 0 0,0-1 0 0 0,0 0 0 0 0,1 0-1 0 0,0 1 1 0 0,-1-1 0 0 0,1 1 0 0 0,1-1-1 0 0,-1 1 1 0 0,1-1 0 0 0,0 1 0 0 0,0-1-1 0 0,0 1 1 0 0,0-1 0 0 0,1 1 0 0 0,0-1-1 0 0,0 1 1 0 0,0-1 0 0 0,1 1 0 0 0,-1-1-1 0 0,1 0 1 0 0,0 0 0 0 0,0 0 0 0 0,1 0 0 0 0,-1 0-1 0 0,1 0 1 0 0,0-1 0 0 0,-1 1 0 0 0,2-1-1 0 0,-1 0 1 0 0,0 0 0 0 0,1 0 0 0 0,-1 0-1 0 0,1-1 1 0 0,0 1 0 0 0,0-1 0 0 0,1 1-95 0 0,31 2-808 0 0,-11-4-3796 0 0,-14-1-1564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7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16 14357 0 0,'0'0'1465'0'0,"0"0"-802"0"0,0 0-380 0 0,0 0 39 0 0,0 0 112 0 0,0 0 112 0 0,-8 1-69 0 0,-190 0-1826 0 0,191-5-374 0 0,7-1-4558 0 0,5-3-873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12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13 3920 0 0,'0'0'4604'0'0,"0"0"-3234"0"0,0 0-931 0 0,0 0 88 0 0,0 0-319 0 0,0 0-135 0 0,0 0 131 0 0,0 0 32 0 0,-13-12 321 0 0,63 24-352 0 0,-49-10-122 0 0,0 0 0 0 0,0 1 0 0 0,-1-1 0 0 0,1 0 0 0 0,0 1 0 0 0,-1-1 0 0 0,0 0 1 0 0,1 1-1 0 0,-1-1 0 0 0,0 0 0 0 0,0 1 0 0 0,0-1 0 0 0,-1 1 0 0 0,1-1 0 0 0,-1 0 0 0 0,1 1 0 0 0,-1-1 1 0 0,0 0-1 0 0,0 0 0 0 0,0 0 0 0 0,0 1 0 0 0,0-1 0 0 0,0 0 0 0 0,0 0 0 0 0,-1 0 0 0 0,1-1 0 0 0,-1 1 1 0 0,0 0-1 0 0,-1 1-83 0 0,-63 67 626 0 0,130-52 550 0 0,-13-9-1342 0 0,-50-9-1209 0 0,-1 0-1569 0 0,1 0-2677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8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99 9461 0 0,'0'0'5776'0'0,"0"0"-5776"0"0,0 0-24 0 0,0 0 24 0 0,-46 3 828 0 0,21-3-347 0 0,-3 0-229 0 0,-1-1-212 0 0,0 1-40 0 0,2 0-88 0 0,2-1-605 0 0,3 1-335 0 0,5-3-188 0 0,3-1-1164 0 0,9-2-2140 0 0,2 2-389 0 0</inkml:trace>
  <inkml:trace contextRef="#ctx0" brushRef="#br0" timeOffset="1">257 18 8105 0 0,'0'0'1736'0'0,"0"0"-176"0"0,0 0 244 0 0,0 0-292 0 0,0 0-628 0 0,0 0-436 0 0,0 0-67 0 0,0 0-93 0 0,-39-8-224 0 0,16 7-64 0 0,-4-1-64 0 0,1 2 60 0 0,1-1-901 0 0,2 0-823 0 0,6 0-2552 0 0,0-3-2941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8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11849 0 0,'0'0'125'0'0,"0"0"40"0"0,0 6 398 0 0,-2 16 59 0 0,0-19-485 0 0,1-1 1 0 0,0 1 0 0 0,1 0 0 0 0,-1 0-1 0 0,1 0 1 0 0,-1 0 0 0 0,1 0 0 0 0,0 0-1 0 0,0 0 1 0 0,0 0 0 0 0,0 0 0 0 0,1 0-1 0 0,-1 0 1 0 0,1 0 0 0 0,0 0 0 0 0,0 0-1 0 0,0 0 1 0 0,0 0 0 0 0,0 0 0 0 0,0-1-1 0 0,1 1 1 0 0,0 0 0 0 0,-1-1 0 0 0,1 0-1 0 0,0 1 1 0 0,0-1 0 0 0,0 0 0 0 0,1 0-1 0 0,-1 0 1 0 0,0 0 0 0 0,1 0 0 0 0,0-1-1 0 0,-1 1 1 0 0,1-1 0 0 0,0 1 0 0 0,-1-1-1 0 0,3 0-137 0 0,2 1 170 0 0,0 0-1 0 0,0-1 0 0 0,0 0 0 0 0,0 0 0 0 0,0 0 0 0 0,0-1 0 0 0,0 0 1 0 0,0-1-1 0 0,1 0 0 0 0,-1 0 0 0 0,0 0 0 0 0,0-1 0 0 0,-1 0 1 0 0,1 0-1 0 0,0-1 0 0 0,-1 0 0 0 0,5-2-169 0 0,-11 1-55 0 0,0 1 0 0 0,0-1 0 0 0,0 1 1 0 0,0-1-1 0 0,-1 1 0 0 0,0-1 0 0 0,0 1 0 0 0,0 0 0 0 0,0-1 1 0 0,0 1-1 0 0,0 0 0 0 0,-1 0 0 0 0,0 0 0 0 0,1 0 0 0 0,-1 0 1 0 0,0 0-1 0 0,-1 0 0 0 0,1 1 0 0 0,0-1 0 0 0,-1 1 0 0 0,1-1 1 0 0,-1 1-1 0 0,0 0 0 0 0,0 0 0 0 0,0 1 0 0 0,0-1 0 0 0,0 0 1 0 0,0 1-1 0 0,-1 0 0 0 0,1 0 0 0 0,0 0 0 0 0,-1 0 0 0 0,1 0 1 0 0,0 1-1 0 0,-1-1 0 0 0,1 1 0 0 0,-3 0 55 0 0,-29-3-2528 0 0,9 4-4295 0 0,3 0-1993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0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208 100 14497 0 0,'0'0'1412'0'0,"0"0"-1412"0"0,0 0 4 0 0,0 0 465 0 0,0 0-9 0 0,-47 2-148 0 0,27-2-200 0 0,-2 0-112 0 0,-2 1-60 0 0,2 0-304 0 0,0-1-353 0 0,4 0-439 0 0,2-1-912 0 0,4-4-2504 0 0,7 1-897 0 0</inkml:trace>
  <inkml:trace contextRef="#ctx0" brushRef="#br0" timeOffset="1">251 4 10589 0 0,'0'0'3024'0'0,"0"0"-2008"0"0,0 0-400 0 0,0 0-300 0 0,0 0-76 0 0,0 0-64 0 0,0 0-176 0 0,-50-3-64 0 0,22 3-892 0 0,-4 2-936 0 0,10-1-3068 0 0,-15-1-3097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1.3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0 10077 0 0,'0'0'546'0'0,"0"0"-220"0"0,-3 7 412 0 0,-9 33 196 0 0,1 0 1 0 0,3 1-1 0 0,1 0 0 0 0,2 1 0 0 0,1-1 1 0 0,3 1-1 0 0,1 6-934 0 0,2-37 75 0 0,0 0 0 0 0,0 0 0 0 0,1 0 0 0 0,1 0-1 0 0,0 0 1 0 0,1-1 0 0 0,-1 1 0 0 0,2-1 0 0 0,0 0 0 0 0,0-1 0 0 0,1 0 0 0 0,0 0 0 0 0,4 5-75 0 0,-10-13-23 0 0,0 3-2294 0 0,-5-5-7227 0 0,-1-7 2227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4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13001 0 0,'0'0'1098'0'0,"8"9"-466"0"0,-1 0-473 0 0,1 0-1 0 0,-1 0 1 0 0,0 0 0 0 0,-1 1 0 0 0,0 0 0 0 0,-1 1 0 0 0,0-1-1 0 0,-1 1 1 0 0,0 0 0 0 0,0 0 0 0 0,-1 1 0 0 0,-1-1 0 0 0,0 1-1 0 0,0-1 1 0 0,-1 1 0 0 0,-1-1 0 0 0,0 1 0 0 0,0 0 0 0 0,-2-1-1 0 0,1 1 1 0 0,-1 0-159 0 0,-3-1 3 0 0,0 0-1 0 0,-1 0 0 0 0,0 0 0 0 0,-1-1 1 0 0,0 0-1 0 0,-1 0 0 0 0,0 0 1 0 0,0-1-1 0 0,-1-1 0 0 0,0 1 0 0 0,-5 2-2 0 0,-44 13-4614 0 0,49-24-1139 0 0,4-5-1971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4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7 14041 0 0,'0'0'1104'0'0,"0"0"-780"0"0,-4 7-131 0 0,1 0-62 0 0,1-6-63 0 0,0 1-1 0 0,0-1 1 0 0,1 1 0 0 0,-1 0 0 0 0,0 0 0 0 0,1 0 0 0 0,0 0 0 0 0,-1 0 0 0 0,1 0 0 0 0,0 0 0 0 0,0 0 0 0 0,0 0 0 0 0,0 1 0 0 0,1-1 0 0 0,-1 0 0 0 0,1 1 0 0 0,-1-1-1 0 0,1 0 1 0 0,0 1 0 0 0,0-1 0 0 0,0 1 0 0 0,0-1 0 0 0,0 0 0 0 0,0 1 0 0 0,1-1 0 0 0,-1 0 0 0 0,1 1 0 0 0,0-1 0 0 0,-1 0 0 0 0,1 0 0 0 0,0 1 0 0 0,1-1 0 0 0,-1 0-1 0 0,0 0 1 0 0,0 0 0 0 0,1 0 0 0 0,0 0 0 0 0,-1-1 0 0 0,1 1 0 0 0,0 0 0 0 0,-1-1 0 0 0,1 1 0 0 0,0-1 0 0 0,0 0 0 0 0,1 0 0 0 0,0 1-68 0 0,-1-2 70 0 0,0 0 0 0 0,1 1-1 0 0,-1-1 1 0 0,1-1 0 0 0,-1 1 0 0 0,1 0 0 0 0,-1-1 0 0 0,1 1 0 0 0,-1-1 0 0 0,0 1 0 0 0,1-1-1 0 0,-1 0 1 0 0,0 0 0 0 0,0 0 0 0 0,1-1 0 0 0,-1 1 0 0 0,0 0 0 0 0,0-1 0 0 0,-1 0-1 0 0,1 1 1 0 0,0-1 0 0 0,0 0 0 0 0,-1 0 0 0 0,1 0 0 0 0,-1 0 0 0 0,1 0 0 0 0,-1 0 0 0 0,0 0-1 0 0,0 0 1 0 0,0-1 0 0 0,0 1 0 0 0,-1 0 0 0 0,1-1 0 0 0,0 1 0 0 0,-1-1 0 0 0,0 1 0 0 0,1 0-1 0 0,-1-1 1 0 0,0 1 0 0 0,0-1 0 0 0,-1 1 0 0 0,1-1-70 0 0,0 0-119 0 0,-1 1 1 0 0,0 0-1 0 0,1 0 1 0 0,-1-1-1 0 0,0 1 0 0 0,0 0 1 0 0,0 0-1 0 0,0 0 0 0 0,-1 0 1 0 0,1 0-1 0 0,0 0 1 0 0,-1 0-1 0 0,0 1 0 0 0,1-1 1 0 0,-1 1-1 0 0,0-1 0 0 0,0 1 1 0 0,0-1-1 0 0,0 1 1 0 0,0 0-1 0 0,0 0 0 0 0,0 0 1 0 0,0 0-1 0 0,0 0 0 0 0,0 0 1 0 0,-1 1-1 0 0,1-1 1 0 0,0 1-1 0 0,-1 0 0 0 0,0-1 119 0 0,-20 0-2065 0 0,-1 1-4064 0 0,1-2-1335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5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482 0 7569 0 0,'0'0'-744'0'0,"0"0"188"0"0,0 0 778 0 0,0 0 738 0 0,0 0 142 0 0,0 0-121 0 0,-2 4 85 0 0,-2 14-794 0 0,1 1-1 0 0,1-1 1 0 0,1 0-1 0 0,0 1 1 0 0,2-1-1 0 0,0 0 1 0 0,1 1-1 0 0,1-1 1 0 0,0 0-1 0 0,1 0 1 0 0,2-1-1 0 0,-1 1 1 0 0,2-1-1 0 0,6 12-271 0 0,2 13 483 0 0,-4-14-323 0 0,-2 0 1 0 0,0 0-1 0 0,-2 1 0 0 0,-1 0 1 0 0,-2 1-1 0 0,0-1 0 0 0,-2 1 1 0 0,-1-1-1 0 0,-2 1 0 0 0,-1 0 0 0 0,-1-1 1 0 0,-1 0-1 0 0,-2 1 0 0 0,-1-2 1 0 0,-1 1-1 0 0,-1-1 0 0 0,-2 0 1 0 0,-3 4-161 0 0,-8 7 41 0 0,-2-1 0 0 0,-2 0 0 0 0,-1-2 0 0 0,-2-1 0 0 0,-1-2 0 0 0,-2 0 0 0 0,-1-3 0 0 0,-2 0 0 0 0,0-2 1 0 0,-2-2-1 0 0,-36 19-41 0 0,-40-4 736 0 0,131-30-741 0 0,0 0 0 0 0,-1 2 0 0 0,0 0 0 0 0,-1 0 0 0 0,0 2 0 0 0,-1 0 0 0 0,-1 0 0 0 0,0 2-1 0 0,-1 0 1 0 0,-1 0 0 0 0,0 1 0 0 0,-2 0 0 0 0,0 1 0 0 0,-1 0 0 0 0,-1 1 0 0 0,-1 0 0 0 0,0 0-1 0 0,0 9 6 0 0,9 54 332 0 0,-4-1-1 0 0,-3 1 0 0 0,-5 1 1 0 0,-2-1-1 0 0,-6 31-331 0 0,5 162 201 0 0,-1-261-193 0 0,1-1 0 0 0,0 0 0 0 0,1 0 0 0 0,1 0 1 0 0,0 0-1 0 0,1-1 0 0 0,0 1 0 0 0,1-1 0 0 0,0 0 0 0 0,2 0 0 0 0,-1-1 1 0 0,1 1-1 0 0,1-2 0 0 0,0 1 0 0 0,3 2-8 0 0,-8-11-464 0 0,9 10 642 0 0,-9-8-6983 0 0,-2-11-357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4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226 153 14397 0 0,'0'0'4517'0'0,"0"0"-4517"0"0,0 0-308 0 0,0 0 308 0 0,-38-14 100 0 0,13 6 36 0 0,0 2-136 0 0,-2 1-76 0 0,-2 0-8 0 0,5 0-384 0 0,0 1-4 0 0,7-1-312 0 0,6 1-433 0 0,8-3-1299 0 0,0 4-3616 0 0,16-7-961 0 0</inkml:trace>
  <inkml:trace contextRef="#ctx0" brushRef="#br0" timeOffset="264.64">259 36 7749 0 0,'0'0'6276'0'0,"0"0"-5528"0"0,0 0-536 0 0,-43-7-20 0 0,19 1 148 0 0,-5 1-204 0 0,0 1-136 0 0,2-1-904 0 0,2 0-1296 0 0,8 2-4488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3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114 154 1280 0 0,'0'0'12245'0'0,"0"0"-8959"0"0,0 0-2803 0 0,0 0-140 0 0,0 0-198 0 0,0 0-63 0 0,0 0-7 0 0,7-5-44 0 0,-4 3-41 0 0,0 0 0 0 0,0 0-1 0 0,0 0 1 0 0,0 0-1 0 0,0 0 1 0 0,-1-1 0 0 0,1 1-1 0 0,-1-1 1 0 0,1 0-1 0 0,-1 0 1 0 0,0 0 0 0 0,0 0-1 0 0,-1 0 1 0 0,1 0 0 0 0,0 0-1 0 0,-1-1 1 0 0,0 1-1 0 0,0-1 1 0 0,0 1 0 0 0,0-1-1 0 0,0 1 1 0 0,-1-1-1 0 0,0 1 1 0 0,0-1 0 0 0,0 0-1 0 0,0 1 1 0 0,0-1-1 0 0,-1 1 1 0 0,1-1 0 0 0,-1 0-1 0 0,0 1 1 0 0,0-1 0 0 0,0 1-1 0 0,-1 0 1 0 0,1-1-1 0 0,-1 1 1 0 0,0 0 0 0 0,0 0-1 0 0,0 0 1 0 0,0 0-1 0 0,-1 1 1 0 0,1-1 0 0 0,-1 0-1 0 0,1 1 1 0 0,-2-1 10 0 0,0 1-13 0 0,0 1 1 0 0,0-1-1 0 0,0 1 1 0 0,0 0-1 0 0,0 1 1 0 0,0-1-1 0 0,0 1 1 0 0,0 0-1 0 0,-1 0 0 0 0,1 0 1 0 0,0 0-1 0 0,0 1 1 0 0,0-1-1 0 0,0 1 1 0 0,0 0-1 0 0,0 0 1 0 0,0 1-1 0 0,0-1 1 0 0,1 1-1 0 0,-1 0 0 0 0,0 0 1 0 0,1 0-1 0 0,-1 1 1 0 0,1-1-1 0 0,0 1 1 0 0,0 0-1 0 0,0-1 1 0 0,0 2-1 0 0,0-1 0 0 0,1 0 1 0 0,0 0-1 0 0,-1 1 1 0 0,1-1-1 0 0,0 1 1 0 0,1 0-1 0 0,-1 0 1 0 0,1-1-1 0 0,-1 1 1 0 0,1 0-1 0 0,0 0 0 0 0,1 1 1 0 0,-1-1-1 0 0,1 0 1 0 0,-1 0-1 0 0,1 0 13 0 0,27 29-4716 0 0,-14-26-1433 0 0</inkml:trace>
  <inkml:trace contextRef="#ctx0" brushRef="#br0" timeOffset="307.38">351 152 14897 0 0,'0'0'1477'0'0,"0"0"-979"0"0,0 0-52 0 0,0 0-129 0 0,0 0-180 0 0,0 0-85 0 0,0 0 25 0 0,5-6-103 0 0,-2 3-1 0 0,0 0 1 0 0,-1 0-1 0 0,1-1 1 0 0,-1 1-1 0 0,0-1 0 0 0,1 1 1 0 0,-1-1-1 0 0,-1 0 1 0 0,1 0-1 0 0,-1 0 1 0 0,1 0-1 0 0,-1 0 0 0 0,0 0 1 0 0,-1 0-1 0 0,1 0 1 0 0,-1 0-1 0 0,0-1 1 0 0,0 1-1 0 0,0 0 0 0 0,0 0 1 0 0,-1 0-1 0 0,1-1 1 0 0,-1 1-1 0 0,0 0 0 0 0,-1 0 1 0 0,1 0-1 0 0,-1 0 1 0 0,0 1-1 0 0,1-1 1 0 0,-2 0-1 0 0,1 1 0 0 0,0-1 1 0 0,-1 1-1 0 0,1 0 1 0 0,-1 0-1 0 0,0 0 1 0 0,-1 0 26 0 0,3 2-23 0 0,-1 0 1 0 0,1 1 0 0 0,-1 0 0 0 0,0-1 0 0 0,1 1 0 0 0,-1 0 0 0 0,0 0 0 0 0,1 0-1 0 0,-1 0 1 0 0,0 0 0 0 0,1 0 0 0 0,-1 0 0 0 0,1 0 0 0 0,-1 1 0 0 0,0-1 0 0 0,1 1-1 0 0,-1-1 1 0 0,1 1 0 0 0,-1 0 0 0 0,1 0 0 0 0,-1-1 0 0 0,1 1 0 0 0,0 0 0 0 0,-1 0-1 0 0,1 0 1 0 0,0 1 0 0 0,0-1 0 0 0,0 0 0 0 0,0 0 0 0 0,0 1 0 0 0,0-1 0 0 0,0 0-1 0 0,0 1 1 0 0,0-1 0 0 0,1 1 0 0 0,-1-1 0 0 0,0 1 0 0 0,1 0 0 0 0,0-1-1 0 0,-1 1 1 0 0,1-1 0 0 0,0 1 0 0 0,0 0 0 0 0,0-1 0 0 0,0 1 0 0 0,0 0 0 0 0,0 1 22 0 0,-4 83 674 0 0,15-53-1155 0 0,-2-28-2532 0 0,4-8-3654 0 0,2-5 302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3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296 145 15661 0 0,'0'0'1293'0'0,"0"0"-1069"0"0,-38 1-208 0 0,10-1 192 0 0,-10 0-84 0 0,1-1-48 0 0,5 0-76 0 0,3 1-72 0 0,10 0-672 0 0,-4-1-237 0 0,0-1-419 0 0,6-2-1176 0 0,5 2-3364 0 0</inkml:trace>
  <inkml:trace contextRef="#ctx0" brushRef="#br0" timeOffset="202.18">373 1 14221 0 0,'0'0'1764'0'0,"0"0"-1664"0"0,23 36-100 0 0,-20-22 453 0 0,-1 4 23 0 0,-2-2-176 0 0,0 0-28 0 0,-2 0-36 0 0,1 0-100 0 0,-3-1-76 0 0,2-2-48 0 0,-2 0 64 0 0,2-1-76 0 0,1-2-132 0 0,1-1-700 0 0,0-2-533 0 0,0-2-2595 0 0,3-5-4973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08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170 151 5717 0 0,'0'0'1038'0'0,"0"0"1506"0"0,0 0-912 0 0,0 0-891 0 0,0 0-477 0 0,0 0-197 0 0,2 6 205 0 0,14 28 221 0 0,24 95 2399 0 0,-49-127-505 0 0,3-31-1694 0 0,37-47-2069 0 0,21 62-4728 0 0,-46 17 2917 0 0,-2 0-1514 0 0</inkml:trace>
  <inkml:trace contextRef="#ctx0" brushRef="#br0" timeOffset="357.66">487 107 7161 0 0,'0'0'1087'0'0,"0"0"-198"0"0,0 0-399 0 0,0 0-255 0 0,0 0-167 0 0,0 0 81 0 0,0 0 386 0 0,1 7 245 0 0,-1 215 2356 0 0,47-181-2256 0 0,-26-54-7563 0 0,-18 8 624 0 0</inkml:trace>
  <inkml:trace contextRef="#ctx0" brushRef="#br0" timeOffset="619.84">555 252 10273 0 0,'0'0'1560'0'0,"0"0"-868"0"0,0 0-156 0 0,0 0 140 0 0,-40-8-44 0 0,24 7-444 0 0,-1 0-188 0 0,0 1-64 0 0,0 0-912 0 0,2 0-584 0 0,-1 0-836 0 0,7 0-2933 0 0</inkml:trace>
  <inkml:trace contextRef="#ctx0" brushRef="#br0" timeOffset="866.25">637 54 5717 0 0,'0'0'3881'0'0,"0"0"-2919"0"0,0 0-647 0 0,0 0 42 0 0,0 0-78 0 0,0 0-128 0 0,-5-1-115 0 0,-17-4-76 0 0,17 3-161 0 0,5 2 40 0 0,30 8 336 0 0,-28-7-142 0 0,0 0 0 0 0,0 0 1 0 0,0 0-1 0 0,-1 0 0 0 0,1 0 0 0 0,0 0 1 0 0,0 1-1 0 0,-1-1 0 0 0,1 0 0 0 0,-1 1 0 0 0,1-1 1 0 0,-1 1-1 0 0,1 0 0 0 0,-1 0 0 0 0,0-1 0 0 0,0 1 1 0 0,0 0-1 0 0,0 0 0 0 0,0 0 0 0 0,0 0 1 0 0,-1 0-1 0 0,1 0 0 0 0,-1 0 0 0 0,1 0 0 0 0,-1 0 1 0 0,0 1-1 0 0,0-1 0 0 0,0 0 0 0 0,0 0 0 0 0,0 0 1 0 0,0 0-1 0 0,-1 0 0 0 0,1 0 0 0 0,-1 0 0 0 0,1 1 1 0 0,-1-1-1 0 0,0 0 0 0 0,0-1 0 0 0,0 1 1 0 0,0 0-1 0 0,0 0 0 0 0,0 0 0 0 0,0 0 0 0 0,-1-1 1 0 0,1 1-1 0 0,-1-1 0 0 0,1 1 0 0 0,-1-1 0 0 0,0 0 1 0 0,-1 2-34 0 0,-21 49 286 0 0,82-45 928 0 0,-34-7-2755 0 0,-8 0-3648 0 0,-12 0-61 0 0</inkml:trace>
  <inkml:trace contextRef="#ctx0" brushRef="#br0" timeOffset="1097.86">967 290 8493 0 0,'0'0'651'0'0,"0"0"-335"0"0,0 0-156 0 0,0 0 366 0 0,0 0 472 0 0,0 0 237 0 0,-6 1-86 0 0,4 0-1150 0 0,-92 9 1504 0 0,32-25-8065 0 0,56 11 2522 0 0</inkml:trace>
  <inkml:trace contextRef="#ctx0" brushRef="#br0" timeOffset="1347.31">843 237 6493 0 0,'0'0'1180'0'0,"0"0"-580"0"0,0 0 256 0 0,29 33 256 0 0,-26-22-148 0 0,1 2-180 0 0,-2-2-16 0 0,-2 0-128 0 0,0-2-232 0 0,-2 2-244 0 0,0-2-76 0 0,0-1-24 0 0,0 0-64 0 0,2-3-648 0 0,0 0-412 0 0,0-2-508 0 0,0-2-1160 0 0,6-1-2801 0 0</inkml:trace>
  <inkml:trace contextRef="#ctx0" brushRef="#br0" timeOffset="1598.16">1171 199 2844 0 0,'0'0'6228'0'0,"0"0"-4129"0"0,0 0-1356 0 0,0 0-82 0 0,0 0-398 0 0,0 0-169 0 0,-6-4 34 0 0,4 2-186 0 0,-1 0 1 0 0,0 0-1 0 0,1 0 1 0 0,-1 0-1 0 0,0 1 0 0 0,0-1 1 0 0,0 1-1 0 0,0 0 1 0 0,0-1-1 0 0,0 2 0 0 0,0-1 1 0 0,0 0-1 0 0,0 1 1 0 0,-1-1-1 0 0,1 1 0 0 0,0 0 1 0 0,0 0-1 0 0,-1 0 1 0 0,1 0-1 0 0,0 1 1 0 0,0-1-1 0 0,0 1 0 0 0,0 0 1 0 0,0 0-1 0 0,-1 0 1 0 0,2 1-1 0 0,-1-1 0 0 0,0 0 1 0 0,0 1-1 0 0,0 0 1 0 0,1 0-1 0 0,-1 0 1 0 0,1 0-1 0 0,-1 0 0 0 0,-1 2 58 0 0,51 29-326 0 0,18 12 1809 0 0,-64-45-1436 0 0,0 1 0 0 0,0 0 0 0 0,0-1 0 0 0,0 1 0 0 0,0 0 0 0 0,0 0-1 0 0,-1 0 1 0 0,1 0 0 0 0,0 0 0 0 0,0 0 0 0 0,-1 0 0 0 0,1 0 0 0 0,-1 0 0 0 0,1 1 0 0 0,-1-1 0 0 0,1 0-1 0 0,-1 0 1 0 0,0 0 0 0 0,1 1 0 0 0,-1-1 0 0 0,0 0 0 0 0,0 0 0 0 0,0 1 0 0 0,0-1 0 0 0,0 0 0 0 0,0 0 0 0 0,0 1-1 0 0,-1-1 1 0 0,1 0 0 0 0,0 0 0 0 0,-1 0 0 0 0,1 1 0 0 0,-1-1 0 0 0,1 0 0 0 0,-1 0 0 0 0,0 0 0 0 0,1 0-1 0 0,-1 0 1 0 0,0 0 0 0 0,0 0 0 0 0,1 0 0 0 0,-1 0 0 0 0,0-1 0 0 0,0 1 0 0 0,0 0 0 0 0,0 0 0 0 0,0-1 0 0 0,-1 1-1 0 0,1-1 1 0 0,0 1 0 0 0,0-1 0 0 0,0 1 0 0 0,0-1 0 0 0,-1 0 0 0 0,1 1 0 0 0,0-1 0 0 0,0 0 0 0 0,-1 0-1 0 0,1 0 1 0 0,0 0-47 0 0,-41 5-879 0 0,16-14-5536 0 0,19 0-186 0 0</inkml:trace>
  <inkml:trace contextRef="#ctx0" brushRef="#br0" timeOffset="1897.23">1230 70 2996 0 0,'0'0'7935'0'0,"0"0"-5850"0"0,0 0-1920 0 0,0 0-47 0 0,0 0-96 0 0,0 0-98 0 0,0 0-80 0 0,6-3-188 0 0,-5 2 343 0 0,1 0-1 0 0,-1 0 0 0 0,0 0 1 0 0,1 1-1 0 0,-1-1 1 0 0,0 0-1 0 0,1 0 1 0 0,-1 1-1 0 0,1-1 1 0 0,-1 1-1 0 0,1 0 0 0 0,0-1 1 0 0,-1 1-1 0 0,1 0 1 0 0,-1 0-1 0 0,1 0 1 0 0,-1 0-1 0 0,1 0 1 0 0,0 0-1 0 0,-1 1 0 0 0,1-1 1 0 0,-1 0-1 0 0,1 1 1 0 0,-1-1-1 0 0,1 1 1 0 0,-1-1-1 0 0,1 1 1 0 0,-1 0-1 0 0,0 0 0 0 0,1 0 1 0 0,-1 0-1 0 0,0 0 1 0 0,0 0-1 0 0,1 0 1 0 0,-1 0-1 0 0,0 0 0 0 0,0 0 1 0 0,0 1-1 0 0,-1-1 1 0 0,1 0-1 0 0,0 1 1 0 0,0-1-1 0 0,-1 1 1 0 0,1-1-1 0 0,-1 1 0 0 0,1-1 1 0 0,-1 1-1 0 0,0-1 1 0 0,1 1-1 0 0,-1 0 1 0 0,0-1-1 0 0,0 1 1 0 0,0-1-1 0 0,0 1 0 0 0,0-1 1 0 0,-1 1-1 0 0,1 0 1 0 0,0-1-1 0 0,-1 1 1 0 0,1-1-1 0 0,-1 1 0 0 0,0-1 1 0 0,1 0-1 0 0,-1 1 1 0 0,0 0 1 0 0,-41 63 254 0 0,104-44-1629 0 0,-44-22-4718 0 0,-8-2 663 0 0</inkml:trace>
  <inkml:trace contextRef="#ctx0" brushRef="#br0" timeOffset="2145.82">1568 106 12881 0 0,'0'0'90'0'0,"0"0"96"0"0,0 8 422 0 0,-32 198 1892 0 0,66-154-2594 0 0,-14-43-2389 0 0,0-10-3507 0 0,-11-3 244 0 0</inkml:trace>
  <inkml:trace contextRef="#ctx0" brushRef="#br0" timeOffset="2406.71">1661 262 11429 0 0,'0'0'1704'0'0,"0"0"-1308"0"0,0 0-220 0 0,-34-9 296 0 0,17 6 48 0 0,-4 1-344 0 0,2 0-172 0 0,-2 2-4 0 0,0 0-128 0 0,0 0-1240 0 0,0 0-412 0 0,6-1-984 0 0,2 0-3033 0 0</inkml:trace>
  <inkml:trace contextRef="#ctx0" brushRef="#br0" timeOffset="2671.34">1751 20 6401 0 0,'0'0'3787'0'0,"0"0"-3461"0"0,0 0-298 0 0,6 7 530 0 0,3 1-397 0 0,0 2 0 0 0,0 0-1 0 0,-1 0 1 0 0,0 0-1 0 0,-1 1 1 0 0,0 0 0 0 0,-1 0-1 0 0,0 1 1 0 0,-1 0-1 0 0,0 0 1 0 0,-1 0 0 0 0,0 1-1 0 0,-1 0 1 0 0,0-1 0 0 0,-1 1-1 0 0,-1 0 1 0 0,0 0-1 0 0,-1 0 1 0 0,0 0 0 0 0,-1 0-1 0 0,0 0 1 0 0,-1 0-1 0 0,0 0 1 0 0,-1-1 0 0 0,-1 1-1 0 0,0-1 1 0 0,-1 0-1 0 0,0 0 1 0 0,-1 1-161 0 0,-79 81 143 0 0,14-49-6088 0 0,41-37-1475 0 0</inkml:trace>
  <inkml:trace contextRef="#ctx0" brushRef="#br0" timeOffset="3049.24">48 1 10033 0 0,'0'0'1677'0'0,"0"0"-1149"0"0,0 0-340 0 0,0 0 253 0 0,-4 7 39 0 0,-29 128 1950 0 0,32-120-2263 0 0,-2-3-133 0 0,1 0 0 0 0,0 0-1 0 0,1 1 1 0 0,0-1 0 0 0,1 0-1 0 0,0 1 1 0 0,1-1 0 0 0,0 0 0 0 0,1 0-1 0 0,1 0 1 0 0,0 0 0 0 0,0 0-1 0 0,1 0 1 0 0,1-1 0 0 0,0 0 0 0 0,1 1-1 0 0,0-2 1 0 0,0 1 0 0 0,1-1-1 0 0,0 0 1 0 0,1-1 0 0 0,0 1 0 0 0,5 3-34 0 0,63 32-716 0 0,-18-27-4442 0 0,-25-15-1328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2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262 157 15145 0 0,'0'0'1485'0'0,"0"0"-1433"0"0,0 0-40 0 0,-37 0 388 0 0,14 0-128 0 0,-2 0-124 0 0,-1 1-96 0 0,-3 2-52 0 0,1-1-112 0 0,3 0-536 0 0,2 0-309 0 0,2-1-415 0 0,6-1-1732 0 0,5-1-2977 0 0</inkml:trace>
  <inkml:trace contextRef="#ctx0" brushRef="#br0" timeOffset="248.96">124 111 11849 0 0,'0'0'1600'0'0,"0"0"-764"0"0,0 0-200 0 0,28 40-72 0 0,-24-26-84 0 0,-1-1-15 0 0,-3-1-65 0 0,-3 0-112 0 0,2-2-164 0 0,-3 2-76 0 0,1-2-48 0 0,2-1-444 0 0,1-2-297 0 0,0 0-455 0 0,0-3-1012 0 0,4-3-2568 0 0,5-1-1533 0 0</inkml:trace>
  <inkml:trace contextRef="#ctx0" brushRef="#br0" timeOffset="417.63">406 0 12525 0 0,'0'0'1683'0'0,"0"0"-1246"0"0,0 0-53 0 0,4 8 26 0 0,4 14-130 0 0,-7-17-209 0 0,0 0 0 0 0,0 1 0 0 0,1-1 0 0 0,-1 0 0 0 0,1 0 0 0 0,1 0 1 0 0,-1 0-1 0 0,1-1 0 0 0,-1 1 0 0 0,1-1 0 0 0,1 1 0 0 0,-1-1 0 0 0,1 0 0 0 0,-1 0 0 0 0,1 0 0 0 0,0-1 0 0 0,1 0 0 0 0,-1 1 0 0 0,0-1 0 0 0,1-1 0 0 0,0 1 0 0 0,0-1 0 0 0,0 1 0 0 0,0-2 0 0 0,0 1 0 0 0,3 0-71 0 0,-6-1-9 0 0,0 0 1 0 0,0-1-1 0 0,0 1 0 0 0,1-1 0 0 0,-1 0 1 0 0,0 1-1 0 0,0-1 0 0 0,0 0 0 0 0,1-1 1 0 0,-1 1-1 0 0,0 0 0 0 0,0 0 0 0 0,1-1 0 0 0,-1 0 1 0 0,0 1-1 0 0,0-1 0 0 0,0 0 0 0 0,0 0 1 0 0,0 0-1 0 0,0 0 0 0 0,0 0 0 0 0,-1-1 0 0 0,1 1 1 0 0,0 0-1 0 0,0-1 0 0 0,-1 0 0 0 0,1 1 1 0 0,-1-1-1 0 0,0 0 0 0 0,1 0 0 0 0,-1 1 1 0 0,0-1-1 0 0,0 0 0 0 0,0 0 0 0 0,0 0 0 0 0,-1-1 1 0 0,1 1-1 0 0,0 0 0 0 0,-1 0 0 0 0,0 0 1 0 0,1 0-1 0 0,-1-1 0 0 0,0 1 0 0 0,0 0 0 0 0,0 0 1 0 0,0-1-1 0 0,-1 1 0 0 0,1 0 0 0 0,-1 0 1 0 0,1 0-1 0 0,-1 0 0 0 0,0 0 0 0 0,0 0 1 0 0,0-1-1 0 0,0 2 0 0 0,0-1 0 0 0,-1-2 9 0 0,21 81 1266 0 0,-18-69-1149 0 0,1 1 1 0 0,-1-1-1 0 0,0 1 1 0 0,-1 0-1 0 0,0-1 1 0 0,0 1-1 0 0,-1-1 1 0 0,0 1 0 0 0,-1 0-1 0 0,0-1 1 0 0,0 0-1 0 0,-1 1 1 0 0,0-1-1 0 0,0 0 1 0 0,-1-1-1 0 0,0 1 1 0 0,0 0-1 0 0,-1-1 1 0 0,0 0-1 0 0,0 0 1 0 0,-6 5-118 0 0,7-8-140 0 0,0-1 0 0 0,0 1-1 0 0,-1-1 1 0 0,1 0 0 0 0,-1 0 0 0 0,0-1-1 0 0,0 1 1 0 0,0-1 0 0 0,0 0 0 0 0,0 0-1 0 0,0-1 1 0 0,0 0 0 0 0,-1 0 0 0 0,1 0-1 0 0,0 0 1 0 0,-1-1 0 0 0,1 0 0 0 0,-1 0-1 0 0,1 0 1 0 0,0-1 0 0 0,-1 0 0 0 0,1 0-1 0 0,-3-1 141 0 0,-7-4-2614 0 0,6-1-2346 0 0,2-7-3880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1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11509 0 0,'0'0'2245'0'0,"0"0"-1122"0"0,0 0-615 0 0,0 0-156 0 0,0 0-38 0 0,0 0 4 0 0,0 0 25 0 0,0 0-279 0 0,5 0-403 0 0,1-1 339 0 0,0 1 0 0 0,0 0 0 0 0,1 0 0 0 0,-1 1 0 0 0,0 0 0 0 0,0 0 0 0 0,0 1 0 0 0,0-1 0 0 0,0 1 0 0 0,0 0 0 0 0,0 1 0 0 0,0 0 0 0 0,-1 0 0 0 0,0 0-1 0 0,1 0 1 0 0,-1 1 0 0 0,0 0 0 0 0,-1 0 0 0 0,1 0 0 0 0,-1 1 0 0 0,0-1 0 0 0,0 1 0 0 0,0 0 0 0 0,0 0 0 0 0,-1 1 0 0 0,0-1 0 0 0,0 1 0 0 0,-1-1 0 0 0,2 5 0 0 0,-5-5 19 0 0,-1-1 0 0 0,0 1 0 0 0,0-1 0 0 0,0 1 0 0 0,0-1 1 0 0,-1 0-1 0 0,0 0 0 0 0,1 0 0 0 0,-2 0 0 0 0,1 0 0 0 0,0-1 0 0 0,-1 1 0 0 0,1-1 0 0 0,-1 0 0 0 0,0 0 0 0 0,0 0 0 0 0,0-1 0 0 0,-1 1 0 0 0,1-1 0 0 0,-1 0 0 0 0,0 0-19 0 0,-36 10-8918 0 0,37-12 1032 0 0</inkml:trace>
  <inkml:trace contextRef="#ctx0" brushRef="#br0" timeOffset="246.49">217 1 10377 0 0,'0'0'3926'0'0,"0"0"-2828"0"0,0 0-1010 0 0,0 0 218 0 0,0 0 118 0 0,-5 8-77 0 0,-31 85 94 0 0,35-90-453 0 0,0 0 0 0 0,1 0 0 0 0,-1 0 0 0 0,1 0 0 0 0,0 0 0 0 0,0 0 0 0 0,0 0 0 0 0,0 0 0 0 0,0 0 0 0 0,1 0-1 0 0,-1 0 1 0 0,1-1 0 0 0,0 1 0 0 0,0 0 0 0 0,0 0 0 0 0,0-1 0 0 0,1 1 0 0 0,-1 0 0 0 0,1-1 0 0 0,-1 1 0 0 0,1-1 0 0 0,0 0 0 0 0,0 1 0 0 0,0-1 0 0 0,0 0 0 0 0,0 0 0 0 0,1 0 0 0 0,-1-1 0 0 0,0 1 0 0 0,1-1 0 0 0,0 1 0 0 0,-1-1 0 0 0,1 0 0 0 0,0 0 0 0 0,0 0 0 0 0,-1 0 0 0 0,2 0 12 0 0,30 4-2138 0 0,-8-7-3977 0 0,3-1-2142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9.4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2952 0 0,'0'0'1095'0'0,"0"0"148"0"0,0 0 54 0 0,0 0 136 0 0,0 0-53 0 0,0 0-276 0 0,7 0-221 0 0,195 53 3056 0 0,-194-52-3777 0 0,0 0-1 0 0,0-1 0 0 0,0 0 1 0 0,0 0-1 0 0,0-1 1 0 0,0 0-1 0 0,-1 0 1 0 0,1-1-1 0 0,0 0 1 0 0,0 0-1 0 0,-1 0 1 0 0,0-1-1 0 0,1-1 1 0 0,-1 1-1 0 0,0-1 1 0 0,4-3-162 0 0,-11 6-4 0 0,1 0 1 0 0,0 1 0 0 0,0-1-1 0 0,-1 0 1 0 0,1 0-1 0 0,-1 0 1 0 0,1 0 0 0 0,-1 0-1 0 0,1 0 1 0 0,-1 0 0 0 0,1 0-1 0 0,-1 0 1 0 0,0-1-1 0 0,0 1 1 0 0,0 0 0 0 0,1 0-1 0 0,-1 0 1 0 0,0 0 0 0 0,0 0-1 0 0,-1 0 1 0 0,1 0 0 0 0,0-1-1 0 0,0 1 1 0 0,0 0-1 0 0,-1 0 1 0 0,1 0 0 0 0,-1 0-1 0 0,1 0 1 0 0,-1 0 0 0 0,1 0-1 0 0,-1 0 1 0 0,1 0-1 0 0,-1 0 1 0 0,0 1 0 0 0,0-1-1 0 0,1 0 1 0 0,-1 0 0 0 0,0 1-1 0 0,0-1 1 0 0,0 0 0 0 0,0 1-1 0 0,0-1 1 0 0,0 1-1 0 0,0-1 1 0 0,0 1 0 0 0,0-1-1 0 0,0 1 1 0 0,0 0 0 0 0,-1-1 3 0 0,-54-21-1029 0 0,-58 14 256 0 0,112 91 1016 0 0,4-76-122 0 0,10 38 193 0 0,-3 0 0 0 0,-1 0 0 0 0,-3 1 0 0 0,-1 0 1 0 0,-3 0-1 0 0,-2 31-314 0 0,0-73-593 0 0,1-6-4983 0 0,0-3 462 0 0</inkml:trace>
  <inkml:trace contextRef="#ctx0" brushRef="#br0" timeOffset="249.51">324 324 13373 0 0,'0'0'1608'0'0,"0"0"-1304"0"0,0 0-64 0 0,-35-5-92 0 0,16 5 116 0 0,-2 0-64 0 0,-1 0-112 0 0,2 0-88 0 0,1 0-80 0 0,1 0-948 0 0,4 0-492 0 0,2 0-1532 0 0,0-1-3969 0 0</inkml:trace>
  <inkml:trace contextRef="#ctx0" brushRef="#br0" timeOffset="512.02">474 319 12685 0 0,'0'0'794'0'0,"0"0"-1145"0"0,0 0 420 0 0,0 0 427 0 0,0 0 98 0 0,5 1-462 0 0,35 2 321 0 0,-31-4-366 0 0,0 1-1 0 0,0 0 0 0 0,0 1 0 0 0,-1 0 0 0 0,1 0 0 0 0,0 1 0 0 0,-1 0 0 0 0,1 0 0 0 0,-1 1 0 0 0,0 0 0 0 0,0 1 0 0 0,0 0 0 0 0,7 4-86 0 0,-14-3 26 0 0,0-1-1 0 0,0 0 1 0 0,-1 1 0 0 0,1-1 0 0 0,-1 1 0 0 0,0-1 0 0 0,-1 1 0 0 0,1-1-1 0 0,-1 1 1 0 0,0-1 0 0 0,0 1 0 0 0,0-1 0 0 0,-1 0 0 0 0,1 0-1 0 0,-1 1 1 0 0,0-1 0 0 0,0-1 0 0 0,-1 1 0 0 0,1 0 0 0 0,-1 0-1 0 0,0-1 1 0 0,0 1 0 0 0,0-1 0 0 0,-2 2-26 0 0,-4 8 57 0 0,6-10-27 0 0,-1 1 0 0 0,1 0 0 0 0,0 0 0 0 0,1 0 0 0 0,-1 1 0 0 0,1-1 0 0 0,0 1 0 0 0,0-1 1 0 0,0 1-1 0 0,1 0 0 0 0,-1 0 0 0 0,1 0 0 0 0,0-1 0 0 0,1 1 0 0 0,-1 0 0 0 0,1 0 0 0 0,0 0 0 0 0,0 0 0 0 0,1 0 0 0 0,-1 0 0 0 0,2 4-30 0 0,71-1 2515 0 0,-48-19-5719 0 0,-8-4-5403 0 0,-9 4 616 0 0</inkml:trace>
  <inkml:trace contextRef="#ctx0" brushRef="#br0" timeOffset="761.49">703 483 14161 0 0,'0'0'1372'0'0,"0"0"-1368"0"0,-41 0 256 0 0,19 0 369 0 0,-1 0-377 0 0,-2 0-140 0 0,4 0-100 0 0,0 1-12 0 0,1 1-320 0 0,3-2-877 0 0,1 2-615 0 0,7-2-3160 0 0,-2 0-2917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57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12449 0 0,'0'0'894'0'0,"0"0"-886"0"0,0 0 88 0 0,0 0-56 0 0,0 0-272 0 0,23 10 1258 0 0,-11-6-688 0 0,-9-4-314 0 0,0 0 1 0 0,1 0-1 0 0,-1 0 0 0 0,0 1 1 0 0,0-1-1 0 0,0 1 1 0 0,0-1-1 0 0,0 1 0 0 0,0 0 1 0 0,0 0-1 0 0,0 0 1 0 0,-1 1-1 0 0,1-1 0 0 0,0 1 1 0 0,0 0-1 0 0,-1-1 1 0 0,1 1-1 0 0,-1 0 1 0 0,0 1-1 0 0,0-1 0 0 0,0 0 1 0 0,0 1-1 0 0,0-1 1 0 0,0 1-1 0 0,0-1 0 0 0,-1 1 1 0 0,1 0-1 0 0,-1 0 1 0 0,0-1-1 0 0,0 1 0 0 0,0 0 1 0 0,0 0-1 0 0,-1 0 1 0 0,1 1-1 0 0,-1-1 0 0 0,0 0 1 0 0,1 0-1 0 0,-2 0 1 0 0,1 0-1 0 0,0 0 0 0 0,0 0 1 0 0,-1 0-1 0 0,0 0 1 0 0,0 0-1 0 0,0 0 0 0 0,0 1-24 0 0,-29 47 680 0 0,-22 73 29 0 0,55-122-651 0 0,0 1 0 0 0,0-1 0 0 0,0 0-1 0 0,0 0 1 0 0,0 0 0 0 0,0 0 0 0 0,0 0 0 0 0,1-1 0 0 0,-1 0 0 0 0,0 1 0 0 0,1-1 0 0 0,-1 0 0 0 0,1-1 0 0 0,0 1 0 0 0,-1-1 0 0 0,1 1 0 0 0,0-1 0 0 0,-1 0 0 0 0,1-1 0 0 0,0 1 0 0 0,-1-1 0 0 0,1 1 0 0 0,-1-1 0 0 0,1 0 0 0 0,-1 0 0 0 0,2-1-58 0 0,24-9-2872 0 0,-10-3-5670 0 0,-6 0 1319 0 0</inkml:trace>
  <inkml:trace contextRef="#ctx0" brushRef="#br0" timeOffset="246.84">293 179 13193 0 0,'0'0'2156'0'0,"0"0"-2096"0"0,-36 0-8 0 0,5-1 324 0 0,-7 1-36 0 0,0 0-135 0 0,3 0-205 0 0,6 1 0 0 0,8 3-193 0 0,-3-1-1215 0 0,2 0-932 0 0,3-1-3500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49:20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2281 853 11625 0 0,'0'0'2136'0'0,"0"0"-2048"0"0,0 0 584 0 0,0 0 24 0 0,0 0-244 0 0,0 0-76 0 0,0 0-324 0 0,-54-19-52 0 0,31 13-12 0 0,-2-2-656 0 0,2 0-492 0 0,4-1-432 0 0,4 2-1188 0 0,7-1-2189 0 0</inkml:trace>
  <inkml:trace contextRef="#ctx0" brushRef="#br0" timeOffset="277.99">2305 745 5396 0 0,'0'0'6501'0'0,"0"0"-5529"0"0,0 0-116 0 0,0 0 260 0 0,0 0-1116 0 0,0 0 136 0 0,0 0-48 0 0,0 0 164 0 0,-52-6-252 0 0,26 3-388 0 0,-2-1-1008 0 0,3-1-1320 0 0,5 1-2825 0 0</inkml:trace>
  <inkml:trace contextRef="#ctx0" brushRef="#br0" timeOffset="-4596.52">612 495 5549 0 0,'0'0'5390'0'0,"0"0"-3780"0"0,0 0-1324 0 0,0 0 292 0 0,-5 0 338 0 0,-233-41 1068 0 0,281 133-2448 0 0,-37-78 530 0 0,-1 1-1 0 0,-1 0 1 0 0,0 1-1 0 0,-1-1 0 0 0,-1 0 1 0 0,0 1-1 0 0,-1 0 1 0 0,0-1-1 0 0,-2 1 0 0 0,0 0 1 0 0,-1-1-1 0 0,-2 13-65 0 0,22-66 4501 0 0,32-33-4275 0 0,-9 14-179 0 0,-2 0-1630 0 0,-39 57-544 0 0,0 0-3503 0 0,-1 0 3129 0 0,0 0 272 0 0,-2 0-5025 0 0</inkml:trace>
  <inkml:trace contextRef="#ctx0" brushRef="#br0" timeOffset="-4162.83">826 506 8353 0 0,'0'0'2847'0'0,"0"0"-1595"0"0,0 0-1010 0 0,0 0-45 0 0,0 0 135 0 0,0 0-146 0 0,0 0-83 0 0,0 0 261 0 0,7 4 83 0 0,75 25 1310 0 0,-79-28-1699 0 0,-1 0-1 0 0,0 0 0 0 0,0-1 1 0 0,0 1-1 0 0,1-1 0 0 0,-1 0 1 0 0,0 0-1 0 0,1 0 1 0 0,-1 0-1 0 0,0 0 0 0 0,0 0 1 0 0,1 0-1 0 0,-1-1 1 0 0,0 1-1 0 0,0-1 0 0 0,1 0 1 0 0,-1 1-1 0 0,0-1 0 0 0,0 0 1 0 0,0 0-1 0 0,0-1 1 0 0,0 1-1 0 0,0 0 0 0 0,0-1 1 0 0,-1 1-1 0 0,1-1 1 0 0,0 1-1 0 0,-1-1 0 0 0,1 0 1 0 0,-1 0-1 0 0,0 0 1 0 0,0 0-1 0 0,1 0 0 0 0,-1 0 1 0 0,0 0-1 0 0,-1 0 0 0 0,1 0 1 0 0,0 0-1 0 0,-1-1 1 0 0,1 1-1 0 0,-1-1-57 0 0,-2-5-88 0 0,-1 1 1 0 0,1-1-1 0 0,-2 1 0 0 0,1-1 1 0 0,-1 1-1 0 0,0 0 0 0 0,-1 1 1 0 0,0-1-1 0 0,0 1 0 0 0,0 0 1 0 0,-1 0-1 0 0,0 0 1 0 0,0 1-1 0 0,0 0 0 0 0,0 0 1 0 0,-1 1-1 0 0,-2-2 88 0 0,8 7-19 0 0,-1 0 1 0 0,1 0-1 0 0,-1 0 0 0 0,1 0 1 0 0,0 0-1 0 0,0 1 0 0 0,0-1 1 0 0,-1 0-1 0 0,1 0 1 0 0,0 1-1 0 0,1-1 0 0 0,-1 1 1 0 0,0-1-1 0 0,0 1 0 0 0,1-1 1 0 0,-1 1-1 0 0,1 0 0 0 0,-1-1 1 0 0,1 1-1 0 0,-1 0 1 0 0,1-1-1 0 0,0 1 0 0 0,0 0 1 0 0,0-1-1 0 0,0 1 0 0 0,0 0 1 0 0,0-1-1 0 0,1 1 0 0 0,-1 0 1 0 0,1-1-1 0 0,-1 1 1 0 0,1-1-1 0 0,-1 1 0 0 0,1 0 1 0 0,0 0 18 0 0,0 9 76 0 0,-9 155 1677 0 0,3-82-2994 0 0,2-1-8405 0 0,3-82 3117 0 0</inkml:trace>
  <inkml:trace contextRef="#ctx0" brushRef="#br0" timeOffset="-3912.68">994 688 11777 0 0,'0'0'1048'0'0,"0"0"-1048"0"0,0 0-176 0 0,0 0 176 0 0,0 0 600 0 0,0 0 544 0 0,-34 10 28 0 0,9-10-568 0 0,-3 1-604 0 0,-1-1-352 0 0,-2 0-1072 0 0,5-1-652 0 0,6-2-2416 0 0,-2-4-2669 0 0</inkml:trace>
  <inkml:trace contextRef="#ctx0" brushRef="#br0" timeOffset="-1334.4">1240 416 652 0 0,'0'0'8730'0'0,"0"0"-5957"0"0,0 0-2049 0 0,0 0-692 0 0,-1 6 173 0 0,-29 110 2090 0 0,23-99-2097 0 0,1 1 0 0 0,0 0 0 0 0,1 0-1 0 0,2 0 1 0 0,0 1 0 0 0,0-1 0 0 0,2 1 0 0 0,0 17-198 0 0,37 26 376 0 0,-7-54-5584 0 0,-15-10-1678 0 0</inkml:trace>
  <inkml:trace contextRef="#ctx0" brushRef="#br0" timeOffset="-1119.83">1540 509 9793 0 0,'0'0'5200'0'0,"0"5"-4695"0"0,0 8-381 0 0,-2 0 0 0 0,1 0 0 0 0,-2 0 0 0 0,0 0 0 0 0,0-1 1 0 0,-1 0-1 0 0,-1 1 0 0 0,0-1 0 0 0,0-1 0 0 0,-2 1 0 0 0,1-1 0 0 0,-1 0 0 0 0,-1-1 0 0 0,0 1 0 0 0,0-1 0 0 0,-4 2-124 0 0,6-4-107 0 0,4-6-734 0 0,-5 8 1006 0 0,5-7-3422 0 0,1 0-4033 0 0,1-6 1137 0 0</inkml:trace>
  <inkml:trace contextRef="#ctx0" brushRef="#br0" timeOffset="-946.15">1446 557 5929 0 0,'0'0'4761'0'0,"0"0"-3557"0"0,4 7-401 0 0,80 178 3624 0 0,-66-169-6169 0 0,-3-13-5876 0 0,-7-7-74 0 0</inkml:trace>
  <inkml:trace contextRef="#ctx0" brushRef="#br0" timeOffset="-509.03">1732 327 2812 0 0,'0'0'8304'0'0,"0"6"-6622"0"0,0-2-1608 0 0,0 1 0 0 0,0 0 0 0 0,-1-1 0 0 0,0 1 0 0 0,0-1 0 0 0,0 1 0 0 0,0-1 0 0 0,-1 1 0 0 0,1-1 0 0 0,-1 0 0 0 0,0 0 0 0 0,-1 0 0 0 0,1 0 0 0 0,-1 0 0 0 0,1 0 0 0 0,-1-1 0 0 0,0 1 0 0 0,-1-1 0 0 0,1 0 0 0 0,-1 0 1 0 0,1 0-1 0 0,-1 0 0 0 0,0-1 0 0 0,0 1 0 0 0,0-1 0 0 0,0 0-74 0 0,-20-50-5705 0 0,28 13 6027 0 0,-2 35-176 0 0,1 0 0 0 0,0 0 0 0 0,0 0 0 0 0,-1 0 0 0 0,1 1-1 0 0,0-1 1 0 0,-1 1 0 0 0,1 0 0 0 0,0 0 0 0 0,-1 0 0 0 0,1 0 0 0 0,-1 0 0 0 0,1 1-1 0 0,-1-1 1 0 0,0 1 0 0 0,0-1 0 0 0,0 1 0 0 0,0 0 0 0 0,0 0 0 0 0,0 0-1 0 0,0 0 1 0 0,0 0 0 0 0,-1 1 0 0 0,1-1 0 0 0,0 2-146 0 0,2 0 299 0 0,31 49 921 0 0,-56-60 493 0 0,4-1-1575 0 0,-56-25-440 0 0,24 16-7439 0 0,40 15 2187 0 0</inkml:trace>
  <inkml:trace contextRef="#ctx0" brushRef="#br0" timeOffset="-262.76">1863 480 6157 0 0,'5'8'6738'0'0,"54"113"-3327"0"0,-56-112-3368 0 0,-1-1 0 0 0,0 1-1 0 0,0 0 1 0 0,-1-1 0 0 0,0 1 0 0 0,-1 0 0 0 0,0 0-1 0 0,-1 0 1 0 0,1-1 0 0 0,-1 1 0 0 0,-1 0 0 0 0,0-1-1 0 0,0 1 1 0 0,-1-1 0 0 0,0 1 0 0 0,0-1 0 0 0,-1 0-1 0 0,0 0 1 0 0,0-1 0 0 0,-1 1 0 0 0,0-1-1 0 0,-1 0 1 0 0,-2 3-43 0 0,-43 27-157 0 0,11-30-4508 0 0,33-10-632 0 0,5-6-1874 0 0</inkml:trace>
  <inkml:trace contextRef="#ctx0" brushRef="#br0" timeOffset="15053.52">1731 990 1356 0 0,'0'0'994'0'0,"0"0"802"0"0,-6 4-488 0 0,-47 18-1321 0 0,0-1 0 0 0,-1-4-1 0 0,-1-1 1 0 0,0-3 0 0 0,-1-3 0 0 0,-1-2 0 0 0,1-2 0 0 0,-1-3 0 0 0,-8-3 13 0 0,2 1-546 0 0,0-3 1 0 0,0-3 0 0 0,0-2-1 0 0,0-3 1 0 0,1-3 0 0 0,-53-19 545 0 0,62 16-1044 0 0</inkml:trace>
  <inkml:trace contextRef="#ctx0" brushRef="#br0" timeOffset="15303.17">237 856 4028 0 0,'0'0'689'0'0,"7"1"-684"0"0,467 189 1313 0 0,-375-166-2015 0 0,1-4 1 0 0,1-5 0 0 0,1-4-1 0 0,72-3 697 0 0,-125-8-1654 0 0</inkml:trace>
  <inkml:trace contextRef="#ctx0" brushRef="#br0" timeOffset="51640.08">1550 957 3296 0 0,'0'0'478'0'0,"7"2"736"0"0,-4-2-1170 0 0,1 1 1 0 0,-1 0-1 0 0,1 0 1 0 0,-1 0-1 0 0,0 0 1 0 0,0 0-1 0 0,0 1 1 0 0,0-1-1 0 0,0 1 1 0 0,0 0-1 0 0,0 0 1 0 0,0 0-1 0 0,-1 0 1 0 0,1 1-1 0 0,-1-1 1 0 0,1 1-1 0 0,-1-1 1 0 0,0 1-1 0 0,0 0 1 0 0,0 0-1 0 0,-1 0 1 0 0,1 0-1 0 0,-1 0 1 0 0,1 0-1 0 0,-1 1 1 0 0,0-1-1 0 0,0 0 1 0 0,0 1-1 0 0,-1-1 1 0 0,1 0-1 0 0,-1 1 1 0 0,0-1-1 0 0,0 1 1 0 0,0-1-1 0 0,-1 1 1 0 0,1-1-1 0 0,-1 0 1 0 0,0 1-1 0 0,1-1 1 0 0,-2 0-1 0 0,1 1 1 0 0,0 0-45 0 0,-10 8 52 0 0,-1 0 0 0 0,1 0 0 0 0,-2-1 0 0 0,0 0 0 0 0,0-1 0 0 0,-1-1 0 0 0,0 0 0 0 0,0-1 0 0 0,-1-1 0 0 0,0 0 0 0 0,-1 0 0 0 0,-13 2-52 0 0,-23 7 68 0 0,0-3 0 0 0,-2-2 1 0 0,1-3-1 0 0,-1-1 0 0 0,0-4 1 0 0,-1-1-1 0 0,1-3 0 0 0,0-2 1 0 0,0-3-1 0 0,0-2 0 0 0,0-2 1 0 0,2-3-1 0 0,-1-1 0 0 0,2-4 0 0 0,0-1 1 0 0,1-3-1 0 0,-7-6-68 0 0,15 7 161 0 0,2-2-1 0 0,0-2 1 0 0,2-1-1 0 0,1-3 1 0 0,1 0-1 0 0,1-3 1 0 0,-19-23-161 0 0,38 38-196 0 0,1 0 0 0 0,1-2 1 0 0,0 0-1 0 0,2 0 0 0 0,0-1 1 0 0,1-1-1 0 0,2 1 0 0 0,0-2 0 0 0,1 1 1 0 0,0-2-1 0 0,2 1 0 0 0,1 0 1 0 0,1-1-1 0 0,1 0 0 0 0,1 0 1 0 0,0-8 195 0 0,4 15-348 0 0,0 1 0 0 0,0-1 1 0 0,2 1-1 0 0,0 0 1 0 0,0 0-1 0 0,2 1 0 0 0,0-1 1 0 0,0 1-1 0 0,1 0 1 0 0,1 1-1 0 0,1-1 0 0 0,-1 2 1 0 0,2-1-1 0 0,3-2 348 0 0,33-38-1668 0 0</inkml:trace>
  <inkml:trace contextRef="#ctx0" brushRef="#br0" timeOffset="51887.58">1252 0 1108 0 0,'137'8'860'0'0,"-5"17"472"0"0,9 14-4 0 0,-26 14-439 0 0,-14 7-137 0 0,-19 7 668 0 0,-23 2-836 0 0,-25 1-260 0 0,-22 1-248 0 0,-20 0-76 0 0,-18 3-64 0 0,-16 5 64 0 0,-15 0 132 0 0,-11 3 112 0 0,-8-2-76 0 0,-6-1-168 0 0,17-21-1984 0 0,-1-5-3305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6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26 5593 0 0,'0'0'8920'0'0,"0"0"-8512"0"0,0 0-284 0 0,0 0-124 0 0,0 0 816 0 0,-53 0-283 0 0,19-3-221 0 0,-10 1-220 0 0,2 0-92 0 0,9-1-12 0 0,13 3-541 0 0,4-3-431 0 0,0 0-532 0 0,5-3-2560 0 0,1 2-2189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6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14 12357 0 0,'0'0'2140'0'0,"0"0"-1900"0"0,0 0-164 0 0,0 0-24 0 0,-35-4 112 0 0,12 2-40 0 0,-5 1-84 0 0,-1-1-40 0 0,-4 2-12 0 0,0 0-772 0 0,1 0-1268 0 0,10 0-2920 0 0,-7-5-2265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4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353 169 6857 0 0,'0'0'4851'0'0,"0"0"-3480"0"0,0 0-1135 0 0,-7 0 398 0 0,-328-10 1899 0 0,324 10-3248 0 0,32-1-1994 0 0,-13 0 638 0 0,8 0-3596 0 0</inkml:trace>
  <inkml:trace contextRef="#ctx0" brushRef="#br0" timeOffset="247.72">353 115 3372 0 0,'0'0'9613'0'0,"0"0"-9165"0"0,0 0-144 0 0,0 0-304 0 0,-61 0 520 0 0,23-1-140 0 0,2-1-128 0 0,2 2-192 0 0,7-1-60 0 0,8 0-596 0 0,-2 0-392 0 0,1-2-396 0 0,4-1-288 0 0,4 0-620 0 0,8-1-256 0 0,3 0-529 0 0</inkml:trace>
  <inkml:trace contextRef="#ctx0" brushRef="#br0" timeOffset="498.24">270 0 8021 0 0,'0'0'1585'0'0,"0"0"-951"0"0,7 6 28 0 0,30 24 626 0 0,-26-19-1120 0 0,1 0 0 0 0,0-1 1 0 0,0 0-1 0 0,1-1 1 0 0,0 0-1 0 0,1-1 0 0 0,-1-1 1 0 0,2 0-1 0 0,-1-1 0 0 0,1 0 1 0 0,0-2-1 0 0,0 1 0 0 0,0-2 1 0 0,1 0-1 0 0,-1-1 0 0 0,8 0-168 0 0,-36-1 448 0 0,-158 109 1816 0 0,116-45-11084 0 0,52-61 1501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20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82 13033 0 0,'0'0'1120'0'0,"0"0"-1008"0"0,0 0-112 0 0,-38 2 404 0 0,17-2-100 0 0,-4-1-220 0 0,0-1-84 0 0,-2 1-4 0 0,5-1-1108 0 0,2-2-780 0 0,5-1-1228 0 0,4 1-1917 0 0</inkml:trace>
  <inkml:trace contextRef="#ctx0" brushRef="#br0" timeOffset="1">214 7 11925 0 0,'0'0'3184'0'0,"0"0"-2316"0"0,0 0-628 0 0,0 0-152 0 0,0 0 149 0 0,0 0-25 0 0,-56 0-48 0 0,31 0-164 0 0,-1 0-12 0 0,-2 0-653 0 0,-1-2-783 0 0,8 2-1572 0 0,-8-4-4289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5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11909 0 0,'0'0'2041'0'0,"0"0"-1820"0"0,0 0-223 0 0,0 0 19 0 0,0 0 9 0 0,3 2 74 0 0,154 62 1018 0 0,-157-60-1072 0 0,1 0 1 0 0,-1 0-1 0 0,0 1 1 0 0,0-1-1 0 0,0 0 0 0 0,0 1 1 0 0,-1-1-1 0 0,0 0 0 0 0,0 0 1 0 0,0 0-1 0 0,0 1 1 0 0,-1-1-1 0 0,1 0 0 0 0,-1-1 1 0 0,0 1-1 0 0,0 0 0 0 0,-1 0 1 0 0,1-1-1 0 0,-1 0 1 0 0,0 1-1 0 0,1-1 0 0 0,-2 0 1 0 0,1 0-1 0 0,0 0 0 0 0,0-1 1 0 0,-4 3-47 0 0,-4 6 68 0 0,-38 71 138 0 0,49-80-159 0 0,-1 0 0 0 0,1 0 0 0 0,0 0 0 0 0,0 0 0 0 0,-1 0 0 0 0,1 0-1 0 0,0 0 1 0 0,1 0 0 0 0,-1 0 0 0 0,0 0 0 0 0,1 0 0 0 0,-1-1 0 0 0,1 1 0 0 0,-1 0 0 0 0,1 0 0 0 0,0 0-1 0 0,0 0 1 0 0,0-1 0 0 0,0 1 0 0 0,0 0 0 0 0,0-1 0 0 0,0 1 0 0 0,1-1 0 0 0,-1 1 0 0 0,0-1-1 0 0,1 0 1 0 0,-1 1 0 0 0,1-1 0 0 0,0 0 0 0 0,-1 0 0 0 0,1 0 0 0 0,0 0 0 0 0,0-1 0 0 0,0 1-1 0 0,-1 0 1 0 0,1-1 0 0 0,0 1 0 0 0,0-1 0 0 0,0 0 0 0 0,0 1 0 0 0,0-1 0 0 0,0 0 0 0 0,0 0 0 0 0,0 0-1 0 0,1-1-46 0 0,61 2 410 0 0,-28-19-6681 0 0,-30 12-535 0 0</inkml:trace>
  <inkml:trace contextRef="#ctx0" brushRef="#br0" timeOffset="154.98">263 210 8201 0 0,'0'0'7620'0'0,"0"0"-6691"0"0,0 0-717 0 0,-38-1-212 0 0,14 0 336 0 0,-5-2-124 0 0,0 3-124 0 0,-2 0-88 0 0,3 0-64 0 0,3 0-196 0 0,3 0-725 0 0,3 0-679 0 0,9-1-2456 0 0,6-2-2897 0 0</inkml:trace>
  <inkml:trace contextRef="#ctx0" brushRef="#br0" timeOffset="8773.23">173 287 1892 0 0,'-1'57'780'0'0,"-9"-1"-752"0"0,-3 12-28 0 0,5-19-1760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3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1 252 0 0,'0'0'849'0'0,"0"0"-412"0"0,0 0-292 0 0,0 0-96 0 0,0 0 52 0 0,0 0-23 0 0,0 0 262 0 0,-6 0 1016 0 0,-115 6 748 0 0,-1 1-6173 0 0,117-7 2927 0 0</inkml:trace>
  <inkml:trace contextRef="#ctx0" brushRef="#br0" timeOffset="264.97">232 60 28 0 0,'0'0'555'0'0,"0"0"-74"0"0,0 0-54 0 0,0 0 38 0 0,-7 1 429 0 0,-211 5-1266 0 0,212-5-962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23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797 543 6249 0 0,'0'0'5624'0'0,"-6"1"-4256"0"0,-390 9 1134 0 0,322-11-4063 0 0,71-7-2487 0 0,9 3-954 0 0</inkml:trace>
  <inkml:trace contextRef="#ctx0" brushRef="#br0" timeOffset="170.51">776 458 11117 0 0,'0'0'2068'0'0,"0"0"-1402"0"0,0 0-476 0 0,-9 0 145 0 0,-143 12 1726 0 0,-17 1-4847 0 0,176-14-2543 0 0,-3 0 3674 0 0,6-1-3160 0 0</inkml:trace>
  <inkml:trace contextRef="#ctx0" brushRef="#br0" timeOffset="466.45">709 378 4484 0 0,'0'0'4846'0'0,"0"0"-2923"0"0,0 0-1103 0 0,0 0-74 0 0,0 0-364 0 0,0 0-108 0 0,0 0 208 0 0,7 6 85 0 0,122 112 932 0 0,-58-89-2706 0 0,-227 109 3384 0 0,114-113-3111 0 0,12-14-2908 0 0,16-9-2486 0 0</inkml:trace>
  <inkml:trace contextRef="#ctx0" brushRef="#br0" timeOffset="991.5">1 87 10517 0 0,'0'0'1577'0'0,"1"-6"-1171"0"0,-1 2-391 0 0,0 1 1 0 0,1-1-1 0 0,0 0 1 0 0,-1 1-1 0 0,1-1 0 0 0,1 1 1 0 0,-1-1-1 0 0,1 1 1 0 0,-1 0-1 0 0,1-1 1 0 0,0 1-1 0 0,0 0 1 0 0,0 0-1 0 0,0 0 0 0 0,1 1 1 0 0,-1-1-1 0 0,1 0 1 0 0,0 1-1 0 0,0 0 1 0 0,0 0-1 0 0,0 0 1 0 0,0 0-1 0 0,0 0 0 0 0,1 0 1 0 0,-1 1-1 0 0,0 0 1 0 0,1-1-1 0 0,-1 1 1 0 0,1 1-1 0 0,0-1 1 0 0,3 0-16 0 0,-3 2 53 0 0,-1 1 0 0 0,1 0 0 0 0,-1 0 1 0 0,1 0-1 0 0,-1 1 0 0 0,1-1 1 0 0,-1 1-1 0 0,0-1 0 0 0,0 1 1 0 0,-1 0-1 0 0,1 0 0 0 0,0 1 1 0 0,-1-1-1 0 0,0 0 0 0 0,0 1 1 0 0,0-1-1 0 0,0 1 0 0 0,-1 0 0 0 0,1 0 1 0 0,-1 0-1 0 0,0-1 0 0 0,0 1 1 0 0,0 0-1 0 0,-1 1 0 0 0,1-1 1 0 0,-1 0-1 0 0,0 0 0 0 0,0 0 1 0 0,-1 0-1 0 0,1 0 0 0 0,-1 0 1 0 0,0 0-1 0 0,0 0 0 0 0,0 0 1 0 0,0 0-1 0 0,-1-1 0 0 0,1 1 0 0 0,-3 3-53 0 0,2 16 279 0 0,1-22-270 0 0,2 206 1957 0 0,0-198-1890 0 0,0 0 0 0 0,1-1 1 0 0,0 1-1 0 0,1 0 0 0 0,0-1 1 0 0,0 1-1 0 0,0-1 0 0 0,1 0 1 0 0,1 0-1 0 0,-1 0 0 0 0,1-1 1 0 0,1 1-1 0 0,-1-1 0 0 0,1-1 0 0 0,1 1 1 0 0,-1-1-1 0 0,1 0 0 0 0,0 0 1 0 0,0-1-1 0 0,1 0 0 0 0,4 2-76 0 0,-14-7-37 0 0,1 0-1 0 0,0 0 0 0 0,0 0 0 0 0,0-1 0 0 0,-1 2 0 0 0,1-1 0 0 0,0 0 0 0 0,0 0 1 0 0,0 0-1 0 0,-1 0 0 0 0,1 1 0 0 0,0-1 0 0 0,0 0 0 0 0,0 1 0 0 0,0 0 1 0 0,0-1-1 0 0,0 1 0 0 0,0-1 0 0 0,0 1 0 0 0,0 0 0 0 0,0 0 0 0 0,0-1 0 0 0,0 1 1 0 0,0 0-1 0 0,0 0 0 0 0,1 0 0 0 0,-1 0 0 0 0,0 0 0 0 0,1 0 0 0 0,-1 0 0 0 0,1 0 1 0 0,-1 1-1 0 0,1-1 0 0 0,-1 0 0 0 0,1 0 0 0 0,0 0 0 0 0,0 0 0 0 0,0 1 1 0 0,-1-1-1 0 0,1 0 0 0 0,0 0 0 0 0,0 0 0 0 0,1 1 0 0 0,-1-1 0 0 0,0 0 0 0 0,0 1 38 0 0,-3 68 490 0 0,3-69-486 0 0,0 19 102 0 0,2 11 78 0 0,-1 0 0 0 0,-2 0 1 0 0,-1 0-1 0 0,-1 0 0 0 0,-2 0 0 0 0,-1 0 1 0 0,-1-1-1 0 0,-9 22-184 0 0,8-32-478 0 0,-42 79 782 0 0,23-80-3476 0 0,-6-16-3780 0 0,11-11-1642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22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4500 0 0,'0'0'5108'0'0,"0"0"-3285"0"0,0 0-1537 0 0,0 0 97 0 0,0 0 103 0 0,7 1-199 0 0,-3-2-213 0 0,1 1-1 0 0,-1 0 1 0 0,0 0 0 0 0,1 0-1 0 0,-1 0 1 0 0,0 1-1 0 0,0 0 1 0 0,1 0-1 0 0,-1 0 1 0 0,0 0 0 0 0,0 0-1 0 0,0 1 1 0 0,0 0-1 0 0,0 0 1 0 0,-1 0-1 0 0,1 0 1 0 0,0 1 0 0 0,-1-1-1 0 0,0 1 1 0 0,1 0-1 0 0,-1 0 1 0 0,-1 0 0 0 0,1 1-1 0 0,0-1 1 0 0,-1 0-1 0 0,1 1 1 0 0,-1 0-1 0 0,0 0 1 0 0,0 0 0 0 0,-1 0-1 0 0,1 0 1 0 0,-1 0-1 0 0,0 0 1 0 0,0 0 0 0 0,0 0-1 0 0,0 1 1 0 0,-1-1-1 0 0,0 0 1 0 0,0 0-1 0 0,0 1 1 0 0,0-1 0 0 0,-1 0-1 0 0,0 1 1 0 0,0-1-1 0 0,0 0 1 0 0,0 0-1 0 0,-1 2-73 0 0,-56 72 822 0 0,119-62 842 0 0,36-26-2764 0 0,-56-8-9344 0 0,-25 9 3171 0 0</inkml:trace>
  <inkml:trace contextRef="#ctx0" brushRef="#br0" timeOffset="404.98">480 72 12105 0 0,'0'0'2172'0'0,"0"7"-1573"0"0,5 115 2273 0 0,-2-120-2831 0 0,0 0 0 0 0,0-1 0 0 0,0 1 0 0 0,1-1 0 0 0,-1 1 0 0 0,1-1 0 0 0,-1 0 0 0 0,1 0 0 0 0,0-1 0 0 0,-1 1 0 0 0,1-1 0 0 0,0 1 0 0 0,-1-1 0 0 0,1-1 0 0 0,0 1 0 0 0,-1 0 0 0 0,1-1 0 0 0,0 0 1 0 0,-1 1-1 0 0,1-2 0 0 0,-1 1 0 0 0,1 0 0 0 0,-1-1 0 0 0,0 1 0 0 0,0-1 0 0 0,1 0 0 0 0,-1 0 0 0 0,0 0 0 0 0,0-1 0 0 0,1-1-41 0 0,37-52-250 0 0,-26 99 238 0 0,-13-26 205 0 0,0 1-1 0 0,-1-1 1 0 0,0 0-1 0 0,-2 0 1 0 0,0 1 0 0 0,-1-1-1 0 0,0 0 1 0 0,-2 0-1 0 0,0 0 1 0 0,-2 4-193 0 0,5-15 17 0 0,-1-1 1 0 0,0 0-1 0 0,0 1 0 0 0,0-1 0 0 0,-1 0 0 0 0,1 0 1 0 0,-1-1-1 0 0,0 1 0 0 0,-1-1 0 0 0,1 1 1 0 0,-1-1-1 0 0,0 0 0 0 0,0 0 0 0 0,0 0 1 0 0,0-1-1 0 0,-1 0 0 0 0,0 0 0 0 0,1 0 1 0 0,-1 0-1 0 0,0-1 0 0 0,-1 1 0 0 0,1-1 1 0 0,0-1-1 0 0,0 1 0 0 0,-1-1 0 0 0,1 0 1 0 0,-1 0-1 0 0,0 0 0 0 0,1-1 0 0 0,-1 0 0 0 0,1 0 1 0 0,-1 0-1 0 0,0-1-17 0 0,-1-1-136 0 0,0 0 0 0 0,1 0 0 0 0,-1 0-1 0 0,0-1 1 0 0,1 0 0 0 0,-1-1 0 0 0,1 1 0 0 0,0-1 0 0 0,0-1 0 0 0,0 1 0 0 0,1-1-1 0 0,0 0 1 0 0,-1 0 0 0 0,2 0 0 0 0,-1-1 0 0 0,1 0 0 0 0,0 1 0 0 0,0-2 0 0 0,0 1-1 0 0,1 0 1 0 0,0-1 0 0 0,0 0 0 0 0,-1-5 136 0 0,7-2-2632 0 0,4 8-3663 0 0,3-1-2495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20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8597 0 0,'0'0'3395'0'0,"6"-2"-2733"0"0,1 0-550 0 0,0 0-1 0 0,0 1 1 0 0,0 0-1 0 0,0 0 0 0 0,1 0 1 0 0,-1 1-1 0 0,0 0 1 0 0,0 1-1 0 0,0-1 0 0 0,0 2 1 0 0,0-1-1 0 0,0 1 0 0 0,0 0 1 0 0,0 0-1 0 0,0 0 1 0 0,-1 1-1 0 0,1 0 0 0 0,-1 1 1 0 0,0-1-1 0 0,0 1 0 0 0,0 1 1 0 0,0-1-1 0 0,-1 1 1 0 0,0 0-1 0 0,0 0 0 0 0,0 0 1 0 0,-1 1-1 0 0,1 0 1 0 0,-1 0-1 0 0,0 0 0 0 0,-1 0 1 0 0,0 0-1 0 0,0 1 0 0 0,0 0 1 0 0,-1 0-112 0 0,-2-2 73 0 0,-1 0-1 0 0,0-1 1 0 0,0 1-1 0 0,0-1 1 0 0,-1 1 0 0 0,1-1-1 0 0,-1 1 1 0 0,0-1 0 0 0,0 0-1 0 0,-1 0 1 0 0,1 0 0 0 0,-1 0-1 0 0,0-1 1 0 0,0 1 0 0 0,0-1-1 0 0,-1 1 1 0 0,1-1 0 0 0,-1 0-1 0 0,0 0 1 0 0,0-1 0 0 0,0 1-1 0 0,0-1 1 0 0,0 0 0 0 0,0 0-1 0 0,-1 0 1 0 0,1-1 0 0 0,-1 1-1 0 0,1-1 1 0 0,-1 0 0 0 0,0-1-73 0 0,-89 14-4538 0 0,88-17-830 0 0,5-6-3319 0 0</inkml:trace>
  <inkml:trace contextRef="#ctx0" brushRef="#br0" timeOffset="245.56">309 14 13149 0 0,'0'0'1661'0'0,"0"0"-1148"0"0,-7 7-18 0 0,3-3-420 0 0,-3 0-25 0 0,1 1 0 0 0,0 0-1 0 0,0 0 1 0 0,0 0 0 0 0,1 1 0 0 0,0 0 0 0 0,0 0 0 0 0,0 1-1 0 0,1-1 1 0 0,0 1 0 0 0,0 0 0 0 0,1 0 0 0 0,0 0-1 0 0,0 0 1 0 0,1 1 0 0 0,-1-1 0 0 0,2 1 0 0 0,-1 0-1 0 0,1-1 1 0 0,0 1 0 0 0,1 0 0 0 0,0 2-50 0 0,5-5-76 0 0,0 0-1 0 0,1 0 1 0 0,-1-1 0 0 0,1 0-1 0 0,0 0 1 0 0,0 0 0 0 0,1-1 0 0 0,-1 0-1 0 0,1 0 1 0 0,-1 0 0 0 0,1-1-1 0 0,0 0 1 0 0,0-1 0 0 0,0 1 0 0 0,0-1-1 0 0,0-1 1 0 0,0 1 0 0 0,1-1-1 0 0,-1-1 1 0 0,0 1 0 0 0,2-1 76 0 0,-6 1-217 0 0,23-1-2915 0 0,-5 0-3329 0 0</inkml:trace>
  <inkml:trace contextRef="#ctx0" brushRef="#br0" timeOffset="428.51">786 152 7777 0 0,'0'0'7592'0'0,"0"0"-7592"0"0,0 0 112 0 0,-34 9 216 0 0,14-9 164 0 0,-2 0-215 0 0,-1 2-165 0 0,-2-2-100 0 0,0 0-12 0 0,1 0-489 0 0,-1-2-167 0 0,4-1-456 0 0,1-3-1268 0 0,9 3-4104 0 0</inkml:trace>
  <inkml:trace contextRef="#ctx0" brushRef="#br0" timeOffset="599.01">667 132 13357 0 0,'0'0'1928'0'0,"0"0"-1916"0"0,21 41 716 0 0,-18-26-223 0 0,-3-1-81 0 0,0 0-124 0 0,-4-1 24 0 0,-1 0-176 0 0,-2 0-148 0 0,2 0-176 0 0,-2-3-492 0 0,2-2-113 0 0,1-2-427 0 0,3-2-2016 0 0,-2-4-4769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9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7917 0 0,'0'0'5039'0'0,"-6"0"-3962"0"0,-29 0-1113 0 0,126 19 1438 0 0,59 3-432 0 0,-149-19-943 0 0,0-1 1 0 0,0 1-1 0 0,0 0 1 0 0,0 0-1 0 0,-1 0 1 0 0,1 0-1 0 0,-1 0 1 0 0,0 0-1 0 0,0 0 1 0 0,0 0-1 0 0,0 0 1 0 0,-1 0-1 0 0,1 0 1 0 0,-1 0-1 0 0,0 0 1 0 0,1-1-1 0 0,-1 1 1 0 0,0 0-1 0 0,-1 0 1 0 0,1-1-1 0 0,-1 1 1 0 0,1-1-1 0 0,-1 1 1 0 0,0-1-1 0 0,1 1 1 0 0,-1-1-1 0 0,-1 0 1 0 0,1 0-1 0 0,0 0 1 0 0,0 0-1 0 0,-1 0 1 0 0,1-1-1 0 0,-1 1 1 0 0,1-1-1 0 0,-3 1-27 0 0,-1 4 114 0 0,-8 8 93 0 0,6-8-186 0 0,1 1 1 0 0,0-1-1 0 0,0 1 1 0 0,0 1-1 0 0,1-1 1 0 0,0 1-1 0 0,1 0 1 0 0,0 0-1 0 0,0 1 1 0 0,0-1-1 0 0,1 1 1 0 0,1 0-1 0 0,-1 1 1 0 0,2-1-1 0 0,-1 0 0 0 0,1 1 1 0 0,0 2-22 0 0,3-10 71 0 0,0 1-1 0 0,1-1 1 0 0,-1 1-1 0 0,0-1 1 0 0,1 1-1 0 0,-1-1 1 0 0,1 0 0 0 0,0 0-1 0 0,0 0 1 0 0,0 0-1 0 0,0 0 1 0 0,0 0-1 0 0,0 0 1 0 0,1-1 0 0 0,-1 1-1 0 0,1-1 1 0 0,-1 1-1 0 0,1-1 1 0 0,-1 0-1 0 0,1 0 1 0 0,0 0-1 0 0,-1-1 1 0 0,1 1 0 0 0,0-1-1 0 0,0 1 1 0 0,-1-1-1 0 0,1 0 1 0 0,0 0-1 0 0,0 0 1 0 0,0 0 0 0 0,-1-1-1 0 0,2 1-70 0 0,56-10-2496 0 0,-46 2-920 0 0,-5 0-2426 0 0,5-5-2679 0 0</inkml:trace>
  <inkml:trace contextRef="#ctx0" brushRef="#br0" timeOffset="249.26">323 210 7977 0 0,'0'0'6536'0'0,"0"0"-6508"0"0,-47-2 148 0 0,23 0 352 0 0,-6 0 28 0 0,-2 1-220 0 0,5 1-67 0 0,1 0-217 0 0,4 0-52 0 0,2 0-621 0 0,6 0-511 0 0,2 0-928 0 0,6-1-2668 0 0,6-2-2677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8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411 180 6341 0 0,'0'0'5163'0'0,"0"0"-3322"0"0,0 0-1247 0 0,0 0 180 0 0,0 0 19 0 0,0 0-310 0 0,0 0-179 0 0,-11 0-20 0 0,-389 7 338 0 0,436-18-3978 0 0,47-4-3945 0 0,-39 7 2663 0 0</inkml:trace>
  <inkml:trace contextRef="#ctx0" brushRef="#br0" timeOffset="246.7">430 105 7657 0 0,'0'0'2228'0'0,"0"0"-1324"0"0,0 0-568 0 0,-36-3 152 0 0,13 3 52 0 0,-3 0-232 0 0,-5 0-64 0 0,1 1-80 0 0,-1 1-112 0 0,4-2 12 0 0,3 2-64 0 0,4-2-1192 0 0,8 0-1296 0 0,7-6-3325 0 0</inkml:trace>
  <inkml:trace contextRef="#ctx0" brushRef="#br0" timeOffset="539.53">428 0 6917 0 0,'0'0'5651'0'0,"3"6"-4449"0"0,4 4-1095 0 0,0-1 0 0 0,1 0 0 0 0,0 0 0 0 0,0-1 0 0 0,1 0 0 0 0,1-1 0 0 0,-1 0 0 0 0,1 0 0 0 0,0-1 0 0 0,0 0 0 0 0,1-1 0 0 0,0 0 0 0 0,0-1 0 0 0,0 0 0 0 0,0-1 0 0 0,1 0 0 0 0,0-1 0 0 0,-1 0 0 0 0,1-1 0 0 0,0 0 0 0 0,0-1 0 0 0,0 0 0 0 0,6-1-107 0 0,-24 3-8 0 0,0 1 1 0 0,0 0-1 0 0,0 0 0 0 0,1 0 1 0 0,-1 1-1 0 0,1 0 1 0 0,-1 0-1 0 0,1 0 0 0 0,1 1 1 0 0,-1-1-1 0 0,0 1 1 0 0,1 0-1 0 0,0 1 0 0 0,1-1 1 0 0,-1 1-1 0 0,0 1 8 0 0,-3 2 116 0 0,-99 106-1072 0 0,105-110-2015 0 0,2-4-3698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30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534 174 14897 0 0,'0'0'1614'0'0,"-6"1"-1596"0"0,-468 3 1245 0 0,428-13-1824 0 0,39 2-3456 0 0,16-4-5631 0 0,10 2 6082 0 0</inkml:trace>
  <inkml:trace contextRef="#ctx0" brushRef="#br0" timeOffset="216.89">422 97 10857 0 0,'0'0'1709'0'0,"0"0"-704"0"0,0 0-697 0 0,0 0-152 0 0,0 0 499 0 0,-12 1 349 0 0,-210 2 1217 0 0,69-33-3865 0 0,128 16-1133 0 0,25 7-5379 0 0,9 3 2818 0 0</inkml:trace>
  <inkml:trace contextRef="#ctx0" brushRef="#br0" timeOffset="415.89">398 1 9801 0 0,'0'0'1655'0'0,"6"0"-335"0"0,-1 0-1194 0 0,-1 0-1 0 0,0 0 1 0 0,0 1 0 0 0,1-1-1 0 0,-1 1 1 0 0,0 0 0 0 0,0 1-1 0 0,0-1 1 0 0,0 1 0 0 0,0-1-1 0 0,0 1 1 0 0,0 0 0 0 0,-1 1 0 0 0,1-1-1 0 0,0 1 1 0 0,-1-1 0 0 0,0 1-1 0 0,0 0 1 0 0,0 0 0 0 0,0 1-1 0 0,0-1 1 0 0,-1 0 0 0 0,0 1-1 0 0,1 0 1 0 0,-1 0-126 0 0,1 1 59 0 0,0 0 0 0 0,0 0 0 0 0,0 0 0 0 0,-1 1 0 0 0,0-1-1 0 0,0 1 1 0 0,0-1 0 0 0,-1 1 0 0 0,0-1 0 0 0,0 1 0 0 0,0 0 0 0 0,-1 0 0 0 0,0 0 0 0 0,0-1 0 0 0,0 1-1 0 0,-1 0 1 0 0,0 0 0 0 0,0-1 0 0 0,0 1 0 0 0,-1 0 0 0 0,0-1 0 0 0,0 0 0 0 0,0 1 0 0 0,-1-1-1 0 0,0 0 1 0 0,0 0 0 0 0,0 0 0 0 0,0-1 0 0 0,-1 1 0 0 0,0-1 0 0 0,0 1 0 0 0,0-1 0 0 0,0-1 0 0 0,-1 1-1 0 0,0-1 1 0 0,1 1 0 0 0,-1-1 0 0 0,0-1 0 0 0,-5 3-59 0 0,-94 35 268 0 0,32-27-7023 0 0,59-12-1265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35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12 3524 0 0,'0'0'1261'0'0,"0"0"719"0"0,0 0-408 0 0,0 0-277 0 0,0 0-113 0 0,0 0-306 0 0,0 0-399 0 0,6-4-644 0 0,-3 3 178 0 0,0 0 0 0 0,0-1 0 0 0,0 2 0 0 0,0-1 0 0 0,1 0 0 0 0,-1 1 0 0 0,0-1 0 0 0,0 1 1 0 0,1 0-1 0 0,-1 0 0 0 0,0 0 0 0 0,1 1 0 0 0,-1-1 0 0 0,0 1 0 0 0,0 0 0 0 0,1 0 0 0 0,-1 0 0 0 0,0 0 0 0 0,0 0 1 0 0,0 1-1 0 0,0-1 0 0 0,-1 1 0 0 0,1 0 0 0 0,0 0 0 0 0,-1 0 0 0 0,1 0 0 0 0,-1 0 0 0 0,1 1 0 0 0,-1-1 0 0 0,0 1-11 0 0,-3-4 28 0 0,-1 1 0 0 0,1 0 0 0 0,-1-1 0 0 0,1 1-1 0 0,-1 0 1 0 0,1 0 0 0 0,-1 0 0 0 0,1 0-1 0 0,-1 0 1 0 0,1 0 0 0 0,0 0 0 0 0,-1 1-1 0 0,1-1 1 0 0,-1 0 0 0 0,1 1 0 0 0,-1-1-1 0 0,1 1 1 0 0,0 0 0 0 0,0-1 0 0 0,-1 1 0 0 0,1 0-1 0 0,0 0 1 0 0,0 0 0 0 0,0 0 0 0 0,-1 0-1 0 0,1 0 1 0 0,0 0 0 0 0,1 0 0 0 0,-1 0-1 0 0,0 0 1 0 0,0 1 0 0 0,0-1 0 0 0,1 0-1 0 0,-1 1 1 0 0,1-1 0 0 0,-1 0 0 0 0,1 1-1 0 0,-1-1 1 0 0,1 1 0 0 0,0-1 0 0 0,0 1 0 0 0,-1-1-1 0 0,1 0 1 0 0,0 1 0 0 0,1-1 0 0 0,-1 1-1 0 0,0-1 1 0 0,0 1 0 0 0,1-1 0 0 0,-1 1-1 0 0,0-1 1 0 0,1 0 0 0 0,0 1 0 0 0,-1-1-1 0 0,1 0 1 0 0,0 1 0 0 0,-1-1 0 0 0,1 0 0 0 0,0 0-1 0 0,0 0 1 0 0,0 0 0 0 0,0 0 0 0 0,0 0-1 0 0,1 0 1 0 0,-1 0 0 0 0,0 0 0 0 0,1 0-28 0 0,-29-1 24 0 0,12 2-361 0 0,37 13 232 0 0,-17-13 148 0 0,-1 0-1 0 0,1 0 0 0 0,0 0 1 0 0,-1 0-1 0 0,0 1 0 0 0,0 0 1 0 0,0 0-1 0 0,0 0 1 0 0,0 0-1 0 0,0 1 0 0 0,-1 0 1 0 0,1-1-1 0 0,-1 1 0 0 0,0 0 1 0 0,-1 1-1 0 0,1-1 0 0 0,-1 0 1 0 0,1 1-1 0 0,-1-1 1 0 0,-1 1-1 0 0,1 0 0 0 0,-1 0 1 0 0,1 0-1 0 0,-1 0 0 0 0,-1 0 1 0 0,1 4-43 0 0,-5-5 55 0 0,-1-1 1 0 0,1-1 0 0 0,-1 1 0 0 0,0 0 0 0 0,0-1-1 0 0,0 0 1 0 0,0 0 0 0 0,0-1 0 0 0,0 0-1 0 0,-1 1 1 0 0,1-2 0 0 0,0 1 0 0 0,-1-1-1 0 0,1 1 1 0 0,-1-1 0 0 0,1-1 0 0 0,0 1-1 0 0,-1-1 1 0 0,1 0 0 0 0,0 0 0 0 0,0-1-1 0 0,-4-1-55 0 0,5 2-189 0 0,-33-9-2560 0 0,13-1-3762 0 0,5-2-143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28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1368 217 11641 0 0,'0'0'1267'0'0,"0"0"-658"0"0,0 0-407 0 0,0 0 372 0 0,-1 7 248 0 0,-1 14-280 0 0,1-18-494 0 0,-1 1 0 0 0,1 0 0 0 0,-1 0 1 0 0,1 0-1 0 0,0 1 0 0 0,1-1 0 0 0,-1 0 0 0 0,1 0 1 0 0,0 0-1 0 0,0 1 0 0 0,0-1 0 0 0,0 0 0 0 0,1 0 1 0 0,0 0-1 0 0,0 0 0 0 0,0 1 0 0 0,0-1 0 0 0,1 0 0 0 0,-1-1 1 0 0,1 1-1 0 0,0 0 0 0 0,0 0 0 0 0,0-1 0 0 0,1 1 1 0 0,-1-1-1 0 0,1 0 0 0 0,0 0 0 0 0,0 0 0 0 0,0 0 1 0 0,0 0-1 0 0,1-1 0 0 0,-1 1 0 0 0,1-1 0 0 0,0 0 1 0 0,-1 0-1 0 0,1 0 0 0 0,0-1 0 0 0,0 1 0 0 0,0-1 1 0 0,0 0-1 0 0,0 0 0 0 0,1 0-48 0 0,-2-1-5 0 0,1 0-1 0 0,-1-1 1 0 0,0 1 0 0 0,1-1 0 0 0,-1 1-1 0 0,0-1 1 0 0,1 0 0 0 0,-1 0 0 0 0,0 0-1 0 0,0-1 1 0 0,0 1 0 0 0,0-1 0 0 0,0 1-1 0 0,0-1 1 0 0,-1 0 0 0 0,1 0 0 0 0,0-1-1 0 0,-1 1 1 0 0,0 0 0 0 0,1-1 0 0 0,-1 0 0 0 0,0 1-1 0 0,0-1 1 0 0,-1 0 0 0 0,1 0 0 0 0,0 0-1 0 0,-1 0 1 0 0,0 0 0 0 0,0 0 0 0 0,0-1-1 0 0,0 1 1 0 0,0 0 0 0 0,-1-1 0 0 0,0 1-1 0 0,1 0 1 0 0,-1-1 0 0 0,0 1 0 0 0,0 0-1 0 0,-1-4 6 0 0,26 70 434 0 0,-22-56-394 0 0,0 0 0 0 0,0 0 0 0 0,0 0 0 0 0,-1 1-1 0 0,0-1 1 0 0,-1 1 0 0 0,1-1 0 0 0,-1 1 0 0 0,-1 0 0 0 0,0-1 0 0 0,0 1 0 0 0,0 0 0 0 0,-1 0 0 0 0,0-1 0 0 0,0 1 0 0 0,-1-1 0 0 0,0 1 0 0 0,-1-1 0 0 0,0 0 0 0 0,0 0 0 0 0,0 0 0 0 0,-1 0 0 0 0,0 0 0 0 0,0-1 0 0 0,0 1 0 0 0,-1-1 0 0 0,0 0 0 0 0,0-1 0 0 0,-1 1 0 0 0,0-1 0 0 0,0 0 0 0 0,0-1 0 0 0,0 1 0 0 0,-1-1 0 0 0,0 0 0 0 0,0-1 0 0 0,0 0-1 0 0,0 0 1 0 0,-1 0-40 0 0,-96-9-1945 0 0,73-23-5000 0 0,26 13-297 0 0</inkml:trace>
  <inkml:trace contextRef="#ctx0" brushRef="#br0" timeOffset="266.21">2080 538 10545 0 0,'0'0'4548'0'0,"0"0"-4548"0"0,0 0-316 0 0,0 0 316 0 0,-52-12 316 0 0,31 7-244 0 0,0-1-72 0 0,0 1-516 0 0,2-1-1096 0 0,6 1-764 0 0,1-2-288 0 0,4 1-81 0 0,7-1 333 0 0,1 1-120 0 0</inkml:trace>
  <inkml:trace contextRef="#ctx0" brushRef="#br0" timeOffset="513.43">2032 425 5000 0 0,'0'0'2445'0'0,"0"0"-45"0"0,0 0-364 0 0,0 0-464 0 0,0 0-468 0 0,0 0-812 0 0,0 0 8 0 0,0 0 280 0 0,0 0-48 0 0,-39 0-331 0 0,14-3-113 0 0,-1 1-88 0 0,0-1-545 0 0,-3-1-739 0 0,1-1-1136 0 0,7 1-3540 0 0</inkml:trace>
  <inkml:trace contextRef="#ctx0" brushRef="#br0" timeOffset="-1192.96">99 76 2732 0 0,'0'0'5462'0'0,"0"0"-3309"0"0,0 0-669 0 0,0 0-52 0 0,0 0-350 0 0,0 0-706 0 0,-1 3-128 0 0,-44 61 1061 0 0,-8 26-1155 0 0,56-87-99 0 0,-1 0 0 0 0,0 0 0 0 0,1 0 0 0 0,0-1 0 0 0,0 1 0 0 0,0 0 0 0 0,0-1 1 0 0,0 0-1 0 0,0 0 0 0 0,1 0 0 0 0,-1 0 0 0 0,1 0 0 0 0,-1-1 0 0 0,1 0 0 0 0,0 0 0 0 0,0 0 0 0 0,-1 0 0 0 0,1 0 0 0 0,0-1 0 0 0,0 1 0 0 0,0-1 0 0 0,0 0 0 0 0,0 0 0 0 0,0-1 0 0 0,3 0-55 0 0,-4 1-12 0 0,119-13 640 0 0,-119 13-638 0 0,-1-1-1 0 0,1 1 0 0 0,-1-1 1 0 0,0 0-1 0 0,1 1 0 0 0,-1-1 1 0 0,0 0-1 0 0,1-1 0 0 0,-1 1 0 0 0,0 0 1 0 0,0-1-1 0 0,0 1 0 0 0,0-1 1 0 0,0 1-1 0 0,-1-1 0 0 0,1 0 1 0 0,0 0-1 0 0,-1 0 0 0 0,1 0 0 0 0,-1 0 1 0 0,0 0-1 0 0,0 0 0 0 0,1-1 1 0 0,-1 1-1 0 0,-1 0 0 0 0,1-1 1 0 0,0 1-1 0 0,-1-1 0 0 0,1 1 0 0 0,-1 0 1 0 0,0-1-1 0 0,0 1 0 0 0,0-1 1 0 0,0 1-1 0 0,0-1 0 0 0,0 1 1 0 0,-1-1-1 0 0,1 1 0 0 0,-1-1 1 0 0,1 1-1 0 0,-1-1 0 0 0,0 1 0 0 0,0 0 1 0 0,0 0-1 0 0,-1-1 0 0 0,0-1 11 0 0,2 5-21 0 0,0-1-1 0 0,0 1 0 0 0,1-1 0 0 0,-1 1 0 0 0,0-1 1 0 0,0 1-1 0 0,0-1 0 0 0,1 1 0 0 0,-1-1 0 0 0,0 1 1 0 0,0-1-1 0 0,0 1 0 0 0,0-1 0 0 0,0 1 0 0 0,0-1 1 0 0,0 1-1 0 0,0-1 0 0 0,0 1 0 0 0,0-1 0 0 0,0 1 1 0 0,-1-1-1 0 0,1 1 0 0 0,0-1 0 0 0,0 1 0 0 0,0-1 1 0 0,-1 1-1 0 0,1-1 0 0 0,0 1 0 0 0,0-1 0 0 0,-1 0 1 0 0,1 1-1 0 0,-1-1 0 0 0,1 0 0 0 0,0 1 0 0 0,-1-1 1 0 0,1 0-1 0 0,-1 1 0 0 0,1-1 0 0 0,0 0 0 0 0,-1 0 1 0 0,1 1-1 0 0,-1-1 0 0 0,1 0 0 0 0,-1 0 0 0 0,1 0 1 0 0,-1 0-1 0 0,1 1 0 0 0,-1-1 0 0 0,1 0 0 0 0,-1 0 1 0 0,0 0-1 0 0,1 0 0 0 0,-1 0 0 0 0,1-1 0 0 0,-1 1 1 0 0,1 0-1 0 0,-1 0 0 0 0,1 0 22 0 0,-2 77 1258 0 0,2-51-1184 0 0,-3 6-542 0 0,4 58 1330 0 0,14-69-3854 0 0,14-12-3515 0 0,-15-10-2036 0 0</inkml:trace>
  <inkml:trace contextRef="#ctx0" brushRef="#br0" timeOffset="-930.73">414 239 5004 0 0,'0'0'6024'0'0,"0"0"-4570"0"0,0 0-1426 0 0,0 0-237 0 0,6-2-134 0 0,0 0 436 0 0,0 1 0 0 0,0 0 0 0 0,0 0 0 0 0,0 0 0 0 0,1 1 0 0 0,-1 0 0 0 0,0 0 0 0 0,0 0 0 0 0,0 1 0 0 0,1 0 0 0 0,-1 0 0 0 0,0 1 0 0 0,0 0 0 0 0,-1 0 0 0 0,1 0 0 0 0,0 1 0 0 0,-1-1 0 0 0,1 1 0 0 0,-1 1 0 0 0,0-1 0 0 0,0 1 0 0 0,0 0 0 0 0,0 0 0 0 0,-1 0-1 0 0,0 1 1 0 0,1 0 0 0 0,-2-1 0 0 0,1 1 0 0 0,-1 1 0 0 0,1-1 0 0 0,-1 1 0 0 0,-1-1 0 0 0,1 1 0 0 0,0 4-93 0 0,-4-5 77 0 0,0-1 0 0 0,0 1 0 0 0,-1-1 0 0 0,1 1 0 0 0,-1-1 0 0 0,-1 0 0 0 0,1 0 0 0 0,0 0 0 0 0,-1 0 0 0 0,0 0 0 0 0,0-1 0 0 0,0 1 0 0 0,0-1 0 0 0,-1 0 0 0 0,1 0-1 0 0,-1 0 1 0 0,0 0 0 0 0,0-1 0 0 0,0 1 0 0 0,0-1 0 0 0,0 0 0 0 0,-1 0 0 0 0,1-1 0 0 0,-4 2-77 0 0,-39 8-3519 0 0,47-12-257 0 0,0-1-1455 0 0</inkml:trace>
  <inkml:trace contextRef="#ctx0" brushRef="#br0" timeOffset="-668.05">705 240 9881 0 0,'0'0'2100'0'0,"0"0"-1693"0"0,0 0 224 0 0,0 0 327 0 0,-6 6 61 0 0,2-2-816 0 0,0-1-131 0 0,1 0-1 0 0,-1-1 1 0 0,1 1 0 0 0,-1 1-1 0 0,1-1 1 0 0,0 0 0 0 0,0 1 0 0 0,0 0-1 0 0,1 0 1 0 0,-1-1 0 0 0,1 1-1 0 0,0 1 1 0 0,0-1 0 0 0,0 0-1 0 0,1 1 1 0 0,0-1 0 0 0,-1 0-1 0 0,1 1 1 0 0,1 0 0 0 0,-1-1 0 0 0,1 1-1 0 0,0-1 1 0 0,0 1 0 0 0,0 0-1 0 0,1-1 1 0 0,-1 1 0 0 0,1-1-1 0 0,0 1 1 0 0,0-1 0 0 0,1 1 0 0 0,0-1-1 0 0,-1 0 1 0 0,2 1-72 0 0,71 34 701 0 0,-45-34-3156 0 0,-1-5-3957 0 0,-8-2-2251 0 0</inkml:trace>
  <inkml:trace contextRef="#ctx0" brushRef="#br0" timeOffset="-434.79">1115 384 14545 0 0,'0'0'796'0'0,"0"0"-460"0"0,0 0-336 0 0,-50 1 596 0 0,27-3-207 0 0,-4 0-241 0 0,1-1-76 0 0,-3 2-72 0 0,0-2-525 0 0,2 0-423 0 0,5 0-388 0 0,2-3-1272 0 0,7 2-3184 0 0</inkml:trace>
  <inkml:trace contextRef="#ctx0" brushRef="#br0" timeOffset="-249.8">1012 305 11445 0 0,'0'0'1378'0'0,"5"8"-326"0"0,0-2-850 0 0,-1 1 0 0 0,0 0 0 0 0,0 0-1 0 0,0 1 1 0 0,-1-1 0 0 0,0 1 0 0 0,-1-1-1 0 0,0 1 1 0 0,0 0 0 0 0,0 0 0 0 0,-1 0 0 0 0,-1 0-1 0 0,1 1 1 0 0,-1-1 0 0 0,0 0 0 0 0,-1 0-1 0 0,0 0 1 0 0,0 0 0 0 0,-2 5-202 0 0,2-13 3 0 0,-5 33-1548 0 0,29-32-7335 0 0,-5-7 2101 0 0</inkml:trace>
  <inkml:trace contextRef="#ctx0" brushRef="#br0" timeOffset="5690.04">1210 0 1944 0 0,'0'0'4185'0'0,"0"0"-3075"0"0,0 0-922 0 0,0 0 94 0 0,7 4 82 0 0,6 6-73 0 0,-1 1-1 0 0,-1 0 1 0 0,1 1 0 0 0,-2 0-1 0 0,0 0 1 0 0,0 2-1 0 0,-1-1 1 0 0,-1 1-1 0 0,0 0 1 0 0,-1 1-1 0 0,1 2-290 0 0,15 27 750 0 0,340 640 4425 0 0,-289-526-4823 0 0,-86-153-3126 0 0,0-16-3534 0 0,2-2-884 0 0</inkml:trace>
  <inkml:trace contextRef="#ctx0" brushRef="#br0" timeOffset="6896.41">103 3 4072 0 0,'0'0'2976'0'0,"5"9"-723"0"0,253 413 3946 0 0,-209-329-7468 0 0,-48-91-1678 0 0,-1-2-2700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28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49 269 1632 0 0,'0'0'9596'0'0,"6"2"-7187"0"0,2 0-2340 0 0,1 0 1 0 0,0 1 0 0 0,-1 0 0 0 0,0 0-1 0 0,1 1 1 0 0,-1 0 0 0 0,-1 0 0 0 0,1 1-1 0 0,-1 0 1 0 0,0 1 0 0 0,0-1 0 0 0,0 1 0 0 0,-1 1-1 0 0,1-1 1 0 0,-2 1 0 0 0,1 0 0 0 0,-1 1-1 0 0,0-1 1 0 0,-1 1 0 0 0,1 0 0 0 0,-2 0-1 0 0,1 0 1 0 0,-1 1 0 0 0,0-1 0 0 0,-1 1 0 0 0,0 0-1 0 0,0 0 1 0 0,0 7-70 0 0,-5-11 57 0 0,-1 0 0 0 0,1 0 0 0 0,-1 0 0 0 0,0-1-1 0 0,0 1 1 0 0,0-1 0 0 0,0 0 0 0 0,-1 0 0 0 0,0 0 0 0 0,0-1 0 0 0,0 0-1 0 0,0 0 1 0 0,0 0 0 0 0,-1 0 0 0 0,1-1 0 0 0,-1 0 0 0 0,0 0 0 0 0,0 0-1 0 0,1-1 1 0 0,-1 0 0 0 0,0 0 0 0 0,-4 0-57 0 0,-45 3-1871 0 0,43-6-1119 0 0,6-2-3261 0 0</inkml:trace>
  <inkml:trace contextRef="#ctx0" brushRef="#br0" timeOffset="201.32">343 370 13733 0 0,'0'0'290'0'0,"-6"5"110"0"0,-7 7-27 0 0,5-7-270 0 0,1 0 0 0 0,0 1 0 0 0,1 0 0 0 0,-1 0 0 0 0,1 0 0 0 0,1 1 0 0 0,-1 0-1 0 0,1 0 1 0 0,0 1 0 0 0,0-1 0 0 0,1 1 0 0 0,0 0 0 0 0,1 0 0 0 0,0 1-1 0 0,0-1-102 0 0,48 33 552 0 0,-1-34-5582 0 0,-23-8-2111 0 0</inkml:trace>
  <inkml:trace contextRef="#ctx0" brushRef="#br0" timeOffset="805.58">1024 322 15073 0 0,'0'0'1299'0'0,"7"-2"-891"0"0,2-1-357 0 0,-7 2-63 0 0,1-1 1 0 0,-1 0 0 0 0,1 1-1 0 0,-1 0 1 0 0,1 0-1 0 0,-1 0 1 0 0,1 0 0 0 0,0 0-1 0 0,-1 0 1 0 0,1 1-1 0 0,0-1 1 0 0,0 1 0 0 0,0 0-1 0 0,-1-1 1 0 0,1 2-1 0 0,0-1 1 0 0,0 0 0 0 0,0 0-1 0 0,0 1 1 0 0,-1 0-1 0 0,1-1 1 0 0,0 1 0 0 0,-1 0-1 0 0,1 0 1 0 0,-1 1-1 0 0,1-1 1 0 0,-1 0 0 0 0,1 1-1 0 0,-1 0 1 0 0,0-1-1 0 0,0 1 1 0 0,0 0 0 0 0,0 0-1 0 0,0 0 1 0 0,0 0 0 0 0,0 1-1 0 0,-1-1 1 0 0,1 1-1 0 0,-1-1 1 0 0,1 1 0 0 0,-1 0 10 0 0,-1 4 64 0 0,0 1 0 0 0,-1-1 0 0 0,0 1 0 0 0,0-1 0 0 0,-1 1 0 0 0,0-1 0 0 0,0 0 0 0 0,-1 0 0 0 0,0 0 0 0 0,0 0 0 0 0,0-1 0 0 0,-1 1 0 0 0,0-1 0 0 0,0 0 0 0 0,-1 0 0 0 0,0 0 0 0 0,0-1 0 0 0,0 1 0 0 0,-1-1 0 0 0,1 0 0 0 0,-1-1 0 0 0,-2 1-63 0 0,-37 42 209 0 0,47-45-139 0 0,0 0 0 0 0,0 1 0 0 0,-1-1 0 0 0,1 0 0 0 0,1 0 0 0 0,-1 0 1 0 0,0 0-1 0 0,0-1 0 0 0,1 1 0 0 0,-1-1 0 0 0,1 1 0 0 0,-1-1 0 0 0,1 0 0 0 0,0 0 1 0 0,-1 0-1 0 0,1 0 0 0 0,0 0 0 0 0,0-1 0 0 0,0 1 0 0 0,0-1 0 0 0,0 0 0 0 0,-1 0 1 0 0,1 0-1 0 0,0 0 0 0 0,0 0 0 0 0,0-1 0 0 0,0 1 0 0 0,0-1 0 0 0,0 0-70 0 0,-1 1-10 0 0,105-5-222 0 0,-72-4-2310 0 0,-3-6-3563 0 0,-22 9-37 0 0</inkml:trace>
  <inkml:trace contextRef="#ctx0" brushRef="#br0" timeOffset="1208.53">1402 375 8537 0 0,'0'0'5220'0'0,"0"0"-4090"0"0,-1 8-812 0 0,-1-4-244 0 0,0 0 1 0 0,1 0 0 0 0,-1 1 0 0 0,1-1-1 0 0,0 0 1 0 0,0 1 0 0 0,1-1 0 0 0,-1 1-1 0 0,1-1 1 0 0,0 1 0 0 0,0-1-1 0 0,1 1 1 0 0,-1-1 0 0 0,1 1 0 0 0,0-1-1 0 0,0 1 1 0 0,1-1 0 0 0,-1 0 0 0 0,1 1-1 0 0,0-1 1 0 0,0 0 0 0 0,0 0-1 0 0,1-1 1 0 0,-1 1 0 0 0,1 0 0 0 0,0-1-1 0 0,0 1 1 0 0,0-1 0 0 0,0 0-1 0 0,1 0 1 0 0,0 0 0 0 0,-1-1 0 0 0,1 1-1 0 0,0-1 1 0 0,0 0 0 0 0,0 0 0 0 0,0 0-1 0 0,1-1 1 0 0,3 2-75 0 0,-3-3-2 0 0,-1 1-1 0 0,0-1 1 0 0,1 0 0 0 0,-1-1 0 0 0,1 1-1 0 0,-1-1 1 0 0,1 0 0 0 0,-1 0 0 0 0,0 0-1 0 0,0 0 1 0 0,1-1 0 0 0,-1 0-1 0 0,0 1 1 0 0,0-2 0 0 0,0 1 0 0 0,-1 0-1 0 0,1-1 1 0 0,-1 0 0 0 0,1 0-1 0 0,-1 0 1 0 0,0 0 0 0 0,0 0 0 0 0,0-1-1 0 0,0 1 1 0 0,-1-1 0 0 0,0 0 0 0 0,1 0-1 0 0,-1 0 1 0 0,-1 0 0 0 0,1 0-1 0 0,0 0 1 0 0,-1 0 0 0 0,0-1 0 0 0,0-1 2 0 0,15 72-93 0 0,-2-19 1085 0 0,-10-39-894 0 0,0 1 0 0 0,0-1 1 0 0,0 1-1 0 0,-1 0 0 0 0,-1 0 0 0 0,1 0 1 0 0,-2 1-1 0 0,1-1 0 0 0,-1 0 0 0 0,0 1 1 0 0,-1-1-1 0 0,0 1 0 0 0,-1-1 0 0 0,0 0 1 0 0,0 1-1 0 0,-1-1 0 0 0,-1 0 0 0 0,1 0 1 0 0,-1 0-1 0 0,-1 0 0 0 0,1 0 1 0 0,-2-1-1 0 0,1 0 0 0 0,-1 0 0 0 0,-1 1-98 0 0,-5-4-18 0 0,-1-1-1 0 0,0 0 1 0 0,1-1-1 0 0,-2 0 1 0 0,1-1-1 0 0,0 0 1 0 0,0-1 0 0 0,-1-1-1 0 0,1 1 1 0 0,0-2-1 0 0,-1 0 1 0 0,1-1-1 0 0,0 0 1 0 0,0 0-1 0 0,0-1 1 0 0,0-1-1 0 0,0 0 19 0 0,-76-41-2493 0 0,59 18-4065 0 0,20 15-1318 0 0</inkml:trace>
  <inkml:trace contextRef="#ctx0" brushRef="#br0" timeOffset="355.5">816 505 13893 0 0,'0'0'2701'0'0,"0"0"-2701"0"0,0 0-212 0 0,0 0 212 0 0,0 0 488 0 0,0 0-28 0 0,-56 2-128 0 0,31-4-248 0 0,-3-1-84 0 0,-6-1-112 0 0,1 1-272 0 0,1-3-176 0 0,2-1-321 0 0,6-1-531 0 0,-1-3-1820 0 0,9 2-3185 0 0</inkml:trace>
  <inkml:trace contextRef="#ctx0" brushRef="#br0" timeOffset="509.33">661 423 9129 0 0,'0'0'4664'0'0,"29"37"-3688"0"0,-23-18-336 0 0,-1 1 64 0 0,-1 2 13 0 0,-2-2-229 0 0,-2-2-80 0 0,-2-2-160 0 0,0-1-112 0 0,-2-2-64 0 0,2-2-72 0 0,1-4-456 0 0,1 0-276 0 0,-2-4-225 0 0,2-3-731 0 0,0 0-3448 0 0,0-9-2913 0 0</inkml:trace>
  <inkml:trace contextRef="#ctx0" brushRef="#br0" timeOffset="3558.6">927 1 652 0 0,'0'0'0'0'0</inkml:trace>
  <inkml:trace contextRef="#ctx0" brushRef="#br0" timeOffset="4132.78">992 11 1344 0 0,'0'0'346'0'0,"0"0"-175"0"0,0 0-24 0 0,0 0-55 0 0,0 0 133 0 0,0 0 671 0 0,0 0-295 0 0,0 0-379 0 0,-5 6 234 0 0,3 3-265 0 0,0 0 0 0 0,1-1 0 0 0,0 1-1 0 0,1 0 1 0 0,-1 0 0 0 0,1 0-1 0 0,1-1 1 0 0,0 1 0 0 0,0 0 0 0 0,1-1-1 0 0,0 1 1 0 0,1-1 0 0 0,-1 1 0 0 0,2-1-1 0 0,-1 0 1 0 0,1 0 0 0 0,0 0-1 0 0,1-1 1 0 0,0 1 0 0 0,1 1-191 0 0,13 28 541 0 0,166 431 4813 0 0,-145-369-4490 0 0,-50-103-6850 0 0,5-1 862 0 0</inkml:trace>
  <inkml:trace contextRef="#ctx0" brushRef="#br0" timeOffset="5509.24">1 99 1228 0 0,'0'0'170'0'0,"0"0"959"0"0,0 0 1937 0 0,0 0-1386 0 0,0 0-691 0 0,3 8-539 0 0,228 578 6422 0 0,-56-332-5496 0 0,-171-243-4538 0 0,-19-20-2352 0 0,6 2 538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36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197 323 732 0 0,'0'0'6865'0'0,"0"0"-4522"0"0,0 0-1155 0 0,0 0 206 0 0,0 0-113 0 0,0 0-335 0 0,2 5-752 0 0,16 54 668 0 0,-17-50-708 0 0,1 1 1 0 0,-1-1-1 0 0,2 1 0 0 0,-1-1 0 0 0,1 0 0 0 0,1 0 1 0 0,0 0-1 0 0,0 0 0 0 0,0-1 0 0 0,1 0 1 0 0,1 0-1 0 0,-1 0 0 0 0,1 0 0 0 0,1-1 0 0 0,-1 0 1 0 0,1 0-1 0 0,0-1 0 0 0,1 0 0 0 0,0 0 1 0 0,0-1-1 0 0,2 2-154 0 0,-7-7 14 0 0,0 0 1 0 0,-1 0-1 0 0,1-1 1 0 0,0 1-1 0 0,0-1 1 0 0,0 1-1 0 0,-1-1 1 0 0,1 0-1 0 0,0 0 1 0 0,-1 0-1 0 0,1 0 1 0 0,-1-1-1 0 0,1 1 1 0 0,-1-1-1 0 0,1 1 1 0 0,-1-1-1 0 0,0 0 0 0 0,0 0 1 0 0,0 0-1 0 0,0 0 1 0 0,0 0-1 0 0,0 0 1 0 0,-1-1-1 0 0,1 1 1 0 0,-1-1-1 0 0,0 1 1 0 0,1-1-1 0 0,-1 1 1 0 0,0-1-1 0 0,-1 0 1 0 0,1 0-1 0 0,0 1 1 0 0,-1-1-1 0 0,1 0 1 0 0,-1 0-1 0 0,0 0 1 0 0,0 0-1 0 0,0 1 1 0 0,-1-1-1 0 0,1 0 1 0 0,-1 0-1 0 0,1 0 1 0 0,-1 1-1 0 0,0-1 1 0 0,0-1-15 0 0,7-45 349 0 0,8 71-1240 0 0,-7-4 1008 0 0,-1 0 0 0 0,-1 1-1 0 0,-1-1 1 0 0,0 1-1 0 0,-1 0 1 0 0,-1 0-1 0 0,-1 0 1 0 0,-1 0-1 0 0,-1 8-116 0 0,1-21 18 0 0,0-1-1 0 0,-1 0 0 0 0,1 1 1 0 0,-1-1-1 0 0,0 0 1 0 0,-1 0-1 0 0,1 0 0 0 0,-1 0 1 0 0,0 0-1 0 0,0 0 0 0 0,-1 0 1 0 0,0-1-1 0 0,1 1 1 0 0,-1-1-1 0 0,-1 0 0 0 0,1 1 1 0 0,-1-2-1 0 0,1 1 0 0 0,-1 0 1 0 0,0-1-1 0 0,-1 1 0 0 0,1-1 1 0 0,-1-1-1 0 0,1 1 1 0 0,-1 0-1 0 0,0-1 0 0 0,0 0 1 0 0,0 0-1 0 0,0-1 0 0 0,0 1 1 0 0,0-1-1 0 0,0 0 0 0 0,-1-1 1 0 0,1 1-1 0 0,-4-1-17 0 0,-65-24-1107 0 0,57 4-2402 0 0,13-6-4474 0 0,9 5-229 0 0</inkml:trace>
  <inkml:trace contextRef="#ctx0" brushRef="#br0" timeOffset="185.45">845 669 15629 0 0,'0'0'1057'0'0,"0"0"-1057"0"0,0 0-112 0 0,0 0 112 0 0,0 0 412 0 0,-45 3-188 0 0,29-6-140 0 0,0-1-84 0 0,-1 0-252 0 0,4-1-344 0 0,2-1-653 0 0,1 0-1331 0 0,7-1-3692 0 0</inkml:trace>
  <inkml:trace contextRef="#ctx0" brushRef="#br0" timeOffset="340.16">883 567 8413 0 0,'0'0'5612'0'0,"0"0"-4688"0"0,0 0-800 0 0,0 0-124 0 0,0 0 416 0 0,0 0 112 0 0,-50-9-71 0 0,28 4-257 0 0,-3-1-192 0 0,2 1-8 0 0,4 0-52 0 0,2 1-1005 0 0,4-2-611 0 0,5 2-3096 0 0,6-7-4065 0 0</inkml:trace>
  <inkml:trace contextRef="#ctx0" brushRef="#br0" timeOffset="698.6">1055 461 6689 0 0,'0'0'6826'0'0,"7"1"-4950"0"0,0-2-1836 0 0,0 1-1 0 0,0 0 1 0 0,-1 1-1 0 0,1-1 0 0 0,0 1 1 0 0,0 1-1 0 0,0-1 1 0 0,0 1-1 0 0,-1 0 0 0 0,1 1 1 0 0,-1 0-1 0 0,0 0 1 0 0,0 0-1 0 0,0 0 0 0 0,0 1 1 0 0,0 0-1 0 0,-1 1 1 0 0,0-1-1 0 0,0 1 0 0 0,0 0 1 0 0,0 0-1 0 0,-1 1 1 0 0,0-1-1 0 0,0 1 1 0 0,0 0-1 0 0,-1 0 0 0 0,0 0 1 0 0,0 0-1 0 0,0 1 1 0 0,0 2-40 0 0,-4-7 21 0 0,-1 1 0 0 0,1-1 0 0 0,0 0 0 0 0,-1 0 0 0 0,0 0 0 0 0,1 0 0 0 0,-1 0 0 0 0,0 0 0 0 0,0 0 0 0 0,0 0 0 0 0,0-1 0 0 0,0 1 0 0 0,-1-1 0 0 0,1 1 0 0 0,0-1 0 0 0,-1 0 1 0 0,1 0-1 0 0,-1 0 0 0 0,1 0 0 0 0,-1-1 0 0 0,1 1 0 0 0,-1-1 0 0 0,0 1 0 0 0,1-1 0 0 0,-1 0 0 0 0,0 0 0 0 0,1 0 0 0 0,-1 0 0 0 0,0-1 0 0 0,1 1 0 0 0,-1-1 0 0 0,0 0 0 0 0,-1 0-21 0 0,2 1 862 0 0,11 3-866 0 0,-1-1 0 0 0,0 1 0 0 0,0 1 1 0 0,0 0-1 0 0,0 0 0 0 0,0 0 0 0 0,-1 1 0 0 0,0 0 1 0 0,0 0-1 0 0,0 1 0 0 0,-1 0 0 0 0,1 0 0 0 0,-2 1 1 0 0,1-1-1 0 0,-1 1 0 0 0,0 1 0 0 0,0-1 0 0 0,-1 1 1 0 0,2 3 3 0 0,-7-7 25 0 0,-1 0 0 0 0,-1 0 0 0 0,1-1 0 0 0,0 1 1 0 0,-1-1-1 0 0,0 1 0 0 0,1-1 0 0 0,-1 0 1 0 0,-1 0-1 0 0,1-1 0 0 0,0 1 0 0 0,-1-1 0 0 0,1 1 1 0 0,-1-1-1 0 0,0 0 0 0 0,0 0 0 0 0,1-1 0 0 0,-1 1 1 0 0,-1-1-1 0 0,1 0 0 0 0,0 0 0 0 0,0 0 0 0 0,0-1 1 0 0,0 1-1 0 0,-1-1 0 0 0,1 0 0 0 0,0 0 0 0 0,0-1 1 0 0,-1 1-1 0 0,1-1 0 0 0,-3-1-25 0 0,-60-3-550 0 0,26-6-2637 0 0,31 4-1805 0 0,6-4-3922 0 0</inkml:trace>
  <inkml:trace contextRef="#ctx0" brushRef="#br0" timeOffset="964.52">1425 593 6949 0 0,'0'0'6694'0'0,"0"0"-5069"0"0,0 0-1874 0 0,6-2-97 0 0,-4 1 356 0 0,0 0-48 0 0,0 0 0 0 0,1 1 0 0 0,-1-1 0 0 0,1 0 0 0 0,-1 1 0 0 0,1-1 0 0 0,0 1 0 0 0,-1 0 0 0 0,1 0 0 0 0,-1 0 0 0 0,1 0 0 0 0,0 0 1 0 0,-1 1-1 0 0,1-1 0 0 0,-1 1 0 0 0,1 0 0 0 0,-1-1 0 0 0,0 1 0 0 0,1 0 0 0 0,-1 1 0 0 0,0-1 0 0 0,1 0 0 0 0,-1 1 0 0 0,0-1 0 0 0,0 1 0 0 0,0 0 0 0 0,1 0 38 0 0,62 84 1789 0 0,-64-84-1762 0 0,0 0 0 0 0,0 0 0 0 0,0 0 0 0 0,0 0 0 0 0,0 0 0 0 0,0 1 0 0 0,-1-1 0 0 0,1 0 0 0 0,-1 1 0 0 0,0-1 0 0 0,0 0 0 0 0,1 1 0 0 0,-2-1 0 0 0,1 0 0 0 0,0 1 0 0 0,0-1 0 0 0,-1 0 0 0 0,1 1 0 0 0,-1-1 0 0 0,0 0 0 0 0,1 0 0 0 0,-1 1 0 0 0,0-1 0 0 0,0 0 0 0 0,-1 0 0 0 0,1 0 0 0 0,0 0 0 0 0,-1 0 0 0 0,1-1 0 0 0,-1 1 0 0 0,0 0 0 0 0,1-1 0 0 0,-1 1 0 0 0,0-1 0 0 0,0 1 0 0 0,0-1 0 0 0,0 0 0 0 0,0 0 0 0 0,0 0 0 0 0,0 0 0 0 0,-1 0 0 0 0,-1 0-27 0 0,-63 12 368 0 0,38-15-3094 0 0,22 0-1426 0 0,6-5-2211 0 0</inkml:trace>
  <inkml:trace contextRef="#ctx0" brushRef="#br0" timeOffset="1210.95">1620 629 4832 0 0,'0'0'6842'0'0,"-3"6"-4857"0"0,-5 10-1120 0 0,4-12-757 0 0,0 1-1 0 0,1 0 0 0 0,-1-1 1 0 0,1 1-1 0 0,1 0 0 0 0,-1 1 1 0 0,1-1-1 0 0,-1 0 0 0 0,2 1 1 0 0,-1-1-1 0 0,0 1 0 0 0,1 0 1 0 0,0-1-1 0 0,1 1 0 0 0,-1 0 1 0 0,1 0-1 0 0,0 0 0 0 0,1-1 1 0 0,-1 1-1 0 0,1 0 0 0 0,0 0 1 0 0,0-1-1 0 0,1 1 0 0 0,0-1 1 0 0,0 1-1 0 0,0-1 0 0 0,1 0 1 0 0,-1 1-1 0 0,1-1 0 0 0,1-1 1 0 0,-1 1-1 0 0,2 1-107 0 0,75 41-507 0 0,-22-47-6632 0 0,-49-5 2042 0 0</inkml:trace>
  <inkml:trace contextRef="#ctx0" brushRef="#br0" timeOffset="1461.47">1935 398 13581 0 0,'0'6'521'0'0,"57"368"4102"0"0,-38-197-5382 0 0,-14-186-4789 0 0,-4-11-925 0 0,-1-9 528 0 0</inkml:trace>
  <inkml:trace contextRef="#ctx0" brushRef="#br0" timeOffset="1972.57">1849 208 6433 0 0,'0'0'4719'0'0,"-6"-3"-3599"0"0,-40-15-986 0 0,0 2 1 0 0,0 3 0 0 0,-1 1-1 0 0,-1 3 1 0 0,0 1 0 0 0,-39 0-135 0 0,20 0 10 0 0,-393-50 555 0 0,-416 4-565 0 0,873 54 30 0 0,-1 1 0 0 0,1-1-1 0 0,0 1 1 0 0,-1 0 0 0 0,1 1 0 0 0,0-1-1 0 0,-1 0 1 0 0,1 1 0 0 0,0 0 0 0 0,0 0-1 0 0,0 0 1 0 0,1 0 0 0 0,-1 0 0 0 0,0 0-1 0 0,1 1 1 0 0,-1-1 0 0 0,1 1 0 0 0,0 0-1 0 0,0 0 1 0 0,0 0 0 0 0,0 0-1 0 0,1 0 1 0 0,-1 0 0 0 0,1 0 0 0 0,-1 0-1 0 0,1 1 1 0 0,0-1 0 0 0,1 1 0 0 0,-1-1-1 0 0,1 1 1 0 0,-1-1 0 0 0,1 1 0 0 0,0-1-1 0 0,0 1 1 0 0,0-1 0 0 0,1 1 0 0 0,-1-1-1 0 0,1 1 1 0 0,0-1 0 0 0,0 0 0 0 0,0 1-1 0 0,1-1 1 0 0,-1 0 0 0 0,1 0-1 0 0,-1 0 1 0 0,1 0 0 0 0,1 1-30 0 0,4 47 152 0 0,-18 168 186 0 0,7 84 1376 0 0,3-291-1648 0 0,1 0 1 0 0,1-1-1 0 0,0 1 1 0 0,0 0-1 0 0,1-1 0 0 0,1 1 1 0 0,0-1-1 0 0,0 0 1 0 0,1 0-1 0 0,1 0 1 0 0,0 0-1 0 0,0-1 0 0 0,1 1 1 0 0,0-2-1 0 0,1 1 1 0 0,0-1-1 0 0,1 0 1 0 0,0 0-1 0 0,0-1 0 0 0,1 0 1 0 0,0 0-1 0 0,0-1 1 0 0,1 0-1 0 0,8 4-66 0 0,31 4 212 0 0,0-3 0 0 0,1-2 1 0 0,1-2-1 0 0,-1-2 0 0 0,1-3 0 0 0,0-1 0 0 0,33-5-212 0 0,6 4 112 0 0,681 11-652 0 0,-642-23-1512 0 0,-78-7-3736 0 0,-26 2-2808 0 0</inkml:trace>
  <inkml:trace contextRef="#ctx0" brushRef="#br0" timeOffset="2127.11">1653 989 10905 0 0,'0'0'8613'0'0,"0"0"-8613"0"0,0 0-528 0 0,0 0-448 0 0,0 0 704 0 0,-36 7-260 0 0,27-7-761 0 0,1 0-2875 0 0,-1 0-6333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5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29 1916 0 0,'0'0'1145'0'0,"0"0"-199"0"0,0 0-8 0 0,0 0 1008 0 0,0 0-474 0 0,0 0-390 0 0,0 0-99 0 0,0 0-99 0 0,-3-4-139 0 0,-10-20 1255 0 0,67 60-521 0 0,-50-34-1459 0 0,0-1 0 0 0,-1 1 0 0 0,1 0 0 0 0,0 1 0 0 0,-1-1-1 0 0,1 1 1 0 0,-1-1 0 0 0,0 1 0 0 0,0 0 0 0 0,0 0 0 0 0,0 0 0 0 0,0 1 0 0 0,-1-1-1 0 0,0 1 1 0 0,1 0 0 0 0,-1-1 0 0 0,-1 1 0 0 0,1 0 0 0 0,0 0 0 0 0,-1 0 0 0 0,0 0 0 0 0,0 0-1 0 0,0 0 1 0 0,0 1 0 0 0,-1-1 0 0 0,0 0 0 0 0,0 0 0 0 0,0 1 0 0 0,0-1 0 0 0,-1 0 0 0 0,1 0-1 0 0,-1 1 1 0 0,0-1 0 0 0,0 0 0 0 0,-1 0 0 0 0,1 0 0 0 0,-1 0 0 0 0,0 0 0 0 0,0-1 0 0 0,0 1-1 0 0,-1-1 1 0 0,1 1 0 0 0,-1-1 0 0 0,0 0 0 0 0,0 0 0 0 0,0 1-20 0 0,1-2 18 0 0,0 0 0 0 0,0-1 1 0 0,0 1-1 0 0,0 0 0 0 0,0 0 0 0 0,0-1 0 0 0,0 1 1 0 0,-1-1-1 0 0,1 0 0 0 0,-1 0 0 0 0,1 0 0 0 0,-1 0 1 0 0,1 0-1 0 0,-1 0 0 0 0,1-1 0 0 0,-1 1 1 0 0,0-1-1 0 0,1 0 0 0 0,-1 0 0 0 0,0 0 0 0 0,0 0 1 0 0,1 0-1 0 0,-1 0 0 0 0,0-1 0 0 0,1 0 1 0 0,-1 1-1 0 0,1-1 0 0 0,-1 0 0 0 0,1 0 0 0 0,-1 0 1 0 0,1-1-1 0 0,0 1 0 0 0,-1 0 0 0 0,1-1 1 0 0,0 0-1 0 0,0 1 0 0 0,0-1 0 0 0,0 0 0 0 0,0 0 1 0 0,1 0-1 0 0,-1 0 0 0 0,0-1 0 0 0,1 1 1 0 0,0 0-1 0 0,-1-1 0 0 0,1 1 0 0 0,0 0 0 0 0,0-1 1 0 0,1 0-1 0 0,-1 1 0 0 0,0-1 0 0 0,1 1 1 0 0,0-1-1 0 0,-1 0 0 0 0,1 0 0 0 0,0 1 0 0 0,0-1 1 0 0,1 0-1 0 0,-1 1 0 0 0,1-1 0 0 0,-1 0 0 0 0,1 1 1 0 0,0-1-1 0 0,0-1-18 0 0,52-49-800 0 0,-37 48-3642 0 0,-1 4-4463 0 0,-10 1 5435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1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2488 0 0,'0'0'196'0'0,"0"0"1068"0"0,0 0-288 0 0,0 0-91 0 0,0 0-181 0 0,0 0 24 0 0,0 0-196 0 0,0 0-272 0 0,0 0-260 0 0,0 0-24 0 0,0-1-288 0 0,0 1-184 0 0,-1 0-684 0 0,1 1-413 0 0,0 0-571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00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414 231 12493 0 0,'0'0'2546'0'0,"0"0"-1450"0"0,0 0-547 0 0,0 0-106 0 0,0 0-86 0 0,0 0-167 0 0,-10-2 1 0 0,-143 8 685 0 0,92-1-2993 0 0,3-2-5304 0 0,61-3 1786 0 0</inkml:trace>
  <inkml:trace contextRef="#ctx0" brushRef="#br0" timeOffset="41713.59">506 363 12 0 0,'0'0'1092'0'0,"2"-5"-366"0"0,2-8-260 0 0,-1 0-1 0 0,0 1 0 0 0,-1-1 1 0 0,-1 0-1 0 0,0-1 0 0 0,-1 1 1 0 0,0 0-1 0 0,-1 0 1 0 0,0 0-1 0 0,-1 0 0 0 0,-1 0 1 0 0,0-1-466 0 0,0 5-8 0 0,0-1 0 0 0,-1 1 0 0 0,1-1 0 0 0,-2 1 0 0 0,0 0 0 0 0,0 0 0 0 0,0 1 0 0 0,-1 0 0 0 0,0 0 0 0 0,-1 0 0 0 0,0 1 0 0 0,0-1 0 0 0,-1 2 0 0 0,1-1 0 0 0,-1 1 0 0 0,-1 0 0 0 0,1 1 0 0 0,-1 0 0 0 0,0 0 0 0 0,0 1 0 0 0,-1 0 0 0 0,1 1 0 0 0,-1 0 0 0 0,-9-1 8 0 0,9 0-40 0 0,-1 1 0 0 0,1 0 0 0 0,0 0 1 0 0,-1 1-1 0 0,1 1 0 0 0,-1 0 0 0 0,1 0 1 0 0,-1 1-1 0 0,0 1 0 0 0,1 0 0 0 0,-1 0 1 0 0,1 1-1 0 0,-1 0 0 0 0,1 0 0 0 0,0 2 1 0 0,0-1-1 0 0,0 1 0 0 0,0 1 1 0 0,1-1-1 0 0,0 2 0 0 0,0-1 0 0 0,0 1 1 0 0,0 1-1 0 0,1 0 0 0 0,0 0 0 0 0,1 0 1 0 0,-1 1-1 0 0,1 0 0 0 0,1 0 0 0 0,0 1 1 0 0,0 0-1 0 0,1 0 0 0 0,0 1 0 0 0,0-1 1 0 0,1 1-1 0 0,-1 2 40 0 0,3-2 71 0 0,0 0 0 0 0,0-1 0 0 0,1 2 0 0 0,0-1 0 0 0,0 0 1 0 0,1 0-1 0 0,1 0 0 0 0,0 0 0 0 0,0 0 0 0 0,1 0 0 0 0,0 0 0 0 0,1 0 0 0 0,0-1 0 0 0,0 1 1 0 0,1-1-1 0 0,0 0 0 0 0,1 0 0 0 0,0 0 0 0 0,0-1 0 0 0,1 1 0 0 0,0-1 0 0 0,1-1 0 0 0,0 1 1 0 0,0-1-1 0 0,0 0 0 0 0,1-1 0 0 0,0 1 0 0 0,0-2 0 0 0,1 1 0 0 0,0-1 0 0 0,-1-1 0 0 0,2 1 1 0 0,-1-1-1 0 0,0-1 0 0 0,4 1-71 0 0,-2 0 154 0 0,0-1 1 0 0,0-1-1 0 0,0 0 1 0 0,0 0 0 0 0,0-1-1 0 0,0 0 1 0 0,1-1-1 0 0,-1-1 1 0 0,0 1-1 0 0,0-2 1 0 0,0 0-1 0 0,0 0 1 0 0,0-1 0 0 0,0 0-1 0 0,0-1 1 0 0,-1 0-1 0 0,1 0 1 0 0,-1-1-1 0 0,-1-1 1 0 0,1 0 0 0 0,-1 0-1 0 0,6-5-154 0 0,22-21-2751 0 0,-24 20-1095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0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415 178 6733 0 0,'0'0'4324'0'0,"0"0"-3178"0"0,0 0-937 0 0,0 0 259 0 0,-6 0 167 0 0,-367-4 2835 0 0,337-6-4168 0 0,56-5-6573 0 0,4 12 3253 0 0,0-1 660 0 0</inkml:trace>
  <inkml:trace contextRef="#ctx0" brushRef="#br0" timeOffset="247.85">339 106 5533 0 0,'0'0'1978'0'0,"0"0"-490"0"0,0 0 222 0 0,0 0 183 0 0,0 0-694 0 0,0 0-829 0 0,-7-2-144 0 0,-190-9-484 0 0,131 12-6871 0 0,60-2 3320 0 0,7-3 608 0 0</inkml:trace>
  <inkml:trace contextRef="#ctx0" brushRef="#br0" timeOffset="495.63">361 1 3968 0 0,'0'0'6680'0'0,"0"0"-5048"0"0,7 5-1387 0 0,36 36 792 0 0,-36-32-898 0 0,1 0 0 0 0,1-1 0 0 0,-1 0 0 0 0,1 0 0 0 0,1-1-1 0 0,-1 0 1 0 0,1-1 0 0 0,0 0 0 0 0,1-1 0 0 0,-1 0 0 0 0,1 0-1 0 0,0-1 1 0 0,0 0 0 0 0,8 1-139 0 0,56-4 733 0 0,-111 14-1157 0 0,-50 62 1445 0 0,14-12-2638 0 0,20-28-5301 0 0,31-27 817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6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13981 0 0,'0'0'1620'0'0,"0"0"-1432"0"0,0 0 12 0 0,13 45 393 0 0,-13-26 91 0 0,-2 2-152 0 0,-4-1-72 0 0,1 1-152 0 0,-3 0-148 0 0,0 0-88 0 0,3 0-56 0 0,1-3 32 0 0,3-1-48 0 0,1-2-516 0 0,2-1-424 0 0,9-5-425 0 0,-6-1-3499 0 0,12-6-5981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6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121 207 17198 0 0,'0'0'1714'0'0,"0"0"-1302"0"0,0 0 50 0 0,0 0-280 0 0,0 0-240 0 0,0 0-165 0 0,4-5 62 0 0,0 1 121 0 0,0 1 0 0 0,0-1 0 0 0,-1 0 0 0 0,0-1 0 0 0,1 1 0 0 0,-2 0 0 0 0,1-1 0 0 0,0 0 0 0 0,-1 0 0 0 0,0 0 0 0 0,0 0 0 0 0,0 0 0 0 0,-1 0-1 0 0,0 0 1 0 0,0 0 0 0 0,0-1 0 0 0,-1 1 0 0 0,1 0 0 0 0,-1-1 0 0 0,0 1 0 0 0,-1-1 0 0 0,1 1 0 0 0,-1 0 0 0 0,0 0 0 0 0,-1-1 0 0 0,1 1 0 0 0,-1 0 0 0 0,0 0-1 0 0,0 0 1 0 0,-1 1 0 0 0,1-1 0 0 0,-1 0 0 0 0,0 1 0 0 0,-1 0 0 0 0,1-1 0 0 0,-1 1 0 0 0,1 1 0 0 0,-1-1 0 0 0,0 0 0 0 0,-1 1 0 0 0,-1-1 40 0 0,2 2 0 0 0,1 1 1 0 0,-1 1 0 0 0,1-1-1 0 0,-1 0 1 0 0,1 1 0 0 0,-1 0-1 0 0,0 0 1 0 0,1 0 0 0 0,-1 0-1 0 0,0 1 1 0 0,1-1 0 0 0,-1 1-1 0 0,1 0 1 0 0,-1 0 0 0 0,1 0-1 0 0,-1 0 1 0 0,1 1 0 0 0,0 0-1 0 0,-1-1 1 0 0,1 1 0 0 0,0 0-1 0 0,0 1 1 0 0,1-1 0 0 0,-1 0-1 0 0,0 1 1 0 0,1-1 0 0 0,-1 1-1 0 0,1 0 1 0 0,0 0 0 0 0,0 0-1 0 0,0 0 1 0 0,0 0 0 0 0,1 1-1 0 0,-1-1 1 0 0,1 1 0 0 0,0-1-1 0 0,0 1 1 0 0,0-1 0 0 0,0 1-1 0 0,1-1 1 0 0,-1 1 0 0 0,1 0-1 0 0,0-1 1 0 0,0 1 0 0 0,1 0-1 0 0,-1-1 1 0 0,1 1 0 0 0,-1-1-1 0 0,1 1 1 0 0,0-1 0 0 0,0 1-1 0 0,1-1 1 0 0,-1 1 0 0 0,1-1-1 0 0,0 0 1 0 0,0 0 0 0 0,0 0-1 0 0,0 0 1 0 0,0 0 0 0 0,1 0-1 0 0,-1-1 1 0 0,1 1 0 0 0,1 0-1 0 0,45 24-2187 0 0,-13-18-4592 0 0,-20-7 819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7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27 211 1384 0 0,'0'0'10904'0'0,"0"0"-7952"0"0,0 0-2575 0 0,0 0-146 0 0,0 0-8 0 0,6-2-44 0 0,-1 1-153 0 0,0 0 0 0 0,0 0-1 0 0,0-1 1 0 0,-1 0 0 0 0,1 0-1 0 0,0 0 1 0 0,-1 0 0 0 0,0-1 0 0 0,1 1-1 0 0,-1-1 1 0 0,0 0 0 0 0,-1-1 0 0 0,1 1-1 0 0,0-1 1 0 0,-1 1 0 0 0,0-1-1 0 0,0 0 1 0 0,0 0 0 0 0,0-1 0 0 0,-1 1-1 0 0,1 0 1 0 0,-1-1 0 0 0,0 0-1 0 0,-1 1 1 0 0,1-1 0 0 0,-1 0 0 0 0,0 0-1 0 0,0 0 1 0 0,0 0 0 0 0,-1 0-1 0 0,0 0 1 0 0,0 0 0 0 0,0 0 0 0 0,-1 0-1 0 0,1 0 1 0 0,-1 0 0 0 0,0 0 0 0 0,-1 0-1 0 0,1 0 1 0 0,-1 1 0 0 0,0-1-1 0 0,0 1 1 0 0,0-1 0 0 0,-1 1 0 0 0,-1-3-26 0 0,3 6-30 0 0,0-1 1 0 0,1 0 0 0 0,-1 1 0 0 0,0-1 0 0 0,0 1 0 0 0,0-1 0 0 0,0 1 0 0 0,0-1-1 0 0,-1 1 1 0 0,1 0 0 0 0,0 0 0 0 0,-1 0 0 0 0,1 0 0 0 0,-1 0 0 0 0,1 0-1 0 0,-1 0 1 0 0,1 0 0 0 0,-1 0 0 0 0,1 0 0 0 0,-1 1 0 0 0,0-1 0 0 0,0 1 0 0 0,1 0-1 0 0,-1-1 1 0 0,0 1 0 0 0,0 0 0 0 0,1 0 0 0 0,-1 0 0 0 0,0 0 0 0 0,0 0-1 0 0,0 0 1 0 0,1 1 0 0 0,-1-1 0 0 0,0 1 0 0 0,1-1 0 0 0,-1 1 0 0 0,0-1 0 0 0,1 1-1 0 0,-1 0 1 0 0,0 0 0 0 0,1 0 0 0 0,0 0 0 0 0,-1 0 0 0 0,1 0 0 0 0,-1 0-1 0 0,1 1 1 0 0,-1 0 29 0 0,-30 80 229 0 0,30-66-457 0 0,-2 29 793 0 0,12-20-4420 0 0,-6-24-1438 0 0,2-3-2163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7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505 180 10065 0 0,'0'0'3295'0'0,"0"0"-2524"0"0,-6 0-529 0 0,-492-15 2184 0 0,498 15-2641 0 0,0-1-1 0 0,0 1 1 0 0,0 0-1 0 0,0-1 1 0 0,0 1 0 0 0,1 0-1 0 0,-1-1 1 0 0,0 1 0 0 0,0-1-1 0 0,0 1 1 0 0,0 0 0 0 0,0-1-1 0 0,0 1 1 0 0,0 0 0 0 0,0-1-1 0 0,-1 1 1 0 0,1 0 0 0 0,0-1-1 0 0,0 1 1 0 0,0 0-1 0 0,0-1 1 0 0,0 1 0 0 0,0 0-1 0 0,-1-1 1 0 0,1 1 215 0 0,19-3-5382 0 0</inkml:trace>
  <inkml:trace contextRef="#ctx0" brushRef="#br0" timeOffset="264.12">483 98 12657 0 0,'0'0'1872'0'0,"0"0"-1872"0"0,0 0 0 0 0,-58-12 112 0 0,15 7 556 0 0,-6 0-200 0 0,-1 4-68 0 0,9-1-171 0 0,8 2-165 0 0,15 0-60 0 0,0 0-8 0 0,-3 0-169 0 0,0 0-811 0 0,0-1-1068 0 0,10-1-4592 0 0</inkml:trace>
  <inkml:trace contextRef="#ctx0" brushRef="#br0" timeOffset="530.03">438 1 13669 0 0,'0'0'900'0'0,"7"6"-654"0"0,53 51 1137 0 0,-43-37-1365 0 0,2-2 0 0 0,0 0 0 0 0,1-1 0 0 0,1-1 0 0 0,0-1 0 0 0,1-1 0 0 0,1-1-1 0 0,17 8-17 0 0,-57-22 216 0 0,0 2 0 0 0,0-1 0 0 0,0 2-1 0 0,0 0 1 0 0,0 1 0 0 0,0 1-1 0 0,0 1 1 0 0,1 0 0 0 0,0 1-1 0 0,0 1 1 0 0,1 0 0 0 0,-1 1-1 0 0,-4 5-215 0 0,-1-3-269 0 0,-42 24-2239 0 0,39-20-3976 0 0,11-8-1040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6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218 145 13717 0 0,'0'0'2308'0'0,"0"0"-2308"0"0,0 0-60 0 0,0 0 60 0 0,0 0 717 0 0,0 0-205 0 0,-45-2-252 0 0,20-3-260 0 0,0 2-176 0 0,0-2-432 0 0,2 1-25 0 0,3-1-307 0 0,6-1-620 0 0,6-2-2488 0 0,4 2-1805 0 0</inkml:trace>
  <inkml:trace contextRef="#ctx0" brushRef="#br0" timeOffset="188.78">279 33 8445 0 0,'0'0'6112'0'0,"0"0"-4828"0"0,0 0-1284 0 0,0 0 100 0 0,0 0 232 0 0,0 0 505 0 0,-49 4-57 0 0,6-7-284 0 0,-3-3-352 0 0,9 3-144 0 0,8 0-544 0 0,12 0-348 0 0,1 0-237 0 0,1 0-931 0 0,2-1-3204 0 0,0-5-3309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5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15553 0 0,'0'0'1547'0'0,"0"0"-989"0"0,0 0-318 0 0,0 0-216 0 0,0 0-192 0 0,0 0-168 0 0,6-1-139 0 0,2 0 528 0 0,-1 2 0 0 0,1-1-1 0 0,0 1 1 0 0,-1 0 0 0 0,1 1 0 0 0,-1-1 0 0 0,0 2 0 0 0,1-1-1 0 0,-1 1 1 0 0,0 0 0 0 0,0 0 0 0 0,-1 1 0 0 0,1 0 0 0 0,-1 0-1 0 0,1 1 1 0 0,-1 0-53 0 0,-5-5-2 0 0,1 0 0 0 0,-1 0-1 0 0,1 0 1 0 0,-1 1-1 0 0,1-1 1 0 0,0 1 0 0 0,-1-1-1 0 0,1 1 1 0 0,-1-1-1 0 0,0 1 1 0 0,1 0 0 0 0,-1 0-1 0 0,0 0 1 0 0,1 0-1 0 0,-1 0 1 0 0,0 0 0 0 0,0 0-1 0 0,0 0 1 0 0,0 0-1 0 0,0 1 1 0 0,0-1 0 0 0,0 0-1 0 0,0 1 1 0 0,0-1-1 0 0,-1 1 1 0 0,1-1 0 0 0,0 1-1 0 0,-1-1 1 0 0,0 1-1 0 0,1-1 1 0 0,-1 1 0 0 0,0-1-1 0 0,0 1 1 0 0,0 0-1 0 0,0-1 1 0 0,0 1 0 0 0,0 0-1 0 0,0-1 1 0 0,0 1-1 0 0,-1-1 1 0 0,1 1 0 0 0,-1-1-1 0 0,1 1 1 0 0,-1-1-1 0 0,1 1 1 0 0,-1-1 0 0 0,0 1-1 0 0,0-1 1 0 0,0 0-1 0 0,0 1 1 0 0,0-1 0 0 0,0 0-1 0 0,0 0 1 0 0,0 0-1 0 0,0 0 1 0 0,-1 0 0 0 0,1 0-1 0 0,0 0 1 0 0,-1 0 0 0 0,1-1-1 0 0,-1 1 1 0 0,1 0-1 0 0,-1-1 1 0 0,0 1 2 0 0,-34 6-632 0 0,20-3-462 0 0,41 7 835 0 0,63 33 1887 0 0,-86-43-1600 0 0,-1-1 0 0 0,1 1 0 0 0,-1 0-1 0 0,1 0 1 0 0,-1 0 0 0 0,0 0 0 0 0,0 0 0 0 0,1 0 0 0 0,-1 0 0 0 0,0 0 0 0 0,0 1 0 0 0,0-1 0 0 0,0 0 0 0 0,0 1-1 0 0,0-1 1 0 0,-1 1 0 0 0,1-1 0 0 0,0 1 0 0 0,-1-1 0 0 0,1 1 0 0 0,-1-1 0 0 0,0 1 0 0 0,1 0 0 0 0,-1-1 0 0 0,0 1 0 0 0,0-1-1 0 0,0 1 1 0 0,0 0 0 0 0,0-1 0 0 0,0 1 0 0 0,-1 0 0 0 0,1-1 0 0 0,0 1 0 0 0,-1-1 0 0 0,1 1 0 0 0,-1-1 0 0 0,0 1 0 0 0,0-1-1 0 0,1 1 1 0 0,-1-1 0 0 0,0 1 0 0 0,0-1 0 0 0,0 0 0 0 0,0 0 0 0 0,-1 0 0 0 0,1 1 0 0 0,0-1 0 0 0,0 0 0 0 0,-1 0 0 0 0,1-1-1 0 0,-1 1 1 0 0,1 0 0 0 0,0 0 0 0 0,-1-1 0 0 0,0 1 0 0 0,-1 0-28 0 0,-79 22 139 0 0,26-28-6054 0 0,42-2-1537 0 0</inkml:trace>
  <inkml:trace contextRef="#ctx0" brushRef="#br0" timeOffset="249.24">359 99 14633 0 0,'0'0'1552'0'0,"0"0"-1178"0"0,6-2-209 0 0,-4 1-112 0 0,3-1-101 0 0,-1 1 0 0 0,1-1 0 0 0,0 0 1 0 0,0 1-1 0 0,-1 0 0 0 0,1 0 0 0 0,0 1 0 0 0,0 0 1 0 0,0-1-1 0 0,0 1 0 0 0,0 1 0 0 0,0-1 0 0 0,0 1 1 0 0,0 0-1 0 0,0 0 0 0 0,-1 0 0 0 0,1 1 1 0 0,0 0-1 0 0,0 0 48 0 0,80 69 1049 0 0,-83-69-1033 0 0,-1-1 0 0 0,1 1 0 0 0,-1 0 0 0 0,1 0 0 0 0,-1 0 0 0 0,0 0 0 0 0,0 0-1 0 0,0 0 1 0 0,0 0 0 0 0,0 0 0 0 0,0 1 0 0 0,0-1 0 0 0,-1 0 0 0 0,1 0 0 0 0,-1 1 0 0 0,0-1 0 0 0,0 0 0 0 0,0 1 0 0 0,0-1 0 0 0,0 0 0 0 0,0 1 0 0 0,0-1-1 0 0,-1 0 1 0 0,1 0 0 0 0,-1 1 0 0 0,0-1 0 0 0,0 0 0 0 0,0 0 0 0 0,0 0 0 0 0,0 0 0 0 0,0 0 0 0 0,0 0 0 0 0,-1 0 0 0 0,1 0 0 0 0,-1 0 0 0 0,1-1-1 0 0,-1 1 1 0 0,0 0 0 0 0,0-1 0 0 0,1 0 0 0 0,-1 1 0 0 0,0-1 0 0 0,0 0 0 0 0,-2 1-16 0 0,-70 26-830 0 0,23-29-4817 0 0,42-3 334 0 0</inkml:trace>
  <inkml:trace contextRef="#ctx0" brushRef="#br0" timeOffset="481.51">605 130 12865 0 0,'0'0'398'0'0,"0"0"-137"0"0,0 0 392 0 0,-2 7 143 0 0,0-3-661 0 0,-1 1-48 0 0,1 0 0 0 0,-1 1-1 0 0,1-1 1 0 0,0 0-1 0 0,0 1 1 0 0,0-1-1 0 0,1 1 1 0 0,0 0-1 0 0,0-1 1 0 0,0 1-1 0 0,1 0 1 0 0,0-1 0 0 0,0 1-1 0 0,0 0 1 0 0,1 0-1 0 0,0-1 1 0 0,0 1-1 0 0,1 0 1 0 0,-1-1-1 0 0,1 1 1 0 0,0-1-1 0 0,0 0 1 0 0,1 0 0 0 0,0 0-1 0 0,0 0 1 0 0,0 0-1 0 0,0 0 1 0 0,1-1-1 0 0,0 1 1 0 0,0-1-1 0 0,0 0 1 0 0,0-1-1 0 0,1 1 1 0 0,1 1-87 0 0,32 6-1901 0 0,-10-9-7230 0 0,-14-3 2112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4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61 13417 0 0,'0'0'2228'0'0,"0"0"-2228"0"0,0 0 112 0 0,0 0-112 0 0,0 0 633 0 0,-34-1-273 0 0,14 0-172 0 0,-5 1-188 0 0,-3 0-4 0 0,2 0-420 0 0,-1 0-481 0 0,5-2-219 0 0,1 0-416 0 0,3-2-1300 0 0,7 1-1933 0 0,5-5-555 0 0</inkml:trace>
  <inkml:trace contextRef="#ctx0" brushRef="#br0" timeOffset="156.47">125 0 10065 0 0,'0'0'2404'0'0,"0"0"-1472"0"0,35 29 124 0 0,-27-17-124 0 0,-3 2-228 0 0,-1 0-199 0 0,-4 1-157 0 0,0-1-84 0 0,-4 3-104 0 0,-4-2-60 0 0,3 0-32 0 0,-3-1-68 0 0,3-3-796 0 0,1-1-333 0 0,1-5-719 0 0,3-1-3160 0 0,3-4-3429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6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631 33 1200 0 0,'0'0'786'0'0,"0"0"988"0"0,0 0 1818 0 0,0 0-1658 0 0,-7 1-832 0 0,-68 6-15 0 0,-1-3 0 0 0,0-3 0 0 0,1-3 0 0 0,-1-3 0 0 0,-20-7-1087 0 0,-53-14 180 0 0,166 26-10154 0 0,-10 0 4545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4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47 912 0 0,'0'0'7268'0'0,"0"0"-4159"0"0,0 0-1940 0 0,0 0-252 0 0,0 0 109 0 0,0 0-252 0 0,0 0-328 0 0,-2-5-286 0 0,1 4-174 0 0,0 0-1 0 0,1-1 0 0 0,-1 1 0 0 0,1 0 0 0 0,0 0 0 0 0,-1 0 0 0 0,1 0 0 0 0,0 0 0 0 0,0 0 0 0 0,0 0 0 0 0,-1-1 1 0 0,1 1-1 0 0,1 0 0 0 0,-1 0 0 0 0,0 0 0 0 0,0 0 0 0 0,0 0 0 0 0,0-1 0 0 0,1 1 0 0 0,-1 0 0 0 0,1 0 0 0 0,-1 0 1 0 0,1 0-1 0 0,-1 0 0 0 0,1 0 0 0 0,-1 0 0 0 0,1 0 0 0 0,0 0 0 0 0,0 0 0 0 0,-1 1 0 0 0,1-1 0 0 0,0 0 0 0 0,0 0 1 0 0,0 1-1 0 0,0-1 0 0 0,0 0 0 0 0,0 1 0 0 0,0-1 0 0 0,0 1 0 0 0,0-1 0 0 0,0 1 0 0 0,0 0 0 0 0,0 0 0 0 0,1-1 1 0 0,-1 1-1 0 0,0 0 0 0 0,0 0 0 0 0,0 0 0 0 0,0 0 0 0 0,1 0 0 0 0,-1 0 0 0 0,0 0 0 0 0,0 1 0 0 0,0-1 0 0 0,0 0 1 0 0,0 1-1 0 0,0-1 0 0 0,0 1 0 0 0,0-1 0 0 0,0 1 0 0 0,0-1 0 0 0,0 1 0 0 0,0 0 0 0 0,0-1 0 0 0,0 1 0 0 0,0 0 0 0 0,0 0 1 0 0,-1 0-1 0 0,2 0 15 0 0,103 55 646 0 0,-103-55-613 0 0,0 1 1 0 0,0 0-1 0 0,0 0 0 0 0,0 0 0 0 0,-1 0 0 0 0,1 0 0 0 0,-1 0 1 0 0,1 0-1 0 0,-1 1 0 0 0,0-1 0 0 0,0 0 0 0 0,0 1 0 0 0,0-1 1 0 0,0 1-1 0 0,-1-1 0 0 0,1 1 0 0 0,-1-1 0 0 0,1 1 0 0 0,-1-1 1 0 0,0 1-1 0 0,0 0 0 0 0,0-1 0 0 0,0 1 0 0 0,-1-1 0 0 0,1 1 1 0 0,-1 0-1 0 0,0-1 0 0 0,1 1 0 0 0,-1-1 0 0 0,0 0 1 0 0,0 1-1 0 0,-1-1 0 0 0,1 0 0 0 0,0 0 0 0 0,-1 1 0 0 0,0-1 1 0 0,1 0-1 0 0,-1-1 0 0 0,0 1 0 0 0,0 0 0 0 0,0 0 0 0 0,0-1 1 0 0,-1 1-34 0 0,-2 2-246 0 0,-45 34 1294 0 0,16-25-6532 0 0,32-14 197 0 0,2-5-1570 0 0</inkml:trace>
  <inkml:trace contextRef="#ctx0" brushRef="#br0" timeOffset="202.88">244 4 11685 0 0,'0'0'1955'0'0,"0"0"-1594"0"0,-4 8 159 0 0,-34 113 1525 0 0,38-118-2064 0 0,-1 0 0 0 0,1 0 0 0 0,0 0 0 0 0,-1 0 0 0 0,1 0 0 0 0,1 0 0 0 0,-1 0 0 0 0,0 0 0 0 0,1 0-1 0 0,0 0 1 0 0,0 0 0 0 0,-1 0 0 0 0,2 0 0 0 0,-1-1 0 0 0,0 1 0 0 0,1 0 0 0 0,-1-1 0 0 0,1 1 0 0 0,0-1-1 0 0,-1 1 1 0 0,1-1 0 0 0,1 0 0 0 0,-1 0 0 0 0,0 0 0 0 0,0 0 0 0 0,1 0 0 0 0,-1 0 0 0 0,1-1-1 0 0,0 1 1 0 0,-1-1 0 0 0,1 1 0 0 0,0-1 0 0 0,0 0 0 0 0,0 0 0 0 0,0-1 0 0 0,0 1 0 0 0,0-1 0 0 0,0 1-1 0 0,0-1 1 0 0,0 0 0 0 0,0 0 0 0 0,3 0 19 0 0,-1 0-564 0 0,15-1-5187 0 0,-4-5-1590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58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6765 0 0,'0'0'7156'0'0,"0"0"-5332"0"0,0 0-1387 0 0,0 0 63 0 0,0 0-92 0 0,31-1-720 0 0,143 20 676 0 0,-172-16-341 0 0,0 0-1 0 0,0 0 1 0 0,0 0 0 0 0,-1 1 0 0 0,1-1 0 0 0,-1 0 0 0 0,0 1 0 0 0,0-1 0 0 0,0 1 0 0 0,-1-1 0 0 0,1 1 0 0 0,-1-1 0 0 0,0 1 0 0 0,0-1 0 0 0,0 1 0 0 0,0-1 0 0 0,0 1 0 0 0,-1-1 0 0 0,0 1 0 0 0,0-1 0 0 0,0 1 0 0 0,0-1 0 0 0,0 0 0 0 0,-1 1 0 0 0,1-1 0 0 0,-1 0 0 0 0,-2 2-23 0 0,-27 58 1132 0 0,22-50-1001 0 0,1 1 0 0 0,1-1 1 0 0,0 2-1 0 0,1-1 1 0 0,1 1-1 0 0,0-1 1 0 0,1 1-1 0 0,0 1 0 0 0,1-1 1 0 0,1 0-1 0 0,1 1 1 0 0,0 5-132 0 0,1-18 24 0 0,1 1 1 0 0,0-1-1 0 0,0 0 1 0 0,0 0-1 0 0,1 1 1 0 0,-1-1-1 0 0,1 0 1 0 0,-1 0-1 0 0,1 0 1 0 0,0-1-1 0 0,0 1 1 0 0,1 0-1 0 0,-1-1 1 0 0,0 1-1 0 0,1-1 1 0 0,0 0-1 0 0,-1 0 1 0 0,1 0-1 0 0,0 0 1 0 0,0 0-1 0 0,0-1 1 0 0,0 1-1 0 0,0-1 1 0 0,1 0-1 0 0,-1 0 1 0 0,0 0 0 0 0,1 0-1 0 0,-1-1 1 0 0,1 1-1 0 0,-1-1 1 0 0,0 0-1 0 0,1 0 1 0 0,-1 0-1 0 0,1 0 1 0 0,2-1-25 0 0,37-29-5423 0 0,-31 9-4122 0 0,-5 9 3652 0 0</inkml:trace>
  <inkml:trace contextRef="#ctx0" brushRef="#br0" timeOffset="253.93">347 322 6765 0 0,'0'0'6536'0'0,"0"0"-4788"0"0,0 0-464 0 0,0 0-583 0 0,0 0-277 0 0,0 0-28 0 0,-44-19-12 0 0,23 14-40 0 0,-5-1-148 0 0,-5 2-196 0 0,2 1 0 0 0,-1 1-132 0 0,3 1-612 0 0,1 1-112 0 0,5 0-261 0 0,5 0-1195 0 0,7 0-4520 0 0</inkml:trace>
  <inkml:trace contextRef="#ctx0" brushRef="#br0" timeOffset="504.48">682 379 14605 0 0,'0'0'1724'0'0,"0"0"-1724"0"0,0 0 0 0 0,0 0 129 0 0,0 0 467 0 0,-48-5-260 0 0,27 0-336 0 0,-2 0-296 0 0,-2-1-416 0 0,4 2-245 0 0,0-1-511 0 0,6 0-2360 0 0,5 0-2497 0 0</inkml:trace>
  <inkml:trace contextRef="#ctx0" brushRef="#br0" timeOffset="505.48">700 281 11777 0 0,'0'0'2968'0'0,"0"0"-1848"0"0,0 0-423 0 0,0 0-361 0 0,0 0 36 0 0,0 0-12 0 0,0 0-48 0 0,-53-18-264 0 0,27 12-48 0 0,-1-2-124 0 0,-3 0-620 0 0,-2 2-209 0 0,2-1-571 0 0,7 2-2532 0 0,-10-4-2841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16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0 9593 0 0,'0'0'2165'0'0,"0"0"-1673"0"0,-4 6 81 0 0,-101 108 2105 0 0,104-113-2662 0 0,0 0 0 0 0,1 1 0 0 0,-1-1 0 0 0,0 1-1 0 0,1-1 1 0 0,-1 1 0 0 0,1-1 0 0 0,-1 1-1 0 0,1-1 1 0 0,0 1 0 0 0,-1-1 0 0 0,1 1 0 0 0,0 0-1 0 0,0-1 1 0 0,0 1 0 0 0,1-1 0 0 0,-1 1 0 0 0,0 0-1 0 0,0-1 1 0 0,1 1 0 0 0,-1-1 0 0 0,1 1-1 0 0,0-1 1 0 0,-1 1 0 0 0,1-1 0 0 0,0 0 0 0 0,0 1-1 0 0,0-1 1 0 0,0 0 0 0 0,0 1 0 0 0,0-1-1 0 0,0 0 1 0 0,0 0 0 0 0,0 0 0 0 0,1 0 0 0 0,-1 0-1 0 0,0 0 1 0 0,1-1 0 0 0,-1 1 0 0 0,1 0 0 0 0,-1-1-1 0 0,1 1 1 0 0,-1-1 0 0 0,1 1 0 0 0,-1-1-1 0 0,1 0 1 0 0,-1 1 0 0 0,1-1 0 0 0,0 0 0 0 0,-1 0-1 0 0,1 0 1 0 0,1-1-16 0 0,90 16 846 0 0,-11-22-695 0 0,-81 7-227 0 0,1-1-1 0 0,-1 0 1 0 0,1 0 0 0 0,-1 0-1 0 0,0 0 1 0 0,0 0 0 0 0,1 0-1 0 0,-1 0 1 0 0,0 0 0 0 0,0 0-1 0 0,0-1 1 0 0,0 1 0 0 0,0 0-1 0 0,0-1 1 0 0,0 1 0 0 0,-1 0-1 0 0,1-1 1 0 0,0 1 0 0 0,-1-1-1 0 0,1 0 1 0 0,-1 1 0 0 0,0-1-1 0 0,0 1 1 0 0,1-1 0 0 0,-1 0-1 0 0,0 1 1 0 0,0-1 0 0 0,0 0-1 0 0,-1 1 1 0 0,1-1 0 0 0,0 1-1 0 0,0-1 1 0 0,-1 1 0 0 0,1-1-1 0 0,-1 0 1 0 0,0 1 0 0 0,1 0-1 0 0,-1-1 1 0 0,0 1 0 0 0,0-1-1 0 0,0 1 1 0 0,0 0 0 0 0,0 0-1 0 0,0-1 1 0 0,0 1 0 0 0,-1 0-1 0 0,1 0 77 0 0,1 2 34 0 0,-1-1 1 0 0,1 1-1 0 0,-1-1 0 0 0,1 1 0 0 0,-1-1 0 0 0,1 1 1 0 0,-1-1-1 0 0,1 1 0 0 0,-1-1 0 0 0,1 1 0 0 0,-1-1 0 0 0,0 0 1 0 0,1 1-1 0 0,-1-1 0 0 0,0 0 0 0 0,1 0 0 0 0,-1 1 0 0 0,0-1 1 0 0,0 0-1 0 0,1 0 0 0 0,-1 0 0 0 0,0 0 0 0 0,1 0 1 0 0,-1 0-1 0 0,0 0 0 0 0,0 0 0 0 0,1 0 0 0 0,-1-1 0 0 0,0 1 1 0 0,1 0-1 0 0,-1 0 0 0 0,0 0 0 0 0,1-1 0 0 0,-1 1 0 0 0,0-1 1 0 0,1 1-1 0 0,-1 0 0 0 0,1-1 0 0 0,-1 1 0 0 0,1-1 1 0 0,-1 1-1 0 0,1-1 0 0 0,-1 1 0 0 0,1-1 0 0 0,-1 0 0 0 0,1 0-34 0 0,-27 174 3372 0 0,43-140-4347 0 0,5-23-4874 0 0,-14-10-501 0 0</inkml:trace>
  <inkml:trace contextRef="#ctx0" brushRef="#br0" timeOffset="245.16">387 182 13717 0 0,'0'0'1528'0'0,"0"0"-1042"0"0,0 0-172 0 0,0 0-77 0 0,0 0-198 0 0,0 0-369 0 0,3-3-122 0 0,0 2 463 0 0,1 0 1 0 0,-1 0 0 0 0,1 1-1 0 0,0-1 1 0 0,-1 1 0 0 0,1 0-1 0 0,0 0 1 0 0,-1 1-1 0 0,1-1 1 0 0,0 1 0 0 0,-1-1-1 0 0,1 1 1 0 0,-1 0 0 0 0,1 1-1 0 0,-1-1 1 0 0,0 0 0 0 0,1 1-1 0 0,-1 0 1 0 0,0 0-1 0 0,0 0 1 0 0,0 0 0 0 0,0 0-1 0 0,0 1 1 0 0,-1-1 0 0 0,1 1-1 0 0,-1 0 1 0 0,0 0 0 0 0,1 0-1 0 0,-1 0 1 0 0,-1 0-1 0 0,1 0 1 0 0,0 0 0 0 0,-1 1-1 0 0,0-1 1 0 0,1 1 0 0 0,-1-1-1 0 0,-1 1 1 0 0,1 0 0 0 0,0-1-1 0 0,-1 1 1 0 0,0-1-1 0 0,0 1 1 0 0,0 0 0 0 0,0-1-1 0 0,-1 1 1 0 0,1 0 0 0 0,-1-1-1 0 0,0 1 1 0 0,0-1 0 0 0,0 1-1 0 0,0-1 1 0 0,-1 1-1 0 0,-1 2-11 0 0,-82 37-1466 0 0,78-44-1787 0 0,5-3-3347 0 0</inkml:trace>
  <inkml:trace contextRef="#ctx0" brushRef="#br0" timeOffset="493.03">589 162 11925 0 0,'0'0'1350'0'0,"0"0"-1320"0"0,0 0 547 0 0,-4 8 160 0 0,-77 120 2113 0 0,80-126-2856 0 0,1 0 0 0 0,0-1 0 0 0,0 1 0 0 0,0-1 1 0 0,0 1-1 0 0,0 0 0 0 0,0-1 0 0 0,0 1 0 0 0,1-1 0 0 0,-1 1 0 0 0,0-1 0 0 0,1 1 1 0 0,-1-1-1 0 0,1 1 0 0 0,0-1 0 0 0,0 1 0 0 0,-1-1 0 0 0,1 0 0 0 0,0 1 0 0 0,0-1 1 0 0,0 0-1 0 0,0 0 0 0 0,0 1 0 0 0,1-1 0 0 0,-1 0 0 0 0,0 0 0 0 0,0 0 0 0 0,1-1 1 0 0,-1 1-1 0 0,1 0 0 0 0,-1 0 0 0 0,1-1 0 0 0,-1 1 0 0 0,1-1 0 0 0,-1 1 1 0 0,1-1-1 0 0,-1 0 0 0 0,1 0 0 0 0,-1 0 0 0 0,1 1 0 0 0,0-2 6 0 0,72 12-3183 0 0,-71-11 2817 0 0,20 0-4298 0 0,8-1-2939 0 0</inkml:trace>
  <inkml:trace contextRef="#ctx0" brushRef="#br0" timeOffset="753.05">1003 343 5440 0 0,'0'0'9205'0'0,"0"0"-8737"0"0,0 0-140 0 0,-44-1-204 0 0,19-2 404 0 0,-4-2-260 0 0,1 2-195 0 0,-5-2-65 0 0,3 1-8 0 0,-1 0-833 0 0,5-1-303 0 0,1 0-876 0 0,8 0-2504 0 0,5-6-2357 0 0</inkml:trace>
  <inkml:trace contextRef="#ctx0" brushRef="#br0" timeOffset="910.03">888 270 11537 0 0,'0'0'1524'0'0,"0"0"-1052"0"0,21 37 264 0 0,-18-24-192 0 0,-3 2-52 0 0,0-1-88 0 0,0-2-40 0 0,-4-2-212 0 0,0 2-76 0 0,1-3 37 0 0,-1-1-113 0 0,4-2-177 0 0,0-1-551 0 0,0-4-624 0 0,7-1-896 0 0,-2 0-3476 0 0</inkml:trace>
  <inkml:trace contextRef="#ctx0" brushRef="#br0" timeOffset="1219.01">1232 182 1420 0 0,'0'0'10882'0'0,"0"0"-8137"0"0,0 0-2291 0 0,1 7 78 0 0,6 121 1629 0 0,-5-125-2126 0 0,1-1-1 0 0,-1 1 1 0 0,1-1-1 0 0,0 1 1 0 0,0-1-1 0 0,0 0 1 0 0,0 0-1 0 0,0-1 1 0 0,0 1-1 0 0,0 0 1 0 0,1-1-1 0 0,-1 0 1 0 0,0 0-1 0 0,1 0 1 0 0,0 0-1 0 0,-1 0 1 0 0,1-1-1 0 0,-1 0 1 0 0,1 0-1 0 0,0 0 1 0 0,-1 0-1 0 0,1 0 1 0 0,-1-1-1 0 0,1 1 1 0 0,-1-1-1 0 0,1 0 1 0 0,-1 0-1 0 0,1 0 1 0 0,-1-1-1 0 0,0 1 1 0 0,1-1-1 0 0,-1 0 1 0 0,0 0-1 0 0,0 0 1 0 0,-1 0-1 0 0,1 0 1 0 0,0-1-1 0 0,-1 1 1 0 0,3-3-35 0 0,3-29-325 0 0,-3 47-912 0 0,6 43 2247 0 0,-6-38-868 0 0,0 1 0 0 0,-1 0-1 0 0,-1 0 1 0 0,-1 0 0 0 0,0 0 0 0 0,-2 0 0 0 0,0 0 0 0 0,-1 0 0 0 0,-1 0-1 0 0,0 0 1 0 0,-2 0 0 0 0,0-1 0 0 0,-1 1 0 0 0,-6 10-142 0 0,1-20 27 0 0,0-1 1 0 0,-1-1 0 0 0,0 0-1 0 0,-1 0 1 0 0,1-1-1 0 0,-1-1 1 0 0,-1 0-1 0 0,1 0 1 0 0,-1-1-1 0 0,1-1 1 0 0,-1 0-1 0 0,0-1 1 0 0,0 0-1 0 0,0-1 1 0 0,-1-1-1 0 0,1 0 1 0 0,0 0-1 0 0,0-2 1 0 0,0 1 0 0 0,0-2-1 0 0,0 0 1 0 0,0 0-1 0 0,1-1 1 0 0,-10-4-28 0 0,-69-20-2441 0 0,85 31 477 0 0,1 0-2467 0 0,-1-2-4468 0 0</inkml:trace>
  <inkml:trace contextRef="#ctx0" brushRef="#br0" timeOffset="43732.45">514 496 4396 0 0,'0'0'492'0'0,"0"0"-492"0"0,0 0-192 0 0,0 0-200 0 0,0 0-1524 0 0,0 0 612 0 0,-44-30 220 0 0</inkml:trace>
  <inkml:trace contextRef="#ctx0" brushRef="#br0" timeOffset="46285.24">384 372 944 0 0,'0'0'1136'0'0,"0"0"-1008"0"0,0 0-128 0 0,0 0 80 0 0,0 0-28 0 0,0 0 196 0 0,0 0 2228 0 0,0 0-1407 0 0,0 0-1069 0 0,0 0-352 0 0,0 0-1133 0 0,0 0 297 0 0,8 9 92 0 0,-7-8-796 0 0</inkml:trace>
  <inkml:trace contextRef="#ctx0" brushRef="#br0" timeOffset="46553.51">750 397 40 0 0,'0'0'5569'0'0,"0"0"-5569"0"0,0 0-1005 0 0,0 0 549 0 0,0 0 352 0 0,0 0 104 0 0,0 0-4 0 0,0 0-328 0 0,0 0-1012 0 0,0 0-156 0 0</inkml:trace>
  <inkml:trace contextRef="#ctx0" brushRef="#br0" timeOffset="46801.1">326 340 7189 0 0,'0'0'28'0'0,"0"0"-28"0"0,0 0-692 0 0,0 0-909 0 0,0 0-563 0 0,0 0 952 0 0,0 0 392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1:07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4912 0 0,'0'0'6907'0'0,"0"0"-4825"0"0,0 0-1542 0 0,0 0 67 0 0,0 0 190 0 0,0 0-280 0 0,0 0-513 0 0,7 0-196 0 0,143 8 489 0 0,-145 49-195 0 0,-23 233 3819 0 0,21-266-4098 0 0,-1-23-7537 0 0,1-14 451 0 0</inkml:trace>
  <inkml:trace contextRef="#ctx0" brushRef="#br0" timeOffset="184.02">272 259 15645 0 0,'0'0'696'0'0,"0"0"-471"0"0,0 0-225 0 0,0 0 436 0 0,-52 3-112 0 0,31-5-188 0 0,0 2-136 0 0,-1-2-436 0 0,0 1-313 0 0,5 1-47 0 0,-1-1-164 0 0,3-1-768 0 0,5 0-2148 0 0,2 0-949 0 0</inkml:trace>
  <inkml:trace contextRef="#ctx0" brushRef="#br0" timeOffset="432.32">448 92 7977 0 0,'0'0'5279'0'0,"0"0"-3878"0"0,0 0-1267 0 0,0 0-32 0 0,0 0 152 0 0,0 0 10 0 0,0 0-84 0 0,0 0-249 0 0,-3 3-133 0 0,2 3 257 0 0,-1 0-1 0 0,1 0 1 0 0,0 0 0 0 0,1 0 0 0 0,-1 0-1 0 0,1 0 1 0 0,1 0 0 0 0,-1 0-1 0 0,1 0 1 0 0,0 0 0 0 0,0 0 0 0 0,1 0-1 0 0,-1 0 1 0 0,1 0 0 0 0,1-1-1 0 0,-1 1 1 0 0,1-1 0 0 0,0 0-1 0 0,0 0 1 0 0,1 0 0 0 0,3 5-55 0 0,18 43 679 0 0,-23-50-657 0 0,0 0 1 0 0,-1 0 0 0 0,1 1-1 0 0,-1-1 1 0 0,0 0 0 0 0,1 1-1 0 0,-2-1 1 0 0,1 1-1 0 0,0 0 1 0 0,-1-1 0 0 0,0 1-1 0 0,0 0 1 0 0,0-1 0 0 0,0 1-1 0 0,0-1 1 0 0,-1 1 0 0 0,1 0-1 0 0,-1-1 1 0 0,0 1 0 0 0,0-1-1 0 0,-1 1 1 0 0,1-1 0 0 0,-1 0-1 0 0,1 0 1 0 0,-1 1 0 0 0,0-1-1 0 0,0 0 1 0 0,-1-1 0 0 0,1 1-1 0 0,-1 0 1 0 0,1-1 0 0 0,-1 1-1 0 0,0-1 1 0 0,0 0 0 0 0,0 0-1 0 0,0 0 1 0 0,0 0-1 0 0,0 0 1 0 0,-1-1 0 0 0,1 0-1 0 0,0 1 1 0 0,-1-1 0 0 0,0 0-1 0 0,1-1 1 0 0,-1 1 0 0 0,1-1-1 0 0,-1 1 1 0 0,0-1 0 0 0,1 0-1 0 0,-1-1 1 0 0,0 1 0 0 0,1-1-1 0 0,-2 0-22 0 0,-40-19-1160 0 0,27-7-6662 0 0,17 9 712 0 0</inkml:trace>
  <inkml:trace contextRef="#ctx0" brushRef="#br0" timeOffset="616.8">638 99 7749 0 0,'0'0'7592'0'0,"0"0"-7592"0"0,0 0-16 0 0,0 0 16 0 0,0 0 504 0 0,0 0-36 0 0,-46 3-191 0 0,21-3-277 0 0,-5-1-201 0 0,-9 0-579 0 0,-6 0-256 0 0,4 1-884 0 0,8-1-2040 0 0,12-1-1505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1:06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73 6597 0 0,'0'0'5967'0'0,"0"0"-4586"0"0,0 0-651 0 0,-7 3 87 0 0,-142 16 1393 0 0,50-45-3514 0 0,79 7-3564 0 0,16 11-1286 0 0</inkml:trace>
  <inkml:trace contextRef="#ctx0" brushRef="#br0" timeOffset="169.77">143 0 13461 0 0,'0'0'1812'0'0,"18"35"-1396"0"0,-11-17 164 0 0,-2 4 205 0 0,1 0-165 0 0,-2-2-260 0 0,-3-1-200 0 0,1 0-108 0 0,-2-1-52 0 0,0-2-8 0 0,-2-1-412 0 0,1-2-92 0 0,-3-2-72 0 0,0-2-285 0 0,0-3-603 0 0,1-3-2652 0 0,-4-5-3369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1:05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51 14009 0 0,'0'0'1132'0'0,"0"0"-828"0"0,0 0-74 0 0,0 0 368 0 0,0 0-109 0 0,0 0-199 0 0,0 0-157 0 0,0 0-72 0 0,0-6-43 0 0,0 8-35 0 0,0-1 0 0 0,1 0 0 0 0,-1 0 0 0 0,1 0 1 0 0,-1 0-1 0 0,1 0 0 0 0,0 0 0 0 0,-1 0 0 0 0,1 0 1 0 0,0 0-1 0 0,0 0 0 0 0,-1 0 0 0 0,1 0 0 0 0,0-1 1 0 0,0 1-1 0 0,0 0 0 0 0,0-1 0 0 0,0 1 0 0 0,0 0 0 0 0,0-1 1 0 0,0 1-1 0 0,1-1 0 0 0,-1 0 0 0 0,0 1 0 0 0,0-1 1 0 0,0 0-1 0 0,0 0 0 0 0,1 0 0 0 0,-1 0 0 0 0,0 0 1 0 0,0 0-1 0 0,0 0 0 0 0,1 0 0 0 0,-1 0 0 0 0,0 0 1 0 0,0-1-1 0 0,0 1 0 0 0,0 0 0 0 0,1-1 0 0 0,-1 1 1 0 0,0-1-1 0 0,0 0 0 0 0,0 1 0 0 0,0-1 0 0 0,0 0 1 0 0,0 1-1 0 0,-1-1 0 0 0,1 0 0 0 0,0 0 0 0 0,0 0 1 0 0,0 0-1 0 0,-1 0 0 0 0,1 0 0 0 0,0 0 0 0 0,-1 0 1 0 0,1 0-1 0 0,-1 0 0 0 0,0 0 0 0 0,1 0 0 0 0,-1-1 1 0 0,0 1-1 0 0,1 0 0 0 0,-1 0 0 0 0,0 0 0 0 0,0 0 1 0 0,0-1-1 0 0,0 1 0 0 0,0 0 0 0 0,0-1 17 0 0,2 6 60 0 0,1 0 0 0 0,0 1 0 0 0,-1-1 0 0 0,0 0 0 0 0,0 1 0 0 0,0-1 0 0 0,-1 1 0 0 0,1 0 0 0 0,-1-1 0 0 0,0 1 0 0 0,0 0 0 0 0,-1 0 0 0 0,0 0 0 0 0,0 0 0 0 0,0 0 0 0 0,0-1 0 0 0,-1 1 0 0 0,1 0 0 0 0,-1 0 0 0 0,-1 0-1 0 0,1-1 1 0 0,0 1 0 0 0,-1 0 0 0 0,0-1 0 0 0,0 0 0 0 0,-1 1 0 0 0,1-1 0 0 0,-1 0 0 0 0,0 0 0 0 0,0 0 0 0 0,0-1 0 0 0,-1 1 0 0 0,1-1 0 0 0,-1 0 0 0 0,0 0 0 0 0,-2 2-60 0 0,3-4 27 0 0,1 0-1 0 0,1 0 1 0 0,-1 1-1 0 0,0-1 1 0 0,0 0 0 0 0,0 1-1 0 0,1-1 1 0 0,-1 1-1 0 0,1 0 1 0 0,-1 0 0 0 0,1-1-1 0 0,-1 1 1 0 0,1 0-1 0 0,0 0 1 0 0,0 0-1 0 0,0 0 1 0 0,0 0 0 0 0,1 1-1 0 0,-1-1 1 0 0,0 0-1 0 0,1 0 1 0 0,0 0 0 0 0,-1 1-1 0 0,1-1 1 0 0,0 0-1 0 0,0 0 1 0 0,0 1 0 0 0,1-1-1 0 0,-1 0 1 0 0,0 0-1 0 0,1 1 1 0 0,-1-1 0 0 0,1 0-1 0 0,0 0 1 0 0,0 0-1 0 0,0 0 1 0 0,0 0-1 0 0,0 0 1 0 0,0 0 0 0 0,1 0-1 0 0,-1 0 1 0 0,1 0-1 0 0,-1-1 1 0 0,1 1 0 0 0,0-1-1 0 0,-1 1 1 0 0,1-1-1 0 0,0 0 1 0 0,0 1 0 0 0,0-1-1 0 0,0 0 1 0 0,0 0-1 0 0,0-1 1 0 0,0 1 0 0 0,1 0-1 0 0,-1-1 1 0 0,0 1-1 0 0,0-1 1 0 0,1 0-27 0 0,72 3 75 0 0,-52-14-2954 0 0,-5-7-4185 0 0,-9 2-1108 0 0</inkml:trace>
  <inkml:trace contextRef="#ctx0" brushRef="#br0" timeOffset="264.02">387 77 13789 0 0,'0'0'1118'0'0,"0"0"-727"0"0,-7 0-168 0 0,5-1-222 0 0,0 0-1 0 0,0 0 0 0 0,0 1 1 0 0,0-1-1 0 0,0 1 0 0 0,0-1 0 0 0,0 1 1 0 0,0 0-1 0 0,0 0 0 0 0,-1 0 1 0 0,1 0-1 0 0,0 0 0 0 0,0 1 0 0 0,0-1 1 0 0,0 1-1 0 0,0-1 0 0 0,0 1 1 0 0,0 0-1 0 0,0-1 0 0 0,0 1 0 0 0,0 0 1 0 0,1 0-1 0 0,-1 1 0 0 0,0-1 1 0 0,0 0-1 0 0,1 0 0 0 0,-1 1 0 0 0,1-1 1 0 0,-1 1-1 0 0,1 0 0 0 0,0-1 1 0 0,0 1-1 0 0,0 0 0 0 0,0 0 0 0 0,0 0 1 0 0,0 0-1 0 0,0 0 0 0 0,0 0 1 0 0,1 0-1 0 0,-1 0 0 0 0,1 0 0 0 0,-1 0 1 0 0,1 0-1 0 0,0 0 0 0 0,0 0 1 0 0,0 0-1 0 0,0 0 0 0 0,0 0 0 0 0,1 0 1 0 0,-1 1-1 0 0,1-1 0 0 0,-1 0 1 0 0,1 0-1 0 0,0 0 0 0 0,-1 0 0 0 0,2 0 0 0 0,19 26 656 0 0,-16-23-586 0 0,0-1 0 0 0,-1 1 1 0 0,1 0-1 0 0,-1 1 0 0 0,0-1 0 0 0,-1 1 1 0 0,1 0-1 0 0,-1 0 0 0 0,0 0 0 0 0,0 0 1 0 0,-1 0-1 0 0,0 1 0 0 0,0-1 0 0 0,-1 1 1 0 0,1 0-1 0 0,-2-1 0 0 0,1 1 0 0 0,-1 0 1 0 0,1 0-1 0 0,-2-1 0 0 0,0 6-70 0 0,1-11 13 0 0,-1 1 0 0 0,0-1 0 0 0,0 1 0 0 0,1-1-1 0 0,-1 0 1 0 0,0 0 0 0 0,0 1 0 0 0,0-1 0 0 0,-1 0 0 0 0,1 0 0 0 0,0 0-1 0 0,0 0 1 0 0,0 0 0 0 0,-1 0 0 0 0,1-1 0 0 0,-1 1 0 0 0,1 0-1 0 0,0-1 1 0 0,-1 1 0 0 0,1-1 0 0 0,-1 1 0 0 0,1-1 0 0 0,-1 0-1 0 0,0 0 1 0 0,1 1 0 0 0,-1-1 0 0 0,1 0 0 0 0,-1 0 0 0 0,1-1 0 0 0,-1 1-1 0 0,1 0 1 0 0,-1 0 0 0 0,0-1 0 0 0,1 1 0 0 0,0-1 0 0 0,-1 0-1 0 0,1 1 1 0 0,-1-1 0 0 0,1 0 0 0 0,0 0 0 0 0,-2 0-13 0 0,-23-36-6459 0 0,25 19-1081 0 0</inkml:trace>
  <inkml:trace contextRef="#ctx0" brushRef="#br0" timeOffset="449.98">513 62 13449 0 0,'0'0'2500'0'0,"0"0"-2500"0"0,0 0-24 0 0,0 0 24 0 0,0 0 905 0 0,-38-2-357 0 0,19-2-412 0 0,-2 0-136 0 0,-3 1-112 0 0,0 1-396 0 0,-1 0-105 0 0,3 0-307 0 0,2-1-536 0 0,7-1-1732 0 0,4 2-3081 0 0</inkml:trace>
  <inkml:trace contextRef="#ctx0" brushRef="#br0" timeOffset="665.63">661 1 12297 0 0,'6'6'1404'0'0,"1"5"-1228"0"0,0 0 1 0 0,0 1-1 0 0,-1-1 1 0 0,-1 2 0 0 0,0-1-1 0 0,0 0 1 0 0,-1 1 0 0 0,-1 0-1 0 0,0 0 1 0 0,-1 0-1 0 0,0 0 1 0 0,-1 1 0 0 0,0-1-1 0 0,-2 0 1 0 0,1 1-1 0 0,-1-1 1 0 0,-1 0 0 0 0,-1 0-1 0 0,0 0 1 0 0,0 0-1 0 0,-1 0 1 0 0,-1-1 0 0 0,-1 2-177 0 0,3-5-209 0 0,-1-1 1 0 0,0 0 0 0 0,-1 0-1 0 0,1-1 1 0 0,-2 1 0 0 0,1-1-1 0 0,-1 0 1 0 0,0-1 0 0 0,0 1-1 0 0,-1-1 1 0 0,0 0 0 0 0,0-1-1 0 0,0 1 1 0 0,-1-2 0 0 0,0 1-1 0 0,0-1 1 0 0,0 0 0 0 0,0-1-1 0 0,-1 1 1 0 0,1-2 0 0 0,-1 1 0 0 0,0-1-1 0 0,-1-1 209 0 0,-7 1-4997 0 0,-4-5-2373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1:04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0 7277 0 0,'0'0'4377'0'0,"0"0"-3439"0"0,0 0-723 0 0,-6 3 419 0 0,-6 1-514 0 0,0 1 1 0 0,1 0-1 0 0,0 1 1 0 0,1 0 0 0 0,-1 1-1 0 0,1 0 1 0 0,0 0 0 0 0,1 1-1 0 0,0 0 1 0 0,0 1 0 0 0,1 0-1 0 0,0 1 1 0 0,0-1 0 0 0,1 1-1 0 0,0 1 1 0 0,1-1-1 0 0,-3 7-120 0 0,12-13 57 0 0,-1 0 0 0 0,0 0 0 0 0,1 0 0 0 0,0-1-1 0 0,0 0 1 0 0,0 1 0 0 0,0-1 0 0 0,1 0-1 0 0,-1-1 1 0 0,1 1 0 0 0,-1 0 0 0 0,1-1 0 0 0,0 0-1 0 0,0 0 1 0 0,0 0 0 0 0,0-1 0 0 0,1 1 0 0 0,-1-1-1 0 0,0 0 1 0 0,1 0 0 0 0,-1 0 0 0 0,0-1-1 0 0,1 1 1 0 0,-1-1 0 0 0,1 0 0 0 0,-1-1 0 0 0,1 1-1 0 0,-1-1 1 0 0,1 0 0 0 0,3-1-57 0 0,-5 2 15 0 0,1 0 0 0 0,0 0 0 0 0,-1-1 1 0 0,1 1-1 0 0,0-1 0 0 0,-1 0 0 0 0,1 0 0 0 0,-1-1 0 0 0,0 1 1 0 0,1 0-1 0 0,-1-1 0 0 0,0 0 0 0 0,0 0 0 0 0,0 0 1 0 0,0 0-1 0 0,0-1 0 0 0,0 1 0 0 0,0-1 0 0 0,-1 1 0 0 0,0-1 1 0 0,1 0-1 0 0,-1 0 0 0 0,0 0 0 0 0,0 0 0 0 0,-1-1 0 0 0,1 1 1 0 0,-1 0-1 0 0,1-1 0 0 0,-1 1 0 0 0,0-1 0 0 0,0 0 0 0 0,-1 1 1 0 0,1-1-1 0 0,-1 1 0 0 0,0-1 0 0 0,0 0 0 0 0,0-2-15 0 0,17 168 1344 0 0,-18-142-1356 0 0,1 35 175 0 0,10-29-2800 0 0,-6-25-134 0 0,-1-2-2414 0 0,0-3-2177 0 0</inkml:trace>
  <inkml:trace contextRef="#ctx0" brushRef="#br0" timeOffset="244.18">444 17 12705 0 0,'0'0'1298'0'0,"0"0"-966"0"0,0 0 141 0 0,-4 6 112 0 0,-6 11-279 0 0,1 1-1 0 0,0-1 1 0 0,2 2-1 0 0,0-1 1 0 0,1 1-1 0 0,1 0 1 0 0,1 0-1 0 0,0 0 1 0 0,2 1-1 0 0,-1 14-305 0 0,3-25 43 0 0,-1 1-1 0 0,2-1 1 0 0,-1 1 0 0 0,1 0-1 0 0,1-1 1 0 0,0 0 0 0 0,0 1-1 0 0,0-1 1 0 0,2 0 0 0 0,-1 0-1 0 0,1 0 1 0 0,0-1 0 0 0,1 1-1 0 0,0-1 1 0 0,0 0 0 0 0,1 0-1 0 0,0-1 1 0 0,0 0 0 0 0,1 0-1 0 0,-1 0 1 0 0,2-1-1 0 0,-1 0 1 0 0,5 3-43 0 0,5-5-2093 0 0,-12-13-2306 0 0,-2 1-2957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1:08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462 665 7857 0 0,'0'0'6829'0'0,"0"0"-5638"0"0,-9 2-913 0 0,-58 6 34 0 0,0-3-1 0 0,0-3 0 0 0,0-3 0 0 0,-56-9-311 0 0,62-7-1929 0 0,73 7-3874 0 0,-1 5-73 0 0</inkml:trace>
  <inkml:trace contextRef="#ctx0" brushRef="#br0" timeOffset="169.88">454 603 9069 0 0,'0'0'2529'0'0,"0"0"-1424"0"0,0 0-570 0 0,0 0-288 0 0,0 0 318 0 0,-9-1 192 0 0,-179-29 1019 0 0,57 4-4632 0 0,124 24-76 0 0,6 1-2246 0 0</inkml:trace>
  <inkml:trace contextRef="#ctx0" brushRef="#br0" timeOffset="369.97">532 532 6521 0 0,'7'4'5153'0'0,"109"88"-2160"0"0,-113-89-2933 0 0,0 0-1 0 0,-1 1 1 0 0,1-1 0 0 0,-1 1 0 0 0,0 0 0 0 0,0 0 0 0 0,-1 0 0 0 0,1 0 0 0 0,-1 0-1 0 0,0 0 1 0 0,0 0 0 0 0,0 0 0 0 0,-1 0 0 0 0,1 0 0 0 0,-1 1 0 0 0,0-1 0 0 0,0 0-1 0 0,0 0 1 0 0,-1 1 0 0 0,0-1 0 0 0,1 0 0 0 0,-1 0 0 0 0,-1 0 0 0 0,1 0-1 0 0,-1 0 1 0 0,0 0 0 0 0,1 0 0 0 0,-2-1 0 0 0,1 1 0 0 0,0-1 0 0 0,-1 1 0 0 0,1-1-1 0 0,-1 0 1 0 0,0 0 0 0 0,-2 1-60 0 0,-3 4 7 0 0,-1-1 0 0 0,0 0 0 0 0,0-1 0 0 0,-1 0 0 0 0,0 0 0 0 0,0-1 0 0 0,0 0 0 0 0,-1-1 0 0 0,0 0-1 0 0,0-1 1 0 0,0 0 0 0 0,0-1 0 0 0,0 0 0 0 0,-1 0-7 0 0,-59-1-7393 0 0,57-4 1227 0 0</inkml:trace>
  <inkml:trace contextRef="#ctx0" brushRef="#br0" timeOffset="617.79">1101 422 6949 0 0,'0'0'0'0'0,"0"0"-2453"0"0</inkml:trace>
  <inkml:trace contextRef="#ctx0" brushRef="#br0" timeOffset="975.63">1019 395 5240 0 0,'0'0'3661'0'0,"0"0"-1182"0"0,0 0-572 0 0,0 0-459 0 0,0 0-340 0 0,0 0-279 0 0,0 0-179 0 0,0 0-146 0 0,0 0-152 0 0,34-4-478 0 0,-17 4 126 0 0,0 1-1 0 0,0 1 0 0 0,0 0 0 0 0,0 2 1 0 0,-1 0-1 0 0,1 0 0 0 0,-1 2 0 0 0,0 0 1 0 0,0 1-1 0 0,6 4 1 0 0,-20-9 1 0 0,0 0 1 0 0,0 0-1 0 0,0 0 1 0 0,0 0-1 0 0,-1 0 1 0 0,1 1-1 0 0,-1-1 1 0 0,1 1-1 0 0,-1-1 1 0 0,0 1-1 0 0,0-1 1 0 0,0 1-1 0 0,-1 0 1 0 0,1 0-1 0 0,0-1 1 0 0,-1 1-1 0 0,0 0 1 0 0,0 0-1 0 0,0 0 1 0 0,0-1-1 0 0,0 1 1 0 0,0 0-1 0 0,-1 0 1 0 0,1 0-1 0 0,-1-1 1 0 0,0 1-1 0 0,0 0 1 0 0,0-1-1 0 0,0 1 1 0 0,0-1-1 0 0,-1 1 1 0 0,1-1-1 0 0,-1 1-1 0 0,-62 86 1121 0 0,52-75-1025 0 0,1-1 31 0 0,5-8-78 0 0,1 1 0 0 0,0-1-1 0 0,0 1 1 0 0,1 0 0 0 0,-1 0-1 0 0,1 0 1 0 0,1 1-1 0 0,-1-1 1 0 0,1 1 0 0 0,0 0-1 0 0,1 0 1 0 0,-1 0 0 0 0,1 0-1 0 0,1 0 1 0 0,-1 6-49 0 0,5-9 61 0 0,0-1 0 0 0,1 0 0 0 0,-1 0 0 0 0,1-1 0 0 0,0 1 0 0 0,0-1 0 0 0,0 0 0 0 0,0 0 0 0 0,0 0 0 0 0,0 0 0 0 0,1-1 0 0 0,-1 0 1 0 0,1 0-1 0 0,-1 0 0 0 0,1 0 0 0 0,-1-1 0 0 0,1 1 0 0 0,-1-1 0 0 0,1 0 0 0 0,-1-1 0 0 0,4 0-61 0 0,36-9-2060 0 0,-18-9-6824 0 0,-11 4-118 0 0</inkml:trace>
  <inkml:trace contextRef="#ctx0" brushRef="#br0" timeOffset="1147.26">1335 629 6765 0 0,'0'0'10045'0'0,"0"0"-10045"0"0,0 0 0 0 0,-36 4 112 0 0,16-6 260 0 0,2 1-160 0 0,-3-1-36 0 0,-3 1-116 0 0,0 0-56 0 0,-1 1-4 0 0,2 0-56 0 0,5 0-516 0 0,2 0-40 0 0,4 0-369 0 0,5 1-575 0 0,5-1-1540 0 0,2 0-2645 0 0</inkml:trace>
  <inkml:trace contextRef="#ctx0" brushRef="#br0" timeOffset="1330.97">1740 759 14793 0 0,'0'0'932'0'0,"0"0"-932"0"0,0 0 0 0 0,-35 0 428 0 0,14-4 61 0 0,-2-1-201 0 0,-2-1-208 0 0,-1 0-80 0 0,1-1-4 0 0,1 1-284 0 0,0-2-277 0 0,6 0-367 0 0,6 1-740 0 0,2 2-3312 0 0,10-8-2733 0 0</inkml:trace>
  <inkml:trace contextRef="#ctx0" brushRef="#br0" timeOffset="1583.78">1768 655 9337 0 0,'0'0'7205'0'0,"0"0"-7205"0"0,0 0-225 0 0,0 0 225 0 0,0 0 665 0 0,-34 4-145 0 0,14-8-124 0 0,-2-1-208 0 0,-5 0-180 0 0,2 0 4 0 0,-1-1-12 0 0,1 0-136 0 0,2 1-436 0 0,2 0-200 0 0,4 1-437 0 0,5-1-943 0 0,7 2-3824 0 0,5-7-1313 0 0</inkml:trace>
  <inkml:trace contextRef="#ctx0" brushRef="#br0" timeOffset="1833.49">1925 448 13105 0 0,'0'0'2089'0'0,"0"6"-1512"0"0,-1 26 38 0 0,1 0-1 0 0,1-1 1 0 0,2 1-1 0 0,1 0 1 0 0,2-1-1 0 0,1 0 1 0 0,2 3-615 0 0,4-8-124 0 0,0-24-7052 0 0,-9-6 252 0 0</inkml:trace>
  <inkml:trace contextRef="#ctx0" brushRef="#br0" timeOffset="2081.31">2096 474 13045 0 0,'0'0'1566'0'0,"0"0"-1179"0"0,0 0-124 0 0,0 0 539 0 0,0 0 112 0 0,0 0-633 0 0,0 0-524 0 0,6 0-164 0 0,112 18 602 0 0,-115-14-172 0 0,0-1 0 0 0,-1 1 0 0 0,1 0 0 0 0,-1 0 0 0 0,0 0 0 0 0,0 1-1 0 0,-1-1 1 0 0,1 0 0 0 0,-1 1 0 0 0,0-1 0 0 0,0 1 0 0 0,-1-1 0 0 0,1 1 0 0 0,-1-1 0 0 0,0 1 0 0 0,0-1 0 0 0,0 1 0 0 0,-1-1 0 0 0,0 4-23 0 0,1 2 273 0 0,-16 113 2189 0 0,-1 1-5353 0 0,19-123-4474 0 0,4-5 195 0 0</inkml:trace>
  <inkml:trace contextRef="#ctx0" brushRef="#br0" timeOffset="2249.49">2337 713 11805 0 0,'0'0'5301'0'0,"0"0"-5301"0"0,0 0-312 0 0,0 0 312 0 0,0 0 684 0 0,-48-2-176 0 0,27-3-224 0 0,-4-1-284 0 0,-1 1-4 0 0,-1-1-552 0 0,-2-1 60 0 0,3 0-292 0 0,3 2-457 0 0,4-1-1463 0 0,5 1-3752 0 0</inkml:trace>
  <inkml:trace contextRef="#ctx0" brushRef="#br0" timeOffset="2576.07">2543 567 5853 0 0,'0'0'6891'0'0,"0"0"-5212"0"0,0 0-1397 0 0,0 0 11 0 0,-7-2 162 0 0,5 0-463 0 0,1 1 1 0 0,-1-1-1 0 0,0 1 1 0 0,0 0-1 0 0,0 0 1 0 0,0 0-1 0 0,0 0 1 0 0,0 0-1 0 0,-1 0 1 0 0,1 1-1 0 0,0-1 1 0 0,0 1-1 0 0,-1-1 1 0 0,1 1-1 0 0,0 0 1 0 0,0 0-1 0 0,-1 0 1 0 0,1 0-1 0 0,0 1 0 0 0,-1-1 1 0 0,1 0-1 0 0,0 1 1 0 0,0 0-1 0 0,0-1 1 0 0,-1 1-1 0 0,1 0 1 0 0,0 0-1 0 0,0 0 1 0 0,0 0-1 0 0,0 1 1 0 0,1-1-1 0 0,-1 1 1 0 0,0-1-1 0 0,0 1 1 0 0,1-1-1 0 0,-1 1 1 0 0,1 0-1 0 0,0 0 1 0 0,-1 0-1 0 0,1 0 1 0 0,0 0-1 0 0,0 0 1 0 0,0 0-1 0 0,0 0 1 0 0,1 0-1 0 0,-1 0 1 0 0,0 1-1 0 0,1-1 1 0 0,0 0-1 0 0,-1 0 1 0 0,1 1-1 0 0,0-1 8 0 0,54 101 784 0 0,-48-96-644 0 0,0-1 1 0 0,-1 1-1 0 0,1 0 1 0 0,-2 1-1 0 0,1-1 1 0 0,-1 1-1 0 0,0 0 1 0 0,-1 0-1 0 0,0 1 1 0 0,0-1-1 0 0,-1 0 1 0 0,0 1-1 0 0,0 0 1 0 0,-1 1-141 0 0,-1-8 11 0 0,-1 0 1 0 0,0 1-1 0 0,0-1 0 0 0,0 0 1 0 0,0 0-1 0 0,0 0 0 0 0,0 0 1 0 0,-1 0-1 0 0,1 0 0 0 0,-1 0 1 0 0,1-1-1 0 0,-1 1 0 0 0,0 0 1 0 0,0-1-1 0 0,0 0 0 0 0,1 1 1 0 0,-1-1-1 0 0,-1 0 0 0 0,1 0 1 0 0,0 0-1 0 0,0 0 0 0 0,0 0 1 0 0,0 0-1 0 0,-1-1 0 0 0,1 1 1 0 0,0-1-1 0 0,-1 0 0 0 0,1 1 1 0 0,0-1-1 0 0,-1 0 0 0 0,1 0 1 0 0,-1-1-1 0 0,1 1 0 0 0,0 0 1 0 0,-1-1-1 0 0,1 0 0 0 0,0 1 1 0 0,0-1-1 0 0,0 0 0 0 0,-1 0 1 0 0,1 0-1 0 0,0 0 0 0 0,0-1-11 0 0,-15-12-3168 0 0,11-8-3389 0 0,7 5-1962 0 0</inkml:trace>
  <inkml:trace contextRef="#ctx0" brushRef="#br0" timeOffset="2810.18">2709 561 3100 0 0,'0'0'11281'0'0,"0"0"-11281"0"0,0 0 112 0 0,0 0-112 0 0,0 0 848 0 0,-44 4-136 0 0,21-9-279 0 0,-3 0-257 0 0,-3-1-168 0 0,-1 0-8 0 0,1 2-453 0 0,1-2-367 0 0,4 0-276 0 0,7 0-1228 0 0,4 2-3412 0 0</inkml:trace>
  <inkml:trace contextRef="#ctx0" brushRef="#br0" timeOffset="3056.37">2870 484 8505 0 0,'37'206'7980'0'0,"-36"105"-5785"0"0,-6-227-4323 0 0,4-82 933 0 0,1-4-4558 0 0,0-10-983 0 0</inkml:trace>
  <inkml:trace contextRef="#ctx0" brushRef="#br0" timeOffset="3536.61">2820 366 7689 0 0,'-139'-82'5476'0'0,"91"58"-5431"0"0,-1 3 1 0 0,-1 1-1 0 0,-1 3 0 0 0,-1 3 1 0 0,-49-9-46 0 0,-765-95 15 0 0,780 107-30 0 0,-381-24-41 0 0,463 34 83 0 0,0 1-1 0 0,1 0 1 0 0,-1 1-1 0 0,1-1 1 0 0,-1 1 0 0 0,1-1-1 0 0,-1 1 1 0 0,1 0 0 0 0,-1 0-1 0 0,1 1 1 0 0,0-1 0 0 0,-1 1-1 0 0,1 0 1 0 0,0-1 0 0 0,0 1-1 0 0,0 1 1 0 0,0-1-1 0 0,1 0 1 0 0,-1 1 0 0 0,1-1-1 0 0,-1 1 1 0 0,1 0 0 0 0,0 0-1 0 0,0 0 1 0 0,0 0 0 0 0,0 0-1 0 0,1 0 1 0 0,-1 1 0 0 0,1-1-1 0 0,0 0 1 0 0,-1 4-27 0 0,0 115 747 0 0,4-96-723 0 0,-5 536 2001 0 0,2-551-2002 0 0,-1-1 116 0 0,-1 0-1 0 0,1 1 1 0 0,1-1 0 0 0,0 0-1 0 0,0 0 1 0 0,1 1-1 0 0,1-1 1 0 0,-1 0-1 0 0,2 0 1 0 0,-1 1-1 0 0,1-1 1 0 0,1 0-1 0 0,0 0 1 0 0,1-1-1 0 0,-1 1 1 0 0,2-1 0 0 0,-1 0-1 0 0,1 0 1 0 0,1 0-1 0 0,0 0 1 0 0,0-1-1 0 0,0 0 1 0 0,1 0-1 0 0,1-1 1 0 0,-1 0-1 0 0,1 0 1 0 0,4 2-139 0 0,21 2 142 0 0,0-2-1 0 0,0-1 1 0 0,1-1-1 0 0,0-2 1 0 0,0-2-1 0 0,0-1 1 0 0,19-2-142 0 0,-20 2 9 0 0,1017 25-330 0 0,-770-25-641 0 0,-278-2 763 0 0,20-4-497 0 0,-14-7-4477 0 0,-11-3-2549 0 0</inkml:trace>
  <inkml:trace contextRef="#ctx0" brushRef="#br0" timeOffset="3786.32">2422 1065 17746 0 0,'0'0'680'0'0,"0"0"-680"0"0,0 0-2085 0 0,0 0-63 0 0,0 0-944 0 0,0 0-5169 0 0</inkml:trace>
  <inkml:trace contextRef="#ctx0" brushRef="#br0" timeOffset="7318.87">1484 168 6309 0 0,'0'0'7415'0'0,"-2"7"-5769"0"0,-12 50-627 0 0,11-40-956 0 0,0-1 0 0 0,0 0 0 0 0,-2 1 0 0 0,0-1 0 0 0,-1-1 0 0 0,0 1 0 0 0,-1-1 0 0 0,-1 0 0 0 0,-1-1 0 0 0,0 0 0 0 0,-1 0 0 0 0,0-1 0 0 0,-10 9-63 0 0,0-15-2684 0 0,9-17-4559 0 0,8-6-34 0 0</inkml:trace>
  <inkml:trace contextRef="#ctx0" brushRef="#br0" timeOffset="7571.38">1356 225 6233 0 0,'0'0'5345'0'0,"0"0"-3418"0"0,6 6-1058 0 0,5 10-462 0 0,-1 0 0 0 0,0 1 0 0 0,-1 0 0 0 0,-1 0 0 0 0,-1 1 0 0 0,0 0-1 0 0,-1 0 1 0 0,-1 1 0 0 0,0 3-407 0 0,14 10-1631 0 0,4-42-8233 0 0,-17 3 4967 0 0</inkml:trace>
  <inkml:trace contextRef="#ctx0" brushRef="#br0" timeOffset="7758.66">1545 379 5360 0 0,'0'0'5133'0'0,"0"0"-2437"0"0,0 0-352 0 0,0 0-1451 0 0,0 0-805 0 0,0 0 460 0 0,-49 0 200 0 0,7-5-168 0 0,-11-4-284 0 0,-5-5-296 0 0,5-5-740 0 0,16 3-1497 0 0,9-3-8756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53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210 266 4520 0 0,'0'0'3649'0'0,"0"0"-1527"0"0,0 0-116 0 0,0 0-185 0 0,0 0-450 0 0,0 0-881 0 0,0 0-219 0 0,0 9 163 0 0,41 128 1063 0 0,-40-133-1449 0 0,1 0 1 0 0,0 1-1 0 0,1-1 0 0 0,-1 0 0 0 0,1-1 0 0 0,0 1 0 0 0,0 0 1 0 0,0-1-1 0 0,0 1 0 0 0,1-1 0 0 0,-1 0 0 0 0,1 0 0 0 0,0-1 1 0 0,0 1-1 0 0,0-1 0 0 0,0 0 0 0 0,0 0 0 0 0,0 0 0 0 0,1 0 1 0 0,-1-1-1 0 0,1 1 0 0 0,-1-1 0 0 0,1-1 0 0 0,0 1 0 0 0,-1 0 1 0 0,1-1-1 0 0,0 0 0 0 0,-1 0 0 0 0,1-1 0 0 0,0 1 0 0 0,1-1-48 0 0,-4-1 5 0 0,1 0-1 0 0,0 0 1 0 0,-1 0-1 0 0,0 0 1 0 0,1-1-1 0 0,-1 1 1 0 0,0 0-1 0 0,0-1 1 0 0,0 0-1 0 0,0 1 1 0 0,-1-1-1 0 0,1 0 1 0 0,-1 0-1 0 0,1 0 1 0 0,-1 0-1 0 0,0 0 1 0 0,0 0-1 0 0,-1 0 1 0 0,1-1-1 0 0,-1 1 1 0 0,1 0-1 0 0,-1 0 1 0 0,0-1-1 0 0,0 1 1 0 0,-1 0-1 0 0,1 0 1 0 0,-1-1-1 0 0,1 1 1 0 0,-1 0-1 0 0,0 0 1 0 0,0 0-1 0 0,0 0 1 0 0,-1 0-1 0 0,1 0 1 0 0,-1 0-1 0 0,0 0 1 0 0,0 0-5 0 0,-2-12-71 0 0,64 196 1841 0 0,-58-169-1703 0 0,-1 1 0 0 0,-1 0 1 0 0,0-1-1 0 0,-1 1 0 0 0,0 0 0 0 0,-1 0 0 0 0,0-1 1 0 0,-1 1-1 0 0,0-1 0 0 0,-1 0 0 0 0,-4 9-67 0 0,6-17 11 0 0,-1 1 1 0 0,1-1-1 0 0,-1 0 0 0 0,0 0 1 0 0,0 0-1 0 0,0-1 0 0 0,0 1 1 0 0,-1-1-1 0 0,1 0 0 0 0,-1 1 1 0 0,0-2-1 0 0,0 1 0 0 0,0 0 1 0 0,0-1-1 0 0,-1 0 0 0 0,1 0 1 0 0,-1 0-1 0 0,1 0 0 0 0,-1-1 1 0 0,1 0-1 0 0,-1 0 0 0 0,0 0 1 0 0,0-1-1 0 0,0 1 0 0 0,1-1 0 0 0,-1 0 1 0 0,0 0-1 0 0,0-1 0 0 0,0 0 1 0 0,0 1-1 0 0,1-2 0 0 0,-2 1-11 0 0,-59-41-1882 0 0,56 19-1093 0 0,16 0-3292 0 0,1 13-162 0 0</inkml:trace>
  <inkml:trace contextRef="#ctx0" brushRef="#br0" timeOffset="267.01">844 667 7097 0 0,'0'0'8420'0'0,"0"0"-7487"0"0,0 0-933 0 0,0 0-313 0 0,0 0 313 0 0,0 0 257 0 0,0 0 331 0 0,0 0-128 0 0,-51-4-312 0 0,31 0-148 0 0,-1-1-108 0 0,2-2-316 0 0,1-1-361 0 0,8 0-667 0 0,3-2-1232 0 0,7-2-2356 0 0,0 3-673 0 0</inkml:trace>
  <inkml:trace contextRef="#ctx0" brushRef="#br0" timeOffset="547.35">878 542 4804 0 0,'0'0'6881'0'0,"0"0"-4909"0"0,38 0-404 0 0,-32 0-331 0 0,-4-2-129 0 0,-2 2-780 0 0,-8 0-324 0 0,-4-3 204 0 0,-6 0 12 0 0,-6 0-132 0 0,-2-1-88 0 0,-5 0-48 0 0,1-1-608 0 0,-2 0-340 0 0,0-2-665 0 0,4 2-2295 0 0,9 0-3041 0 0</inkml:trace>
  <inkml:trace contextRef="#ctx0" brushRef="#br0" timeOffset="1480.4">1240 345 1564 0 0,'0'0'6452'0'0,"0"0"-3580"0"0,0 0-1305 0 0,0 0-205 0 0,0 0-255 0 0,0 0-336 0 0,0 0-285 0 0,0 0-305 0 0,7-5-422 0 0,0 2 204 0 0,1 0 0 0 0,-1 1 1 0 0,1-1-1 0 0,0 2 0 0 0,0-1 1 0 0,0 1-1 0 0,0 0 0 0 0,0 1 1 0 0,0-1-1 0 0,0 2 0 0 0,0-1 1 0 0,-1 1-1 0 0,1 0 0 0 0,0 1 1 0 0,0 0-1 0 0,2 1 37 0 0,-3-3 66 0 0,0 1 0 0 0,0 0 1 0 0,0 1-1 0 0,-1-1 0 0 0,1 1 0 0 0,0 1 0 0 0,-1-1 0 0 0,0 1 1 0 0,1 0-1 0 0,-1 1 0 0 0,0-1 0 0 0,0 1 0 0 0,-1 0 1 0 0,1 1-1 0 0,-1-1 0 0 0,0 1 0 0 0,0 0 0 0 0,-1 1 0 0 0,1-1 1 0 0,-1 1-1 0 0,0 0 0 0 0,-1 0 0 0 0,0 0 0 0 0,1 0 0 0 0,-2 0 1 0 0,1 1-1 0 0,-1 0 0 0 0,0-1 0 0 0,0 1 0 0 0,-1 0 0 0 0,0 0 1 0 0,0 0-1 0 0,-1 0 0 0 0,0 0 0 0 0,0 0 0 0 0,-1 1-66 0 0,-1 2 132 0 0,-1 0-1 0 0,-1 0 1 0 0,0 0-1 0 0,0 0 1 0 0,-1 0 0 0 0,0-1-1 0 0,0 0 1 0 0,-1 0-1 0 0,-1-1 1 0 0,1 1-1 0 0,-1-1 1 0 0,-1-1-1 0 0,-3 3-131 0 0,-28 36-384 0 0,34-33-2571 0 0,14-13-5559 0 0,3-7 873 0 0</inkml:trace>
  <inkml:trace contextRef="#ctx0" brushRef="#br0" timeOffset="1728.47">1607 604 14437 0 0,'0'0'1600'0'0,"0"0"-1600"0"0,0 0 332 0 0,0 0-255 0 0,0 0 543 0 0,0 0 76 0 0,-53 4-164 0 0,27-6-384 0 0,1-1-148 0 0,-3 1-148 0 0,-1 0-472 0 0,3-3-236 0 0,-2 0-677 0 0,6-1-2723 0 0,7 1-3045 0 0</inkml:trace>
  <inkml:trace contextRef="#ctx0" brushRef="#br0" timeOffset="1928.1">1903 441 404 0 0,'0'0'11915'0'0,"0"0"-8712"0"0,0 0-3055 0 0,0 0-94 0 0,-6-2 213 0 0,4 1-273 0 0,0 0 0 0 0,0-1 0 0 0,0 1-1 0 0,0 1 1 0 0,0-1 0 0 0,0 0-1 0 0,0 0 1 0 0,0 1 0 0 0,0-1-1 0 0,-1 1 1 0 0,1 0 0 0 0,0-1-1 0 0,0 1 1 0 0,-1 0 0 0 0,1 0 0 0 0,0 1-1 0 0,0-1 1 0 0,-1 0 0 0 0,1 1-1 0 0,0 0 1 0 0,0-1 0 0 0,0 1-1 0 0,0 0 1 0 0,0 0 0 0 0,0 0-1 0 0,0 0 1 0 0,0 0 0 0 0,0 1 0 0 0,0-1-1 0 0,1 0 1 0 0,-1 1 0 0 0,0 0-1 0 0,1-1 1 0 0,-1 1 0 0 0,1 0-1 0 0,0 0 1 0 0,0 0 0 0 0,0-1-1 0 0,0 2 1 0 0,0-1 0 0 0,0 0 0 0 0,0 0-1 0 0,0 0 1 0 0,1 0 0 0 0,-1 0-1 0 0,1 1 1 0 0,0-1 0 0 0,-1 0-1 0 0,1 0 1 0 0,1 3 6 0 0,41 77 804 0 0,-37-76-710 0 0,0 0 1 0 0,-1 0-1 0 0,0 1 1 0 0,0-1-1 0 0,0 1 1 0 0,-1 0-1 0 0,0 0 1 0 0,0 0-1 0 0,-1 0 1 0 0,0 0-1 0 0,0 0 1 0 0,-1 1-1 0 0,0-1 1 0 0,0 1-1 0 0,-1 0 1 0 0,0 0-95 0 0,-1-5 27 0 0,0 0 0 0 0,0 0-1 0 0,0 0 1 0 0,-1-1 0 0 0,1 1 0 0 0,-1-1 0 0 0,0 1 0 0 0,1-1 0 0 0,-1 1 0 0 0,-1-1 0 0 0,1 0 0 0 0,0 0 0 0 0,0 0 0 0 0,-1 0 0 0 0,1 0 0 0 0,-1-1 0 0 0,1 1 0 0 0,-1-1-1 0 0,0 0 1 0 0,0 0 0 0 0,0 0 0 0 0,0 0 0 0 0,0 0 0 0 0,1 0 0 0 0,-1-1 0 0 0,-1 1 0 0 0,1-1 0 0 0,0 0 0 0 0,0 0 0 0 0,0 0 0 0 0,0-1 0 0 0,0 1 0 0 0,0-1 0 0 0,0 1-1 0 0,0-1 1 0 0,0 0-27 0 0,-64-27-5309 0 0,60 16-233 0 0,5-5-2440 0 0</inkml:trace>
  <inkml:trace contextRef="#ctx0" brushRef="#br0" timeOffset="2098.09">2081 422 15057 0 0,'0'0'1961'0'0,"0"0"-1961"0"0,0 0-560 0 0,0 0 560 0 0,-41-3 324 0 0,12-1-124 0 0,-7 1-116 0 0,-2-1-84 0 0,5 1-160 0 0,5 1-593 0 0,7 1-495 0 0,0 0-1140 0 0,4-1-3148 0 0,1-5-1445 0 0</inkml:trace>
  <inkml:trace contextRef="#ctx0" brushRef="#br0" timeOffset="2329.28">2227 309 12817 0 0,'14'41'718'0'0,"-2"1"0"0"0,-3-1 0 0 0,0 2 0 0 0,-3-1-1 0 0,-2 1 1 0 0,-1 0 0 0 0,-3 0 0 0 0,-1 0 0 0 0,-2 2-718 0 0,1 56-1847 0 0,-2-122-7377 0 0,3-3 1601 0 0</inkml:trace>
  <inkml:trace contextRef="#ctx0" brushRef="#br0" timeOffset="2889.81">2106 163 10213 0 0,'-92'-22'1330'0'0,"-1"5"0"0"0,-1 5 0 0 0,-34 0-1330 0 0,33 4 354 0 0,-1252-78-456 0 0,1324 85-49 0 0,11-1 103 0 0,1 1 1 0 0,-1 0-1 0 0,0 1 1 0 0,1 0-1 0 0,-1 1 0 0 0,1 0 1 0 0,-1 0-1 0 0,1 2 1 0 0,0-1-1 0 0,0 1 0 0 0,0 1 1 0 0,0 0-1 0 0,0 1 0 0 0,1 0 1 0 0,-1 0-1 0 0,2 1 1 0 0,-9 6 47 0 0,14-4 73 0 0,0 1 1 0 0,1 0-1 0 0,0 0 1 0 0,0 0 0 0 0,1 0-1 0 0,1 0 1 0 0,-1 0 0 0 0,1 0-1 0 0,1 0 1 0 0,-1 1 0 0 0,2-1-1 0 0,-1 0 1 0 0,1 1 0 0 0,1-1-74 0 0,-1 22 295 0 0,-9 506 2978 0 0,8-529-3193 0 0,1 0 1 0 0,0-1 0 0 0,0 1-1 0 0,1 0 1 0 0,-1-1-1 0 0,2 0 1 0 0,-1 1 0 0 0,1-1-1 0 0,0 0 1 0 0,1 0 0 0 0,-1 0-1 0 0,1-1 1 0 0,1 1 0 0 0,-1-1-1 0 0,1 0 1 0 0,0-1-1 0 0,0 1 1 0 0,1-1 0 0 0,0 0-1 0 0,0 0 1 0 0,0 0 0 0 0,0-1-1 0 0,1 0 1 0 0,0 0-1 0 0,0-1 1 0 0,0 0 0 0 0,0 0-1 0 0,0-1 1 0 0,1 0 0 0 0,-1 0-1 0 0,1 0 1 0 0,3-1-81 0 0,93 15 421 0 0,0-5 0 0 0,1-4 0 0 0,0-5 0 0 0,11-4-421 0 0,31 1 157 0 0,668 19-1364 0 0,-800-18 439 0 0,45-2-70 0 0,-33-14-8107 0 0,-22 3 372 0 0</inkml:trace>
  <inkml:trace contextRef="#ctx0" brushRef="#br0" timeOffset="21277">605 97 12449 0 0,'0'0'1870'0'0,"0"0"-759"0"0,0 0-790 0 0,1 6 284 0 0,-18 133 2845 0 0,-31-52-5374 0 0,36-92-8339 0 0,9-2 4828 0 0</inkml:trace>
  <inkml:trace contextRef="#ctx0" brushRef="#br0" timeOffset="21508.66">496 166 104 0 0,'0'0'4475'0'0,"0"0"356"0"0,0 0-2883 0 0,7 8-796 0 0,144 171 2929 0 0,-150-178-4118 0 0,-1-1-1 0 0,1 1 1 0 0,-1-1 0 0 0,1 0 0 0 0,-1 1 0 0 0,1-1 0 0 0,-1 0-1 0 0,1 0 1 0 0,0 1 0 0 0,-1-1 0 0 0,1 0 0 0 0,0 0-1 0 0,-1 0 1 0 0,1 0 0 0 0,0 1 0 0 0,-1-1 0 0 0,1 0 0 0 0,0 0-1 0 0,-1-1 1 0 0,1 1 0 0 0,0 0 0 0 0,-1 0 0 0 0,1 0-1 0 0,-1 0 1 0 0,1 0 0 0 0,0-1 0 0 0,-1 1 0 0 0,1 0 0 0 0,-1-1-1 0 0,1 1 1 0 0,0 0 0 0 0,-1-1 0 0 0,1 1 0 0 0,-1-1-1 0 0,1 1 1 0 0,-1-1 0 0 0,0 1 0 0 0,1-1 0 0 0,-1 1-1 0 0,1-1 1 0 0,-1 1 0 0 0,0-1 0 0 0,1 1 0 0 0,-1-1 0 0 0,0 0-1 0 0,0 1 1 0 0,0-1 0 0 0,1 0 0 0 0,-1 1 0 0 0,0-1-1 0 0,0 0 1 0 0,0 1 0 0 0,0-1 0 0 0,0 0 0 0 0,0 1 0 0 0,0-1-1 0 0,0 0 1 0 0,0 1 0 0 0,-1-1 0 0 0,1 1 0 0 0,0-1-1 0 0,0 0 1 0 0,-1 1 0 0 0,1-1 0 0 0,0 1 0 0 0,-1-1-1 0 0,1 0 1 0 0,0 1 0 0 0,-1-1 0 0 0,0 0 37 0 0,-16-51-721 0 0,11 48 896 0 0,0-1 0 0 0,0 1 0 0 0,0-1-1 0 0,0 2 1 0 0,-1-1 0 0 0,1 1 0 0 0,-1 0 0 0 0,0 0 0 0 0,0 1-1 0 0,0 0 1 0 0,0 0 0 0 0,0 1 0 0 0,-1 0 0 0 0,1 0 0 0 0,0 0-1 0 0,-1 1 1 0 0,1 0 0 0 0,0 1 0 0 0,-7 1-175 0 0,-50-6-3698 0 0,31-4-4257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0:49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1166 650 15517 0 0,'0'0'1889'0'0,"0"0"-1889"0"0,0 0-348 0 0,0 0 348 0 0,-52-6 236 0 0,30 3-148 0 0,-3-1-88 0 0,0 0-8 0 0,-2 1-488 0 0,6-1-285 0 0,0 0-339 0 0,6 0-860 0 0,4-2-2408 0 0,5 2-1765 0 0</inkml:trace>
  <inkml:trace contextRef="#ctx0" brushRef="#br0" timeOffset="1">1085 551 872 0 0,'0'0'11749'0'0,"0"0"-10205"0"0,0 0-484 0 0,0 0-244 0 0,0 0-496 0 0,0 0-259 0 0,0 0 127 0 0,0 0 60 0 0,-43-8-196 0 0,19 7-52 0 0,-4-1-376 0 0,0-2-805 0 0,-1 1-1051 0 0,8 0-4080 0 0</inkml:trace>
  <inkml:trace contextRef="#ctx0" brushRef="#br0" timeOffset="-546.57">219 426 10545 0 0,'0'0'4926'0'0,"0"0"-3545"0"0,0 0-1099 0 0,0 0 15 0 0,0 0-35 0 0,0 0-144 0 0,0 0-211 0 0,8-5-387 0 0,-4 2 435 0 0,0 0 1 0 0,-1 1 0 0 0,1-1-1 0 0,0 1 1 0 0,0 0 0 0 0,1 0-1 0 0,-1 0 1 0 0,0 1 0 0 0,1 0-1 0 0,-1 0 1 0 0,1 0 0 0 0,-1 0-1 0 0,1 0 1 0 0,0 1 0 0 0,-1 0-1 0 0,1 0 1 0 0,-1 1 0 0 0,1-1-1 0 0,0 1 1 0 0,-1 0 0 0 0,1 0-1 0 0,-1 0 1 0 0,0 1-1 0 0,3 0 45 0 0,1 1 39 0 0,0-1-1 0 0,-1 1 1 0 0,1 1-1 0 0,-1 0 0 0 0,1 0 1 0 0,-1 0-1 0 0,0 1 0 0 0,-1 0 1 0 0,1 0-1 0 0,-1 0 0 0 0,0 1 1 0 0,0 0-1 0 0,-1 1 0 0 0,0-1 1 0 0,0 1-1 0 0,0 0 0 0 0,-1 0 1 0 0,0 0-1 0 0,0 1 0 0 0,-1-1 1 0 0,0 1-1 0 0,-1 0 1 0 0,2 5-39 0 0,-8-7 15 0 0,0 0-1 0 0,0 0 1 0 0,0-1 0 0 0,-1 1 0 0 0,0-1 0 0 0,0 0 0 0 0,0 0 0 0 0,-1-1 0 0 0,0 0 0 0 0,0 0 0 0 0,0 0 0 0 0,0-1 0 0 0,0 1 0 0 0,-1-2 0 0 0,1 1 0 0 0,-1-1 0 0 0,0 0-1 0 0,0 0 1 0 0,0-1 0 0 0,0 1 0 0 0,0-2 0 0 0,0 1 0 0 0,0-1 0 0 0,0 0 0 0 0,-1-1 0 0 0,1 1 0 0 0,-2-2-15 0 0,-19-2-4656 0 0,22-4-3519 0 0</inkml:trace>
  <inkml:trace contextRef="#ctx0" brushRef="#br0" timeOffset="-265.46">511 430 13401 0 0,'0'0'1004'0'0,"-4"6"-522"0"0,-1 2-173 0 0,2-4-240 0 0,-1-1 0 0 0,0 1-1 0 0,1 0 1 0 0,0 0-1 0 0,0 0 1 0 0,0 0 0 0 0,0 1-1 0 0,1-1 1 0 0,0 1-1 0 0,0 0 1 0 0,0 0 0 0 0,0-1-1 0 0,1 1 1 0 0,0 0 0 0 0,0 1-1 0 0,0-1 1 0 0,0 0-1 0 0,1 0 1 0 0,0 0 0 0 0,0 0-1 0 0,1 0 1 0 0,-1 0-1 0 0,1 0 1 0 0,0 1 0 0 0,0-1-1 0 0,1-1 1 0 0,0 1 0 0 0,-1 0-1 0 0,2 0 1 0 0,-1-1-1 0 0,0 1 1 0 0,1-1 0 0 0,0 0-1 0 0,0 1 1 0 0,0-1-1 0 0,1-1 1 0 0,-1 1 0 0 0,1 0-1 0 0,1 0-68 0 0,72 26-1903 0 0,-22-21-5710 0 0,-22-8-259 0 0</inkml:trace>
  <inkml:trace contextRef="#ctx0" brushRef="#br0" timeOffset="1696.46">1469 447 10321 0 0,'0'0'996'0'0,"0"0"-469"0"0,0 0 46 0 0,0 0 266 0 0,0 0-42 0 0,0 0-218 0 0,0 0-302 0 0,0 0-272 0 0,3-4-97 0 0,-1 2 105 0 0,-1 0 0 0 0,1 0 0 0 0,-1 1-1 0 0,1-1 1 0 0,0 1 0 0 0,0-1 0 0 0,0 1 0 0 0,0 0 0 0 0,0 0-1 0 0,0 0 1 0 0,0 0 0 0 0,1 0 0 0 0,-1 0 0 0 0,0 1 0 0 0,0-1 0 0 0,1 1-1 0 0,-1-1 1 0 0,0 1 0 0 0,1 0 0 0 0,-1 0 0 0 0,0 0 0 0 0,1 0-1 0 0,-1 0 1 0 0,0 1 0 0 0,1-1 0 0 0,-1 1 0 0 0,0 0 0 0 0,0-1-1 0 0,1 1 1 0 0,-1 0 0 0 0,0 0 0 0 0,0 0 0 0 0,0 1 0 0 0,0-1 0 0 0,0 0-1 0 0,0 1 1 0 0,-1-1 0 0 0,1 2-13 0 0,2-3 36 0 0,0 1 0 0 0,0 0 1 0 0,-1 1-1 0 0,1-1 0 0 0,-1 1 0 0 0,1 0 0 0 0,-1-1 0 0 0,1 2 0 0 0,-1-1 1 0 0,0 0-1 0 0,0 1 0 0 0,0-1 0 0 0,-1 1 0 0 0,1 0 0 0 0,0 0 0 0 0,-1 0 1 0 0,0 0-1 0 0,0 0 0 0 0,0 0 0 0 0,0 1 0 0 0,0-1 0 0 0,-1 1 0 0 0,1 0 1 0 0,-1-1-1 0 0,0 1 0 0 0,0 0 0 0 0,0 0 0 0 0,-1-1 0 0 0,0 1 0 0 0,1 0 1 0 0,-1 0-1 0 0,0 0 0 0 0,-1 0 0 0 0,1 0 0 0 0,-1-1 0 0 0,0 1 0 0 0,0 0 1 0 0,0 0-1 0 0,0-1 0 0 0,0 1 0 0 0,-1-1 0 0 0,-1 4-36 0 0,-179 86 1022 0 0,224-80 814 0 0,133 0-1914 0 0,-166-16-1564 0 0,-3-1-2606 0 0,0-4-4094 0 0</inkml:trace>
  <inkml:trace contextRef="#ctx0" brushRef="#br0" timeOffset="2005.61">1945 491 15029 0 0,'0'0'1148'0'0,"0"0"-1128"0"0,0 0 100 0 0,-7 2-211 0 0,5-1 96 0 0,-1 0 1 0 0,1 0-1 0 0,0 0 0 0 0,-1 0 0 0 0,1 0 0 0 0,0 0 1 0 0,0 1-1 0 0,0-1 0 0 0,0 1 0 0 0,0-1 1 0 0,0 1-1 0 0,1 0 0 0 0,-1 0 0 0 0,0 0 0 0 0,1 0 1 0 0,-1 0-1 0 0,1 0 0 0 0,0 0 0 0 0,0 0 0 0 0,0 0 1 0 0,0 1-1 0 0,0-1 0 0 0,0 0 0 0 0,1 1 1 0 0,-1-1-1 0 0,1 1 0 0 0,-1-1 0 0 0,1 1 0 0 0,0-1 1 0 0,0 1-1 0 0,0-1 0 0 0,1 1 0 0 0,-1-1 0 0 0,0 1 1 0 0,1-1-1 0 0,0 1 0 0 0,-1-1 0 0 0,1 0 1 0 0,0 1-1 0 0,0-1 0 0 0,0 0 0 0 0,1 0 0 0 0,-1 0 1 0 0,1 0-1 0 0,0 1-5 0 0,34 40 424 0 0,18 47 505 0 0,-55-87-911 0 0,0-1 1 0 0,0 1-1 0 0,0-1 1 0 0,0 0-1 0 0,0 0 1 0 0,-1 1-1 0 0,1-1 0 0 0,-1 0 1 0 0,0 0-1 0 0,1 0 1 0 0,-1 0-1 0 0,0-1 1 0 0,0 1-1 0 0,0 0 1 0 0,0-1-1 0 0,-1 1 1 0 0,1-1-1 0 0,0 0 1 0 0,-1 0-1 0 0,1 0 1 0 0,-1 0-1 0 0,1 0 1 0 0,-1 0-1 0 0,1-1 1 0 0,-1 1-1 0 0,1-1 1 0 0,-1 0-1 0 0,0 0 1 0 0,1 0-1 0 0,-1 0 1 0 0,1 0-1 0 0,-3-1-18 0 0,-28-9-2867 0 0,28 3-683 0 0,4-5-3558 0 0</inkml:trace>
  <inkml:trace contextRef="#ctx0" brushRef="#br0" timeOffset="2268.22">2138 505 15353 0 0,'0'0'1020'0'0,"0"0"-1020"0"0,0 0 0 0 0,0 0 373 0 0,-50-1-9 0 0,29-1-168 0 0,-6-1-196 0 0,0 3-124 0 0,-1 0-797 0 0,1 0-695 0 0,2 0-1188 0 0,8 2-2224 0 0,0-2-1753 0 0</inkml:trace>
  <inkml:trace contextRef="#ctx0" brushRef="#br0" timeOffset="2533.22">2477 312 8173 0 0,'32'136'6833'0'0,"-5"185"-4249"0"0,-10-202-3084 0 0,-11-122-5102 0 0,-5-14-1806 0 0</inkml:trace>
  <inkml:trace contextRef="#ctx0" brushRef="#br0" timeOffset="3081.22">2326 234 10517 0 0,'-330'-81'3997'0'0,"-175"12"-3274"0"0,472 65-699 0 0,-500-43-2458 0 0,-293 19 2434 0 0,826 28 11 0 0,-3-1 33 0 0,-1 0 1 0 0,1 0 0 0 0,0 1 0 0 0,0-1 0 0 0,0 1 0 0 0,0 0-1 0 0,-1-1 1 0 0,1 1 0 0 0,0 1 0 0 0,0-1 0 0 0,0 0 0 0 0,-1 1-1 0 0,1 0 1 0 0,0 0 0 0 0,0 0 0 0 0,0 0 0 0 0,0 0 0 0 0,0 0-1 0 0,0 1 1 0 0,1 0 0 0 0,-1-1 0 0 0,0 1 0 0 0,1 0 0 0 0,-1 0-1 0 0,1 0 1 0 0,0 1 0 0 0,0-1 0 0 0,0 1 0 0 0,0-1 0 0 0,0 1-1 0 0,0 0 1 0 0,1-1 0 0 0,-1 1 0 0 0,1 0 0 0 0,0 0 0 0 0,-1 0-1 0 0,2 0 1 0 0,-2 2-45 0 0,49 424 1877 0 0,-49-319-1636 0 0,15 145 470 0 0,-11-247-601 0 0,0 0 0 0 0,0-1 0 0 0,1 0 1 0 0,0 1-1 0 0,0-1 0 0 0,1 0 1 0 0,0-1-1 0 0,0 1 0 0 0,1-1 1 0 0,0 0-1 0 0,0 0 0 0 0,0 0 0 0 0,1-1 1 0 0,0 1-1 0 0,0-1 0 0 0,0-1 1 0 0,0 1-1 0 0,1-1 0 0 0,0 0 0 0 0,0-1 1 0 0,0 0-1 0 0,0 0 0 0 0,1 0 1 0 0,-1-1-1 0 0,1 0 0 0 0,6 1-110 0 0,211 1 1654 0 0,-187-6-1663 0 0,313-14-345 0 0,322 30 354 0 0,-436-3-1028 0 0,-196-25-1577 0 0,-25-8-3090 0 0,-12 10-1173 0 0</inkml:trace>
  <inkml:trace contextRef="#ctx0" brushRef="#br0" timeOffset="24787.29">675 197 5793 0 0,'0'0'5979'0'0,"0"0"-3887"0"0,0 0-1778 0 0,0 0-73 0 0,-2 7 457 0 0,-56 102 2462 0 0,7-38-4361 0 0,51-71 1076 0 0,-5 7-1395 0 0,4-4-6840 0 0,1-5 1289 0 0</inkml:trace>
  <inkml:trace contextRef="#ctx0" brushRef="#br0" timeOffset="25051.74">572 240 11685 0 0,'0'0'1736'0'0,"0"0"-726"0"0,6 5-423 0 0,82 112 1669 0 0,-71-110-5743 0 0,-25-38 1425 0 0,-106-28 5931 0 0,23 42-4354 0 0,26 6-3442 0 0,38 5-4703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7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10 5092 0 0,'0'0'3913'0'0,"0"0"-1909"0"0,0 0-1580 0 0,0 0-268 0 0,0 0 396 0 0,0 0 356 0 0,0 0 8 0 0,0 0-344 0 0,-33 6-332 0 0,16-6-164 0 0,2 0-76 0 0,-2 0-4 0 0,1 0-668 0 0,2 0-156 0 0,0-2-156 0 0,1-1-416 0 0,1-3-992 0 0,4 2-2189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2:27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4899 113 8281 0 0,'0'0'3641'0'0,"-6"-3"-2964"0"0,-21-9-670 0 0,-1 2-1 0 0,-1 1 0 0 0,0 1 1 0 0,0 2-1 0 0,0 1 0 0 0,-1 1 1 0 0,0 1-1 0 0,-27 2-6 0 0,15-2-58 0 0,-974-46 1421 0 0,-340 54-1363 0 0,-614 38 1730 0 0,1926-42-1873 0 0,-51-1-10 0 0,36-11-3864 0 0,37 1-2735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2:31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0 137 3268 0 0,'0'0'3794'0'0,"0"0"-1453"0"0,0 0-1564 0 0,0 0-56 0 0,0 0 98 0 0,0 0-90 0 0,0 0-171 0 0,5 4-122 0 0,-1 1-297 0 0,0-1 1 0 0,0 0 0 0 0,1 0-1 0 0,0 0 1 0 0,0-1 0 0 0,0 1-1 0 0,0-1 1 0 0,1 0 0 0 0,-1-1-1 0 0,1 1 1 0 0,0-1 0 0 0,-1 0-1 0 0,1-1 1 0 0,0 1 0 0 0,0-1-1 0 0,0 0 1 0 0,0-1 0 0 0,0 1-1 0 0,1-1 1 0 0,-1-1 0 0 0,0 1 0 0 0,0-1-1 0 0,0 0 1 0 0,0 0 0 0 0,0-1-1 0 0,0 0-139 0 0,-4 1 7 0 0,0 0 1 0 0,-1-1-1 0 0,1 1 0 0 0,-1-1 0 0 0,0 0 0 0 0,0 1 0 0 0,1-1 0 0 0,-1 0 0 0 0,0 1 1 0 0,0-1-1 0 0,-1 0 0 0 0,1 0 0 0 0,0 0 0 0 0,-1 0 0 0 0,1 0 0 0 0,-1 0 1 0 0,1 0-1 0 0,-1 0 0 0 0,0 0 0 0 0,0 0 0 0 0,0 0 0 0 0,0 0 0 0 0,0 0 1 0 0,-1-1-1 0 0,1 1 0 0 0,-1 0 0 0 0,1 0 0 0 0,-1 1 0 0 0,0-1 0 0 0,1 0 1 0 0,-1 0-1 0 0,0 0 0 0 0,0 0 0 0 0,-1 1 0 0 0,1-1 0 0 0,0 0 0 0 0,0 1 1 0 0,-1-1-1 0 0,1 1 0 0 0,-1-1 0 0 0,0 1-7 0 0,-66-60-733 0 0,67 60 713 0 0,0-1 0 0 0,0 1 1 0 0,0 0-1 0 0,0 0 1 0 0,0 0-1 0 0,0-1 1 0 0,-1 1-1 0 0,1 0 1 0 0,0 0-1 0 0,-1 1 0 0 0,1-1 1 0 0,0 0-1 0 0,-1 0 1 0 0,1 1-1 0 0,-1-1 1 0 0,1 1-1 0 0,-1-1 0 0 0,0 1 1 0 0,1-1-1 0 0,-1 1 1 0 0,1 0-1 0 0,-1 0 1 0 0,0 0-1 0 0,1 0 1 0 0,-1 0-1 0 0,0 0 0 0 0,1 1 1 0 0,-1-1-1 0 0,1 0 1 0 0,-1 1-1 0 0,1-1 1 0 0,-1 1-1 0 0,1 0 1 0 0,-1-1-1 0 0,1 1 0 0 0,-1 0 1 0 0,1 0-1 0 0,0 0 1 0 0,-1 0-1 0 0,1 0 1 0 0,0 0-1 0 0,0 0 1 0 0,0 1-1 0 0,0-1 0 0 0,0 0 1 0 0,0 1-1 0 0,0-1 1 0 0,1 1-1 0 0,-1-1 1 0 0,0 1-1 0 0,1-1 1 0 0,-1 1-1 0 0,1-1 0 0 0,-1 1 1 0 0,1-1-1 0 0,0 1 1 0 0,0 0-1 0 0,0-1 1 0 0,0 1-1 0 0,0 0 20 0 0,-3 324 2802 0 0,3-325-2836 0 0,3 22-993 0 0,9-13-5866 0 0,0-10-1155 0 0</inkml:trace>
  <inkml:trace contextRef="#ctx0" brushRef="#br0" timeOffset="250.54">179 355 11865 0 0,'0'0'3752'0'0,"0"0"-3752"0"0,0 0-592 0 0,0 0 592 0 0,-44 2 100 0 0,27-2 100 0 0,1-1-200 0 0,3 0-604 0 0,1-1-1304 0 0,3 0-2740 0 0,3-6-1933 0 0</inkml:trace>
  <inkml:trace contextRef="#ctx0" brushRef="#br0" timeOffset="499.07">464 0 13209 0 0,'0'0'1020'0'0,"0"0"-908"0"0,0 0-112 0 0,0 0 672 0 0,0 0-32 0 0,-30 34-240 0 0,21-27-180 0 0,-1 1-107 0 0,-2-1-113 0 0,3-1-25 0 0,1-1-719 0 0,3-1-404 0 0,-2-2-1404 0 0,3-1-3764 0 0</inkml:trace>
  <inkml:trace contextRef="#ctx0" brushRef="#br0" timeOffset="500.07">510 71 6141 0 0,'0'0'7588'0'0,"0"0"-7588"0"0,0 0 204 0 0,0 0-192 0 0,-5 33 468 0 0,-3-24-148 0 0,-4 0-144 0 0,2 0-188 0 0,-5 2-140 0 0,2 0-1192 0 0,4-3-1632 0 0,-4-2-4297 0 0</inkml:trace>
  <inkml:trace contextRef="#ctx0" brushRef="#br0" timeOffset="827.81">709 139 10769 0 0,'0'0'3448'0'0,"0"0"-2652"0"0,-6 5-563 0 0,-5 9-1 0 0,1 0 1 0 0,0 0-1 0 0,1 1 0 0 0,0 0 0 0 0,1 0 1 0 0,1 1-1 0 0,1 0 0 0 0,0 0 1 0 0,1 1-1 0 0,1 0 0 0 0,0 0 0 0 0,1 0 1 0 0,1 0-1 0 0,1 0 0 0 0,0 0 0 0 0,2 17-232 0 0,38 45-474 0 0,-7-63-7398 0 0,-25-15 1632 0 0</inkml:trace>
  <inkml:trace contextRef="#ctx0" brushRef="#br0" timeOffset="1108.08">717 373 1212 0 0,'0'0'8950'0'0,"0"0"-6858"0"0,2-6-1917 0 0,-2 4-182 0 0,0 0 1 0 0,1 0-1 0 0,0 0 0 0 0,-1 1 0 0 0,1-1 0 0 0,0 0 0 0 0,0 0 1 0 0,0 1-1 0 0,0-1 0 0 0,0 1 0 0 0,1-1 0 0 0,-1 1 1 0 0,0-1-1 0 0,1 1 0 0 0,-1 0 0 0 0,1 0 0 0 0,-1 0 1 0 0,1 0-1 0 0,-1 0 0 0 0,1 0 0 0 0,0 0 0 0 0,0 0 1 0 0,0 1-1 0 0,-1-1 0 0 0,1 0 0 0 0,0 1 0 0 0,0 0 1 0 0,0-1-1 0 0,0 1 0 0 0,0 0 0 0 0,0 0 0 0 0,0 0 1 0 0,-1 0-1 0 0,1 1 0 0 0,0-1 0 0 0,0 0 0 0 0,0 1 0 0 0,0 0 1 0 0,0-1-1 0 0,-1 1 0 0 0,1 0 0 0 0,0 0 0 0 0,-1 0 1 0 0,1 0-1 0 0,0 0 0 0 0,-1 0 0 0 0,1 0 0 0 0,-1 0 7 0 0,3 0 79 0 0,-1 0-1 0 0,1 0 1 0 0,-1 0-1 0 0,1 0 0 0 0,-1 0 1 0 0,0 1-1 0 0,0 0 0 0 0,1-1 1 0 0,-1 1-1 0 0,0 0 0 0 0,-1 1 1 0 0,1-1-1 0 0,0 0 1 0 0,-1 1-1 0 0,1-1 0 0 0,-1 1 1 0 0,0 0-1 0 0,1 0 0 0 0,-1 0 1 0 0,-1 0-1 0 0,1 0 0 0 0,0 1 1 0 0,-1-1-1 0 0,0 0 1 0 0,0 1-1 0 0,0-1 0 0 0,0 1 1 0 0,0-1-1 0 0,-1 1 0 0 0,1 0 1 0 0,-1-1-1 0 0,0 1 0 0 0,0-1 1 0 0,-1 1-1 0 0,1 0 1 0 0,-1-1-1 0 0,0 1 0 0 0,0-1 1 0 0,0 1-1 0 0,0-1 0 0 0,0 0 1 0 0,-1 1-1 0 0,1-1 0 0 0,-1 0 1 0 0,0 0-1 0 0,0 0 0 0 0,0 0 1 0 0,-1 0-1 0 0,1-1 1 0 0,-1 1-1 0 0,1-1 0 0 0,-1 1 1 0 0,0-1-1 0 0,0 0 0 0 0,0 0 1 0 0,0 0-1 0 0,0 0 0 0 0,-1-1 1 0 0,1 1-1 0 0,-1-1-78 0 0,-34 6-522 0 0,13-9-4401 0 0,16-4-1700 0 0</inkml:trace>
  <inkml:trace contextRef="#ctx0" brushRef="#br0" timeOffset="1355.58">936 377 6321 0 0,'0'0'5095'0'0,"0"0"-4218"0"0,0 0-419 0 0,-5 7 342 0 0,0 1-555 0 0,2-5-169 0 0,0 0 0 0 0,0 0 1 0 0,1 0-1 0 0,-1 0 1 0 0,1 1-1 0 0,-1-1 0 0 0,1 1 1 0 0,0 0-1 0 0,0 0 1 0 0,1 0-1 0 0,-1 0 1 0 0,1 0-1 0 0,0 0 0 0 0,0 0 1 0 0,0 0-1 0 0,1 0 1 0 0,-1 0-1 0 0,1 1 0 0 0,0-1 1 0 0,0 0-1 0 0,0 0 1 0 0,1 0-1 0 0,0 1 1 0 0,0-1-1 0 0,0 0 0 0 0,0 0 1 0 0,0 0-1 0 0,1 0 1 0 0,0 0-1 0 0,0-1 0 0 0,0 1 1 0 0,1 1-77 0 0,47 13-1208 0 0,-14-15-2651 0 0,-22-4-962 0 0</inkml:trace>
  <inkml:trace contextRef="#ctx0" brushRef="#br0" timeOffset="1605.8">1055 164 4608 0 0,'0'0'5088'0'0,"0"0"-3738"0"0,0 5-1012 0 0,1 2-125 0 0,0-4-111 0 0,0 0 1 0 0,0 1-1 0 0,-1-1 1 0 0,1 1-1 0 0,-1-1 1 0 0,0 1-1 0 0,0-1 1 0 0,0 1-1 0 0,0-1 1 0 0,0 1-1 0 0,-1-1 1 0 0,0 1-1 0 0,1-1 1 0 0,-1 0-1 0 0,-1 1 1 0 0,1-1-1 0 0,0 0 1 0 0,-1 0-1 0 0,0 0 1 0 0,1 0-1 0 0,-1 0 1 0 0,0 0-1 0 0,-1 0 1 0 0,1 0-1 0 0,0-1 1 0 0,-1 1-1 0 0,0-1 1 0 0,1 0-1 0 0,-1 0 1 0 0,0 0-1 0 0,0 0 1 0 0,-1 0-103 0 0,1-4-64 0 0,0 0 1 0 0,1 0-1 0 0,-1 0 1 0 0,0-1 0 0 0,1 1-1 0 0,-1-1 1 0 0,1 0-1 0 0,0 1 1 0 0,0-1-1 0 0,0 0 1 0 0,0 0 0 0 0,1 0-1 0 0,-1-1 1 0 0,1 1-1 0 0,0 0 1 0 0,0 0-1 0 0,0-1 1 0 0,0 1 0 0 0,0-1-1 0 0,1 1 1 0 0,0-1-1 0 0,0 1 1 0 0,0-3 63 0 0,46 33 1551 0 0,7 36 136 0 0,-85-74-1644 0 0,17 3-355 0 0,-23-15-1536 0 0,12 5-3323 0 0,5 0-1325 0 0</inkml:trace>
  <inkml:trace contextRef="#ctx0" brushRef="#br0" timeOffset="1852.54">1217 178 11385 0 0,'0'0'2294'0'0,"2"8"-1675"0"0,4 5-440 0 0,-1 1 0 0 0,-1-1 0 0 0,0 1 0 0 0,-1 1 0 0 0,0-1 0 0 0,-1 0 0 0 0,-1 1 0 0 0,0-1 1 0 0,-1 1-1 0 0,-1-1 0 0 0,0 1 0 0 0,-1-1 0 0 0,0 0 0 0 0,-1 1 0 0 0,-1-1 0 0 0,0 0 0 0 0,-1-1 0 0 0,-1 1 0 0 0,0-1 0 0 0,-1 0 0 0 0,0-1 0 0 0,-1 1 0 0 0,-6 7-179 0 0,12-18-129 0 0,-32 31-1244 0 0,9-15-4756 0 0,14-14-1948 0 0</inkml:trace>
  <inkml:trace contextRef="#ctx0" brushRef="#br0" timeOffset="2226.18">1722 315 9685 0 0,'0'0'6034'0'0,"0"0"-5014"0"0,-6 3-1117 0 0,-74 19 1074 0 0,64-19-947 0 0,0 0 0 0 0,1 1 0 0 0,-1 1 1 0 0,1 0-1 0 0,0 1 0 0 0,0 0 0 0 0,1 2 0 0 0,0-1 1 0 0,0 2-1 0 0,1 0 0 0 0,-6 6-30 0 0,19-12 8 0 0,-1 0-1 0 0,2 0 1 0 0,-1 0-1 0 0,0 0 1 0 0,1 0 0 0 0,-1 0-1 0 0,1-1 1 0 0,0 1 0 0 0,0 0-1 0 0,0 0 1 0 0,0 0-1 0 0,0-1 1 0 0,1 1 0 0 0,0 0-1 0 0,-1-1 1 0 0,1 1 0 0 0,0-1-1 0 0,0 0 1 0 0,0 0-1 0 0,0 0 1 0 0,0 0 0 0 0,1 0-1 0 0,-1 0 1 0 0,1 0-1 0 0,-1-1 1 0 0,1 1 0 0 0,0-1-1 0 0,-1 0 1 0 0,1 0 0 0 0,0 0-1 0 0,0 0-7 0 0,3 3 30 0 0,204 131 2240 0 0,-202-122-4131 0 0,-16-14-6123 0 0,-5-7-678 0 0</inkml:trace>
  <inkml:trace contextRef="#ctx0" brushRef="#br0" timeOffset="2535.46">1459 545 2600 0 0,'0'0'7533'0'0,"0"0"-7533"0"0,0 0-1864 0 0,0 0 16 0 0,0 0-53 0 0,0 0 261 0 0,0 0 580 0 0,0 0 672 0 0,0 0-228 0 0,0 0-192 0 0,11 10 808 0 0,-11-10 652 0 0,2 0-104 0 0,-2 0-548 0 0</inkml:trace>
  <inkml:trace contextRef="#ctx0" brushRef="#br0" timeOffset="2968.54">1923 490 5945 0 0,'0'0'4190'0'0,"0"0"-3137"0"0,-4 6-465 0 0,-27 79 1647 0 0,30-83-2115 0 0,1 0 1 0 0,-1 0-1 0 0,1 0 0 0 0,0 0 1 0 0,-1 0-1 0 0,1 0 0 0 0,0 0 1 0 0,0-1-1 0 0,0 1 0 0 0,0 0 0 0 0,1 0 1 0 0,-1 0-1 0 0,0 0 0 0 0,1 0 1 0 0,-1 0-1 0 0,1-1 0 0 0,0 1 1 0 0,0 0-1 0 0,0 0 0 0 0,0-1 1 0 0,0 1-1 0 0,0 0 0 0 0,0-1 0 0 0,0 1 1 0 0,0-1-1 0 0,1 0 0 0 0,-1 1 1 0 0,1-1-1 0 0,-1 0 0 0 0,1 0 1 0 0,-1 0-1 0 0,1 0 0 0 0,0 0 1 0 0,0 0-1 0 0,-1 0 0 0 0,1-1 0 0 0,0 1 1 0 0,0-1-1 0 0,0 1 0 0 0,0-1 1 0 0,0 0-1 0 0,-1 0 0 0 0,1 1 1 0 0,0-2-1 0 0,0 1 0 0 0,0 0 0 0 0,0 0 1 0 0,2-1-121 0 0,-3 1 11 0 0,1 0 0 0 0,0 0 0 0 0,-1 0 0 0 0,1-1-1 0 0,-1 1 1 0 0,1-1 0 0 0,0 1 0 0 0,-1-1 0 0 0,1 0 0 0 0,-1 1 0 0 0,1-1 0 0 0,-1 0 0 0 0,0 0 0 0 0,1 0 0 0 0,-1 0 0 0 0,0 0 0 0 0,0 0 0 0 0,0 0-1 0 0,0-1 1 0 0,0 1 0 0 0,0 0 0 0 0,0-1 0 0 0,0 1 0 0 0,0-1 0 0 0,0 1 0 0 0,-1-1 0 0 0,1 1 0 0 0,-1-1 0 0 0,1 1 0 0 0,-1-1 0 0 0,0 0-1 0 0,1 1 1 0 0,-1-1 0 0 0,0 1 0 0 0,0-1 0 0 0,0 0 0 0 0,0 1 0 0 0,-1-1 0 0 0,1 0 0 0 0,0 1 0 0 0,-1-1 0 0 0,1 1 0 0 0,-1-1 0 0 0,1 0 0 0 0,-1 1-1 0 0,0-1-10 0 0,-13-19-3604 0 0,-11 8-4671 0 0,15 11 1722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2:28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5 116 836 0 0,'0'0'7541'0'0,"0"0"-5184"0"0,0 0-2101 0 0,0 0 385 0 0,0 0 59 0 0,7 8-188 0 0,0-1-341 0 0,-1-1 0 0 0,1 1 0 0 0,0-1-1 0 0,1 0 1 0 0,0-1 0 0 0,0 0 0 0 0,0 0 0 0 0,0-1 0 0 0,1 0-1 0 0,0 0 1 0 0,0-1 0 0 0,0 0 0 0 0,0-1 0 0 0,0 0 0 0 0,0 0-1 0 0,1-1 1 0 0,-1 0 0 0 0,6 0-171 0 0,-14-3-5 0 0,0 1-1 0 0,0-1 1 0 0,-1 0-1 0 0,1 1 1 0 0,0-1-1 0 0,-1 0 1 0 0,1 0 0 0 0,-1 1-1 0 0,1-1 1 0 0,-1 0-1 0 0,0 0 1 0 0,0 0-1 0 0,0 1 1 0 0,0-1-1 0 0,0 0 1 0 0,0 0 0 0 0,-1 0-1 0 0,1 1 1 0 0,-1-1-1 0 0,1 0 1 0 0,-1 0-1 0 0,1 1 1 0 0,-1-1-1 0 0,0 0 1 0 0,0 1 0 0 0,0-1-1 0 0,0 1 1 0 0,0-1-1 0 0,0 1 1 0 0,-1 0-1 0 0,1-1 1 0 0,0 1-1 0 0,-1 0 1 0 0,1 0 0 0 0,0 0-1 0 0,-2-1 6 0 0,-112-73-856 0 0,112 77 873 0 0,1 0 0 0 0,-1 0-1 0 0,1 0 1 0 0,0 0 0 0 0,0 0 0 0 0,0 1-1 0 0,0-1 1 0 0,0 1 0 0 0,0-1 0 0 0,1 1-1 0 0,-1 0 1 0 0,1-1 0 0 0,0 1 0 0 0,-1 0 0 0 0,1 0-1 0 0,1 0 1 0 0,-1 0 0 0 0,0 0 0 0 0,1 0-1 0 0,0 0 1 0 0,-1 0 0 0 0,1 0 0 0 0,0 1-1 0 0,1-1 1 0 0,-1 0 0 0 0,0 0 0 0 0,1 0-1 0 0,0 0 1 0 0,0 0 0 0 0,1 3-17 0 0,-2 4 61 0 0,1 3 102 0 0,-2 17 176 0 0,1 0 0 0 0,2-1 0 0 0,1 1 0 0 0,1-1 0 0 0,2 1 0 0 0,1-2 0 0 0,8 22-339 0 0,-15-50-93 0 0,5 8-1592 0 0,0-5-2662 0 0,-2-3-1165 0 0</inkml:trace>
  <inkml:trace contextRef="#ctx0" brushRef="#br0" timeOffset="218">156 345 6809 0 0,'0'0'7796'0'0,"0"0"-7480"0"0,0 0-316 0 0,0 0 0 0 0,0 0 212 0 0,-42 2 116 0 0,24-2-164 0 0,-3 0-164 0 0,0 0-252 0 0,0-1-1100 0 0,6 0-2676 0 0,-2-8-4181 0 0</inkml:trace>
  <inkml:trace contextRef="#ctx0" brushRef="#br0" timeOffset="470.45">410 0 12437 0 0,'0'0'2288'0'0,"0"0"-2288"0"0,0 0-340 0 0,0 0-16 0 0,0 0 356 0 0,0 0 252 0 0,0 0-12 0 0,0 0-100 0 0,-40 42-140 0 0,31-30-164 0 0,-4 0-1168 0 0,6-3-3660 0 0,-1-3-3181 0 0</inkml:trace>
  <inkml:trace contextRef="#ctx0" brushRef="#br0" timeOffset="625">514 217 1580 0 0,'0'0'7379'0'0,"0"0"-5088"0"0,0 0-1505 0 0,0 0-6 0 0,0 0-214 0 0,0 0-148 0 0,0 0-121 0 0,0 0 32 0 0,0 0 86 0 0,-6 8 109 0 0,-1 1-491 0 0,1 0 1 0 0,0 1-1 0 0,1-1 1 0 0,0 1 0 0 0,0 0-1 0 0,1 1 1 0 0,0-1-1 0 0,1 1 1 0 0,0 0 0 0 0,1-1-1 0 0,0 1 1 0 0,1 0-1 0 0,0 0 1 0 0,0 1-1 0 0,2-1 1 0 0,-1 0 0 0 0,1 0-1 0 0,1 0 1 0 0,0 0-1 0 0,0 0 1 0 0,1-1-1 0 0,1 2-33 0 0,9 2-2464 0 0,-2-10-3494 0 0,-2-5-487 0 0</inkml:trace>
  <inkml:trace contextRef="#ctx0" brushRef="#br0" timeOffset="829.43">574 343 8173 0 0,'0'0'2183'0'0,"0"0"-1394"0"0,0 0-425 0 0,0 0 58 0 0,0 0-110 0 0,0 0-139 0 0,6-1 17 0 0,-1 1-110 0 0,0 0-1 0 0,0 0 0 0 0,0 0 1 0 0,0 0-1 0 0,1 1 0 0 0,-1 0 0 0 0,0 0 1 0 0,-1 0-1 0 0,1 1 0 0 0,0 0 0 0 0,0 0 1 0 0,-1 0-1 0 0,1 0 0 0 0,-1 1 0 0 0,1 0 1 0 0,-1 0-1 0 0,0 0 0 0 0,0 0 0 0 0,-1 1 1 0 0,1-1-1 0 0,-1 1 0 0 0,1 0 0 0 0,0 2-79 0 0,-2-4 72 0 0,0 0 1 0 0,-1 0-1 0 0,1 0 0 0 0,0 1 0 0 0,-1-1 0 0 0,1 1 0 0 0,-1-1 0 0 0,0 1 0 0 0,0 0 0 0 0,0-1 0 0 0,0 1 0 0 0,0 0 0 0 0,-1 0 1 0 0,1-1-1 0 0,-1 1 0 0 0,0 0 0 0 0,0 0 0 0 0,0 0 0 0 0,0 0 0 0 0,0-1 0 0 0,-1 1 0 0 0,1 0 0 0 0,-1 0 0 0 0,0 0 1 0 0,0-1-1 0 0,0 1 0 0 0,0 0 0 0 0,0-1 0 0 0,0 1 0 0 0,-1-1 0 0 0,1 1 0 0 0,-1-1 0 0 0,-2 2-72 0 0,-62 14-1253 0 0,52-26-3690 0 0,10 3-949 0 0</inkml:trace>
  <inkml:trace contextRef="#ctx0" brushRef="#br0" timeOffset="1030.99">772 352 5853 0 0,'0'0'5061'0'0,"0"0"-3324"0"0,0 0-1734 0 0,0 0 509 0 0,0 0 397 0 0,-5 8-49 0 0,0-1-648 0 0,2-5-154 0 0,0 1 0 0 0,0-1-1 0 0,0 1 1 0 0,1-1-1 0 0,-1 1 1 0 0,1 0 0 0 0,0 0-1 0 0,0 0 1 0 0,0 1-1 0 0,0-1 1 0 0,0 0 0 0 0,1 1-1 0 0,-1-1 1 0 0,1 1-1 0 0,0 0 1 0 0,0-1 0 0 0,1 1-1 0 0,-1 0 1 0 0,1-1-1 0 0,-1 1 1 0 0,1 0 0 0 0,0 0-1 0 0,1-1 1 0 0,-1 1-1 0 0,1 0 1 0 0,-1 0 0 0 0,1-1-1 0 0,0 1 1 0 0,1-1-1 0 0,-1 1 1 0 0,1-1 0 0 0,-1 1-1 0 0,1-1 1 0 0,0 0-1 0 0,0 0 1 0 0,0 0 0 0 0,1 0-1 0 0,0 1-57 0 0,61 8-1478 0 0,-23-20-6099 0 0,-26-3 1280 0 0</inkml:trace>
  <inkml:trace contextRef="#ctx0" brushRef="#br0" timeOffset="1451.17">1010 253 4500 0 0,'0'0'5683'0'0,"0"0"-3487"0"0,0 0-1579 0 0,0 0-308 0 0,7 6-84 0 0,1 2 57 0 0,1 1 1 0 0,-2 0-1 0 0,1 0 1 0 0,-1 1-1 0 0,0 0 1 0 0,-1 0-1 0 0,0 0 1 0 0,-1 1-1 0 0,0 0 0 0 0,-1 0 1 0 0,0 1-1 0 0,-1-1 1 0 0,0 1-1 0 0,-1-1 1 0 0,1 6-283 0 0,-2-12-20 0 0,0 1 0 0 0,-1-1 1 0 0,1 1-1 0 0,-1 0 1 0 0,-1-1-1 0 0,1 1 0 0 0,-1 0 1 0 0,0-1-1 0 0,0 1 0 0 0,0-1 1 0 0,-1 1-1 0 0,0-1 1 0 0,0 0-1 0 0,0 0 0 0 0,-1 0 1 0 0,1 0-1 0 0,-1 0 0 0 0,-1 0 1 0 0,1-1-1 0 0,-1 1 1 0 0,1-1-1 0 0,-1 0 0 0 0,0 0 1 0 0,-1 0-1 0 0,1-1 1 0 0,-1 0-1 0 0,0 1 0 0 0,1-2 1 0 0,-1 1-1 0 0,-1 0 0 0 0,1-1 1 0 0,0 0-1 0 0,0 0 1 0 0,-6 0 19 0 0,-13 3-1864 0 0,6-6-2858 0 0,-7-5-4948 0 0</inkml:trace>
  <inkml:trace contextRef="#ctx0" brushRef="#br0" timeOffset="1888.31">902 85 6217 0 0,'0'0'7074'0'0,"0"0"-5618"0"0,-2 7-1045 0 0,-46 127-1262 0 0,40-155-7326 0 0,2-12 5926 0 0,6-10 3981 0 0,7 23 7095 0 0,26 84-6631 0 0,-72-94-3012 0 0,14 16-6213 0 0,19 8 220 0 0</inkml:trace>
  <inkml:trace contextRef="#ctx0" brushRef="#br0" timeOffset="2136.02">1491 563 14233 0 0,'0'0'1812'0'0,"0"0"-1812"0"0,0 0 0 0 0,-40-2 152 0 0,22-2 117 0 0,0-1-97 0 0,-2 0-172 0 0,1-1-705 0 0,2 0-883 0 0,3-1-2292 0 0,3 1-2261 0 0</inkml:trace>
  <inkml:trace contextRef="#ctx0" brushRef="#br0" timeOffset="2384.99">1468 477 6233 0 0,'0'0'7404'0'0,"0"0"-6336"0"0,0 0-1068 0 0,0 0 152 0 0,0 0-152 0 0,0 0 492 0 0,-35-5 96 0 0,17 2-208 0 0,-3-3-311 0 0,-2 2-69 0 0,2-2-933 0 0,0 0-751 0 0,5 1-2752 0 0,3-7-3853 0 0</inkml:trace>
  <inkml:trace contextRef="#ctx0" brushRef="#br0" timeOffset="2540.36">1647 511 4288 0 0,'0'0'6043'0'0,"0"0"-4719"0"0,1 6-1142 0 0,-27 113 3092 0 0,28-116-3186 0 0,-1-1 0 0 0,1 0 0 0 0,-1 1-1 0 0,1-1 1 0 0,0 0 0 0 0,0 0-1 0 0,-1 0 1 0 0,1 0 0 0 0,1-1 0 0 0,-1 1-1 0 0,0 0 1 0 0,0-1 0 0 0,1 0 0 0 0,-1 1-1 0 0,1-1 1 0 0,-1 0 0 0 0,1 0-1 0 0,-1 0 1 0 0,1-1 0 0 0,0 1 0 0 0,-1-1-1 0 0,1 1 1 0 0,0-1 0 0 0,0 0-1 0 0,-1 0 1 0 0,1 0 0 0 0,0 0 0 0 0,-1-1-1 0 0,1 1 1 0 0,0-1 0 0 0,-1 0 0 0 0,1 1-1 0 0,0-1 1 0 0,-1 0 0 0 0,1-1-1 0 0,-1 1 1 0 0,0 0 0 0 0,1-1 0 0 0,-1 1-1 0 0,0-1 1 0 0,0 0 0 0 0,0 0 0 0 0,0 0-1 0 0,0 0 1 0 0,0 0 0 0 0,-1 0-1 0 0,2-2-87 0 0,-2 3-24 0 0,0 0 0 0 0,0-1 0 0 0,0 1 0 0 0,0 0 0 0 0,-1-1-1 0 0,1 1 1 0 0,0-1 0 0 0,-1 1 0 0 0,1-1 0 0 0,-1 0 0 0 0,1 1 0 0 0,-1-1-1 0 0,0 1 1 0 0,0-1 0 0 0,1 0 0 0 0,-1 1 0 0 0,-1-1 0 0 0,1 0-1 0 0,0 1 1 0 0,0-1 0 0 0,0 0 0 0 0,-1 1 0 0 0,1-1 0 0 0,-1 1-1 0 0,0-1 1 0 0,1 0 0 0 0,-1 1 0 0 0,0 0 0 0 0,0-1 0 0 0,0 1 0 0 0,0-1-1 0 0,0 1 1 0 0,0 0 0 0 0,0 0 0 0 0,0 0 0 0 0,0 0 0 0 0,-1 0-1 0 0,1 0 1 0 0,-1 0 0 0 0,1 0 0 0 0,0 0 0 0 0,-1 0 0 0 0,1 1 0 0 0,-1-1-1 0 0,0 1 1 0 0,1-1 0 0 0,-1 1 0 0 0,1-1 0 0 0,-2 1 24 0 0,-55-5-7548 0 0,35 6 389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2:24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3647 1951 848 0 0,'0'0'692'0'0,"0"0"492"0"0,0 0 700 0 0,0 0-811 0 0,0 0-450 0 0,0 0 40 0 0,0 0 111 0 0,0 0 55 0 0,4-13 2955 0 0,3-19-2211 0 0,-36-184 1133 0 0,14 152-2345 0 0,-58-199 516 0 0,41 175-816 0 0,-4 1 0 0 0,-3 1 0 0 0,-4 3 0 0 0,-4 1 0 0 0,-3 2 0 0 0,-4 3 0 0 0,-3 2-1 0 0,-3 3 1 0 0,-4 2 0 0 0,-56-46-61 0 0,65 70-23 0 0,-2 3-1 0 0,-2 2 0 0 0,-2 3 0 0 0,-1 3 1 0 0,-47-18 23 0 0,42 24 4 0 0,0 3 1 0 0,-2 4 0 0 0,-1 2 0 0 0,0 4 0 0 0,-1 2 0 0 0,-1 4 0 0 0,1 3-1 0 0,-74 2-4 0 0,82 9-37 0 0,1 3-1 0 0,-1 3 1 0 0,1 3-1 0 0,1 2 1 0 0,1 3-1 0 0,0 2 1 0 0,1 3-1 0 0,2 3 1 0 0,0 2-1 0 0,-9 9 38 0 0,-23 25 109 0 0,3 3 0 0 0,3 5-1 0 0,4 3 1 0 0,2 3 0 0 0,4 3 0 0 0,4 4-1 0 0,-36 56-108 0 0,51-62 120 0 0,3 3-1 0 0,3 1 0 0 0,4 3 0 0 0,4 1 1 0 0,4 2-1 0 0,3 1 0 0 0,4 2 0 0 0,1 17-119 0 0,24-94-320 0 0,-6 23-874 0 0,-2-19-3965 0 0,8-17-2259 0 0</inkml:trace>
  <inkml:trace contextRef="#ctx0" brushRef="#br0" timeOffset="1006.38">1829 27 248 0 0,'0'0'461'0'0,"0"0"148"0"0,0 0 821 0 0,0 0 978 0 0,0 0-1054 0 0,0 0-408 0 0,0 0 17 0 0,0 0-73 0 0,0 0 20 0 0,0-5 159 0 0,-1 6-1050 0 0,1 0-1 0 0,0 0 1 0 0,0 0 0 0 0,0 0 0 0 0,-1 0 0 0 0,1-1 0 0 0,-1 1 0 0 0,1 0 0 0 0,0 0 0 0 0,-1 0-1 0 0,1 0 1 0 0,-1 0 0 0 0,0-1 0 0 0,1 1 0 0 0,-1 0 0 0 0,0-1 0 0 0,1 1 0 0 0,-1 0-1 0 0,0-1 1 0 0,0 1 0 0 0,0-1 0 0 0,0 1 0 0 0,1-1 0 0 0,-1 1 0 0 0,0-1 0 0 0,0 0-1 0 0,0 1 1 0 0,0-1 0 0 0,0 0 0 0 0,0 0 0 0 0,0 0 0 0 0,0 0 0 0 0,0 0 0 0 0,0 0 0 0 0,0 0-1 0 0,0 0 1 0 0,0 0 0 0 0,0 0 0 0 0,0-1 0 0 0,0 1 0 0 0,0 0 0 0 0,1 0 0 0 0,-1-1-1 0 0,0 1 1 0 0,0-1 0 0 0,0 1 0 0 0,0-1 0 0 0,1 1 0 0 0,-1-1 0 0 0,0 0 0 0 0,0 1 0 0 0,1-1-1 0 0,-1 0 1 0 0,0 0 0 0 0,1 1 0 0 0,-1-1 0 0 0,1 0 0 0 0,-1 0 0 0 0,1 0 0 0 0,-1 0-1 0 0,1 0 1 0 0,0 1 0 0 0,0-1 0 0 0,-1 0 0 0 0,1 0 0 0 0,0 0 0 0 0,0 0 0 0 0,0 0 0 0 0,0-1-20 0 0,-1 3 85 0 0,0 0 0 0 0,1 0 0 0 0,-1 0-1 0 0,0 0 1 0 0,1 0 0 0 0,-1 1 0 0 0,1-1 0 0 0,-1 0-1 0 0,1 0 1 0 0,0 1 0 0 0,-1-1 0 0 0,1 0-1 0 0,0 0 1 0 0,0 1 0 0 0,0-1 0 0 0,0 0-1 0 0,0 1 1 0 0,0-1 0 0 0,0 0 0 0 0,1 1-1 0 0,-1-1 1 0 0,0 0 0 0 0,1 0 0 0 0,-1 0-1 0 0,1 1 1 0 0,-1-1 0 0 0,1 0 0 0 0,0 0-1 0 0,-1 0 1 0 0,1 0 0 0 0,0 0 0 0 0,0 0-1 0 0,0 0 1 0 0,0 0 0 0 0,0 0 0 0 0,0 0-1 0 0,0 0 1 0 0,0-1 0 0 0,0 1 0 0 0,0 0-1 0 0,0-1 1 0 0,0 1 0 0 0,1-1 0 0 0,-1 1-1 0 0,0-1 1 0 0,0 0 0 0 0,1 0 0 0 0,-1 1-1 0 0,0-1 1 0 0,0 0 0 0 0,1 0 0 0 0,-1 0-1 0 0,0 0 1 0 0,1 0 0 0 0,-1-1 0 0 0,0 1-1 0 0,0 0 1 0 0,1 0 0 0 0,-1-1 0 0 0,1 0-84 0 0,-1 0 18 0 0,1-1 0 0 0,-1 1 0 0 0,0-1 0 0 0,0 0 1 0 0,0 0-1 0 0,-1 1 0 0 0,1-1 0 0 0,0 0 0 0 0,-1 0 1 0 0,1 0-1 0 0,-1 0 0 0 0,1 0 0 0 0,-1 0 0 0 0,0 0 1 0 0,0 0-1 0 0,0 1 0 0 0,0-1 0 0 0,0 0 0 0 0,-1 0 1 0 0,1 0-1 0 0,0 0 0 0 0,-1 0 0 0 0,1 0 0 0 0,-1 0 0 0 0,0 0 1 0 0,0 1-1 0 0,0-1 0 0 0,0 0 0 0 0,0 1 0 0 0,0-1 1 0 0,0 1-1 0 0,-1-1-18 0 0,0-3-191 0 0,-13 34-1450 0 0,30 10 4109 0 0,-15-39-2128 0 0,0 0 60 0 0,2-32 290 0 0,0 41-9111 0 0,-2-2 2247 0 0</inkml:trace>
  <inkml:trace contextRef="#ctx0" brushRef="#br0" timeOffset="1719.83">1777 3 5917 0 0,'0'0'5500'0'0,"0"0"-5500"0"0,0 0-876 0 0,0 0 88 0 0,0 0 568 0 0,10 35 220 0 0,-8-23 348 0 0,0 1 4 0 0,-1 4-108 0 0,2 3-140 0 0,-2 3-16 0 0,-1 4 68 0 0,0 6-156 0 0,0 0-1900 0 0,0-9-3429 0 0</inkml:trace>
  <inkml:trace contextRef="#ctx0" brushRef="#br0" timeOffset="1983.58">1858 784 8809 0 0,'0'0'4204'0'0,"0"0"-4204"0"0,7 51-36 0 0,-7-28-52 0 0,0 3 88 0 0,0 2 92 0 0,0-2 124 0 0,2 8-216 0 0,6 7-512 0 0,-1 11-344 0 0,1 0-496 0 0,-3-8-1264 0 0,-1-14-3217 0 0</inkml:trace>
  <inkml:trace contextRef="#ctx0" brushRef="#br0" timeOffset="2246.32">1916 1442 1096 0 0,'0'0'8701'0'0,"8"46"-6937"0"0,-8-26-776 0 0,3 5-372 0 0,-3 5-348 0 0,0-1-180 0 0,-4 2-24 0 0,-4 0-40 0 0,1 1-24 0 0,1-3-332 0 0,-2 2-548 0 0,0-2-972 0 0,0-1-2292 0 0,3-1 951 0 0,1-6 349 0 0</inkml:trace>
  <inkml:trace contextRef="#ctx0" brushRef="#br0" timeOffset="2247.32">1855 1989 4736 0 0,'0'0'2305'0'0,"0"0"1671"0"0,0 47-1744 0 0,0-31-368 0 0,3-1-243 0 0,-2-3-353 0 0,-1-1-516 0 0,3 0-372 0 0,-3-1-232 0 0,0 2-72 0 0,0-2-64 0 0,1 1-12 0 0,-1 0-284 0 0,2 1-740 0 0,0-2-540 0 0,2-3-1417 0 0,3-1-6040 0 0</inkml:trace>
  <inkml:trace contextRef="#ctx0" brushRef="#br0" timeOffset="3024.69">93 1824 6201 0 0,'0'0'4536'0'0,"0"0"-4444"0"0,-14 46-40 0 0,3-10 384 0 0,-3-1-112 0 0,1-1-32 0 0,0-4-292 0 0,1-5-1208 0 0,4-5-2068 0 0,0 9-3989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2:38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188 451 1720 0 0,'0'0'3838'0'0,"0"0"-2839"0"0,0 0-829 0 0,0 0 417 0 0,0 0 350 0 0,0 0-54 0 0,0 0-279 0 0,0 0-118 0 0,35 12 1606 0 0,-35-11-2083 0 0,11 2 117 0 0,0-1 1 0 0,0 0 0 0 0,1 0 0 0 0,-1-1 0 0 0,0-1-1 0 0,1 1 1 0 0,-1-2 0 0 0,0 0 0 0 0,0 0 0 0 0,1-1-1 0 0,-1 0 1 0 0,0-1 0 0 0,-1 0 0 0 0,1-1 0 0 0,6-3-127 0 0,-15 5 30 0 0,-1 0 1 0 0,1 1-1 0 0,-1-1 1 0 0,1 0-1 0 0,-1 0 1 0 0,0 0-1 0 0,0 0 1 0 0,0 0-1 0 0,0 0 1 0 0,0 0-1 0 0,-1 0 1 0 0,1-1-1 0 0,-1 1 1 0 0,1 0 0 0 0,-1 0-1 0 0,0-1 1 0 0,0 1-1 0 0,0 0 1 0 0,0 0-1 0 0,0-1 1 0 0,0 1-1 0 0,-1 0 1 0 0,1 0-1 0 0,-1-1 1 0 0,1 1-1 0 0,-1 0 1 0 0,0 0-1 0 0,0 0 1 0 0,0 0-1 0 0,0 0 1 0 0,0 0 0 0 0,-1 0-1 0 0,1 0 1 0 0,0 1-1 0 0,-1-1 1 0 0,0 0-1 0 0,1 1 1 0 0,-1-1-31 0 0,-68-57-532 0 0,68 58 532 0 0,1 1 1 0 0,0-1-1 0 0,0 0 0 0 0,0 1 0 0 0,0-1 0 0 0,-1 1 0 0 0,1-1 0 0 0,0 1 0 0 0,0-1 1 0 0,-1 1-1 0 0,1 0 0 0 0,0 0 0 0 0,-1-1 0 0 0,1 1 0 0 0,0 0 0 0 0,-1 0 0 0 0,1 1 1 0 0,0-1-1 0 0,-1 0 0 0 0,1 0 0 0 0,0 1 0 0 0,-1-1 0 0 0,1 0 0 0 0,0 1 0 0 0,0 0 0 0 0,0-1 1 0 0,-1 1-1 0 0,1 0 0 0 0,0-1 0 0 0,0 1 0 0 0,0 0 0 0 0,0 0 0 0 0,0 0 0 0 0,0 0 1 0 0,0 0-1 0 0,1 0 0 0 0,-1 0 0 0 0,0 0 0 0 0,0 0 0 0 0,1 0 0 0 0,-1 1 0 0 0,1-1 1 0 0,-1 0-1 0 0,1 0 0 0 0,-1 1 0 0 0,1-1 0 0 0,0 0 0 0 0,0 1 0 0 0,0-1 0 0 0,0 1 0 0 0,-1 81 895 0 0,3-64-548 0 0,3 273 1581 0 0,-1-273-3607 0 0,6-14-6856 0 0,-1-8 1026 0 0</inkml:trace>
  <inkml:trace contextRef="#ctx0" brushRef="#br0" timeOffset="249">463 654 13213 0 0,'0'0'1640'0'0,"0"0"-1640"0"0,0 0 136 0 0,0 0 244 0 0,0 0 312 0 0,0 0-239 0 0,-47 0-253 0 0,27 0-200 0 0,1-2-128 0 0,0 0-489 0 0,0-2-339 0 0,-1 1-400 0 0,3-1-1552 0 0,6 0-2360 0 0</inkml:trace>
  <inkml:trace contextRef="#ctx0" brushRef="#br0" timeOffset="496.49">696 265 9653 0 0,'0'0'3332'0'0,"0"0"-3332"0"0,0 0 0 0 0,0 0 508 0 0,-16 34 332 0 0,7-25-424 0 0,0-2-236 0 0,1 0-80 0 0,-2 0-100 0 0,1-1-76 0 0,1-1-684 0 0,3-2-448 0 0,1-2-1180 0 0,0 1-2564 0 0</inkml:trace>
  <inkml:trace contextRef="#ctx0" brushRef="#br0" timeOffset="497.49">745 340 4060 0 0,'0'0'7133'0'0,"0"0"-6861"0"0,0 0-144 0 0,0 0 372 0 0,0 0 40 0 0,-17 40-184 0 0,6-33-64 0 0,-5 0-292 0 0,2 0-76 0 0,-2 2-920 0 0,0-1-948 0 0,7-1-1948 0 0,-2 0-2097 0 0</inkml:trace>
  <inkml:trace contextRef="#ctx0" brushRef="#br0" timeOffset="745.39">912 438 1188 0 0,'0'0'7971'0'0,"0"0"-5430"0"0,0 0-2025 0 0,0 0-75 0 0,-5 7 662 0 0,-2 3-619 0 0,-2 0-248 0 0,0 2 0 0 0,0-1 0 0 0,1 1 1 0 0,1 1-1 0 0,0-1 0 0 0,0 1 0 0 0,1 0 1 0 0,1 1-1 0 0,0-1 0 0 0,1 1 0 0 0,1 0 1 0 0,0 0-1 0 0,1 0 0 0 0,0 1 0 0 0,1-1 1 0 0,1 3-237 0 0,18 19-1312 0 0,3-20-6283 0 0,-9-15 190 0 0</inkml:trace>
  <inkml:trace contextRef="#ctx0" brushRef="#br0" timeOffset="1024.81">972 597 468 0 0,'0'0'10252'0'0,"0"0"-7446"0"0,7-3-2531 0 0,-3 2-281 0 0,-1-1 0 0 0,1 1 0 0 0,0 0 0 0 0,-1 0-1 0 0,1 0 1 0 0,0 0 0 0 0,0 1 0 0 0,0-1 0 0 0,0 1 0 0 0,0 0 0 0 0,0 0-1 0 0,0 1 1 0 0,0-1 0 0 0,-1 1 0 0 0,1 0 0 0 0,0 0 0 0 0,0 0-1 0 0,0 0 1 0 0,-1 1 0 0 0,1-1 0 0 0,-1 1 0 0 0,1 0 0 0 0,-1 0 0 0 0,0 1-1 0 0,0-1 1 0 0,2 2 6 0 0,-2-2 63 0 0,1 0-1 0 0,0 0 1 0 0,-1 0-1 0 0,0 1 1 0 0,0-1-1 0 0,1 1 1 0 0,-1 0-1 0 0,-1 0 1 0 0,1 0-1 0 0,0 0 1 0 0,-1 0-1 0 0,0 1 1 0 0,0-1-1 0 0,0 1 1 0 0,0 0 0 0 0,0-1-1 0 0,-1 1 1 0 0,1 0-1 0 0,-1 0 1 0 0,0 0-1 0 0,-1 0 1 0 0,1 0-1 0 0,-1 0 1 0 0,1 0-1 0 0,-1 1 1 0 0,0-1-1 0 0,-1 0 1 0 0,1 0-1 0 0,-1 0 1 0 0,0 0-1 0 0,0 0 1 0 0,0 0-1 0 0,0 0 1 0 0,-1 0-1 0 0,1-1 1 0 0,-1 1-1 0 0,0 0 1 0 0,0-1-1 0 0,0 1 1 0 0,-1-1-1 0 0,0 0 1 0 0,1 0-1 0 0,-1 0 1 0 0,0 0-1 0 0,0 0 1 0 0,0-1 0 0 0,-4 3-63 0 0,-48 10-343 0 0,19-18-3726 0 0,29-2-348 0 0,5-3-1674 0 0</inkml:trace>
  <inkml:trace contextRef="#ctx0" brushRef="#br0" timeOffset="1193.76">1176 633 2480 0 0,'0'0'7784'0'0,"0"0"-5803"0"0,0 0-1584 0 0,0 0 126 0 0,-3 7 579 0 0,-4 4-637 0 0,-33 78 1807 0 0,39-87-2310 0 0,1 1-1 0 0,0-1 0 0 0,0 0 1 0 0,0 0-1 0 0,0 0 0 0 0,0 0 1 0 0,0 1-1 0 0,0-1 0 0 0,1 0 1 0 0,-1 0-1 0 0,1 0 0 0 0,0 0 0 0 0,-1 0 1 0 0,1 0-1 0 0,0 0 0 0 0,0 0 1 0 0,0 0-1 0 0,0 0 0 0 0,1-1 1 0 0,-1 1-1 0 0,1 0 0 0 0,-1-1 1 0 0,1 1-1 0 0,-1-1 0 0 0,1 1 1 0 0,0-1-1 0 0,-1 0 0 0 0,1 0 1 0 0,0 0-1 0 0,0 0 0 0 0,0 0 1 0 0,0 0-1 0 0,0 0 0 0 0,0-1 1 0 0,0 1-1 0 0,0-1 0 0 0,1 1 1 0 0,-1-1-1 0 0,0 0 0 0 0,0 0 1 0 0,0 0-1 0 0,0 0 0 0 0,1 0 1 0 0,1-1 38 0 0,23 0-6355 0 0,-11-4-661 0 0</inkml:trace>
  <inkml:trace contextRef="#ctx0" brushRef="#br0" timeOffset="1474.5">1394 457 9549 0 0,'0'0'1947'0'0,"0"0"-1480"0"0,0 0-214 0 0,-1 6 456 0 0,1-1-640 0 0,-1 0-1 0 0,0 0 1 0 0,0 0 0 0 0,0-1-1 0 0,-1 1 1 0 0,0 0 0 0 0,0-1-1 0 0,0 0 1 0 0,0 1 0 0 0,-1-1-1 0 0,1 0 1 0 0,-1 0 0 0 0,0 0-1 0 0,-1-1 1 0 0,1 1 0 0 0,0-1-1 0 0,-1 1 1 0 0,0-1 0 0 0,0-1-1 0 0,0 1 1 0 0,0 0-1 0 0,0-1 1 0 0,-1 0 0 0 0,1 0-1 0 0,-1 0 1 0 0,1 0 0 0 0,-1-1-1 0 0,-2 1-68 0 0,6-3-3 0 0,0 1-1 0 0,0-1 1 0 0,-1 1-1 0 0,1-1 1 0 0,0 1-1 0 0,0-1 0 0 0,0 0 1 0 0,0 1-1 0 0,0-1 1 0 0,0 0-1 0 0,0 0 1 0 0,0 0-1 0 0,0 0 1 0 0,0 0-1 0 0,1 0 1 0 0,-1 0-1 0 0,0 0 0 0 0,1 0 1 0 0,-1 0-1 0 0,0-1 1 0 0,1 1-1 0 0,0 0 1 0 0,-1 0-1 0 0,1 0 1 0 0,0-1-1 0 0,-1 1 0 0 0,1 0 1 0 0,0-1-1 0 0,0 1 1 0 0,0 0-1 0 0,0 0 1 0 0,0-1-1 0 0,1 1 1 0 0,-1 0-1 0 0,0 0 0 0 0,0-1 1 0 0,1 1-1 0 0,-1 0 1 0 0,1 0-1 0 0,-1 0 1 0 0,1-1-1 0 0,0 1 1 0 0,-1 0-1 0 0,1 0 0 0 0,0 0 1 0 0,0 0-1 0 0,0 0 1 0 0,0 0-1 0 0,0 1 1 0 0,0-1-1 0 0,0 0 1 0 0,0 0-1 0 0,0 1 1 0 0,0-1-1 0 0,0 0 0 0 0,0 1 1 0 0,0-1-1 0 0,1 1 1 0 0,-1 0-1 0 0,0-1 1 0 0,0 1-1 0 0,1 0 1 0 0,-1 0-1 0 0,0 0 0 0 0,1-1 1 0 0,-1 2-1 0 0,0-1 1 0 0,0 0-1 0 0,1 0 1 0 0,-1 0 3 0 0,4 4 118 0 0,0 0 1 0 0,0 0-1 0 0,-1 0 0 0 0,1 1 1 0 0,-1 0-1 0 0,0 0 1 0 0,-1 0-1 0 0,1 0 1 0 0,-1 0-1 0 0,0 1 0 0 0,-1-1 1 0 0,1 1-1 0 0,-1 0 1 0 0,0 0-1 0 0,0 0 1 0 0,0 2-119 0 0,-42-17-704 0 0,7-9-3410 0 0,20 10-1145 0 0</inkml:trace>
  <inkml:trace contextRef="#ctx0" brushRef="#br0" timeOffset="1708.5">1570 582 9321 0 0,'3'7'2876'0'0,"2"2"-2518"0"0,-1 0 0 0 0,0 0 0 0 0,-1 1 0 0 0,0 0 0 0 0,0-1 1 0 0,-1 1-1 0 0,0 0 0 0 0,-1 0 0 0 0,0 0 0 0 0,-1 1 0 0 0,0-1 0 0 0,-1 0 0 0 0,0 1-358 0 0,0-3 65 0 0,-1 0 0 0 0,0 0-1 0 0,-1 0 1 0 0,1-1 0 0 0,-1 1 0 0 0,-1-1-1 0 0,0 0 1 0 0,0 0 0 0 0,0 0 0 0 0,-1 0-1 0 0,0-1 1 0 0,0 0 0 0 0,0 0 0 0 0,-1 0-1 0 0,0 0 1 0 0,0-1 0 0 0,-6 3-65 0 0,-57 26-664 0 0,44-31-2069 0 0,1-6-3584 0 0,12-4-1878 0 0</inkml:trace>
  <inkml:trace contextRef="#ctx0" brushRef="#br0" timeOffset="2051.34">1721 549 11821 0 0,'0'0'2384'0'0,"2"6"-2168"0"0,5 11-105 0 0,2 1 0 0 0,0-1 1 0 0,1 0-1 0 0,1-1 1 0 0,0 0-1 0 0,1-1 0 0 0,1 0 1 0 0,0-1-1 0 0,1-1 0 0 0,1 0 1 0 0,0-1-1 0 0,1 0 1 0 0,0-1-1 0 0,0-1 0 0 0,1-1 1 0 0,1 0-1 0 0,-1-1 0 0 0,1-1 1 0 0,1 0-1 0 0,-1-2 0 0 0,1 0 1 0 0,2-1-112 0 0,-2 0 778 0 0,-32 1 233 0 0,-4 2-864 0 0,-56 19 881 0 0,-49 21-325 0 0,47-7-6036 0 0,74-39 444 0 0,5-2-2935 0 0</inkml:trace>
  <inkml:trace contextRef="#ctx0" brushRef="#br0" timeOffset="2316.03">2321 899 5228 0 0,'0'0'6463'0'0,"0"0"-4747"0"0,0 0-1466 0 0,0 0 284 0 0,-4 8 120 0 0,0-1-473 0 0,-29 97 1311 0 0,36-102-1387 0 0,0 0 1 0 0,0 0-1 0 0,0 0 0 0 0,0 0 0 0 0,0-1 1 0 0,0 1-1 0 0,0-1 0 0 0,0 0 0 0 0,1 0 0 0 0,-1 0 1 0 0,0 0-1 0 0,1-1 0 0 0,-1 1 0 0 0,1-1 1 0 0,-1 0-1 0 0,1 0 0 0 0,-1 0 0 0 0,1 0 1 0 0,-1-1-1 0 0,1 1 0 0 0,-1-1 0 0 0,0 0 0 0 0,1 0 1 0 0,-1 0-1 0 0,0 0 0 0 0,0-1 0 0 0,0 0 1 0 0,0 1-1 0 0,1-2-105 0 0,-2 2-49 0 0,-1 0 1 0 0,0 0 0 0 0,1 0-1 0 0,-1-1 1 0 0,0 1 0 0 0,0 0-1 0 0,0-1 1 0 0,0 1-1 0 0,0-1 1 0 0,0 1 0 0 0,0-1-1 0 0,0 0 1 0 0,-1 1-1 0 0,1-1 1 0 0,-1 0 0 0 0,1 0-1 0 0,-1 1 1 0 0,0-1 0 0 0,1 0-1 0 0,-1 0 1 0 0,0 0-1 0 0,0 1 1 0 0,0-1 0 0 0,-1 0-1 0 0,1 0 1 0 0,0 0 0 0 0,-1 1-1 0 0,1-1 1 0 0,-1 0-1 0 0,1 0 1 0 0,-1 1 0 0 0,0-1-1 0 0,0 1 1 0 0,0-1 0 0 0,0 1-1 0 0,0-1 1 0 0,0 1-1 0 0,0-1 1 0 0,0 1 0 0 0,-1 0-1 0 0,1 0 1 0 0,0-1-1 0 0,-1 1 1 0 0,0 0 48 0 0,-42-31-5035 0 0,25 24-922 0 0</inkml:trace>
  <inkml:trace contextRef="#ctx0" brushRef="#br0" timeOffset="3138.49">302 1240 848 0 0,'0'0'7875'0'0,"0"0"-4736"0"0,0 0-1583 0 0,0 0-129 0 0,0 0-224 0 0,0 0-431 0 0,0 0-536 0 0,7 3-164 0 0,3 4 7 0 0,0-1 1 0 0,0 0 0 0 0,0 0 0 0 0,1-1 0 0 0,0-1 0 0 0,0 0 0 0 0,0 0 0 0 0,1-1 0 0 0,-1-1 0 0 0,1 0 0 0 0,-1 0 0 0 0,1-1 0 0 0,0-1 0 0 0,0 0 0 0 0,-1 0-1 0 0,1-1 1 0 0,6-2-80 0 0,-17 2-6 0 0,1 0 0 0 0,-1 1-1 0 0,1-1 1 0 0,-1 0 0 0 0,1 0-1 0 0,-1-1 1 0 0,0 1 0 0 0,0 0-1 0 0,0 0 1 0 0,1 0 0 0 0,-1-1 0 0 0,0 1-1 0 0,-1-1 1 0 0,1 1 0 0 0,0-1-1 0 0,0 1 1 0 0,-1-1 0 0 0,1 0-1 0 0,0 1 1 0 0,-1-1 0 0 0,0 1-1 0 0,1-1 1 0 0,-1 0 0 0 0,0 0-1 0 0,0 1 1 0 0,0-1 0 0 0,0 0-1 0 0,0 1 1 0 0,-1-1 0 0 0,1 0-1 0 0,0 1 1 0 0,-1-1 0 0 0,1 0 0 0 0,-1 1-1 0 0,1-1 1 0 0,-1 1 0 0 0,0-1-1 0 0,0 1 1 0 0,0-1 0 0 0,0 1-1 0 0,0-1 1 0 0,0 1 0 0 0,0 0-1 0 0,0 0 1 0 0,-1-1 0 0 0,1 1-1 0 0,0 0 1 0 0,-1 0 0 0 0,1 0-1 0 0,-1 1 1 0 0,0-1 6 0 0,-75-54-743 0 0,74 56 766 0 0,0-1 0 0 0,0 1 0 0 0,0-1 0 0 0,1 1 0 0 0,-1 0 0 0 0,0 0 0 0 0,1 1 0 0 0,-1-1 0 0 0,1 0 0 0 0,0 1 0 0 0,-1 0 0 0 0,1-1 0 0 0,0 1 0 0 0,0 0 0 0 0,0 0 0 0 0,0 0 0 0 0,0 0-1 0 0,0 1 1 0 0,1-1 0 0 0,-1 1 0 0 0,1-1 0 0 0,-1 1 0 0 0,1-1 0 0 0,0 1 0 0 0,0-1 0 0 0,0 1 0 0 0,1 0 0 0 0,-1 0 0 0 0,1 0 0 0 0,-1-1 0 0 0,1 1 0 0 0,0 0 0 0 0,0 0 0 0 0,0 0 0 0 0,0 0 0 0 0,1-1 0 0 0,-1 1 0 0 0,1 0 0 0 0,0 0 0 0 0,-1-1 0 0 0,1 1 0 0 0,1 0 0 0 0,-1-1 0 0 0,0 1 0 0 0,1 1-23 0 0,-1 16 189 0 0,11 265 2278 0 0,13-227-3710 0 0,-16-56-2682 0 0,2-12-3309 0 0,-3-6-1315 0 0</inkml:trace>
  <inkml:trace contextRef="#ctx0" brushRef="#br0" timeOffset="3385.25">547 1521 2552 0 0,'0'0'9597'0'0,"0"0"-8025"0"0,0 0-1568 0 0,0 0 428 0 0,0 0 288 0 0,0 0-128 0 0,-44 5-228 0 0,27-5-240 0 0,1-2-124 0 0,0 1-1016 0 0,0-2-596 0 0,7 0-2336 0 0,0-9-3521 0 0</inkml:trace>
  <inkml:trace contextRef="#ctx0" brushRef="#br0" timeOffset="3635.36">826 1108 14085 0 0,'0'0'1324'0'0,"0"0"-1324"0"0,0 0-60 0 0,0 0 60 0 0,0 0 312 0 0,-44 33-112 0 0,27-25-200 0 0,0 1-276 0 0,1 0-1008 0 0,1-1-1836 0 0,6-2-3617 0 0</inkml:trace>
  <inkml:trace contextRef="#ctx0" brushRef="#br0" timeOffset="3880.98">803 1316 10829 0 0,'0'0'2604'0'0,"-5"8"-1312"0"0,-6 10-882 0 0,0 1 0 0 0,2 1-1 0 0,0 0 1 0 0,1 0 0 0 0,1 1-1 0 0,1-1 1 0 0,1 1 0 0 0,1 1-1 0 0,0-1 1 0 0,2 1 0 0 0,0 17-410 0 0,44 26 42 0 0,-16-57-3402 0 0,1-12-4836 0 0,-11-7 478 0 0</inkml:trace>
  <inkml:trace contextRef="#ctx0" brushRef="#br0" timeOffset="3881.98">922 1496 5853 0 0,'0'0'5951'0'0,"0"0"-3842"0"0,0 0-1587 0 0,0 0-69 0 0,0 0 37 0 0,6-1-307 0 0,-1 1-185 0 0,-1 1 0 0 0,0-1 0 0 0,0 1 0 0 0,0 0 0 0 0,1 0 0 0 0,-1 1 0 0 0,0-1 0 0 0,-1 1 0 0 0,1 0 0 0 0,0 0 0 0 0,0 0 0 0 0,-1 0 0 0 0,1 1 0 0 0,-1-1 0 0 0,0 1 0 0 0,0 0 0 0 0,0 0 0 0 0,0 0 0 0 0,0 1 0 0 0,-1-1 0 0 0,1 1 0 0 0,-1-1 0 0 0,0 1 0 0 0,1 3 2 0 0,0-5-4 0 0,-1 1 0 0 0,0 0 0 0 0,0 0 0 0 0,0 0 0 0 0,0 0 0 0 0,0 1 0 0 0,-1-1 0 0 0,1 0 0 0 0,-1 1 0 0 0,0-1 0 0 0,0 1 0 0 0,0-1 0 0 0,-1 1 0 0 0,1 0 0 0 0,-1-1 0 0 0,0 1 0 0 0,0 0 0 0 0,0-1 0 0 0,0 1 0 0 0,-1 0 1 0 0,1-1-1 0 0,-1 1 0 0 0,0-1 0 0 0,0 1 0 0 0,0-1 0 0 0,-1 1 0 0 0,1-1 0 0 0,-1 0 0 0 0,0 0 0 0 0,0 0 0 0 0,0 0 0 0 0,0 0 0 0 0,-1 0 0 0 0,1 0 0 0 0,-1-1 0 0 0,1 1 0 0 0,-1-1 0 0 0,0 0 0 0 0,0 0 0 0 0,0 0 0 0 0,0 0 0 0 0,-1 0 0 0 0,1-1 0 0 0,0 1 0 0 0,-1-1 0 0 0,1 0 0 0 0,-1 0 0 0 0,1 0 1 0 0,-1 0-1 0 0,0-1 0 0 0,1 0 0 0 0,-1 0 0 0 0,1 0 0 0 0,-1 0 0 0 0,0 0 4 0 0,1 0-382 0 0,-9 0-2511 0 0,6-4-2142 0 0,2-7-1950 0 0</inkml:trace>
  <inkml:trace contextRef="#ctx0" brushRef="#br0" timeOffset="4130.13">1090 1524 1304 0 0,'0'0'10072'0'0,"0"0"-7015"0"0,-1 6-2659 0 0,-15 44 1379 0 0,12-41-1644 0 0,0 2 1 0 0,0-1-1 0 0,1 0 0 0 0,1 1 1 0 0,-1 0-1 0 0,2-1 1 0 0,-1 1-1 0 0,1 0 1 0 0,1 0-1 0 0,0 0 1 0 0,1 0-1 0 0,1 6-133 0 0,14 8-574 0 0,3-21-5315 0 0,-8-9-1917 0 0</inkml:trace>
  <inkml:trace contextRef="#ctx0" brushRef="#br0" timeOffset="4396.36">1266 1361 6565 0 0,'0'0'5539'0'0,"0"0"-4165"0"0,1 7-1177 0 0,-1 0-90 0 0,1 0 1 0 0,-2 0 0 0 0,1 0-1 0 0,-1 0 1 0 0,1 0 0 0 0,-2 0 0 0 0,1 0-1 0 0,-1-1 1 0 0,0 1 0 0 0,-1-1-1 0 0,1 1 1 0 0,-1-1 0 0 0,-1 0 0 0 0,1 0-1 0 0,-1 0 1 0 0,0 0 0 0 0,0 0-1 0 0,-1-1 1 0 0,0 0 0 0 0,-2 2-108 0 0,5-7-48 0 0,0-1 0 0 0,-1 1 0 0 0,1-1 0 0 0,0 1 0 0 0,0-1 0 0 0,-1 0 0 0 0,1 0 0 0 0,0 0 0 0 0,0 0 0 0 0,0 0 0 0 0,0-1 0 0 0,0 1 0 0 0,1-1 0 0 0,-1 1 0 0 0,0-1 0 0 0,1 1 0 0 0,-1-1 0 0 0,1 0 0 0 0,-1 0 0 0 0,1 0 0 0 0,0 0 0 0 0,0 0 0 0 0,0 0 0 0 0,0 0 0 0 0,0 0 0 0 0,0-1 0 0 0,1 1 0 0 0,-1 0 0 0 0,1 0 0 0 0,-1-1 0 0 0,1 1 0 0 0,0 0 0 0 0,0-1 0 0 0,0 1 0 0 0,0 0 0 0 0,0-1 0 0 0,1 1 0 0 0,-1 0 0 0 0,1-1 0 0 0,0 1 48 0 0,1 1 50 0 0,1 1 0 0 0,0-1 0 0 0,0 1-1 0 0,-1 0 1 0 0,1 0 0 0 0,0 0 0 0 0,0 0-1 0 0,-1 0 1 0 0,1 0 0 0 0,0 1 0 0 0,0 0-1 0 0,-1-1 1 0 0,1 1 0 0 0,0 0 0 0 0,-1 0 0 0 0,1 0-1 0 0,-1 1 1 0 0,1-1 0 0 0,-1 1 0 0 0,0-1-1 0 0,0 1 1 0 0,1 0 0 0 0,-1 0 0 0 0,0 0-1 0 0,-1 0 1 0 0,2 1-50 0 0,-1-2 96 0 0,68 57 2379 0 0,-105-78-4711 0 0,10 7-3354 0 0,13 5-934 0 0</inkml:trace>
  <inkml:trace contextRef="#ctx0" brushRef="#br0" timeOffset="4706.22">1501 1476 1684 0 0,'0'0'4971'0'0,"0"0"-996"0"0,0 0-2547 0 0,2 6-440 0 0,30 201 4713 0 0,-32-200-5692 0 0,0 1 0 0 0,-1 0 0 0 0,0 0 1 0 0,0-1-1 0 0,-1 1 0 0 0,0-1 0 0 0,0 1 0 0 0,-1-1 0 0 0,0 0 1 0 0,0 0-1 0 0,-1 0 0 0 0,0 0 0 0 0,0-1 0 0 0,-1 0 0 0 0,1 1 0 0 0,-1-2 1 0 0,-1 1-1 0 0,1 0 0 0 0,-1-1 0 0 0,0 0 0 0 0,0-1 0 0 0,-1 1 1 0 0,1-1-1 0 0,-1 0 0 0 0,0-1 0 0 0,-5 3-9 0 0,-25 2-1574 0 0,13-11-3505 0 0,16 0-1344 0 0</inkml:trace>
  <inkml:trace contextRef="#ctx0" brushRef="#br0" timeOffset="4910.45">1890 1796 8069 0 0,'0'0'7240'0'0,"0"0"-6760"0"0,0 0-480 0 0,0 0 0 0 0,0 0 568 0 0,-36 1 105 0 0,17-5-249 0 0,-1-1-308 0 0,-3-1-116 0 0,1 0-460 0 0,3-1-252 0 0,2-2-333 0 0,4 0-767 0 0,2 1-2976 0 0,9-7-2185 0 0</inkml:trace>
  <inkml:trace contextRef="#ctx0" brushRef="#br0" timeOffset="5066.37">1893 1678 4244 0 0,'0'0'8249'0'0,"0"0"-6653"0"0,0 0-876 0 0,0 0-188 0 0,0 0-44 0 0,0 0 16 0 0,-41-13-151 0 0,17 6-241 0 0,-5-1-112 0 0,0 1-993 0 0,2 1-787 0 0,5-1-1420 0 0,6 2-3393 0 0</inkml:trace>
  <inkml:trace contextRef="#ctx0" brushRef="#br0" timeOffset="5316.05">2181 1810 13121 0 0,'0'0'2652'0'0,"0"0"-1888"0"0,0 0-605 0 0,0 0 152 0 0,0 0 12 0 0,2 5-129 0 0,1 0-303 0 0,-3-3 160 0 0,0 0-1 0 0,0 0 1 0 0,0 0-1 0 0,1 0 1 0 0,-1 0-1 0 0,1 0 1 0 0,-1 0-1 0 0,1-1 1 0 0,0 1-1 0 0,0 0 1 0 0,0 0-1 0 0,0 0 0 0 0,0-1 1 0 0,0 1-1 0 0,0 0 1 0 0,1-1-1 0 0,-1 1 1 0 0,1-1-1 0 0,-1 0 1 0 0,1 1-1 0 0,-1-1 1 0 0,1 0-1 0 0,0 0 1 0 0,-1 0-1 0 0,1 0 1 0 0,0 0-1 0 0,0 0 0 0 0,0-1 1 0 0,0 1-1 0 0,0-1 1 0 0,0 1-1 0 0,0-1 1 0 0,0 0-1 0 0,0 0 1 0 0,0 0-1 0 0,0 0 1 0 0,0 0-1 0 0,0 0 1 0 0,0 0-1 0 0,0-1 1 0 0,0 1-1 0 0,0-1 0 0 0,0 1 1 0 0,0-1-1 0 0,0 0 1 0 0,-1 0-1 0 0,1 0 1 0 0,1-1-51 0 0,-1 1-94 0 0,-1-1 1 0 0,0 0-1 0 0,0 0 0 0 0,0 1 1 0 0,0-1-1 0 0,0 0 0 0 0,0 0 1 0 0,0 0-1 0 0,0 0 1 0 0,-1 0-1 0 0,1-1 0 0 0,-1 1 1 0 0,0 0-1 0 0,0 0 0 0 0,1 0 1 0 0,-1 0-1 0 0,-1 0 0 0 0,1-1 1 0 0,0 1-1 0 0,0 0 1 0 0,-1 0-1 0 0,1 0 0 0 0,-1 0 1 0 0,0 0-1 0 0,0 0 0 0 0,1 0 1 0 0,-1 0-1 0 0,-1 0 1 0 0,1 0-1 0 0,0 0 0 0 0,0 1 1 0 0,-1-1-1 0 0,1 1 0 0 0,-1-1 1 0 0,0 0 93 0 0,-41-35-9869 0 0,15 17 3177 0 0</inkml:trace>
  <inkml:trace contextRef="#ctx0" brushRef="#br0" timeOffset="5768.67">424 758 1004 0 0,'0'0'236'0'0,"0"0"860"0"0,53-15 624 0 0,-18 12-888 0 0,21 3 317 0 0,7 9 7 0 0,6 5 156 0 0,5 6-432 0 0,0 2-492 0 0,11 4-280 0 0,6 3-108 0 0,8 3-956 0 0,6-2-1056 0 0,4-1-2081 0 0,-25-8 1273 0 0</inkml:trace>
  <inkml:trace contextRef="#ctx0" brushRef="#br0" timeOffset="5956.37">2203 1075 2964 0 0,'104'0'3273'0'0,"-8"-3"-2077"0"0,7-5-896 0 0,-18-3-300 0 0,-15-3-404 0 0,-7-5-144 0 0,-17 1 120 0 0,-14-2 220 0 0,-9-11 104 0 0,-18-11 40 0 0,-6-10-16 0 0,-20-10-100 0 0,-20-2-28 0 0,-17 1-185 0 0,-16-6 237 0 0,-16-1-68 0 0,-15-5-816 0 0,19 20-1100 0 0</inkml:trace>
  <inkml:trace contextRef="#ctx0" brushRef="#br0" timeOffset="6112.23">1060 7 1500 0 0,'-65'-5'289'0'0,"-1"3"0"0"0,0 3 0 0 0,0 3 0 0 0,0 3 0 0 0,1 2 0 0 0,0 4-1 0 0,1 2 1 0 0,1 3 0 0 0,0 3 0 0 0,1 2 0 0 0,2 3 0 0 0,1 3 0 0 0,-39 25-289 0 0,89-48 8 0 0,-1 0-1 0 0,1 1 1 0 0,0 0 0 0 0,0 1 0 0 0,1 0 0 0 0,0 0 0 0 0,0 1 0 0 0,1-1-1 0 0,0 2 1 0 0,1-1 0 0 0,0 1 0 0 0,1 0 0 0 0,0 0 0 0 0,0 1-1 0 0,1-1 1 0 0,0 1 0 0 0,1 0 0 0 0,0 0 0 0 0,1 0 0 0 0,0 1-1 0 0,1-1 1 0 0,0 0 0 0 0,1 1 0 0 0,0-1 0 0 0,1 1 0 0 0,0-1-1 0 0,0 0 1 0 0,2 0 0 0 0,-1 1 0 0 0,2-2 0 0 0,-1 1 0 0 0,1 0 0 0 0,2 2-8 0 0,19 16-27 0 0,1-1 0 0 0,1-1 0 0 0,1-1 0 0 0,2-2 0 0 0,0-1 0 0 0,2-1 1 0 0,0-2-1 0 0,1-1 0 0 0,1-1 0 0 0,1-2 0 0 0,0-2 0 0 0,1-1 1 0 0,1-2-1 0 0,0-1 0 0 0,0-2 0 0 0,2-1 27 0 0,124 30 1979 0 0,2-7 0 0 0,1-7 0 0 0,46-5-1979 0 0,-186-16-104 0 0,69 1-28 0 0,-32-13-3403 0 0,-31-4-2712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2:36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2773 353 312 0 0,'0'0'5962'0'0,"0"0"-4137"0"0,0 0-1517 0 0,1 5-72 0 0,2 30 273 0 0,-1 0 0 0 0,-2-1 0 0 0,-1 1 0 0 0,-2 0 0 0 0,-2-1 0 0 0,0 1 0 0 0,-3-1 0 0 0,-1-1 0 0 0,-9 24-509 0 0,-2 17 716 0 0,1 15-507 0 0,-4 0 0 0 0,-4-2 1 0 0,-3-1-1 0 0,-5-1 0 0 0,-3-2 0 0 0,-46 74-209 0 0,48-105 102 0 0,-3-2 0 0 0,-1-1 0 0 0,-3-2 0 0 0,-2-2-1 0 0,-2-2 1 0 0,-2-2 0 0 0,-1-2 0 0 0,-33 18-102 0 0,35-27 119 0 0,-1-3 1 0 0,-2-1 0 0 0,-1-2-1 0 0,0-3 1 0 0,-2-2 0 0 0,0-3-1 0 0,-1-2 1 0 0,-1-2-1 0 0,0-3 1 0 0,0-2 0 0 0,-1-2-1 0 0,1-4 1 0 0,-1-1 0 0 0,0-3-1 0 0,-2-3-119 0 0,11 1 26 0 0,0-2-1 0 0,1-2 1 0 0,0-2-1 0 0,0-2 1 0 0,1-2 0 0 0,1-2-1 0 0,0-2 1 0 0,1-2-1 0 0,2-2 1 0 0,0-1-1 0 0,1-3 1 0 0,2-1-1 0 0,1-2 1 0 0,1-2-1 0 0,2-1 1 0 0,-26-31-26 0 0,12-5 30 0 0,2-2 0 0 0,3-1 0 0 0,4-3 0 0 0,3-1 0 0 0,3-2 0 0 0,4-1 0 0 0,3-2 0 0 0,4 0 0 0 0,3-2 0 0 0,4 0-1 0 0,4-1 1 0 0,3-1 0 0 0,3-42-30 0 0,0 11 59 0 0,8-288-1060 0 0,6 358-3870 0 0,-5 34-1317 0 0</inkml:trace>
  <inkml:trace contextRef="#ctx0" brushRef="#br0" timeOffset="1160.14">1279 1880 92 0 0,'0'0'399'0'0,"0"0"-102"0"0,0 0-113 0 0,0 0 914 0 0,0 0 2776 0 0,0 0-1439 0 0,0 0-1185 0 0,0 0-295 0 0,0 0-71 0 0,0-26 2429 0 0,6-32-3031 0 0,-2 0 1 0 0,-3-1-1 0 0,-3 1 0 0 0,-2 0 1 0 0,-7-31-283 0 0,-5-109 166 0 0,22 154-154 0 0,26 56-1280 0 0,49 123 1384 0 0,-164-252 1562 0 0,49 181-2356 0 0,-51-8 628 0 0,45-36-2985 0 0,36-17 2365 0 0,-13 5-4937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3:32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4968 10481 820 0 0,'48'10'751'0'0,"0"-2"-1"0"0,1-2 1 0 0,0-3 0 0 0,-1-1-1 0 0,1-3 1 0 0,0-2 0 0 0,0-2-1 0 0,11-4-750 0 0,-7-3 49 0 0,-1-1 1 0 0,-1-3-1 0 0,0-2 0 0 0,-1-2 0 0 0,-1-2 0 0 0,-1-3 0 0 0,-1-1 1 0 0,-2-3-1 0 0,0-2 0 0 0,-2-1 0 0 0,19-21-49 0 0,40-52-353 0 0,-5-5 1 0 0,-5-4-1 0 0,-4-4 1 0 0,-6-4-1 0 0,-6-3 0 0 0,-5-4 1 0 0,-2-9 352 0 0,62-123 444 0 0,-11-5 1 0 0,-12-6 0 0 0,-12-3 0 0 0,-11-5-1 0 0,10-109-444 0 0,-18 12 429 0 0,-17-2 0 0 0,-16-3 0 0 0,-17-2 0 0 0,-16 0 0 0 0,-17 0 0 0 0,-17 0 0 0 0,-21-28-429 0 0,-4 121-144 0 0,-12 1 0 0 0,-13 4 0 0 0,-12 3 0 0 0,-13 4 0 0 0,-11 4 0 0 0,-13 6 0 0 0,-84-129 144 0 0,108 235 13 0 0,-7 3 1 0 0,-6 6 0 0 0,-8 4 0 0 0,-6 6 0 0 0,-6 5 0 0 0,-6 7 0 0 0,-5 5 0 0 0,-81-50-14 0 0,101 88 17 0 0,-4 6 0 0 0,-4 6 0 0 0,-2 5 0 0 0,-4 6 1 0 0,-2 6-1 0 0,-3 6 0 0 0,-3 6 0 0 0,-1 7 0 0 0,-1 6 0 0 0,-149-15-17 0 0,175 41-88 0 0,0 5-1 0 0,0 6 1 0 0,0 4-1 0 0,1 7 0 0 0,0 4 1 0 0,1 5-1 0 0,1 6 1 0 0,1 4-1 0 0,2 6 1 0 0,2 5-1 0 0,1 4 0 0 0,-7 11 89 0 0,-30 20-22 0 0,5 6 0 0 0,3 7 0 0 0,4 5 0 0 0,4 7 0 0 0,6 5 0 0 0,4 5 0 0 0,5 6 0 0 0,-46 64 22 0 0,60-47 456 0 0,6 4 1 0 0,5 4-1 0 0,8 4 1 0 0,5 3-1 0 0,8 4 1 0 0,6 3 0 0 0,7 2-1 0 0,-20 104-456 0 0,-14 51 128 0 0,14 4 0 0 0,14 3 0 0 0,14 3 1 0 0,15 1-1 0 0,13 2 0 0 0,17 186-128 0 0,32-183-49 0 0,15-2-1 0 0,13-2 1 0 0,15-3 0 0 0,14-3-1 0 0,14-3 1 0 0,13-6 0 0 0,15-5 0 0 0,12-5-1 0 0,69 95 50 0 0,-107-208 27 0 0,8-3-1 0 0,9-6 1 0 0,7-4-1 0 0,7-7 1 0 0,8-5-1 0 0,116 102-26 0 0,-143-164-127 0 0,4-6 0 0 0,5-5 0 0 0,4-5 0 0 0,3-5 0 0 0,3-7 0 0 0,4-5 0 0 0,3-6 0 0 0,2-6 0 0 0,2-6 0 0 0,3-7 0 0 0,11-3 127 0 0,-49-26-2079 0 0,-37-15-2474 0 0,-45-2 327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3:32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1772 0 0,'0'0'6001'0'0,"0"0"-6001"0"0,0 0-5741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26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840 5 1500 0 0,'0'0'186'0'0,"0"0"751"0"0,0 0 2177 0 0,0 0-1613 0 0,0 0-848 0 0,0 0-235 0 0,0 0-343 0 0,-17 32 917 0 0,12-30-893 0 0,1 1 0 0 0,-1-1 0 0 0,0-1 0 0 0,0 1 1 0 0,0-1-1 0 0,0 0 0 0 0,0 0 0 0 0,0 0 0 0 0,0-1 1 0 0,0 0-1 0 0,0 0 0 0 0,-1 0 0 0 0,1 0 0 0 0,0-1 1 0 0,0 0-1 0 0,0 0 0 0 0,0 0 0 0 0,0-1 0 0 0,1 0 1 0 0,-5-2-100 0 0,-51-8-386 0 0,-13 34 1658 0 0,-166-47 1123 0 0,174 47-602 0 0,-101-21-248 0 0,63-34-6613 0 0,95 27-335 0 0,7-1-2105 0 0</inkml:trace>
  <inkml:trace contextRef="#ctx0" brushRef="#br0" timeOffset="997.24">770 112 2936 0 0,'0'0'1899'0'0,"0"0"10"0"0,0 0-1030 0 0,0 0-647 0 0,0 0 313 0 0,-6 1 30 0 0,-267 12 2002 0 0,260-10-2360 0 0,0 0-1 0 0,-1-1 1 0 0,1-1 0 0 0,-1-1 0 0 0,1 1 0 0 0,-1-2 0 0 0,1 0-1 0 0,0-1 1 0 0,-1 0 0 0 0,1-1 0 0 0,-9-3-217 0 0,-96-9 225 0 0,101 18-333 0 0,1 0-1547 0 0,5-4-2401 0 0,2-2-2951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48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 4376 0 0,'0'0'8028'0'0,"0"0"-6321"0"0,-3 8-1509 0 0,-30 64 489 0 0,4 1 0 0 0,3 2 0 0 0,4 1 1 0 0,2 0-1 0 0,4 2 0 0 0,1 21-687 0 0,11-63 63 0 0,1 1 1 0 0,2-1 0 0 0,2 0 0 0 0,1 0 0 0 0,1 1-1 0 0,3-2 1 0 0,0 1 0 0 0,3-1 0 0 0,1 0-1 0 0,1 0 1 0 0,2-1 0 0 0,1-1 0 0 0,2 0 0 0 0,1-1-1 0 0,2-1-63 0 0,66 87 773 0 0,-95-135-10934 0 0,1-3 389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4T01:01:27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 6261 0 0,'0'0'5636'0'0,"0"0"-4268"0"0,0 0-1240 0 0,0 0-64 0 0,0 0 456 0 0,0 0-64 0 0,-51 3 0 0 0,27-2-300 0 0,2 1-156 0 0,-4-1-176 0 0,4 1-952 0 0,-1 1-20 0 0,0-2-368 0 0,3-1-1056 0 0,4 0-2713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55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0 12525 0 0,'0'0'3440'0'0,"0"0"-3242"0"0,6 11-820 0 0,15 25 792 0 0,-2 1-1 0 0,-2 1 1 0 0,-1 0 0 0 0,-2 1-1 0 0,-2 1 1 0 0,-1 0-1 0 0,-2 1 1 0 0,-2-1-1 0 0,-2 2 1 0 0,-1-1-1 0 0,-2 0 1 0 0,-3 1-1 0 0,-1-1 1 0 0,-1 1-1 0 0,-3-1 1 0 0,-1 0-1 0 0,-2-1 1 0 0,-2 0-1 0 0,-8 18-169 0 0,8-36-15 0 0,-2-2-1 0 0,0 1 1 0 0,-1-2-1 0 0,-1 0 1 0 0,0 0-1 0 0,-2-1 1 0 0,0-1 0 0 0,-1-1-1 0 0,0-1 1 0 0,-2 0-1 0 0,-10 5 16 0 0,-86 31-4291 0 0,67-43-3797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54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75 15633 0 0,'0'0'1228'0'0,"0"0"-1681"0"0,0 0-100 0 0,0 0 385 0 0,0 0 260 0 0,0 0 135 0 0,0 0 72 0 0,6 7 56 0 0,-3-3-342 0 0,0 0 0 0 0,1-1-1 0 0,-1 1 1 0 0,1-1 0 0 0,-1 0-1 0 0,1 0 1 0 0,0 0 0 0 0,0-1-1 0 0,0 1 1 0 0,1-1 0 0 0,-1 0-1 0 0,0 0 1 0 0,1-1 0 0 0,-1 1 0 0 0,1-1-1 0 0,0 0 1 0 0,0 0 0 0 0,-1-1-1 0 0,1 1 1 0 0,0-1 0 0 0,0 0-1 0 0,0 0 1 0 0,-1-1 0 0 0,1 1-1 0 0,0-1 1 0 0,0 0 0 0 0,-1-1-1 0 0,1 1 1 0 0,-1-1 0 0 0,1 0 0 0 0,-1 0-1 0 0,0 0 1 0 0,3-2-13 0 0,-6 0-5 0 0,-1 0 0 0 0,0 0 0 0 0,1 0 1 0 0,-2 1-1 0 0,1-1 0 0 0,0 0 0 0 0,-1 0 0 0 0,1 0 0 0 0,-1 0 0 0 0,0 0 1 0 0,-1 0-1 0 0,1 0 0 0 0,0 1 0 0 0,-1-1 0 0 0,0 1 0 0 0,0-1 1 0 0,0 1-1 0 0,-1 0 0 0 0,1 0 0 0 0,-1 0 0 0 0,1 0 0 0 0,-1 0 0 0 0,0 0 1 0 0,0 1-1 0 0,0-1 0 0 0,-1 1 0 0 0,1 0 0 0 0,0 0 0 0 0,-1 0 1 0 0,0 0-1 0 0,1 1 0 0 0,-1 0 0 0 0,0-1 0 0 0,0 1 0 0 0,0 1 0 0 0,1-1 1 0 0,-1 0-1 0 0,0 1 0 0 0,0 0 0 0 0,0 0 0 0 0,-4 0 5 0 0,4 6 19 0 0,0-1 0 0 0,0 0 0 0 0,0 1-1 0 0,0 0 1 0 0,1 0 0 0 0,0 0 0 0 0,0 0-1 0 0,1 0 1 0 0,-1 1 0 0 0,1-1 0 0 0,1 1 0 0 0,-1-1-1 0 0,1 1 1 0 0,0 0 0 0 0,1 0 0 0 0,0 0 0 0 0,0 6-19 0 0,-2 10 8 0 0,-5 20-96 0 0,2 109-1665 0 0,10-143-1671 0 0,3-4-2818 0 0</inkml:trace>
  <inkml:trace contextRef="#ctx0" brushRef="#br0" timeOffset="248.15">165 277 5244 0 0,'0'0'10681'0'0,"0"0"-10469"0"0,0 0-212 0 0,0 0-144 0 0,0 0 144 0 0,-38 2 268 0 0,20-2-95 0 0,-5 0-121 0 0,1 0-52 0 0,-2 0-1033 0 0,0 0-1195 0 0,9 0-3904 0 0</inkml:trace>
  <inkml:trace contextRef="#ctx0" brushRef="#br0" timeOffset="499.02">294 316 1812 0 0,'0'0'7211'0'0,"0"0"-3980"0"0,0 0-2642 0 0,0 7-171 0 0,1-2-215 0 0,17 78 1813 0 0,-17-82-1982 0 0,-1 1-1 0 0,0 0 1 0 0,0-1 0 0 0,1 1-1 0 0,-1-1 1 0 0,1 0 0 0 0,0 1-1 0 0,-1-1 1 0 0,1 1 0 0 0,0-1-1 0 0,0 0 1 0 0,0 0 0 0 0,0 1-1 0 0,0-1 1 0 0,0 0 0 0 0,0 0-1 0 0,0 0 1 0 0,0 0-1 0 0,1 0 1 0 0,-1 0 0 0 0,0-1-1 0 0,1 1 1 0 0,-1 0 0 0 0,0-1-1 0 0,1 1 1 0 0,-1-1 0 0 0,1 1-1 0 0,-1-1 1 0 0,1 0 0 0 0,-1 1-1 0 0,1-1 1 0 0,-1 0 0 0 0,1 0-1 0 0,0 0 1 0 0,-1 0 0 0 0,1 0-1 0 0,-1-1 1 0 0,1 1-1 0 0,-1 0 1 0 0,1-1 0 0 0,-1 1-1 0 0,1-1 1 0 0,-1 0 0 0 0,0 1-1 0 0,1-1 1 0 0,-1 0 0 0 0,0 0-1 0 0,0 0 1 0 0,1 0 0 0 0,-1 0-1 0 0,0 0 1 0 0,0 0 0 0 0,1-1-34 0 0,27-60-2 0 0,-27 100-6 0 0,-1-33 82 0 0,0 1 0 0 0,0-1 0 0 0,0 0 0 0 0,-1 1-1 0 0,0-1 1 0 0,-1 0 0 0 0,1 1 0 0 0,-1-1 0 0 0,0 0 0 0 0,0 1 0 0 0,0-1 0 0 0,-1 0-1 0 0,0 0 1 0 0,0 0 0 0 0,0 0 0 0 0,-1 0 0 0 0,1-1 0 0 0,-3 4-74 0 0,-72 48 746 0 0,40-57-7101 0 0,28-6-3032 0 0</inkml:trace>
  <inkml:trace contextRef="#ctx0" brushRef="#br0" timeOffset="824.5">549 352 6493 0 0,'0'0'8392'0'0,"0"6"-6638"0"0,-4 98-107 0 0,6-103-1674 0 0,-1 1 0 0 0,1 0 0 0 0,-1-1 0 0 0,1 1 0 0 0,0-1 0 0 0,0 0-1 0 0,0 1 1 0 0,0-1 0 0 0,0 0 0 0 0,0 0 0 0 0,0 0 0 0 0,0-1 0 0 0,0 1 0 0 0,1 0 0 0 0,-1-1 0 0 0,0 0 0 0 0,0 1 0 0 0,1-1 0 0 0,-1 0 0 0 0,0 0 0 0 0,0 0 0 0 0,1 0 0 0 0,-1-1 0 0 0,0 1 0 0 0,0 0 0 0 0,1-1 0 0 0,-1 0 0 0 0,0 1 0 0 0,0-1 0 0 0,0 0 0 0 0,0 0 0 0 0,0-1 0 0 0,0 1 0 0 0,0 0 0 0 0,0 0 0 0 0,-1-1 0 0 0,1 1 0 0 0,0-1 0 0 0,-1 0 27 0 0,49-55 21 0 0,-47 59 34 0 0,0 1 0 0 0,1 0 0 0 0,-2 0-1 0 0,1 1 1 0 0,0-1 0 0 0,-1 1 0 0 0,1-1 0 0 0,-1 1 0 0 0,0 0 0 0 0,0 0-1 0 0,-1 0 1 0 0,1 0 0 0 0,-1 0 0 0 0,0 0 0 0 0,0 0 0 0 0,0 0 0 0 0,0 1 0 0 0,-1-1-1 0 0,0 0 1 0 0,0 1-55 0 0,-1 1 0 0 0,0 1-1 0 0,0 0 1 0 0,-1-1-1 0 0,0 1 0 0 0,-1-1 1 0 0,1 0-1 0 0,-1 0 1 0 0,0 0-1 0 0,-1 0 0 0 0,1 0 1 0 0,-1 0-1 0 0,0-1 1 0 0,-1 0-1 0 0,1 0 0 0 0,-1 0 1 0 0,0-1-1 0 0,-1 1 1 0 0,1-1-1 0 0,-1 0 0 0 0,1-1 1 0 0,-1 1-1 0 0,0-1 1 0 0,0 0-1 0 0,-1-1 0 0 0,1 1 1 0 0,-1-1-1 0 0,1-1 1 0 0,-1 1-1 0 0,1-1 0 0 0,-1 0 1 0 0,0-1-1 0 0,0 0 1 0 0,0 0-1 0 0,1 0 1 0 0,-1 0-1 0 0,0-1 0 0 0,-6-2 1 0 0,-10-1-5525 0 0,4-12-6542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52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89 5673 0 0,'0'0'4744'0'0,"0"0"-3477"0"0,0 0-1572 0 0,0 0 642 0 0,0 0 250 0 0,8 4-105 0 0,-2 0-344 0 0,0 0 0 0 0,0 0 0 0 0,1-1 0 0 0,-1 0 0 0 0,1-1 0 0 0,0 1 0 0 0,0-1 0 0 0,0 0 0 0 0,0-1 0 0 0,0 0 0 0 0,1 0 0 0 0,-1-1 0 0 0,0 1 0 0 0,0-2 0 0 0,1 1 0 0 0,-1-1 0 0 0,0 0 0 0 0,0 0 0 0 0,0-1 0 0 0,0 0 0 0 0,0-1 0 0 0,0 1 0 0 0,0-1 0 0 0,-1 0 0 0 0,1-1 0 0 0,-1 0-138 0 0,-6 0-59 0 0,0-1 1 0 0,-1 1 0 0 0,0 0-1 0 0,0-1 1 0 0,0 1 0 0 0,0 0-1 0 0,-1 0 1 0 0,1 0 0 0 0,-1 0-1 0 0,0 0 1 0 0,0 0 0 0 0,-1 1-1 0 0,1-1 1 0 0,-1 1-1 0 0,0-1 1 0 0,0 1 0 0 0,0 0-1 0 0,0 0 1 0 0,0 0 0 0 0,-1 0-1 0 0,1 1 1 0 0,-1 0 0 0 0,0-1-1 0 0,0 1 1 0 0,0 1-1 0 0,0-1 1 0 0,0 0 0 0 0,0 1-1 0 0,0 0 1 0 0,-2 0 58 0 0,3 2 52 0 0,0 1-1 0 0,0 0 1 0 0,1 0 0 0 0,-1 1 0 0 0,1-1-1 0 0,-1 0 1 0 0,1 1 0 0 0,0-1 0 0 0,0 1-1 0 0,0 0 1 0 0,0 0 0 0 0,0 0-1 0 0,1 0 1 0 0,-1 0 0 0 0,1 0 0 0 0,0 0-1 0 0,0 0 1 0 0,0 1 0 0 0,0-1 0 0 0,1 0-1 0 0,-1 1 1 0 0,1-1 0 0 0,0 1-1 0 0,0-1 1 0 0,0 0 0 0 0,0 1 0 0 0,1-1-1 0 0,-1 0 1 0 0,2 4-52 0 0,-3 8 165 0 0,1-13-187 0 0,-13 128 755 0 0,12-74-3310 0 0,1-49-2260 0 0,4-5-3695 0 0</inkml:trace>
  <inkml:trace contextRef="#ctx0" brushRef="#br0" timeOffset="248.23">215 236 16189 0 0,'0'0'1485'0'0,"0"0"-1485"0"0,0 0-480 0 0,-36-2 480 0 0,18 2 260 0 0,-3-1-76 0 0,-1 0-172 0 0,-1 1 0 0 0,4 0-12 0 0,-2 0-48 0 0,2 0-884 0 0,4-1-829 0 0,1 1-2323 0 0,7-7-4181 0 0</inkml:trace>
  <inkml:trace contextRef="#ctx0" brushRef="#br0" timeOffset="686.47">280 271 6169 0 0,'0'0'5111'0'0,"0"0"-3683"0"0,0 0-1517 0 0,1 8 560 0 0,-2-1-269 0 0,0 0 0 0 0,0 1 1 0 0,1-1-1 0 0,0 0 0 0 0,1 1 1 0 0,0-1-1 0 0,0 0 0 0 0,0 0 1 0 0,1 0-1 0 0,0 1 0 0 0,1-2 1 0 0,0 1-1 0 0,0 0 0 0 0,0 0 1 0 0,0-1-1 0 0,1 0 0 0 0,0 0 0 0 0,1 0 1 0 0,-1 0-1 0 0,1-1 0 0 0,0 1 1 0 0,1-1-1 0 0,-1-1 0 0 0,1 1 1 0 0,4 2-203 0 0,-9-7-13 0 0,0-1 1 0 0,1 1 0 0 0,-1 0 0 0 0,0-1 0 0 0,0 1-1 0 0,1-1 1 0 0,-1 0 0 0 0,0 1 0 0 0,0-1-1 0 0,0 0 1 0 0,0 0 0 0 0,0 1 0 0 0,0-1-1 0 0,0 0 1 0 0,0 0 0 0 0,0 0 0 0 0,0 0 0 0 0,0-1-1 0 0,-1 1 1 0 0,1 0 0 0 0,0 0 0 0 0,-1 0-1 0 0,1 0 1 0 0,-1-1 0 0 0,1 1 0 0 0,-1 0 0 0 0,0-1-1 0 0,0 1 1 0 0,1 0 0 0 0,-1-1 0 0 0,0 1-1 0 0,0 0 1 0 0,0-1 0 0 0,0 1 0 0 0,-1 0 0 0 0,1-1-1 0 0,0 1 1 0 0,0 0 0 0 0,-1-1 0 0 0,1 1-1 0 0,-1 0 1 0 0,1 0 0 0 0,-1-1 12 0 0,2-28-184 0 0,23 65 448 0 0,-22-31-228 0 0,-1 0 1 0 0,-1 0 0 0 0,1 0-1 0 0,0 1 1 0 0,-1-1 0 0 0,0 0-1 0 0,0 0 1 0 0,0 0 0 0 0,-1 1-1 0 0,1-1 1 0 0,-1 0 0 0 0,0 0-1 0 0,0 0 1 0 0,-1 0 0 0 0,1 0-1 0 0,-1 0 1 0 0,0-1 0 0 0,0 1-1 0 0,0 0 1 0 0,0-1 0 0 0,-1 1-1 0 0,1-1 1 0 0,-1 0-1 0 0,0 0 1 0 0,0 0 0 0 0,0 0-1 0 0,0 0 1 0 0,-1-1 0 0 0,1 0-1 0 0,-3 2-36 0 0,-47 9-5040 0 0,43-16-829 0 0,4-8-2023 0 0</inkml:trace>
  <inkml:trace contextRef="#ctx0" brushRef="#br0" timeOffset="967.04">527 381 2552 0 0,'0'0'6929'0'0,"0"0"-4626"0"0,0 0-1833 0 0,0 0-45 0 0,0 0-77 0 0,0 0 18 0 0,0 0 262 0 0,0 0 7 0 0,6 1-559 0 0,-2-1-24 0 0,0 0 1 0 0,0 1-1 0 0,0-1 0 0 0,-1 1 1 0 0,1 0-1 0 0,0 1 1 0 0,-1-1-1 0 0,1 0 0 0 0,0 1 1 0 0,-1 0-1 0 0,0 0 0 0 0,0 0 1 0 0,1 0-1 0 0,-1 1 1 0 0,0-1-1 0 0,-1 1 0 0 0,1 0 1 0 0,0 0-1 0 0,-1 0 0 0 0,1 0 1 0 0,-1 0-1 0 0,0 0 1 0 0,0 1-1 0 0,-1-1 0 0 0,1 1 1 0 0,-1-1-1 0 0,1 1 0 0 0,-1 0 1 0 0,0-1-1 0 0,0 1 0 0 0,-1 0 1 0 0,1 0-1 0 0,-1 0 1 0 0,0 0-1 0 0,0-1 0 0 0,0 1 1 0 0,-1 0-1 0 0,1 0 0 0 0,-1 0 1 0 0,0 0-1 0 0,0-1 1 0 0,-1 3-53 0 0,-55 29 667 0 0,34-32-3244 0 0,4-9-4107 0 0,8-6-1654 0 0</inkml:trace>
  <inkml:trace contextRef="#ctx0" brushRef="#br0" timeOffset="1216.48">696 377 7689 0 0,'0'0'6704'0'0,"0"0"-6704"0"0,0 0 0 0 0,0 0 532 0 0,-13 44 220 0 0,8-29 5 0 0,-3-1-233 0 0,4-1-324 0 0,0 0-112 0 0,3 0-40 0 0,1-4 28 0 0,2 0 96 0 0,10 0-172 0 0,0-3-344 0 0,5-1-713 0 0,-6-3-1251 0 0,17-2-4172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51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0 114 704 0 0,'0'0'7559'0'0,"0"0"-4467"0"0,0 0-2386 0 0,0 0-555 0 0,0 0 191 0 0,0 0 15 0 0,0 0-236 0 0,22 19 1558 0 0,92-6 452 0 0,-112-13-2137 0 0,1 0 1 0 0,-1-1-1 0 0,0 1 0 0 0,1-1 0 0 0,-1 0 1 0 0,0 0-1 0 0,1 0 0 0 0,-1 0 0 0 0,0 0 1 0 0,0 0-1 0 0,0 0 0 0 0,0-1 1 0 0,0 1-1 0 0,0-1 0 0 0,0 0 0 0 0,0 1 1 0 0,-1-1-1 0 0,1 0 0 0 0,0 0 0 0 0,-1 0 1 0 0,0 0-1 0 0,0 0 0 0 0,1 0 0 0 0,-1-1 1 0 0,0 1-1 0 0,-1 0 0 0 0,1-1 0 0 0,0 1 1 0 0,-1-1-1 0 0,1 1 0 0 0,-1 0 0 0 0,0-1 1 0 0,0 1-1 0 0,0-1 0 0 0,0 1 0 0 0,0-1 1 0 0,0 1-1 0 0,-1-1 0 0 0,1 1 0 0 0,-1 0 1 0 0,0-1-1 0 0,0 1 0 0 0,0 0 1 0 0,0-2 5 0 0,-1 0-42 0 0,0 0 0 0 0,1 1 0 0 0,-1-1 0 0 0,-1 0 0 0 0,1 1 1 0 0,-1-1-1 0 0,1 1 0 0 0,-1 0 0 0 0,0 0 0 0 0,0 0 0 0 0,0 0 1 0 0,-1 0-1 0 0,1 1 0 0 0,-1-1 0 0 0,1 1 0 0 0,-1 0 1 0 0,0 0-1 0 0,0 1 0 0 0,0-1 0 0 0,0 1 0 0 0,0-1 0 0 0,-3 1 42 0 0,-7 69 398 0 0,-7 151 821 0 0,30-192-2994 0 0,7-15-6461 0 0,-4-11 961 0 0</inkml:trace>
  <inkml:trace contextRef="#ctx0" brushRef="#br0" timeOffset="153.99">218 259 10545 0 0,'0'0'4888'0'0,"0"0"-4888"0"0,0 0-884 0 0,0 0 884 0 0,-47 3 340 0 0,30-3-188 0 0,-3 0-144 0 0,1 0-8 0 0,1 2-780 0 0,-1-2-1440 0 0,9 0-2816 0 0,-4-6-1977 0 0</inkml:trace>
  <inkml:trace contextRef="#ctx0" brushRef="#br0" timeOffset="403.87">267 277 6129 0 0,'0'0'5831'0'0,"0"0"-4820"0"0,0 0-708 0 0,0 0 193 0 0,0 0 19 0 0,0 0-196 0 0,0 0-181 0 0,48 9-2421 0 0,-45-8 2351 0 0,0-1 0 0 0,0 1-1 0 0,-1-1 1 0 0,1 1 0 0 0,0 0-1 0 0,-1 0 1 0 0,1 0 0 0 0,-1 0 0 0 0,1 0-1 0 0,-1 0 1 0 0,0 1 0 0 0,1 0-1 0 0,-1-1 1 0 0,0 1 0 0 0,0 0 0 0 0,0 0-1 0 0,0 0 1 0 0,-1 0 0 0 0,1 0-1 0 0,0 0 1 0 0,-1 1 0 0 0,1-1 0 0 0,-1 1-1 0 0,0-1 1 0 0,0 1 0 0 0,0-1-1 0 0,0 1 1 0 0,0-1 0 0 0,-1 1 0 0 0,1 0-1 0 0,-1 0 1 0 0,0-1 0 0 0,0 1-1 0 0,0 0 1 0 0,0 0 0 0 0,0-1 0 0 0,0 1-1 0 0,-1 0 1 0 0,0-1 0 0 0,1 1-1 0 0,-1 0 1 0 0,0-1 0 0 0,0 1 0 0 0,0-1-1 0 0,0 1 1 0 0,-1-1 0 0 0,1 0-1 0 0,-1 1 1 0 0,0-1 0 0 0,1 0 0 0 0,-1 0-1 0 0,0 0 1 0 0,0 0 0 0 0,0 0-1 0 0,-1-1 1 0 0,1 1 0 0 0,-2 0-68 0 0,-19 9-845 0 0,7-10-4284 0 0,13-4-1276 0 0</inkml:trace>
  <inkml:trace contextRef="#ctx0" brushRef="#br0" timeOffset="653.6">446 290 5440 0 0,'0'0'6067'0'0,"0"0"-4043"0"0,0 0-1712 0 0,0 0 166 0 0,-4 7 152 0 0,-25 76 1175 0 0,36-41-3157 0 0,41-34-7323 0 0,-33-13 1946 0 0</inkml:trace>
  <inkml:trace contextRef="#ctx0" brushRef="#br0" timeOffset="917.3">579 321 9761 0 0,'0'0'4034'0'0,"0"0"-3372"0"0,-1 6-222 0 0,-1 9-202 0 0,0-13-203 0 0,1 0 0 0 0,0 1 1 0 0,0-1-1 0 0,0 0 0 0 0,0 1 0 0 0,0-1 0 0 0,1 0 0 0 0,-1 1 0 0 0,1-1 0 0 0,-1 1 0 0 0,1-1 1 0 0,0 1-1 0 0,0-1 0 0 0,0 1 0 0 0,0-1 0 0 0,1 1 0 0 0,-1-1 0 0 0,1 1 0 0 0,-1-1 0 0 0,1 0 1 0 0,0 1-1 0 0,0-1 0 0 0,0 0 0 0 0,0 0 0 0 0,0 1 0 0 0,0-1 0 0 0,1 0 0 0 0,-1 0 0 0 0,1 0 1 0 0,0 0-1 0 0,-1-1 0 0 0,1 1 0 0 0,0 0 0 0 0,0-1 0 0 0,0 1 0 0 0,0-1 0 0 0,0 0 0 0 0,1 0 0 0 0,-1 0 1 0 0,0 0-1 0 0,1 0 0 0 0,-1 0 0 0 0,0 0 0 0 0,1-1 0 0 0,-1 1 0 0 0,1-1 0 0 0,-1 0 0 0 0,1 0 1 0 0,0 0-36 0 0,51-37 463 0 0,-36 14 432 0 0,-9 55-1623 0 0,-7-25 781 0 0,0-1-1 0 0,-1 0 1 0 0,0 0-1 0 0,0 1 1 0 0,0-1-1 0 0,0 0 0 0 0,-1 1 1 0 0,-1-1-1 0 0,1 1 1 0 0,-1-1-1 0 0,0 0 1 0 0,0 1-1 0 0,-1-1 1 0 0,1 0-1 0 0,-1 0 1 0 0,-1 0-1 0 0,1 0 0 0 0,-1 0 1 0 0,0-1-1 0 0,-1 1 1 0 0,1-1-1 0 0,-1 0 1 0 0,0 0-1 0 0,0 0 1 0 0,-1 0-1 0 0,0-1 1 0 0,1 0-1 0 0,-1 0 0 0 0,-1 0 1 0 0,1 0-1 0 0,-1-1 1 0 0,1 0-1 0 0,-1 0 1 0 0,0-1-1 0 0,0 1 1 0 0,0-1-1 0 0,-6 1-52 0 0,-72-7-840 0 0,32-17-7767 0 0,31 4-1081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49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57 101 1004 0 0,'0'0'1180'0'0,"0"0"1402"0"0,0 0-719 0 0,0 0-889 0 0,0 0-106 0 0,0 0 119 0 0,0 0 0 0 0,0 0-31 0 0,27 14 846 0 0,61-14 358 0 0,-87 0-2147 0 0,1 0 0 0 0,0 0 0 0 0,-1 0 0 0 0,1 0 0 0 0,0-1 0 0 0,-1 1 0 0 0,1 0 0 0 0,-1-1 0 0 0,1 1 0 0 0,-1-1 0 0 0,1 1 0 0 0,-1-1 0 0 0,1 0 0 0 0,-1 0 0 0 0,1 0 0 0 0,-1 0 0 0 0,0 0 0 0 0,1 0 0 0 0,-1 0 0 0 0,0 0 0 0 0,0 0 0 0 0,0-1 0 0 0,0 1 0 0 0,0 0 0 0 0,0-1 0 0 0,0 1 0 0 0,-1-1 0 0 0,1 1 0 0 0,0-1 0 0 0,-1 1 0 0 0,1-1 0 0 0,-1 1 0 0 0,0-1 0 0 0,1 0 0 0 0,-1 1 0 0 0,0-1 0 0 0,0 1 0 0 0,0-1 0 0 0,0 0 0 0 0,0 1 0 0 0,-1-1 0 0 0,1 0 0 0 0,0 1 0 0 0,-1-1 0 0 0,1 1 0 0 0,-1-1 0 0 0,1 1 0 0 0,-1-1 0 0 0,0 1 0 0 0,0-1 0 0 0,0 0-13 0 0,-2-2-77 0 0,-1-1 0 0 0,1 1 0 0 0,-1 0 0 0 0,0 1 0 0 0,0-1 0 0 0,0 1 0 0 0,0-1 0 0 0,-1 1 0 0 0,1 0 0 0 0,-1 1 0 0 0,0-1 0 0 0,0 1 0 0 0,0 0 0 0 0,0 0 0 0 0,0 0 0 0 0,0 1 0 0 0,-1 0 0 0 0,1 0 0 0 0,0 0 0 0 0,-1 1 0 0 0,1 0 77 0 0,2 3 68 0 0,0 0 0 0 0,0 0 1 0 0,0 0-1 0 0,1 1 0 0 0,0-1 0 0 0,0 1 0 0 0,0 0 0 0 0,0-1 0 0 0,0 1 0 0 0,1 0 0 0 0,-1 0 0 0 0,1 0 0 0 0,0 0 0 0 0,0 1 0 0 0,1-1 0 0 0,0 0 1 0 0,-1 0-1 0 0,1 0 0 0 0,0 1 0 0 0,1-1 0 0 0,-1 0 0 0 0,1 0 0 0 0,1 4-68 0 0,-2 6 67 0 0,-8 195 960 0 0,19-181-1315 0 0,-2-24-2408 0 0,2-7-3488 0 0,-2-4-1645 0 0</inkml:trace>
  <inkml:trace contextRef="#ctx0" brushRef="#br0" timeOffset="264.62">161 257 5977 0 0,'0'0'6548'0'0,"0"0"-4980"0"0,0 0-1200 0 0,0 0-308 0 0,0 0 68 0 0,-39-7 112 0 0,20 4-116 0 0,-1 2-120 0 0,2-1-8 0 0,-4 2-684 0 0,5-3-1276 0 0,4 2-2704 0 0,1-8-3025 0 0</inkml:trace>
  <inkml:trace contextRef="#ctx0" brushRef="#br0" timeOffset="546.02">282 326 168 0 0,'0'0'1613'0'0,"0"0"2156"0"0,0 0-1175 0 0,0 0-919 0 0,0 0-78 0 0,0 0-148 0 0,0 0-409 0 0,0 0-334 0 0,0 0-254 0 0,-3 0-196 0 0,-4 2 138 0 0,46 20-164 0 0,-37-19-181 0 0,1-1 0 0 0,-1 1 0 0 0,0 0 0 0 0,0 0 0 0 0,0 0 0 0 0,0 0 0 0 0,-1 0 0 0 0,1 1 0 0 0,-1-1 0 0 0,0 0 0 0 0,0 1 0 0 0,0-1 0 0 0,0 1 0 0 0,-1-1 0 0 0,1 1-1 0 0,-1 0 1 0 0,0-1 0 0 0,0 1 0 0 0,0-1 0 0 0,0 1 0 0 0,-1 0 0 0 0,0-1 0 0 0,1 1 0 0 0,-1-1 0 0 0,-1 1 0 0 0,1-1 0 0 0,-2 3-49 0 0,-41 12-3628 0 0,39-19-1209 0 0,2-4-3847 0 0</inkml:trace>
  <inkml:trace contextRef="#ctx0" brushRef="#br0" timeOffset="794.52">410 330 6413 0 0,'0'0'5299'0'0,"0"0"-4185"0"0,0 0-525 0 0,0 0 177 0 0,-3 7-18 0 0,-31 78 902 0 0,68-56-3114 0 0,-5-22-4612 0 0,-17-8-1223 0 0</inkml:trace>
  <inkml:trace contextRef="#ctx0" brushRef="#br0" timeOffset="1042.6">549 410 8789 0 0,'0'0'3464'0'0,"0"0"-2667"0"0,0 0-619 0 0,0 0-61 0 0,0 0 96 0 0,0 0-98 0 0,0 0-297 0 0,0 0-242 0 0,29-1-55 0 0,-27 2 527 0 0,0 0-1 0 0,1 0 0 0 0,-1 0 0 0 0,0 0 1 0 0,0 1-1 0 0,-1-1 0 0 0,1 0 0 0 0,0 1 1 0 0,0-1-1 0 0,-1 1 0 0 0,1 0 0 0 0,-1 0 1 0 0,1-1-1 0 0,-1 1 0 0 0,0 0 0 0 0,1 0 1 0 0,-1 0-1 0 0,0 0 0 0 0,0 1 0 0 0,-1-1 1 0 0,1 0-1 0 0,0 0 0 0 0,-1 1 0 0 0,0-1 1 0 0,1 0-1 0 0,-1 1 0 0 0,0-1 0 0 0,0 0 0 0 0,0 1 1 0 0,0-1-1 0 0,-1 0 0 0 0,1 0 0 0 0,-1 1 1 0 0,1-1-1 0 0,-1 0 0 0 0,0 0 0 0 0,0 0 1 0 0,0 1-1 0 0,0-1 0 0 0,0 0 0 0 0,0 0 1 0 0,0 0-1 0 0,-1-1 0 0 0,1 1 0 0 0,-1 0 1 0 0,0-1-1 0 0,1 1 0 0 0,-1 0 0 0 0,0-1 1 0 0,0 0-1 0 0,0 1 0 0 0,0-1 0 0 0,0 0 0 0 0,0 0 1 0 0,0 0-1 0 0,0-1 0 0 0,-1 1 0 0 0,1 0 1 0 0,0-1-1 0 0,0 1 0 0 0,-1-1 0 0 0,1 0-47 0 0,-29 7-3794 0 0,19-7-1248 0 0</inkml:trace>
  <inkml:trace contextRef="#ctx0" brushRef="#br0" timeOffset="1211.61">670 398 7009 0 0,'0'0'4627'0'0,"0"0"-3407"0"0,0 0-1092 0 0,0 0 395 0 0,0 0 299 0 0,-3 6 16 0 0,1-3-763 0 0,0-1 0 0 0,0 1 1 0 0,0-1-1 0 0,0 1 0 0 0,1 0 1 0 0,-1-1-1 0 0,1 1 0 0 0,0 0 1 0 0,0 0-1 0 0,0 0 0 0 0,0 0 1 0 0,0 0-1 0 0,1 1 0 0 0,-1-1 1 0 0,1 0-1 0 0,0 0 0 0 0,0 0 1 0 0,0 0-1 0 0,0 1 0 0 0,1-1 0 0 0,-1 0 1 0 0,1 0-1 0 0,0 0 0 0 0,0 0 1 0 0,0 0-1 0 0,0 0 0 0 0,1 0 1 0 0,-1-1-1 0 0,1 1 0 0 0,-1 0 1 0 0,1-1-1 0 0,0 1 0 0 0,0-1 1 0 0,0 1-1 0 0,2 0-75 0 0,41 21-322 0 0,-10-16-3164 0 0,-10-7-1840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4:47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214 170 14733 0 0,'0'0'4153'0'0,"0"0"-4129"0"0,0 0-24 0 0,0 0-368 0 0,0 0 356 0 0,-36-15 12 0 0,19 9 96 0 0,-7 2-96 0 0,4-1-48 0 0,-4 1-580 0 0,2-1-828 0 0,1 1-1501 0 0,7-2-3227 0 0,5-6-1169 0 0</inkml:trace>
  <inkml:trace contextRef="#ctx0" brushRef="#br0" timeOffset="264.6">264 52 14557 0 0,'0'0'2589'0'0,"0"0"-2589"0"0,0 0-1193 0 0,-58-12 857 0 0,18 5 196 0 0,-6 0 132 0 0,1 0-912 0 0,10 1-888 0 0,14 3-2524 0 0,3-6-3249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3:55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1578 1804 444 0 0,'0'0'307'0'0,"0"0"-71"0"0,0 0 408 0 0,0 0 1545 0 0,0 0-562 0 0,0 0-690 0 0,0 0-263 0 0,0 0-10 0 0,8 8 427 0 0,-145-8 1837 0 0,-423-9 323 0 0,-156-9-3102 0 0,817 23-8983 0 0,-51-6 2579 0 0</inkml:trace>
  <inkml:trace contextRef="#ctx0" brushRef="#br0" timeOffset="248">1349 1870 8009 0 0,'0'0'2597'0'0,"-8"0"-1348"0"0,-453-11 1225 0 0,236 17-1664 0 0,-124-3-2664 0 0,301-10-4077 0 0,38 5 1245 0 0</inkml:trace>
  <inkml:trace contextRef="#ctx0" brushRef="#br0" timeOffset="7589.46">660 1193 6309 0 0,'0'0'934'0'0,"0"0"-510"0"0,0 0-201 0 0,0 0 2 0 0,-7-1 153 0 0,0-1-96 0 0,-1 0 0 0 0,1 0 0 0 0,-1-1-1 0 0,1 0 1 0 0,0-1 0 0 0,0 1-1 0 0,0-1 1 0 0,0 0 0 0 0,1-1 0 0 0,0 0-1 0 0,0 0 1 0 0,0 0 0 0 0,0-1-1 0 0,1 0 1 0 0,-3-3-282 0 0,0-3 106 0 0,1-1 0 0 0,-1 0 0 0 0,2 0 0 0 0,0 0 0 0 0,1-1 0 0 0,0 0 0 0 0,1 0 0 0 0,0 0 0 0 0,1 0 0 0 0,1-1 0 0 0,0 1 0 0 0,1-1 0 0 0,1 0 0 0 0,0 1 0 0 0,1-1 0 0 0,0 1 0 0 0,1-1 0 0 0,1 1 0 0 0,1-1 0 0 0,0 1 0 0 0,0 0 1 0 0,3-4-108 0 0,8-20 53 0 0,2 1-1 0 0,1 1 0 0 0,2 0 1 0 0,2 2-1 0 0,0 0 0 0 0,3 1 1 0 0,16-16-52 0 0,-12 22 14 0 0,2 1 0 0 0,0 2 0 0 0,2 1 0 0 0,1 2 0 0 0,0 1-1 0 0,2 2 1 0 0,0 1 0 0 0,1 2 0 0 0,0 1 0 0 0,1 2 0 0 0,1 2 0 0 0,0 1 0 0 0,35-2-14 0 0,-50 5 78 0 0,-118-12-205 0 0,152 38-393 0 0,-55-20 567 0 0,1 0 0 0 0,0 0 0 0 0,0 0 0 0 0,-1 1 0 0 0,1 0 0 0 0,0 0 0 0 0,-1 0-1 0 0,1 0 1 0 0,-1 0 0 0 0,1 1 0 0 0,-1-1 0 0 0,0 1 0 0 0,1 0 0 0 0,-1 0 0 0 0,0 1 0 0 0,0-1-1 0 0,0 0 1 0 0,-1 1 0 0 0,1 0 0 0 0,-1 0 0 0 0,1 0 0 0 0,-1 0 0 0 0,0 0 0 0 0,0 0 0 0 0,0 0-1 0 0,-1 1 1 0 0,1-1 0 0 0,-1 1 0 0 0,0-1 0 0 0,0 1 0 0 0,0-1 0 0 0,0 1 0 0 0,-1 0 0 0 0,1 0-1 0 0,-1-1 1 0 0,0 1 0 0 0,0 0 0 0 0,0 0 0 0 0,-1-1 0 0 0,1 1 0 0 0,-1 0 0 0 0,0-1 0 0 0,0 1-1 0 0,0-1 1 0 0,-1 1 0 0 0,0 1-47 0 0,-82 42-1893 0 0,20-34-5894 0 0,38-10 2555 0 0</inkml:trace>
  <inkml:trace contextRef="#ctx0" brushRef="#br0" timeOffset="10107.85">1843 302 600 0 0,'0'0'521'0'0,"0"0"377"0"0,0 0 1537 0 0,0 0-544 0 0,0 0-948 0 0,0 0-384 0 0,0 0 57 0 0,0 0 6 0 0,27-4 2967 0 0,-23 2-3513 0 0,-1 1-1 0 0,1-1 1 0 0,-1 0-1 0 0,0 0 1 0 0,0 0-1 0 0,0 0 0 0 0,0 0 1 0 0,0-1-1 0 0,0 0 1 0 0,-1 1-1 0 0,1-1 0 0 0,-1 0 1 0 0,0 0-1 0 0,0 0 1 0 0,0-1-1 0 0,0 1 0 0 0,0 0 1 0 0,-1-1-1 0 0,1 1 1 0 0,-1-1-1 0 0,0 0 0 0 0,0 1 1 0 0,-1-1-1 0 0,1 0 1 0 0,-1 1-1 0 0,0-1 0 0 0,0 0 1 0 0,0 0-1 0 0,0 0 1 0 0,0 1-1 0 0,-1-1 0 0 0,0 0 1 0 0,0 1-1 0 0,0-1 1 0 0,0 1-1 0 0,0-1 0 0 0,-1 1 1 0 0,0-1-1 0 0,0 1 1 0 0,0 0-1 0 0,0 0 0 0 0,0 0 1 0 0,0 0-1 0 0,-1 0 1 0 0,1 0-1 0 0,-1 1 0 0 0,0-1 1 0 0,0 1-1 0 0,0 0 1 0 0,0-1-1 0 0,-1 2 0 0 0,1-1 1 0 0,-1 0-76 0 0,1 0-35 0 0,0 1 0 0 0,0 0 0 0 0,0 0 1 0 0,0 0-1 0 0,-1 0 0 0 0,1 0 0 0 0,0 1 1 0 0,0 0-1 0 0,-1-1 0 0 0,1 1 0 0 0,-1 0 0 0 0,1 1 1 0 0,0-1-1 0 0,-1 0 0 0 0,1 1 0 0 0,0 0 0 0 0,0 0 1 0 0,-1 0-1 0 0,1 0 0 0 0,0 1 0 0 0,0-1 0 0 0,0 1 1 0 0,0-1-1 0 0,1 1 0 0 0,-1 0 0 0 0,0 0 1 0 0,1 1-1 0 0,-1-1 0 0 0,1 0 0 0 0,0 1 0 0 0,0-1 1 0 0,0 1-1 0 0,0 0 0 0 0,0 0 0 0 0,1 0 0 0 0,-1 0 1 0 0,0 2 34 0 0,-26 124-169 0 0,29-126 243 0 0,1-1-1 0 0,-1 0 1 0 0,0 0-1 0 0,1 0 1 0 0,-1 0-1 0 0,1 0 0 0 0,-1-1 1 0 0,1 1-1 0 0,0 0 1 0 0,0-1-1 0 0,0 1 1 0 0,0-1-1 0 0,0 1 0 0 0,0-1 1 0 0,0 0-1 0 0,0 0 1 0 0,0 0-1 0 0,1 0 1 0 0,-1-1-1 0 0,0 1 1 0 0,1 0-1 0 0,-1-1 0 0 0,1 0 1 0 0,-1 0-1 0 0,1 1 1 0 0,-1-1-1 0 0,0-1 1 0 0,1 1-1 0 0,-1 0 0 0 0,1-1 1 0 0,-1 1-1 0 0,0-1 1 0 0,1 1-1 0 0,-1-1 1 0 0,0 0-1 0 0,2-1-73 0 0,51-19-1960 0 0,-39 2-3927 0 0,-13 11-189 0 0</inkml:trace>
  <inkml:trace contextRef="#ctx0" brushRef="#br0" timeOffset="10374.05">2132 0 9513 0 0,'0'0'1037'0'0,"0"0"-731"0"0,0 0-158 0 0,0 0 14 0 0,1 7 513 0 0,16 273 5577 0 0,-17-214-6625 0 0,24-71-7569 0 0,-12-12 704 0 0</inkml:trace>
  <inkml:trace contextRef="#ctx0" brushRef="#br0" timeOffset="10575.01">2353 26 10829 0 0,'0'0'2048'0'0,"2"6"-1429"0"0,-6 214 4333 0 0,3-218-5132 0 0,3 57 201 0 0,7-44-2815 0 0,9-11-3754 0 0,-6-8 121 0 0</inkml:trace>
  <inkml:trace contextRef="#ctx0" brushRef="#br0" timeOffset="10842.11">2421 199 6385 0 0,'0'0'6648'0'0,"-34"-3"-6408"0"0,0 0-240 0 0,-14-1 0 0 0,-5 2 232 0 0,0 1-120 0 0,12 1-112 0 0,4 0-184 0 0,7-4-1804 0 0,10 2-3392 0 0</inkml:trace>
  <inkml:trace contextRef="#ctx0" brushRef="#br0" timeOffset="11338.11">2745 330 288 0 0,'0'0'301'0'0,"0"0"-163"0"0,0 0-68 0 0,0 0-40 0 0,0 0 16 0 0,0 0 26 0 0,0 0 67 0 0,0 0 28 0 0,0 0 530 0 0,6 1 1700 0 0,2 2-1478 0 0,7 1-235 0 0,3-3 3744 0 0,-18-1-3663 0 0,41-24 2978 0 0,-40 23-3714 0 0,0 0 0 0 0,1 0 0 0 0,-1 0 0 0 0,-1 0 0 0 0,1 0 0 0 0,0 0 0 0 0,0 0 0 0 0,0-1 0 0 0,-1 1 0 0 0,1 0 0 0 0,0 0 0 0 0,-1-1 0 0 0,1 1 0 0 0,-1-1 0 0 0,1 1 0 0 0,-1 0 0 0 0,0-1 0 0 0,0 1 0 0 0,0-1 0 0 0,0 1 0 0 0,0 0 0 0 0,0-1 0 0 0,0 1 0 0 0,0-1 0 0 0,0 1 0 0 0,-1 0 0 0 0,1-1 0 0 0,0 1 0 0 0,-1 0 0 0 0,1-1 0 0 0,-1 1 0 0 0,0 0 0 0 0,1-1 0 0 0,-1 1 0 0 0,0 0 0 0 0,0 0 0 0 0,0 0 0 0 0,0 0 0 0 0,0 0 0 0 0,0 0 0 0 0,0 0 0 0 0,0 0 0 0 0,0 0 0 0 0,-1 1 0 0 0,1-1 0 0 0,0 0 0 0 0,0 1 0 0 0,-1-1-29 0 0,-68-24-869 0 0,66 25 879 0 0,0 0 1 0 0,-1 0 0 0 0,1 0-1 0 0,0 1 1 0 0,-1-1-1 0 0,1 1 1 0 0,0 0 0 0 0,0 1-1 0 0,0-1 1 0 0,0 1 0 0 0,0-1-1 0 0,0 1 1 0 0,0 0-1 0 0,1 1 1 0 0,-1-1 0 0 0,1 1-1 0 0,-1-1 1 0 0,1 1-1 0 0,0 0 1 0 0,0 0 0 0 0,0 1-1 0 0,0-1 1 0 0,1 1 0 0 0,0-1-1 0 0,-1 1 1 0 0,1 0-1 0 0,0 0 1 0 0,1 0 0 0 0,-1 0-1 0 0,1 0 1 0 0,0 0-1 0 0,0 0 1 0 0,0 0 0 0 0,0 1-1 0 0,1-1 1 0 0,0 0 0 0 0,-1 0-1 0 0,2 1 1 0 0,-1 2-11 0 0,58 24 844 0 0,-14-32-6917 0 0,-30-5-1671 0 0</inkml:trace>
  <inkml:trace contextRef="#ctx0" brushRef="#br0" timeOffset="14750.29">5379 688 8113 0 0,'0'0'5372'0'0,"-11"-1"-5037"0"0,-1126-48 3110 0 0,459 26-3237 0 0,312 15-323 0 0,86 3-4237 0 0,267 4 1584 0 0,10-1-1797 0 0</inkml:trace>
  <inkml:trace contextRef="#ctx0" brushRef="#br0" timeOffset="14966.52">4960 761 9593 0 0,'-75'0'7049'0'0,"-27"-7"-6481"0"0,-32-1-568 0 0,-10 5 0 0 0,-14 3 12 0 0,-9 0 284 0 0,-5 0-96 0 0,-3 4-100 0 0,1 2-28 0 0,2 0-60 0 0,8 0 52 0 0,12-2-64 0 0,13 1-88 0 0,16-2-756 0 0,23-3-497 0 0,19-1-531 0 0,32-4-2380 0 0,11-4-5073 0 0</inkml:trace>
  <inkml:trace contextRef="#ctx0" brushRef="#br0" timeOffset="12835.74">3420 16 6005 0 0,'0'0'5965'0'0,"0"0"-4841"0"0,0 0-1979 0 0,0 9 961 0 0,26 291 4864 0 0,-26-297-5192 0 0,3 40 303 0 0,11-27-6237 0 0,-8-16 1271 0 0</inkml:trace>
  <inkml:trace contextRef="#ctx0" brushRef="#br0" timeOffset="13083.69">3642 94 52 0 0,'0'0'10406'0'0,"4"6"-7711"0"0,2 5-2366 0 0,-1 0 1 0 0,0 1-1 0 0,-1-1 0 0 0,0 1 0 0 0,-1 0 0 0 0,0 0 0 0 0,-1 0 1 0 0,-1 0-1 0 0,1 0 0 0 0,-2 0 0 0 0,0 1 0 0 0,-1 0-329 0 0,6 58 673 0 0,4-44-2104 0 0,6-21-7211 0 0,-9-9 2983 0 0</inkml:trace>
  <inkml:trace contextRef="#ctx0" brushRef="#br0" timeOffset="13335.78">3692 210 2888 0 0,'0'0'9021'0'0,"0"0"-7753"0"0,0 0-1268 0 0,0 0 0 0 0,-44-1 152 0 0,22 1 168 0 0,-6 0-104 0 0,0 2-116 0 0,-2-1-100 0 0,-2 2-488 0 0,4-3-1444 0 0,7 0-2808 0 0,-4-3-2065 0 0</inkml:trace>
  <inkml:trace contextRef="#ctx0" brushRef="#br0" timeOffset="13524.92">3852 301 7501 0 0,'0'0'2777'0'0,"0"0"-1713"0"0,0 0-606 0 0,0 0 251 0 0,0 0 176 0 0,0 0-177 0 0,0 0-303 0 0,0 0-225 0 0,6 1-34 0 0,-2 0-121 0 0,0-1 0 0 0,1 0 0 0 0,-1 0 0 0 0,0 0 0 0 0,0-1 0 0 0,1 0 1 0 0,-1 1-1 0 0,0-1 0 0 0,0-1 0 0 0,0 1 0 0 0,0-1 0 0 0,0 1 0 0 0,0-1 0 0 0,0 0 0 0 0,-1 0 1 0 0,1-1-1 0 0,-1 1 0 0 0,1-1 0 0 0,-1 0 0 0 0,0 0 0 0 0,0 0 0 0 0,0 0 0 0 0,-1 0 1 0 0,1-1-1 0 0,-1 1 0 0 0,0-1 0 0 0,1 0 0 0 0,-2 0 0 0 0,1 0 0 0 0,0 0 0 0 0,0-3-25 0 0,-2 7-13 0 0,-1-1 0 0 0,1 0 0 0 0,0 1-1 0 0,-1-1 1 0 0,1 0 0 0 0,-1 1-1 0 0,1-1 1 0 0,-1 1 0 0 0,1-1-1 0 0,-1 1 1 0 0,1-1 0 0 0,-1 1 0 0 0,0-1-1 0 0,1 1 1 0 0,-1 0 0 0 0,0-1-1 0 0,1 1 1 0 0,-1 0 0 0 0,0 0-1 0 0,1-1 1 0 0,-1 1 0 0 0,0 0-1 0 0,0 0 1 0 0,1 0 0 0 0,-1 0 0 0 0,0 0-1 0 0,0 0 1 0 0,1 0 0 0 0,-1 0-1 0 0,0 0 1 0 0,0 0 0 0 0,1 0-1 0 0,-1 1 1 0 0,0-1 0 0 0,1 0 0 0 0,-1 0-1 0 0,0 1 1 0 0,1-1 0 0 0,-1 1-1 0 0,0-1 1 0 0,1 0 0 0 0,-1 1-1 0 0,1-1 1 0 0,-1 1 0 0 0,1-1 0 0 0,-1 1-1 0 0,1 0 1 0 0,-1-1 0 0 0,1 1-1 0 0,-1-1 1 0 0,1 1 0 0 0,0 0-1 0 0,-1-1 1 0 0,1 1 0 0 0,0 0-1 0 0,0 0 1 0 0,0-1 0 0 0,-1 1 0 0 0,1 0-1 0 0,0-1 1 0 0,0 1 0 0 0,0 0-1 0 0,0 0 14 0 0,-3 1 26 0 0,0 0-1 0 0,1 0 0 0 0,-1 1 1 0 0,0-1-1 0 0,1 1 0 0 0,0-1 0 0 0,-1 1 1 0 0,1 0-1 0 0,0 0 0 0 0,1 0 1 0 0,-1 0-1 0 0,0 0 0 0 0,1 0 0 0 0,0 1 1 0 0,-1-1-1 0 0,1 0 0 0 0,1 1 1 0 0,-1-1-1 0 0,0 1 0 0 0,1-1 1 0 0,0 1-1 0 0,0-1 0 0 0,0 1 0 0 0,0-1 1 0 0,0 1-1 0 0,1-1 0 0 0,0 1 1 0 0,-1-1-1 0 0,1 1 0 0 0,1-1 0 0 0,-1 0 1 0 0,0 1-1 0 0,1-1 0 0 0,0 0 1 0 0,-1 0-1 0 0,1 0 0 0 0,0 0 1 0 0,1 0-1 0 0,-1-1 0 0 0,0 1 0 0 0,1-1 1 0 0,0 1-1 0 0,-1-1 0 0 0,1 0 1 0 0,0 0-1 0 0,0 0 0 0 0,0-1 0 0 0,4 2-25 0 0,59 7-3370 0 0,1-17-4899 0 0,-47 3 5509 0 0</inkml:trace>
  <inkml:trace contextRef="#ctx0" brushRef="#br0" timeOffset="13790.14">4300 286 940 0 0,'7'-4'4288'0'0,"0"1"-3480"0"0,49-29 3166 0 0,-34 2 1454 0 0,-100 13-4392 0 0,73 16-1073 0 0,-1 2 0 0 0,0-1 0 0 0,0 1 1 0 0,1-1-1 0 0,-1 2 0 0 0,0-1 0 0 0,1 0 1 0 0,-1 1-1 0 0,1 0 0 0 0,-1 1 0 0 0,1-1 1 0 0,0 1-1 0 0,0 0 0 0 0,0 0 0 0 0,1 1 1 0 0,-1-1-1 0 0,1 1 37 0 0,48 38 344 0 0,-41-41-310 0 0,1-1 0 0 0,-1 1 0 0 0,0-1 0 0 0,0 1-1 0 0,0 0 1 0 0,0 0 0 0 0,0 1 0 0 0,0-1 0 0 0,0 1-1 0 0,0-1 1 0 0,0 1 0 0 0,-1 0 0 0 0,1 0-1 0 0,-1 0 1 0 0,1 0 0 0 0,-1 1 0 0 0,0-1 0 0 0,0 1-1 0 0,0-1 1 0 0,0 1 0 0 0,0 0 0 0 0,-1 0 0 0 0,1 0-1 0 0,-1-1 1 0 0,0 2 0 0 0,1-1 0 0 0,-1 0-1 0 0,-1 0 1 0 0,1 0 0 0 0,0 0 0 0 0,-1 1 0 0 0,0-1-1 0 0,0 0 1 0 0,0 0 0 0 0,0 1 0 0 0,0-1 0 0 0,-1 0-1 0 0,1 0 1 0 0,-1 1 0 0 0,0-1 0 0 0,0 0-1 0 0,0 0 1 0 0,0 0 0 0 0,-1 0 0 0 0,1 0 0 0 0,-1 0-1 0 0,0-1 1 0 0,0 1 0 0 0,-1 1-34 0 0,-89 28 178 0 0,28-36-6654 0 0,45-5-331 0 0</inkml:trace>
  <inkml:trace contextRef="#ctx0" brushRef="#br0" timeOffset="14071.4">4619 230 11337 0 0,'0'0'1680'0'0,"0"0"-1030"0"0,0 0-6 0 0,0 0 428 0 0,0 0-541 0 0,-5-1-392 0 0,-7 0-170 0 0,0 1 0 0 0,1 0 0 0 0,-1 1 0 0 0,0 0 1 0 0,1 1-1 0 0,-1 0 0 0 0,1 1 0 0 0,-1 0 0 0 0,1 1 0 0 0,0 0 0 0 0,-8 5 31 0 0,18-7 12 0 0,1 0-1 0 0,0 0 1 0 0,0 0-1 0 0,0 0 0 0 0,0-1 1 0 0,0 1-1 0 0,0 0 0 0 0,0 0 1 0 0,1 0-1 0 0,-1 0 0 0 0,1 0 1 0 0,-1-1-1 0 0,1 1 1 0 0,0 0-1 0 0,0-1 0 0 0,0 1 1 0 0,0 0-1 0 0,0-1 0 0 0,0 1 1 0 0,0-1-1 0 0,0 1 1 0 0,0-1-1 0 0,1 0 0 0 0,-1 1 1 0 0,1-1-1 0 0,-1 0 0 0 0,1 0 1 0 0,-1 0-1 0 0,1 0 1 0 0,0 0-1 0 0,0-1 0 0 0,-1 1 1 0 0,1 0-1 0 0,0-1 0 0 0,0 1 1 0 0,0-1-1 0 0,-1 0 0 0 0,1 0 1 0 0,0 0-1 0 0,0 0-11 0 0,8 6 94 0 0,-7-5-57 0 0,0-1-1 0 0,0 1 0 0 0,0 0 1 0 0,0 0-1 0 0,0 0 1 0 0,0 0-1 0 0,-1 0 0 0 0,1 1 1 0 0,-1-1-1 0 0,1 1 1 0 0,-1 0-1 0 0,1-1 0 0 0,-1 1 1 0 0,0 0-1 0 0,0 1 1 0 0,0-1-1 0 0,0 0 1 0 0,0 0-1 0 0,-1 1 0 0 0,1 0 1 0 0,-1-1-1 0 0,1 1 1 0 0,-1 0-1 0 0,0-1 0 0 0,0 1 1 0 0,0 0-1 0 0,0 0 1 0 0,-1 0-1 0 0,1 0 0 0 0,-1 0 1 0 0,0 0-1 0 0,0 0 1 0 0,0 0-1 0 0,0 0 1 0 0,0 0-1 0 0,-1 0 0 0 0,1 0 1 0 0,-1-1-1 0 0,0 1 1 0 0,0 0-1 0 0,0 0 0 0 0,0 0 1 0 0,0-1-1 0 0,-1 1 1 0 0,1 0-1 0 0,-1-1 0 0 0,0 0 1 0 0,1 1-1 0 0,-3 0-36 0 0,-72 26-443 0 0,23-27-5486 0 0,34-6-705 0 0</inkml:trace>
  <inkml:trace contextRef="#ctx0" brushRef="#br0" timeOffset="14365.04">4759 361 7325 0 0,'0'0'6644'0'0,"6"1"-5021"0"0,66 28 373 0 0,-70-28-1987 0 0,1 0 1 0 0,-1 0 0 0 0,1 0 0 0 0,0 0 0 0 0,-1-1 0 0 0,1 1 0 0 0,0-1-1 0 0,-1 1 1 0 0,1-1 0 0 0,0 0 0 0 0,0 0 0 0 0,-1-1 0 0 0,1 1 0 0 0,0-1 0 0 0,0 1-1 0 0,-1-1 1 0 0,1 0 0 0 0,-1 0 0 0 0,1 0 0 0 0,-1 0 0 0 0,1 0 0 0 0,-1 0-1 0 0,1-1 1 0 0,-1 1 0 0 0,0-1 0 0 0,0 0 0 0 0,0 0 0 0 0,0 0 0 0 0,0 0-1 0 0,0 0 1 0 0,-1 0 0 0 0,1 0 0 0 0,-1-1 0 0 0,1 1 0 0 0,-1 0 0 0 0,0-1-1 0 0,0 1 1 0 0,0-1 0 0 0,0 0 0 0 0,0 1 0 0 0,-1-1 0 0 0,1 0 0 0 0,-1-1-10 0 0,-2 3-30 0 0,0 0-1 0 0,0 0 1 0 0,0-1 0 0 0,0 1 0 0 0,-1 0 0 0 0,1 1 0 0 0,0-1 0 0 0,-1 0-1 0 0,1 1 1 0 0,0-1 0 0 0,-1 1 0 0 0,1 0 0 0 0,-1 0 0 0 0,1 0 0 0 0,-1 0-1 0 0,1 0 1 0 0,0 0 0 0 0,-1 1 0 0 0,1-1 0 0 0,-1 1 0 0 0,1 0 0 0 0,0 0 0 0 0,0 0-1 0 0,-1 0 1 0 0,1 0 0 0 0,0 0 0 0 0,0 0 0 0 0,0 1 0 0 0,0-1 0 0 0,0 1-1 0 0,0-1 1 0 0,1 1 0 0 0,-1 0 0 0 0,1 0 0 0 0,-2 1 30 0 0,1-2 14 0 0,-1 0 1 0 0,1 1-1 0 0,-1-1 0 0 0,1 1 0 0 0,-1 0 1 0 0,1-1-1 0 0,0 1 0 0 0,0 0 1 0 0,0 1-1 0 0,0-1 0 0 0,0 0 1 0 0,0 1-1 0 0,1-1 0 0 0,-1 1 1 0 0,1-1-1 0 0,0 1 0 0 0,-1 0 1 0 0,1-1-1 0 0,1 1 0 0 0,-1 0 1 0 0,0 0-1 0 0,1 0 0 0 0,-1 0 1 0 0,1 0-1 0 0,0 0 0 0 0,0 0 1 0 0,0-1-1 0 0,0 1 0 0 0,0 0 0 0 0,1 0 1 0 0,0 0-1 0 0,-1 0 0 0 0,1 0 1 0 0,0 0-1 0 0,0-1 0 0 0,1 1 1 0 0,-1 0-1 0 0,0-1 0 0 0,1 1 1 0 0,0-1-1 0 0,-1 0 0 0 0,1 1 1 0 0,0-1-1 0 0,2 1-14 0 0,119 38-566 0 0,-36-34-4475 0 0,-49-8-2759 0 0</inkml:trace>
  <inkml:trace contextRef="#ctx0" brushRef="#br0" timeOffset="34330.64">475 1833 392 0 0,'0'0'5002'0'0,"0"0"-3668"0"0,0 0-1201 0 0,6 2-101 0 0,-3-1-11 0 0,0 0 1 0 0,0-1 0 0 0,0 1-1 0 0,0 0 1 0 0,0-1 0 0 0,0 0-1 0 0,0 1 1 0 0,0-1 0 0 0,0 0-1 0 0,0-1 1 0 0,0 1 0 0 0,0-1-1 0 0,0 1 1 0 0,0-1 0 0 0,0 0-1 0 0,0 0 1 0 0,0 0 0 0 0,-1 0-1 0 0,1-1 1 0 0,0 1 0 0 0,-1-1-1 0 0,1 1 1 0 0,-1-1 0 0 0,1 0-1 0 0,-1 0 1 0 0,0 0 0 0 0,0 0-1 0 0,0-1 1 0 0,0 1 0 0 0,0-1-1 0 0,-1 1 1 0 0,2-2-22 0 0,4-7 122 0 0,-1 1-1 0 0,-1-1 0 0 0,1 0 1 0 0,-1-1-1 0 0,-1 1 1 0 0,0-1-1 0 0,-1 0 1 0 0,0 0-1 0 0,-1 0 1 0 0,-1 0-1 0 0,1 0 1 0 0,-2 0-1 0 0,0-1 1 0 0,0 1-1 0 0,-1 0 1 0 0,-1 0-1 0 0,0-1 1 0 0,0 1-1 0 0,-1 0 1 0 0,-1 1-1 0 0,0-1 1 0 0,-1 1-1 0 0,-2-4-121 0 0,-9-19 79 0 0,-2 1 0 0 0,-1 1 0 0 0,-1 0 0 0 0,-2 2 0 0 0,-1 0-1 0 0,-1 2 1 0 0,-6-3-79 0 0,22 19 74 0 0,-2 1-1 0 0,1 1 0 0 0,-1-1 0 0 0,-1 2 1 0 0,0-1-1 0 0,0 1 0 0 0,-1 1 1 0 0,0 0-1 0 0,-1 1 0 0 0,0 0 0 0 0,0 1 1 0 0,0 0-1 0 0,0 1 0 0 0,-1 1 0 0 0,0 0 1 0 0,0 1-1 0 0,0 0 0 0 0,-1 1 1 0 0,1 1-1 0 0,-4 0-73 0 0,11 5-20 0 0,-1 0-1 0 0,1 1 1 0 0,0 0 0 0 0,0 0 0 0 0,0 0-1 0 0,1 1 1 0 0,-1 0 0 0 0,1 1 0 0 0,1-1 0 0 0,-1 1-1 0 0,1 0 1 0 0,1 0 0 0 0,-1 1 0 0 0,1-1-1 0 0,0 1 1 0 0,1 0 0 0 0,0 0 0 0 0,0 0 0 0 0,1 1-1 0 0,0-1 1 0 0,0 1 20 0 0,1-5 10 0 0,-8 18 5 0 0,2 0 1 0 0,0 0-1 0 0,2 1 0 0 0,0 0 1 0 0,1 0-1 0 0,2 0 0 0 0,0 1 0 0 0,2-1 1 0 0,0 1-1 0 0,1-1 0 0 0,2 0 1 0 0,0 1-1 0 0,2-1 0 0 0,0-1 0 0 0,6 12-15 0 0,-3-23-47 0 0,0-1 0 0 0,1 0 0 0 0,1-1 0 0 0,0 0 0 0 0,0-1 0 0 0,1 0 0 0 0,-1 0 0 0 0,2-1 0 0 0,-1 0 0 0 0,1-1 0 0 0,0-1 0 0 0,0 0 0 0 0,11 3 47 0 0,-10-3-321 0 0,32 11-1875 0 0,-6-8-2656 0 0</inkml:trace>
  <inkml:trace contextRef="#ctx0" brushRef="#br0" timeOffset="46506.08">2539 1974 1892 0 0,'0'0'4311'0'0,"0"0"-1797"0"0,0 0-1447 0 0,0 0-729 0 0,0 0-186 0 0,0 0 94 0 0,0 0 128 0 0,0 0 170 0 0,6 2 28 0 0,-1 1-428 0 0,-1 0-1 0 0,1-1 1 0 0,0 0 0 0 0,1 0 0 0 0,-1 0 0 0 0,0 0 0 0 0,1-1-1 0 0,-1 0 1 0 0,1 0 0 0 0,-1-1 0 0 0,1 1 0 0 0,-1-1 0 0 0,1 0 0 0 0,-1-1-1 0 0,1 1 1 0 0,-1-1 0 0 0,1 0 0 0 0,-1-1 0 0 0,0 1 0 0 0,0-1-1 0 0,1 0 1 0 0,-1 0 0 0 0,0-1 0 0 0,-1 0 0 0 0,1 1 0 0 0,0-2-1 0 0,-1 1 1 0 0,1 0 0 0 0,-1-1 0 0 0,0 0 0 0 0,0 0-144 0 0,-5-1 0 0 0,0 1-1 0 0,-1 0 1 0 0,1 0 0 0 0,-1-1-1 0 0,0 1 1 0 0,0 1 0 0 0,-1-1 0 0 0,1 0-1 0 0,-1 0 1 0 0,0 1 0 0 0,1 0 0 0 0,-2-1-1 0 0,1 1 1 0 0,0 0 0 0 0,-1 1-1 0 0,1-1 1 0 0,-1 0 0 0 0,0 1 0 0 0,0 0-1 0 0,0 0 1 0 0,0 0 0 0 0,0 1 0 0 0,0-1-1 0 0,0 1 1 0 0,-5-1 0 0 0,5 0 3 0 0,4 1-8 0 0,-1 0 0 0 0,0-1-1 0 0,0 1 1 0 0,0 0 0 0 0,-1 0 0 0 0,1 0 0 0 0,0 0 0 0 0,0 0-1 0 0,-1 0 1 0 0,1 0 0 0 0,0 1 0 0 0,-1-1 0 0 0,1 0 0 0 0,-1 1-1 0 0,1-1 1 0 0,-1 1 0 0 0,1-1 0 0 0,-1 1 0 0 0,1 0 0 0 0,-1 0 0 0 0,1 0-1 0 0,-1 0 1 0 0,1 0 0 0 0,-1 0 0 0 0,1 0 0 0 0,-1 0 0 0 0,0 0-1 0 0,1 1 1 0 0,-1-1 0 0 0,1 1 0 0 0,-1-1 0 0 0,1 1 0 0 0,0 0-1 0 0,-1-1 1 0 0,1 1 0 0 0,0 0 0 0 0,-1 0 0 0 0,1 0 0 0 0,0 0 0 0 0,0 0-1 0 0,0 0 1 0 0,0 0 0 0 0,0 0 0 0 0,0 1 0 0 0,0-1 0 0 0,0 0-1 0 0,0 1 1 0 0,1-1 0 0 0,-1 1 0 0 0,0-1 0 0 0,1 1 0 0 0,-1-1-1 0 0,1 1 1 0 0,0-1 0 0 0,0 1 0 0 0,-1-1 0 0 0,1 1 5 0 0,-12 234 1257 0 0,14-201-1844 0 0,18-25-7817 0 0,-8-11 2207 0 0</inkml:trace>
  <inkml:trace contextRef="#ctx0" brushRef="#br0" timeOffset="46751.78">2694 2110 4892 0 0,'0'0'5485'0'0,"0"0"-3929"0"0,0 0-980 0 0,0 0-572 0 0,0 0 656 0 0,-41 3 12 0 0,21-2-112 0 0,-5 0-232 0 0,-2-1-328 0 0,1 0-152 0 0,3 0-1488 0 0,4 0-2796 0 0,0-5-3481 0 0</inkml:trace>
  <inkml:trace contextRef="#ctx0" brushRef="#br0" timeOffset="46939.58">2940 1936 5929 0 0,'0'0'4664'0'0,"0"0"-3162"0"0,0 0-1061 0 0,0 0-160 0 0,-7 0 413 0 0,3 0-586 0 0,1 1 1 0 0,-1-1-1 0 0,1 1 1 0 0,-1-1 0 0 0,1 1-1 0 0,-1 0 1 0 0,1 0 0 0 0,-1 1-1 0 0,1-1 1 0 0,0 1-1 0 0,-1-1 1 0 0,1 1 0 0 0,0 0-1 0 0,0 0 1 0 0,0 1 0 0 0,1-1-1 0 0,-1 0 1 0 0,1 1 0 0 0,-1 0-1 0 0,1 0 1 0 0,0 0-1 0 0,0 0 1 0 0,0 0 0 0 0,0 0-1 0 0,0 0 1 0 0,1 0 0 0 0,0 1-1 0 0,-1 1-108 0 0,-16 136 1439 0 0,42-76-2412 0 0,33-30-4677 0 0,-44-35 745 0 0,2-5-1558 0 0</inkml:trace>
  <inkml:trace contextRef="#ctx0" brushRef="#br0" timeOffset="47187.33">3023 2065 588 0 0,'0'0'1285'0'0,"0"0"2520"0"0,0 0-2184 0 0,0 0-771 0 0,5-2 103 0 0,-1 0-800 0 0,0 1-1 0 0,0 0 1 0 0,0 0 0 0 0,0 1-1 0 0,0-1 1 0 0,0 1 0 0 0,0 0-1 0 0,0 0 1 0 0,0 0 0 0 0,0 0-1 0 0,0 1 1 0 0,0 0 0 0 0,0-1-1 0 0,0 2 1 0 0,0-1 0 0 0,-1 0-1 0 0,1 1 1 0 0,0 0 0 0 0,-1-1-1 0 0,1 1 1 0 0,-1 1 0 0 0,1-1-1 0 0,-1 0 1 0 0,0 1 0 0 0,0 0-1 0 0,0 0 1 0 0,-1 0 0 0 0,1 0-1 0 0,-1 0 1 0 0,1 0 0 0 0,-1 1-1 0 0,1 2-152 0 0,-2-4 82 0 0,0 1 0 0 0,-1 0 0 0 0,1 0 0 0 0,-1 0 0 0 0,0 0 0 0 0,1 0 0 0 0,-1-1 0 0 0,-1 1 1 0 0,1 0-1 0 0,0 0 0 0 0,-1 0 0 0 0,1 0 0 0 0,-1 0 0 0 0,0-1 0 0 0,0 1 0 0 0,0 0 0 0 0,0-1 0 0 0,-1 1 0 0 0,1-1 0 0 0,-1 1 0 0 0,1-1 0 0 0,-1 1 0 0 0,0-1 0 0 0,0 0 0 0 0,0 0 0 0 0,0 0 0 0 0,-1 0 0 0 0,1 0 0 0 0,0-1 0 0 0,-1 1 0 0 0,-1 0-82 0 0,-56 17-4770 0 0,50-19-845 0 0</inkml:trace>
  <inkml:trace contextRef="#ctx0" brushRef="#br0" timeOffset="47435.39">3253 2027 9217 0 0,'0'0'1777'0'0,"0"0"-1216"0"0,0 0 296 0 0,-4 8 226 0 0,-81 97 2090 0 0,84-104-3209 0 0,0 0 1 0 0,0-1-1 0 0,1 1 1 0 0,-1 0-1 0 0,0 0 1 0 0,0-1-1 0 0,1 1 1 0 0,-1 0-1 0 0,1 0 1 0 0,-1 0-1 0 0,1 0 1 0 0,-1 0-1 0 0,1 0 1 0 0,-1 0 0 0 0,1 0-1 0 0,0 0 1 0 0,-1 0-1 0 0,1 0 1 0 0,0 0-1 0 0,0 0 1 0 0,0 0-1 0 0,0 0 1 0 0,0 0-1 0 0,0 1 1 0 0,0-1-1 0 0,0 0 1 0 0,1 0-1 0 0,-1 0 1 0 0,0 0 0 0 0,1 0-1 0 0,-1 0 1 0 0,0 0-1 0 0,1 0 1 0 0,-1 0-1 0 0,1 0 1 0 0,0 0-1 0 0,-1-1 1 0 0,1 1-1 0 0,0 0 1 0 0,-1 0-1 0 0,1 0 1 0 0,0-1 0 0 0,0 1-1 0 0,0 0 1 0 0,0-1-1 0 0,0 1 1 0 0,0-1-1 0 0,0 1 1 0 0,0-1-1 0 0,0 0 1 0 0,0 1-1 0 0,0-1 1 0 0,0 0 35 0 0,43 1-8104 0 0,-27-7 2520 0 0</inkml:trace>
  <inkml:trace contextRef="#ctx0" brushRef="#br0" timeOffset="47686.24">3368 2181 1368 0 0,'0'0'9513'0'0,"0"0"-8753"0"0,0 0-364 0 0,0 0 628 0 0,-33 38 424 0 0,16-29-424 0 0,2-1-560 0 0,-2 0-288 0 0,1-1-176 0 0,2-1-276 0 0,-2 0-516 0 0,4-3-680 0 0,3-3-2872 0 0,-1-3-4637 0 0</inkml:trace>
  <inkml:trace contextRef="#ctx0" brushRef="#br0" timeOffset="47935.18">3484 2067 9381 0 0,'0'0'3157'0'0,"-1"6"-2124"0"0,-1-4-991 0 0,1 0 0 0 0,0 0 0 0 0,0 1 0 0 0,0-1 1 0 0,0 1-1 0 0,0-1 0 0 0,1 1 0 0 0,-1-1 0 0 0,1 1 1 0 0,0-1-1 0 0,0 1 0 0 0,-1-1 0 0 0,1 1 1 0 0,1-1-1 0 0,-1 1 0 0 0,0-1 0 0 0,1 1 0 0 0,-1-1 1 0 0,1 1-1 0 0,0-1 0 0 0,0 0 0 0 0,0 1 0 0 0,0-1 1 0 0,0 0-1 0 0,0 1 0 0 0,1-1 0 0 0,-1 0 1 0 0,1 0-1 0 0,0 0 0 0 0,-1-1 0 0 0,1 1 0 0 0,0 0 1 0 0,0 0-1 0 0,0-1 0 0 0,0 0 0 0 0,0 1 0 0 0,1-1 1 0 0,-1 0-1 0 0,0 0 0 0 0,1 0 0 0 0,-1 0 1 0 0,0 0-1 0 0,1-1 0 0 0,-1 1 0 0 0,1-1 0 0 0,-1 0 1 0 0,1 1-1 0 0,-1-1 0 0 0,1 0 0 0 0,0 0 0 0 0,1-1-42 0 0,35-63-368 0 0,-17 100 1789 0 0,-20-28-1238 0 0,-1-1 0 0 0,1 1 0 0 0,-2 0 0 0 0,1-1-1 0 0,-1 1 1 0 0,0 0 0 0 0,0 0 0 0 0,-1 0 0 0 0,0-1-1 0 0,-1 1 1 0 0,0-1 0 0 0,0 1 0 0 0,0-1 0 0 0,-1 1 0 0 0,0-1-1 0 0,0 0 1 0 0,-1 0 0 0 0,0-1 0 0 0,-3 4-183 0 0,4-6-218 0 0,0-1 1 0 0,0 1-1 0 0,-1-1 1 0 0,1 0-1 0 0,-1 0 0 0 0,0-1 1 0 0,0 1-1 0 0,0-1 1 0 0,0 0-1 0 0,-1 0 1 0 0,1 0-1 0 0,0 0 0 0 0,-1-1 1 0 0,1 0-1 0 0,-1 0 1 0 0,0 0-1 0 0,1 0 0 0 0,-1-1 1 0 0,0 1-1 0 0,1-1 1 0 0,-5-1 217 0 0,-3-3-5968 0 0,0-11-3525 0 0</inkml:trace>
  <inkml:trace contextRef="#ctx0" brushRef="#br0" timeOffset="48182.39">3761 2001 6537 0 0,'0'0'5024'0'0,"0"0"-3408"0"0,0 0-1326 0 0,6 5 206 0 0,-1 0-282 0 0,-1 0 1 0 0,0 1-1 0 0,0-1 1 0 0,0 1-1 0 0,-1 0 1 0 0,0 0 0 0 0,0 0-1 0 0,0 0 1 0 0,-1 0-1 0 0,0 1 1 0 0,0-1-1 0 0,-1 1 1 0 0,0 0 0 0 0,0-1-1 0 0,0 1 1 0 0,-1 0-1 0 0,0 5-214 0 0,0-1 46 0 0,-1 0 0 0 0,0-1 1 0 0,0 1-1 0 0,-1 0 0 0 0,0-1 0 0 0,-1 1 0 0 0,0-1 0 0 0,-1 0 0 0 0,0 0 0 0 0,-1 0 0 0 0,0-1 1 0 0,-2 3-47 0 0,-31 33-7608 0 0,32-42-604 0 0</inkml:trace>
  <inkml:trace contextRef="#ctx0" brushRef="#br0" timeOffset="48474.78">4054 2203 6445 0 0,'0'0'5613'0'0,"0"0"-5028"0"0,0 0-622 0 0,0 0 248 0 0,0 0 243 0 0,6 2 362 0 0,7 3-630 0 0,1-1 0 0 0,0 0 0 0 0,0-1 0 0 0,0-1 0 0 0,0 0 0 0 0,0-1 0 0 0,0 0 0 0 0,1-1 0 0 0,-1-1 0 0 0,0 0 0 0 0,0-1 0 0 0,0 0 0 0 0,0-1 1 0 0,7-4-187 0 0,-19 7-48 0 0,-1-1 0 0 0,0 0 0 0 0,0 1 0 0 0,1-1 1 0 0,-1 0-1 0 0,0 0 0 0 0,0 0 0 0 0,0 0 1 0 0,0 0-1 0 0,0 0 0 0 0,-1 0 0 0 0,1 0 1 0 0,0-1-1 0 0,0 1 0 0 0,-1 0 0 0 0,1 0 0 0 0,0-1 1 0 0,-1 1-1 0 0,0 0 0 0 0,1-1 0 0 0,-1 1 1 0 0,0-1-1 0 0,0 1 0 0 0,1-1 0 0 0,-1 1 1 0 0,0 0-1 0 0,0-1 0 0 0,-1 1 0 0 0,1-1 1 0 0,0 1-1 0 0,0 0 0 0 0,-1-1 0 0 0,1 1 0 0 0,-1 0 1 0 0,1-1-1 0 0,-1 0 48 0 0,-2-17-756 0 0,27 45 1731 0 0,-20-24-910 0 0,-1 1 1 0 0,0-1 0 0 0,-1 1 0 0 0,1-1-1 0 0,0 1 1 0 0,-1 0 0 0 0,1 0-1 0 0,-1 0 1 0 0,0 1 0 0 0,0-1-1 0 0,-1 0 1 0 0,1 1 0 0 0,0-1-1 0 0,-1 1 1 0 0,0 0 0 0 0,0-1 0 0 0,0 1-1 0 0,-1 0 1 0 0,1 0 0 0 0,-1 0-1 0 0,0-1 1 0 0,0 1 0 0 0,0 0-1 0 0,0 0 1 0 0,-1 0 0 0 0,1-1-1 0 0,-1 1 1 0 0,0 0 0 0 0,0 0 0 0 0,-1-1-1 0 0,1 1 1 0 0,-1-1 0 0 0,1 1-1 0 0,-1-1 1 0 0,0 0 0 0 0,-1 0-1 0 0,1 0 1 0 0,-1 0 0 0 0,1 0 0 0 0,-1 0-1 0 0,0-1 1 0 0,0 1 0 0 0,0-1-1 0 0,0 0 1 0 0,-1 1-66 0 0,-33 8-552 0 0,10-9-2810 0 0,3-5-3582 0 0</inkml:trace>
  <inkml:trace contextRef="#ctx0" brushRef="#br0" timeOffset="49109.67">4928 2099 116 0 0,'0'0'11265'0'0,"0"0"-7845"0"0,0 0-2925 0 0,0 0-414 0 0,0 0 163 0 0,0 0 390 0 0,-8-1-85 0 0,-193-20-1910 0 0,220 59 1919 0 0,-12-26-314 0 0,0-1 0 0 0,-1 1-1 0 0,0 1 1 0 0,0-1 0 0 0,-2 1-1 0 0,1 0 1 0 0,-2 0 0 0 0,0 0-1 0 0,0 0 1 0 0,-1 1 0 0 0,-1 7-244 0 0,1-19 40 0 0,-1-1 0 0 0,1 0 1 0 0,-1 1-1 0 0,1-1 0 0 0,0 0 1 0 0,0 0-1 0 0,-1 0 0 0 0,1 0 1 0 0,0-1-1 0 0,0 1 0 0 0,0 0 1 0 0,0-1-1 0 0,0 1 0 0 0,0-1 0 0 0,0 0 1 0 0,0 0-1 0 0,0 0 0 0 0,0 0 1 0 0,0 0-1 0 0,0 0 0 0 0,0 0 1 0 0,0 0-1 0 0,0-1 0 0 0,0 1 1 0 0,-1-1-1 0 0,1 0 0 0 0,0 1 1 0 0,0-1-1 0 0,0 0 0 0 0,0 0 1 0 0,-1 0-1 0 0,1-1 0 0 0,-1 1 0 0 0,1 0 1 0 0,-1 0-1 0 0,1-1 0 0 0,-1 1 1 0 0,1-1-1 0 0,-1 1 0 0 0,0-1 1 0 0,0 0-1 0 0,0 0 0 0 0,0 0-40 0 0,4-2-81 0 0,3 0-7 0 0,0 0-1 0 0,-1-1 1 0 0,0-1 0 0 0,0 1 0 0 0,0-1-1 0 0,-1 0 1 0 0,0 0 0 0 0,0-1-1 0 0,0 0 1 0 0,-1 0 0 0 0,0-1 0 0 0,-1 1-1 0 0,1-1 1 0 0,-2 0 0 0 0,1 0 0 0 0,-1 0-1 0 0,0-1 1 0 0,1-4 88 0 0,-7 6-2212 0 0,-3 3-5117 0 0,-5-1-1767 0 0</inkml:trace>
  <inkml:trace contextRef="#ctx0" brushRef="#br0" timeOffset="49481.18">5112 1898 7825 0 0,'0'0'5924'0'0,"0"0"-4426"0"0,0 0-1497 0 0,0 0 155 0 0,0 0 105 0 0,0 0-45 0 0,34-3-742 0 0,-33 3 554 0 0,1 0 1 0 0,-1 1-1 0 0,1-1 1 0 0,-1 0 0 0 0,1 1-1 0 0,-1-1 1 0 0,0 1-1 0 0,1-1 1 0 0,-1 1-1 0 0,0-1 1 0 0,1 1-1 0 0,-1 0 1 0 0,0 0 0 0 0,0 0-1 0 0,0 0 1 0 0,1 0-1 0 0,-1 0 1 0 0,0 0-1 0 0,-1 0 1 0 0,1 0-1 0 0,0 0 1 0 0,0 1 0 0 0,0-1-1 0 0,-1 0 1 0 0,1 1-1 0 0,0-1 1 0 0,-1 0-1 0 0,1 1 1 0 0,-1-1-1 0 0,0 1 1 0 0,0-1 0 0 0,1 1-1 0 0,-1-1 1 0 0,0 0-1 0 0,0 1 1 0 0,0-1-1 0 0,0 1 1 0 0,-1-1-1 0 0,1 1 1 0 0,0-1 0 0 0,-1 1-1 0 0,1-1 1 0 0,0 1-1 0 0,-1-1 1 0 0,0 0-1 0 0,1 1 1 0 0,-1-1-1 0 0,0 0 1 0 0,0 0 0 0 0,0 0-1 0 0,0 1 1 0 0,0-1-1 0 0,0 0 1 0 0,0 0-1 0 0,-1 0-28 0 0,-61 62 1241 0 0,61-62-1197 0 0,1-1-43 0 0,1 0 0 0 0,-1 1 0 0 0,0-1-1 0 0,0 0 1 0 0,1 0 0 0 0,-1 0 0 0 0,0 0 0 0 0,0 1-1 0 0,1-1 1 0 0,-1 0 0 0 0,0 1 0 0 0,1-1 0 0 0,-1 1-1 0 0,0-1 1 0 0,1 1 0 0 0,-1-1 0 0 0,0 1 0 0 0,1-1-1 0 0,-1 1 1 0 0,1-1 0 0 0,-1 1 0 0 0,1 0-1 0 0,0-1 1 0 0,-1 1 0 0 0,1 0 0 0 0,-1-1 0 0 0,1 1-1 0 0,0 0 1 0 0,0 0 0 0 0,-1-1 0 0 0,1 1 0 0 0,0 0-1 0 0,0 0 1 0 0,0 0 0 0 0,0-1 0 0 0,0 1 0 0 0,0 0-1 0 0,0 0 1 0 0,0-1 0 0 0,0 1 0 0 0,1 0-1 0 0,-1 0 1 0 0,0 0 0 0 0,0-1 0 0 0,1 1 0 0 0,-1 0-1 0 0,0-1 1 0 0,1 1 0 0 0,-1 0 0 0 0,1-1 0 0 0,-1 1-1 0 0,1 0 1 0 0,-1-1 0 0 0,1 1 0 0 0,-1-1 0 0 0,1 1-1 0 0,0-1 1 0 0,-1 1 0 0 0,1-1 0 0 0,0 0-1 0 0,-1 1 1 0 0,1-1 0 0 0,0 0 0 0 0,-1 1 0 0 0,1-1-1 0 0,0 0 1 0 0,0 0 0 0 0,0 0-1 0 0,62 5-956 0 0,-53-6 442 0 0,41-1-4530 0 0,-22-4-1334 0 0</inkml:trace>
  <inkml:trace contextRef="#ctx0" brushRef="#br0" timeOffset="49841.45">5398 2079 6537 0 0,'0'0'7140'0'0,"0"0"-5520"0"0,0 0-1332 0 0,0 0 211 0 0,0 0 99 0 0,0 0-139 0 0,6 1-300 0 0,-4 0-169 0 0,0 1 0 0 0,0-1-1 0 0,0 0 1 0 0,0 0 0 0 0,0 0 0 0 0,1 0-1 0 0,-1 0 1 0 0,0 0 0 0 0,1-1-1 0 0,-1 1 1 0 0,1-1 0 0 0,-1 0 0 0 0,1 0-1 0 0,-1 0 1 0 0,0 0 0 0 0,1 0 0 0 0,-1 0-1 0 0,1 0 1 0 0,-1-1 0 0 0,0 0-1 0 0,1 1 1 0 0,-1-1 0 0 0,0 0 0 0 0,1 0-1 0 0,-1 0 1 0 0,0 0 0 0 0,0 0-1 0 0,0-1 1 0 0,0 1 0 0 0,0-1 0 0 0,0 1-1 0 0,0-1 1 0 0,-1 0 0 0 0,1 0-1 0 0,-1 0 1 0 0,1 0 0 0 0,-1 0 0 0 0,0 0-1 0 0,1 0 1 0 0,-1 0 0 0 0,0 0 0 0 0,0-1-1 0 0,-1 1 1 0 0,1 0 0 0 0,0-1-1 0 0,-1 1 1 0 0,0-1 0 0 0,1 1 0 0 0,-1-1-1 0 0,0 1 1 0 0,0 0 0 0 0,0-1-1 0 0,-1 1 1 0 0,1-1 0 0 0,-1 1 0 0 0,1 0-1 0 0,-1-1 1 0 0,0 1 0 0 0,0 0 0 0 0,0-1 10 0 0,1 1-8 0 0,-1-1 0 0 0,1 1 1 0 0,-1-1-1 0 0,0 1 1 0 0,0 0-1 0 0,0 0 1 0 0,0-1-1 0 0,-1 1 1 0 0,1 0-1 0 0,-1 0 1 0 0,1 0-1 0 0,-1 0 1 0 0,0 0-1 0 0,1 1 0 0 0,-1-1 1 0 0,0 0-1 0 0,0 1 1 0 0,0-1-1 0 0,0 1 1 0 0,-1 0-1 0 0,1 0 1 0 0,0 0-1 0 0,0 0 1 0 0,-1 0-1 0 0,1 0 0 0 0,-1 1 1 0 0,1-1-1 0 0,-1 1 1 0 0,1 0-1 0 0,-1-1 1 0 0,1 1-1 0 0,-1 0 1 0 0,1 0-1 0 0,-1 1 1 0 0,1-1-1 0 0,-1 1 1 0 0,1-1-1 0 0,-1 1 0 0 0,1 0 1 0 0,0 0-1 0 0,-1 0 1 0 0,1 0-1 0 0,0 0 1 0 0,0 0-1 0 0,0 1 1 0 0,0-1-1 0 0,0 1 1 0 0,0-1-1 0 0,0 1 1 0 0,0 0-1 0 0,1 0 0 0 0,-1 0 1 0 0,0 0-1 0 0,1 0 1 0 0,-1 1 7 0 0,-5 230 2926 0 0,6-193-2989 0 0,1-26-8307 0 0,0-22 268 0 0</inkml:trace>
  <inkml:trace contextRef="#ctx0" brushRef="#br0" timeOffset="50105.44">5478 2212 8869 0 0,'0'0'7861'0'0,"0"0"-7861"0"0,0 0-601 0 0,-38 1 601 0 0,14-3 180 0 0,-2-1-180 0 0,2 1-140 0 0,-1-1-828 0 0,1 1-1380 0 0,7 1-2636 0 0,-6-5-1853 0 0</inkml:trace>
  <inkml:trace contextRef="#ctx0" brushRef="#br0" timeOffset="50508.37">5707 2045 2612 0 0,'0'0'6260'0'0,"0"0"-3738"0"0,0 0-1494 0 0,0 0-322 0 0,-7 3 121 0 0,1 1-564 0 0,1 0-1 0 0,-1 1 0 0 0,0-1 1 0 0,1 1-1 0 0,0 0 1 0 0,0 0-1 0 0,1 1 0 0 0,-1 0 1 0 0,1 0-1 0 0,0 0 1 0 0,1 0-1 0 0,0 0 0 0 0,0 1 1 0 0,0-1-1 0 0,0 1 1 0 0,1 3-263 0 0,-21 123 1359 0 0,23-129-1427 0 0,1 0-1 0 0,-1-1 0 0 0,1 1 0 0 0,0 0 0 0 0,0-1 0 0 0,0 1 0 0 0,0-1 0 0 0,0 1 0 0 0,1-1 0 0 0,0 0 0 0 0,-1 1 0 0 0,1-1 0 0 0,1 0 0 0 0,-1 0 0 0 0,0 0 0 0 0,1-1 0 0 0,-1 1 0 0 0,1 0 0 0 0,0-1 0 0 0,0 0 0 0 0,0 0 0 0 0,0 0 0 0 0,0 0 0 0 0,0 0 1 0 0,1-1-1 0 0,-1 1 0 0 0,1-1 0 0 0,-1 0 0 0 0,1 0 0 0 0,0 0 0 0 0,-1 0 0 0 0,1-1 0 0 0,0 1 0 0 0,3-1 69 0 0,-6 0-154 0 0,14 0-2981 0 0,-4-5-1962 0 0,5-8-3550 0 0</inkml:trace>
  <inkml:trace contextRef="#ctx0" brushRef="#br0" timeOffset="50774.78">5890 2186 13101 0 0,'0'0'992'0'0,"0"0"-980"0"0,0 0 784 0 0,-19 46 124 0 0,10-31-3 0 0,-4-2-181 0 0,-2 0-228 0 0,1 0-324 0 0,-2-1-120 0 0,1-3-56 0 0,2 1-8 0 0,0-4-148 0 0,1-3-708 0 0,4-1-385 0 0,3-2-815 0 0,1-2-2516 0 0,4-9-3901 0 0</inkml:trace>
  <inkml:trace contextRef="#ctx0" brushRef="#br0" timeOffset="50930.67">5760 2194 6777 0 0,'0'0'7056'0'0,"0"0"-6156"0"0,20 35-632 0 0,-13-20 336 0 0,1 3 12 0 0,1-1 121 0 0,1 1-41 0 0,-3-2-272 0 0,1-1-252 0 0,0-2-112 0 0,0-2-8 0 0,-3-2-52 0 0,3-1-448 0 0,0-4-380 0 0,-1-2-441 0 0,0-2-1351 0 0,1-3-4096 0 0</inkml:trace>
  <inkml:trace contextRef="#ctx0" brushRef="#br0" timeOffset="51084.19">6018 2154 6597 0 0,'0'0'9456'0'0,"0"0"-8959"0"0,23 49-301 0 0,-17-24 228 0 0,1 2 60 0 0,-1 0-100 0 0,-4 1-124 0 0,-2 0-172 0 0,-4-2-88 0 0,-7-1-4 0 0,-5-2-120 0 0,-10 1-780 0 0,-13-6-501 0 0,6-6-1747 0 0,-6-11-7909 0 0</inkml:trace>
  <inkml:trace contextRef="#ctx0" brushRef="#br0" timeOffset="51657.9">3585 2339 5765 0 0,'0'0'6401'0'0,"0"0"-4633"0"0,0 0-1643 0 0,0 0 252 0 0,-5 2 187 0 0,-125 36 2125 0 0,119-36-2778 0 0,-1 1 0 0 0,1-1 1 0 0,-1-1-1 0 0,0 0 0 0 0,1-1 0 0 0,-1 0 1 0 0,0-1-1 0 0,1 0 0 0 0,-1-1 0 0 0,0 0 1 0 0,1-1-1 0 0,0 0 0 0 0,-1-1 0 0 0,1 0 1 0 0,1 0-1 0 0,-11-7 89 0 0,-87 23 983 0 0,99-10-1031 0 0,0-1 1 0 0,-1 0-1 0 0,1 0 1 0 0,-1-1-1 0 0,1-1 1 0 0,-1 1-1 0 0,1-1 1 0 0,0-1-1 0 0,-1 0 1 0 0,1 0-1 0 0,0-1 1 0 0,0 0-1 0 0,0-1 1 0 0,1 0-1 0 0,-1 0 1 0 0,-7-6 47 0 0,11-8-2397 0 0,12 9-2271 0 0,2 4-1347 0 0</inkml:trace>
  <inkml:trace contextRef="#ctx0" brushRef="#br0" timeOffset="51920.89">3240 2529 8505 0 0,'0'0'7667'0'0,"0"0"-5617"0"0,0 0-2071 0 0,-3 6 2 0 0,-1 4 47 0 0,0-1-1 0 0,-1 0 1 0 0,-1 0-1 0 0,0 0 0 0 0,0 0 1 0 0,-1-1-1 0 0,0 0 1 0 0,0-1-1 0 0,0 1 1 0 0,-1-1-1 0 0,-1-1 0 0 0,1 1 1 0 0,-8 3-28 0 0,-17 1-3434 0 0,-4-13-3522 0 0,21-3-1173 0 0</inkml:trace>
  <inkml:trace contextRef="#ctx0" brushRef="#br0" timeOffset="52169.98">3010 2549 11725 0 0,'0'0'3060'0'0,"0"0"-1916"0"0,0 0-788 0 0,42 13 93 0 0,-22 0 51 0 0,1 3 20 0 0,0 4-76 0 0,0 0-84 0 0,-1 2-76 0 0,1 1-148 0 0,1 1-136 0 0,1-2-136 0 0,0-2-1164 0 0,-6-5-4213 0 0,6-10-6184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6:43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1 300 0 0,'0'0'2432'0'0,"0"0"708"0"0,0 0-1945 0 0,0 0-492 0 0,0 0-76 0 0,0 0-47 0 0,0 0-161 0 0,0 0-57 0 0,-34 8 1423 0 0,-125 10 622 0 0,67-15-4810 0 0,87-1 544 0 0,6 1-4739 0 0,6-1 3508 0 0</inkml:trace>
  <inkml:trace contextRef="#ctx0" brushRef="#br0" timeOffset="250.71">274 95 3496 0 0,'0'0'2969'0'0,"0"0"-1310"0"0,0 0-771 0 0,0 0-253 0 0,0 0 42 0 0,0 0 281 0 0,0 0 27 0 0,-7 0-157 0 0,-259 0 131 0 0,265-1-2882 0 0,3 0-2767 0 0,7-2-1099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6:47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7 1212 0 0,'0'0'857'0'0,"0"0"1617"0"0,0 0-642 0 0,0 0-794 0 0,0 0-56 0 0,0 0 168 0 0,0 0 44 0 0,0 0-224 0 0,13-5 746 0 0,-284 4 911 0 0,271 1-2788 0 0,0 0 0 0 0,1 0 0 0 0,-1 0 0 0 0,1 0 0 0 0,-1 0 0 0 0,1 1 0 0 0,-1-1 0 0 0,0 0 0 0 0,1 0 0 0 0,-1 0 0 0 0,1 1 0 0 0,-1-1 0 0 0,0 0 0 0 0,1 1 0 0 0,-1-1 0 0 0,0 0 0 0 0,1 1 0 0 0,-1-1 0 0 0,0 0 0 0 0,0 1 0 0 0,1-1 0 0 0,-1 1 0 0 0,0-1 0 0 0,0 0 0 0 0,0 1 0 0 0,0-1 0 0 0,1 1 0 0 0,-1-1 0 0 0,0 1-1 0 0,0-1 1 0 0,0 1 0 0 0,0-1 0 0 0,0 1 0 0 0,0-1 0 0 0,0 0 0 0 0,0 1 0 0 0,0-1 0 0 0,-1 1 0 0 0,1-1 0 0 0,0 1 0 0 0,0-1 0 0 0,0 1 0 0 0,0-1 0 0 0,-1 0 0 0 0,1 1 0 0 0,0-1 0 0 0,-1 1 161 0 0,15 3-3956 0 0</inkml:trace>
  <inkml:trace contextRef="#ctx0" brushRef="#br0" timeOffset="250.07">316 55 4912 0 0,'0'0'5206'0'0,"0"0"-3360"0"0,0 0-1372 0 0,0 0-253 0 0,-6 0 331 0 0,-26-4 585 0 0,-179-5-525 0 0,199 12-1964 0 0,4-1-5103 0 0,8-1 1386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9T01:56:54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42 236 4700 0 0,'0'0'2308'0'0,"0"0"-605"0"0,0 0-897 0 0,-6-4-165 0 0,-30-15 613 0 0,171 65 1545 0 0,-33-68-772 0 0,-100 21-2014 0 0,-1 0-1 0 0,1 1 1 0 0,0-1 0 0 0,0 0 0 0 0,0 0 0 0 0,-1 0 0 0 0,1 0 0 0 0,0-1 0 0 0,-1 1 0 0 0,0 0 0 0 0,1-1 0 0 0,-1 1 0 0 0,1-1 0 0 0,-1 1 0 0 0,0-1 0 0 0,0 0 0 0 0,0 1-1 0 0,0-1 1 0 0,0 0 0 0 0,-1 0 0 0 0,1 0 0 0 0,0 0 0 0 0,-1 1 0 0 0,1-1 0 0 0,-1 0 0 0 0,0 0 0 0 0,0 0 0 0 0,1 0 0 0 0,-1 0 0 0 0,-1 0 0 0 0,1 0 0 0 0,0 0 0 0 0,0 0-1 0 0,-1 0 1 0 0,1 0 0 0 0,-1 0 0 0 0,0 0 0 0 0,1 0 0 0 0,-1 0 0 0 0,0 1 0 0 0,0-1 0 0 0,0 0 0 0 0,0 1 0 0 0,-1-1 0 0 0,1 1 0 0 0,0-1 0 0 0,-1 1 0 0 0,1-1 0 0 0,-1 1-13 0 0,-6-9-53 0 0,0 1 1 0 0,0 1 0 0 0,-1 0-1 0 0,0 0 1 0 0,0 0 0 0 0,-1 1-1 0 0,0 1 1 0 0,0-1-1 0 0,0 2 1 0 0,-1 0 0 0 0,0 0-1 0 0,0 1 1 0 0,-1 0 0 0 0,1 0-1 0 0,-1 2 1 0 0,0-1 52 0 0,10 5 16 0 0,-1 0-1 0 0,1 1 1 0 0,0-1-1 0 0,1 0 1 0 0,-1 1-1 0 0,0 0 1 0 0,1-1-1 0 0,0 1 1 0 0,-1 0-1 0 0,1-1 1 0 0,0 1-1 0 0,0 0 1 0 0,1 0-1 0 0,-1 0 1 0 0,0 0 0 0 0,1 0-1 0 0,0 0 1 0 0,0 0-1 0 0,0 0 1 0 0,0 0-1 0 0,0 0 1 0 0,1 0-1 0 0,-1 0 1 0 0,1 0-1 0 0,0 0 1 0 0,0 0-1 0 0,0-1 1 0 0,0 1-1 0 0,0 0 1 0 0,1 0-16 0 0,-1 1 34 0 0,24 280 925 0 0,-19-260-2772 0 0,9-17-4168 0 0,-7-7 1490 0 0</inkml:trace>
  <inkml:trace contextRef="#ctx0" brushRef="#br0" timeOffset="249.07">212 372 7637 0 0,'0'0'2656'0'0,"0"0"-1036"0"0,0 0-1056 0 0,0 0-180 0 0,0 0 228 0 0,-46-2-116 0 0,25 4-268 0 0,-4 1-228 0 0,1-1-560 0 0,-4-1-1740 0 0,9-1-4085 0 0</inkml:trace>
  <inkml:trace contextRef="#ctx0" brushRef="#br0" timeOffset="402.98">442 0 6797 0 0,'0'0'4456'0'0,"0"0"-3992"0"0,0 0-376 0 0,0 0 104 0 0,0 0 708 0 0,-8 35 308 0 0,-2-25 120 0 0,-8 2-259 0 0,1 0-545 0 0,-2 1-524 0 0,0 2-372 0 0,-1-1-1025 0 0,6-1-1487 0 0,2-1 1816 0 0,6-3-688 0 0,5-6-2869 0 0</inkml:trace>
  <inkml:trace contextRef="#ctx0" brushRef="#br0" timeOffset="605.56">538 110 10501 0 0,'0'0'1008'0'0,"0"0"-960"0"0,0 0 352 0 0,0 0 596 0 0,-35 35-12 0 0,9-19-404 0 0,-10 0-580 0 0,-1-1-988 0 0,9-2-2052 0 0,-1-7-7157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24038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6973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1C23-8E0B-4DC3-ACDB-C4F90A5FA8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A5B2A-32F1-473D-A360-E4D88015F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0DEA7-9CBD-486F-8FF4-A4E782E3F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623C3-BC50-4782-9567-D5FBFFE397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2355800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28600"/>
            <a:ext cx="70104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216A1-2202-4A07-8497-F4C0177783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3B2F9-8574-4C3D-A55C-6BEB5074F6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BEFEE-A5F0-48A3-B0BE-5604B8FA0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ECE1F-0D51-47AD-9F5D-17D6C68144D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1044793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9122"/>
            <a:ext cx="8229600" cy="8572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000">
                <a:solidFill>
                  <a:srgbClr val="7F45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161110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34985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3404467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7200" y="32466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5720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68605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14900" y="4033480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881188" y="1321594"/>
            <a:ext cx="1498600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054476" y="1321594"/>
            <a:ext cx="1300163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>
          <a:xfrm>
            <a:off x="6003926" y="1321594"/>
            <a:ext cx="1139825" cy="43815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51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144018"/>
            <a:ext cx="8430768" cy="85725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08-11-2024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08356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70174" y="160805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70174" y="204594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0174" y="2516483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0174" y="2974538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0174" y="344507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70174" y="365895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70174" y="4129491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2987020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57200" y="3457557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367143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57200" y="414197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25"/>
          </p:nvPr>
        </p:nvSpPr>
        <p:spPr>
          <a:xfrm>
            <a:off x="477076" y="22860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25" name="Table Placeholder 24"/>
          <p:cNvSpPr>
            <a:spLocks noGrp="1"/>
          </p:cNvSpPr>
          <p:nvPr>
            <p:ph type="tbl" sz="quarter" idx="26"/>
          </p:nvPr>
        </p:nvSpPr>
        <p:spPr>
          <a:xfrm>
            <a:off x="476666" y="2992041"/>
            <a:ext cx="8277225" cy="1579959"/>
          </a:xfrm>
        </p:spPr>
        <p:txBody>
          <a:bodyPr/>
          <a:lstStyle/>
          <a:p>
            <a:endParaRPr lang="en-IN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4916488" y="109299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8"/>
          </p:nvPr>
        </p:nvSpPr>
        <p:spPr>
          <a:xfrm>
            <a:off x="4915726" y="3572808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915726" y="218132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915726" y="272798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31"/>
          </p:nvPr>
        </p:nvSpPr>
        <p:spPr>
          <a:xfrm>
            <a:off x="4915726" y="329451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32"/>
          </p:nvPr>
        </p:nvSpPr>
        <p:spPr>
          <a:xfrm>
            <a:off x="4915726" y="3861043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26"/>
          <p:cNvSpPr>
            <a:spLocks noGrp="1"/>
          </p:cNvSpPr>
          <p:nvPr>
            <p:ph type="pic" sz="quarter" idx="33"/>
          </p:nvPr>
        </p:nvSpPr>
        <p:spPr>
          <a:xfrm>
            <a:off x="4915726" y="163467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4915726" y="264349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5" name="Picture Placeholder 26"/>
          <p:cNvSpPr>
            <a:spLocks noGrp="1"/>
          </p:cNvSpPr>
          <p:nvPr>
            <p:ph type="pic" sz="quarter" idx="35"/>
          </p:nvPr>
        </p:nvSpPr>
        <p:spPr>
          <a:xfrm>
            <a:off x="4915726" y="1709221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6" name="Picture Placeholder 26"/>
          <p:cNvSpPr>
            <a:spLocks noGrp="1"/>
          </p:cNvSpPr>
          <p:nvPr>
            <p:ph type="pic" sz="quarter" idx="36"/>
          </p:nvPr>
        </p:nvSpPr>
        <p:spPr>
          <a:xfrm>
            <a:off x="4915726" y="2921795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7" name="Picture Placeholder 26"/>
          <p:cNvSpPr>
            <a:spLocks noGrp="1"/>
          </p:cNvSpPr>
          <p:nvPr>
            <p:ph type="pic" sz="quarter" idx="37"/>
          </p:nvPr>
        </p:nvSpPr>
        <p:spPr>
          <a:xfrm>
            <a:off x="4915726" y="139116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8" name="Picture Placeholder 26"/>
          <p:cNvSpPr>
            <a:spLocks noGrp="1"/>
          </p:cNvSpPr>
          <p:nvPr>
            <p:ph type="pic" sz="quarter" idx="38"/>
          </p:nvPr>
        </p:nvSpPr>
        <p:spPr>
          <a:xfrm>
            <a:off x="4915726" y="189806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9" name="Picture Placeholder 26"/>
          <p:cNvSpPr>
            <a:spLocks noGrp="1"/>
          </p:cNvSpPr>
          <p:nvPr>
            <p:ph type="pic" sz="quarter" idx="39"/>
          </p:nvPr>
        </p:nvSpPr>
        <p:spPr>
          <a:xfrm>
            <a:off x="4915726" y="232544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40" name="Table Placeholder 8"/>
          <p:cNvSpPr>
            <a:spLocks noGrp="1"/>
          </p:cNvSpPr>
          <p:nvPr>
            <p:ph type="tbl" sz="quarter" idx="40"/>
          </p:nvPr>
        </p:nvSpPr>
        <p:spPr>
          <a:xfrm>
            <a:off x="629476" y="24003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1" name="Table Placeholder 8"/>
          <p:cNvSpPr>
            <a:spLocks noGrp="1"/>
          </p:cNvSpPr>
          <p:nvPr>
            <p:ph type="tbl" sz="quarter" idx="41"/>
          </p:nvPr>
        </p:nvSpPr>
        <p:spPr>
          <a:xfrm>
            <a:off x="781876" y="2514600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2" name="Table Placeholder 8"/>
          <p:cNvSpPr>
            <a:spLocks noGrp="1"/>
          </p:cNvSpPr>
          <p:nvPr>
            <p:ph type="tbl" sz="quarter" idx="42"/>
          </p:nvPr>
        </p:nvSpPr>
        <p:spPr>
          <a:xfrm>
            <a:off x="934277" y="3632753"/>
            <a:ext cx="7342621" cy="793832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34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7" r:id="rId24"/>
    <p:sldLayoutId id="2147483688" r:id="rId25"/>
    <p:sldLayoutId id="2147483689" r:id="rId26"/>
    <p:sldLayoutId id="2147483690" r:id="rId2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5.xml"/><Relationship Id="rId299" Type="http://schemas.openxmlformats.org/officeDocument/2006/relationships/image" Target="../media/image362.png"/><Relationship Id="rId21" Type="http://schemas.openxmlformats.org/officeDocument/2006/relationships/customXml" Target="../ink/ink227.xml"/><Relationship Id="rId63" Type="http://schemas.openxmlformats.org/officeDocument/2006/relationships/customXml" Target="../ink/ink248.xml"/><Relationship Id="rId159" Type="http://schemas.openxmlformats.org/officeDocument/2006/relationships/image" Target="../media/image292.png"/><Relationship Id="rId170" Type="http://schemas.openxmlformats.org/officeDocument/2006/relationships/customXml" Target="../ink/ink302.xml"/><Relationship Id="rId226" Type="http://schemas.openxmlformats.org/officeDocument/2006/relationships/customXml" Target="../ink/ink330.xml"/><Relationship Id="rId268" Type="http://schemas.openxmlformats.org/officeDocument/2006/relationships/customXml" Target="../ink/ink351.xml"/><Relationship Id="rId32" Type="http://schemas.openxmlformats.org/officeDocument/2006/relationships/image" Target="../media/image230.png"/><Relationship Id="rId74" Type="http://schemas.openxmlformats.org/officeDocument/2006/relationships/image" Target="../media/image251.png"/><Relationship Id="rId128" Type="http://schemas.openxmlformats.org/officeDocument/2006/relationships/customXml" Target="../ink/ink281.xml"/><Relationship Id="rId5" Type="http://schemas.openxmlformats.org/officeDocument/2006/relationships/customXml" Target="../ink/ink219.xml"/><Relationship Id="rId181" Type="http://schemas.openxmlformats.org/officeDocument/2006/relationships/image" Target="../media/image303.png"/><Relationship Id="rId237" Type="http://schemas.openxmlformats.org/officeDocument/2006/relationships/image" Target="../media/image331.png"/><Relationship Id="rId279" Type="http://schemas.openxmlformats.org/officeDocument/2006/relationships/image" Target="../media/image352.png"/><Relationship Id="rId43" Type="http://schemas.openxmlformats.org/officeDocument/2006/relationships/customXml" Target="../ink/ink238.xml"/><Relationship Id="rId139" Type="http://schemas.openxmlformats.org/officeDocument/2006/relationships/image" Target="../media/image282.png"/><Relationship Id="rId290" Type="http://schemas.openxmlformats.org/officeDocument/2006/relationships/customXml" Target="../ink/ink362.xml"/><Relationship Id="rId304" Type="http://schemas.openxmlformats.org/officeDocument/2006/relationships/customXml" Target="../ink/ink369.xml"/><Relationship Id="rId85" Type="http://schemas.openxmlformats.org/officeDocument/2006/relationships/customXml" Target="../ink/ink259.xml"/><Relationship Id="rId150" Type="http://schemas.openxmlformats.org/officeDocument/2006/relationships/customXml" Target="../ink/ink292.xml"/><Relationship Id="rId192" Type="http://schemas.openxmlformats.org/officeDocument/2006/relationships/customXml" Target="../ink/ink313.xml"/><Relationship Id="rId206" Type="http://schemas.openxmlformats.org/officeDocument/2006/relationships/customXml" Target="../ink/ink320.xml"/><Relationship Id="rId248" Type="http://schemas.openxmlformats.org/officeDocument/2006/relationships/customXml" Target="../ink/ink341.xml"/><Relationship Id="rId12" Type="http://schemas.openxmlformats.org/officeDocument/2006/relationships/image" Target="../media/image220.png"/><Relationship Id="rId108" Type="http://schemas.openxmlformats.org/officeDocument/2006/relationships/image" Target="../media/image268.png"/><Relationship Id="rId315" Type="http://schemas.openxmlformats.org/officeDocument/2006/relationships/image" Target="../media/image370.png"/><Relationship Id="rId54" Type="http://schemas.openxmlformats.org/officeDocument/2006/relationships/image" Target="../media/image241.png"/><Relationship Id="rId96" Type="http://schemas.openxmlformats.org/officeDocument/2006/relationships/image" Target="../media/image262.png"/><Relationship Id="rId161" Type="http://schemas.openxmlformats.org/officeDocument/2006/relationships/image" Target="../media/image293.png"/><Relationship Id="rId217" Type="http://schemas.openxmlformats.org/officeDocument/2006/relationships/image" Target="../media/image321.png"/><Relationship Id="rId259" Type="http://schemas.openxmlformats.org/officeDocument/2006/relationships/image" Target="../media/image342.png"/><Relationship Id="rId23" Type="http://schemas.openxmlformats.org/officeDocument/2006/relationships/customXml" Target="../ink/ink228.xml"/><Relationship Id="rId119" Type="http://schemas.openxmlformats.org/officeDocument/2006/relationships/customXml" Target="../ink/ink276.xml"/><Relationship Id="rId270" Type="http://schemas.openxmlformats.org/officeDocument/2006/relationships/customXml" Target="../ink/ink352.xml"/><Relationship Id="rId65" Type="http://schemas.openxmlformats.org/officeDocument/2006/relationships/customXml" Target="../ink/ink249.xml"/><Relationship Id="rId130" Type="http://schemas.openxmlformats.org/officeDocument/2006/relationships/customXml" Target="../ink/ink282.xml"/><Relationship Id="rId172" Type="http://schemas.openxmlformats.org/officeDocument/2006/relationships/customXml" Target="../ink/ink303.xml"/><Relationship Id="rId228" Type="http://schemas.openxmlformats.org/officeDocument/2006/relationships/customXml" Target="../ink/ink331.xml"/><Relationship Id="rId281" Type="http://schemas.openxmlformats.org/officeDocument/2006/relationships/image" Target="../media/image353.png"/><Relationship Id="rId34" Type="http://schemas.openxmlformats.org/officeDocument/2006/relationships/image" Target="../media/image231.png"/><Relationship Id="rId55" Type="http://schemas.openxmlformats.org/officeDocument/2006/relationships/customXml" Target="../ink/ink244.xml"/><Relationship Id="rId76" Type="http://schemas.openxmlformats.org/officeDocument/2006/relationships/image" Target="../media/image252.png"/><Relationship Id="rId97" Type="http://schemas.openxmlformats.org/officeDocument/2006/relationships/customXml" Target="../ink/ink265.xml"/><Relationship Id="rId120" Type="http://schemas.openxmlformats.org/officeDocument/2006/relationships/image" Target="../media/image273.png"/><Relationship Id="rId141" Type="http://schemas.openxmlformats.org/officeDocument/2006/relationships/image" Target="../media/image283.png"/><Relationship Id="rId7" Type="http://schemas.openxmlformats.org/officeDocument/2006/relationships/customXml" Target="../ink/ink220.xml"/><Relationship Id="rId162" Type="http://schemas.openxmlformats.org/officeDocument/2006/relationships/customXml" Target="../ink/ink298.xml"/><Relationship Id="rId183" Type="http://schemas.openxmlformats.org/officeDocument/2006/relationships/image" Target="../media/image304.png"/><Relationship Id="rId218" Type="http://schemas.openxmlformats.org/officeDocument/2006/relationships/customXml" Target="../ink/ink326.xml"/><Relationship Id="rId239" Type="http://schemas.openxmlformats.org/officeDocument/2006/relationships/image" Target="../media/image332.png"/><Relationship Id="rId250" Type="http://schemas.openxmlformats.org/officeDocument/2006/relationships/customXml" Target="../ink/ink342.xml"/><Relationship Id="rId271" Type="http://schemas.openxmlformats.org/officeDocument/2006/relationships/image" Target="../media/image348.png"/><Relationship Id="rId292" Type="http://schemas.openxmlformats.org/officeDocument/2006/relationships/customXml" Target="../ink/ink363.xml"/><Relationship Id="rId306" Type="http://schemas.openxmlformats.org/officeDocument/2006/relationships/customXml" Target="../ink/ink370.xml"/><Relationship Id="rId24" Type="http://schemas.openxmlformats.org/officeDocument/2006/relationships/image" Target="../media/image226.png"/><Relationship Id="rId45" Type="http://schemas.openxmlformats.org/officeDocument/2006/relationships/customXml" Target="../ink/ink239.xml"/><Relationship Id="rId66" Type="http://schemas.openxmlformats.org/officeDocument/2006/relationships/image" Target="../media/image247.png"/><Relationship Id="rId87" Type="http://schemas.openxmlformats.org/officeDocument/2006/relationships/customXml" Target="../ink/ink260.xml"/><Relationship Id="rId110" Type="http://schemas.openxmlformats.org/officeDocument/2006/relationships/image" Target="../media/image269.png"/><Relationship Id="rId131" Type="http://schemas.openxmlformats.org/officeDocument/2006/relationships/image" Target="../media/image278.png"/><Relationship Id="rId152" Type="http://schemas.openxmlformats.org/officeDocument/2006/relationships/customXml" Target="../ink/ink293.xml"/><Relationship Id="rId173" Type="http://schemas.openxmlformats.org/officeDocument/2006/relationships/image" Target="../media/image299.png"/><Relationship Id="rId194" Type="http://schemas.openxmlformats.org/officeDocument/2006/relationships/customXml" Target="../ink/ink314.xml"/><Relationship Id="rId208" Type="http://schemas.openxmlformats.org/officeDocument/2006/relationships/customXml" Target="../ink/ink321.xml"/><Relationship Id="rId229" Type="http://schemas.openxmlformats.org/officeDocument/2006/relationships/image" Target="../media/image327.png"/><Relationship Id="rId240" Type="http://schemas.openxmlformats.org/officeDocument/2006/relationships/customXml" Target="../ink/ink337.xml"/><Relationship Id="rId261" Type="http://schemas.openxmlformats.org/officeDocument/2006/relationships/image" Target="../media/image343.png"/><Relationship Id="rId14" Type="http://schemas.openxmlformats.org/officeDocument/2006/relationships/image" Target="../media/image221.png"/><Relationship Id="rId35" Type="http://schemas.openxmlformats.org/officeDocument/2006/relationships/customXml" Target="../ink/ink234.xml"/><Relationship Id="rId56" Type="http://schemas.openxmlformats.org/officeDocument/2006/relationships/image" Target="../media/image242.png"/><Relationship Id="rId77" Type="http://schemas.openxmlformats.org/officeDocument/2006/relationships/customXml" Target="../ink/ink255.xml"/><Relationship Id="rId100" Type="http://schemas.openxmlformats.org/officeDocument/2006/relationships/image" Target="../media/image264.png"/><Relationship Id="rId282" Type="http://schemas.openxmlformats.org/officeDocument/2006/relationships/customXml" Target="../ink/ink358.xml"/><Relationship Id="rId317" Type="http://schemas.openxmlformats.org/officeDocument/2006/relationships/image" Target="../media/image371.png"/><Relationship Id="rId8" Type="http://schemas.openxmlformats.org/officeDocument/2006/relationships/image" Target="../media/image218.png"/><Relationship Id="rId98" Type="http://schemas.openxmlformats.org/officeDocument/2006/relationships/image" Target="../media/image263.png"/><Relationship Id="rId121" Type="http://schemas.openxmlformats.org/officeDocument/2006/relationships/customXml" Target="../ink/ink277.xml"/><Relationship Id="rId142" Type="http://schemas.openxmlformats.org/officeDocument/2006/relationships/customXml" Target="../ink/ink288.xml"/><Relationship Id="rId163" Type="http://schemas.openxmlformats.org/officeDocument/2006/relationships/image" Target="../media/image294.png"/><Relationship Id="rId184" Type="http://schemas.openxmlformats.org/officeDocument/2006/relationships/customXml" Target="../ink/ink309.xml"/><Relationship Id="rId219" Type="http://schemas.openxmlformats.org/officeDocument/2006/relationships/image" Target="../media/image322.png"/><Relationship Id="rId230" Type="http://schemas.openxmlformats.org/officeDocument/2006/relationships/customXml" Target="../ink/ink332.xml"/><Relationship Id="rId251" Type="http://schemas.openxmlformats.org/officeDocument/2006/relationships/image" Target="../media/image338.png"/><Relationship Id="rId25" Type="http://schemas.openxmlformats.org/officeDocument/2006/relationships/customXml" Target="../ink/ink229.xml"/><Relationship Id="rId46" Type="http://schemas.openxmlformats.org/officeDocument/2006/relationships/image" Target="../media/image237.png"/><Relationship Id="rId67" Type="http://schemas.openxmlformats.org/officeDocument/2006/relationships/customXml" Target="../ink/ink250.xml"/><Relationship Id="rId272" Type="http://schemas.openxmlformats.org/officeDocument/2006/relationships/customXml" Target="../ink/ink353.xml"/><Relationship Id="rId293" Type="http://schemas.openxmlformats.org/officeDocument/2006/relationships/image" Target="../media/image359.png"/><Relationship Id="rId307" Type="http://schemas.openxmlformats.org/officeDocument/2006/relationships/image" Target="../media/image366.png"/><Relationship Id="rId88" Type="http://schemas.openxmlformats.org/officeDocument/2006/relationships/image" Target="../media/image258.png"/><Relationship Id="rId111" Type="http://schemas.openxmlformats.org/officeDocument/2006/relationships/customXml" Target="../ink/ink272.xml"/><Relationship Id="rId132" Type="http://schemas.openxmlformats.org/officeDocument/2006/relationships/customXml" Target="../ink/ink283.xml"/><Relationship Id="rId153" Type="http://schemas.openxmlformats.org/officeDocument/2006/relationships/image" Target="../media/image289.png"/><Relationship Id="rId174" Type="http://schemas.openxmlformats.org/officeDocument/2006/relationships/customXml" Target="../ink/ink304.xml"/><Relationship Id="rId195" Type="http://schemas.openxmlformats.org/officeDocument/2006/relationships/image" Target="../media/image310.png"/><Relationship Id="rId209" Type="http://schemas.openxmlformats.org/officeDocument/2006/relationships/image" Target="../media/image317.png"/><Relationship Id="rId220" Type="http://schemas.openxmlformats.org/officeDocument/2006/relationships/customXml" Target="../ink/ink327.xml"/><Relationship Id="rId241" Type="http://schemas.openxmlformats.org/officeDocument/2006/relationships/image" Target="../media/image333.png"/><Relationship Id="rId15" Type="http://schemas.openxmlformats.org/officeDocument/2006/relationships/customXml" Target="../ink/ink224.xml"/><Relationship Id="rId36" Type="http://schemas.openxmlformats.org/officeDocument/2006/relationships/image" Target="../media/image232.png"/><Relationship Id="rId57" Type="http://schemas.openxmlformats.org/officeDocument/2006/relationships/customXml" Target="../ink/ink245.xml"/><Relationship Id="rId262" Type="http://schemas.openxmlformats.org/officeDocument/2006/relationships/customXml" Target="../ink/ink348.xml"/><Relationship Id="rId283" Type="http://schemas.openxmlformats.org/officeDocument/2006/relationships/image" Target="../media/image354.png"/><Relationship Id="rId318" Type="http://schemas.openxmlformats.org/officeDocument/2006/relationships/customXml" Target="../ink/ink376.xml"/><Relationship Id="rId78" Type="http://schemas.openxmlformats.org/officeDocument/2006/relationships/image" Target="../media/image253.png"/><Relationship Id="rId99" Type="http://schemas.openxmlformats.org/officeDocument/2006/relationships/customXml" Target="../ink/ink266.xml"/><Relationship Id="rId101" Type="http://schemas.openxmlformats.org/officeDocument/2006/relationships/customXml" Target="../ink/ink267.xml"/><Relationship Id="rId122" Type="http://schemas.openxmlformats.org/officeDocument/2006/relationships/image" Target="../media/image274.png"/><Relationship Id="rId143" Type="http://schemas.openxmlformats.org/officeDocument/2006/relationships/image" Target="../media/image284.png"/><Relationship Id="rId164" Type="http://schemas.openxmlformats.org/officeDocument/2006/relationships/customXml" Target="../ink/ink299.xml"/><Relationship Id="rId185" Type="http://schemas.openxmlformats.org/officeDocument/2006/relationships/image" Target="../media/image305.png"/><Relationship Id="rId9" Type="http://schemas.openxmlformats.org/officeDocument/2006/relationships/customXml" Target="../ink/ink221.xml"/><Relationship Id="rId210" Type="http://schemas.openxmlformats.org/officeDocument/2006/relationships/customXml" Target="../ink/ink322.xml"/><Relationship Id="rId26" Type="http://schemas.openxmlformats.org/officeDocument/2006/relationships/image" Target="../media/image227.png"/><Relationship Id="rId231" Type="http://schemas.openxmlformats.org/officeDocument/2006/relationships/image" Target="../media/image328.png"/><Relationship Id="rId252" Type="http://schemas.openxmlformats.org/officeDocument/2006/relationships/customXml" Target="../ink/ink343.xml"/><Relationship Id="rId273" Type="http://schemas.openxmlformats.org/officeDocument/2006/relationships/image" Target="../media/image349.png"/><Relationship Id="rId294" Type="http://schemas.openxmlformats.org/officeDocument/2006/relationships/customXml" Target="../ink/ink364.xml"/><Relationship Id="rId308" Type="http://schemas.openxmlformats.org/officeDocument/2006/relationships/customXml" Target="../ink/ink371.xml"/><Relationship Id="rId47" Type="http://schemas.openxmlformats.org/officeDocument/2006/relationships/customXml" Target="../ink/ink240.xml"/><Relationship Id="rId68" Type="http://schemas.openxmlformats.org/officeDocument/2006/relationships/image" Target="../media/image248.png"/><Relationship Id="rId89" Type="http://schemas.openxmlformats.org/officeDocument/2006/relationships/customXml" Target="../ink/ink261.xml"/><Relationship Id="rId112" Type="http://schemas.openxmlformats.org/officeDocument/2006/relationships/image" Target="../media/image202.png"/><Relationship Id="rId133" Type="http://schemas.openxmlformats.org/officeDocument/2006/relationships/image" Target="../media/image279.png"/><Relationship Id="rId154" Type="http://schemas.openxmlformats.org/officeDocument/2006/relationships/customXml" Target="../ink/ink294.xml"/><Relationship Id="rId175" Type="http://schemas.openxmlformats.org/officeDocument/2006/relationships/image" Target="../media/image300.png"/><Relationship Id="rId196" Type="http://schemas.openxmlformats.org/officeDocument/2006/relationships/customXml" Target="../ink/ink315.xml"/><Relationship Id="rId200" Type="http://schemas.openxmlformats.org/officeDocument/2006/relationships/customXml" Target="../ink/ink317.xml"/><Relationship Id="rId16" Type="http://schemas.openxmlformats.org/officeDocument/2006/relationships/image" Target="../media/image222.png"/><Relationship Id="rId221" Type="http://schemas.openxmlformats.org/officeDocument/2006/relationships/image" Target="../media/image323.png"/><Relationship Id="rId242" Type="http://schemas.openxmlformats.org/officeDocument/2006/relationships/customXml" Target="../ink/ink338.xml"/><Relationship Id="rId263" Type="http://schemas.openxmlformats.org/officeDocument/2006/relationships/image" Target="../media/image344.png"/><Relationship Id="rId284" Type="http://schemas.openxmlformats.org/officeDocument/2006/relationships/customXml" Target="../ink/ink359.xml"/><Relationship Id="rId319" Type="http://schemas.openxmlformats.org/officeDocument/2006/relationships/image" Target="../media/image372.png"/><Relationship Id="rId37" Type="http://schemas.openxmlformats.org/officeDocument/2006/relationships/customXml" Target="../ink/ink235.xml"/><Relationship Id="rId58" Type="http://schemas.openxmlformats.org/officeDocument/2006/relationships/image" Target="../media/image243.png"/><Relationship Id="rId79" Type="http://schemas.openxmlformats.org/officeDocument/2006/relationships/customXml" Target="../ink/ink256.xml"/><Relationship Id="rId102" Type="http://schemas.openxmlformats.org/officeDocument/2006/relationships/image" Target="../media/image265.png"/><Relationship Id="rId123" Type="http://schemas.openxmlformats.org/officeDocument/2006/relationships/customXml" Target="../ink/ink278.xml"/><Relationship Id="rId144" Type="http://schemas.openxmlformats.org/officeDocument/2006/relationships/customXml" Target="../ink/ink289.xml"/><Relationship Id="rId90" Type="http://schemas.openxmlformats.org/officeDocument/2006/relationships/image" Target="../media/image259.png"/><Relationship Id="rId165" Type="http://schemas.openxmlformats.org/officeDocument/2006/relationships/image" Target="../media/image295.png"/><Relationship Id="rId186" Type="http://schemas.openxmlformats.org/officeDocument/2006/relationships/customXml" Target="../ink/ink310.xml"/><Relationship Id="rId211" Type="http://schemas.openxmlformats.org/officeDocument/2006/relationships/image" Target="../media/image318.png"/><Relationship Id="rId232" Type="http://schemas.openxmlformats.org/officeDocument/2006/relationships/customXml" Target="../ink/ink333.xml"/><Relationship Id="rId253" Type="http://schemas.openxmlformats.org/officeDocument/2006/relationships/image" Target="../media/image339.png"/><Relationship Id="rId274" Type="http://schemas.openxmlformats.org/officeDocument/2006/relationships/customXml" Target="../ink/ink354.xml"/><Relationship Id="rId295" Type="http://schemas.openxmlformats.org/officeDocument/2006/relationships/image" Target="../media/image360.png"/><Relationship Id="rId309" Type="http://schemas.openxmlformats.org/officeDocument/2006/relationships/image" Target="../media/image367.png"/><Relationship Id="rId27" Type="http://schemas.openxmlformats.org/officeDocument/2006/relationships/customXml" Target="../ink/ink230.xml"/><Relationship Id="rId48" Type="http://schemas.openxmlformats.org/officeDocument/2006/relationships/image" Target="../media/image238.png"/><Relationship Id="rId69" Type="http://schemas.openxmlformats.org/officeDocument/2006/relationships/customXml" Target="../ink/ink251.xml"/><Relationship Id="rId113" Type="http://schemas.openxmlformats.org/officeDocument/2006/relationships/customXml" Target="../ink/ink273.xml"/><Relationship Id="rId134" Type="http://schemas.openxmlformats.org/officeDocument/2006/relationships/customXml" Target="../ink/ink284.xml"/><Relationship Id="rId320" Type="http://schemas.openxmlformats.org/officeDocument/2006/relationships/customXml" Target="../ink/ink377.xml"/><Relationship Id="rId80" Type="http://schemas.openxmlformats.org/officeDocument/2006/relationships/image" Target="../media/image254.png"/><Relationship Id="rId155" Type="http://schemas.openxmlformats.org/officeDocument/2006/relationships/image" Target="../media/image290.png"/><Relationship Id="rId176" Type="http://schemas.openxmlformats.org/officeDocument/2006/relationships/customXml" Target="../ink/ink305.xml"/><Relationship Id="rId197" Type="http://schemas.openxmlformats.org/officeDocument/2006/relationships/image" Target="../media/image311.png"/><Relationship Id="rId201" Type="http://schemas.openxmlformats.org/officeDocument/2006/relationships/image" Target="../media/image313.png"/><Relationship Id="rId222" Type="http://schemas.openxmlformats.org/officeDocument/2006/relationships/customXml" Target="../ink/ink328.xml"/><Relationship Id="rId243" Type="http://schemas.openxmlformats.org/officeDocument/2006/relationships/image" Target="../media/image334.png"/><Relationship Id="rId264" Type="http://schemas.openxmlformats.org/officeDocument/2006/relationships/customXml" Target="../ink/ink349.xml"/><Relationship Id="rId285" Type="http://schemas.openxmlformats.org/officeDocument/2006/relationships/image" Target="../media/image355.png"/><Relationship Id="rId17" Type="http://schemas.openxmlformats.org/officeDocument/2006/relationships/customXml" Target="../ink/ink225.xml"/><Relationship Id="rId38" Type="http://schemas.openxmlformats.org/officeDocument/2006/relationships/image" Target="../media/image233.png"/><Relationship Id="rId59" Type="http://schemas.openxmlformats.org/officeDocument/2006/relationships/customXml" Target="../ink/ink246.xml"/><Relationship Id="rId103" Type="http://schemas.openxmlformats.org/officeDocument/2006/relationships/customXml" Target="../ink/ink268.xml"/><Relationship Id="rId124" Type="http://schemas.openxmlformats.org/officeDocument/2006/relationships/image" Target="../media/image275.png"/><Relationship Id="rId310" Type="http://schemas.openxmlformats.org/officeDocument/2006/relationships/customXml" Target="../ink/ink372.xml"/><Relationship Id="rId70" Type="http://schemas.openxmlformats.org/officeDocument/2006/relationships/image" Target="../media/image249.png"/><Relationship Id="rId91" Type="http://schemas.openxmlformats.org/officeDocument/2006/relationships/customXml" Target="../ink/ink262.xml"/><Relationship Id="rId145" Type="http://schemas.openxmlformats.org/officeDocument/2006/relationships/image" Target="../media/image285.png"/><Relationship Id="rId166" Type="http://schemas.openxmlformats.org/officeDocument/2006/relationships/customXml" Target="../ink/ink300.xml"/><Relationship Id="rId187" Type="http://schemas.openxmlformats.org/officeDocument/2006/relationships/image" Target="../media/image306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323.xml"/><Relationship Id="rId233" Type="http://schemas.openxmlformats.org/officeDocument/2006/relationships/image" Target="../media/image329.png"/><Relationship Id="rId254" Type="http://schemas.openxmlformats.org/officeDocument/2006/relationships/customXml" Target="../ink/ink344.xml"/><Relationship Id="rId28" Type="http://schemas.openxmlformats.org/officeDocument/2006/relationships/image" Target="../media/image228.png"/><Relationship Id="rId49" Type="http://schemas.openxmlformats.org/officeDocument/2006/relationships/customXml" Target="../ink/ink241.xml"/><Relationship Id="rId114" Type="http://schemas.openxmlformats.org/officeDocument/2006/relationships/image" Target="../media/image270.png"/><Relationship Id="rId275" Type="http://schemas.openxmlformats.org/officeDocument/2006/relationships/image" Target="../media/image350.png"/><Relationship Id="rId296" Type="http://schemas.openxmlformats.org/officeDocument/2006/relationships/customXml" Target="../ink/ink365.xml"/><Relationship Id="rId300" Type="http://schemas.openxmlformats.org/officeDocument/2006/relationships/customXml" Target="../ink/ink367.xml"/><Relationship Id="rId60" Type="http://schemas.openxmlformats.org/officeDocument/2006/relationships/image" Target="../media/image244.png"/><Relationship Id="rId81" Type="http://schemas.openxmlformats.org/officeDocument/2006/relationships/customXml" Target="../ink/ink257.xml"/><Relationship Id="rId135" Type="http://schemas.openxmlformats.org/officeDocument/2006/relationships/image" Target="../media/image280.png"/><Relationship Id="rId156" Type="http://schemas.openxmlformats.org/officeDocument/2006/relationships/customXml" Target="../ink/ink295.xml"/><Relationship Id="rId177" Type="http://schemas.openxmlformats.org/officeDocument/2006/relationships/image" Target="../media/image301.png"/><Relationship Id="rId198" Type="http://schemas.openxmlformats.org/officeDocument/2006/relationships/customXml" Target="../ink/ink316.xml"/><Relationship Id="rId321" Type="http://schemas.openxmlformats.org/officeDocument/2006/relationships/image" Target="../media/image373.png"/><Relationship Id="rId202" Type="http://schemas.openxmlformats.org/officeDocument/2006/relationships/customXml" Target="../ink/ink318.xml"/><Relationship Id="rId223" Type="http://schemas.openxmlformats.org/officeDocument/2006/relationships/image" Target="../media/image324.png"/><Relationship Id="rId244" Type="http://schemas.openxmlformats.org/officeDocument/2006/relationships/customXml" Target="../ink/ink339.xml"/><Relationship Id="rId18" Type="http://schemas.openxmlformats.org/officeDocument/2006/relationships/image" Target="../media/image223.png"/><Relationship Id="rId39" Type="http://schemas.openxmlformats.org/officeDocument/2006/relationships/customXml" Target="../ink/ink236.xml"/><Relationship Id="rId265" Type="http://schemas.openxmlformats.org/officeDocument/2006/relationships/image" Target="../media/image345.png"/><Relationship Id="rId286" Type="http://schemas.openxmlformats.org/officeDocument/2006/relationships/customXml" Target="../ink/ink360.xml"/><Relationship Id="rId50" Type="http://schemas.openxmlformats.org/officeDocument/2006/relationships/image" Target="../media/image239.png"/><Relationship Id="rId104" Type="http://schemas.openxmlformats.org/officeDocument/2006/relationships/image" Target="../media/image266.png"/><Relationship Id="rId125" Type="http://schemas.openxmlformats.org/officeDocument/2006/relationships/customXml" Target="../ink/ink279.xml"/><Relationship Id="rId146" Type="http://schemas.openxmlformats.org/officeDocument/2006/relationships/customXml" Target="../ink/ink290.xml"/><Relationship Id="rId167" Type="http://schemas.openxmlformats.org/officeDocument/2006/relationships/image" Target="../media/image296.png"/><Relationship Id="rId188" Type="http://schemas.openxmlformats.org/officeDocument/2006/relationships/customXml" Target="../ink/ink311.xml"/><Relationship Id="rId311" Type="http://schemas.openxmlformats.org/officeDocument/2006/relationships/image" Target="../media/image368.png"/><Relationship Id="rId71" Type="http://schemas.openxmlformats.org/officeDocument/2006/relationships/customXml" Target="../ink/ink252.xml"/><Relationship Id="rId92" Type="http://schemas.openxmlformats.org/officeDocument/2006/relationships/image" Target="../media/image260.png"/><Relationship Id="rId213" Type="http://schemas.openxmlformats.org/officeDocument/2006/relationships/image" Target="../media/image319.png"/><Relationship Id="rId234" Type="http://schemas.openxmlformats.org/officeDocument/2006/relationships/customXml" Target="../ink/ink334.xml"/><Relationship Id="rId2" Type="http://schemas.openxmlformats.org/officeDocument/2006/relationships/image" Target="../media/image800.png"/><Relationship Id="rId29" Type="http://schemas.openxmlformats.org/officeDocument/2006/relationships/customXml" Target="../ink/ink231.xml"/><Relationship Id="rId255" Type="http://schemas.openxmlformats.org/officeDocument/2006/relationships/image" Target="../media/image340.png"/><Relationship Id="rId276" Type="http://schemas.openxmlformats.org/officeDocument/2006/relationships/customXml" Target="../ink/ink355.xml"/><Relationship Id="rId297" Type="http://schemas.openxmlformats.org/officeDocument/2006/relationships/image" Target="../media/image361.png"/><Relationship Id="rId40" Type="http://schemas.openxmlformats.org/officeDocument/2006/relationships/image" Target="../media/image234.png"/><Relationship Id="rId115" Type="http://schemas.openxmlformats.org/officeDocument/2006/relationships/customXml" Target="../ink/ink274.xml"/><Relationship Id="rId136" Type="http://schemas.openxmlformats.org/officeDocument/2006/relationships/customXml" Target="../ink/ink285.xml"/><Relationship Id="rId157" Type="http://schemas.openxmlformats.org/officeDocument/2006/relationships/image" Target="../media/image291.png"/><Relationship Id="rId178" Type="http://schemas.openxmlformats.org/officeDocument/2006/relationships/customXml" Target="../ink/ink306.xml"/><Relationship Id="rId301" Type="http://schemas.openxmlformats.org/officeDocument/2006/relationships/image" Target="../media/image363.png"/><Relationship Id="rId61" Type="http://schemas.openxmlformats.org/officeDocument/2006/relationships/customXml" Target="../ink/ink247.xml"/><Relationship Id="rId82" Type="http://schemas.openxmlformats.org/officeDocument/2006/relationships/image" Target="../media/image255.png"/><Relationship Id="rId199" Type="http://schemas.openxmlformats.org/officeDocument/2006/relationships/image" Target="../media/image312.png"/><Relationship Id="rId203" Type="http://schemas.openxmlformats.org/officeDocument/2006/relationships/image" Target="../media/image314.png"/><Relationship Id="rId19" Type="http://schemas.openxmlformats.org/officeDocument/2006/relationships/customXml" Target="../ink/ink226.xml"/><Relationship Id="rId224" Type="http://schemas.openxmlformats.org/officeDocument/2006/relationships/customXml" Target="../ink/ink329.xml"/><Relationship Id="rId245" Type="http://schemas.openxmlformats.org/officeDocument/2006/relationships/image" Target="../media/image335.png"/><Relationship Id="rId266" Type="http://schemas.openxmlformats.org/officeDocument/2006/relationships/customXml" Target="../ink/ink350.xml"/><Relationship Id="rId287" Type="http://schemas.openxmlformats.org/officeDocument/2006/relationships/image" Target="../media/image356.png"/><Relationship Id="rId30" Type="http://schemas.openxmlformats.org/officeDocument/2006/relationships/image" Target="../media/image229.png"/><Relationship Id="rId105" Type="http://schemas.openxmlformats.org/officeDocument/2006/relationships/customXml" Target="../ink/ink269.xml"/><Relationship Id="rId126" Type="http://schemas.openxmlformats.org/officeDocument/2006/relationships/customXml" Target="../ink/ink280.xml"/><Relationship Id="rId147" Type="http://schemas.openxmlformats.org/officeDocument/2006/relationships/image" Target="../media/image286.png"/><Relationship Id="rId168" Type="http://schemas.openxmlformats.org/officeDocument/2006/relationships/customXml" Target="../ink/ink301.xml"/><Relationship Id="rId312" Type="http://schemas.openxmlformats.org/officeDocument/2006/relationships/customXml" Target="../ink/ink373.xml"/><Relationship Id="rId51" Type="http://schemas.openxmlformats.org/officeDocument/2006/relationships/customXml" Target="../ink/ink242.xml"/><Relationship Id="rId72" Type="http://schemas.openxmlformats.org/officeDocument/2006/relationships/image" Target="../media/image250.png"/><Relationship Id="rId93" Type="http://schemas.openxmlformats.org/officeDocument/2006/relationships/customXml" Target="../ink/ink263.xml"/><Relationship Id="rId189" Type="http://schemas.openxmlformats.org/officeDocument/2006/relationships/image" Target="../media/image307.png"/><Relationship Id="rId3" Type="http://schemas.openxmlformats.org/officeDocument/2006/relationships/customXml" Target="../ink/ink218.xml"/><Relationship Id="rId214" Type="http://schemas.openxmlformats.org/officeDocument/2006/relationships/customXml" Target="../ink/ink324.xml"/><Relationship Id="rId235" Type="http://schemas.openxmlformats.org/officeDocument/2006/relationships/image" Target="../media/image330.png"/><Relationship Id="rId256" Type="http://schemas.openxmlformats.org/officeDocument/2006/relationships/customXml" Target="../ink/ink345.xml"/><Relationship Id="rId277" Type="http://schemas.openxmlformats.org/officeDocument/2006/relationships/image" Target="../media/image351.png"/><Relationship Id="rId298" Type="http://schemas.openxmlformats.org/officeDocument/2006/relationships/customXml" Target="../ink/ink366.xml"/><Relationship Id="rId116" Type="http://schemas.openxmlformats.org/officeDocument/2006/relationships/image" Target="../media/image271.png"/><Relationship Id="rId137" Type="http://schemas.openxmlformats.org/officeDocument/2006/relationships/image" Target="../media/image281.png"/><Relationship Id="rId158" Type="http://schemas.openxmlformats.org/officeDocument/2006/relationships/customXml" Target="../ink/ink296.xml"/><Relationship Id="rId302" Type="http://schemas.openxmlformats.org/officeDocument/2006/relationships/customXml" Target="../ink/ink368.xml"/><Relationship Id="rId20" Type="http://schemas.openxmlformats.org/officeDocument/2006/relationships/image" Target="../media/image224.png"/><Relationship Id="rId41" Type="http://schemas.openxmlformats.org/officeDocument/2006/relationships/customXml" Target="../ink/ink237.xml"/><Relationship Id="rId62" Type="http://schemas.openxmlformats.org/officeDocument/2006/relationships/image" Target="../media/image245.png"/><Relationship Id="rId83" Type="http://schemas.openxmlformats.org/officeDocument/2006/relationships/customXml" Target="../ink/ink258.xml"/><Relationship Id="rId179" Type="http://schemas.openxmlformats.org/officeDocument/2006/relationships/image" Target="../media/image302.png"/><Relationship Id="rId190" Type="http://schemas.openxmlformats.org/officeDocument/2006/relationships/customXml" Target="../ink/ink312.xml"/><Relationship Id="rId204" Type="http://schemas.openxmlformats.org/officeDocument/2006/relationships/customXml" Target="../ink/ink319.xml"/><Relationship Id="rId225" Type="http://schemas.openxmlformats.org/officeDocument/2006/relationships/image" Target="../media/image325.png"/><Relationship Id="rId246" Type="http://schemas.openxmlformats.org/officeDocument/2006/relationships/customXml" Target="../ink/ink340.xml"/><Relationship Id="rId267" Type="http://schemas.openxmlformats.org/officeDocument/2006/relationships/image" Target="../media/image346.png"/><Relationship Id="rId288" Type="http://schemas.openxmlformats.org/officeDocument/2006/relationships/customXml" Target="../ink/ink361.xml"/><Relationship Id="rId106" Type="http://schemas.openxmlformats.org/officeDocument/2006/relationships/image" Target="../media/image267.png"/><Relationship Id="rId127" Type="http://schemas.openxmlformats.org/officeDocument/2006/relationships/image" Target="../media/image276.png"/><Relationship Id="rId313" Type="http://schemas.openxmlformats.org/officeDocument/2006/relationships/image" Target="../media/image369.png"/><Relationship Id="rId10" Type="http://schemas.openxmlformats.org/officeDocument/2006/relationships/image" Target="../media/image219.png"/><Relationship Id="rId31" Type="http://schemas.openxmlformats.org/officeDocument/2006/relationships/customXml" Target="../ink/ink232.xml"/><Relationship Id="rId52" Type="http://schemas.openxmlformats.org/officeDocument/2006/relationships/image" Target="../media/image240.png"/><Relationship Id="rId73" Type="http://schemas.openxmlformats.org/officeDocument/2006/relationships/customXml" Target="../ink/ink253.xml"/><Relationship Id="rId94" Type="http://schemas.openxmlformats.org/officeDocument/2006/relationships/image" Target="../media/image261.png"/><Relationship Id="rId148" Type="http://schemas.openxmlformats.org/officeDocument/2006/relationships/customXml" Target="../ink/ink291.xml"/><Relationship Id="rId169" Type="http://schemas.openxmlformats.org/officeDocument/2006/relationships/image" Target="../media/image297.png"/><Relationship Id="rId4" Type="http://schemas.openxmlformats.org/officeDocument/2006/relationships/image" Target="../media/image216.png"/><Relationship Id="rId180" Type="http://schemas.openxmlformats.org/officeDocument/2006/relationships/customXml" Target="../ink/ink307.xml"/><Relationship Id="rId215" Type="http://schemas.openxmlformats.org/officeDocument/2006/relationships/image" Target="../media/image320.png"/><Relationship Id="rId236" Type="http://schemas.openxmlformats.org/officeDocument/2006/relationships/customXml" Target="../ink/ink335.xml"/><Relationship Id="rId257" Type="http://schemas.openxmlformats.org/officeDocument/2006/relationships/image" Target="../media/image341.png"/><Relationship Id="rId278" Type="http://schemas.openxmlformats.org/officeDocument/2006/relationships/customXml" Target="../ink/ink356.xml"/><Relationship Id="rId303" Type="http://schemas.openxmlformats.org/officeDocument/2006/relationships/image" Target="../media/image364.png"/><Relationship Id="rId42" Type="http://schemas.openxmlformats.org/officeDocument/2006/relationships/image" Target="../media/image235.png"/><Relationship Id="rId84" Type="http://schemas.openxmlformats.org/officeDocument/2006/relationships/image" Target="../media/image256.png"/><Relationship Id="rId138" Type="http://schemas.openxmlformats.org/officeDocument/2006/relationships/customXml" Target="../ink/ink286.xml"/><Relationship Id="rId191" Type="http://schemas.openxmlformats.org/officeDocument/2006/relationships/image" Target="../media/image308.png"/><Relationship Id="rId205" Type="http://schemas.openxmlformats.org/officeDocument/2006/relationships/image" Target="../media/image315.png"/><Relationship Id="rId247" Type="http://schemas.openxmlformats.org/officeDocument/2006/relationships/image" Target="../media/image336.png"/><Relationship Id="rId107" Type="http://schemas.openxmlformats.org/officeDocument/2006/relationships/customXml" Target="../ink/ink270.xml"/><Relationship Id="rId289" Type="http://schemas.openxmlformats.org/officeDocument/2006/relationships/image" Target="../media/image357.png"/><Relationship Id="rId11" Type="http://schemas.openxmlformats.org/officeDocument/2006/relationships/customXml" Target="../ink/ink222.xml"/><Relationship Id="rId53" Type="http://schemas.openxmlformats.org/officeDocument/2006/relationships/customXml" Target="../ink/ink243.xml"/><Relationship Id="rId149" Type="http://schemas.openxmlformats.org/officeDocument/2006/relationships/image" Target="../media/image287.png"/><Relationship Id="rId314" Type="http://schemas.openxmlformats.org/officeDocument/2006/relationships/customXml" Target="../ink/ink374.xml"/><Relationship Id="rId95" Type="http://schemas.openxmlformats.org/officeDocument/2006/relationships/customXml" Target="../ink/ink264.xml"/><Relationship Id="rId160" Type="http://schemas.openxmlformats.org/officeDocument/2006/relationships/customXml" Target="../ink/ink297.xml"/><Relationship Id="rId216" Type="http://schemas.openxmlformats.org/officeDocument/2006/relationships/customXml" Target="../ink/ink325.xml"/><Relationship Id="rId258" Type="http://schemas.openxmlformats.org/officeDocument/2006/relationships/customXml" Target="../ink/ink346.xml"/><Relationship Id="rId22" Type="http://schemas.openxmlformats.org/officeDocument/2006/relationships/image" Target="../media/image225.png"/><Relationship Id="rId64" Type="http://schemas.openxmlformats.org/officeDocument/2006/relationships/image" Target="../media/image246.png"/><Relationship Id="rId118" Type="http://schemas.openxmlformats.org/officeDocument/2006/relationships/image" Target="../media/image272.png"/><Relationship Id="rId171" Type="http://schemas.openxmlformats.org/officeDocument/2006/relationships/image" Target="../media/image298.png"/><Relationship Id="rId227" Type="http://schemas.openxmlformats.org/officeDocument/2006/relationships/image" Target="../media/image326.png"/><Relationship Id="rId269" Type="http://schemas.openxmlformats.org/officeDocument/2006/relationships/image" Target="../media/image347.png"/><Relationship Id="rId33" Type="http://schemas.openxmlformats.org/officeDocument/2006/relationships/customXml" Target="../ink/ink233.xml"/><Relationship Id="rId129" Type="http://schemas.openxmlformats.org/officeDocument/2006/relationships/image" Target="../media/image277.png"/><Relationship Id="rId280" Type="http://schemas.openxmlformats.org/officeDocument/2006/relationships/customXml" Target="../ink/ink357.xml"/><Relationship Id="rId75" Type="http://schemas.openxmlformats.org/officeDocument/2006/relationships/customXml" Target="../ink/ink254.xml"/><Relationship Id="rId140" Type="http://schemas.openxmlformats.org/officeDocument/2006/relationships/customXml" Target="../ink/ink287.xml"/><Relationship Id="rId182" Type="http://schemas.openxmlformats.org/officeDocument/2006/relationships/customXml" Target="../ink/ink308.xml"/><Relationship Id="rId6" Type="http://schemas.openxmlformats.org/officeDocument/2006/relationships/image" Target="../media/image217.png"/><Relationship Id="rId238" Type="http://schemas.openxmlformats.org/officeDocument/2006/relationships/customXml" Target="../ink/ink336.xml"/><Relationship Id="rId291" Type="http://schemas.openxmlformats.org/officeDocument/2006/relationships/image" Target="../media/image358.png"/><Relationship Id="rId305" Type="http://schemas.openxmlformats.org/officeDocument/2006/relationships/image" Target="../media/image365.png"/><Relationship Id="rId44" Type="http://schemas.openxmlformats.org/officeDocument/2006/relationships/image" Target="../media/image236.png"/><Relationship Id="rId86" Type="http://schemas.openxmlformats.org/officeDocument/2006/relationships/image" Target="../media/image257.png"/><Relationship Id="rId151" Type="http://schemas.openxmlformats.org/officeDocument/2006/relationships/image" Target="../media/image288.png"/><Relationship Id="rId193" Type="http://schemas.openxmlformats.org/officeDocument/2006/relationships/image" Target="../media/image309.png"/><Relationship Id="rId207" Type="http://schemas.openxmlformats.org/officeDocument/2006/relationships/image" Target="../media/image316.png"/><Relationship Id="rId249" Type="http://schemas.openxmlformats.org/officeDocument/2006/relationships/image" Target="../media/image337.png"/><Relationship Id="rId13" Type="http://schemas.openxmlformats.org/officeDocument/2006/relationships/customXml" Target="../ink/ink223.xml"/><Relationship Id="rId109" Type="http://schemas.openxmlformats.org/officeDocument/2006/relationships/customXml" Target="../ink/ink271.xml"/><Relationship Id="rId260" Type="http://schemas.openxmlformats.org/officeDocument/2006/relationships/customXml" Target="../ink/ink347.xml"/><Relationship Id="rId316" Type="http://schemas.openxmlformats.org/officeDocument/2006/relationships/customXml" Target="../ink/ink37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2610.png"/><Relationship Id="rId7" Type="http://schemas.openxmlformats.org/officeDocument/2006/relationships/customXml" Target="../ink/ink379.xml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4.png"/><Relationship Id="rId5" Type="http://schemas.openxmlformats.org/officeDocument/2006/relationships/customXml" Target="../ink/ink378.xml"/><Relationship Id="rId4" Type="http://schemas.openxmlformats.org/officeDocument/2006/relationships/image" Target="../media/image271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37.xml"/><Relationship Id="rId21" Type="http://schemas.openxmlformats.org/officeDocument/2006/relationships/customXml" Target="../ink/ink389.xml"/><Relationship Id="rId42" Type="http://schemas.openxmlformats.org/officeDocument/2006/relationships/image" Target="../media/image393.png"/><Relationship Id="rId63" Type="http://schemas.openxmlformats.org/officeDocument/2006/relationships/customXml" Target="../ink/ink410.xml"/><Relationship Id="rId84" Type="http://schemas.openxmlformats.org/officeDocument/2006/relationships/image" Target="../media/image414.png"/><Relationship Id="rId138" Type="http://schemas.openxmlformats.org/officeDocument/2006/relationships/image" Target="../media/image440.png"/><Relationship Id="rId159" Type="http://schemas.openxmlformats.org/officeDocument/2006/relationships/customXml" Target="../ink/ink458.xml"/><Relationship Id="rId170" Type="http://schemas.openxmlformats.org/officeDocument/2006/relationships/image" Target="../media/image456.png"/><Relationship Id="rId191" Type="http://schemas.openxmlformats.org/officeDocument/2006/relationships/customXml" Target="../ink/ink474.xml"/><Relationship Id="rId107" Type="http://schemas.openxmlformats.org/officeDocument/2006/relationships/customXml" Target="../ink/ink432.xml"/><Relationship Id="rId11" Type="http://schemas.openxmlformats.org/officeDocument/2006/relationships/customXml" Target="../ink/ink384.xml"/><Relationship Id="rId32" Type="http://schemas.openxmlformats.org/officeDocument/2006/relationships/image" Target="../media/image389.png"/><Relationship Id="rId53" Type="http://schemas.openxmlformats.org/officeDocument/2006/relationships/customXml" Target="../ink/ink405.xml"/><Relationship Id="rId74" Type="http://schemas.openxmlformats.org/officeDocument/2006/relationships/image" Target="../media/image409.png"/><Relationship Id="rId128" Type="http://schemas.openxmlformats.org/officeDocument/2006/relationships/image" Target="../media/image435.png"/><Relationship Id="rId149" Type="http://schemas.openxmlformats.org/officeDocument/2006/relationships/customXml" Target="../ink/ink453.xml"/><Relationship Id="rId5" Type="http://schemas.openxmlformats.org/officeDocument/2006/relationships/customXml" Target="../ink/ink381.xml"/><Relationship Id="rId95" Type="http://schemas.openxmlformats.org/officeDocument/2006/relationships/customXml" Target="../ink/ink426.xml"/><Relationship Id="rId160" Type="http://schemas.openxmlformats.org/officeDocument/2006/relationships/image" Target="../media/image451.png"/><Relationship Id="rId181" Type="http://schemas.openxmlformats.org/officeDocument/2006/relationships/customXml" Target="../ink/ink469.xml"/><Relationship Id="rId22" Type="http://schemas.openxmlformats.org/officeDocument/2006/relationships/image" Target="../media/image384.png"/><Relationship Id="rId43" Type="http://schemas.openxmlformats.org/officeDocument/2006/relationships/customXml" Target="../ink/ink400.xml"/><Relationship Id="rId64" Type="http://schemas.openxmlformats.org/officeDocument/2006/relationships/image" Target="../media/image404.png"/><Relationship Id="rId118" Type="http://schemas.openxmlformats.org/officeDocument/2006/relationships/image" Target="../media/image430.png"/><Relationship Id="rId139" Type="http://schemas.openxmlformats.org/officeDocument/2006/relationships/customXml" Target="../ink/ink448.xml"/><Relationship Id="rId85" Type="http://schemas.openxmlformats.org/officeDocument/2006/relationships/customXml" Target="../ink/ink421.xml"/><Relationship Id="rId150" Type="http://schemas.openxmlformats.org/officeDocument/2006/relationships/image" Target="../media/image446.png"/><Relationship Id="rId171" Type="http://schemas.openxmlformats.org/officeDocument/2006/relationships/customXml" Target="../ink/ink464.xml"/><Relationship Id="rId192" Type="http://schemas.openxmlformats.org/officeDocument/2006/relationships/image" Target="../media/image467.png"/><Relationship Id="rId12" Type="http://schemas.openxmlformats.org/officeDocument/2006/relationships/image" Target="../media/image380.png"/><Relationship Id="rId33" Type="http://schemas.openxmlformats.org/officeDocument/2006/relationships/customXml" Target="../ink/ink395.xml"/><Relationship Id="rId108" Type="http://schemas.openxmlformats.org/officeDocument/2006/relationships/image" Target="../media/image164.png"/><Relationship Id="rId129" Type="http://schemas.openxmlformats.org/officeDocument/2006/relationships/customXml" Target="../ink/ink443.xml"/><Relationship Id="rId54" Type="http://schemas.openxmlformats.org/officeDocument/2006/relationships/image" Target="../media/image399.png"/><Relationship Id="rId75" Type="http://schemas.openxmlformats.org/officeDocument/2006/relationships/customXml" Target="../ink/ink416.xml"/><Relationship Id="rId96" Type="http://schemas.openxmlformats.org/officeDocument/2006/relationships/image" Target="../media/image420.png"/><Relationship Id="rId140" Type="http://schemas.openxmlformats.org/officeDocument/2006/relationships/image" Target="../media/image441.png"/><Relationship Id="rId161" Type="http://schemas.openxmlformats.org/officeDocument/2006/relationships/customXml" Target="../ink/ink459.xml"/><Relationship Id="rId182" Type="http://schemas.openxmlformats.org/officeDocument/2006/relationships/image" Target="../media/image462.png"/><Relationship Id="rId6" Type="http://schemas.openxmlformats.org/officeDocument/2006/relationships/image" Target="../media/image377.png"/><Relationship Id="rId23" Type="http://schemas.openxmlformats.org/officeDocument/2006/relationships/customXml" Target="../ink/ink390.xml"/><Relationship Id="rId119" Type="http://schemas.openxmlformats.org/officeDocument/2006/relationships/customXml" Target="../ink/ink438.xml"/><Relationship Id="rId44" Type="http://schemas.openxmlformats.org/officeDocument/2006/relationships/image" Target="../media/image394.png"/><Relationship Id="rId65" Type="http://schemas.openxmlformats.org/officeDocument/2006/relationships/customXml" Target="../ink/ink411.xml"/><Relationship Id="rId86" Type="http://schemas.openxmlformats.org/officeDocument/2006/relationships/image" Target="../media/image415.png"/><Relationship Id="rId130" Type="http://schemas.openxmlformats.org/officeDocument/2006/relationships/image" Target="../media/image436.png"/><Relationship Id="rId151" Type="http://schemas.openxmlformats.org/officeDocument/2006/relationships/customXml" Target="../ink/ink454.xml"/><Relationship Id="rId172" Type="http://schemas.openxmlformats.org/officeDocument/2006/relationships/image" Target="../media/image457.png"/><Relationship Id="rId193" Type="http://schemas.openxmlformats.org/officeDocument/2006/relationships/customXml" Target="../ink/ink475.xml"/><Relationship Id="rId13" Type="http://schemas.openxmlformats.org/officeDocument/2006/relationships/customXml" Target="../ink/ink385.xml"/><Relationship Id="rId109" Type="http://schemas.openxmlformats.org/officeDocument/2006/relationships/customXml" Target="../ink/ink433.xml"/><Relationship Id="rId34" Type="http://schemas.openxmlformats.org/officeDocument/2006/relationships/image" Target="../media/image390.png"/><Relationship Id="rId55" Type="http://schemas.openxmlformats.org/officeDocument/2006/relationships/customXml" Target="../ink/ink406.xml"/><Relationship Id="rId76" Type="http://schemas.openxmlformats.org/officeDocument/2006/relationships/image" Target="../media/image410.png"/><Relationship Id="rId97" Type="http://schemas.openxmlformats.org/officeDocument/2006/relationships/customXml" Target="../ink/ink427.xml"/><Relationship Id="rId120" Type="http://schemas.openxmlformats.org/officeDocument/2006/relationships/image" Target="../media/image431.png"/><Relationship Id="rId141" Type="http://schemas.openxmlformats.org/officeDocument/2006/relationships/customXml" Target="../ink/ink449.xml"/><Relationship Id="rId7" Type="http://schemas.openxmlformats.org/officeDocument/2006/relationships/customXml" Target="../ink/ink382.xml"/><Relationship Id="rId71" Type="http://schemas.openxmlformats.org/officeDocument/2006/relationships/customXml" Target="../ink/ink414.xml"/><Relationship Id="rId92" Type="http://schemas.openxmlformats.org/officeDocument/2006/relationships/image" Target="../media/image418.png"/><Relationship Id="rId162" Type="http://schemas.openxmlformats.org/officeDocument/2006/relationships/image" Target="../media/image452.png"/><Relationship Id="rId183" Type="http://schemas.openxmlformats.org/officeDocument/2006/relationships/customXml" Target="../ink/ink470.xml"/><Relationship Id="rId2" Type="http://schemas.openxmlformats.org/officeDocument/2006/relationships/image" Target="../media/image911.png"/><Relationship Id="rId29" Type="http://schemas.openxmlformats.org/officeDocument/2006/relationships/customXml" Target="../ink/ink393.xml"/><Relationship Id="rId24" Type="http://schemas.openxmlformats.org/officeDocument/2006/relationships/image" Target="../media/image385.png"/><Relationship Id="rId40" Type="http://schemas.openxmlformats.org/officeDocument/2006/relationships/image" Target="../media/image392.png"/><Relationship Id="rId45" Type="http://schemas.openxmlformats.org/officeDocument/2006/relationships/customXml" Target="../ink/ink401.xml"/><Relationship Id="rId66" Type="http://schemas.openxmlformats.org/officeDocument/2006/relationships/image" Target="../media/image405.png"/><Relationship Id="rId87" Type="http://schemas.openxmlformats.org/officeDocument/2006/relationships/customXml" Target="../ink/ink422.xml"/><Relationship Id="rId110" Type="http://schemas.openxmlformats.org/officeDocument/2006/relationships/image" Target="../media/image426.png"/><Relationship Id="rId115" Type="http://schemas.openxmlformats.org/officeDocument/2006/relationships/customXml" Target="../ink/ink436.xml"/><Relationship Id="rId131" Type="http://schemas.openxmlformats.org/officeDocument/2006/relationships/customXml" Target="../ink/ink444.xml"/><Relationship Id="rId136" Type="http://schemas.openxmlformats.org/officeDocument/2006/relationships/image" Target="../media/image439.png"/><Relationship Id="rId157" Type="http://schemas.openxmlformats.org/officeDocument/2006/relationships/customXml" Target="../ink/ink457.xml"/><Relationship Id="rId178" Type="http://schemas.openxmlformats.org/officeDocument/2006/relationships/image" Target="../media/image460.png"/><Relationship Id="rId61" Type="http://schemas.openxmlformats.org/officeDocument/2006/relationships/customXml" Target="../ink/ink409.xml"/><Relationship Id="rId82" Type="http://schemas.openxmlformats.org/officeDocument/2006/relationships/image" Target="../media/image413.png"/><Relationship Id="rId152" Type="http://schemas.openxmlformats.org/officeDocument/2006/relationships/image" Target="../media/image447.png"/><Relationship Id="rId173" Type="http://schemas.openxmlformats.org/officeDocument/2006/relationships/customXml" Target="../ink/ink465.xml"/><Relationship Id="rId194" Type="http://schemas.openxmlformats.org/officeDocument/2006/relationships/image" Target="../media/image468.png"/><Relationship Id="rId199" Type="http://schemas.openxmlformats.org/officeDocument/2006/relationships/customXml" Target="../ink/ink478.xml"/><Relationship Id="rId19" Type="http://schemas.openxmlformats.org/officeDocument/2006/relationships/customXml" Target="../ink/ink388.xml"/><Relationship Id="rId14" Type="http://schemas.openxmlformats.org/officeDocument/2006/relationships/image" Target="../media/image381.png"/><Relationship Id="rId30" Type="http://schemas.openxmlformats.org/officeDocument/2006/relationships/image" Target="../media/image388.png"/><Relationship Id="rId35" Type="http://schemas.openxmlformats.org/officeDocument/2006/relationships/customXml" Target="../ink/ink396.xml"/><Relationship Id="rId56" Type="http://schemas.openxmlformats.org/officeDocument/2006/relationships/image" Target="../media/image400.png"/><Relationship Id="rId77" Type="http://schemas.openxmlformats.org/officeDocument/2006/relationships/customXml" Target="../ink/ink417.xml"/><Relationship Id="rId100" Type="http://schemas.openxmlformats.org/officeDocument/2006/relationships/image" Target="../media/image422.png"/><Relationship Id="rId105" Type="http://schemas.openxmlformats.org/officeDocument/2006/relationships/customXml" Target="../ink/ink431.xml"/><Relationship Id="rId126" Type="http://schemas.openxmlformats.org/officeDocument/2006/relationships/image" Target="../media/image434.png"/><Relationship Id="rId147" Type="http://schemas.openxmlformats.org/officeDocument/2006/relationships/customXml" Target="../ink/ink452.xml"/><Relationship Id="rId168" Type="http://schemas.openxmlformats.org/officeDocument/2006/relationships/image" Target="../media/image455.png"/><Relationship Id="rId8" Type="http://schemas.openxmlformats.org/officeDocument/2006/relationships/image" Target="../media/image378.png"/><Relationship Id="rId51" Type="http://schemas.openxmlformats.org/officeDocument/2006/relationships/customXml" Target="../ink/ink404.xml"/><Relationship Id="rId72" Type="http://schemas.openxmlformats.org/officeDocument/2006/relationships/image" Target="../media/image408.png"/><Relationship Id="rId93" Type="http://schemas.openxmlformats.org/officeDocument/2006/relationships/customXml" Target="../ink/ink425.xml"/><Relationship Id="rId98" Type="http://schemas.openxmlformats.org/officeDocument/2006/relationships/image" Target="../media/image421.png"/><Relationship Id="rId121" Type="http://schemas.openxmlformats.org/officeDocument/2006/relationships/customXml" Target="../ink/ink439.xml"/><Relationship Id="rId142" Type="http://schemas.openxmlformats.org/officeDocument/2006/relationships/image" Target="../media/image442.png"/><Relationship Id="rId163" Type="http://schemas.openxmlformats.org/officeDocument/2006/relationships/customXml" Target="../ink/ink460.xml"/><Relationship Id="rId184" Type="http://schemas.openxmlformats.org/officeDocument/2006/relationships/image" Target="../media/image463.png"/><Relationship Id="rId189" Type="http://schemas.openxmlformats.org/officeDocument/2006/relationships/customXml" Target="../ink/ink473.xml"/><Relationship Id="rId3" Type="http://schemas.openxmlformats.org/officeDocument/2006/relationships/customXml" Target="../ink/ink380.xml"/><Relationship Id="rId25" Type="http://schemas.openxmlformats.org/officeDocument/2006/relationships/customXml" Target="../ink/ink391.xml"/><Relationship Id="rId46" Type="http://schemas.openxmlformats.org/officeDocument/2006/relationships/image" Target="../media/image395.png"/><Relationship Id="rId67" Type="http://schemas.openxmlformats.org/officeDocument/2006/relationships/customXml" Target="../ink/ink412.xml"/><Relationship Id="rId116" Type="http://schemas.openxmlformats.org/officeDocument/2006/relationships/image" Target="../media/image429.png"/><Relationship Id="rId137" Type="http://schemas.openxmlformats.org/officeDocument/2006/relationships/customXml" Target="../ink/ink447.xml"/><Relationship Id="rId158" Type="http://schemas.openxmlformats.org/officeDocument/2006/relationships/image" Target="../media/image450.png"/><Relationship Id="rId20" Type="http://schemas.openxmlformats.org/officeDocument/2006/relationships/image" Target="../media/image383.png"/><Relationship Id="rId41" Type="http://schemas.openxmlformats.org/officeDocument/2006/relationships/customXml" Target="../ink/ink399.xml"/><Relationship Id="rId62" Type="http://schemas.openxmlformats.org/officeDocument/2006/relationships/image" Target="../media/image403.png"/><Relationship Id="rId83" Type="http://schemas.openxmlformats.org/officeDocument/2006/relationships/customXml" Target="../ink/ink420.xml"/><Relationship Id="rId88" Type="http://schemas.openxmlformats.org/officeDocument/2006/relationships/image" Target="../media/image416.png"/><Relationship Id="rId111" Type="http://schemas.openxmlformats.org/officeDocument/2006/relationships/customXml" Target="../ink/ink434.xml"/><Relationship Id="rId132" Type="http://schemas.openxmlformats.org/officeDocument/2006/relationships/image" Target="../media/image437.png"/><Relationship Id="rId153" Type="http://schemas.openxmlformats.org/officeDocument/2006/relationships/customXml" Target="../ink/ink455.xml"/><Relationship Id="rId174" Type="http://schemas.openxmlformats.org/officeDocument/2006/relationships/image" Target="../media/image458.png"/><Relationship Id="rId179" Type="http://schemas.openxmlformats.org/officeDocument/2006/relationships/customXml" Target="../ink/ink468.xml"/><Relationship Id="rId195" Type="http://schemas.openxmlformats.org/officeDocument/2006/relationships/customXml" Target="../ink/ink476.xml"/><Relationship Id="rId190" Type="http://schemas.openxmlformats.org/officeDocument/2006/relationships/image" Target="../media/image466.png"/><Relationship Id="rId15" Type="http://schemas.openxmlformats.org/officeDocument/2006/relationships/customXml" Target="../ink/ink386.xml"/><Relationship Id="rId36" Type="http://schemas.openxmlformats.org/officeDocument/2006/relationships/image" Target="../media/image391.png"/><Relationship Id="rId57" Type="http://schemas.openxmlformats.org/officeDocument/2006/relationships/customXml" Target="../ink/ink407.xml"/><Relationship Id="rId106" Type="http://schemas.openxmlformats.org/officeDocument/2006/relationships/image" Target="../media/image425.png"/><Relationship Id="rId127" Type="http://schemas.openxmlformats.org/officeDocument/2006/relationships/customXml" Target="../ink/ink442.xml"/><Relationship Id="rId10" Type="http://schemas.openxmlformats.org/officeDocument/2006/relationships/image" Target="../media/image379.png"/><Relationship Id="rId31" Type="http://schemas.openxmlformats.org/officeDocument/2006/relationships/customXml" Target="../ink/ink394.xml"/><Relationship Id="rId52" Type="http://schemas.openxmlformats.org/officeDocument/2006/relationships/image" Target="../media/image398.png"/><Relationship Id="rId73" Type="http://schemas.openxmlformats.org/officeDocument/2006/relationships/customXml" Target="../ink/ink415.xml"/><Relationship Id="rId78" Type="http://schemas.openxmlformats.org/officeDocument/2006/relationships/image" Target="../media/image411.png"/><Relationship Id="rId94" Type="http://schemas.openxmlformats.org/officeDocument/2006/relationships/image" Target="../media/image419.png"/><Relationship Id="rId99" Type="http://schemas.openxmlformats.org/officeDocument/2006/relationships/customXml" Target="../ink/ink428.xml"/><Relationship Id="rId101" Type="http://schemas.openxmlformats.org/officeDocument/2006/relationships/customXml" Target="../ink/ink429.xml"/><Relationship Id="rId122" Type="http://schemas.openxmlformats.org/officeDocument/2006/relationships/image" Target="../media/image432.png"/><Relationship Id="rId143" Type="http://schemas.openxmlformats.org/officeDocument/2006/relationships/customXml" Target="../ink/ink450.xml"/><Relationship Id="rId148" Type="http://schemas.openxmlformats.org/officeDocument/2006/relationships/image" Target="../media/image445.png"/><Relationship Id="rId164" Type="http://schemas.openxmlformats.org/officeDocument/2006/relationships/image" Target="../media/image453.png"/><Relationship Id="rId169" Type="http://schemas.openxmlformats.org/officeDocument/2006/relationships/customXml" Target="../ink/ink463.xml"/><Relationship Id="rId185" Type="http://schemas.openxmlformats.org/officeDocument/2006/relationships/customXml" Target="../ink/ink471.xml"/><Relationship Id="rId4" Type="http://schemas.openxmlformats.org/officeDocument/2006/relationships/image" Target="../media/image376.png"/><Relationship Id="rId9" Type="http://schemas.openxmlformats.org/officeDocument/2006/relationships/customXml" Target="../ink/ink383.xml"/><Relationship Id="rId180" Type="http://schemas.openxmlformats.org/officeDocument/2006/relationships/image" Target="../media/image461.png"/><Relationship Id="rId26" Type="http://schemas.openxmlformats.org/officeDocument/2006/relationships/image" Target="../media/image386.png"/><Relationship Id="rId47" Type="http://schemas.openxmlformats.org/officeDocument/2006/relationships/customXml" Target="../ink/ink402.xml"/><Relationship Id="rId68" Type="http://schemas.openxmlformats.org/officeDocument/2006/relationships/image" Target="../media/image406.png"/><Relationship Id="rId89" Type="http://schemas.openxmlformats.org/officeDocument/2006/relationships/customXml" Target="../ink/ink423.xml"/><Relationship Id="rId112" Type="http://schemas.openxmlformats.org/officeDocument/2006/relationships/image" Target="../media/image427.png"/><Relationship Id="rId133" Type="http://schemas.openxmlformats.org/officeDocument/2006/relationships/customXml" Target="../ink/ink445.xml"/><Relationship Id="rId154" Type="http://schemas.openxmlformats.org/officeDocument/2006/relationships/image" Target="../media/image448.png"/><Relationship Id="rId175" Type="http://schemas.openxmlformats.org/officeDocument/2006/relationships/customXml" Target="../ink/ink466.xml"/><Relationship Id="rId196" Type="http://schemas.openxmlformats.org/officeDocument/2006/relationships/image" Target="../media/image469.png"/><Relationship Id="rId200" Type="http://schemas.openxmlformats.org/officeDocument/2006/relationships/image" Target="../media/image471.png"/><Relationship Id="rId16" Type="http://schemas.openxmlformats.org/officeDocument/2006/relationships/image" Target="../media/image14.png"/><Relationship Id="rId37" Type="http://schemas.openxmlformats.org/officeDocument/2006/relationships/customXml" Target="../ink/ink397.xml"/><Relationship Id="rId58" Type="http://schemas.openxmlformats.org/officeDocument/2006/relationships/image" Target="../media/image401.png"/><Relationship Id="rId79" Type="http://schemas.openxmlformats.org/officeDocument/2006/relationships/customXml" Target="../ink/ink418.xml"/><Relationship Id="rId102" Type="http://schemas.openxmlformats.org/officeDocument/2006/relationships/image" Target="../media/image423.png"/><Relationship Id="rId123" Type="http://schemas.openxmlformats.org/officeDocument/2006/relationships/customXml" Target="../ink/ink440.xml"/><Relationship Id="rId144" Type="http://schemas.openxmlformats.org/officeDocument/2006/relationships/image" Target="../media/image443.png"/><Relationship Id="rId90" Type="http://schemas.openxmlformats.org/officeDocument/2006/relationships/image" Target="../media/image417.png"/><Relationship Id="rId165" Type="http://schemas.openxmlformats.org/officeDocument/2006/relationships/customXml" Target="../ink/ink461.xml"/><Relationship Id="rId186" Type="http://schemas.openxmlformats.org/officeDocument/2006/relationships/image" Target="../media/image464.png"/><Relationship Id="rId27" Type="http://schemas.openxmlformats.org/officeDocument/2006/relationships/customXml" Target="../ink/ink392.xml"/><Relationship Id="rId48" Type="http://schemas.openxmlformats.org/officeDocument/2006/relationships/image" Target="../media/image396.png"/><Relationship Id="rId69" Type="http://schemas.openxmlformats.org/officeDocument/2006/relationships/customXml" Target="../ink/ink413.xml"/><Relationship Id="rId113" Type="http://schemas.openxmlformats.org/officeDocument/2006/relationships/customXml" Target="../ink/ink435.xml"/><Relationship Id="rId134" Type="http://schemas.openxmlformats.org/officeDocument/2006/relationships/image" Target="../media/image438.png"/><Relationship Id="rId80" Type="http://schemas.openxmlformats.org/officeDocument/2006/relationships/image" Target="../media/image412.png"/><Relationship Id="rId155" Type="http://schemas.openxmlformats.org/officeDocument/2006/relationships/customXml" Target="../ink/ink456.xml"/><Relationship Id="rId176" Type="http://schemas.openxmlformats.org/officeDocument/2006/relationships/image" Target="../media/image459.png"/><Relationship Id="rId197" Type="http://schemas.openxmlformats.org/officeDocument/2006/relationships/customXml" Target="../ink/ink477.xml"/><Relationship Id="rId17" Type="http://schemas.openxmlformats.org/officeDocument/2006/relationships/customXml" Target="../ink/ink387.xml"/><Relationship Id="rId38" Type="http://schemas.openxmlformats.org/officeDocument/2006/relationships/image" Target="../media/image8.png"/><Relationship Id="rId59" Type="http://schemas.openxmlformats.org/officeDocument/2006/relationships/customXml" Target="../ink/ink408.xml"/><Relationship Id="rId103" Type="http://schemas.openxmlformats.org/officeDocument/2006/relationships/customXml" Target="../ink/ink430.xml"/><Relationship Id="rId124" Type="http://schemas.openxmlformats.org/officeDocument/2006/relationships/image" Target="../media/image433.png"/><Relationship Id="rId70" Type="http://schemas.openxmlformats.org/officeDocument/2006/relationships/image" Target="../media/image407.png"/><Relationship Id="rId91" Type="http://schemas.openxmlformats.org/officeDocument/2006/relationships/customXml" Target="../ink/ink424.xml"/><Relationship Id="rId145" Type="http://schemas.openxmlformats.org/officeDocument/2006/relationships/customXml" Target="../ink/ink451.xml"/><Relationship Id="rId166" Type="http://schemas.openxmlformats.org/officeDocument/2006/relationships/image" Target="../media/image454.png"/><Relationship Id="rId187" Type="http://schemas.openxmlformats.org/officeDocument/2006/relationships/customXml" Target="../ink/ink472.xml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387.png"/><Relationship Id="rId49" Type="http://schemas.openxmlformats.org/officeDocument/2006/relationships/customXml" Target="../ink/ink403.xml"/><Relationship Id="rId114" Type="http://schemas.openxmlformats.org/officeDocument/2006/relationships/image" Target="../media/image428.png"/><Relationship Id="rId60" Type="http://schemas.openxmlformats.org/officeDocument/2006/relationships/image" Target="../media/image402.png"/><Relationship Id="rId81" Type="http://schemas.openxmlformats.org/officeDocument/2006/relationships/customXml" Target="../ink/ink419.xml"/><Relationship Id="rId135" Type="http://schemas.openxmlformats.org/officeDocument/2006/relationships/customXml" Target="../ink/ink446.xml"/><Relationship Id="rId156" Type="http://schemas.openxmlformats.org/officeDocument/2006/relationships/image" Target="../media/image449.png"/><Relationship Id="rId177" Type="http://schemas.openxmlformats.org/officeDocument/2006/relationships/customXml" Target="../ink/ink467.xml"/><Relationship Id="rId198" Type="http://schemas.openxmlformats.org/officeDocument/2006/relationships/image" Target="../media/image470.png"/><Relationship Id="rId18" Type="http://schemas.openxmlformats.org/officeDocument/2006/relationships/image" Target="../media/image382.png"/><Relationship Id="rId39" Type="http://schemas.openxmlformats.org/officeDocument/2006/relationships/customXml" Target="../ink/ink398.xml"/><Relationship Id="rId50" Type="http://schemas.openxmlformats.org/officeDocument/2006/relationships/image" Target="../media/image397.png"/><Relationship Id="rId104" Type="http://schemas.openxmlformats.org/officeDocument/2006/relationships/image" Target="../media/image424.png"/><Relationship Id="rId125" Type="http://schemas.openxmlformats.org/officeDocument/2006/relationships/customXml" Target="../ink/ink441.xml"/><Relationship Id="rId146" Type="http://schemas.openxmlformats.org/officeDocument/2006/relationships/image" Target="../media/image444.png"/><Relationship Id="rId167" Type="http://schemas.openxmlformats.org/officeDocument/2006/relationships/customXml" Target="../ink/ink462.xml"/><Relationship Id="rId188" Type="http://schemas.openxmlformats.org/officeDocument/2006/relationships/image" Target="../media/image4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13" Type="http://schemas.openxmlformats.org/officeDocument/2006/relationships/customXml" Target="../ink/ink483.xml"/><Relationship Id="rId18" Type="http://schemas.openxmlformats.org/officeDocument/2006/relationships/image" Target="../media/image478.png"/><Relationship Id="rId3" Type="http://schemas.openxmlformats.org/officeDocument/2006/relationships/image" Target="../media/image3010.png"/><Relationship Id="rId7" Type="http://schemas.openxmlformats.org/officeDocument/2006/relationships/customXml" Target="../ink/ink480.xml"/><Relationship Id="rId12" Type="http://schemas.openxmlformats.org/officeDocument/2006/relationships/image" Target="../media/image475.png"/><Relationship Id="rId17" Type="http://schemas.openxmlformats.org/officeDocument/2006/relationships/customXml" Target="../ink/ink485.xml"/><Relationship Id="rId2" Type="http://schemas.openxmlformats.org/officeDocument/2006/relationships/image" Target="../media/image2910.png"/><Relationship Id="rId16" Type="http://schemas.openxmlformats.org/officeDocument/2006/relationships/image" Target="../media/image477.png"/><Relationship Id="rId20" Type="http://schemas.openxmlformats.org/officeDocument/2006/relationships/image" Target="../media/image4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2.png"/><Relationship Id="rId11" Type="http://schemas.openxmlformats.org/officeDocument/2006/relationships/customXml" Target="../ink/ink482.xml"/><Relationship Id="rId5" Type="http://schemas.openxmlformats.org/officeDocument/2006/relationships/customXml" Target="../ink/ink479.xml"/><Relationship Id="rId15" Type="http://schemas.openxmlformats.org/officeDocument/2006/relationships/customXml" Target="../ink/ink484.xml"/><Relationship Id="rId10" Type="http://schemas.openxmlformats.org/officeDocument/2006/relationships/image" Target="../media/image474.png"/><Relationship Id="rId19" Type="http://schemas.openxmlformats.org/officeDocument/2006/relationships/customXml" Target="../ink/ink486.xml"/><Relationship Id="rId4" Type="http://schemas.openxmlformats.org/officeDocument/2006/relationships/image" Target="../media/image3110.png"/><Relationship Id="rId9" Type="http://schemas.openxmlformats.org/officeDocument/2006/relationships/customXml" Target="../ink/ink481.xml"/><Relationship Id="rId14" Type="http://schemas.openxmlformats.org/officeDocument/2006/relationships/image" Target="../media/image476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3.xml"/><Relationship Id="rId21" Type="http://schemas.openxmlformats.org/officeDocument/2006/relationships/customXml" Target="../ink/ink495.xml"/><Relationship Id="rId42" Type="http://schemas.openxmlformats.org/officeDocument/2006/relationships/image" Target="../media/image497.png"/><Relationship Id="rId63" Type="http://schemas.openxmlformats.org/officeDocument/2006/relationships/customXml" Target="../ink/ink516.xml"/><Relationship Id="rId84" Type="http://schemas.openxmlformats.org/officeDocument/2006/relationships/image" Target="../media/image518.png"/><Relationship Id="rId138" Type="http://schemas.openxmlformats.org/officeDocument/2006/relationships/image" Target="../media/image544.png"/><Relationship Id="rId159" Type="http://schemas.openxmlformats.org/officeDocument/2006/relationships/customXml" Target="../ink/ink564.xml"/><Relationship Id="rId170" Type="http://schemas.openxmlformats.org/officeDocument/2006/relationships/image" Target="../media/image560.png"/><Relationship Id="rId191" Type="http://schemas.openxmlformats.org/officeDocument/2006/relationships/customXml" Target="../ink/ink580.xml"/><Relationship Id="rId107" Type="http://schemas.openxmlformats.org/officeDocument/2006/relationships/customXml" Target="../ink/ink538.xml"/><Relationship Id="rId11" Type="http://schemas.openxmlformats.org/officeDocument/2006/relationships/customXml" Target="../ink/ink490.xml"/><Relationship Id="rId32" Type="http://schemas.openxmlformats.org/officeDocument/2006/relationships/image" Target="../media/image492.png"/><Relationship Id="rId53" Type="http://schemas.openxmlformats.org/officeDocument/2006/relationships/customXml" Target="../ink/ink511.xml"/><Relationship Id="rId74" Type="http://schemas.openxmlformats.org/officeDocument/2006/relationships/image" Target="../media/image513.png"/><Relationship Id="rId128" Type="http://schemas.openxmlformats.org/officeDocument/2006/relationships/image" Target="../media/image539.png"/><Relationship Id="rId149" Type="http://schemas.openxmlformats.org/officeDocument/2006/relationships/customXml" Target="../ink/ink559.xml"/><Relationship Id="rId5" Type="http://schemas.openxmlformats.org/officeDocument/2006/relationships/customXml" Target="../ink/ink487.xml"/><Relationship Id="rId95" Type="http://schemas.openxmlformats.org/officeDocument/2006/relationships/customXml" Target="../ink/ink532.xml"/><Relationship Id="rId160" Type="http://schemas.openxmlformats.org/officeDocument/2006/relationships/image" Target="../media/image555.png"/><Relationship Id="rId181" Type="http://schemas.openxmlformats.org/officeDocument/2006/relationships/customXml" Target="../ink/ink575.xml"/><Relationship Id="rId22" Type="http://schemas.openxmlformats.org/officeDocument/2006/relationships/image" Target="../media/image487.png"/><Relationship Id="rId43" Type="http://schemas.openxmlformats.org/officeDocument/2006/relationships/customXml" Target="../ink/ink506.xml"/><Relationship Id="rId64" Type="http://schemas.openxmlformats.org/officeDocument/2006/relationships/image" Target="../media/image508.png"/><Relationship Id="rId118" Type="http://schemas.openxmlformats.org/officeDocument/2006/relationships/image" Target="../media/image535.png"/><Relationship Id="rId139" Type="http://schemas.openxmlformats.org/officeDocument/2006/relationships/customXml" Target="../ink/ink554.xml"/><Relationship Id="rId85" Type="http://schemas.openxmlformats.org/officeDocument/2006/relationships/customXml" Target="../ink/ink527.xml"/><Relationship Id="rId150" Type="http://schemas.openxmlformats.org/officeDocument/2006/relationships/image" Target="../media/image550.png"/><Relationship Id="rId171" Type="http://schemas.openxmlformats.org/officeDocument/2006/relationships/customXml" Target="../ink/ink570.xml"/><Relationship Id="rId192" Type="http://schemas.openxmlformats.org/officeDocument/2006/relationships/image" Target="../media/image570.png"/><Relationship Id="rId12" Type="http://schemas.openxmlformats.org/officeDocument/2006/relationships/image" Target="../media/image482.png"/><Relationship Id="rId33" Type="http://schemas.openxmlformats.org/officeDocument/2006/relationships/customXml" Target="../ink/ink501.xml"/><Relationship Id="rId108" Type="http://schemas.openxmlformats.org/officeDocument/2006/relationships/image" Target="../media/image530.png"/><Relationship Id="rId129" Type="http://schemas.openxmlformats.org/officeDocument/2006/relationships/customXml" Target="../ink/ink549.xml"/><Relationship Id="rId54" Type="http://schemas.openxmlformats.org/officeDocument/2006/relationships/image" Target="../media/image503.png"/><Relationship Id="rId75" Type="http://schemas.openxmlformats.org/officeDocument/2006/relationships/customXml" Target="../ink/ink522.xml"/><Relationship Id="rId96" Type="http://schemas.openxmlformats.org/officeDocument/2006/relationships/image" Target="../media/image524.png"/><Relationship Id="rId140" Type="http://schemas.openxmlformats.org/officeDocument/2006/relationships/image" Target="../media/image545.png"/><Relationship Id="rId161" Type="http://schemas.openxmlformats.org/officeDocument/2006/relationships/customXml" Target="../ink/ink565.xml"/><Relationship Id="rId182" Type="http://schemas.openxmlformats.org/officeDocument/2006/relationships/image" Target="../media/image566.png"/><Relationship Id="rId6" Type="http://schemas.openxmlformats.org/officeDocument/2006/relationships/image" Target="../media/image480.png"/><Relationship Id="rId23" Type="http://schemas.openxmlformats.org/officeDocument/2006/relationships/customXml" Target="../ink/ink496.xml"/><Relationship Id="rId119" Type="http://schemas.openxmlformats.org/officeDocument/2006/relationships/customXml" Target="../ink/ink544.xml"/><Relationship Id="rId44" Type="http://schemas.openxmlformats.org/officeDocument/2006/relationships/image" Target="../media/image498.png"/><Relationship Id="rId65" Type="http://schemas.openxmlformats.org/officeDocument/2006/relationships/customXml" Target="../ink/ink517.xml"/><Relationship Id="rId86" Type="http://schemas.openxmlformats.org/officeDocument/2006/relationships/image" Target="../media/image519.png"/><Relationship Id="rId130" Type="http://schemas.openxmlformats.org/officeDocument/2006/relationships/image" Target="../media/image540.png"/><Relationship Id="rId151" Type="http://schemas.openxmlformats.org/officeDocument/2006/relationships/customXml" Target="../ink/ink560.xml"/><Relationship Id="rId172" Type="http://schemas.openxmlformats.org/officeDocument/2006/relationships/image" Target="../media/image561.png"/><Relationship Id="rId193" Type="http://schemas.openxmlformats.org/officeDocument/2006/relationships/customXml" Target="../ink/ink581.xml"/><Relationship Id="rId13" Type="http://schemas.openxmlformats.org/officeDocument/2006/relationships/customXml" Target="../ink/ink491.xml"/><Relationship Id="rId109" Type="http://schemas.openxmlformats.org/officeDocument/2006/relationships/customXml" Target="../ink/ink539.xml"/><Relationship Id="rId34" Type="http://schemas.openxmlformats.org/officeDocument/2006/relationships/image" Target="../media/image493.png"/><Relationship Id="rId50" Type="http://schemas.openxmlformats.org/officeDocument/2006/relationships/image" Target="../media/image501.png"/><Relationship Id="rId55" Type="http://schemas.openxmlformats.org/officeDocument/2006/relationships/customXml" Target="../ink/ink512.xml"/><Relationship Id="rId76" Type="http://schemas.openxmlformats.org/officeDocument/2006/relationships/image" Target="../media/image514.png"/><Relationship Id="rId97" Type="http://schemas.openxmlformats.org/officeDocument/2006/relationships/customXml" Target="../ink/ink533.xml"/><Relationship Id="rId104" Type="http://schemas.openxmlformats.org/officeDocument/2006/relationships/image" Target="../media/image528.png"/><Relationship Id="rId120" Type="http://schemas.openxmlformats.org/officeDocument/2006/relationships/image" Target="../media/image536.png"/><Relationship Id="rId125" Type="http://schemas.openxmlformats.org/officeDocument/2006/relationships/customXml" Target="../ink/ink547.xml"/><Relationship Id="rId141" Type="http://schemas.openxmlformats.org/officeDocument/2006/relationships/customXml" Target="../ink/ink555.xml"/><Relationship Id="rId146" Type="http://schemas.openxmlformats.org/officeDocument/2006/relationships/image" Target="../media/image548.png"/><Relationship Id="rId167" Type="http://schemas.openxmlformats.org/officeDocument/2006/relationships/customXml" Target="../ink/ink568.xml"/><Relationship Id="rId188" Type="http://schemas.openxmlformats.org/officeDocument/2006/relationships/image" Target="../media/image568.png"/><Relationship Id="rId7" Type="http://schemas.openxmlformats.org/officeDocument/2006/relationships/customXml" Target="../ink/ink488.xml"/><Relationship Id="rId71" Type="http://schemas.openxmlformats.org/officeDocument/2006/relationships/customXml" Target="../ink/ink520.xml"/><Relationship Id="rId92" Type="http://schemas.openxmlformats.org/officeDocument/2006/relationships/image" Target="../media/image522.png"/><Relationship Id="rId162" Type="http://schemas.openxmlformats.org/officeDocument/2006/relationships/image" Target="../media/image556.png"/><Relationship Id="rId183" Type="http://schemas.openxmlformats.org/officeDocument/2006/relationships/customXml" Target="../ink/ink576.xml"/><Relationship Id="rId2" Type="http://schemas.openxmlformats.org/officeDocument/2006/relationships/image" Target="../media/image5010.png"/><Relationship Id="rId29" Type="http://schemas.openxmlformats.org/officeDocument/2006/relationships/customXml" Target="../ink/ink499.xml"/><Relationship Id="rId24" Type="http://schemas.openxmlformats.org/officeDocument/2006/relationships/image" Target="../media/image488.png"/><Relationship Id="rId40" Type="http://schemas.openxmlformats.org/officeDocument/2006/relationships/image" Target="../media/image496.png"/><Relationship Id="rId45" Type="http://schemas.openxmlformats.org/officeDocument/2006/relationships/customXml" Target="../ink/ink507.xml"/><Relationship Id="rId66" Type="http://schemas.openxmlformats.org/officeDocument/2006/relationships/image" Target="../media/image509.png"/><Relationship Id="rId87" Type="http://schemas.openxmlformats.org/officeDocument/2006/relationships/customXml" Target="../ink/ink528.xml"/><Relationship Id="rId110" Type="http://schemas.openxmlformats.org/officeDocument/2006/relationships/image" Target="../media/image531.png"/><Relationship Id="rId115" Type="http://schemas.openxmlformats.org/officeDocument/2006/relationships/customXml" Target="../ink/ink542.xml"/><Relationship Id="rId131" Type="http://schemas.openxmlformats.org/officeDocument/2006/relationships/customXml" Target="../ink/ink550.xml"/><Relationship Id="rId136" Type="http://schemas.openxmlformats.org/officeDocument/2006/relationships/image" Target="../media/image543.png"/><Relationship Id="rId157" Type="http://schemas.openxmlformats.org/officeDocument/2006/relationships/customXml" Target="../ink/ink563.xml"/><Relationship Id="rId178" Type="http://schemas.openxmlformats.org/officeDocument/2006/relationships/image" Target="../media/image564.png"/><Relationship Id="rId61" Type="http://schemas.openxmlformats.org/officeDocument/2006/relationships/customXml" Target="../ink/ink515.xml"/><Relationship Id="rId82" Type="http://schemas.openxmlformats.org/officeDocument/2006/relationships/image" Target="../media/image517.png"/><Relationship Id="rId152" Type="http://schemas.openxmlformats.org/officeDocument/2006/relationships/image" Target="../media/image551.png"/><Relationship Id="rId173" Type="http://schemas.openxmlformats.org/officeDocument/2006/relationships/customXml" Target="../ink/ink571.xml"/><Relationship Id="rId194" Type="http://schemas.openxmlformats.org/officeDocument/2006/relationships/image" Target="../media/image571.png"/><Relationship Id="rId19" Type="http://schemas.openxmlformats.org/officeDocument/2006/relationships/customXml" Target="../ink/ink494.xml"/><Relationship Id="rId14" Type="http://schemas.openxmlformats.org/officeDocument/2006/relationships/image" Target="../media/image483.png"/><Relationship Id="rId30" Type="http://schemas.openxmlformats.org/officeDocument/2006/relationships/image" Target="../media/image491.png"/><Relationship Id="rId35" Type="http://schemas.openxmlformats.org/officeDocument/2006/relationships/customXml" Target="../ink/ink502.xml"/><Relationship Id="rId56" Type="http://schemas.openxmlformats.org/officeDocument/2006/relationships/image" Target="../media/image504.png"/><Relationship Id="rId77" Type="http://schemas.openxmlformats.org/officeDocument/2006/relationships/customXml" Target="../ink/ink523.xml"/><Relationship Id="rId100" Type="http://schemas.openxmlformats.org/officeDocument/2006/relationships/image" Target="../media/image526.png"/><Relationship Id="rId105" Type="http://schemas.openxmlformats.org/officeDocument/2006/relationships/customXml" Target="../ink/ink537.xml"/><Relationship Id="rId126" Type="http://schemas.openxmlformats.org/officeDocument/2006/relationships/image" Target="../media/image538.png"/><Relationship Id="rId147" Type="http://schemas.openxmlformats.org/officeDocument/2006/relationships/customXml" Target="../ink/ink558.xml"/><Relationship Id="rId168" Type="http://schemas.openxmlformats.org/officeDocument/2006/relationships/image" Target="../media/image559.png"/><Relationship Id="rId8" Type="http://schemas.openxmlformats.org/officeDocument/2006/relationships/image" Target="../media/image183.png"/><Relationship Id="rId51" Type="http://schemas.openxmlformats.org/officeDocument/2006/relationships/customXml" Target="../ink/ink510.xml"/><Relationship Id="rId72" Type="http://schemas.openxmlformats.org/officeDocument/2006/relationships/image" Target="../media/image512.png"/><Relationship Id="rId93" Type="http://schemas.openxmlformats.org/officeDocument/2006/relationships/customXml" Target="../ink/ink531.xml"/><Relationship Id="rId98" Type="http://schemas.openxmlformats.org/officeDocument/2006/relationships/image" Target="../media/image525.png"/><Relationship Id="rId121" Type="http://schemas.openxmlformats.org/officeDocument/2006/relationships/customXml" Target="../ink/ink545.xml"/><Relationship Id="rId142" Type="http://schemas.openxmlformats.org/officeDocument/2006/relationships/image" Target="../media/image546.png"/><Relationship Id="rId163" Type="http://schemas.openxmlformats.org/officeDocument/2006/relationships/customXml" Target="../ink/ink566.xml"/><Relationship Id="rId184" Type="http://schemas.openxmlformats.org/officeDocument/2006/relationships/image" Target="../media/image14.png"/><Relationship Id="rId189" Type="http://schemas.openxmlformats.org/officeDocument/2006/relationships/customXml" Target="../ink/ink579.xml"/><Relationship Id="rId3" Type="http://schemas.openxmlformats.org/officeDocument/2006/relationships/image" Target="../media/image1110.png"/><Relationship Id="rId25" Type="http://schemas.openxmlformats.org/officeDocument/2006/relationships/customXml" Target="../ink/ink497.xml"/><Relationship Id="rId46" Type="http://schemas.openxmlformats.org/officeDocument/2006/relationships/image" Target="../media/image499.png"/><Relationship Id="rId67" Type="http://schemas.openxmlformats.org/officeDocument/2006/relationships/customXml" Target="../ink/ink518.xml"/><Relationship Id="rId116" Type="http://schemas.openxmlformats.org/officeDocument/2006/relationships/image" Target="../media/image534.png"/><Relationship Id="rId137" Type="http://schemas.openxmlformats.org/officeDocument/2006/relationships/customXml" Target="../ink/ink553.xml"/><Relationship Id="rId158" Type="http://schemas.openxmlformats.org/officeDocument/2006/relationships/image" Target="../media/image554.png"/><Relationship Id="rId20" Type="http://schemas.openxmlformats.org/officeDocument/2006/relationships/image" Target="../media/image486.png"/><Relationship Id="rId41" Type="http://schemas.openxmlformats.org/officeDocument/2006/relationships/customXml" Target="../ink/ink505.xml"/><Relationship Id="rId62" Type="http://schemas.openxmlformats.org/officeDocument/2006/relationships/image" Target="../media/image507.png"/><Relationship Id="rId83" Type="http://schemas.openxmlformats.org/officeDocument/2006/relationships/customXml" Target="../ink/ink526.xml"/><Relationship Id="rId88" Type="http://schemas.openxmlformats.org/officeDocument/2006/relationships/image" Target="../media/image520.png"/><Relationship Id="rId111" Type="http://schemas.openxmlformats.org/officeDocument/2006/relationships/customXml" Target="../ink/ink540.xml"/><Relationship Id="rId132" Type="http://schemas.openxmlformats.org/officeDocument/2006/relationships/image" Target="../media/image541.png"/><Relationship Id="rId153" Type="http://schemas.openxmlformats.org/officeDocument/2006/relationships/customXml" Target="../ink/ink561.xml"/><Relationship Id="rId174" Type="http://schemas.openxmlformats.org/officeDocument/2006/relationships/image" Target="../media/image562.png"/><Relationship Id="rId179" Type="http://schemas.openxmlformats.org/officeDocument/2006/relationships/customXml" Target="../ink/ink574.xml"/><Relationship Id="rId195" Type="http://schemas.openxmlformats.org/officeDocument/2006/relationships/customXml" Target="../ink/ink582.xml"/><Relationship Id="rId190" Type="http://schemas.openxmlformats.org/officeDocument/2006/relationships/image" Target="../media/image569.png"/><Relationship Id="rId15" Type="http://schemas.openxmlformats.org/officeDocument/2006/relationships/customXml" Target="../ink/ink492.xml"/><Relationship Id="rId36" Type="http://schemas.openxmlformats.org/officeDocument/2006/relationships/image" Target="../media/image494.png"/><Relationship Id="rId57" Type="http://schemas.openxmlformats.org/officeDocument/2006/relationships/customXml" Target="../ink/ink513.xml"/><Relationship Id="rId106" Type="http://schemas.openxmlformats.org/officeDocument/2006/relationships/image" Target="../media/image529.png"/><Relationship Id="rId127" Type="http://schemas.openxmlformats.org/officeDocument/2006/relationships/customXml" Target="../ink/ink548.xml"/><Relationship Id="rId10" Type="http://schemas.openxmlformats.org/officeDocument/2006/relationships/image" Target="../media/image481.png"/><Relationship Id="rId31" Type="http://schemas.openxmlformats.org/officeDocument/2006/relationships/customXml" Target="../ink/ink500.xml"/><Relationship Id="rId52" Type="http://schemas.openxmlformats.org/officeDocument/2006/relationships/image" Target="../media/image502.png"/><Relationship Id="rId73" Type="http://schemas.openxmlformats.org/officeDocument/2006/relationships/customXml" Target="../ink/ink521.xml"/><Relationship Id="rId78" Type="http://schemas.openxmlformats.org/officeDocument/2006/relationships/image" Target="../media/image515.png"/><Relationship Id="rId94" Type="http://schemas.openxmlformats.org/officeDocument/2006/relationships/image" Target="../media/image523.png"/><Relationship Id="rId99" Type="http://schemas.openxmlformats.org/officeDocument/2006/relationships/customXml" Target="../ink/ink534.xml"/><Relationship Id="rId101" Type="http://schemas.openxmlformats.org/officeDocument/2006/relationships/customXml" Target="../ink/ink535.xml"/><Relationship Id="rId122" Type="http://schemas.openxmlformats.org/officeDocument/2006/relationships/image" Target="../media/image401.png"/><Relationship Id="rId143" Type="http://schemas.openxmlformats.org/officeDocument/2006/relationships/customXml" Target="../ink/ink556.xml"/><Relationship Id="rId148" Type="http://schemas.openxmlformats.org/officeDocument/2006/relationships/image" Target="../media/image549.png"/><Relationship Id="rId164" Type="http://schemas.openxmlformats.org/officeDocument/2006/relationships/image" Target="../media/image557.png"/><Relationship Id="rId169" Type="http://schemas.openxmlformats.org/officeDocument/2006/relationships/customXml" Target="../ink/ink569.xml"/><Relationship Id="rId185" Type="http://schemas.openxmlformats.org/officeDocument/2006/relationships/customXml" Target="../ink/ink577.xml"/><Relationship Id="rId4" Type="http://schemas.openxmlformats.org/officeDocument/2006/relationships/image" Target="../media/image1011.png"/><Relationship Id="rId9" Type="http://schemas.openxmlformats.org/officeDocument/2006/relationships/customXml" Target="../ink/ink489.xml"/><Relationship Id="rId180" Type="http://schemas.openxmlformats.org/officeDocument/2006/relationships/image" Target="../media/image565.png"/><Relationship Id="rId26" Type="http://schemas.openxmlformats.org/officeDocument/2006/relationships/image" Target="../media/image489.png"/><Relationship Id="rId47" Type="http://schemas.openxmlformats.org/officeDocument/2006/relationships/customXml" Target="../ink/ink508.xml"/><Relationship Id="rId68" Type="http://schemas.openxmlformats.org/officeDocument/2006/relationships/image" Target="../media/image510.png"/><Relationship Id="rId89" Type="http://schemas.openxmlformats.org/officeDocument/2006/relationships/customXml" Target="../ink/ink529.xml"/><Relationship Id="rId112" Type="http://schemas.openxmlformats.org/officeDocument/2006/relationships/image" Target="../media/image532.png"/><Relationship Id="rId133" Type="http://schemas.openxmlformats.org/officeDocument/2006/relationships/customXml" Target="../ink/ink551.xml"/><Relationship Id="rId154" Type="http://schemas.openxmlformats.org/officeDocument/2006/relationships/image" Target="../media/image552.png"/><Relationship Id="rId175" Type="http://schemas.openxmlformats.org/officeDocument/2006/relationships/customXml" Target="../ink/ink572.xml"/><Relationship Id="rId196" Type="http://schemas.openxmlformats.org/officeDocument/2006/relationships/image" Target="../media/image572.png"/><Relationship Id="rId16" Type="http://schemas.openxmlformats.org/officeDocument/2006/relationships/image" Target="../media/image484.png"/><Relationship Id="rId37" Type="http://schemas.openxmlformats.org/officeDocument/2006/relationships/customXml" Target="../ink/ink503.xml"/><Relationship Id="rId58" Type="http://schemas.openxmlformats.org/officeDocument/2006/relationships/image" Target="../media/image505.png"/><Relationship Id="rId79" Type="http://schemas.openxmlformats.org/officeDocument/2006/relationships/customXml" Target="../ink/ink524.xml"/><Relationship Id="rId102" Type="http://schemas.openxmlformats.org/officeDocument/2006/relationships/image" Target="../media/image527.png"/><Relationship Id="rId123" Type="http://schemas.openxmlformats.org/officeDocument/2006/relationships/customXml" Target="../ink/ink546.xml"/><Relationship Id="rId144" Type="http://schemas.openxmlformats.org/officeDocument/2006/relationships/image" Target="../media/image547.png"/><Relationship Id="rId90" Type="http://schemas.openxmlformats.org/officeDocument/2006/relationships/image" Target="../media/image521.png"/><Relationship Id="rId165" Type="http://schemas.openxmlformats.org/officeDocument/2006/relationships/customXml" Target="../ink/ink567.xml"/><Relationship Id="rId186" Type="http://schemas.openxmlformats.org/officeDocument/2006/relationships/image" Target="../media/image567.png"/><Relationship Id="rId27" Type="http://schemas.openxmlformats.org/officeDocument/2006/relationships/customXml" Target="../ink/ink498.xml"/><Relationship Id="rId48" Type="http://schemas.openxmlformats.org/officeDocument/2006/relationships/image" Target="../media/image500.png"/><Relationship Id="rId69" Type="http://schemas.openxmlformats.org/officeDocument/2006/relationships/customXml" Target="../ink/ink519.xml"/><Relationship Id="rId113" Type="http://schemas.openxmlformats.org/officeDocument/2006/relationships/customXml" Target="../ink/ink541.xml"/><Relationship Id="rId134" Type="http://schemas.openxmlformats.org/officeDocument/2006/relationships/image" Target="../media/image542.png"/><Relationship Id="rId80" Type="http://schemas.openxmlformats.org/officeDocument/2006/relationships/image" Target="../media/image516.png"/><Relationship Id="rId155" Type="http://schemas.openxmlformats.org/officeDocument/2006/relationships/customXml" Target="../ink/ink562.xml"/><Relationship Id="rId176" Type="http://schemas.openxmlformats.org/officeDocument/2006/relationships/image" Target="../media/image563.png"/><Relationship Id="rId17" Type="http://schemas.openxmlformats.org/officeDocument/2006/relationships/customXml" Target="../ink/ink493.xml"/><Relationship Id="rId38" Type="http://schemas.openxmlformats.org/officeDocument/2006/relationships/image" Target="../media/image495.png"/><Relationship Id="rId59" Type="http://schemas.openxmlformats.org/officeDocument/2006/relationships/customXml" Target="../ink/ink514.xml"/><Relationship Id="rId103" Type="http://schemas.openxmlformats.org/officeDocument/2006/relationships/customXml" Target="../ink/ink536.xml"/><Relationship Id="rId124" Type="http://schemas.openxmlformats.org/officeDocument/2006/relationships/image" Target="../media/image537.png"/><Relationship Id="rId70" Type="http://schemas.openxmlformats.org/officeDocument/2006/relationships/image" Target="../media/image511.png"/><Relationship Id="rId91" Type="http://schemas.openxmlformats.org/officeDocument/2006/relationships/customXml" Target="../ink/ink530.xml"/><Relationship Id="rId145" Type="http://schemas.openxmlformats.org/officeDocument/2006/relationships/customXml" Target="../ink/ink557.xml"/><Relationship Id="rId166" Type="http://schemas.openxmlformats.org/officeDocument/2006/relationships/image" Target="../media/image558.png"/><Relationship Id="rId187" Type="http://schemas.openxmlformats.org/officeDocument/2006/relationships/customXml" Target="../ink/ink578.xml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490.png"/><Relationship Id="rId49" Type="http://schemas.openxmlformats.org/officeDocument/2006/relationships/customXml" Target="../ink/ink509.xml"/><Relationship Id="rId114" Type="http://schemas.openxmlformats.org/officeDocument/2006/relationships/image" Target="../media/image533.png"/><Relationship Id="rId60" Type="http://schemas.openxmlformats.org/officeDocument/2006/relationships/image" Target="../media/image506.png"/><Relationship Id="rId81" Type="http://schemas.openxmlformats.org/officeDocument/2006/relationships/customXml" Target="../ink/ink525.xml"/><Relationship Id="rId135" Type="http://schemas.openxmlformats.org/officeDocument/2006/relationships/customXml" Target="../ink/ink552.xml"/><Relationship Id="rId156" Type="http://schemas.openxmlformats.org/officeDocument/2006/relationships/image" Target="../media/image553.png"/><Relationship Id="rId177" Type="http://schemas.openxmlformats.org/officeDocument/2006/relationships/customXml" Target="../ink/ink573.xml"/><Relationship Id="rId18" Type="http://schemas.openxmlformats.org/officeDocument/2006/relationships/image" Target="../media/image485.png"/><Relationship Id="rId39" Type="http://schemas.openxmlformats.org/officeDocument/2006/relationships/customXml" Target="../ink/ink50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3.xml"/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4.png"/><Relationship Id="rId5" Type="http://schemas.openxmlformats.org/officeDocument/2006/relationships/customXml" Target="../ink/ink584.xml"/><Relationship Id="rId4" Type="http://schemas.openxmlformats.org/officeDocument/2006/relationships/image" Target="../media/image5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0.png"/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10.png"/><Relationship Id="rId4" Type="http://schemas.openxmlformats.org/officeDocument/2006/relationships/image" Target="../media/image39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42.xml"/><Relationship Id="rId21" Type="http://schemas.openxmlformats.org/officeDocument/2006/relationships/customXml" Target="../ink/ink594.xml"/><Relationship Id="rId42" Type="http://schemas.openxmlformats.org/officeDocument/2006/relationships/image" Target="../media/image3211.png"/><Relationship Id="rId63" Type="http://schemas.openxmlformats.org/officeDocument/2006/relationships/customXml" Target="../ink/ink615.xml"/><Relationship Id="rId84" Type="http://schemas.openxmlformats.org/officeDocument/2006/relationships/image" Target="../media/image5411.png"/><Relationship Id="rId138" Type="http://schemas.openxmlformats.org/officeDocument/2006/relationships/image" Target="../media/image8210.png"/><Relationship Id="rId159" Type="http://schemas.openxmlformats.org/officeDocument/2006/relationships/customXml" Target="../ink/ink663.xml"/><Relationship Id="rId107" Type="http://schemas.openxmlformats.org/officeDocument/2006/relationships/customXml" Target="../ink/ink637.xml"/><Relationship Id="rId11" Type="http://schemas.openxmlformats.org/officeDocument/2006/relationships/customXml" Target="../ink/ink589.xml"/><Relationship Id="rId32" Type="http://schemas.openxmlformats.org/officeDocument/2006/relationships/image" Target="../media/image2712.png"/><Relationship Id="rId53" Type="http://schemas.openxmlformats.org/officeDocument/2006/relationships/customXml" Target="../ink/ink610.xml"/><Relationship Id="rId74" Type="http://schemas.openxmlformats.org/officeDocument/2006/relationships/image" Target="../media/image4810.png"/><Relationship Id="rId128" Type="http://schemas.openxmlformats.org/officeDocument/2006/relationships/image" Target="../media/image7610.png"/><Relationship Id="rId149" Type="http://schemas.openxmlformats.org/officeDocument/2006/relationships/customXml" Target="../ink/ink658.xml"/><Relationship Id="rId5" Type="http://schemas.openxmlformats.org/officeDocument/2006/relationships/customXml" Target="../ink/ink586.xml"/><Relationship Id="rId95" Type="http://schemas.openxmlformats.org/officeDocument/2006/relationships/customXml" Target="../ink/ink631.xml"/><Relationship Id="rId160" Type="http://schemas.openxmlformats.org/officeDocument/2006/relationships/image" Target="../media/image9310.png"/><Relationship Id="rId22" Type="http://schemas.openxmlformats.org/officeDocument/2006/relationships/image" Target="../media/image2212.png"/><Relationship Id="rId43" Type="http://schemas.openxmlformats.org/officeDocument/2006/relationships/customXml" Target="../ink/ink605.xml"/><Relationship Id="rId64" Type="http://schemas.openxmlformats.org/officeDocument/2006/relationships/image" Target="../media/image4310.png"/><Relationship Id="rId118" Type="http://schemas.openxmlformats.org/officeDocument/2006/relationships/image" Target="../media/image7110.png"/><Relationship Id="rId139" Type="http://schemas.openxmlformats.org/officeDocument/2006/relationships/customXml" Target="../ink/ink653.xml"/><Relationship Id="rId85" Type="http://schemas.openxmlformats.org/officeDocument/2006/relationships/customXml" Target="../ink/ink626.xml"/><Relationship Id="rId150" Type="http://schemas.openxmlformats.org/officeDocument/2006/relationships/image" Target="../media/image8810.png"/><Relationship Id="rId12" Type="http://schemas.openxmlformats.org/officeDocument/2006/relationships/image" Target="../media/image1711.png"/><Relationship Id="rId17" Type="http://schemas.openxmlformats.org/officeDocument/2006/relationships/customXml" Target="../ink/ink592.xml"/><Relationship Id="rId33" Type="http://schemas.openxmlformats.org/officeDocument/2006/relationships/customXml" Target="../ink/ink600.xml"/><Relationship Id="rId38" Type="http://schemas.openxmlformats.org/officeDocument/2006/relationships/image" Target="../media/image3011.png"/><Relationship Id="rId59" Type="http://schemas.openxmlformats.org/officeDocument/2006/relationships/customXml" Target="../ink/ink613.xml"/><Relationship Id="rId103" Type="http://schemas.openxmlformats.org/officeDocument/2006/relationships/customXml" Target="../ink/ink635.xml"/><Relationship Id="rId108" Type="http://schemas.openxmlformats.org/officeDocument/2006/relationships/image" Target="../media/image6610.png"/><Relationship Id="rId124" Type="http://schemas.openxmlformats.org/officeDocument/2006/relationships/image" Target="../media/image7410.png"/><Relationship Id="rId129" Type="http://schemas.openxmlformats.org/officeDocument/2006/relationships/customXml" Target="../ink/ink648.xml"/><Relationship Id="rId54" Type="http://schemas.openxmlformats.org/officeDocument/2006/relationships/image" Target="../media/image3811.png"/><Relationship Id="rId70" Type="http://schemas.openxmlformats.org/officeDocument/2006/relationships/image" Target="../media/image4611.png"/><Relationship Id="rId75" Type="http://schemas.openxmlformats.org/officeDocument/2006/relationships/customXml" Target="../ink/ink621.xml"/><Relationship Id="rId91" Type="http://schemas.openxmlformats.org/officeDocument/2006/relationships/customXml" Target="../ink/ink629.xml"/><Relationship Id="rId96" Type="http://schemas.openxmlformats.org/officeDocument/2006/relationships/image" Target="../media/image6010.png"/><Relationship Id="rId140" Type="http://schemas.openxmlformats.org/officeDocument/2006/relationships/image" Target="../media/image8310.png"/><Relationship Id="rId145" Type="http://schemas.openxmlformats.org/officeDocument/2006/relationships/customXml" Target="../ink/ink656.xml"/><Relationship Id="rId161" Type="http://schemas.openxmlformats.org/officeDocument/2006/relationships/customXml" Target="../ink/ink6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2.png"/><Relationship Id="rId23" Type="http://schemas.openxmlformats.org/officeDocument/2006/relationships/customXml" Target="../ink/ink595.xml"/><Relationship Id="rId28" Type="http://schemas.openxmlformats.org/officeDocument/2006/relationships/image" Target="../media/image2512.png"/><Relationship Id="rId49" Type="http://schemas.openxmlformats.org/officeDocument/2006/relationships/customXml" Target="../ink/ink608.xml"/><Relationship Id="rId114" Type="http://schemas.openxmlformats.org/officeDocument/2006/relationships/image" Target="../media/image6910.png"/><Relationship Id="rId119" Type="http://schemas.openxmlformats.org/officeDocument/2006/relationships/customXml" Target="../ink/ink643.xml"/><Relationship Id="rId44" Type="http://schemas.openxmlformats.org/officeDocument/2006/relationships/image" Target="../media/image3311.png"/><Relationship Id="rId60" Type="http://schemas.openxmlformats.org/officeDocument/2006/relationships/image" Target="../media/image4110.png"/><Relationship Id="rId65" Type="http://schemas.openxmlformats.org/officeDocument/2006/relationships/customXml" Target="../ink/ink616.xml"/><Relationship Id="rId81" Type="http://schemas.openxmlformats.org/officeDocument/2006/relationships/customXml" Target="../ink/ink624.xml"/><Relationship Id="rId86" Type="http://schemas.openxmlformats.org/officeDocument/2006/relationships/image" Target="../media/image5511.png"/><Relationship Id="rId130" Type="http://schemas.openxmlformats.org/officeDocument/2006/relationships/image" Target="../media/image7710.png"/><Relationship Id="rId135" Type="http://schemas.openxmlformats.org/officeDocument/2006/relationships/customXml" Target="../ink/ink651.xml"/><Relationship Id="rId151" Type="http://schemas.openxmlformats.org/officeDocument/2006/relationships/customXml" Target="../ink/ink659.xml"/><Relationship Id="rId156" Type="http://schemas.openxmlformats.org/officeDocument/2006/relationships/image" Target="../media/image9110.png"/><Relationship Id="rId13" Type="http://schemas.openxmlformats.org/officeDocument/2006/relationships/customXml" Target="../ink/ink590.xml"/><Relationship Id="rId18" Type="http://schemas.openxmlformats.org/officeDocument/2006/relationships/image" Target="../media/image2011.png"/><Relationship Id="rId39" Type="http://schemas.openxmlformats.org/officeDocument/2006/relationships/customXml" Target="../ink/ink603.xml"/><Relationship Id="rId109" Type="http://schemas.openxmlformats.org/officeDocument/2006/relationships/customXml" Target="../ink/ink638.xml"/><Relationship Id="rId34" Type="http://schemas.openxmlformats.org/officeDocument/2006/relationships/image" Target="../media/image2811.png"/><Relationship Id="rId50" Type="http://schemas.openxmlformats.org/officeDocument/2006/relationships/image" Target="../media/image3611.png"/><Relationship Id="rId55" Type="http://schemas.openxmlformats.org/officeDocument/2006/relationships/customXml" Target="../ink/ink611.xml"/><Relationship Id="rId76" Type="http://schemas.openxmlformats.org/officeDocument/2006/relationships/image" Target="../media/image4910.png"/><Relationship Id="rId97" Type="http://schemas.openxmlformats.org/officeDocument/2006/relationships/customXml" Target="../ink/ink632.xml"/><Relationship Id="rId104" Type="http://schemas.openxmlformats.org/officeDocument/2006/relationships/image" Target="../media/image6410.png"/><Relationship Id="rId120" Type="http://schemas.openxmlformats.org/officeDocument/2006/relationships/image" Target="../media/image7210.png"/><Relationship Id="rId125" Type="http://schemas.openxmlformats.org/officeDocument/2006/relationships/customXml" Target="../ink/ink646.xml"/><Relationship Id="rId141" Type="http://schemas.openxmlformats.org/officeDocument/2006/relationships/customXml" Target="../ink/ink654.xml"/><Relationship Id="rId146" Type="http://schemas.openxmlformats.org/officeDocument/2006/relationships/image" Target="../media/image8610.png"/><Relationship Id="rId7" Type="http://schemas.openxmlformats.org/officeDocument/2006/relationships/customXml" Target="../ink/ink587.xml"/><Relationship Id="rId71" Type="http://schemas.openxmlformats.org/officeDocument/2006/relationships/customXml" Target="../ink/ink619.xml"/><Relationship Id="rId92" Type="http://schemas.openxmlformats.org/officeDocument/2006/relationships/image" Target="../media/image5810.png"/><Relationship Id="rId162" Type="http://schemas.openxmlformats.org/officeDocument/2006/relationships/image" Target="../media/image9410.png"/><Relationship Id="rId2" Type="http://schemas.openxmlformats.org/officeDocument/2006/relationships/image" Target="../media/image1271.png"/><Relationship Id="rId29" Type="http://schemas.openxmlformats.org/officeDocument/2006/relationships/customXml" Target="../ink/ink598.xml"/><Relationship Id="rId24" Type="http://schemas.openxmlformats.org/officeDocument/2006/relationships/image" Target="../media/image2312.png"/><Relationship Id="rId40" Type="http://schemas.openxmlformats.org/officeDocument/2006/relationships/image" Target="../media/image3112.png"/><Relationship Id="rId45" Type="http://schemas.openxmlformats.org/officeDocument/2006/relationships/customXml" Target="../ink/ink606.xml"/><Relationship Id="rId66" Type="http://schemas.openxmlformats.org/officeDocument/2006/relationships/image" Target="../media/image4410.png"/><Relationship Id="rId87" Type="http://schemas.openxmlformats.org/officeDocument/2006/relationships/customXml" Target="../ink/ink627.xml"/><Relationship Id="rId110" Type="http://schemas.openxmlformats.org/officeDocument/2006/relationships/image" Target="../media/image6710.png"/><Relationship Id="rId115" Type="http://schemas.openxmlformats.org/officeDocument/2006/relationships/customXml" Target="../ink/ink641.xml"/><Relationship Id="rId131" Type="http://schemas.openxmlformats.org/officeDocument/2006/relationships/customXml" Target="../ink/ink649.xml"/><Relationship Id="rId136" Type="http://schemas.openxmlformats.org/officeDocument/2006/relationships/image" Target="../media/image8110.png"/><Relationship Id="rId157" Type="http://schemas.openxmlformats.org/officeDocument/2006/relationships/customXml" Target="../ink/ink662.xml"/><Relationship Id="rId61" Type="http://schemas.openxmlformats.org/officeDocument/2006/relationships/customXml" Target="../ink/ink614.xml"/><Relationship Id="rId82" Type="http://schemas.openxmlformats.org/officeDocument/2006/relationships/image" Target="../media/image5310.png"/><Relationship Id="rId152" Type="http://schemas.openxmlformats.org/officeDocument/2006/relationships/image" Target="../media/image8910.png"/><Relationship Id="rId19" Type="http://schemas.openxmlformats.org/officeDocument/2006/relationships/customXml" Target="../ink/ink593.xml"/><Relationship Id="rId14" Type="http://schemas.openxmlformats.org/officeDocument/2006/relationships/image" Target="../media/image1810.png"/><Relationship Id="rId30" Type="http://schemas.openxmlformats.org/officeDocument/2006/relationships/image" Target="../media/image2612.png"/><Relationship Id="rId35" Type="http://schemas.openxmlformats.org/officeDocument/2006/relationships/customXml" Target="../ink/ink601.xml"/><Relationship Id="rId56" Type="http://schemas.openxmlformats.org/officeDocument/2006/relationships/image" Target="../media/image3911.png"/><Relationship Id="rId77" Type="http://schemas.openxmlformats.org/officeDocument/2006/relationships/customXml" Target="../ink/ink622.xml"/><Relationship Id="rId100" Type="http://schemas.openxmlformats.org/officeDocument/2006/relationships/image" Target="../media/image6210.png"/><Relationship Id="rId105" Type="http://schemas.openxmlformats.org/officeDocument/2006/relationships/customXml" Target="../ink/ink636.xml"/><Relationship Id="rId126" Type="http://schemas.openxmlformats.org/officeDocument/2006/relationships/image" Target="../media/image7510.png"/><Relationship Id="rId147" Type="http://schemas.openxmlformats.org/officeDocument/2006/relationships/customXml" Target="../ink/ink657.xml"/><Relationship Id="rId8" Type="http://schemas.openxmlformats.org/officeDocument/2006/relationships/image" Target="../media/image1512.png"/><Relationship Id="rId51" Type="http://schemas.openxmlformats.org/officeDocument/2006/relationships/customXml" Target="../ink/ink609.xml"/><Relationship Id="rId72" Type="http://schemas.openxmlformats.org/officeDocument/2006/relationships/image" Target="../media/image4711.png"/><Relationship Id="rId93" Type="http://schemas.openxmlformats.org/officeDocument/2006/relationships/customXml" Target="../ink/ink630.xml"/><Relationship Id="rId98" Type="http://schemas.openxmlformats.org/officeDocument/2006/relationships/image" Target="../media/image6110.png"/><Relationship Id="rId121" Type="http://schemas.openxmlformats.org/officeDocument/2006/relationships/customXml" Target="../ink/ink644.xml"/><Relationship Id="rId142" Type="http://schemas.openxmlformats.org/officeDocument/2006/relationships/image" Target="../media/image8410.png"/><Relationship Id="rId3" Type="http://schemas.openxmlformats.org/officeDocument/2006/relationships/customXml" Target="../ink/ink585.xml"/><Relationship Id="rId25" Type="http://schemas.openxmlformats.org/officeDocument/2006/relationships/customXml" Target="../ink/ink596.xml"/><Relationship Id="rId46" Type="http://schemas.openxmlformats.org/officeDocument/2006/relationships/image" Target="../media/image3412.png"/><Relationship Id="rId67" Type="http://schemas.openxmlformats.org/officeDocument/2006/relationships/customXml" Target="../ink/ink617.xml"/><Relationship Id="rId116" Type="http://schemas.openxmlformats.org/officeDocument/2006/relationships/image" Target="../media/image7010.png"/><Relationship Id="rId137" Type="http://schemas.openxmlformats.org/officeDocument/2006/relationships/customXml" Target="../ink/ink652.xml"/><Relationship Id="rId158" Type="http://schemas.openxmlformats.org/officeDocument/2006/relationships/image" Target="../media/image9210.png"/><Relationship Id="rId20" Type="http://schemas.openxmlformats.org/officeDocument/2006/relationships/image" Target="../media/image2112.png"/><Relationship Id="rId41" Type="http://schemas.openxmlformats.org/officeDocument/2006/relationships/customXml" Target="../ink/ink604.xml"/><Relationship Id="rId62" Type="http://schemas.openxmlformats.org/officeDocument/2006/relationships/image" Target="../media/image4210.png"/><Relationship Id="rId83" Type="http://schemas.openxmlformats.org/officeDocument/2006/relationships/customXml" Target="../ink/ink625.xml"/><Relationship Id="rId88" Type="http://schemas.openxmlformats.org/officeDocument/2006/relationships/image" Target="../media/image5610.png"/><Relationship Id="rId111" Type="http://schemas.openxmlformats.org/officeDocument/2006/relationships/customXml" Target="../ink/ink639.xml"/><Relationship Id="rId132" Type="http://schemas.openxmlformats.org/officeDocument/2006/relationships/image" Target="../media/image7810.png"/><Relationship Id="rId153" Type="http://schemas.openxmlformats.org/officeDocument/2006/relationships/customXml" Target="../ink/ink660.xml"/><Relationship Id="rId15" Type="http://schemas.openxmlformats.org/officeDocument/2006/relationships/customXml" Target="../ink/ink591.xml"/><Relationship Id="rId36" Type="http://schemas.openxmlformats.org/officeDocument/2006/relationships/image" Target="../media/image2911.png"/><Relationship Id="rId57" Type="http://schemas.openxmlformats.org/officeDocument/2006/relationships/customXml" Target="../ink/ink612.xml"/><Relationship Id="rId106" Type="http://schemas.openxmlformats.org/officeDocument/2006/relationships/image" Target="../media/image6510.png"/><Relationship Id="rId127" Type="http://schemas.openxmlformats.org/officeDocument/2006/relationships/customXml" Target="../ink/ink647.xml"/><Relationship Id="rId10" Type="http://schemas.openxmlformats.org/officeDocument/2006/relationships/image" Target="../media/image1612.png"/><Relationship Id="rId31" Type="http://schemas.openxmlformats.org/officeDocument/2006/relationships/customXml" Target="../ink/ink599.xml"/><Relationship Id="rId52" Type="http://schemas.openxmlformats.org/officeDocument/2006/relationships/image" Target="../media/image3711.png"/><Relationship Id="rId73" Type="http://schemas.openxmlformats.org/officeDocument/2006/relationships/customXml" Target="../ink/ink620.xml"/><Relationship Id="rId78" Type="http://schemas.openxmlformats.org/officeDocument/2006/relationships/image" Target="../media/image5110.png"/><Relationship Id="rId94" Type="http://schemas.openxmlformats.org/officeDocument/2006/relationships/image" Target="../media/image5910.png"/><Relationship Id="rId99" Type="http://schemas.openxmlformats.org/officeDocument/2006/relationships/customXml" Target="../ink/ink633.xml"/><Relationship Id="rId101" Type="http://schemas.openxmlformats.org/officeDocument/2006/relationships/customXml" Target="../ink/ink634.xml"/><Relationship Id="rId122" Type="http://schemas.openxmlformats.org/officeDocument/2006/relationships/image" Target="../media/image7310.png"/><Relationship Id="rId143" Type="http://schemas.openxmlformats.org/officeDocument/2006/relationships/customXml" Target="../ink/ink655.xml"/><Relationship Id="rId148" Type="http://schemas.openxmlformats.org/officeDocument/2006/relationships/image" Target="../media/image8710.png"/><Relationship Id="rId4" Type="http://schemas.openxmlformats.org/officeDocument/2006/relationships/image" Target="../media/image1312.png"/><Relationship Id="rId9" Type="http://schemas.openxmlformats.org/officeDocument/2006/relationships/customXml" Target="../ink/ink588.xml"/><Relationship Id="rId26" Type="http://schemas.openxmlformats.org/officeDocument/2006/relationships/image" Target="../media/image2411.png"/><Relationship Id="rId47" Type="http://schemas.openxmlformats.org/officeDocument/2006/relationships/customXml" Target="../ink/ink607.xml"/><Relationship Id="rId68" Type="http://schemas.openxmlformats.org/officeDocument/2006/relationships/image" Target="../media/image4511.png"/><Relationship Id="rId89" Type="http://schemas.openxmlformats.org/officeDocument/2006/relationships/customXml" Target="../ink/ink628.xml"/><Relationship Id="rId112" Type="http://schemas.openxmlformats.org/officeDocument/2006/relationships/image" Target="../media/image6810.png"/><Relationship Id="rId133" Type="http://schemas.openxmlformats.org/officeDocument/2006/relationships/customXml" Target="../ink/ink650.xml"/><Relationship Id="rId154" Type="http://schemas.openxmlformats.org/officeDocument/2006/relationships/image" Target="../media/image9010.png"/><Relationship Id="rId16" Type="http://schemas.openxmlformats.org/officeDocument/2006/relationships/image" Target="../media/image1911.png"/><Relationship Id="rId37" Type="http://schemas.openxmlformats.org/officeDocument/2006/relationships/customXml" Target="../ink/ink602.xml"/><Relationship Id="rId58" Type="http://schemas.openxmlformats.org/officeDocument/2006/relationships/image" Target="../media/image4011.png"/><Relationship Id="rId79" Type="http://schemas.openxmlformats.org/officeDocument/2006/relationships/customXml" Target="../ink/ink623.xml"/><Relationship Id="rId102" Type="http://schemas.openxmlformats.org/officeDocument/2006/relationships/image" Target="../media/image6310.png"/><Relationship Id="rId123" Type="http://schemas.openxmlformats.org/officeDocument/2006/relationships/customXml" Target="../ink/ink645.xml"/><Relationship Id="rId144" Type="http://schemas.openxmlformats.org/officeDocument/2006/relationships/image" Target="../media/image8510.png"/><Relationship Id="rId90" Type="http://schemas.openxmlformats.org/officeDocument/2006/relationships/image" Target="../media/image5710.png"/><Relationship Id="rId27" Type="http://schemas.openxmlformats.org/officeDocument/2006/relationships/customXml" Target="../ink/ink597.xml"/><Relationship Id="rId48" Type="http://schemas.openxmlformats.org/officeDocument/2006/relationships/image" Target="../media/image3511.png"/><Relationship Id="rId69" Type="http://schemas.openxmlformats.org/officeDocument/2006/relationships/customXml" Target="../ink/ink618.xml"/><Relationship Id="rId113" Type="http://schemas.openxmlformats.org/officeDocument/2006/relationships/customXml" Target="../ink/ink640.xml"/><Relationship Id="rId134" Type="http://schemas.openxmlformats.org/officeDocument/2006/relationships/image" Target="../media/image7910.png"/><Relationship Id="rId80" Type="http://schemas.openxmlformats.org/officeDocument/2006/relationships/image" Target="../media/image5210.png"/><Relationship Id="rId155" Type="http://schemas.openxmlformats.org/officeDocument/2006/relationships/customXml" Target="../ink/ink66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23.xml"/><Relationship Id="rId50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9" Type="http://schemas.openxmlformats.org/officeDocument/2006/relationships/customXml" Target="../ink/ink14.xml"/><Relationship Id="rId11" Type="http://schemas.openxmlformats.org/officeDocument/2006/relationships/image" Target="../media/image8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8.xml"/><Relationship Id="rId40" Type="http://schemas.openxmlformats.org/officeDocument/2006/relationships/image" Target="../media/image22.png"/><Relationship Id="rId45" Type="http://schemas.openxmlformats.org/officeDocument/2006/relationships/customXml" Target="../ink/ink22.xml"/><Relationship Id="rId5" Type="http://schemas.openxmlformats.org/officeDocument/2006/relationships/image" Target="../media/image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4.png"/><Relationship Id="rId52" Type="http://schemas.openxmlformats.org/officeDocument/2006/relationships/image" Target="../media/image28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6.png"/><Relationship Id="rId8" Type="http://schemas.openxmlformats.org/officeDocument/2006/relationships/customXml" Target="../ink/ink3.xml"/><Relationship Id="rId51" Type="http://schemas.openxmlformats.org/officeDocument/2006/relationships/customXml" Target="../ink/ink25.xml"/><Relationship Id="rId3" Type="http://schemas.openxmlformats.org/officeDocument/2006/relationships/image" Target="../media/image4100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image" Target="../media/image12.png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22.xml"/><Relationship Id="rId21" Type="http://schemas.openxmlformats.org/officeDocument/2006/relationships/customXml" Target="../ink/ink674.xml"/><Relationship Id="rId42" Type="http://schemas.openxmlformats.org/officeDocument/2006/relationships/image" Target="../media/image11310.png"/><Relationship Id="rId63" Type="http://schemas.openxmlformats.org/officeDocument/2006/relationships/customXml" Target="../ink/ink695.xml"/><Relationship Id="rId84" Type="http://schemas.openxmlformats.org/officeDocument/2006/relationships/image" Target="../media/image1340.png"/><Relationship Id="rId138" Type="http://schemas.openxmlformats.org/officeDocument/2006/relationships/image" Target="../media/image1613.png"/><Relationship Id="rId159" Type="http://schemas.openxmlformats.org/officeDocument/2006/relationships/customXml" Target="../ink/ink743.xml"/><Relationship Id="rId170" Type="http://schemas.openxmlformats.org/officeDocument/2006/relationships/image" Target="../media/image1770.png"/><Relationship Id="rId191" Type="http://schemas.openxmlformats.org/officeDocument/2006/relationships/customXml" Target="../ink/ink759.xml"/><Relationship Id="rId205" Type="http://schemas.openxmlformats.org/officeDocument/2006/relationships/customXml" Target="../ink/ink766.xml"/><Relationship Id="rId107" Type="http://schemas.openxmlformats.org/officeDocument/2006/relationships/customXml" Target="../ink/ink717.xml"/><Relationship Id="rId11" Type="http://schemas.openxmlformats.org/officeDocument/2006/relationships/customXml" Target="../ink/ink669.xml"/><Relationship Id="rId32" Type="http://schemas.openxmlformats.org/officeDocument/2006/relationships/image" Target="../media/image10810.png"/><Relationship Id="rId53" Type="http://schemas.openxmlformats.org/officeDocument/2006/relationships/customXml" Target="../ink/ink690.xml"/><Relationship Id="rId74" Type="http://schemas.openxmlformats.org/officeDocument/2006/relationships/image" Target="../media/image1290.png"/><Relationship Id="rId128" Type="http://schemas.openxmlformats.org/officeDocument/2006/relationships/image" Target="../media/image1560.png"/><Relationship Id="rId149" Type="http://schemas.openxmlformats.org/officeDocument/2006/relationships/customXml" Target="../ink/ink738.xml"/><Relationship Id="rId5" Type="http://schemas.openxmlformats.org/officeDocument/2006/relationships/customXml" Target="../ink/ink666.xml"/><Relationship Id="rId95" Type="http://schemas.openxmlformats.org/officeDocument/2006/relationships/customXml" Target="../ink/ink711.xml"/><Relationship Id="rId160" Type="http://schemas.openxmlformats.org/officeDocument/2006/relationships/image" Target="../media/image1720.png"/><Relationship Id="rId181" Type="http://schemas.openxmlformats.org/officeDocument/2006/relationships/customXml" Target="../ink/ink754.xml"/><Relationship Id="rId22" Type="http://schemas.openxmlformats.org/officeDocument/2006/relationships/image" Target="../media/image10410.png"/><Relationship Id="rId43" Type="http://schemas.openxmlformats.org/officeDocument/2006/relationships/customXml" Target="../ink/ink685.xml"/><Relationship Id="rId64" Type="http://schemas.openxmlformats.org/officeDocument/2006/relationships/image" Target="../media/image12410.png"/><Relationship Id="rId118" Type="http://schemas.openxmlformats.org/officeDocument/2006/relationships/image" Target="../media/image1513.png"/><Relationship Id="rId139" Type="http://schemas.openxmlformats.org/officeDocument/2006/relationships/customXml" Target="../ink/ink733.xml"/><Relationship Id="rId85" Type="http://schemas.openxmlformats.org/officeDocument/2006/relationships/customXml" Target="../ink/ink706.xml"/><Relationship Id="rId150" Type="http://schemas.openxmlformats.org/officeDocument/2006/relationships/image" Target="../media/image1670.png"/><Relationship Id="rId171" Type="http://schemas.openxmlformats.org/officeDocument/2006/relationships/customXml" Target="../ink/ink749.xml"/><Relationship Id="rId192" Type="http://schemas.openxmlformats.org/officeDocument/2006/relationships/image" Target="../media/image1880.png"/><Relationship Id="rId206" Type="http://schemas.openxmlformats.org/officeDocument/2006/relationships/image" Target="../media/image1950.png"/><Relationship Id="rId12" Type="http://schemas.openxmlformats.org/officeDocument/2006/relationships/image" Target="../media/image9910.png"/><Relationship Id="rId33" Type="http://schemas.openxmlformats.org/officeDocument/2006/relationships/customXml" Target="../ink/ink680.xml"/><Relationship Id="rId108" Type="http://schemas.openxmlformats.org/officeDocument/2006/relationships/image" Target="../media/image1460.png"/><Relationship Id="rId129" Type="http://schemas.openxmlformats.org/officeDocument/2006/relationships/customXml" Target="../ink/ink728.xml"/><Relationship Id="rId54" Type="http://schemas.openxmlformats.org/officeDocument/2006/relationships/image" Target="../media/image11910.png"/><Relationship Id="rId75" Type="http://schemas.openxmlformats.org/officeDocument/2006/relationships/customXml" Target="../ink/ink701.xml"/><Relationship Id="rId96" Type="http://schemas.openxmlformats.org/officeDocument/2006/relationships/image" Target="../media/image1400.png"/><Relationship Id="rId140" Type="http://schemas.openxmlformats.org/officeDocument/2006/relationships/image" Target="../media/image1620.png"/><Relationship Id="rId161" Type="http://schemas.openxmlformats.org/officeDocument/2006/relationships/customXml" Target="../ink/ink744.xml"/><Relationship Id="rId182" Type="http://schemas.openxmlformats.org/officeDocument/2006/relationships/image" Target="../media/image1830.png"/><Relationship Id="rId6" Type="http://schemas.openxmlformats.org/officeDocument/2006/relationships/image" Target="../media/image9610.png"/><Relationship Id="rId23" Type="http://schemas.openxmlformats.org/officeDocument/2006/relationships/customXml" Target="../ink/ink675.xml"/><Relationship Id="rId119" Type="http://schemas.openxmlformats.org/officeDocument/2006/relationships/customXml" Target="../ink/ink723.xml"/><Relationship Id="rId44" Type="http://schemas.openxmlformats.org/officeDocument/2006/relationships/image" Target="../media/image11410.png"/><Relationship Id="rId65" Type="http://schemas.openxmlformats.org/officeDocument/2006/relationships/customXml" Target="../ink/ink696.xml"/><Relationship Id="rId86" Type="http://schemas.openxmlformats.org/officeDocument/2006/relationships/image" Target="../media/image1350.png"/><Relationship Id="rId130" Type="http://schemas.openxmlformats.org/officeDocument/2006/relationships/image" Target="../media/image1570.png"/><Relationship Id="rId151" Type="http://schemas.openxmlformats.org/officeDocument/2006/relationships/customXml" Target="../ink/ink739.xml"/><Relationship Id="rId172" Type="http://schemas.openxmlformats.org/officeDocument/2006/relationships/image" Target="../media/image1780.png"/><Relationship Id="rId193" Type="http://schemas.openxmlformats.org/officeDocument/2006/relationships/customXml" Target="../ink/ink760.xml"/><Relationship Id="rId207" Type="http://schemas.openxmlformats.org/officeDocument/2006/relationships/customXml" Target="../ink/ink767.xml"/><Relationship Id="rId13" Type="http://schemas.openxmlformats.org/officeDocument/2006/relationships/customXml" Target="../ink/ink670.xml"/><Relationship Id="rId109" Type="http://schemas.openxmlformats.org/officeDocument/2006/relationships/customXml" Target="../ink/ink718.xml"/><Relationship Id="rId34" Type="http://schemas.openxmlformats.org/officeDocument/2006/relationships/image" Target="../media/image10910.png"/><Relationship Id="rId55" Type="http://schemas.openxmlformats.org/officeDocument/2006/relationships/customXml" Target="../ink/ink691.xml"/><Relationship Id="rId76" Type="http://schemas.openxmlformats.org/officeDocument/2006/relationships/image" Target="../media/image1300.png"/><Relationship Id="rId97" Type="http://schemas.openxmlformats.org/officeDocument/2006/relationships/customXml" Target="../ink/ink712.xml"/><Relationship Id="rId120" Type="http://schemas.openxmlformats.org/officeDocument/2006/relationships/image" Target="../media/image1520.png"/><Relationship Id="rId141" Type="http://schemas.openxmlformats.org/officeDocument/2006/relationships/customXml" Target="../ink/ink734.xml"/><Relationship Id="rId7" Type="http://schemas.openxmlformats.org/officeDocument/2006/relationships/customXml" Target="../ink/ink667.xml"/><Relationship Id="rId162" Type="http://schemas.openxmlformats.org/officeDocument/2006/relationships/image" Target="../media/image1730.png"/><Relationship Id="rId183" Type="http://schemas.openxmlformats.org/officeDocument/2006/relationships/customXml" Target="../ink/ink755.xml"/><Relationship Id="rId24" Type="http://schemas.openxmlformats.org/officeDocument/2006/relationships/image" Target="../media/image10510.png"/><Relationship Id="rId45" Type="http://schemas.openxmlformats.org/officeDocument/2006/relationships/customXml" Target="../ink/ink686.xml"/><Relationship Id="rId66" Type="http://schemas.openxmlformats.org/officeDocument/2006/relationships/image" Target="../media/image12510.png"/><Relationship Id="rId87" Type="http://schemas.openxmlformats.org/officeDocument/2006/relationships/customXml" Target="../ink/ink707.xml"/><Relationship Id="rId110" Type="http://schemas.openxmlformats.org/officeDocument/2006/relationships/image" Target="../media/image1470.png"/><Relationship Id="rId131" Type="http://schemas.openxmlformats.org/officeDocument/2006/relationships/customXml" Target="../ink/ink729.xml"/><Relationship Id="rId61" Type="http://schemas.openxmlformats.org/officeDocument/2006/relationships/customXml" Target="../ink/ink694.xml"/><Relationship Id="rId82" Type="http://schemas.openxmlformats.org/officeDocument/2006/relationships/image" Target="../media/image1330.png"/><Relationship Id="rId152" Type="http://schemas.openxmlformats.org/officeDocument/2006/relationships/image" Target="../media/image1680.png"/><Relationship Id="rId173" Type="http://schemas.openxmlformats.org/officeDocument/2006/relationships/customXml" Target="../ink/ink750.xml"/><Relationship Id="rId194" Type="http://schemas.openxmlformats.org/officeDocument/2006/relationships/image" Target="../media/image1890.png"/><Relationship Id="rId199" Type="http://schemas.openxmlformats.org/officeDocument/2006/relationships/customXml" Target="../ink/ink763.xml"/><Relationship Id="rId203" Type="http://schemas.openxmlformats.org/officeDocument/2006/relationships/customXml" Target="../ink/ink765.xml"/><Relationship Id="rId208" Type="http://schemas.openxmlformats.org/officeDocument/2006/relationships/image" Target="../media/image1960.png"/><Relationship Id="rId19" Type="http://schemas.openxmlformats.org/officeDocument/2006/relationships/customXml" Target="../ink/ink673.xml"/><Relationship Id="rId14" Type="http://schemas.openxmlformats.org/officeDocument/2006/relationships/image" Target="../media/image10010.png"/><Relationship Id="rId30" Type="http://schemas.openxmlformats.org/officeDocument/2006/relationships/image" Target="../media/image10710.png"/><Relationship Id="rId35" Type="http://schemas.openxmlformats.org/officeDocument/2006/relationships/customXml" Target="../ink/ink681.xml"/><Relationship Id="rId56" Type="http://schemas.openxmlformats.org/officeDocument/2006/relationships/image" Target="../media/image12010.png"/><Relationship Id="rId77" Type="http://schemas.openxmlformats.org/officeDocument/2006/relationships/customXml" Target="../ink/ink702.xml"/><Relationship Id="rId100" Type="http://schemas.openxmlformats.org/officeDocument/2006/relationships/image" Target="../media/image1420.png"/><Relationship Id="rId105" Type="http://schemas.openxmlformats.org/officeDocument/2006/relationships/customXml" Target="../ink/ink716.xml"/><Relationship Id="rId126" Type="http://schemas.openxmlformats.org/officeDocument/2006/relationships/image" Target="../media/image1550.png"/><Relationship Id="rId147" Type="http://schemas.openxmlformats.org/officeDocument/2006/relationships/customXml" Target="../ink/ink737.xml"/><Relationship Id="rId168" Type="http://schemas.openxmlformats.org/officeDocument/2006/relationships/image" Target="../media/image1760.png"/><Relationship Id="rId8" Type="http://schemas.openxmlformats.org/officeDocument/2006/relationships/image" Target="../media/image9710.png"/><Relationship Id="rId51" Type="http://schemas.openxmlformats.org/officeDocument/2006/relationships/customXml" Target="../ink/ink689.xml"/><Relationship Id="rId72" Type="http://schemas.openxmlformats.org/officeDocument/2006/relationships/image" Target="../media/image1280.png"/><Relationship Id="rId93" Type="http://schemas.openxmlformats.org/officeDocument/2006/relationships/customXml" Target="../ink/ink710.xml"/><Relationship Id="rId98" Type="http://schemas.openxmlformats.org/officeDocument/2006/relationships/image" Target="../media/image1413.png"/><Relationship Id="rId121" Type="http://schemas.openxmlformats.org/officeDocument/2006/relationships/customXml" Target="../ink/ink724.xml"/><Relationship Id="rId142" Type="http://schemas.openxmlformats.org/officeDocument/2006/relationships/image" Target="../media/image1630.png"/><Relationship Id="rId163" Type="http://schemas.openxmlformats.org/officeDocument/2006/relationships/customXml" Target="../ink/ink745.xml"/><Relationship Id="rId184" Type="http://schemas.openxmlformats.org/officeDocument/2006/relationships/image" Target="../media/image1840.png"/><Relationship Id="rId189" Type="http://schemas.openxmlformats.org/officeDocument/2006/relationships/customXml" Target="../ink/ink758.xml"/><Relationship Id="rId3" Type="http://schemas.openxmlformats.org/officeDocument/2006/relationships/customXml" Target="../ink/ink665.xml"/><Relationship Id="rId25" Type="http://schemas.openxmlformats.org/officeDocument/2006/relationships/customXml" Target="../ink/ink676.xml"/><Relationship Id="rId46" Type="http://schemas.openxmlformats.org/officeDocument/2006/relationships/image" Target="../media/image11510.png"/><Relationship Id="rId67" Type="http://schemas.openxmlformats.org/officeDocument/2006/relationships/customXml" Target="../ink/ink697.xml"/><Relationship Id="rId116" Type="http://schemas.openxmlformats.org/officeDocument/2006/relationships/image" Target="../media/image1500.png"/><Relationship Id="rId137" Type="http://schemas.openxmlformats.org/officeDocument/2006/relationships/customXml" Target="../ink/ink732.xml"/><Relationship Id="rId158" Type="http://schemas.openxmlformats.org/officeDocument/2006/relationships/image" Target="../media/image1712.png"/><Relationship Id="rId20" Type="http://schemas.openxmlformats.org/officeDocument/2006/relationships/image" Target="../media/image10310.png"/><Relationship Id="rId41" Type="http://schemas.openxmlformats.org/officeDocument/2006/relationships/customXml" Target="../ink/ink684.xml"/><Relationship Id="rId62" Type="http://schemas.openxmlformats.org/officeDocument/2006/relationships/image" Target="../media/image12310.png"/><Relationship Id="rId83" Type="http://schemas.openxmlformats.org/officeDocument/2006/relationships/customXml" Target="../ink/ink705.xml"/><Relationship Id="rId88" Type="http://schemas.openxmlformats.org/officeDocument/2006/relationships/image" Target="../media/image1360.png"/><Relationship Id="rId111" Type="http://schemas.openxmlformats.org/officeDocument/2006/relationships/customXml" Target="../ink/ink719.xml"/><Relationship Id="rId132" Type="http://schemas.openxmlformats.org/officeDocument/2006/relationships/image" Target="../media/image1580.png"/><Relationship Id="rId153" Type="http://schemas.openxmlformats.org/officeDocument/2006/relationships/customXml" Target="../ink/ink740.xml"/><Relationship Id="rId174" Type="http://schemas.openxmlformats.org/officeDocument/2006/relationships/image" Target="../media/image1790.png"/><Relationship Id="rId179" Type="http://schemas.openxmlformats.org/officeDocument/2006/relationships/customXml" Target="../ink/ink753.xml"/><Relationship Id="rId195" Type="http://schemas.openxmlformats.org/officeDocument/2006/relationships/customXml" Target="../ink/ink761.xml"/><Relationship Id="rId209" Type="http://schemas.openxmlformats.org/officeDocument/2006/relationships/customXml" Target="../ink/ink768.xml"/><Relationship Id="rId190" Type="http://schemas.openxmlformats.org/officeDocument/2006/relationships/image" Target="../media/image1870.png"/><Relationship Id="rId204" Type="http://schemas.openxmlformats.org/officeDocument/2006/relationships/image" Target="../media/image1940.png"/><Relationship Id="rId15" Type="http://schemas.openxmlformats.org/officeDocument/2006/relationships/customXml" Target="../ink/ink671.xml"/><Relationship Id="rId36" Type="http://schemas.openxmlformats.org/officeDocument/2006/relationships/image" Target="../media/image11010.png"/><Relationship Id="rId57" Type="http://schemas.openxmlformats.org/officeDocument/2006/relationships/customXml" Target="../ink/ink692.xml"/><Relationship Id="rId106" Type="http://schemas.openxmlformats.org/officeDocument/2006/relationships/image" Target="../media/image1450.png"/><Relationship Id="rId127" Type="http://schemas.openxmlformats.org/officeDocument/2006/relationships/customXml" Target="../ink/ink727.xml"/><Relationship Id="rId10" Type="http://schemas.openxmlformats.org/officeDocument/2006/relationships/image" Target="../media/image9810.png"/><Relationship Id="rId31" Type="http://schemas.openxmlformats.org/officeDocument/2006/relationships/customXml" Target="../ink/ink679.xml"/><Relationship Id="rId52" Type="http://schemas.openxmlformats.org/officeDocument/2006/relationships/image" Target="../media/image11810.png"/><Relationship Id="rId73" Type="http://schemas.openxmlformats.org/officeDocument/2006/relationships/customXml" Target="../ink/ink700.xml"/><Relationship Id="rId78" Type="http://schemas.openxmlformats.org/officeDocument/2006/relationships/image" Target="../media/image1313.png"/><Relationship Id="rId94" Type="http://schemas.openxmlformats.org/officeDocument/2006/relationships/image" Target="../media/image1390.png"/><Relationship Id="rId99" Type="http://schemas.openxmlformats.org/officeDocument/2006/relationships/customXml" Target="../ink/ink713.xml"/><Relationship Id="rId101" Type="http://schemas.openxmlformats.org/officeDocument/2006/relationships/customXml" Target="../ink/ink714.xml"/><Relationship Id="rId122" Type="http://schemas.openxmlformats.org/officeDocument/2006/relationships/image" Target="../media/image1530.png"/><Relationship Id="rId143" Type="http://schemas.openxmlformats.org/officeDocument/2006/relationships/customXml" Target="../ink/ink735.xml"/><Relationship Id="rId148" Type="http://schemas.openxmlformats.org/officeDocument/2006/relationships/image" Target="../media/image1660.png"/><Relationship Id="rId164" Type="http://schemas.openxmlformats.org/officeDocument/2006/relationships/image" Target="../media/image1740.png"/><Relationship Id="rId169" Type="http://schemas.openxmlformats.org/officeDocument/2006/relationships/customXml" Target="../ink/ink748.xml"/><Relationship Id="rId185" Type="http://schemas.openxmlformats.org/officeDocument/2006/relationships/customXml" Target="../ink/ink756.xml"/><Relationship Id="rId4" Type="http://schemas.openxmlformats.org/officeDocument/2006/relationships/image" Target="../media/image9510.png"/><Relationship Id="rId9" Type="http://schemas.openxmlformats.org/officeDocument/2006/relationships/customXml" Target="../ink/ink668.xml"/><Relationship Id="rId180" Type="http://schemas.openxmlformats.org/officeDocument/2006/relationships/image" Target="../media/image1820.png"/><Relationship Id="rId210" Type="http://schemas.openxmlformats.org/officeDocument/2006/relationships/image" Target="../media/image1970.png"/><Relationship Id="rId26" Type="http://schemas.openxmlformats.org/officeDocument/2006/relationships/image" Target="../media/image10610.png"/><Relationship Id="rId47" Type="http://schemas.openxmlformats.org/officeDocument/2006/relationships/customXml" Target="../ink/ink687.xml"/><Relationship Id="rId68" Type="http://schemas.openxmlformats.org/officeDocument/2006/relationships/image" Target="../media/image12610.png"/><Relationship Id="rId89" Type="http://schemas.openxmlformats.org/officeDocument/2006/relationships/customXml" Target="../ink/ink708.xml"/><Relationship Id="rId112" Type="http://schemas.openxmlformats.org/officeDocument/2006/relationships/image" Target="../media/image1480.png"/><Relationship Id="rId133" Type="http://schemas.openxmlformats.org/officeDocument/2006/relationships/customXml" Target="../ink/ink730.xml"/><Relationship Id="rId154" Type="http://schemas.openxmlformats.org/officeDocument/2006/relationships/image" Target="../media/image1690.png"/><Relationship Id="rId175" Type="http://schemas.openxmlformats.org/officeDocument/2006/relationships/customXml" Target="../ink/ink751.xml"/><Relationship Id="rId196" Type="http://schemas.openxmlformats.org/officeDocument/2006/relationships/image" Target="../media/image1900.png"/><Relationship Id="rId200" Type="http://schemas.openxmlformats.org/officeDocument/2006/relationships/image" Target="../media/image1920.png"/><Relationship Id="rId16" Type="http://schemas.openxmlformats.org/officeDocument/2006/relationships/image" Target="../media/image10110.png"/><Relationship Id="rId37" Type="http://schemas.openxmlformats.org/officeDocument/2006/relationships/customXml" Target="../ink/ink682.xml"/><Relationship Id="rId58" Type="http://schemas.openxmlformats.org/officeDocument/2006/relationships/image" Target="../media/image12110.png"/><Relationship Id="rId79" Type="http://schemas.openxmlformats.org/officeDocument/2006/relationships/customXml" Target="../ink/ink703.xml"/><Relationship Id="rId102" Type="http://schemas.openxmlformats.org/officeDocument/2006/relationships/image" Target="../media/image1430.png"/><Relationship Id="rId123" Type="http://schemas.openxmlformats.org/officeDocument/2006/relationships/customXml" Target="../ink/ink725.xml"/><Relationship Id="rId144" Type="http://schemas.openxmlformats.org/officeDocument/2006/relationships/image" Target="../media/image1640.png"/><Relationship Id="rId90" Type="http://schemas.openxmlformats.org/officeDocument/2006/relationships/image" Target="../media/image1370.png"/><Relationship Id="rId165" Type="http://schemas.openxmlformats.org/officeDocument/2006/relationships/customXml" Target="../ink/ink746.xml"/><Relationship Id="rId186" Type="http://schemas.openxmlformats.org/officeDocument/2006/relationships/image" Target="../media/image1850.png"/><Relationship Id="rId27" Type="http://schemas.openxmlformats.org/officeDocument/2006/relationships/customXml" Target="../ink/ink677.xml"/><Relationship Id="rId48" Type="http://schemas.openxmlformats.org/officeDocument/2006/relationships/image" Target="../media/image11610.png"/><Relationship Id="rId69" Type="http://schemas.openxmlformats.org/officeDocument/2006/relationships/customXml" Target="../ink/ink698.xml"/><Relationship Id="rId113" Type="http://schemas.openxmlformats.org/officeDocument/2006/relationships/customXml" Target="../ink/ink720.xml"/><Relationship Id="rId134" Type="http://schemas.openxmlformats.org/officeDocument/2006/relationships/image" Target="../media/image1590.png"/><Relationship Id="rId80" Type="http://schemas.openxmlformats.org/officeDocument/2006/relationships/image" Target="../media/image1320.png"/><Relationship Id="rId155" Type="http://schemas.openxmlformats.org/officeDocument/2006/relationships/customXml" Target="../ink/ink741.xml"/><Relationship Id="rId176" Type="http://schemas.openxmlformats.org/officeDocument/2006/relationships/image" Target="../media/image1800.png"/><Relationship Id="rId197" Type="http://schemas.openxmlformats.org/officeDocument/2006/relationships/customXml" Target="../ink/ink762.xml"/><Relationship Id="rId201" Type="http://schemas.openxmlformats.org/officeDocument/2006/relationships/customXml" Target="../ink/ink764.xml"/><Relationship Id="rId17" Type="http://schemas.openxmlformats.org/officeDocument/2006/relationships/customXml" Target="../ink/ink672.xml"/><Relationship Id="rId38" Type="http://schemas.openxmlformats.org/officeDocument/2006/relationships/image" Target="../media/image11110.png"/><Relationship Id="rId59" Type="http://schemas.openxmlformats.org/officeDocument/2006/relationships/customXml" Target="../ink/ink693.xml"/><Relationship Id="rId103" Type="http://schemas.openxmlformats.org/officeDocument/2006/relationships/customXml" Target="../ink/ink715.xml"/><Relationship Id="rId124" Type="http://schemas.openxmlformats.org/officeDocument/2006/relationships/image" Target="../media/image1540.png"/><Relationship Id="rId70" Type="http://schemas.openxmlformats.org/officeDocument/2006/relationships/image" Target="../media/image1272.png"/><Relationship Id="rId91" Type="http://schemas.openxmlformats.org/officeDocument/2006/relationships/customXml" Target="../ink/ink709.xml"/><Relationship Id="rId145" Type="http://schemas.openxmlformats.org/officeDocument/2006/relationships/customXml" Target="../ink/ink736.xml"/><Relationship Id="rId166" Type="http://schemas.openxmlformats.org/officeDocument/2006/relationships/image" Target="../media/image1750.png"/><Relationship Id="rId187" Type="http://schemas.openxmlformats.org/officeDocument/2006/relationships/customXml" Target="../ink/ink757.xml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5411.png"/><Relationship Id="rId49" Type="http://schemas.openxmlformats.org/officeDocument/2006/relationships/customXml" Target="../ink/ink688.xml"/><Relationship Id="rId114" Type="http://schemas.openxmlformats.org/officeDocument/2006/relationships/image" Target="../media/image1490.png"/><Relationship Id="rId60" Type="http://schemas.openxmlformats.org/officeDocument/2006/relationships/image" Target="../media/image12210.png"/><Relationship Id="rId81" Type="http://schemas.openxmlformats.org/officeDocument/2006/relationships/customXml" Target="../ink/ink704.xml"/><Relationship Id="rId135" Type="http://schemas.openxmlformats.org/officeDocument/2006/relationships/customXml" Target="../ink/ink731.xml"/><Relationship Id="rId156" Type="http://schemas.openxmlformats.org/officeDocument/2006/relationships/image" Target="../media/image1700.png"/><Relationship Id="rId177" Type="http://schemas.openxmlformats.org/officeDocument/2006/relationships/customXml" Target="../ink/ink752.xml"/><Relationship Id="rId198" Type="http://schemas.openxmlformats.org/officeDocument/2006/relationships/image" Target="../media/image1912.png"/><Relationship Id="rId202" Type="http://schemas.openxmlformats.org/officeDocument/2006/relationships/image" Target="../media/image1930.png"/><Relationship Id="rId18" Type="http://schemas.openxmlformats.org/officeDocument/2006/relationships/image" Target="../media/image10210.png"/><Relationship Id="rId39" Type="http://schemas.openxmlformats.org/officeDocument/2006/relationships/customXml" Target="../ink/ink683.xml"/><Relationship Id="rId50" Type="http://schemas.openxmlformats.org/officeDocument/2006/relationships/image" Target="../media/image11710.png"/><Relationship Id="rId104" Type="http://schemas.openxmlformats.org/officeDocument/2006/relationships/image" Target="../media/image1440.png"/><Relationship Id="rId125" Type="http://schemas.openxmlformats.org/officeDocument/2006/relationships/customXml" Target="../ink/ink726.xml"/><Relationship Id="rId146" Type="http://schemas.openxmlformats.org/officeDocument/2006/relationships/image" Target="../media/image1650.png"/><Relationship Id="rId167" Type="http://schemas.openxmlformats.org/officeDocument/2006/relationships/customXml" Target="../ink/ink747.xml"/><Relationship Id="rId188" Type="http://schemas.openxmlformats.org/officeDocument/2006/relationships/image" Target="../media/image1860.png"/><Relationship Id="rId71" Type="http://schemas.openxmlformats.org/officeDocument/2006/relationships/customXml" Target="../ink/ink699.xml"/><Relationship Id="rId92" Type="http://schemas.openxmlformats.org/officeDocument/2006/relationships/image" Target="../media/image1380.png"/><Relationship Id="rId2" Type="http://schemas.openxmlformats.org/officeDocument/2006/relationships/image" Target="../media/image1511.png"/><Relationship Id="rId29" Type="http://schemas.openxmlformats.org/officeDocument/2006/relationships/customXml" Target="../ink/ink678.xml"/><Relationship Id="rId40" Type="http://schemas.openxmlformats.org/officeDocument/2006/relationships/image" Target="../media/image11210.png"/><Relationship Id="rId115" Type="http://schemas.openxmlformats.org/officeDocument/2006/relationships/customXml" Target="../ink/ink721.xml"/><Relationship Id="rId136" Type="http://schemas.openxmlformats.org/officeDocument/2006/relationships/image" Target="../media/image1601.png"/><Relationship Id="rId157" Type="http://schemas.openxmlformats.org/officeDocument/2006/relationships/customXml" Target="../ink/ink742.xml"/><Relationship Id="rId178" Type="http://schemas.openxmlformats.org/officeDocument/2006/relationships/image" Target="../media/image18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9.xml"/><Relationship Id="rId2" Type="http://schemas.openxmlformats.org/officeDocument/2006/relationships/image" Target="../media/image13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0.xml"/><Relationship Id="rId2" Type="http://schemas.openxmlformats.org/officeDocument/2006/relationships/image" Target="../media/image16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0.png"/><Relationship Id="rId5" Type="http://schemas.openxmlformats.org/officeDocument/2006/relationships/customXml" Target="../ink/ink771.xml"/><Relationship Id="rId4" Type="http://schemas.openxmlformats.org/officeDocument/2006/relationships/image" Target="../media/image1990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13.png"/><Relationship Id="rId117" Type="http://schemas.openxmlformats.org/officeDocument/2006/relationships/customXml" Target="../ink/ink829.xml"/><Relationship Id="rId21" Type="http://schemas.openxmlformats.org/officeDocument/2006/relationships/customXml" Target="../ink/ink781.xml"/><Relationship Id="rId42" Type="http://schemas.openxmlformats.org/officeDocument/2006/relationships/image" Target="../media/image2190.png"/><Relationship Id="rId47" Type="http://schemas.openxmlformats.org/officeDocument/2006/relationships/customXml" Target="../ink/ink794.xml"/><Relationship Id="rId63" Type="http://schemas.openxmlformats.org/officeDocument/2006/relationships/customXml" Target="../ink/ink802.xml"/><Relationship Id="rId68" Type="http://schemas.openxmlformats.org/officeDocument/2006/relationships/image" Target="../media/image2320.png"/><Relationship Id="rId84" Type="http://schemas.openxmlformats.org/officeDocument/2006/relationships/image" Target="../media/image2400.png"/><Relationship Id="rId89" Type="http://schemas.openxmlformats.org/officeDocument/2006/relationships/customXml" Target="../ink/ink815.xml"/><Relationship Id="rId112" Type="http://schemas.openxmlformats.org/officeDocument/2006/relationships/image" Target="../media/image2540.png"/><Relationship Id="rId16" Type="http://schemas.openxmlformats.org/officeDocument/2006/relationships/image" Target="../media/image5411.png"/><Relationship Id="rId107" Type="http://schemas.openxmlformats.org/officeDocument/2006/relationships/customXml" Target="../ink/ink824.xml"/><Relationship Id="rId11" Type="http://schemas.openxmlformats.org/officeDocument/2006/relationships/customXml" Target="../ink/ink776.xml"/><Relationship Id="rId32" Type="http://schemas.openxmlformats.org/officeDocument/2006/relationships/image" Target="../media/image2140.png"/><Relationship Id="rId37" Type="http://schemas.openxmlformats.org/officeDocument/2006/relationships/customXml" Target="../ink/ink789.xml"/><Relationship Id="rId53" Type="http://schemas.openxmlformats.org/officeDocument/2006/relationships/customXml" Target="../ink/ink797.xml"/><Relationship Id="rId58" Type="http://schemas.openxmlformats.org/officeDocument/2006/relationships/image" Target="../media/image2270.png"/><Relationship Id="rId74" Type="http://schemas.openxmlformats.org/officeDocument/2006/relationships/image" Target="../media/image2350.png"/><Relationship Id="rId79" Type="http://schemas.openxmlformats.org/officeDocument/2006/relationships/customXml" Target="../ink/ink810.xml"/><Relationship Id="rId102" Type="http://schemas.openxmlformats.org/officeDocument/2006/relationships/image" Target="../media/image2490.png"/><Relationship Id="rId5" Type="http://schemas.openxmlformats.org/officeDocument/2006/relationships/customXml" Target="../ink/ink773.xml"/><Relationship Id="rId90" Type="http://schemas.openxmlformats.org/officeDocument/2006/relationships/image" Target="../media/image2430.png"/><Relationship Id="rId95" Type="http://schemas.openxmlformats.org/officeDocument/2006/relationships/customXml" Target="../ink/ink818.xml"/><Relationship Id="rId22" Type="http://schemas.openxmlformats.org/officeDocument/2006/relationships/image" Target="../media/image2090.png"/><Relationship Id="rId27" Type="http://schemas.openxmlformats.org/officeDocument/2006/relationships/customXml" Target="../ink/ink784.xml"/><Relationship Id="rId43" Type="http://schemas.openxmlformats.org/officeDocument/2006/relationships/customXml" Target="../ink/ink792.xml"/><Relationship Id="rId48" Type="http://schemas.openxmlformats.org/officeDocument/2006/relationships/image" Target="../media/image2220.png"/><Relationship Id="rId64" Type="http://schemas.openxmlformats.org/officeDocument/2006/relationships/image" Target="../media/image2300.png"/><Relationship Id="rId69" Type="http://schemas.openxmlformats.org/officeDocument/2006/relationships/customXml" Target="../ink/ink805.xml"/><Relationship Id="rId113" Type="http://schemas.openxmlformats.org/officeDocument/2006/relationships/customXml" Target="../ink/ink827.xml"/><Relationship Id="rId118" Type="http://schemas.openxmlformats.org/officeDocument/2006/relationships/image" Target="../media/image2570.png"/><Relationship Id="rId80" Type="http://schemas.openxmlformats.org/officeDocument/2006/relationships/image" Target="../media/image2380.png"/><Relationship Id="rId85" Type="http://schemas.openxmlformats.org/officeDocument/2006/relationships/customXml" Target="../ink/ink813.xml"/><Relationship Id="rId12" Type="http://schemas.openxmlformats.org/officeDocument/2006/relationships/image" Target="../media/image2050.png"/><Relationship Id="rId17" Type="http://schemas.openxmlformats.org/officeDocument/2006/relationships/customXml" Target="../ink/ink779.xml"/><Relationship Id="rId33" Type="http://schemas.openxmlformats.org/officeDocument/2006/relationships/customXml" Target="../ink/ink787.xml"/><Relationship Id="rId38" Type="http://schemas.openxmlformats.org/officeDocument/2006/relationships/image" Target="../media/image2170.png"/><Relationship Id="rId59" Type="http://schemas.openxmlformats.org/officeDocument/2006/relationships/customXml" Target="../ink/ink800.xml"/><Relationship Id="rId103" Type="http://schemas.openxmlformats.org/officeDocument/2006/relationships/customXml" Target="../ink/ink822.xml"/><Relationship Id="rId108" Type="http://schemas.openxmlformats.org/officeDocument/2006/relationships/image" Target="../media/image2520.png"/><Relationship Id="rId54" Type="http://schemas.openxmlformats.org/officeDocument/2006/relationships/image" Target="../media/image2250.png"/><Relationship Id="rId70" Type="http://schemas.openxmlformats.org/officeDocument/2006/relationships/image" Target="../media/image2330.png"/><Relationship Id="rId75" Type="http://schemas.openxmlformats.org/officeDocument/2006/relationships/customXml" Target="../ink/ink808.xml"/><Relationship Id="rId91" Type="http://schemas.openxmlformats.org/officeDocument/2006/relationships/customXml" Target="../ink/ink816.xml"/><Relationship Id="rId96" Type="http://schemas.openxmlformats.org/officeDocument/2006/relationships/image" Target="../media/image2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0.png"/><Relationship Id="rId23" Type="http://schemas.openxmlformats.org/officeDocument/2006/relationships/customXml" Target="../ink/ink782.xml"/><Relationship Id="rId28" Type="http://schemas.openxmlformats.org/officeDocument/2006/relationships/image" Target="../media/image2120.png"/><Relationship Id="rId49" Type="http://schemas.openxmlformats.org/officeDocument/2006/relationships/customXml" Target="../ink/ink795.xml"/><Relationship Id="rId114" Type="http://schemas.openxmlformats.org/officeDocument/2006/relationships/image" Target="../media/image2550.png"/><Relationship Id="rId119" Type="http://schemas.openxmlformats.org/officeDocument/2006/relationships/customXml" Target="../ink/ink830.xml"/><Relationship Id="rId10" Type="http://schemas.openxmlformats.org/officeDocument/2006/relationships/image" Target="../media/image2040.png"/><Relationship Id="rId31" Type="http://schemas.openxmlformats.org/officeDocument/2006/relationships/customXml" Target="../ink/ink786.xml"/><Relationship Id="rId44" Type="http://schemas.openxmlformats.org/officeDocument/2006/relationships/image" Target="../media/image2200.png"/><Relationship Id="rId52" Type="http://schemas.openxmlformats.org/officeDocument/2006/relationships/image" Target="../media/image2240.png"/><Relationship Id="rId60" Type="http://schemas.openxmlformats.org/officeDocument/2006/relationships/image" Target="../media/image2280.png"/><Relationship Id="rId65" Type="http://schemas.openxmlformats.org/officeDocument/2006/relationships/customXml" Target="../ink/ink803.xml"/><Relationship Id="rId73" Type="http://schemas.openxmlformats.org/officeDocument/2006/relationships/customXml" Target="../ink/ink807.xml"/><Relationship Id="rId78" Type="http://schemas.openxmlformats.org/officeDocument/2006/relationships/image" Target="../media/image2370.png"/><Relationship Id="rId81" Type="http://schemas.openxmlformats.org/officeDocument/2006/relationships/customXml" Target="../ink/ink811.xml"/><Relationship Id="rId86" Type="http://schemas.openxmlformats.org/officeDocument/2006/relationships/image" Target="../media/image2412.png"/><Relationship Id="rId94" Type="http://schemas.openxmlformats.org/officeDocument/2006/relationships/image" Target="../media/image2450.png"/><Relationship Id="rId99" Type="http://schemas.openxmlformats.org/officeDocument/2006/relationships/customXml" Target="../ink/ink820.xml"/><Relationship Id="rId101" Type="http://schemas.openxmlformats.org/officeDocument/2006/relationships/customXml" Target="../ink/ink821.xml"/><Relationship Id="rId4" Type="http://schemas.openxmlformats.org/officeDocument/2006/relationships/image" Target="../media/image2012.png"/><Relationship Id="rId9" Type="http://schemas.openxmlformats.org/officeDocument/2006/relationships/customXml" Target="../ink/ink775.xml"/><Relationship Id="rId13" Type="http://schemas.openxmlformats.org/officeDocument/2006/relationships/customXml" Target="../ink/ink777.xml"/><Relationship Id="rId18" Type="http://schemas.openxmlformats.org/officeDocument/2006/relationships/image" Target="../media/image2070.png"/><Relationship Id="rId39" Type="http://schemas.openxmlformats.org/officeDocument/2006/relationships/customXml" Target="../ink/ink790.xml"/><Relationship Id="rId109" Type="http://schemas.openxmlformats.org/officeDocument/2006/relationships/customXml" Target="../ink/ink825.xml"/><Relationship Id="rId34" Type="http://schemas.openxmlformats.org/officeDocument/2006/relationships/image" Target="../media/image2150.png"/><Relationship Id="rId50" Type="http://schemas.openxmlformats.org/officeDocument/2006/relationships/image" Target="../media/image2230.png"/><Relationship Id="rId55" Type="http://schemas.openxmlformats.org/officeDocument/2006/relationships/customXml" Target="../ink/ink798.xml"/><Relationship Id="rId76" Type="http://schemas.openxmlformats.org/officeDocument/2006/relationships/image" Target="../media/image2360.png"/><Relationship Id="rId97" Type="http://schemas.openxmlformats.org/officeDocument/2006/relationships/customXml" Target="../ink/ink819.xml"/><Relationship Id="rId104" Type="http://schemas.openxmlformats.org/officeDocument/2006/relationships/image" Target="../media/image2500.png"/><Relationship Id="rId120" Type="http://schemas.openxmlformats.org/officeDocument/2006/relationships/image" Target="../media/image2580.png"/><Relationship Id="rId7" Type="http://schemas.openxmlformats.org/officeDocument/2006/relationships/customXml" Target="../ink/ink774.xml"/><Relationship Id="rId71" Type="http://schemas.openxmlformats.org/officeDocument/2006/relationships/customXml" Target="../ink/ink806.xml"/><Relationship Id="rId92" Type="http://schemas.openxmlformats.org/officeDocument/2006/relationships/image" Target="../media/image2440.png"/><Relationship Id="rId2" Type="http://schemas.openxmlformats.org/officeDocument/2006/relationships/image" Target="../media/image1600.png"/><Relationship Id="rId29" Type="http://schemas.openxmlformats.org/officeDocument/2006/relationships/customXml" Target="../ink/ink785.xml"/><Relationship Id="rId24" Type="http://schemas.openxmlformats.org/officeDocument/2006/relationships/image" Target="../media/image2100.png"/><Relationship Id="rId40" Type="http://schemas.openxmlformats.org/officeDocument/2006/relationships/image" Target="../media/image2180.png"/><Relationship Id="rId45" Type="http://schemas.openxmlformats.org/officeDocument/2006/relationships/customXml" Target="../ink/ink793.xml"/><Relationship Id="rId66" Type="http://schemas.openxmlformats.org/officeDocument/2006/relationships/image" Target="../media/image2313.png"/><Relationship Id="rId87" Type="http://schemas.openxmlformats.org/officeDocument/2006/relationships/customXml" Target="../ink/ink814.xml"/><Relationship Id="rId110" Type="http://schemas.openxmlformats.org/officeDocument/2006/relationships/image" Target="../media/image2530.png"/><Relationship Id="rId115" Type="http://schemas.openxmlformats.org/officeDocument/2006/relationships/customXml" Target="../ink/ink828.xml"/><Relationship Id="rId61" Type="http://schemas.openxmlformats.org/officeDocument/2006/relationships/customXml" Target="../ink/ink801.xml"/><Relationship Id="rId82" Type="http://schemas.openxmlformats.org/officeDocument/2006/relationships/image" Target="../media/image2390.png"/><Relationship Id="rId19" Type="http://schemas.openxmlformats.org/officeDocument/2006/relationships/customXml" Target="../ink/ink780.xml"/><Relationship Id="rId14" Type="http://schemas.openxmlformats.org/officeDocument/2006/relationships/image" Target="../media/image2060.png"/><Relationship Id="rId30" Type="http://schemas.openxmlformats.org/officeDocument/2006/relationships/image" Target="../media/image2130.png"/><Relationship Id="rId35" Type="http://schemas.openxmlformats.org/officeDocument/2006/relationships/customXml" Target="../ink/ink788.xml"/><Relationship Id="rId56" Type="http://schemas.openxmlformats.org/officeDocument/2006/relationships/image" Target="../media/image2260.png"/><Relationship Id="rId77" Type="http://schemas.openxmlformats.org/officeDocument/2006/relationships/customXml" Target="../ink/ink809.xml"/><Relationship Id="rId100" Type="http://schemas.openxmlformats.org/officeDocument/2006/relationships/image" Target="../media/image2480.png"/><Relationship Id="rId105" Type="http://schemas.openxmlformats.org/officeDocument/2006/relationships/customXml" Target="../ink/ink823.xml"/><Relationship Id="rId8" Type="http://schemas.openxmlformats.org/officeDocument/2006/relationships/image" Target="../media/image2030.png"/><Relationship Id="rId51" Type="http://schemas.openxmlformats.org/officeDocument/2006/relationships/customXml" Target="../ink/ink796.xml"/><Relationship Id="rId72" Type="http://schemas.openxmlformats.org/officeDocument/2006/relationships/image" Target="../media/image2340.png"/><Relationship Id="rId93" Type="http://schemas.openxmlformats.org/officeDocument/2006/relationships/customXml" Target="../ink/ink817.xml"/><Relationship Id="rId98" Type="http://schemas.openxmlformats.org/officeDocument/2006/relationships/image" Target="../media/image2470.png"/><Relationship Id="rId3" Type="http://schemas.openxmlformats.org/officeDocument/2006/relationships/customXml" Target="../ink/ink772.xml"/><Relationship Id="rId25" Type="http://schemas.openxmlformats.org/officeDocument/2006/relationships/customXml" Target="../ink/ink783.xml"/><Relationship Id="rId46" Type="http://schemas.openxmlformats.org/officeDocument/2006/relationships/image" Target="../media/image2213.png"/><Relationship Id="rId67" Type="http://schemas.openxmlformats.org/officeDocument/2006/relationships/customXml" Target="../ink/ink804.xml"/><Relationship Id="rId116" Type="http://schemas.openxmlformats.org/officeDocument/2006/relationships/image" Target="../media/image2560.png"/><Relationship Id="rId20" Type="http://schemas.openxmlformats.org/officeDocument/2006/relationships/image" Target="../media/image2080.png"/><Relationship Id="rId41" Type="http://schemas.openxmlformats.org/officeDocument/2006/relationships/customXml" Target="../ink/ink791.xml"/><Relationship Id="rId62" Type="http://schemas.openxmlformats.org/officeDocument/2006/relationships/image" Target="../media/image2290.png"/><Relationship Id="rId83" Type="http://schemas.openxmlformats.org/officeDocument/2006/relationships/customXml" Target="../ink/ink812.xml"/><Relationship Id="rId88" Type="http://schemas.openxmlformats.org/officeDocument/2006/relationships/image" Target="../media/image2420.png"/><Relationship Id="rId111" Type="http://schemas.openxmlformats.org/officeDocument/2006/relationships/customXml" Target="../ink/ink826.xml"/><Relationship Id="rId15" Type="http://schemas.openxmlformats.org/officeDocument/2006/relationships/customXml" Target="../ink/ink778.xml"/><Relationship Id="rId36" Type="http://schemas.openxmlformats.org/officeDocument/2006/relationships/image" Target="../media/image2160.png"/><Relationship Id="rId57" Type="http://schemas.openxmlformats.org/officeDocument/2006/relationships/customXml" Target="../ink/ink799.xml"/><Relationship Id="rId106" Type="http://schemas.openxmlformats.org/officeDocument/2006/relationships/image" Target="../media/image25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0.png"/><Relationship Id="rId18" Type="http://schemas.openxmlformats.org/officeDocument/2006/relationships/customXml" Target="../ink/ink838.xml"/><Relationship Id="rId26" Type="http://schemas.openxmlformats.org/officeDocument/2006/relationships/customXml" Target="../ink/ink842.xml"/><Relationship Id="rId39" Type="http://schemas.openxmlformats.org/officeDocument/2006/relationships/image" Target="../media/image2770.png"/><Relationship Id="rId21" Type="http://schemas.openxmlformats.org/officeDocument/2006/relationships/image" Target="../media/image2680.png"/><Relationship Id="rId34" Type="http://schemas.openxmlformats.org/officeDocument/2006/relationships/customXml" Target="../ink/ink846.xml"/><Relationship Id="rId42" Type="http://schemas.openxmlformats.org/officeDocument/2006/relationships/customXml" Target="../ink/ink850.xml"/><Relationship Id="rId7" Type="http://schemas.openxmlformats.org/officeDocument/2006/relationships/image" Target="../media/image2613.png"/><Relationship Id="rId2" Type="http://schemas.openxmlformats.org/officeDocument/2006/relationships/image" Target="../media/image1710.png"/><Relationship Id="rId16" Type="http://schemas.openxmlformats.org/officeDocument/2006/relationships/customXml" Target="../ink/ink837.xml"/><Relationship Id="rId20" Type="http://schemas.openxmlformats.org/officeDocument/2006/relationships/customXml" Target="../ink/ink839.xml"/><Relationship Id="rId29" Type="http://schemas.openxmlformats.org/officeDocument/2006/relationships/image" Target="../media/image2720.png"/><Relationship Id="rId41" Type="http://schemas.openxmlformats.org/officeDocument/2006/relationships/image" Target="../media/image278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32.xml"/><Relationship Id="rId11" Type="http://schemas.openxmlformats.org/officeDocument/2006/relationships/image" Target="../media/image2630.png"/><Relationship Id="rId24" Type="http://schemas.openxmlformats.org/officeDocument/2006/relationships/customXml" Target="../ink/ink841.xml"/><Relationship Id="rId32" Type="http://schemas.openxmlformats.org/officeDocument/2006/relationships/customXml" Target="../ink/ink845.xml"/><Relationship Id="rId37" Type="http://schemas.openxmlformats.org/officeDocument/2006/relationships/image" Target="../media/image2760.png"/><Relationship Id="rId40" Type="http://schemas.openxmlformats.org/officeDocument/2006/relationships/customXml" Target="../ink/ink849.xml"/><Relationship Id="rId5" Type="http://schemas.openxmlformats.org/officeDocument/2006/relationships/image" Target="../media/image2600.png"/><Relationship Id="rId15" Type="http://schemas.openxmlformats.org/officeDocument/2006/relationships/image" Target="../media/image2650.png"/><Relationship Id="rId23" Type="http://schemas.openxmlformats.org/officeDocument/2006/relationships/image" Target="../media/image2690.png"/><Relationship Id="rId28" Type="http://schemas.openxmlformats.org/officeDocument/2006/relationships/customXml" Target="../ink/ink843.xml"/><Relationship Id="rId36" Type="http://schemas.openxmlformats.org/officeDocument/2006/relationships/customXml" Target="../ink/ink847.xml"/><Relationship Id="rId10" Type="http://schemas.openxmlformats.org/officeDocument/2006/relationships/customXml" Target="../ink/ink834.xml"/><Relationship Id="rId19" Type="http://schemas.openxmlformats.org/officeDocument/2006/relationships/image" Target="../media/image2670.png"/><Relationship Id="rId31" Type="http://schemas.openxmlformats.org/officeDocument/2006/relationships/image" Target="../media/image2730.png"/><Relationship Id="rId4" Type="http://schemas.openxmlformats.org/officeDocument/2006/relationships/customXml" Target="../ink/ink831.xml"/><Relationship Id="rId9" Type="http://schemas.openxmlformats.org/officeDocument/2006/relationships/image" Target="../media/image2620.png"/><Relationship Id="rId14" Type="http://schemas.openxmlformats.org/officeDocument/2006/relationships/customXml" Target="../ink/ink836.xml"/><Relationship Id="rId22" Type="http://schemas.openxmlformats.org/officeDocument/2006/relationships/customXml" Target="../ink/ink840.xml"/><Relationship Id="rId27" Type="http://schemas.openxmlformats.org/officeDocument/2006/relationships/image" Target="../media/image2713.png"/><Relationship Id="rId30" Type="http://schemas.openxmlformats.org/officeDocument/2006/relationships/customXml" Target="../ink/ink844.xml"/><Relationship Id="rId35" Type="http://schemas.openxmlformats.org/officeDocument/2006/relationships/image" Target="../media/image2750.png"/><Relationship Id="rId43" Type="http://schemas.openxmlformats.org/officeDocument/2006/relationships/image" Target="../media/image2790.png"/><Relationship Id="rId8" Type="http://schemas.openxmlformats.org/officeDocument/2006/relationships/customXml" Target="../ink/ink833.xml"/><Relationship Id="rId3" Type="http://schemas.openxmlformats.org/officeDocument/2006/relationships/image" Target="../media/image4.png"/><Relationship Id="rId12" Type="http://schemas.openxmlformats.org/officeDocument/2006/relationships/customXml" Target="../ink/ink835.xml"/><Relationship Id="rId17" Type="http://schemas.openxmlformats.org/officeDocument/2006/relationships/image" Target="../media/image2660.png"/><Relationship Id="rId25" Type="http://schemas.openxmlformats.org/officeDocument/2006/relationships/image" Target="../media/image2700.png"/><Relationship Id="rId33" Type="http://schemas.openxmlformats.org/officeDocument/2006/relationships/image" Target="../media/image2740.png"/><Relationship Id="rId38" Type="http://schemas.openxmlformats.org/officeDocument/2006/relationships/customXml" Target="../ink/ink848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63.xml"/><Relationship Id="rId21" Type="http://schemas.openxmlformats.org/officeDocument/2006/relationships/image" Target="../media/image2860.png"/><Relationship Id="rId42" Type="http://schemas.openxmlformats.org/officeDocument/2006/relationships/customXml" Target="../ink/ink871.xml"/><Relationship Id="rId47" Type="http://schemas.openxmlformats.org/officeDocument/2006/relationships/image" Target="../media/image2990.png"/><Relationship Id="rId63" Type="http://schemas.openxmlformats.org/officeDocument/2006/relationships/image" Target="../media/image3070.png"/><Relationship Id="rId68" Type="http://schemas.openxmlformats.org/officeDocument/2006/relationships/customXml" Target="../ink/ink884.xml"/><Relationship Id="rId84" Type="http://schemas.openxmlformats.org/officeDocument/2006/relationships/customXml" Target="../ink/ink892.xml"/><Relationship Id="rId89" Type="http://schemas.openxmlformats.org/officeDocument/2006/relationships/image" Target="../media/image3200.png"/><Relationship Id="rId16" Type="http://schemas.openxmlformats.org/officeDocument/2006/relationships/customXml" Target="../ink/ink858.xml"/><Relationship Id="rId11" Type="http://schemas.openxmlformats.org/officeDocument/2006/relationships/customXml" Target="../ink/ink855.xml"/><Relationship Id="rId32" Type="http://schemas.openxmlformats.org/officeDocument/2006/relationships/customXml" Target="../ink/ink866.xml"/><Relationship Id="rId37" Type="http://schemas.openxmlformats.org/officeDocument/2006/relationships/image" Target="../media/image2940.png"/><Relationship Id="rId53" Type="http://schemas.openxmlformats.org/officeDocument/2006/relationships/image" Target="../media/image3020.png"/><Relationship Id="rId58" Type="http://schemas.openxmlformats.org/officeDocument/2006/relationships/customXml" Target="../ink/ink879.xml"/><Relationship Id="rId74" Type="http://schemas.openxmlformats.org/officeDocument/2006/relationships/customXml" Target="../ink/ink887.xml"/><Relationship Id="rId79" Type="http://schemas.openxmlformats.org/officeDocument/2006/relationships/image" Target="../media/image3150.png"/><Relationship Id="rId102" Type="http://schemas.openxmlformats.org/officeDocument/2006/relationships/customXml" Target="../ink/ink901.xml"/><Relationship Id="rId5" Type="http://schemas.openxmlformats.org/officeDocument/2006/relationships/customXml" Target="../ink/ink852.xml"/><Relationship Id="rId90" Type="http://schemas.openxmlformats.org/officeDocument/2006/relationships/customXml" Target="../ink/ink895.xml"/><Relationship Id="rId95" Type="http://schemas.openxmlformats.org/officeDocument/2006/relationships/image" Target="../media/image3230.png"/><Relationship Id="rId22" Type="http://schemas.openxmlformats.org/officeDocument/2006/relationships/customXml" Target="../ink/ink861.xml"/><Relationship Id="rId27" Type="http://schemas.openxmlformats.org/officeDocument/2006/relationships/image" Target="../media/image2890.png"/><Relationship Id="rId43" Type="http://schemas.openxmlformats.org/officeDocument/2006/relationships/image" Target="../media/image2970.png"/><Relationship Id="rId48" Type="http://schemas.openxmlformats.org/officeDocument/2006/relationships/customXml" Target="../ink/ink874.xml"/><Relationship Id="rId64" Type="http://schemas.openxmlformats.org/officeDocument/2006/relationships/customXml" Target="../ink/ink882.xml"/><Relationship Id="rId69" Type="http://schemas.openxmlformats.org/officeDocument/2006/relationships/image" Target="../media/image3100.png"/><Relationship Id="rId80" Type="http://schemas.openxmlformats.org/officeDocument/2006/relationships/customXml" Target="../ink/ink890.xml"/><Relationship Id="rId85" Type="http://schemas.openxmlformats.org/officeDocument/2006/relationships/image" Target="../media/image3180.png"/><Relationship Id="rId12" Type="http://schemas.openxmlformats.org/officeDocument/2006/relationships/image" Target="../media/image5411.png"/><Relationship Id="rId17" Type="http://schemas.openxmlformats.org/officeDocument/2006/relationships/image" Target="../media/image2840.png"/><Relationship Id="rId25" Type="http://schemas.openxmlformats.org/officeDocument/2006/relationships/image" Target="../media/image2880.png"/><Relationship Id="rId33" Type="http://schemas.openxmlformats.org/officeDocument/2006/relationships/image" Target="../media/image2920.png"/><Relationship Id="rId38" Type="http://schemas.openxmlformats.org/officeDocument/2006/relationships/customXml" Target="../ink/ink869.xml"/><Relationship Id="rId46" Type="http://schemas.openxmlformats.org/officeDocument/2006/relationships/customXml" Target="../ink/ink873.xml"/><Relationship Id="rId59" Type="http://schemas.openxmlformats.org/officeDocument/2006/relationships/image" Target="../media/image3050.png"/><Relationship Id="rId67" Type="http://schemas.openxmlformats.org/officeDocument/2006/relationships/image" Target="../media/image3090.png"/><Relationship Id="rId103" Type="http://schemas.openxmlformats.org/officeDocument/2006/relationships/image" Target="../media/image3270.png"/><Relationship Id="rId20" Type="http://schemas.openxmlformats.org/officeDocument/2006/relationships/customXml" Target="../ink/ink860.xml"/><Relationship Id="rId41" Type="http://schemas.openxmlformats.org/officeDocument/2006/relationships/image" Target="../media/image2960.png"/><Relationship Id="rId54" Type="http://schemas.openxmlformats.org/officeDocument/2006/relationships/customXml" Target="../ink/ink877.xml"/><Relationship Id="rId62" Type="http://schemas.openxmlformats.org/officeDocument/2006/relationships/customXml" Target="../ink/ink881.xml"/><Relationship Id="rId70" Type="http://schemas.openxmlformats.org/officeDocument/2006/relationships/customXml" Target="../ink/ink885.xml"/><Relationship Id="rId75" Type="http://schemas.openxmlformats.org/officeDocument/2006/relationships/image" Target="../media/image3130.png"/><Relationship Id="rId83" Type="http://schemas.openxmlformats.org/officeDocument/2006/relationships/image" Target="../media/image3170.png"/><Relationship Id="rId88" Type="http://schemas.openxmlformats.org/officeDocument/2006/relationships/customXml" Target="../ink/ink894.xml"/><Relationship Id="rId91" Type="http://schemas.openxmlformats.org/officeDocument/2006/relationships/image" Target="../media/image3212.png"/><Relationship Id="rId96" Type="http://schemas.openxmlformats.org/officeDocument/2006/relationships/customXml" Target="../ink/ink89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12.png"/><Relationship Id="rId15" Type="http://schemas.openxmlformats.org/officeDocument/2006/relationships/image" Target="../media/image7810.png"/><Relationship Id="rId23" Type="http://schemas.openxmlformats.org/officeDocument/2006/relationships/image" Target="../media/image2870.png"/><Relationship Id="rId28" Type="http://schemas.openxmlformats.org/officeDocument/2006/relationships/customXml" Target="../ink/ink864.xml"/><Relationship Id="rId36" Type="http://schemas.openxmlformats.org/officeDocument/2006/relationships/customXml" Target="../ink/ink868.xml"/><Relationship Id="rId49" Type="http://schemas.openxmlformats.org/officeDocument/2006/relationships/image" Target="../media/image3000.png"/><Relationship Id="rId57" Type="http://schemas.openxmlformats.org/officeDocument/2006/relationships/image" Target="../media/image3040.png"/><Relationship Id="rId10" Type="http://schemas.openxmlformats.org/officeDocument/2006/relationships/image" Target="../media/image2830.png"/><Relationship Id="rId31" Type="http://schemas.openxmlformats.org/officeDocument/2006/relationships/image" Target="../media/image2912.png"/><Relationship Id="rId44" Type="http://schemas.openxmlformats.org/officeDocument/2006/relationships/customXml" Target="../ink/ink872.xml"/><Relationship Id="rId52" Type="http://schemas.openxmlformats.org/officeDocument/2006/relationships/customXml" Target="../ink/ink876.xml"/><Relationship Id="rId60" Type="http://schemas.openxmlformats.org/officeDocument/2006/relationships/customXml" Target="../ink/ink880.xml"/><Relationship Id="rId65" Type="http://schemas.openxmlformats.org/officeDocument/2006/relationships/image" Target="../media/image3080.png"/><Relationship Id="rId73" Type="http://schemas.openxmlformats.org/officeDocument/2006/relationships/image" Target="../media/image3120.png"/><Relationship Id="rId78" Type="http://schemas.openxmlformats.org/officeDocument/2006/relationships/customXml" Target="../ink/ink889.xml"/><Relationship Id="rId81" Type="http://schemas.openxmlformats.org/officeDocument/2006/relationships/image" Target="../media/image3160.png"/><Relationship Id="rId86" Type="http://schemas.openxmlformats.org/officeDocument/2006/relationships/customXml" Target="../ink/ink893.xml"/><Relationship Id="rId94" Type="http://schemas.openxmlformats.org/officeDocument/2006/relationships/customXml" Target="../ink/ink897.xml"/><Relationship Id="rId99" Type="http://schemas.openxmlformats.org/officeDocument/2006/relationships/image" Target="../media/image3250.png"/><Relationship Id="rId101" Type="http://schemas.openxmlformats.org/officeDocument/2006/relationships/image" Target="../media/image3260.png"/><Relationship Id="rId4" Type="http://schemas.openxmlformats.org/officeDocument/2006/relationships/image" Target="../media/image2800.png"/><Relationship Id="rId9" Type="http://schemas.openxmlformats.org/officeDocument/2006/relationships/customXml" Target="../ink/ink854.xml"/><Relationship Id="rId13" Type="http://schemas.openxmlformats.org/officeDocument/2006/relationships/customXml" Target="../ink/ink856.xml"/><Relationship Id="rId18" Type="http://schemas.openxmlformats.org/officeDocument/2006/relationships/customXml" Target="../ink/ink859.xml"/><Relationship Id="rId39" Type="http://schemas.openxmlformats.org/officeDocument/2006/relationships/image" Target="../media/image2950.png"/><Relationship Id="rId34" Type="http://schemas.openxmlformats.org/officeDocument/2006/relationships/customXml" Target="../ink/ink867.xml"/><Relationship Id="rId50" Type="http://schemas.openxmlformats.org/officeDocument/2006/relationships/customXml" Target="../ink/ink875.xml"/><Relationship Id="rId55" Type="http://schemas.openxmlformats.org/officeDocument/2006/relationships/image" Target="../media/image3030.png"/><Relationship Id="rId76" Type="http://schemas.openxmlformats.org/officeDocument/2006/relationships/customXml" Target="../ink/ink888.xml"/><Relationship Id="rId97" Type="http://schemas.openxmlformats.org/officeDocument/2006/relationships/image" Target="../media/image3240.png"/><Relationship Id="rId7" Type="http://schemas.openxmlformats.org/officeDocument/2006/relationships/customXml" Target="../ink/ink853.xml"/><Relationship Id="rId71" Type="http://schemas.openxmlformats.org/officeDocument/2006/relationships/image" Target="../media/image3113.png"/><Relationship Id="rId92" Type="http://schemas.openxmlformats.org/officeDocument/2006/relationships/customXml" Target="../ink/ink896.xml"/><Relationship Id="rId2" Type="http://schemas.openxmlformats.org/officeDocument/2006/relationships/image" Target="../media/image1910.png"/><Relationship Id="rId29" Type="http://schemas.openxmlformats.org/officeDocument/2006/relationships/image" Target="../media/image2900.png"/><Relationship Id="rId24" Type="http://schemas.openxmlformats.org/officeDocument/2006/relationships/customXml" Target="../ink/ink862.xml"/><Relationship Id="rId40" Type="http://schemas.openxmlformats.org/officeDocument/2006/relationships/customXml" Target="../ink/ink870.xml"/><Relationship Id="rId45" Type="http://schemas.openxmlformats.org/officeDocument/2006/relationships/image" Target="../media/image2980.png"/><Relationship Id="rId66" Type="http://schemas.openxmlformats.org/officeDocument/2006/relationships/customXml" Target="../ink/ink883.xml"/><Relationship Id="rId87" Type="http://schemas.openxmlformats.org/officeDocument/2006/relationships/image" Target="../media/image3190.png"/><Relationship Id="rId61" Type="http://schemas.openxmlformats.org/officeDocument/2006/relationships/image" Target="../media/image3060.png"/><Relationship Id="rId82" Type="http://schemas.openxmlformats.org/officeDocument/2006/relationships/customXml" Target="../ink/ink891.xml"/><Relationship Id="rId19" Type="http://schemas.openxmlformats.org/officeDocument/2006/relationships/image" Target="../media/image2850.png"/><Relationship Id="rId14" Type="http://schemas.openxmlformats.org/officeDocument/2006/relationships/customXml" Target="../ink/ink857.xml"/><Relationship Id="rId30" Type="http://schemas.openxmlformats.org/officeDocument/2006/relationships/customXml" Target="../ink/ink865.xml"/><Relationship Id="rId35" Type="http://schemas.openxmlformats.org/officeDocument/2006/relationships/image" Target="../media/image2930.png"/><Relationship Id="rId56" Type="http://schemas.openxmlformats.org/officeDocument/2006/relationships/customXml" Target="../ink/ink878.xml"/><Relationship Id="rId77" Type="http://schemas.openxmlformats.org/officeDocument/2006/relationships/image" Target="../media/image3140.png"/><Relationship Id="rId100" Type="http://schemas.openxmlformats.org/officeDocument/2006/relationships/customXml" Target="../ink/ink900.xml"/><Relationship Id="rId8" Type="http://schemas.openxmlformats.org/officeDocument/2006/relationships/image" Target="../media/image2820.png"/><Relationship Id="rId51" Type="http://schemas.openxmlformats.org/officeDocument/2006/relationships/image" Target="../media/image3012.png"/><Relationship Id="rId72" Type="http://schemas.openxmlformats.org/officeDocument/2006/relationships/customXml" Target="../ink/ink886.xml"/><Relationship Id="rId93" Type="http://schemas.openxmlformats.org/officeDocument/2006/relationships/image" Target="../media/image3220.png"/><Relationship Id="rId98" Type="http://schemas.openxmlformats.org/officeDocument/2006/relationships/customXml" Target="../ink/ink899.xml"/><Relationship Id="rId3" Type="http://schemas.openxmlformats.org/officeDocument/2006/relationships/customXml" Target="../ink/ink8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.png"/><Relationship Id="rId117" Type="http://schemas.openxmlformats.org/officeDocument/2006/relationships/image" Target="../media/image84.png"/><Relationship Id="rId21" Type="http://schemas.openxmlformats.org/officeDocument/2006/relationships/customXml" Target="../ink/ink35.xml"/><Relationship Id="rId42" Type="http://schemas.openxmlformats.org/officeDocument/2006/relationships/image" Target="../media/image47.png"/><Relationship Id="rId47" Type="http://schemas.openxmlformats.org/officeDocument/2006/relationships/customXml" Target="../ink/ink48.xml"/><Relationship Id="rId63" Type="http://schemas.openxmlformats.org/officeDocument/2006/relationships/customXml" Target="../ink/ink56.xml"/><Relationship Id="rId68" Type="http://schemas.openxmlformats.org/officeDocument/2006/relationships/image" Target="../media/image60.png"/><Relationship Id="rId84" Type="http://schemas.openxmlformats.org/officeDocument/2006/relationships/image" Target="../media/image68.png"/><Relationship Id="rId89" Type="http://schemas.openxmlformats.org/officeDocument/2006/relationships/customXml" Target="../ink/ink69.xml"/><Relationship Id="rId112" Type="http://schemas.openxmlformats.org/officeDocument/2006/relationships/customXml" Target="../ink/ink81.xml"/><Relationship Id="rId16" Type="http://schemas.openxmlformats.org/officeDocument/2006/relationships/image" Target="../media/image35.png"/><Relationship Id="rId107" Type="http://schemas.openxmlformats.org/officeDocument/2006/relationships/image" Target="../media/image79.png"/><Relationship Id="rId11" Type="http://schemas.openxmlformats.org/officeDocument/2006/relationships/customXml" Target="../ink/ink30.xml"/><Relationship Id="rId32" Type="http://schemas.openxmlformats.org/officeDocument/2006/relationships/image" Target="../media/image43.png"/><Relationship Id="rId37" Type="http://schemas.openxmlformats.org/officeDocument/2006/relationships/customXml" Target="../ink/ink43.xml"/><Relationship Id="rId53" Type="http://schemas.openxmlformats.org/officeDocument/2006/relationships/customXml" Target="../ink/ink51.xml"/><Relationship Id="rId58" Type="http://schemas.openxmlformats.org/officeDocument/2006/relationships/image" Target="../media/image55.png"/><Relationship Id="rId74" Type="http://schemas.openxmlformats.org/officeDocument/2006/relationships/image" Target="../media/image63.png"/><Relationship Id="rId79" Type="http://schemas.openxmlformats.org/officeDocument/2006/relationships/customXml" Target="../ink/ink64.xml"/><Relationship Id="rId102" Type="http://schemas.openxmlformats.org/officeDocument/2006/relationships/customXml" Target="../ink/ink76.xml"/><Relationship Id="rId123" Type="http://schemas.openxmlformats.org/officeDocument/2006/relationships/image" Target="../media/image87.png"/><Relationship Id="rId5" Type="http://schemas.openxmlformats.org/officeDocument/2006/relationships/customXml" Target="../ink/ink27.xml"/><Relationship Id="rId90" Type="http://schemas.openxmlformats.org/officeDocument/2006/relationships/customXml" Target="../ink/ink70.xml"/><Relationship Id="rId95" Type="http://schemas.openxmlformats.org/officeDocument/2006/relationships/image" Target="../media/image73.png"/><Relationship Id="rId22" Type="http://schemas.openxmlformats.org/officeDocument/2006/relationships/image" Target="../media/image38.png"/><Relationship Id="rId27" Type="http://schemas.openxmlformats.org/officeDocument/2006/relationships/customXml" Target="../ink/ink38.xml"/><Relationship Id="rId43" Type="http://schemas.openxmlformats.org/officeDocument/2006/relationships/customXml" Target="../ink/ink46.xml"/><Relationship Id="rId48" Type="http://schemas.openxmlformats.org/officeDocument/2006/relationships/image" Target="../media/image50.png"/><Relationship Id="rId64" Type="http://schemas.openxmlformats.org/officeDocument/2006/relationships/image" Target="../media/image58.png"/><Relationship Id="rId69" Type="http://schemas.openxmlformats.org/officeDocument/2006/relationships/customXml" Target="../ink/ink59.xml"/><Relationship Id="rId113" Type="http://schemas.openxmlformats.org/officeDocument/2006/relationships/image" Target="../media/image82.png"/><Relationship Id="rId118" Type="http://schemas.openxmlformats.org/officeDocument/2006/relationships/customXml" Target="../ink/ink84.xml"/><Relationship Id="rId80" Type="http://schemas.openxmlformats.org/officeDocument/2006/relationships/image" Target="../media/image66.png"/><Relationship Id="rId85" Type="http://schemas.openxmlformats.org/officeDocument/2006/relationships/customXml" Target="../ink/ink67.xml"/><Relationship Id="rId12" Type="http://schemas.openxmlformats.org/officeDocument/2006/relationships/image" Target="../media/image33.png"/><Relationship Id="rId17" Type="http://schemas.openxmlformats.org/officeDocument/2006/relationships/customXml" Target="../ink/ink33.xml"/><Relationship Id="rId33" Type="http://schemas.openxmlformats.org/officeDocument/2006/relationships/customXml" Target="../ink/ink41.xml"/><Relationship Id="rId38" Type="http://schemas.openxmlformats.org/officeDocument/2006/relationships/image" Target="../media/image14.png"/><Relationship Id="rId59" Type="http://schemas.openxmlformats.org/officeDocument/2006/relationships/customXml" Target="../ink/ink54.xml"/><Relationship Id="rId103" Type="http://schemas.openxmlformats.org/officeDocument/2006/relationships/image" Target="../media/image77.png"/><Relationship Id="rId108" Type="http://schemas.openxmlformats.org/officeDocument/2006/relationships/customXml" Target="../ink/ink79.xml"/><Relationship Id="rId54" Type="http://schemas.openxmlformats.org/officeDocument/2006/relationships/image" Target="../media/image53.png"/><Relationship Id="rId70" Type="http://schemas.openxmlformats.org/officeDocument/2006/relationships/image" Target="../media/image61.png"/><Relationship Id="rId75" Type="http://schemas.openxmlformats.org/officeDocument/2006/relationships/customXml" Target="../ink/ink62.xml"/><Relationship Id="rId91" Type="http://schemas.openxmlformats.org/officeDocument/2006/relationships/image" Target="../media/image71.png"/><Relationship Id="rId96" Type="http://schemas.openxmlformats.org/officeDocument/2006/relationships/customXml" Target="../ink/ink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23" Type="http://schemas.openxmlformats.org/officeDocument/2006/relationships/customXml" Target="../ink/ink36.xml"/><Relationship Id="rId28" Type="http://schemas.openxmlformats.org/officeDocument/2006/relationships/image" Target="../media/image41.png"/><Relationship Id="rId49" Type="http://schemas.openxmlformats.org/officeDocument/2006/relationships/customXml" Target="../ink/ink49.xml"/><Relationship Id="rId114" Type="http://schemas.openxmlformats.org/officeDocument/2006/relationships/customXml" Target="../ink/ink82.xml"/><Relationship Id="rId119" Type="http://schemas.openxmlformats.org/officeDocument/2006/relationships/image" Target="../media/image85.png"/><Relationship Id="rId44" Type="http://schemas.openxmlformats.org/officeDocument/2006/relationships/image" Target="../media/image48.png"/><Relationship Id="rId60" Type="http://schemas.openxmlformats.org/officeDocument/2006/relationships/image" Target="../media/image56.png"/><Relationship Id="rId65" Type="http://schemas.openxmlformats.org/officeDocument/2006/relationships/customXml" Target="../ink/ink57.xml"/><Relationship Id="rId81" Type="http://schemas.openxmlformats.org/officeDocument/2006/relationships/customXml" Target="../ink/ink65.xml"/><Relationship Id="rId86" Type="http://schemas.openxmlformats.org/officeDocument/2006/relationships/image" Target="../media/image69.png"/><Relationship Id="rId4" Type="http://schemas.openxmlformats.org/officeDocument/2006/relationships/image" Target="../media/image29.png"/><Relationship Id="rId9" Type="http://schemas.openxmlformats.org/officeDocument/2006/relationships/customXml" Target="../ink/ink29.xml"/><Relationship Id="rId13" Type="http://schemas.openxmlformats.org/officeDocument/2006/relationships/customXml" Target="../ink/ink31.xml"/><Relationship Id="rId18" Type="http://schemas.openxmlformats.org/officeDocument/2006/relationships/image" Target="../media/image36.png"/><Relationship Id="rId39" Type="http://schemas.openxmlformats.org/officeDocument/2006/relationships/customXml" Target="../ink/ink44.xml"/><Relationship Id="rId109" Type="http://schemas.openxmlformats.org/officeDocument/2006/relationships/image" Target="../media/image80.png"/><Relationship Id="rId34" Type="http://schemas.openxmlformats.org/officeDocument/2006/relationships/image" Target="../media/image44.png"/><Relationship Id="rId50" Type="http://schemas.openxmlformats.org/officeDocument/2006/relationships/image" Target="../media/image51.png"/><Relationship Id="rId55" Type="http://schemas.openxmlformats.org/officeDocument/2006/relationships/customXml" Target="../ink/ink52.xml"/><Relationship Id="rId76" Type="http://schemas.openxmlformats.org/officeDocument/2006/relationships/image" Target="../media/image64.png"/><Relationship Id="rId97" Type="http://schemas.openxmlformats.org/officeDocument/2006/relationships/image" Target="../media/image74.png"/><Relationship Id="rId104" Type="http://schemas.openxmlformats.org/officeDocument/2006/relationships/customXml" Target="../ink/ink77.xml"/><Relationship Id="rId120" Type="http://schemas.openxmlformats.org/officeDocument/2006/relationships/customXml" Target="../ink/ink85.xml"/><Relationship Id="rId7" Type="http://schemas.openxmlformats.org/officeDocument/2006/relationships/customXml" Target="../ink/ink28.xml"/><Relationship Id="rId71" Type="http://schemas.openxmlformats.org/officeDocument/2006/relationships/customXml" Target="../ink/ink60.xml"/><Relationship Id="rId92" Type="http://schemas.openxmlformats.org/officeDocument/2006/relationships/customXml" Target="../ink/ink71.xml"/><Relationship Id="rId2" Type="http://schemas.openxmlformats.org/officeDocument/2006/relationships/image" Target="../media/image810.png"/><Relationship Id="rId29" Type="http://schemas.openxmlformats.org/officeDocument/2006/relationships/customXml" Target="../ink/ink39.xml"/><Relationship Id="rId24" Type="http://schemas.openxmlformats.org/officeDocument/2006/relationships/image" Target="../media/image39.png"/><Relationship Id="rId40" Type="http://schemas.openxmlformats.org/officeDocument/2006/relationships/image" Target="../media/image46.png"/><Relationship Id="rId45" Type="http://schemas.openxmlformats.org/officeDocument/2006/relationships/customXml" Target="../ink/ink47.xml"/><Relationship Id="rId66" Type="http://schemas.openxmlformats.org/officeDocument/2006/relationships/image" Target="../media/image59.png"/><Relationship Id="rId87" Type="http://schemas.openxmlformats.org/officeDocument/2006/relationships/customXml" Target="../ink/ink68.xml"/><Relationship Id="rId110" Type="http://schemas.openxmlformats.org/officeDocument/2006/relationships/customXml" Target="../ink/ink80.xml"/><Relationship Id="rId115" Type="http://schemas.openxmlformats.org/officeDocument/2006/relationships/image" Target="../media/image83.png"/><Relationship Id="rId61" Type="http://schemas.openxmlformats.org/officeDocument/2006/relationships/customXml" Target="../ink/ink55.xml"/><Relationship Id="rId82" Type="http://schemas.openxmlformats.org/officeDocument/2006/relationships/image" Target="../media/image67.png"/><Relationship Id="rId19" Type="http://schemas.openxmlformats.org/officeDocument/2006/relationships/customXml" Target="../ink/ink34.xml"/><Relationship Id="rId14" Type="http://schemas.openxmlformats.org/officeDocument/2006/relationships/image" Target="../media/image34.png"/><Relationship Id="rId30" Type="http://schemas.openxmlformats.org/officeDocument/2006/relationships/image" Target="../media/image42.png"/><Relationship Id="rId35" Type="http://schemas.openxmlformats.org/officeDocument/2006/relationships/customXml" Target="../ink/ink42.xml"/><Relationship Id="rId56" Type="http://schemas.openxmlformats.org/officeDocument/2006/relationships/image" Target="../media/image54.png"/><Relationship Id="rId77" Type="http://schemas.openxmlformats.org/officeDocument/2006/relationships/customXml" Target="../ink/ink63.xml"/><Relationship Id="rId100" Type="http://schemas.openxmlformats.org/officeDocument/2006/relationships/customXml" Target="../ink/ink75.xml"/><Relationship Id="rId105" Type="http://schemas.openxmlformats.org/officeDocument/2006/relationships/image" Target="../media/image78.png"/><Relationship Id="rId8" Type="http://schemas.openxmlformats.org/officeDocument/2006/relationships/image" Target="../media/image31.png"/><Relationship Id="rId51" Type="http://schemas.openxmlformats.org/officeDocument/2006/relationships/customXml" Target="../ink/ink50.xml"/><Relationship Id="rId72" Type="http://schemas.openxmlformats.org/officeDocument/2006/relationships/image" Target="../media/image62.png"/><Relationship Id="rId93" Type="http://schemas.openxmlformats.org/officeDocument/2006/relationships/image" Target="../media/image72.png"/><Relationship Id="rId98" Type="http://schemas.openxmlformats.org/officeDocument/2006/relationships/customXml" Target="../ink/ink74.xml"/><Relationship Id="rId121" Type="http://schemas.openxmlformats.org/officeDocument/2006/relationships/image" Target="../media/image86.png"/><Relationship Id="rId3" Type="http://schemas.openxmlformats.org/officeDocument/2006/relationships/customXml" Target="../ink/ink26.xml"/><Relationship Id="rId25" Type="http://schemas.openxmlformats.org/officeDocument/2006/relationships/customXml" Target="../ink/ink37.xml"/><Relationship Id="rId46" Type="http://schemas.openxmlformats.org/officeDocument/2006/relationships/image" Target="../media/image49.png"/><Relationship Id="rId67" Type="http://schemas.openxmlformats.org/officeDocument/2006/relationships/customXml" Target="../ink/ink58.xml"/><Relationship Id="rId116" Type="http://schemas.openxmlformats.org/officeDocument/2006/relationships/customXml" Target="../ink/ink83.xml"/><Relationship Id="rId20" Type="http://schemas.openxmlformats.org/officeDocument/2006/relationships/image" Target="../media/image37.png"/><Relationship Id="rId41" Type="http://schemas.openxmlformats.org/officeDocument/2006/relationships/customXml" Target="../ink/ink45.xml"/><Relationship Id="rId62" Type="http://schemas.openxmlformats.org/officeDocument/2006/relationships/image" Target="../media/image57.png"/><Relationship Id="rId83" Type="http://schemas.openxmlformats.org/officeDocument/2006/relationships/customXml" Target="../ink/ink66.xml"/><Relationship Id="rId88" Type="http://schemas.openxmlformats.org/officeDocument/2006/relationships/image" Target="../media/image70.png"/><Relationship Id="rId111" Type="http://schemas.openxmlformats.org/officeDocument/2006/relationships/image" Target="../media/image81.png"/><Relationship Id="rId15" Type="http://schemas.openxmlformats.org/officeDocument/2006/relationships/customXml" Target="../ink/ink32.xml"/><Relationship Id="rId36" Type="http://schemas.openxmlformats.org/officeDocument/2006/relationships/image" Target="../media/image45.png"/><Relationship Id="rId57" Type="http://schemas.openxmlformats.org/officeDocument/2006/relationships/customXml" Target="../ink/ink53.xml"/><Relationship Id="rId106" Type="http://schemas.openxmlformats.org/officeDocument/2006/relationships/customXml" Target="../ink/ink78.xml"/><Relationship Id="rId10" Type="http://schemas.openxmlformats.org/officeDocument/2006/relationships/image" Target="../media/image32.png"/><Relationship Id="rId31" Type="http://schemas.openxmlformats.org/officeDocument/2006/relationships/customXml" Target="../ink/ink40.xml"/><Relationship Id="rId52" Type="http://schemas.openxmlformats.org/officeDocument/2006/relationships/image" Target="../media/image52.png"/><Relationship Id="rId73" Type="http://schemas.openxmlformats.org/officeDocument/2006/relationships/customXml" Target="../ink/ink61.xml"/><Relationship Id="rId78" Type="http://schemas.openxmlformats.org/officeDocument/2006/relationships/image" Target="../media/image65.png"/><Relationship Id="rId94" Type="http://schemas.openxmlformats.org/officeDocument/2006/relationships/customXml" Target="../ink/ink72.xml"/><Relationship Id="rId99" Type="http://schemas.openxmlformats.org/officeDocument/2006/relationships/image" Target="../media/image75.png"/><Relationship Id="rId101" Type="http://schemas.openxmlformats.org/officeDocument/2006/relationships/image" Target="../media/image76.png"/><Relationship Id="rId122" Type="http://schemas.openxmlformats.org/officeDocument/2006/relationships/customXml" Target="../ink/ink86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9.xml"/><Relationship Id="rId21" Type="http://schemas.openxmlformats.org/officeDocument/2006/relationships/customXml" Target="../ink/ink911.xml"/><Relationship Id="rId42" Type="http://schemas.openxmlformats.org/officeDocument/2006/relationships/image" Target="../media/image3470.png"/><Relationship Id="rId63" Type="http://schemas.openxmlformats.org/officeDocument/2006/relationships/customXml" Target="../ink/ink932.xml"/><Relationship Id="rId84" Type="http://schemas.openxmlformats.org/officeDocument/2006/relationships/image" Target="../media/image3680.png"/><Relationship Id="rId138" Type="http://schemas.openxmlformats.org/officeDocument/2006/relationships/image" Target="../media/image3950.png"/><Relationship Id="rId107" Type="http://schemas.openxmlformats.org/officeDocument/2006/relationships/customXml" Target="../ink/ink954.xml"/><Relationship Id="rId11" Type="http://schemas.openxmlformats.org/officeDocument/2006/relationships/customXml" Target="../ink/ink906.xml"/><Relationship Id="rId32" Type="http://schemas.openxmlformats.org/officeDocument/2006/relationships/image" Target="../media/image3420.png"/><Relationship Id="rId53" Type="http://schemas.openxmlformats.org/officeDocument/2006/relationships/customXml" Target="../ink/ink927.xml"/><Relationship Id="rId74" Type="http://schemas.openxmlformats.org/officeDocument/2006/relationships/image" Target="../media/image3630.png"/><Relationship Id="rId128" Type="http://schemas.openxmlformats.org/officeDocument/2006/relationships/image" Target="../media/image3900.png"/><Relationship Id="rId149" Type="http://schemas.openxmlformats.org/officeDocument/2006/relationships/customXml" Target="../ink/ink975.xml"/><Relationship Id="rId5" Type="http://schemas.openxmlformats.org/officeDocument/2006/relationships/customXml" Target="../ink/ink903.xml"/><Relationship Id="rId95" Type="http://schemas.openxmlformats.org/officeDocument/2006/relationships/customXml" Target="../ink/ink948.xml"/><Relationship Id="rId22" Type="http://schemas.openxmlformats.org/officeDocument/2006/relationships/image" Target="../media/image3370.png"/><Relationship Id="rId43" Type="http://schemas.openxmlformats.org/officeDocument/2006/relationships/customXml" Target="../ink/ink922.xml"/><Relationship Id="rId64" Type="http://schemas.openxmlformats.org/officeDocument/2006/relationships/image" Target="../media/image3580.png"/><Relationship Id="rId118" Type="http://schemas.openxmlformats.org/officeDocument/2006/relationships/image" Target="../media/image3850.png"/><Relationship Id="rId139" Type="http://schemas.openxmlformats.org/officeDocument/2006/relationships/customXml" Target="../ink/ink970.xml"/><Relationship Id="rId80" Type="http://schemas.openxmlformats.org/officeDocument/2006/relationships/image" Target="../media/image3660.png"/><Relationship Id="rId85" Type="http://schemas.openxmlformats.org/officeDocument/2006/relationships/customXml" Target="../ink/ink943.xml"/><Relationship Id="rId150" Type="http://schemas.openxmlformats.org/officeDocument/2006/relationships/image" Target="../media/image4012.png"/><Relationship Id="rId155" Type="http://schemas.openxmlformats.org/officeDocument/2006/relationships/customXml" Target="../ink/ink978.xml"/><Relationship Id="rId12" Type="http://schemas.openxmlformats.org/officeDocument/2006/relationships/image" Target="../media/image3320.png"/><Relationship Id="rId17" Type="http://schemas.openxmlformats.org/officeDocument/2006/relationships/customXml" Target="../ink/ink909.xml"/><Relationship Id="rId33" Type="http://schemas.openxmlformats.org/officeDocument/2006/relationships/customXml" Target="../ink/ink917.xml"/><Relationship Id="rId38" Type="http://schemas.openxmlformats.org/officeDocument/2006/relationships/image" Target="../media/image3450.png"/><Relationship Id="rId59" Type="http://schemas.openxmlformats.org/officeDocument/2006/relationships/customXml" Target="../ink/ink930.xml"/><Relationship Id="rId103" Type="http://schemas.openxmlformats.org/officeDocument/2006/relationships/customXml" Target="../ink/ink952.xml"/><Relationship Id="rId108" Type="http://schemas.openxmlformats.org/officeDocument/2006/relationships/image" Target="../media/image3800.png"/><Relationship Id="rId124" Type="http://schemas.openxmlformats.org/officeDocument/2006/relationships/image" Target="../media/image3880.png"/><Relationship Id="rId129" Type="http://schemas.openxmlformats.org/officeDocument/2006/relationships/customXml" Target="../ink/ink965.xml"/><Relationship Id="rId54" Type="http://schemas.openxmlformats.org/officeDocument/2006/relationships/image" Target="../media/image3530.png"/><Relationship Id="rId70" Type="http://schemas.openxmlformats.org/officeDocument/2006/relationships/image" Target="../media/image3612.png"/><Relationship Id="rId75" Type="http://schemas.openxmlformats.org/officeDocument/2006/relationships/customXml" Target="../ink/ink938.xml"/><Relationship Id="rId91" Type="http://schemas.openxmlformats.org/officeDocument/2006/relationships/customXml" Target="../ink/ink946.xml"/><Relationship Id="rId96" Type="http://schemas.openxmlformats.org/officeDocument/2006/relationships/image" Target="../media/image3740.png"/><Relationship Id="rId140" Type="http://schemas.openxmlformats.org/officeDocument/2006/relationships/image" Target="../media/image3960.png"/><Relationship Id="rId145" Type="http://schemas.openxmlformats.org/officeDocument/2006/relationships/customXml" Target="../ink/ink9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90.png"/><Relationship Id="rId23" Type="http://schemas.openxmlformats.org/officeDocument/2006/relationships/customXml" Target="../ink/ink912.xml"/><Relationship Id="rId28" Type="http://schemas.openxmlformats.org/officeDocument/2006/relationships/image" Target="../media/image3400.png"/><Relationship Id="rId49" Type="http://schemas.openxmlformats.org/officeDocument/2006/relationships/customXml" Target="../ink/ink925.xml"/><Relationship Id="rId114" Type="http://schemas.openxmlformats.org/officeDocument/2006/relationships/image" Target="../media/image3830.png"/><Relationship Id="rId119" Type="http://schemas.openxmlformats.org/officeDocument/2006/relationships/customXml" Target="../ink/ink960.xml"/><Relationship Id="rId44" Type="http://schemas.openxmlformats.org/officeDocument/2006/relationships/image" Target="../media/image3480.png"/><Relationship Id="rId60" Type="http://schemas.openxmlformats.org/officeDocument/2006/relationships/image" Target="../media/image3560.png"/><Relationship Id="rId65" Type="http://schemas.openxmlformats.org/officeDocument/2006/relationships/customXml" Target="../ink/ink933.xml"/><Relationship Id="rId81" Type="http://schemas.openxmlformats.org/officeDocument/2006/relationships/customXml" Target="../ink/ink941.xml"/><Relationship Id="rId86" Type="http://schemas.openxmlformats.org/officeDocument/2006/relationships/image" Target="../media/image3690.png"/><Relationship Id="rId130" Type="http://schemas.openxmlformats.org/officeDocument/2006/relationships/image" Target="../media/image3912.png"/><Relationship Id="rId135" Type="http://schemas.openxmlformats.org/officeDocument/2006/relationships/customXml" Target="../ink/ink968.xml"/><Relationship Id="rId151" Type="http://schemas.openxmlformats.org/officeDocument/2006/relationships/customXml" Target="../ink/ink976.xml"/><Relationship Id="rId156" Type="http://schemas.openxmlformats.org/officeDocument/2006/relationships/image" Target="../media/image4040.png"/><Relationship Id="rId13" Type="http://schemas.openxmlformats.org/officeDocument/2006/relationships/customXml" Target="../ink/ink907.xml"/><Relationship Id="rId18" Type="http://schemas.openxmlformats.org/officeDocument/2006/relationships/image" Target="../media/image3350.png"/><Relationship Id="rId39" Type="http://schemas.openxmlformats.org/officeDocument/2006/relationships/customXml" Target="../ink/ink920.xml"/><Relationship Id="rId109" Type="http://schemas.openxmlformats.org/officeDocument/2006/relationships/customXml" Target="../ink/ink955.xml"/><Relationship Id="rId34" Type="http://schemas.openxmlformats.org/officeDocument/2006/relationships/image" Target="../media/image3430.png"/><Relationship Id="rId50" Type="http://schemas.openxmlformats.org/officeDocument/2006/relationships/image" Target="../media/image3512.png"/><Relationship Id="rId55" Type="http://schemas.openxmlformats.org/officeDocument/2006/relationships/customXml" Target="../ink/ink928.xml"/><Relationship Id="rId76" Type="http://schemas.openxmlformats.org/officeDocument/2006/relationships/image" Target="../media/image3640.png"/><Relationship Id="rId97" Type="http://schemas.openxmlformats.org/officeDocument/2006/relationships/customXml" Target="../ink/ink949.xml"/><Relationship Id="rId104" Type="http://schemas.openxmlformats.org/officeDocument/2006/relationships/image" Target="../media/image3780.png"/><Relationship Id="rId120" Type="http://schemas.openxmlformats.org/officeDocument/2006/relationships/image" Target="../media/image3860.png"/><Relationship Id="rId125" Type="http://schemas.openxmlformats.org/officeDocument/2006/relationships/customXml" Target="../ink/ink963.xml"/><Relationship Id="rId141" Type="http://schemas.openxmlformats.org/officeDocument/2006/relationships/customXml" Target="../ink/ink971.xml"/><Relationship Id="rId146" Type="http://schemas.openxmlformats.org/officeDocument/2006/relationships/image" Target="../media/image3990.png"/><Relationship Id="rId7" Type="http://schemas.openxmlformats.org/officeDocument/2006/relationships/customXml" Target="../ink/ink904.xml"/><Relationship Id="rId71" Type="http://schemas.openxmlformats.org/officeDocument/2006/relationships/customXml" Target="../ink/ink936.xml"/><Relationship Id="rId92" Type="http://schemas.openxmlformats.org/officeDocument/2006/relationships/image" Target="../media/image3720.png"/><Relationship Id="rId2" Type="http://schemas.openxmlformats.org/officeDocument/2006/relationships/image" Target="../media/image4800.png"/><Relationship Id="rId29" Type="http://schemas.openxmlformats.org/officeDocument/2006/relationships/customXml" Target="../ink/ink915.xml"/><Relationship Id="rId24" Type="http://schemas.openxmlformats.org/officeDocument/2006/relationships/image" Target="../media/image3380.png"/><Relationship Id="rId40" Type="http://schemas.openxmlformats.org/officeDocument/2006/relationships/image" Target="../media/image3460.png"/><Relationship Id="rId45" Type="http://schemas.openxmlformats.org/officeDocument/2006/relationships/customXml" Target="../ink/ink923.xml"/><Relationship Id="rId66" Type="http://schemas.openxmlformats.org/officeDocument/2006/relationships/image" Target="../media/image3590.png"/><Relationship Id="rId87" Type="http://schemas.openxmlformats.org/officeDocument/2006/relationships/customXml" Target="../ink/ink944.xml"/><Relationship Id="rId110" Type="http://schemas.openxmlformats.org/officeDocument/2006/relationships/image" Target="../media/image3812.png"/><Relationship Id="rId115" Type="http://schemas.openxmlformats.org/officeDocument/2006/relationships/customXml" Target="../ink/ink958.xml"/><Relationship Id="rId131" Type="http://schemas.openxmlformats.org/officeDocument/2006/relationships/customXml" Target="../ink/ink966.xml"/><Relationship Id="rId136" Type="http://schemas.openxmlformats.org/officeDocument/2006/relationships/image" Target="../media/image3940.png"/><Relationship Id="rId157" Type="http://schemas.openxmlformats.org/officeDocument/2006/relationships/customXml" Target="../ink/ink979.xml"/><Relationship Id="rId61" Type="http://schemas.openxmlformats.org/officeDocument/2006/relationships/customXml" Target="../ink/ink931.xml"/><Relationship Id="rId82" Type="http://schemas.openxmlformats.org/officeDocument/2006/relationships/image" Target="../media/image3670.png"/><Relationship Id="rId152" Type="http://schemas.openxmlformats.org/officeDocument/2006/relationships/image" Target="../media/image4020.png"/><Relationship Id="rId19" Type="http://schemas.openxmlformats.org/officeDocument/2006/relationships/customXml" Target="../ink/ink910.xml"/><Relationship Id="rId14" Type="http://schemas.openxmlformats.org/officeDocument/2006/relationships/image" Target="../media/image3330.png"/><Relationship Id="rId30" Type="http://schemas.openxmlformats.org/officeDocument/2006/relationships/image" Target="../media/image3413.png"/><Relationship Id="rId35" Type="http://schemas.openxmlformats.org/officeDocument/2006/relationships/customXml" Target="../ink/ink918.xml"/><Relationship Id="rId56" Type="http://schemas.openxmlformats.org/officeDocument/2006/relationships/image" Target="../media/image3540.png"/><Relationship Id="rId77" Type="http://schemas.openxmlformats.org/officeDocument/2006/relationships/customXml" Target="../ink/ink939.xml"/><Relationship Id="rId100" Type="http://schemas.openxmlformats.org/officeDocument/2006/relationships/image" Target="../media/image3760.png"/><Relationship Id="rId105" Type="http://schemas.openxmlformats.org/officeDocument/2006/relationships/customXml" Target="../ink/ink953.xml"/><Relationship Id="rId126" Type="http://schemas.openxmlformats.org/officeDocument/2006/relationships/image" Target="../media/image3890.png"/><Relationship Id="rId147" Type="http://schemas.openxmlformats.org/officeDocument/2006/relationships/customXml" Target="../ink/ink974.xml"/><Relationship Id="rId8" Type="http://schemas.openxmlformats.org/officeDocument/2006/relationships/image" Target="../media/image3300.png"/><Relationship Id="rId51" Type="http://schemas.openxmlformats.org/officeDocument/2006/relationships/customXml" Target="../ink/ink926.xml"/><Relationship Id="rId72" Type="http://schemas.openxmlformats.org/officeDocument/2006/relationships/image" Target="../media/image3620.png"/><Relationship Id="rId93" Type="http://schemas.openxmlformats.org/officeDocument/2006/relationships/customXml" Target="../ink/ink947.xml"/><Relationship Id="rId98" Type="http://schemas.openxmlformats.org/officeDocument/2006/relationships/image" Target="../media/image3750.png"/><Relationship Id="rId121" Type="http://schemas.openxmlformats.org/officeDocument/2006/relationships/customXml" Target="../ink/ink961.xml"/><Relationship Id="rId142" Type="http://schemas.openxmlformats.org/officeDocument/2006/relationships/image" Target="../media/image3970.png"/><Relationship Id="rId3" Type="http://schemas.openxmlformats.org/officeDocument/2006/relationships/customXml" Target="../ink/ink902.xml"/><Relationship Id="rId25" Type="http://schemas.openxmlformats.org/officeDocument/2006/relationships/customXml" Target="../ink/ink913.xml"/><Relationship Id="rId46" Type="http://schemas.openxmlformats.org/officeDocument/2006/relationships/image" Target="../media/image3490.png"/><Relationship Id="rId67" Type="http://schemas.openxmlformats.org/officeDocument/2006/relationships/customXml" Target="../ink/ink934.xml"/><Relationship Id="rId116" Type="http://schemas.openxmlformats.org/officeDocument/2006/relationships/image" Target="../media/image3840.png"/><Relationship Id="rId137" Type="http://schemas.openxmlformats.org/officeDocument/2006/relationships/customXml" Target="../ink/ink969.xml"/><Relationship Id="rId158" Type="http://schemas.openxmlformats.org/officeDocument/2006/relationships/image" Target="../media/image4050.png"/><Relationship Id="rId20" Type="http://schemas.openxmlformats.org/officeDocument/2006/relationships/image" Target="../media/image3360.png"/><Relationship Id="rId41" Type="http://schemas.openxmlformats.org/officeDocument/2006/relationships/customXml" Target="../ink/ink921.xml"/><Relationship Id="rId62" Type="http://schemas.openxmlformats.org/officeDocument/2006/relationships/image" Target="../media/image3570.png"/><Relationship Id="rId83" Type="http://schemas.openxmlformats.org/officeDocument/2006/relationships/customXml" Target="../ink/ink942.xml"/><Relationship Id="rId88" Type="http://schemas.openxmlformats.org/officeDocument/2006/relationships/image" Target="../media/image3700.png"/><Relationship Id="rId111" Type="http://schemas.openxmlformats.org/officeDocument/2006/relationships/customXml" Target="../ink/ink956.xml"/><Relationship Id="rId132" Type="http://schemas.openxmlformats.org/officeDocument/2006/relationships/image" Target="../media/image3920.png"/><Relationship Id="rId153" Type="http://schemas.openxmlformats.org/officeDocument/2006/relationships/customXml" Target="../ink/ink977.xml"/><Relationship Id="rId15" Type="http://schemas.openxmlformats.org/officeDocument/2006/relationships/customXml" Target="../ink/ink908.xml"/><Relationship Id="rId36" Type="http://schemas.openxmlformats.org/officeDocument/2006/relationships/image" Target="../media/image3440.png"/><Relationship Id="rId57" Type="http://schemas.openxmlformats.org/officeDocument/2006/relationships/customXml" Target="../ink/ink929.xml"/><Relationship Id="rId106" Type="http://schemas.openxmlformats.org/officeDocument/2006/relationships/image" Target="../media/image3790.png"/><Relationship Id="rId127" Type="http://schemas.openxmlformats.org/officeDocument/2006/relationships/customXml" Target="../ink/ink964.xml"/><Relationship Id="rId10" Type="http://schemas.openxmlformats.org/officeDocument/2006/relationships/image" Target="../media/image3312.png"/><Relationship Id="rId31" Type="http://schemas.openxmlformats.org/officeDocument/2006/relationships/customXml" Target="../ink/ink916.xml"/><Relationship Id="rId52" Type="http://schemas.openxmlformats.org/officeDocument/2006/relationships/image" Target="../media/image3520.png"/><Relationship Id="rId73" Type="http://schemas.openxmlformats.org/officeDocument/2006/relationships/customXml" Target="../ink/ink937.xml"/><Relationship Id="rId78" Type="http://schemas.openxmlformats.org/officeDocument/2006/relationships/image" Target="../media/image3650.png"/><Relationship Id="rId94" Type="http://schemas.openxmlformats.org/officeDocument/2006/relationships/image" Target="../media/image3730.png"/><Relationship Id="rId99" Type="http://schemas.openxmlformats.org/officeDocument/2006/relationships/customXml" Target="../ink/ink950.xml"/><Relationship Id="rId101" Type="http://schemas.openxmlformats.org/officeDocument/2006/relationships/customXml" Target="../ink/ink951.xml"/><Relationship Id="rId122" Type="http://schemas.openxmlformats.org/officeDocument/2006/relationships/image" Target="../media/image3870.png"/><Relationship Id="rId143" Type="http://schemas.openxmlformats.org/officeDocument/2006/relationships/customXml" Target="../ink/ink972.xml"/><Relationship Id="rId148" Type="http://schemas.openxmlformats.org/officeDocument/2006/relationships/image" Target="../media/image4000.png"/><Relationship Id="rId4" Type="http://schemas.openxmlformats.org/officeDocument/2006/relationships/image" Target="../media/image3280.png"/><Relationship Id="rId9" Type="http://schemas.openxmlformats.org/officeDocument/2006/relationships/customXml" Target="../ink/ink905.xml"/><Relationship Id="rId26" Type="http://schemas.openxmlformats.org/officeDocument/2006/relationships/image" Target="../media/image3390.png"/><Relationship Id="rId47" Type="http://schemas.openxmlformats.org/officeDocument/2006/relationships/customXml" Target="../ink/ink924.xml"/><Relationship Id="rId68" Type="http://schemas.openxmlformats.org/officeDocument/2006/relationships/image" Target="../media/image3600.png"/><Relationship Id="rId89" Type="http://schemas.openxmlformats.org/officeDocument/2006/relationships/customXml" Target="../ink/ink945.xml"/><Relationship Id="rId112" Type="http://schemas.openxmlformats.org/officeDocument/2006/relationships/image" Target="../media/image3820.png"/><Relationship Id="rId133" Type="http://schemas.openxmlformats.org/officeDocument/2006/relationships/customXml" Target="../ink/ink967.xml"/><Relationship Id="rId154" Type="http://schemas.openxmlformats.org/officeDocument/2006/relationships/image" Target="../media/image4030.png"/><Relationship Id="rId16" Type="http://schemas.openxmlformats.org/officeDocument/2006/relationships/image" Target="../media/image3340.png"/><Relationship Id="rId37" Type="http://schemas.openxmlformats.org/officeDocument/2006/relationships/customXml" Target="../ink/ink919.xml"/><Relationship Id="rId58" Type="http://schemas.openxmlformats.org/officeDocument/2006/relationships/image" Target="../media/image3550.png"/><Relationship Id="rId79" Type="http://schemas.openxmlformats.org/officeDocument/2006/relationships/customXml" Target="../ink/ink940.xml"/><Relationship Id="rId102" Type="http://schemas.openxmlformats.org/officeDocument/2006/relationships/image" Target="../media/image3770.png"/><Relationship Id="rId123" Type="http://schemas.openxmlformats.org/officeDocument/2006/relationships/customXml" Target="../ink/ink962.xml"/><Relationship Id="rId144" Type="http://schemas.openxmlformats.org/officeDocument/2006/relationships/image" Target="../media/image3980.png"/><Relationship Id="rId90" Type="http://schemas.openxmlformats.org/officeDocument/2006/relationships/image" Target="../media/image3712.png"/><Relationship Id="rId27" Type="http://schemas.openxmlformats.org/officeDocument/2006/relationships/customXml" Target="../ink/ink914.xml"/><Relationship Id="rId48" Type="http://schemas.openxmlformats.org/officeDocument/2006/relationships/image" Target="../media/image3500.png"/><Relationship Id="rId69" Type="http://schemas.openxmlformats.org/officeDocument/2006/relationships/customXml" Target="../ink/ink935.xml"/><Relationship Id="rId113" Type="http://schemas.openxmlformats.org/officeDocument/2006/relationships/customXml" Target="../ink/ink957.xml"/><Relationship Id="rId134" Type="http://schemas.openxmlformats.org/officeDocument/2006/relationships/image" Target="../media/image39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2.xml"/><Relationship Id="rId13" Type="http://schemas.openxmlformats.org/officeDocument/2006/relationships/image" Target="../media/image4101.png"/><Relationship Id="rId18" Type="http://schemas.openxmlformats.org/officeDocument/2006/relationships/customXml" Target="../ink/ink987.xml"/><Relationship Id="rId3" Type="http://schemas.openxmlformats.org/officeDocument/2006/relationships/image" Target="../media/image5000.png"/><Relationship Id="rId7" Type="http://schemas.openxmlformats.org/officeDocument/2006/relationships/image" Target="../media/image4070.png"/><Relationship Id="rId12" Type="http://schemas.openxmlformats.org/officeDocument/2006/relationships/customXml" Target="../ink/ink984.xml"/><Relationship Id="rId17" Type="http://schemas.openxmlformats.org/officeDocument/2006/relationships/image" Target="../media/image4120.png"/><Relationship Id="rId2" Type="http://schemas.openxmlformats.org/officeDocument/2006/relationships/image" Target="../media/image4900.png"/><Relationship Id="rId16" Type="http://schemas.openxmlformats.org/officeDocument/2006/relationships/customXml" Target="../ink/ink98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81.xml"/><Relationship Id="rId11" Type="http://schemas.openxmlformats.org/officeDocument/2006/relationships/image" Target="../media/image4090.png"/><Relationship Id="rId5" Type="http://schemas.openxmlformats.org/officeDocument/2006/relationships/image" Target="../media/image4060.png"/><Relationship Id="rId15" Type="http://schemas.openxmlformats.org/officeDocument/2006/relationships/image" Target="../media/image4111.png"/><Relationship Id="rId10" Type="http://schemas.openxmlformats.org/officeDocument/2006/relationships/customXml" Target="../ink/ink983.xml"/><Relationship Id="rId19" Type="http://schemas.openxmlformats.org/officeDocument/2006/relationships/image" Target="../media/image5411.png"/><Relationship Id="rId4" Type="http://schemas.openxmlformats.org/officeDocument/2006/relationships/customXml" Target="../ink/ink980.xml"/><Relationship Id="rId9" Type="http://schemas.openxmlformats.org/officeDocument/2006/relationships/image" Target="../media/image4080.png"/><Relationship Id="rId14" Type="http://schemas.openxmlformats.org/officeDocument/2006/relationships/customXml" Target="../ink/ink985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93.xml"/><Relationship Id="rId18" Type="http://schemas.openxmlformats.org/officeDocument/2006/relationships/image" Target="../media/image4200.png"/><Relationship Id="rId26" Type="http://schemas.openxmlformats.org/officeDocument/2006/relationships/image" Target="../media/image4240.png"/><Relationship Id="rId3" Type="http://schemas.openxmlformats.org/officeDocument/2006/relationships/customXml" Target="../ink/ink988.xml"/><Relationship Id="rId21" Type="http://schemas.openxmlformats.org/officeDocument/2006/relationships/customXml" Target="../ink/ink997.xml"/><Relationship Id="rId34" Type="http://schemas.openxmlformats.org/officeDocument/2006/relationships/image" Target="../media/image4280.png"/><Relationship Id="rId7" Type="http://schemas.openxmlformats.org/officeDocument/2006/relationships/customXml" Target="../ink/ink990.xml"/><Relationship Id="rId12" Type="http://schemas.openxmlformats.org/officeDocument/2006/relationships/image" Target="../media/image4170.png"/><Relationship Id="rId17" Type="http://schemas.openxmlformats.org/officeDocument/2006/relationships/customXml" Target="../ink/ink995.xml"/><Relationship Id="rId25" Type="http://schemas.openxmlformats.org/officeDocument/2006/relationships/customXml" Target="../ink/ink999.xml"/><Relationship Id="rId33" Type="http://schemas.openxmlformats.org/officeDocument/2006/relationships/customXml" Target="../ink/ink1003.xml"/><Relationship Id="rId2" Type="http://schemas.openxmlformats.org/officeDocument/2006/relationships/image" Target="../media/image2111.png"/><Relationship Id="rId16" Type="http://schemas.openxmlformats.org/officeDocument/2006/relationships/image" Target="../media/image4190.png"/><Relationship Id="rId20" Type="http://schemas.openxmlformats.org/officeDocument/2006/relationships/image" Target="../media/image4211.png"/><Relationship Id="rId29" Type="http://schemas.openxmlformats.org/officeDocument/2006/relationships/customXml" Target="../ink/ink10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0.png"/><Relationship Id="rId11" Type="http://schemas.openxmlformats.org/officeDocument/2006/relationships/customXml" Target="../ink/ink992.xml"/><Relationship Id="rId24" Type="http://schemas.openxmlformats.org/officeDocument/2006/relationships/image" Target="../media/image4230.png"/><Relationship Id="rId32" Type="http://schemas.openxmlformats.org/officeDocument/2006/relationships/image" Target="../media/image4270.png"/><Relationship Id="rId5" Type="http://schemas.openxmlformats.org/officeDocument/2006/relationships/customXml" Target="../ink/ink989.xml"/><Relationship Id="rId15" Type="http://schemas.openxmlformats.org/officeDocument/2006/relationships/customXml" Target="../ink/ink994.xml"/><Relationship Id="rId23" Type="http://schemas.openxmlformats.org/officeDocument/2006/relationships/customXml" Target="../ink/ink998.xml"/><Relationship Id="rId28" Type="http://schemas.openxmlformats.org/officeDocument/2006/relationships/image" Target="../media/image4250.png"/><Relationship Id="rId10" Type="http://schemas.openxmlformats.org/officeDocument/2006/relationships/image" Target="../media/image4160.png"/><Relationship Id="rId19" Type="http://schemas.openxmlformats.org/officeDocument/2006/relationships/customXml" Target="../ink/ink996.xml"/><Relationship Id="rId31" Type="http://schemas.openxmlformats.org/officeDocument/2006/relationships/customXml" Target="../ink/ink1002.xml"/><Relationship Id="rId4" Type="http://schemas.openxmlformats.org/officeDocument/2006/relationships/image" Target="../media/image4130.png"/><Relationship Id="rId9" Type="http://schemas.openxmlformats.org/officeDocument/2006/relationships/customXml" Target="../ink/ink991.xml"/><Relationship Id="rId14" Type="http://schemas.openxmlformats.org/officeDocument/2006/relationships/image" Target="../media/image4180.png"/><Relationship Id="rId22" Type="http://schemas.openxmlformats.org/officeDocument/2006/relationships/image" Target="../media/image4220.png"/><Relationship Id="rId27" Type="http://schemas.openxmlformats.org/officeDocument/2006/relationships/customXml" Target="../ink/ink1000.xml"/><Relationship Id="rId30" Type="http://schemas.openxmlformats.org/officeDocument/2006/relationships/image" Target="../media/image4260.png"/><Relationship Id="rId8" Type="http://schemas.openxmlformats.org/officeDocument/2006/relationships/image" Target="../media/image4150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00.png"/><Relationship Id="rId117" Type="http://schemas.openxmlformats.org/officeDocument/2006/relationships/customXml" Target="../ink/ink1061.xml"/><Relationship Id="rId21" Type="http://schemas.openxmlformats.org/officeDocument/2006/relationships/customXml" Target="../ink/ink1013.xml"/><Relationship Id="rId42" Type="http://schemas.openxmlformats.org/officeDocument/2006/relationships/image" Target="../media/image4480.png"/><Relationship Id="rId47" Type="http://schemas.openxmlformats.org/officeDocument/2006/relationships/customXml" Target="../ink/ink1026.xml"/><Relationship Id="rId63" Type="http://schemas.openxmlformats.org/officeDocument/2006/relationships/customXml" Target="../ink/ink1034.xml"/><Relationship Id="rId68" Type="http://schemas.openxmlformats.org/officeDocument/2006/relationships/image" Target="../media/image4600.png"/><Relationship Id="rId84" Type="http://schemas.openxmlformats.org/officeDocument/2006/relationships/image" Target="../media/image4680.png"/><Relationship Id="rId89" Type="http://schemas.openxmlformats.org/officeDocument/2006/relationships/customXml" Target="../ink/ink1047.xml"/><Relationship Id="rId112" Type="http://schemas.openxmlformats.org/officeDocument/2006/relationships/image" Target="../media/image4811.png"/><Relationship Id="rId16" Type="http://schemas.openxmlformats.org/officeDocument/2006/relationships/image" Target="../media/image4350.png"/><Relationship Id="rId107" Type="http://schemas.openxmlformats.org/officeDocument/2006/relationships/customXml" Target="../ink/ink1056.xml"/><Relationship Id="rId11" Type="http://schemas.openxmlformats.org/officeDocument/2006/relationships/customXml" Target="../ink/ink1008.xml"/><Relationship Id="rId32" Type="http://schemas.openxmlformats.org/officeDocument/2006/relationships/image" Target="../media/image4430.png"/><Relationship Id="rId37" Type="http://schemas.openxmlformats.org/officeDocument/2006/relationships/customXml" Target="../ink/ink1021.xml"/><Relationship Id="rId53" Type="http://schemas.openxmlformats.org/officeDocument/2006/relationships/customXml" Target="../ink/ink1029.xml"/><Relationship Id="rId58" Type="http://schemas.openxmlformats.org/officeDocument/2006/relationships/image" Target="../media/image4560.png"/><Relationship Id="rId74" Type="http://schemas.openxmlformats.org/officeDocument/2006/relationships/image" Target="../media/image4630.png"/><Relationship Id="rId79" Type="http://schemas.openxmlformats.org/officeDocument/2006/relationships/customXml" Target="../ink/ink1042.xml"/><Relationship Id="rId102" Type="http://schemas.openxmlformats.org/officeDocument/2006/relationships/image" Target="../media/image4770.png"/><Relationship Id="rId123" Type="http://schemas.openxmlformats.org/officeDocument/2006/relationships/customXml" Target="../ink/ink1064.xml"/><Relationship Id="rId128" Type="http://schemas.openxmlformats.org/officeDocument/2006/relationships/image" Target="../media/image4890.png"/><Relationship Id="rId5" Type="http://schemas.openxmlformats.org/officeDocument/2006/relationships/customXml" Target="../ink/ink1005.xml"/><Relationship Id="rId90" Type="http://schemas.openxmlformats.org/officeDocument/2006/relationships/image" Target="../media/image4712.png"/><Relationship Id="rId95" Type="http://schemas.openxmlformats.org/officeDocument/2006/relationships/customXml" Target="../ink/ink1050.xml"/><Relationship Id="rId22" Type="http://schemas.openxmlformats.org/officeDocument/2006/relationships/image" Target="../media/image4380.png"/><Relationship Id="rId27" Type="http://schemas.openxmlformats.org/officeDocument/2006/relationships/customXml" Target="../ink/ink1016.xml"/><Relationship Id="rId43" Type="http://schemas.openxmlformats.org/officeDocument/2006/relationships/customXml" Target="../ink/ink1024.xml"/><Relationship Id="rId48" Type="http://schemas.openxmlformats.org/officeDocument/2006/relationships/image" Target="../media/image4512.png"/><Relationship Id="rId64" Type="http://schemas.openxmlformats.org/officeDocument/2006/relationships/image" Target="../media/image5411.png"/><Relationship Id="rId69" Type="http://schemas.openxmlformats.org/officeDocument/2006/relationships/customXml" Target="../ink/ink1037.xml"/><Relationship Id="rId113" Type="http://schemas.openxmlformats.org/officeDocument/2006/relationships/customXml" Target="../ink/ink1059.xml"/><Relationship Id="rId118" Type="http://schemas.openxmlformats.org/officeDocument/2006/relationships/image" Target="../media/image4840.png"/><Relationship Id="rId80" Type="http://schemas.openxmlformats.org/officeDocument/2006/relationships/image" Target="../media/image4660.png"/><Relationship Id="rId85" Type="http://schemas.openxmlformats.org/officeDocument/2006/relationships/customXml" Target="../ink/ink1045.xml"/><Relationship Id="rId12" Type="http://schemas.openxmlformats.org/officeDocument/2006/relationships/image" Target="../media/image4330.png"/><Relationship Id="rId17" Type="http://schemas.openxmlformats.org/officeDocument/2006/relationships/customXml" Target="../ink/ink1011.xml"/><Relationship Id="rId33" Type="http://schemas.openxmlformats.org/officeDocument/2006/relationships/customXml" Target="../ink/ink1019.xml"/><Relationship Id="rId38" Type="http://schemas.openxmlformats.org/officeDocument/2006/relationships/image" Target="../media/image4460.png"/><Relationship Id="rId59" Type="http://schemas.openxmlformats.org/officeDocument/2006/relationships/customXml" Target="../ink/ink1032.xml"/><Relationship Id="rId103" Type="http://schemas.openxmlformats.org/officeDocument/2006/relationships/customXml" Target="../ink/ink1054.xml"/><Relationship Id="rId108" Type="http://schemas.openxmlformats.org/officeDocument/2006/relationships/image" Target="../media/image4801.png"/><Relationship Id="rId124" Type="http://schemas.openxmlformats.org/officeDocument/2006/relationships/image" Target="../media/image4870.png"/><Relationship Id="rId54" Type="http://schemas.openxmlformats.org/officeDocument/2006/relationships/image" Target="../media/image4540.png"/><Relationship Id="rId70" Type="http://schemas.openxmlformats.org/officeDocument/2006/relationships/image" Target="../media/image4612.png"/><Relationship Id="rId75" Type="http://schemas.openxmlformats.org/officeDocument/2006/relationships/customXml" Target="../ink/ink1040.xml"/><Relationship Id="rId91" Type="http://schemas.openxmlformats.org/officeDocument/2006/relationships/customXml" Target="../ink/ink1048.xml"/><Relationship Id="rId96" Type="http://schemas.openxmlformats.org/officeDocument/2006/relationships/image" Target="../media/image47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00.png"/><Relationship Id="rId23" Type="http://schemas.openxmlformats.org/officeDocument/2006/relationships/customXml" Target="../ink/ink1014.xml"/><Relationship Id="rId28" Type="http://schemas.openxmlformats.org/officeDocument/2006/relationships/image" Target="../media/image4411.png"/><Relationship Id="rId49" Type="http://schemas.openxmlformats.org/officeDocument/2006/relationships/customXml" Target="../ink/ink1027.xml"/><Relationship Id="rId114" Type="http://schemas.openxmlformats.org/officeDocument/2006/relationships/image" Target="../media/image4820.png"/><Relationship Id="rId119" Type="http://schemas.openxmlformats.org/officeDocument/2006/relationships/customXml" Target="../ink/ink1062.xml"/><Relationship Id="rId44" Type="http://schemas.openxmlformats.org/officeDocument/2006/relationships/image" Target="../media/image4490.png"/><Relationship Id="rId60" Type="http://schemas.openxmlformats.org/officeDocument/2006/relationships/image" Target="../media/image4570.png"/><Relationship Id="rId65" Type="http://schemas.openxmlformats.org/officeDocument/2006/relationships/customXml" Target="../ink/ink1035.xml"/><Relationship Id="rId81" Type="http://schemas.openxmlformats.org/officeDocument/2006/relationships/customXml" Target="../ink/ink1043.xml"/><Relationship Id="rId86" Type="http://schemas.openxmlformats.org/officeDocument/2006/relationships/image" Target="../media/image4690.png"/><Relationship Id="rId13" Type="http://schemas.openxmlformats.org/officeDocument/2006/relationships/customXml" Target="../ink/ink1009.xml"/><Relationship Id="rId18" Type="http://schemas.openxmlformats.org/officeDocument/2006/relationships/image" Target="../media/image4360.png"/><Relationship Id="rId39" Type="http://schemas.openxmlformats.org/officeDocument/2006/relationships/customXml" Target="../ink/ink1022.xml"/><Relationship Id="rId109" Type="http://schemas.openxmlformats.org/officeDocument/2006/relationships/customXml" Target="../ink/ink1057.xml"/><Relationship Id="rId34" Type="http://schemas.openxmlformats.org/officeDocument/2006/relationships/image" Target="../media/image4440.png"/><Relationship Id="rId50" Type="http://schemas.openxmlformats.org/officeDocument/2006/relationships/image" Target="../media/image4520.png"/><Relationship Id="rId55" Type="http://schemas.openxmlformats.org/officeDocument/2006/relationships/customXml" Target="../ink/ink1030.xml"/><Relationship Id="rId76" Type="http://schemas.openxmlformats.org/officeDocument/2006/relationships/image" Target="../media/image4640.png"/><Relationship Id="rId97" Type="http://schemas.openxmlformats.org/officeDocument/2006/relationships/customXml" Target="../ink/ink1051.xml"/><Relationship Id="rId104" Type="http://schemas.openxmlformats.org/officeDocument/2006/relationships/image" Target="../media/image4780.png"/><Relationship Id="rId120" Type="http://schemas.openxmlformats.org/officeDocument/2006/relationships/image" Target="../media/image4850.png"/><Relationship Id="rId125" Type="http://schemas.openxmlformats.org/officeDocument/2006/relationships/customXml" Target="../ink/ink1065.xml"/><Relationship Id="rId7" Type="http://schemas.openxmlformats.org/officeDocument/2006/relationships/customXml" Target="../ink/ink1006.xml"/><Relationship Id="rId71" Type="http://schemas.openxmlformats.org/officeDocument/2006/relationships/customXml" Target="../ink/ink1038.xml"/><Relationship Id="rId92" Type="http://schemas.openxmlformats.org/officeDocument/2006/relationships/image" Target="../media/image4720.png"/><Relationship Id="rId2" Type="http://schemas.openxmlformats.org/officeDocument/2006/relationships/image" Target="../media/image2211.png"/><Relationship Id="rId29" Type="http://schemas.openxmlformats.org/officeDocument/2006/relationships/customXml" Target="../ink/ink1017.xml"/><Relationship Id="rId24" Type="http://schemas.openxmlformats.org/officeDocument/2006/relationships/image" Target="../media/image4390.png"/><Relationship Id="rId40" Type="http://schemas.openxmlformats.org/officeDocument/2006/relationships/image" Target="../media/image4470.png"/><Relationship Id="rId45" Type="http://schemas.openxmlformats.org/officeDocument/2006/relationships/customXml" Target="../ink/ink1025.xml"/><Relationship Id="rId66" Type="http://schemas.openxmlformats.org/officeDocument/2006/relationships/image" Target="../media/image4590.png"/><Relationship Id="rId87" Type="http://schemas.openxmlformats.org/officeDocument/2006/relationships/customXml" Target="../ink/ink1046.xml"/><Relationship Id="rId110" Type="http://schemas.openxmlformats.org/officeDocument/2006/relationships/image" Target="../media/image2070.png"/><Relationship Id="rId115" Type="http://schemas.openxmlformats.org/officeDocument/2006/relationships/customXml" Target="../ink/ink1060.xml"/><Relationship Id="rId61" Type="http://schemas.openxmlformats.org/officeDocument/2006/relationships/customXml" Target="../ink/ink1033.xml"/><Relationship Id="rId82" Type="http://schemas.openxmlformats.org/officeDocument/2006/relationships/image" Target="../media/image4670.png"/><Relationship Id="rId19" Type="http://schemas.openxmlformats.org/officeDocument/2006/relationships/customXml" Target="../ink/ink1012.xml"/><Relationship Id="rId14" Type="http://schemas.openxmlformats.org/officeDocument/2006/relationships/image" Target="../media/image4340.png"/><Relationship Id="rId30" Type="http://schemas.openxmlformats.org/officeDocument/2006/relationships/image" Target="../media/image4420.png"/><Relationship Id="rId35" Type="http://schemas.openxmlformats.org/officeDocument/2006/relationships/customXml" Target="../ink/ink1020.xml"/><Relationship Id="rId56" Type="http://schemas.openxmlformats.org/officeDocument/2006/relationships/image" Target="../media/image4550.png"/><Relationship Id="rId77" Type="http://schemas.openxmlformats.org/officeDocument/2006/relationships/customXml" Target="../ink/ink1041.xml"/><Relationship Id="rId100" Type="http://schemas.openxmlformats.org/officeDocument/2006/relationships/image" Target="../media/image4760.png"/><Relationship Id="rId105" Type="http://schemas.openxmlformats.org/officeDocument/2006/relationships/customXml" Target="../ink/ink1055.xml"/><Relationship Id="rId126" Type="http://schemas.openxmlformats.org/officeDocument/2006/relationships/image" Target="../media/image4880.png"/><Relationship Id="rId8" Type="http://schemas.openxmlformats.org/officeDocument/2006/relationships/image" Target="../media/image4311.png"/><Relationship Id="rId51" Type="http://schemas.openxmlformats.org/officeDocument/2006/relationships/customXml" Target="../ink/ink1028.xml"/><Relationship Id="rId72" Type="http://schemas.openxmlformats.org/officeDocument/2006/relationships/image" Target="../media/image4620.png"/><Relationship Id="rId93" Type="http://schemas.openxmlformats.org/officeDocument/2006/relationships/customXml" Target="../ink/ink1049.xml"/><Relationship Id="rId98" Type="http://schemas.openxmlformats.org/officeDocument/2006/relationships/image" Target="../media/image4750.png"/><Relationship Id="rId121" Type="http://schemas.openxmlformats.org/officeDocument/2006/relationships/customXml" Target="../ink/ink1063.xml"/><Relationship Id="rId3" Type="http://schemas.openxmlformats.org/officeDocument/2006/relationships/customXml" Target="../ink/ink1004.xml"/><Relationship Id="rId25" Type="http://schemas.openxmlformats.org/officeDocument/2006/relationships/customXml" Target="../ink/ink1015.xml"/><Relationship Id="rId46" Type="http://schemas.openxmlformats.org/officeDocument/2006/relationships/image" Target="../media/image4500.png"/><Relationship Id="rId67" Type="http://schemas.openxmlformats.org/officeDocument/2006/relationships/customXml" Target="../ink/ink1036.xml"/><Relationship Id="rId116" Type="http://schemas.openxmlformats.org/officeDocument/2006/relationships/image" Target="../media/image4830.png"/><Relationship Id="rId20" Type="http://schemas.openxmlformats.org/officeDocument/2006/relationships/image" Target="../media/image4370.png"/><Relationship Id="rId41" Type="http://schemas.openxmlformats.org/officeDocument/2006/relationships/customXml" Target="../ink/ink1023.xml"/><Relationship Id="rId62" Type="http://schemas.openxmlformats.org/officeDocument/2006/relationships/image" Target="../media/image4580.png"/><Relationship Id="rId83" Type="http://schemas.openxmlformats.org/officeDocument/2006/relationships/customXml" Target="../ink/ink1044.xml"/><Relationship Id="rId88" Type="http://schemas.openxmlformats.org/officeDocument/2006/relationships/image" Target="../media/image4700.png"/><Relationship Id="rId111" Type="http://schemas.openxmlformats.org/officeDocument/2006/relationships/customXml" Target="../ink/ink1058.xml"/><Relationship Id="rId15" Type="http://schemas.openxmlformats.org/officeDocument/2006/relationships/customXml" Target="../ink/ink1010.xml"/><Relationship Id="rId36" Type="http://schemas.openxmlformats.org/officeDocument/2006/relationships/image" Target="../media/image4450.png"/><Relationship Id="rId57" Type="http://schemas.openxmlformats.org/officeDocument/2006/relationships/customXml" Target="../ink/ink1031.xml"/><Relationship Id="rId106" Type="http://schemas.openxmlformats.org/officeDocument/2006/relationships/image" Target="../media/image4790.png"/><Relationship Id="rId127" Type="http://schemas.openxmlformats.org/officeDocument/2006/relationships/customXml" Target="../ink/ink1066.xml"/><Relationship Id="rId10" Type="http://schemas.openxmlformats.org/officeDocument/2006/relationships/image" Target="../media/image4320.png"/><Relationship Id="rId31" Type="http://schemas.openxmlformats.org/officeDocument/2006/relationships/customXml" Target="../ink/ink1018.xml"/><Relationship Id="rId52" Type="http://schemas.openxmlformats.org/officeDocument/2006/relationships/image" Target="../media/image4530.png"/><Relationship Id="rId73" Type="http://schemas.openxmlformats.org/officeDocument/2006/relationships/customXml" Target="../ink/ink1039.xml"/><Relationship Id="rId78" Type="http://schemas.openxmlformats.org/officeDocument/2006/relationships/image" Target="../media/image4650.png"/><Relationship Id="rId94" Type="http://schemas.openxmlformats.org/officeDocument/2006/relationships/image" Target="../media/image4730.png"/><Relationship Id="rId99" Type="http://schemas.openxmlformats.org/officeDocument/2006/relationships/customXml" Target="../ink/ink1052.xml"/><Relationship Id="rId101" Type="http://schemas.openxmlformats.org/officeDocument/2006/relationships/customXml" Target="../ink/ink1053.xml"/><Relationship Id="rId122" Type="http://schemas.openxmlformats.org/officeDocument/2006/relationships/image" Target="../media/image4860.png"/><Relationship Id="rId4" Type="http://schemas.openxmlformats.org/officeDocument/2006/relationships/image" Target="../media/image4290.png"/><Relationship Id="rId9" Type="http://schemas.openxmlformats.org/officeDocument/2006/relationships/customXml" Target="../ink/ink100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0.png"/><Relationship Id="rId13" Type="http://schemas.openxmlformats.org/officeDocument/2006/relationships/customXml" Target="../ink/ink1072.xml"/><Relationship Id="rId18" Type="http://schemas.openxmlformats.org/officeDocument/2006/relationships/image" Target="../media/image4960.png"/><Relationship Id="rId26" Type="http://schemas.openxmlformats.org/officeDocument/2006/relationships/image" Target="../media/image5001.png"/><Relationship Id="rId3" Type="http://schemas.openxmlformats.org/officeDocument/2006/relationships/customXml" Target="../ink/ink1067.xml"/><Relationship Id="rId21" Type="http://schemas.openxmlformats.org/officeDocument/2006/relationships/customXml" Target="../ink/ink1076.xml"/><Relationship Id="rId7" Type="http://schemas.openxmlformats.org/officeDocument/2006/relationships/customXml" Target="../ink/ink1069.xml"/><Relationship Id="rId12" Type="http://schemas.openxmlformats.org/officeDocument/2006/relationships/image" Target="../media/image4930.png"/><Relationship Id="rId17" Type="http://schemas.openxmlformats.org/officeDocument/2006/relationships/customXml" Target="../ink/ink1074.xml"/><Relationship Id="rId25" Type="http://schemas.openxmlformats.org/officeDocument/2006/relationships/customXml" Target="../ink/ink1078.xml"/><Relationship Id="rId2" Type="http://schemas.openxmlformats.org/officeDocument/2006/relationships/image" Target="../media/image2410.png"/><Relationship Id="rId16" Type="http://schemas.openxmlformats.org/officeDocument/2006/relationships/image" Target="../media/image4950.png"/><Relationship Id="rId20" Type="http://schemas.openxmlformats.org/officeDocument/2006/relationships/image" Target="../media/image49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11.png"/><Relationship Id="rId11" Type="http://schemas.openxmlformats.org/officeDocument/2006/relationships/customXml" Target="../ink/ink1071.xml"/><Relationship Id="rId24" Type="http://schemas.openxmlformats.org/officeDocument/2006/relationships/image" Target="../media/image4990.png"/><Relationship Id="rId5" Type="http://schemas.openxmlformats.org/officeDocument/2006/relationships/customXml" Target="../ink/ink1068.xml"/><Relationship Id="rId15" Type="http://schemas.openxmlformats.org/officeDocument/2006/relationships/customXml" Target="../ink/ink1073.xml"/><Relationship Id="rId23" Type="http://schemas.openxmlformats.org/officeDocument/2006/relationships/customXml" Target="../ink/ink1077.xml"/><Relationship Id="rId10" Type="http://schemas.openxmlformats.org/officeDocument/2006/relationships/image" Target="../media/image5411.png"/><Relationship Id="rId19" Type="http://schemas.openxmlformats.org/officeDocument/2006/relationships/customXml" Target="../ink/ink1075.xml"/><Relationship Id="rId4" Type="http://schemas.openxmlformats.org/officeDocument/2006/relationships/image" Target="../media/image4901.png"/><Relationship Id="rId9" Type="http://schemas.openxmlformats.org/officeDocument/2006/relationships/customXml" Target="../ink/ink1070.xml"/><Relationship Id="rId14" Type="http://schemas.openxmlformats.org/officeDocument/2006/relationships/image" Target="../media/image4940.png"/><Relationship Id="rId22" Type="http://schemas.openxmlformats.org/officeDocument/2006/relationships/image" Target="../media/image498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5.xml"/><Relationship Id="rId21" Type="http://schemas.openxmlformats.org/officeDocument/2006/relationships/customXml" Target="../ink/ink1080.xml"/><Relationship Id="rId42" Type="http://schemas.openxmlformats.org/officeDocument/2006/relationships/image" Target="../media/image5190.png"/><Relationship Id="rId63" Type="http://schemas.openxmlformats.org/officeDocument/2006/relationships/customXml" Target="../ink/ink1088.xml"/><Relationship Id="rId68" Type="http://schemas.openxmlformats.org/officeDocument/2006/relationships/image" Target="../media/image5060.png"/><Relationship Id="rId84" Type="http://schemas.openxmlformats.org/officeDocument/2006/relationships/image" Target="../media/image5160.png"/><Relationship Id="rId89" Type="http://schemas.openxmlformats.org/officeDocument/2006/relationships/customXml" Target="../ink/ink1101.xml"/><Relationship Id="rId112" Type="http://schemas.openxmlformats.org/officeDocument/2006/relationships/image" Target="../media/image5330.png"/><Relationship Id="rId107" Type="http://schemas.openxmlformats.org/officeDocument/2006/relationships/customXml" Target="../ink/ink1110.xml"/><Relationship Id="rId24" Type="http://schemas.openxmlformats.org/officeDocument/2006/relationships/image" Target="../media/image5111.png"/><Relationship Id="rId58" Type="http://schemas.openxmlformats.org/officeDocument/2006/relationships/image" Target="../media/image5011.png"/><Relationship Id="rId66" Type="http://schemas.openxmlformats.org/officeDocument/2006/relationships/image" Target="../media/image5050.png"/><Relationship Id="rId74" Type="http://schemas.openxmlformats.org/officeDocument/2006/relationships/image" Target="../media/image5101.png"/><Relationship Id="rId79" Type="http://schemas.openxmlformats.org/officeDocument/2006/relationships/customXml" Target="../ink/ink1096.xml"/><Relationship Id="rId87" Type="http://schemas.openxmlformats.org/officeDocument/2006/relationships/customXml" Target="../ink/ink1100.xml"/><Relationship Id="rId102" Type="http://schemas.openxmlformats.org/officeDocument/2006/relationships/image" Target="../media/image5280.png"/><Relationship Id="rId110" Type="http://schemas.openxmlformats.org/officeDocument/2006/relationships/image" Target="../media/image5320.png"/><Relationship Id="rId115" Type="http://schemas.openxmlformats.org/officeDocument/2006/relationships/customXml" Target="../ink/ink1114.xml"/><Relationship Id="rId61" Type="http://schemas.openxmlformats.org/officeDocument/2006/relationships/customXml" Target="../ink/ink1087.xml"/><Relationship Id="rId82" Type="http://schemas.openxmlformats.org/officeDocument/2006/relationships/image" Target="../media/image5150.png"/><Relationship Id="rId90" Type="http://schemas.openxmlformats.org/officeDocument/2006/relationships/image" Target="../media/image5200.png"/><Relationship Id="rId95" Type="http://schemas.openxmlformats.org/officeDocument/2006/relationships/customXml" Target="../ink/ink1104.xml"/><Relationship Id="rId43" Type="http://schemas.openxmlformats.org/officeDocument/2006/relationships/customXml" Target="../ink/ink1083.xml"/><Relationship Id="rId56" Type="http://schemas.openxmlformats.org/officeDocument/2006/relationships/image" Target="../media/image5260.png"/><Relationship Id="rId64" Type="http://schemas.openxmlformats.org/officeDocument/2006/relationships/image" Target="../media/image5040.png"/><Relationship Id="rId69" Type="http://schemas.openxmlformats.org/officeDocument/2006/relationships/customXml" Target="../ink/ink1091.xml"/><Relationship Id="rId77" Type="http://schemas.openxmlformats.org/officeDocument/2006/relationships/customXml" Target="../ink/ink1095.xml"/><Relationship Id="rId100" Type="http://schemas.openxmlformats.org/officeDocument/2006/relationships/image" Target="../media/image5270.png"/><Relationship Id="rId105" Type="http://schemas.openxmlformats.org/officeDocument/2006/relationships/customXml" Target="../ink/ink1109.xml"/><Relationship Id="rId113" Type="http://schemas.openxmlformats.org/officeDocument/2006/relationships/customXml" Target="../ink/ink1113.xml"/><Relationship Id="rId118" Type="http://schemas.openxmlformats.org/officeDocument/2006/relationships/image" Target="../media/image5360.png"/><Relationship Id="rId51" Type="http://schemas.openxmlformats.org/officeDocument/2006/relationships/customXml" Target="../ink/ink1084.xml"/><Relationship Id="rId72" Type="http://schemas.openxmlformats.org/officeDocument/2006/relationships/image" Target="../media/image5080.png"/><Relationship Id="rId80" Type="http://schemas.openxmlformats.org/officeDocument/2006/relationships/image" Target="../media/image5140.png"/><Relationship Id="rId85" Type="http://schemas.openxmlformats.org/officeDocument/2006/relationships/customXml" Target="../ink/ink1099.xml"/><Relationship Id="rId93" Type="http://schemas.openxmlformats.org/officeDocument/2006/relationships/customXml" Target="../ink/ink1103.xml"/><Relationship Id="rId98" Type="http://schemas.openxmlformats.org/officeDocument/2006/relationships/image" Target="../media/image5250.png"/><Relationship Id="rId121" Type="http://schemas.openxmlformats.org/officeDocument/2006/relationships/customXml" Target="../ink/ink1117.xml"/><Relationship Id="rId3" Type="http://schemas.openxmlformats.org/officeDocument/2006/relationships/customXml" Target="../ink/ink1079.xml"/><Relationship Id="rId25" Type="http://schemas.openxmlformats.org/officeDocument/2006/relationships/customXml" Target="../ink/ink1081.xml"/><Relationship Id="rId59" Type="http://schemas.openxmlformats.org/officeDocument/2006/relationships/customXml" Target="../ink/ink1086.xml"/><Relationship Id="rId67" Type="http://schemas.openxmlformats.org/officeDocument/2006/relationships/customXml" Target="../ink/ink1090.xml"/><Relationship Id="rId103" Type="http://schemas.openxmlformats.org/officeDocument/2006/relationships/customXml" Target="../ink/ink1108.xml"/><Relationship Id="rId108" Type="http://schemas.openxmlformats.org/officeDocument/2006/relationships/image" Target="../media/image5311.png"/><Relationship Id="rId116" Type="http://schemas.openxmlformats.org/officeDocument/2006/relationships/image" Target="../media/image5350.png"/><Relationship Id="rId20" Type="http://schemas.openxmlformats.org/officeDocument/2006/relationships/image" Target="../media/image5090.png"/><Relationship Id="rId62" Type="http://schemas.openxmlformats.org/officeDocument/2006/relationships/image" Target="../media/image5030.png"/><Relationship Id="rId70" Type="http://schemas.openxmlformats.org/officeDocument/2006/relationships/image" Target="../media/image5070.png"/><Relationship Id="rId75" Type="http://schemas.openxmlformats.org/officeDocument/2006/relationships/customXml" Target="../ink/ink1094.xml"/><Relationship Id="rId83" Type="http://schemas.openxmlformats.org/officeDocument/2006/relationships/customXml" Target="../ink/ink1098.xml"/><Relationship Id="rId88" Type="http://schemas.openxmlformats.org/officeDocument/2006/relationships/image" Target="../media/image5180.png"/><Relationship Id="rId91" Type="http://schemas.openxmlformats.org/officeDocument/2006/relationships/customXml" Target="../ink/ink1102.xml"/><Relationship Id="rId96" Type="http://schemas.openxmlformats.org/officeDocument/2006/relationships/image" Target="../media/image5240.png"/><Relationship Id="rId111" Type="http://schemas.openxmlformats.org/officeDocument/2006/relationships/customXml" Target="../ink/ink1112.xml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1370.png"/><Relationship Id="rId57" Type="http://schemas.openxmlformats.org/officeDocument/2006/relationships/customXml" Target="../ink/ink1085.xml"/><Relationship Id="rId106" Type="http://schemas.openxmlformats.org/officeDocument/2006/relationships/image" Target="../media/image5300.png"/><Relationship Id="rId114" Type="http://schemas.openxmlformats.org/officeDocument/2006/relationships/image" Target="../media/image5340.png"/><Relationship Id="rId119" Type="http://schemas.openxmlformats.org/officeDocument/2006/relationships/customXml" Target="../ink/ink1116.xml"/><Relationship Id="rId60" Type="http://schemas.openxmlformats.org/officeDocument/2006/relationships/image" Target="../media/image5020.png"/><Relationship Id="rId65" Type="http://schemas.openxmlformats.org/officeDocument/2006/relationships/customXml" Target="../ink/ink1089.xml"/><Relationship Id="rId73" Type="http://schemas.openxmlformats.org/officeDocument/2006/relationships/customXml" Target="../ink/ink1093.xml"/><Relationship Id="rId78" Type="http://schemas.openxmlformats.org/officeDocument/2006/relationships/image" Target="../media/image5130.png"/><Relationship Id="rId81" Type="http://schemas.openxmlformats.org/officeDocument/2006/relationships/customXml" Target="../ink/ink1097.xml"/><Relationship Id="rId86" Type="http://schemas.openxmlformats.org/officeDocument/2006/relationships/image" Target="../media/image5170.png"/><Relationship Id="rId94" Type="http://schemas.openxmlformats.org/officeDocument/2006/relationships/image" Target="../media/image5220.png"/><Relationship Id="rId99" Type="http://schemas.openxmlformats.org/officeDocument/2006/relationships/customXml" Target="../ink/ink1106.xml"/><Relationship Id="rId101" Type="http://schemas.openxmlformats.org/officeDocument/2006/relationships/customXml" Target="../ink/ink1107.xml"/><Relationship Id="rId122" Type="http://schemas.openxmlformats.org/officeDocument/2006/relationships/image" Target="../media/image5380.png"/><Relationship Id="rId109" Type="http://schemas.openxmlformats.org/officeDocument/2006/relationships/customXml" Target="../ink/ink1111.xml"/><Relationship Id="rId50" Type="http://schemas.openxmlformats.org/officeDocument/2006/relationships/image" Target="../media/image5230.png"/><Relationship Id="rId76" Type="http://schemas.openxmlformats.org/officeDocument/2006/relationships/image" Target="../media/image5120.png"/><Relationship Id="rId97" Type="http://schemas.openxmlformats.org/officeDocument/2006/relationships/customXml" Target="../ink/ink1105.xml"/><Relationship Id="rId104" Type="http://schemas.openxmlformats.org/officeDocument/2006/relationships/image" Target="../media/image5290.png"/><Relationship Id="rId120" Type="http://schemas.openxmlformats.org/officeDocument/2006/relationships/image" Target="../media/image5370.png"/><Relationship Id="rId71" Type="http://schemas.openxmlformats.org/officeDocument/2006/relationships/customXml" Target="../ink/ink1092.xml"/><Relationship Id="rId92" Type="http://schemas.openxmlformats.org/officeDocument/2006/relationships/image" Target="../media/image5211.png"/><Relationship Id="rId2" Type="http://schemas.openxmlformats.org/officeDocument/2006/relationships/image" Target="../media/image2611.png"/><Relationship Id="rId29" Type="http://schemas.openxmlformats.org/officeDocument/2006/relationships/customXml" Target="../ink/ink108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76.xml"/><Relationship Id="rId299" Type="http://schemas.openxmlformats.org/officeDocument/2006/relationships/customXml" Target="../ink/ink1269.xml"/><Relationship Id="rId21" Type="http://schemas.openxmlformats.org/officeDocument/2006/relationships/image" Target="../media/image5460.png"/><Relationship Id="rId63" Type="http://schemas.openxmlformats.org/officeDocument/2006/relationships/image" Target="../media/image5670.png"/><Relationship Id="rId159" Type="http://schemas.openxmlformats.org/officeDocument/2006/relationships/image" Target="../media/image614.png"/><Relationship Id="rId324" Type="http://schemas.openxmlformats.org/officeDocument/2006/relationships/image" Target="../media/image695.png"/><Relationship Id="rId366" Type="http://schemas.openxmlformats.org/officeDocument/2006/relationships/customXml" Target="../ink/ink1303.xml"/><Relationship Id="rId170" Type="http://schemas.openxmlformats.org/officeDocument/2006/relationships/customXml" Target="../ink/ink1203.xml"/><Relationship Id="rId226" Type="http://schemas.openxmlformats.org/officeDocument/2006/relationships/customXml" Target="../ink/ink1232.xml"/><Relationship Id="rId268" Type="http://schemas.openxmlformats.org/officeDocument/2006/relationships/customXml" Target="../ink/ink1253.xml"/><Relationship Id="rId32" Type="http://schemas.openxmlformats.org/officeDocument/2006/relationships/customXml" Target="../ink/ink1133.xml"/><Relationship Id="rId74" Type="http://schemas.openxmlformats.org/officeDocument/2006/relationships/customXml" Target="../ink/ink1154.xml"/><Relationship Id="rId128" Type="http://schemas.openxmlformats.org/officeDocument/2006/relationships/image" Target="../media/image599.png"/><Relationship Id="rId335" Type="http://schemas.openxmlformats.org/officeDocument/2006/relationships/customXml" Target="../ink/ink1287.xml"/><Relationship Id="rId377" Type="http://schemas.openxmlformats.org/officeDocument/2006/relationships/image" Target="../media/image721.png"/><Relationship Id="rId5" Type="http://schemas.openxmlformats.org/officeDocument/2006/relationships/customXml" Target="../ink/ink1119.xml"/><Relationship Id="rId181" Type="http://schemas.openxmlformats.org/officeDocument/2006/relationships/customXml" Target="../ink/ink1209.xml"/><Relationship Id="rId237" Type="http://schemas.openxmlformats.org/officeDocument/2006/relationships/image" Target="../media/image6520.png"/><Relationship Id="rId402" Type="http://schemas.openxmlformats.org/officeDocument/2006/relationships/customXml" Target="../ink/ink1321.xml"/><Relationship Id="rId279" Type="http://schemas.openxmlformats.org/officeDocument/2006/relationships/image" Target="../media/image673.png"/><Relationship Id="rId43" Type="http://schemas.openxmlformats.org/officeDocument/2006/relationships/image" Target="../media/image5570.png"/><Relationship Id="rId139" Type="http://schemas.openxmlformats.org/officeDocument/2006/relationships/customXml" Target="../ink/ink1187.xml"/><Relationship Id="rId290" Type="http://schemas.openxmlformats.org/officeDocument/2006/relationships/image" Target="../media/image678.png"/><Relationship Id="rId304" Type="http://schemas.openxmlformats.org/officeDocument/2006/relationships/image" Target="../media/image685.png"/><Relationship Id="rId346" Type="http://schemas.openxmlformats.org/officeDocument/2006/relationships/image" Target="../media/image706.png"/><Relationship Id="rId388" Type="http://schemas.openxmlformats.org/officeDocument/2006/relationships/customXml" Target="../ink/ink1314.xml"/><Relationship Id="rId85" Type="http://schemas.openxmlformats.org/officeDocument/2006/relationships/image" Target="../media/image578.png"/><Relationship Id="rId150" Type="http://schemas.openxmlformats.org/officeDocument/2006/relationships/customXml" Target="../ink/ink1193.xml"/><Relationship Id="rId192" Type="http://schemas.openxmlformats.org/officeDocument/2006/relationships/image" Target="../media/image630.png"/><Relationship Id="rId206" Type="http://schemas.openxmlformats.org/officeDocument/2006/relationships/image" Target="../media/image637.png"/><Relationship Id="rId413" Type="http://schemas.openxmlformats.org/officeDocument/2006/relationships/image" Target="../media/image739.png"/><Relationship Id="rId248" Type="http://schemas.openxmlformats.org/officeDocument/2006/relationships/customXml" Target="../ink/ink1243.xml"/><Relationship Id="rId12" Type="http://schemas.openxmlformats.org/officeDocument/2006/relationships/image" Target="../media/image5330.png"/><Relationship Id="rId108" Type="http://schemas.openxmlformats.org/officeDocument/2006/relationships/image" Target="../media/image589.png"/><Relationship Id="rId315" Type="http://schemas.openxmlformats.org/officeDocument/2006/relationships/customXml" Target="../ink/ink1277.xml"/><Relationship Id="rId357" Type="http://schemas.openxmlformats.org/officeDocument/2006/relationships/image" Target="../media/image711.png"/><Relationship Id="rId54" Type="http://schemas.openxmlformats.org/officeDocument/2006/relationships/customXml" Target="../ink/ink1144.xml"/><Relationship Id="rId96" Type="http://schemas.openxmlformats.org/officeDocument/2006/relationships/customXml" Target="../ink/ink1165.xml"/><Relationship Id="rId161" Type="http://schemas.openxmlformats.org/officeDocument/2006/relationships/image" Target="../media/image615.png"/><Relationship Id="rId217" Type="http://schemas.openxmlformats.org/officeDocument/2006/relationships/customXml" Target="../ink/ink1227.xml"/><Relationship Id="rId399" Type="http://schemas.openxmlformats.org/officeDocument/2006/relationships/image" Target="../media/image732.png"/><Relationship Id="rId259" Type="http://schemas.openxmlformats.org/officeDocument/2006/relationships/image" Target="../media/image663.png"/><Relationship Id="rId424" Type="http://schemas.openxmlformats.org/officeDocument/2006/relationships/customXml" Target="../ink/ink1332.xml"/><Relationship Id="rId23" Type="http://schemas.openxmlformats.org/officeDocument/2006/relationships/image" Target="../media/image5470.png"/><Relationship Id="rId119" Type="http://schemas.openxmlformats.org/officeDocument/2006/relationships/customXml" Target="../ink/ink1177.xml"/><Relationship Id="rId270" Type="http://schemas.openxmlformats.org/officeDocument/2006/relationships/customXml" Target="../ink/ink1254.xml"/><Relationship Id="rId326" Type="http://schemas.openxmlformats.org/officeDocument/2006/relationships/image" Target="../media/image696.png"/><Relationship Id="rId65" Type="http://schemas.openxmlformats.org/officeDocument/2006/relationships/image" Target="../media/image5680.png"/><Relationship Id="rId130" Type="http://schemas.openxmlformats.org/officeDocument/2006/relationships/image" Target="../media/image600.png"/><Relationship Id="rId368" Type="http://schemas.openxmlformats.org/officeDocument/2006/relationships/customXml" Target="../ink/ink1304.xml"/><Relationship Id="rId172" Type="http://schemas.openxmlformats.org/officeDocument/2006/relationships/customXml" Target="../ink/ink1204.xml"/><Relationship Id="rId228" Type="http://schemas.openxmlformats.org/officeDocument/2006/relationships/customXml" Target="../ink/ink1233.xml"/><Relationship Id="rId281" Type="http://schemas.openxmlformats.org/officeDocument/2006/relationships/image" Target="../media/image674.png"/><Relationship Id="rId337" Type="http://schemas.openxmlformats.org/officeDocument/2006/relationships/customXml" Target="../ink/ink1288.xml"/><Relationship Id="rId34" Type="http://schemas.openxmlformats.org/officeDocument/2006/relationships/customXml" Target="../ink/ink1134.xml"/><Relationship Id="rId76" Type="http://schemas.openxmlformats.org/officeDocument/2006/relationships/customXml" Target="../ink/ink1155.xml"/><Relationship Id="rId141" Type="http://schemas.openxmlformats.org/officeDocument/2006/relationships/customXml" Target="../ink/ink1188.xml"/><Relationship Id="rId379" Type="http://schemas.openxmlformats.org/officeDocument/2006/relationships/image" Target="../media/image722.png"/><Relationship Id="rId7" Type="http://schemas.openxmlformats.org/officeDocument/2006/relationships/customXml" Target="../ink/ink1120.xml"/><Relationship Id="rId183" Type="http://schemas.openxmlformats.org/officeDocument/2006/relationships/customXml" Target="../ink/ink1210.xml"/><Relationship Id="rId239" Type="http://schemas.openxmlformats.org/officeDocument/2006/relationships/image" Target="../media/image653.png"/><Relationship Id="rId390" Type="http://schemas.openxmlformats.org/officeDocument/2006/relationships/customXml" Target="../ink/ink1315.xml"/><Relationship Id="rId404" Type="http://schemas.openxmlformats.org/officeDocument/2006/relationships/customXml" Target="../ink/ink1322.xml"/><Relationship Id="rId250" Type="http://schemas.openxmlformats.org/officeDocument/2006/relationships/customXml" Target="../ink/ink1244.xml"/><Relationship Id="rId292" Type="http://schemas.openxmlformats.org/officeDocument/2006/relationships/image" Target="../media/image679.png"/><Relationship Id="rId306" Type="http://schemas.openxmlformats.org/officeDocument/2006/relationships/image" Target="../media/image686.png"/><Relationship Id="rId45" Type="http://schemas.openxmlformats.org/officeDocument/2006/relationships/image" Target="../media/image5580.png"/><Relationship Id="rId87" Type="http://schemas.openxmlformats.org/officeDocument/2006/relationships/image" Target="../media/image579.png"/><Relationship Id="rId110" Type="http://schemas.openxmlformats.org/officeDocument/2006/relationships/image" Target="../media/image590.png"/><Relationship Id="rId348" Type="http://schemas.openxmlformats.org/officeDocument/2006/relationships/image" Target="../media/image707.png"/><Relationship Id="rId152" Type="http://schemas.openxmlformats.org/officeDocument/2006/relationships/customXml" Target="../ink/ink1194.xml"/><Relationship Id="rId194" Type="http://schemas.openxmlformats.org/officeDocument/2006/relationships/image" Target="../media/image631.png"/><Relationship Id="rId208" Type="http://schemas.openxmlformats.org/officeDocument/2006/relationships/image" Target="../media/image638.png"/><Relationship Id="rId415" Type="http://schemas.openxmlformats.org/officeDocument/2006/relationships/image" Target="../media/image740.png"/><Relationship Id="rId261" Type="http://schemas.openxmlformats.org/officeDocument/2006/relationships/image" Target="../media/image664.png"/><Relationship Id="rId14" Type="http://schemas.openxmlformats.org/officeDocument/2006/relationships/customXml" Target="../ink/ink1124.xml"/><Relationship Id="rId56" Type="http://schemas.openxmlformats.org/officeDocument/2006/relationships/customXml" Target="../ink/ink1145.xml"/><Relationship Id="rId317" Type="http://schemas.openxmlformats.org/officeDocument/2006/relationships/customXml" Target="../ink/ink1278.xml"/><Relationship Id="rId359" Type="http://schemas.openxmlformats.org/officeDocument/2006/relationships/image" Target="../media/image712.png"/><Relationship Id="rId98" Type="http://schemas.openxmlformats.org/officeDocument/2006/relationships/customXml" Target="../ink/ink1166.xml"/><Relationship Id="rId121" Type="http://schemas.openxmlformats.org/officeDocument/2006/relationships/customXml" Target="../ink/ink1178.xml"/><Relationship Id="rId163" Type="http://schemas.openxmlformats.org/officeDocument/2006/relationships/image" Target="../media/image616.png"/><Relationship Id="rId219" Type="http://schemas.openxmlformats.org/officeDocument/2006/relationships/image" Target="../media/image643.png"/><Relationship Id="rId370" Type="http://schemas.openxmlformats.org/officeDocument/2006/relationships/customXml" Target="../ink/ink1305.xml"/><Relationship Id="rId426" Type="http://schemas.openxmlformats.org/officeDocument/2006/relationships/customXml" Target="../ink/ink1333.xml"/><Relationship Id="rId230" Type="http://schemas.openxmlformats.org/officeDocument/2006/relationships/customXml" Target="../ink/ink1234.xml"/><Relationship Id="rId25" Type="http://schemas.openxmlformats.org/officeDocument/2006/relationships/image" Target="../media/image5480.png"/><Relationship Id="rId67" Type="http://schemas.openxmlformats.org/officeDocument/2006/relationships/image" Target="../media/image5690.png"/><Relationship Id="rId272" Type="http://schemas.openxmlformats.org/officeDocument/2006/relationships/customXml" Target="../ink/ink1255.xml"/><Relationship Id="rId328" Type="http://schemas.openxmlformats.org/officeDocument/2006/relationships/image" Target="../media/image697.png"/><Relationship Id="rId132" Type="http://schemas.openxmlformats.org/officeDocument/2006/relationships/image" Target="../media/image601.png"/><Relationship Id="rId174" Type="http://schemas.openxmlformats.org/officeDocument/2006/relationships/image" Target="../media/image621.png"/><Relationship Id="rId381" Type="http://schemas.openxmlformats.org/officeDocument/2006/relationships/image" Target="../media/image723.png"/><Relationship Id="rId241" Type="http://schemas.openxmlformats.org/officeDocument/2006/relationships/image" Target="../media/image654.png"/><Relationship Id="rId36" Type="http://schemas.openxmlformats.org/officeDocument/2006/relationships/customXml" Target="../ink/ink1135.xml"/><Relationship Id="rId283" Type="http://schemas.openxmlformats.org/officeDocument/2006/relationships/image" Target="../media/image675.png"/><Relationship Id="rId339" Type="http://schemas.openxmlformats.org/officeDocument/2006/relationships/customXml" Target="../ink/ink1289.xml"/><Relationship Id="rId78" Type="http://schemas.openxmlformats.org/officeDocument/2006/relationships/customXml" Target="../ink/ink1156.xml"/><Relationship Id="rId101" Type="http://schemas.openxmlformats.org/officeDocument/2006/relationships/image" Target="../media/image586.png"/><Relationship Id="rId143" Type="http://schemas.openxmlformats.org/officeDocument/2006/relationships/customXml" Target="../ink/ink1189.xml"/><Relationship Id="rId185" Type="http://schemas.openxmlformats.org/officeDocument/2006/relationships/customXml" Target="../ink/ink1211.xml"/><Relationship Id="rId350" Type="http://schemas.openxmlformats.org/officeDocument/2006/relationships/image" Target="../media/image708.png"/><Relationship Id="rId406" Type="http://schemas.openxmlformats.org/officeDocument/2006/relationships/customXml" Target="../ink/ink1323.xml"/><Relationship Id="rId9" Type="http://schemas.openxmlformats.org/officeDocument/2006/relationships/customXml" Target="../ink/ink1121.xml"/><Relationship Id="rId210" Type="http://schemas.openxmlformats.org/officeDocument/2006/relationships/image" Target="../media/image639.png"/><Relationship Id="rId392" Type="http://schemas.openxmlformats.org/officeDocument/2006/relationships/customXml" Target="../ink/ink1316.xml"/><Relationship Id="rId252" Type="http://schemas.openxmlformats.org/officeDocument/2006/relationships/customXml" Target="../ink/ink1245.xml"/><Relationship Id="rId294" Type="http://schemas.openxmlformats.org/officeDocument/2006/relationships/image" Target="../media/image680.png"/><Relationship Id="rId308" Type="http://schemas.openxmlformats.org/officeDocument/2006/relationships/image" Target="../media/image687.png"/><Relationship Id="rId47" Type="http://schemas.openxmlformats.org/officeDocument/2006/relationships/image" Target="../media/image5590.png"/><Relationship Id="rId89" Type="http://schemas.openxmlformats.org/officeDocument/2006/relationships/image" Target="../media/image580.png"/><Relationship Id="rId112" Type="http://schemas.openxmlformats.org/officeDocument/2006/relationships/image" Target="../media/image591.png"/><Relationship Id="rId154" Type="http://schemas.openxmlformats.org/officeDocument/2006/relationships/customXml" Target="../ink/ink1195.xml"/><Relationship Id="rId361" Type="http://schemas.openxmlformats.org/officeDocument/2006/relationships/image" Target="../media/image713.png"/><Relationship Id="rId196" Type="http://schemas.openxmlformats.org/officeDocument/2006/relationships/image" Target="../media/image632.png"/><Relationship Id="rId417" Type="http://schemas.openxmlformats.org/officeDocument/2006/relationships/image" Target="../media/image741.png"/><Relationship Id="rId16" Type="http://schemas.openxmlformats.org/officeDocument/2006/relationships/customXml" Target="../ink/ink1125.xml"/><Relationship Id="rId221" Type="http://schemas.openxmlformats.org/officeDocument/2006/relationships/image" Target="../media/image644.png"/><Relationship Id="rId263" Type="http://schemas.openxmlformats.org/officeDocument/2006/relationships/image" Target="../media/image665.png"/><Relationship Id="rId319" Type="http://schemas.openxmlformats.org/officeDocument/2006/relationships/customXml" Target="../ink/ink1279.xml"/><Relationship Id="rId58" Type="http://schemas.openxmlformats.org/officeDocument/2006/relationships/customXml" Target="../ink/ink1146.xml"/><Relationship Id="rId123" Type="http://schemas.openxmlformats.org/officeDocument/2006/relationships/customXml" Target="../ink/ink1179.xml"/><Relationship Id="rId330" Type="http://schemas.openxmlformats.org/officeDocument/2006/relationships/image" Target="../media/image698.png"/><Relationship Id="rId165" Type="http://schemas.openxmlformats.org/officeDocument/2006/relationships/image" Target="../media/image617.png"/><Relationship Id="rId372" Type="http://schemas.openxmlformats.org/officeDocument/2006/relationships/customXml" Target="../ink/ink1306.xml"/><Relationship Id="rId428" Type="http://schemas.openxmlformats.org/officeDocument/2006/relationships/customXml" Target="../ink/ink1334.xml"/><Relationship Id="rId232" Type="http://schemas.openxmlformats.org/officeDocument/2006/relationships/customXml" Target="../ink/ink1235.xml"/><Relationship Id="rId274" Type="http://schemas.openxmlformats.org/officeDocument/2006/relationships/customXml" Target="../ink/ink1256.xml"/><Relationship Id="rId27" Type="http://schemas.openxmlformats.org/officeDocument/2006/relationships/image" Target="../media/image5490.png"/><Relationship Id="rId69" Type="http://schemas.openxmlformats.org/officeDocument/2006/relationships/image" Target="../media/image5700.png"/><Relationship Id="rId134" Type="http://schemas.openxmlformats.org/officeDocument/2006/relationships/image" Target="../media/image602.png"/><Relationship Id="rId80" Type="http://schemas.openxmlformats.org/officeDocument/2006/relationships/customXml" Target="../ink/ink1157.xml"/><Relationship Id="rId176" Type="http://schemas.openxmlformats.org/officeDocument/2006/relationships/image" Target="../media/image622.png"/><Relationship Id="rId341" Type="http://schemas.openxmlformats.org/officeDocument/2006/relationships/customXml" Target="../ink/ink1290.xml"/><Relationship Id="rId383" Type="http://schemas.openxmlformats.org/officeDocument/2006/relationships/image" Target="../media/image724.png"/><Relationship Id="rId201" Type="http://schemas.openxmlformats.org/officeDocument/2006/relationships/customXml" Target="../ink/ink1219.xml"/><Relationship Id="rId243" Type="http://schemas.openxmlformats.org/officeDocument/2006/relationships/image" Target="../media/image655.png"/><Relationship Id="rId285" Type="http://schemas.openxmlformats.org/officeDocument/2006/relationships/image" Target="../media/image676.png"/><Relationship Id="rId38" Type="http://schemas.openxmlformats.org/officeDocument/2006/relationships/customXml" Target="../ink/ink1136.xml"/><Relationship Id="rId103" Type="http://schemas.openxmlformats.org/officeDocument/2006/relationships/image" Target="../media/image587.png"/><Relationship Id="rId310" Type="http://schemas.openxmlformats.org/officeDocument/2006/relationships/image" Target="../media/image688.png"/><Relationship Id="rId91" Type="http://schemas.openxmlformats.org/officeDocument/2006/relationships/image" Target="../media/image581.png"/><Relationship Id="rId145" Type="http://schemas.openxmlformats.org/officeDocument/2006/relationships/customXml" Target="../ink/ink1190.xml"/><Relationship Id="rId187" Type="http://schemas.openxmlformats.org/officeDocument/2006/relationships/customXml" Target="../ink/ink1212.xml"/><Relationship Id="rId352" Type="http://schemas.openxmlformats.org/officeDocument/2006/relationships/customXml" Target="../ink/ink1296.xml"/><Relationship Id="rId394" Type="http://schemas.openxmlformats.org/officeDocument/2006/relationships/customXml" Target="../ink/ink1317.xml"/><Relationship Id="rId408" Type="http://schemas.openxmlformats.org/officeDocument/2006/relationships/customXml" Target="../ink/ink1324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640.png"/><Relationship Id="rId233" Type="http://schemas.openxmlformats.org/officeDocument/2006/relationships/image" Target="../media/image650.png"/><Relationship Id="rId254" Type="http://schemas.openxmlformats.org/officeDocument/2006/relationships/customXml" Target="../ink/ink1246.xml"/><Relationship Id="rId28" Type="http://schemas.openxmlformats.org/officeDocument/2006/relationships/customXml" Target="../ink/ink1131.xml"/><Relationship Id="rId49" Type="http://schemas.openxmlformats.org/officeDocument/2006/relationships/image" Target="../media/image5600.png"/><Relationship Id="rId114" Type="http://schemas.openxmlformats.org/officeDocument/2006/relationships/image" Target="../media/image592.png"/><Relationship Id="rId275" Type="http://schemas.openxmlformats.org/officeDocument/2006/relationships/image" Target="../media/image671.png"/><Relationship Id="rId296" Type="http://schemas.openxmlformats.org/officeDocument/2006/relationships/image" Target="../media/image681.png"/><Relationship Id="rId300" Type="http://schemas.openxmlformats.org/officeDocument/2006/relationships/image" Target="../media/image683.png"/><Relationship Id="rId60" Type="http://schemas.openxmlformats.org/officeDocument/2006/relationships/customXml" Target="../ink/ink1147.xml"/><Relationship Id="rId81" Type="http://schemas.openxmlformats.org/officeDocument/2006/relationships/image" Target="../media/image576.png"/><Relationship Id="rId135" Type="http://schemas.openxmlformats.org/officeDocument/2006/relationships/customXml" Target="../ink/ink1185.xml"/><Relationship Id="rId156" Type="http://schemas.openxmlformats.org/officeDocument/2006/relationships/customXml" Target="../ink/ink1196.xml"/><Relationship Id="rId177" Type="http://schemas.openxmlformats.org/officeDocument/2006/relationships/customXml" Target="../ink/ink1207.xml"/><Relationship Id="rId198" Type="http://schemas.openxmlformats.org/officeDocument/2006/relationships/image" Target="../media/image633.png"/><Relationship Id="rId321" Type="http://schemas.openxmlformats.org/officeDocument/2006/relationships/customXml" Target="../ink/ink1280.xml"/><Relationship Id="rId342" Type="http://schemas.openxmlformats.org/officeDocument/2006/relationships/image" Target="../media/image704.png"/><Relationship Id="rId363" Type="http://schemas.openxmlformats.org/officeDocument/2006/relationships/image" Target="../media/image714.png"/><Relationship Id="rId384" Type="http://schemas.openxmlformats.org/officeDocument/2006/relationships/customXml" Target="../ink/ink1312.xml"/><Relationship Id="rId419" Type="http://schemas.openxmlformats.org/officeDocument/2006/relationships/image" Target="../media/image742.png"/><Relationship Id="rId202" Type="http://schemas.openxmlformats.org/officeDocument/2006/relationships/image" Target="../media/image635.png"/><Relationship Id="rId223" Type="http://schemas.openxmlformats.org/officeDocument/2006/relationships/image" Target="../media/image645.png"/><Relationship Id="rId244" Type="http://schemas.openxmlformats.org/officeDocument/2006/relationships/customXml" Target="../ink/ink1241.xml"/><Relationship Id="rId430" Type="http://schemas.openxmlformats.org/officeDocument/2006/relationships/customXml" Target="../ink/ink1335.xml"/><Relationship Id="rId18" Type="http://schemas.openxmlformats.org/officeDocument/2006/relationships/customXml" Target="../ink/ink1126.xml"/><Relationship Id="rId39" Type="http://schemas.openxmlformats.org/officeDocument/2006/relationships/image" Target="../media/image5550.png"/><Relationship Id="rId265" Type="http://schemas.openxmlformats.org/officeDocument/2006/relationships/image" Target="../media/image666.png"/><Relationship Id="rId286" Type="http://schemas.openxmlformats.org/officeDocument/2006/relationships/customXml" Target="../ink/ink1262.xml"/><Relationship Id="rId50" Type="http://schemas.openxmlformats.org/officeDocument/2006/relationships/customXml" Target="../ink/ink1142.xml"/><Relationship Id="rId104" Type="http://schemas.openxmlformats.org/officeDocument/2006/relationships/customXml" Target="../ink/ink1169.xml"/><Relationship Id="rId125" Type="http://schemas.openxmlformats.org/officeDocument/2006/relationships/customXml" Target="../ink/ink1180.xml"/><Relationship Id="rId146" Type="http://schemas.openxmlformats.org/officeDocument/2006/relationships/image" Target="../media/image608.png"/><Relationship Id="rId167" Type="http://schemas.openxmlformats.org/officeDocument/2006/relationships/image" Target="../media/image618.png"/><Relationship Id="rId188" Type="http://schemas.openxmlformats.org/officeDocument/2006/relationships/image" Target="../media/image628.png"/><Relationship Id="rId311" Type="http://schemas.openxmlformats.org/officeDocument/2006/relationships/customXml" Target="../ink/ink1275.xml"/><Relationship Id="rId332" Type="http://schemas.openxmlformats.org/officeDocument/2006/relationships/image" Target="../media/image699.png"/><Relationship Id="rId353" Type="http://schemas.openxmlformats.org/officeDocument/2006/relationships/image" Target="../media/image709.png"/><Relationship Id="rId374" Type="http://schemas.openxmlformats.org/officeDocument/2006/relationships/customXml" Target="../ink/ink1307.xml"/><Relationship Id="rId395" Type="http://schemas.openxmlformats.org/officeDocument/2006/relationships/image" Target="../media/image730.png"/><Relationship Id="rId409" Type="http://schemas.openxmlformats.org/officeDocument/2006/relationships/image" Target="../media/image737.png"/><Relationship Id="rId71" Type="http://schemas.openxmlformats.org/officeDocument/2006/relationships/image" Target="../media/image5711.png"/><Relationship Id="rId92" Type="http://schemas.openxmlformats.org/officeDocument/2006/relationships/customXml" Target="../ink/ink1163.xml"/><Relationship Id="rId213" Type="http://schemas.openxmlformats.org/officeDocument/2006/relationships/customXml" Target="../ink/ink1225.xml"/><Relationship Id="rId234" Type="http://schemas.openxmlformats.org/officeDocument/2006/relationships/customXml" Target="../ink/ink1236.xml"/><Relationship Id="rId420" Type="http://schemas.openxmlformats.org/officeDocument/2006/relationships/customXml" Target="../ink/ink1330.xml"/><Relationship Id="rId2" Type="http://schemas.openxmlformats.org/officeDocument/2006/relationships/image" Target="../media/image51000.png"/><Relationship Id="rId29" Type="http://schemas.openxmlformats.org/officeDocument/2006/relationships/image" Target="../media/image5500.png"/><Relationship Id="rId255" Type="http://schemas.openxmlformats.org/officeDocument/2006/relationships/image" Target="../media/image661.png"/><Relationship Id="rId276" Type="http://schemas.openxmlformats.org/officeDocument/2006/relationships/customXml" Target="../ink/ink1257.xml"/><Relationship Id="rId297" Type="http://schemas.openxmlformats.org/officeDocument/2006/relationships/customXml" Target="../ink/ink1268.xml"/><Relationship Id="rId40" Type="http://schemas.openxmlformats.org/officeDocument/2006/relationships/customXml" Target="../ink/ink1137.xml"/><Relationship Id="rId115" Type="http://schemas.openxmlformats.org/officeDocument/2006/relationships/customXml" Target="../ink/ink1175.xml"/><Relationship Id="rId136" Type="http://schemas.openxmlformats.org/officeDocument/2006/relationships/image" Target="../media/image603.png"/><Relationship Id="rId157" Type="http://schemas.openxmlformats.org/officeDocument/2006/relationships/image" Target="../media/image613.png"/><Relationship Id="rId178" Type="http://schemas.openxmlformats.org/officeDocument/2006/relationships/image" Target="../media/image623.png"/><Relationship Id="rId301" Type="http://schemas.openxmlformats.org/officeDocument/2006/relationships/customXml" Target="../ink/ink1270.xml"/><Relationship Id="rId322" Type="http://schemas.openxmlformats.org/officeDocument/2006/relationships/image" Target="../media/image694.png"/><Relationship Id="rId343" Type="http://schemas.openxmlformats.org/officeDocument/2006/relationships/customXml" Target="../ink/ink1291.xml"/><Relationship Id="rId364" Type="http://schemas.openxmlformats.org/officeDocument/2006/relationships/customXml" Target="../ink/ink1302.xml"/><Relationship Id="rId61" Type="http://schemas.openxmlformats.org/officeDocument/2006/relationships/image" Target="../media/image5660.png"/><Relationship Id="rId82" Type="http://schemas.openxmlformats.org/officeDocument/2006/relationships/customXml" Target="../ink/ink1158.xml"/><Relationship Id="rId199" Type="http://schemas.openxmlformats.org/officeDocument/2006/relationships/customXml" Target="../ink/ink1218.xml"/><Relationship Id="rId203" Type="http://schemas.openxmlformats.org/officeDocument/2006/relationships/customXml" Target="../ink/ink1220.xml"/><Relationship Id="rId385" Type="http://schemas.openxmlformats.org/officeDocument/2006/relationships/image" Target="../media/image725.png"/><Relationship Id="rId19" Type="http://schemas.openxmlformats.org/officeDocument/2006/relationships/image" Target="../media/image5450.png"/><Relationship Id="rId224" Type="http://schemas.openxmlformats.org/officeDocument/2006/relationships/customXml" Target="../ink/ink1231.xml"/><Relationship Id="rId245" Type="http://schemas.openxmlformats.org/officeDocument/2006/relationships/image" Target="../media/image656.png"/><Relationship Id="rId266" Type="http://schemas.openxmlformats.org/officeDocument/2006/relationships/customXml" Target="../ink/ink1252.xml"/><Relationship Id="rId287" Type="http://schemas.openxmlformats.org/officeDocument/2006/relationships/customXml" Target="../ink/ink1263.xml"/><Relationship Id="rId410" Type="http://schemas.openxmlformats.org/officeDocument/2006/relationships/customXml" Target="../ink/ink1325.xml"/><Relationship Id="rId431" Type="http://schemas.openxmlformats.org/officeDocument/2006/relationships/image" Target="../media/image748.png"/><Relationship Id="rId30" Type="http://schemas.openxmlformats.org/officeDocument/2006/relationships/customXml" Target="../ink/ink1132.xml"/><Relationship Id="rId105" Type="http://schemas.openxmlformats.org/officeDocument/2006/relationships/customXml" Target="../ink/ink1170.xml"/><Relationship Id="rId126" Type="http://schemas.openxmlformats.org/officeDocument/2006/relationships/image" Target="../media/image598.png"/><Relationship Id="rId147" Type="http://schemas.openxmlformats.org/officeDocument/2006/relationships/customXml" Target="../ink/ink1191.xml"/><Relationship Id="rId168" Type="http://schemas.openxmlformats.org/officeDocument/2006/relationships/customXml" Target="../ink/ink1202.xml"/><Relationship Id="rId312" Type="http://schemas.openxmlformats.org/officeDocument/2006/relationships/image" Target="../media/image689.png"/><Relationship Id="rId333" Type="http://schemas.openxmlformats.org/officeDocument/2006/relationships/customXml" Target="../ink/ink1286.xml"/><Relationship Id="rId354" Type="http://schemas.openxmlformats.org/officeDocument/2006/relationships/customXml" Target="../ink/ink1297.xml"/><Relationship Id="rId51" Type="http://schemas.openxmlformats.org/officeDocument/2006/relationships/image" Target="../media/image5611.png"/><Relationship Id="rId72" Type="http://schemas.openxmlformats.org/officeDocument/2006/relationships/customXml" Target="../ink/ink1153.xml"/><Relationship Id="rId93" Type="http://schemas.openxmlformats.org/officeDocument/2006/relationships/image" Target="../media/image582.png"/><Relationship Id="rId189" Type="http://schemas.openxmlformats.org/officeDocument/2006/relationships/customXml" Target="../ink/ink1213.xml"/><Relationship Id="rId375" Type="http://schemas.openxmlformats.org/officeDocument/2006/relationships/image" Target="../media/image720.png"/><Relationship Id="rId396" Type="http://schemas.openxmlformats.org/officeDocument/2006/relationships/customXml" Target="../ink/ink1318.xml"/><Relationship Id="rId3" Type="http://schemas.openxmlformats.org/officeDocument/2006/relationships/customXml" Target="../ink/ink1118.xml"/><Relationship Id="rId214" Type="http://schemas.openxmlformats.org/officeDocument/2006/relationships/image" Target="../media/image641.png"/><Relationship Id="rId235" Type="http://schemas.openxmlformats.org/officeDocument/2006/relationships/image" Target="../media/image651.png"/><Relationship Id="rId256" Type="http://schemas.openxmlformats.org/officeDocument/2006/relationships/customXml" Target="../ink/ink1247.xml"/><Relationship Id="rId277" Type="http://schemas.openxmlformats.org/officeDocument/2006/relationships/image" Target="../media/image672.png"/><Relationship Id="rId298" Type="http://schemas.openxmlformats.org/officeDocument/2006/relationships/image" Target="../media/image682.png"/><Relationship Id="rId400" Type="http://schemas.openxmlformats.org/officeDocument/2006/relationships/customXml" Target="../ink/ink1320.xml"/><Relationship Id="rId421" Type="http://schemas.openxmlformats.org/officeDocument/2006/relationships/image" Target="../media/image743.png"/><Relationship Id="rId116" Type="http://schemas.openxmlformats.org/officeDocument/2006/relationships/image" Target="../media/image593.png"/><Relationship Id="rId137" Type="http://schemas.openxmlformats.org/officeDocument/2006/relationships/customXml" Target="../ink/ink1186.xml"/><Relationship Id="rId158" Type="http://schemas.openxmlformats.org/officeDocument/2006/relationships/customXml" Target="../ink/ink1197.xml"/><Relationship Id="rId302" Type="http://schemas.openxmlformats.org/officeDocument/2006/relationships/image" Target="../media/image684.png"/><Relationship Id="rId323" Type="http://schemas.openxmlformats.org/officeDocument/2006/relationships/customXml" Target="../ink/ink1281.xml"/><Relationship Id="rId344" Type="http://schemas.openxmlformats.org/officeDocument/2006/relationships/image" Target="../media/image705.png"/><Relationship Id="rId20" Type="http://schemas.openxmlformats.org/officeDocument/2006/relationships/customXml" Target="../ink/ink1127.xml"/><Relationship Id="rId41" Type="http://schemas.openxmlformats.org/officeDocument/2006/relationships/image" Target="../media/image5560.png"/><Relationship Id="rId62" Type="http://schemas.openxmlformats.org/officeDocument/2006/relationships/customXml" Target="../ink/ink1148.xml"/><Relationship Id="rId83" Type="http://schemas.openxmlformats.org/officeDocument/2006/relationships/image" Target="../media/image577.png"/><Relationship Id="rId179" Type="http://schemas.openxmlformats.org/officeDocument/2006/relationships/customXml" Target="../ink/ink1208.xml"/><Relationship Id="rId365" Type="http://schemas.openxmlformats.org/officeDocument/2006/relationships/image" Target="../media/image715.png"/><Relationship Id="rId386" Type="http://schemas.openxmlformats.org/officeDocument/2006/relationships/customXml" Target="../ink/ink1313.xml"/><Relationship Id="rId190" Type="http://schemas.openxmlformats.org/officeDocument/2006/relationships/image" Target="../media/image629.png"/><Relationship Id="rId204" Type="http://schemas.openxmlformats.org/officeDocument/2006/relationships/image" Target="../media/image636.png"/><Relationship Id="rId225" Type="http://schemas.openxmlformats.org/officeDocument/2006/relationships/image" Target="../media/image646.png"/><Relationship Id="rId246" Type="http://schemas.openxmlformats.org/officeDocument/2006/relationships/customXml" Target="../ink/ink1242.xml"/><Relationship Id="rId267" Type="http://schemas.openxmlformats.org/officeDocument/2006/relationships/image" Target="../media/image667.png"/><Relationship Id="rId288" Type="http://schemas.openxmlformats.org/officeDocument/2006/relationships/image" Target="../media/image677.png"/><Relationship Id="rId411" Type="http://schemas.openxmlformats.org/officeDocument/2006/relationships/image" Target="../media/image738.png"/><Relationship Id="rId106" Type="http://schemas.openxmlformats.org/officeDocument/2006/relationships/image" Target="../media/image588.png"/><Relationship Id="rId127" Type="http://schemas.openxmlformats.org/officeDocument/2006/relationships/customXml" Target="../ink/ink1181.xml"/><Relationship Id="rId313" Type="http://schemas.openxmlformats.org/officeDocument/2006/relationships/customXml" Target="../ink/ink1276.xml"/><Relationship Id="rId10" Type="http://schemas.openxmlformats.org/officeDocument/2006/relationships/image" Target="../media/image5420.png"/><Relationship Id="rId31" Type="http://schemas.openxmlformats.org/officeDocument/2006/relationships/image" Target="../media/image5512.png"/><Relationship Id="rId52" Type="http://schemas.openxmlformats.org/officeDocument/2006/relationships/customXml" Target="../ink/ink1143.xml"/><Relationship Id="rId73" Type="http://schemas.openxmlformats.org/officeDocument/2006/relationships/image" Target="../media/image5720.png"/><Relationship Id="rId94" Type="http://schemas.openxmlformats.org/officeDocument/2006/relationships/customXml" Target="../ink/ink1164.xml"/><Relationship Id="rId148" Type="http://schemas.openxmlformats.org/officeDocument/2006/relationships/customXml" Target="../ink/ink1192.xml"/><Relationship Id="rId169" Type="http://schemas.openxmlformats.org/officeDocument/2006/relationships/image" Target="../media/image619.png"/><Relationship Id="rId334" Type="http://schemas.openxmlformats.org/officeDocument/2006/relationships/image" Target="../media/image700.png"/><Relationship Id="rId355" Type="http://schemas.openxmlformats.org/officeDocument/2006/relationships/image" Target="../media/image7100.png"/><Relationship Id="rId376" Type="http://schemas.openxmlformats.org/officeDocument/2006/relationships/customXml" Target="../ink/ink1308.xml"/><Relationship Id="rId397" Type="http://schemas.openxmlformats.org/officeDocument/2006/relationships/image" Target="../media/image731.png"/><Relationship Id="rId4" Type="http://schemas.openxmlformats.org/officeDocument/2006/relationships/image" Target="../media/image5390.png"/><Relationship Id="rId180" Type="http://schemas.openxmlformats.org/officeDocument/2006/relationships/image" Target="../media/image624.png"/><Relationship Id="rId215" Type="http://schemas.openxmlformats.org/officeDocument/2006/relationships/customXml" Target="../ink/ink1226.xml"/><Relationship Id="rId236" Type="http://schemas.openxmlformats.org/officeDocument/2006/relationships/customXml" Target="../ink/ink1237.xml"/><Relationship Id="rId257" Type="http://schemas.openxmlformats.org/officeDocument/2006/relationships/image" Target="../media/image662.png"/><Relationship Id="rId278" Type="http://schemas.openxmlformats.org/officeDocument/2006/relationships/customXml" Target="../ink/ink1258.xml"/><Relationship Id="rId401" Type="http://schemas.openxmlformats.org/officeDocument/2006/relationships/image" Target="../media/image733.png"/><Relationship Id="rId422" Type="http://schemas.openxmlformats.org/officeDocument/2006/relationships/customXml" Target="../ink/ink1331.xml"/><Relationship Id="rId303" Type="http://schemas.openxmlformats.org/officeDocument/2006/relationships/customXml" Target="../ink/ink1271.xml"/><Relationship Id="rId42" Type="http://schemas.openxmlformats.org/officeDocument/2006/relationships/customXml" Target="../ink/ink1138.xml"/><Relationship Id="rId84" Type="http://schemas.openxmlformats.org/officeDocument/2006/relationships/customXml" Target="../ink/ink1159.xml"/><Relationship Id="rId138" Type="http://schemas.openxmlformats.org/officeDocument/2006/relationships/image" Target="../media/image604.png"/><Relationship Id="rId345" Type="http://schemas.openxmlformats.org/officeDocument/2006/relationships/customXml" Target="../ink/ink1292.xml"/><Relationship Id="rId387" Type="http://schemas.openxmlformats.org/officeDocument/2006/relationships/image" Target="../media/image726.png"/><Relationship Id="rId191" Type="http://schemas.openxmlformats.org/officeDocument/2006/relationships/customXml" Target="../ink/ink1214.xml"/><Relationship Id="rId205" Type="http://schemas.openxmlformats.org/officeDocument/2006/relationships/customXml" Target="../ink/ink1221.xml"/><Relationship Id="rId247" Type="http://schemas.openxmlformats.org/officeDocument/2006/relationships/image" Target="../media/image657.png"/><Relationship Id="rId412" Type="http://schemas.openxmlformats.org/officeDocument/2006/relationships/customXml" Target="../ink/ink1326.xml"/><Relationship Id="rId107" Type="http://schemas.openxmlformats.org/officeDocument/2006/relationships/customXml" Target="../ink/ink1171.xml"/><Relationship Id="rId289" Type="http://schemas.openxmlformats.org/officeDocument/2006/relationships/customXml" Target="../ink/ink1264.xml"/><Relationship Id="rId11" Type="http://schemas.openxmlformats.org/officeDocument/2006/relationships/customXml" Target="../ink/ink1122.xml"/><Relationship Id="rId53" Type="http://schemas.openxmlformats.org/officeDocument/2006/relationships/image" Target="../media/image5620.png"/><Relationship Id="rId149" Type="http://schemas.openxmlformats.org/officeDocument/2006/relationships/image" Target="../media/image609.png"/><Relationship Id="rId314" Type="http://schemas.openxmlformats.org/officeDocument/2006/relationships/image" Target="../media/image690.png"/><Relationship Id="rId356" Type="http://schemas.openxmlformats.org/officeDocument/2006/relationships/customXml" Target="../ink/ink1298.xml"/><Relationship Id="rId398" Type="http://schemas.openxmlformats.org/officeDocument/2006/relationships/customXml" Target="../ink/ink1319.xml"/><Relationship Id="rId95" Type="http://schemas.openxmlformats.org/officeDocument/2006/relationships/image" Target="../media/image583.png"/><Relationship Id="rId160" Type="http://schemas.openxmlformats.org/officeDocument/2006/relationships/customXml" Target="../ink/ink1198.xml"/><Relationship Id="rId216" Type="http://schemas.openxmlformats.org/officeDocument/2006/relationships/image" Target="../media/image642.png"/><Relationship Id="rId423" Type="http://schemas.openxmlformats.org/officeDocument/2006/relationships/image" Target="../media/image744.png"/><Relationship Id="rId258" Type="http://schemas.openxmlformats.org/officeDocument/2006/relationships/customXml" Target="../ink/ink1248.xml"/><Relationship Id="rId22" Type="http://schemas.openxmlformats.org/officeDocument/2006/relationships/customXml" Target="../ink/ink1128.xml"/><Relationship Id="rId64" Type="http://schemas.openxmlformats.org/officeDocument/2006/relationships/customXml" Target="../ink/ink1149.xml"/><Relationship Id="rId118" Type="http://schemas.openxmlformats.org/officeDocument/2006/relationships/image" Target="../media/image594.png"/><Relationship Id="rId325" Type="http://schemas.openxmlformats.org/officeDocument/2006/relationships/customXml" Target="../ink/ink1282.xml"/><Relationship Id="rId367" Type="http://schemas.openxmlformats.org/officeDocument/2006/relationships/image" Target="../media/image716.png"/><Relationship Id="rId171" Type="http://schemas.openxmlformats.org/officeDocument/2006/relationships/image" Target="../media/image620.png"/><Relationship Id="rId227" Type="http://schemas.openxmlformats.org/officeDocument/2006/relationships/image" Target="../media/image647.png"/><Relationship Id="rId269" Type="http://schemas.openxmlformats.org/officeDocument/2006/relationships/image" Target="../media/image668.png"/><Relationship Id="rId33" Type="http://schemas.openxmlformats.org/officeDocument/2006/relationships/image" Target="../media/image5520.png"/><Relationship Id="rId129" Type="http://schemas.openxmlformats.org/officeDocument/2006/relationships/customXml" Target="../ink/ink1182.xml"/><Relationship Id="rId280" Type="http://schemas.openxmlformats.org/officeDocument/2006/relationships/customXml" Target="../ink/ink1259.xml"/><Relationship Id="rId336" Type="http://schemas.openxmlformats.org/officeDocument/2006/relationships/image" Target="../media/image701.png"/><Relationship Id="rId75" Type="http://schemas.openxmlformats.org/officeDocument/2006/relationships/image" Target="../media/image5730.png"/><Relationship Id="rId140" Type="http://schemas.openxmlformats.org/officeDocument/2006/relationships/image" Target="../media/image605.png"/><Relationship Id="rId182" Type="http://schemas.openxmlformats.org/officeDocument/2006/relationships/image" Target="../media/image625.png"/><Relationship Id="rId378" Type="http://schemas.openxmlformats.org/officeDocument/2006/relationships/customXml" Target="../ink/ink1309.xml"/><Relationship Id="rId403" Type="http://schemas.openxmlformats.org/officeDocument/2006/relationships/image" Target="../media/image734.png"/><Relationship Id="rId6" Type="http://schemas.openxmlformats.org/officeDocument/2006/relationships/image" Target="../media/image5401.png"/><Relationship Id="rId238" Type="http://schemas.openxmlformats.org/officeDocument/2006/relationships/customXml" Target="../ink/ink1238.xml"/><Relationship Id="rId291" Type="http://schemas.openxmlformats.org/officeDocument/2006/relationships/customXml" Target="../ink/ink1265.xml"/><Relationship Id="rId305" Type="http://schemas.openxmlformats.org/officeDocument/2006/relationships/customXml" Target="../ink/ink1272.xml"/><Relationship Id="rId347" Type="http://schemas.openxmlformats.org/officeDocument/2006/relationships/customXml" Target="../ink/ink1293.xml"/><Relationship Id="rId44" Type="http://schemas.openxmlformats.org/officeDocument/2006/relationships/customXml" Target="../ink/ink1139.xml"/><Relationship Id="rId86" Type="http://schemas.openxmlformats.org/officeDocument/2006/relationships/customXml" Target="../ink/ink1160.xml"/><Relationship Id="rId151" Type="http://schemas.openxmlformats.org/officeDocument/2006/relationships/image" Target="../media/image610.png"/><Relationship Id="rId389" Type="http://schemas.openxmlformats.org/officeDocument/2006/relationships/image" Target="../media/image727.png"/><Relationship Id="rId193" Type="http://schemas.openxmlformats.org/officeDocument/2006/relationships/customXml" Target="../ink/ink1215.xml"/><Relationship Id="rId207" Type="http://schemas.openxmlformats.org/officeDocument/2006/relationships/customXml" Target="../ink/ink1222.xml"/><Relationship Id="rId249" Type="http://schemas.openxmlformats.org/officeDocument/2006/relationships/image" Target="../media/image658.png"/><Relationship Id="rId414" Type="http://schemas.openxmlformats.org/officeDocument/2006/relationships/customXml" Target="../ink/ink1327.xml"/><Relationship Id="rId13" Type="http://schemas.openxmlformats.org/officeDocument/2006/relationships/customXml" Target="../ink/ink1123.xml"/><Relationship Id="rId109" Type="http://schemas.openxmlformats.org/officeDocument/2006/relationships/customXml" Target="../ink/ink1172.xml"/><Relationship Id="rId260" Type="http://schemas.openxmlformats.org/officeDocument/2006/relationships/customXml" Target="../ink/ink1249.xml"/><Relationship Id="rId316" Type="http://schemas.openxmlformats.org/officeDocument/2006/relationships/image" Target="../media/image691.png"/><Relationship Id="rId55" Type="http://schemas.openxmlformats.org/officeDocument/2006/relationships/image" Target="../media/image5630.png"/><Relationship Id="rId97" Type="http://schemas.openxmlformats.org/officeDocument/2006/relationships/image" Target="../media/image584.png"/><Relationship Id="rId120" Type="http://schemas.openxmlformats.org/officeDocument/2006/relationships/image" Target="../media/image595.png"/><Relationship Id="rId358" Type="http://schemas.openxmlformats.org/officeDocument/2006/relationships/customXml" Target="../ink/ink1299.xml"/><Relationship Id="rId162" Type="http://schemas.openxmlformats.org/officeDocument/2006/relationships/customXml" Target="../ink/ink1199.xml"/><Relationship Id="rId218" Type="http://schemas.openxmlformats.org/officeDocument/2006/relationships/customXml" Target="../ink/ink1228.xml"/><Relationship Id="rId425" Type="http://schemas.openxmlformats.org/officeDocument/2006/relationships/image" Target="../media/image745.png"/><Relationship Id="rId271" Type="http://schemas.openxmlformats.org/officeDocument/2006/relationships/image" Target="../media/image669.png"/><Relationship Id="rId24" Type="http://schemas.openxmlformats.org/officeDocument/2006/relationships/customXml" Target="../ink/ink1129.xml"/><Relationship Id="rId66" Type="http://schemas.openxmlformats.org/officeDocument/2006/relationships/customXml" Target="../ink/ink1150.xml"/><Relationship Id="rId131" Type="http://schemas.openxmlformats.org/officeDocument/2006/relationships/customXml" Target="../ink/ink1183.xml"/><Relationship Id="rId327" Type="http://schemas.openxmlformats.org/officeDocument/2006/relationships/customXml" Target="../ink/ink1283.xml"/><Relationship Id="rId369" Type="http://schemas.openxmlformats.org/officeDocument/2006/relationships/image" Target="../media/image717.png"/><Relationship Id="rId173" Type="http://schemas.openxmlformats.org/officeDocument/2006/relationships/customXml" Target="../ink/ink1205.xml"/><Relationship Id="rId229" Type="http://schemas.openxmlformats.org/officeDocument/2006/relationships/image" Target="../media/image648.png"/><Relationship Id="rId380" Type="http://schemas.openxmlformats.org/officeDocument/2006/relationships/customXml" Target="../ink/ink1310.xml"/><Relationship Id="rId240" Type="http://schemas.openxmlformats.org/officeDocument/2006/relationships/customXml" Target="../ink/ink1239.xml"/><Relationship Id="rId35" Type="http://schemas.openxmlformats.org/officeDocument/2006/relationships/image" Target="../media/image5530.png"/><Relationship Id="rId77" Type="http://schemas.openxmlformats.org/officeDocument/2006/relationships/image" Target="../media/image5740.png"/><Relationship Id="rId100" Type="http://schemas.openxmlformats.org/officeDocument/2006/relationships/customXml" Target="../ink/ink1167.xml"/><Relationship Id="rId282" Type="http://schemas.openxmlformats.org/officeDocument/2006/relationships/customXml" Target="../ink/ink1260.xml"/><Relationship Id="rId338" Type="http://schemas.openxmlformats.org/officeDocument/2006/relationships/image" Target="../media/image702.png"/><Relationship Id="rId8" Type="http://schemas.openxmlformats.org/officeDocument/2006/relationships/image" Target="../media/image5412.png"/><Relationship Id="rId142" Type="http://schemas.openxmlformats.org/officeDocument/2006/relationships/image" Target="../media/image606.png"/><Relationship Id="rId184" Type="http://schemas.openxmlformats.org/officeDocument/2006/relationships/image" Target="../media/image626.png"/><Relationship Id="rId391" Type="http://schemas.openxmlformats.org/officeDocument/2006/relationships/image" Target="../media/image728.png"/><Relationship Id="rId405" Type="http://schemas.openxmlformats.org/officeDocument/2006/relationships/image" Target="../media/image735.png"/><Relationship Id="rId251" Type="http://schemas.openxmlformats.org/officeDocument/2006/relationships/image" Target="../media/image659.png"/><Relationship Id="rId46" Type="http://schemas.openxmlformats.org/officeDocument/2006/relationships/customXml" Target="../ink/ink1140.xml"/><Relationship Id="rId293" Type="http://schemas.openxmlformats.org/officeDocument/2006/relationships/customXml" Target="../ink/ink1266.xml"/><Relationship Id="rId307" Type="http://schemas.openxmlformats.org/officeDocument/2006/relationships/customXml" Target="../ink/ink1273.xml"/><Relationship Id="rId349" Type="http://schemas.openxmlformats.org/officeDocument/2006/relationships/customXml" Target="../ink/ink1294.xml"/><Relationship Id="rId88" Type="http://schemas.openxmlformats.org/officeDocument/2006/relationships/customXml" Target="../ink/ink1161.xml"/><Relationship Id="rId111" Type="http://schemas.openxmlformats.org/officeDocument/2006/relationships/customXml" Target="../ink/ink1173.xml"/><Relationship Id="rId153" Type="http://schemas.openxmlformats.org/officeDocument/2006/relationships/image" Target="../media/image611.png"/><Relationship Id="rId195" Type="http://schemas.openxmlformats.org/officeDocument/2006/relationships/customXml" Target="../ink/ink1216.xml"/><Relationship Id="rId209" Type="http://schemas.openxmlformats.org/officeDocument/2006/relationships/customXml" Target="../ink/ink1223.xml"/><Relationship Id="rId360" Type="http://schemas.openxmlformats.org/officeDocument/2006/relationships/customXml" Target="../ink/ink1300.xml"/><Relationship Id="rId416" Type="http://schemas.openxmlformats.org/officeDocument/2006/relationships/customXml" Target="../ink/ink1328.xml"/><Relationship Id="rId220" Type="http://schemas.openxmlformats.org/officeDocument/2006/relationships/customXml" Target="../ink/ink1229.xml"/><Relationship Id="rId15" Type="http://schemas.openxmlformats.org/officeDocument/2006/relationships/image" Target="../media/image5430.png"/><Relationship Id="rId57" Type="http://schemas.openxmlformats.org/officeDocument/2006/relationships/image" Target="../media/image5640.png"/><Relationship Id="rId262" Type="http://schemas.openxmlformats.org/officeDocument/2006/relationships/customXml" Target="../ink/ink1250.xml"/><Relationship Id="rId318" Type="http://schemas.openxmlformats.org/officeDocument/2006/relationships/image" Target="../media/image692.png"/><Relationship Id="rId99" Type="http://schemas.openxmlformats.org/officeDocument/2006/relationships/image" Target="../media/image585.png"/><Relationship Id="rId122" Type="http://schemas.openxmlformats.org/officeDocument/2006/relationships/image" Target="../media/image596.png"/><Relationship Id="rId164" Type="http://schemas.openxmlformats.org/officeDocument/2006/relationships/customXml" Target="../ink/ink1200.xml"/><Relationship Id="rId371" Type="http://schemas.openxmlformats.org/officeDocument/2006/relationships/image" Target="../media/image718.png"/><Relationship Id="rId427" Type="http://schemas.openxmlformats.org/officeDocument/2006/relationships/image" Target="../media/image746.png"/><Relationship Id="rId26" Type="http://schemas.openxmlformats.org/officeDocument/2006/relationships/customXml" Target="../ink/ink1130.xml"/><Relationship Id="rId231" Type="http://schemas.openxmlformats.org/officeDocument/2006/relationships/image" Target="../media/image649.png"/><Relationship Id="rId273" Type="http://schemas.openxmlformats.org/officeDocument/2006/relationships/image" Target="../media/image670.png"/><Relationship Id="rId329" Type="http://schemas.openxmlformats.org/officeDocument/2006/relationships/customXml" Target="../ink/ink1284.xml"/><Relationship Id="rId68" Type="http://schemas.openxmlformats.org/officeDocument/2006/relationships/customXml" Target="../ink/ink1151.xml"/><Relationship Id="rId133" Type="http://schemas.openxmlformats.org/officeDocument/2006/relationships/customXml" Target="../ink/ink1184.xml"/><Relationship Id="rId175" Type="http://schemas.openxmlformats.org/officeDocument/2006/relationships/customXml" Target="../ink/ink1206.xml"/><Relationship Id="rId340" Type="http://schemas.openxmlformats.org/officeDocument/2006/relationships/image" Target="../media/image703.png"/><Relationship Id="rId200" Type="http://schemas.openxmlformats.org/officeDocument/2006/relationships/image" Target="../media/image634.png"/><Relationship Id="rId382" Type="http://schemas.openxmlformats.org/officeDocument/2006/relationships/customXml" Target="../ink/ink1311.xml"/><Relationship Id="rId242" Type="http://schemas.openxmlformats.org/officeDocument/2006/relationships/customXml" Target="../ink/ink1240.xml"/><Relationship Id="rId284" Type="http://schemas.openxmlformats.org/officeDocument/2006/relationships/customXml" Target="../ink/ink1261.xml"/><Relationship Id="rId37" Type="http://schemas.openxmlformats.org/officeDocument/2006/relationships/image" Target="../media/image5540.png"/><Relationship Id="rId79" Type="http://schemas.openxmlformats.org/officeDocument/2006/relationships/image" Target="../media/image575.png"/><Relationship Id="rId102" Type="http://schemas.openxmlformats.org/officeDocument/2006/relationships/customXml" Target="../ink/ink1168.xml"/><Relationship Id="rId144" Type="http://schemas.openxmlformats.org/officeDocument/2006/relationships/image" Target="../media/image607.png"/><Relationship Id="rId90" Type="http://schemas.openxmlformats.org/officeDocument/2006/relationships/customXml" Target="../ink/ink1162.xml"/><Relationship Id="rId186" Type="http://schemas.openxmlformats.org/officeDocument/2006/relationships/image" Target="../media/image627.png"/><Relationship Id="rId351" Type="http://schemas.openxmlformats.org/officeDocument/2006/relationships/customXml" Target="../ink/ink1295.xml"/><Relationship Id="rId393" Type="http://schemas.openxmlformats.org/officeDocument/2006/relationships/image" Target="../media/image729.png"/><Relationship Id="rId407" Type="http://schemas.openxmlformats.org/officeDocument/2006/relationships/image" Target="../media/image736.png"/><Relationship Id="rId211" Type="http://schemas.openxmlformats.org/officeDocument/2006/relationships/customXml" Target="../ink/ink1224.xml"/><Relationship Id="rId253" Type="http://schemas.openxmlformats.org/officeDocument/2006/relationships/image" Target="../media/image660.png"/><Relationship Id="rId295" Type="http://schemas.openxmlformats.org/officeDocument/2006/relationships/customXml" Target="../ink/ink1267.xml"/><Relationship Id="rId309" Type="http://schemas.openxmlformats.org/officeDocument/2006/relationships/customXml" Target="../ink/ink1274.xml"/><Relationship Id="rId48" Type="http://schemas.openxmlformats.org/officeDocument/2006/relationships/customXml" Target="../ink/ink1141.xml"/><Relationship Id="rId113" Type="http://schemas.openxmlformats.org/officeDocument/2006/relationships/customXml" Target="../ink/ink1174.xml"/><Relationship Id="rId320" Type="http://schemas.openxmlformats.org/officeDocument/2006/relationships/image" Target="../media/image693.png"/><Relationship Id="rId155" Type="http://schemas.openxmlformats.org/officeDocument/2006/relationships/image" Target="../media/image612.png"/><Relationship Id="rId197" Type="http://schemas.openxmlformats.org/officeDocument/2006/relationships/customXml" Target="../ink/ink1217.xml"/><Relationship Id="rId362" Type="http://schemas.openxmlformats.org/officeDocument/2006/relationships/customXml" Target="../ink/ink1301.xml"/><Relationship Id="rId418" Type="http://schemas.openxmlformats.org/officeDocument/2006/relationships/customXml" Target="../ink/ink1329.xml"/><Relationship Id="rId222" Type="http://schemas.openxmlformats.org/officeDocument/2006/relationships/customXml" Target="../ink/ink1230.xml"/><Relationship Id="rId264" Type="http://schemas.openxmlformats.org/officeDocument/2006/relationships/customXml" Target="../ink/ink1251.xml"/><Relationship Id="rId17" Type="http://schemas.openxmlformats.org/officeDocument/2006/relationships/image" Target="../media/image5440.png"/><Relationship Id="rId59" Type="http://schemas.openxmlformats.org/officeDocument/2006/relationships/image" Target="../media/image5650.png"/><Relationship Id="rId124" Type="http://schemas.openxmlformats.org/officeDocument/2006/relationships/image" Target="../media/image597.png"/><Relationship Id="rId70" Type="http://schemas.openxmlformats.org/officeDocument/2006/relationships/customXml" Target="../ink/ink1152.xml"/><Relationship Id="rId166" Type="http://schemas.openxmlformats.org/officeDocument/2006/relationships/customXml" Target="../ink/ink1201.xml"/><Relationship Id="rId331" Type="http://schemas.openxmlformats.org/officeDocument/2006/relationships/customXml" Target="../ink/ink1285.xml"/><Relationship Id="rId373" Type="http://schemas.openxmlformats.org/officeDocument/2006/relationships/image" Target="../media/image719.png"/><Relationship Id="rId429" Type="http://schemas.openxmlformats.org/officeDocument/2006/relationships/image" Target="../media/image7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0.png"/><Relationship Id="rId2" Type="http://schemas.openxmlformats.org/officeDocument/2006/relationships/image" Target="../media/image54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00.png"/><Relationship Id="rId5" Type="http://schemas.openxmlformats.org/officeDocument/2006/relationships/image" Target="../media/image6400.png"/><Relationship Id="rId4" Type="http://schemas.openxmlformats.org/officeDocument/2006/relationships/image" Target="../media/image5510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93.xml"/><Relationship Id="rId299" Type="http://schemas.openxmlformats.org/officeDocument/2006/relationships/customXml" Target="../ink/ink1485.xml"/><Relationship Id="rId21" Type="http://schemas.openxmlformats.org/officeDocument/2006/relationships/customXml" Target="../ink/ink1345.xml"/><Relationship Id="rId63" Type="http://schemas.openxmlformats.org/officeDocument/2006/relationships/customXml" Target="../ink/ink1366.xml"/><Relationship Id="rId159" Type="http://schemas.openxmlformats.org/officeDocument/2006/relationships/customXml" Target="../ink/ink1414.xml"/><Relationship Id="rId170" Type="http://schemas.openxmlformats.org/officeDocument/2006/relationships/image" Target="../media/image830.png"/><Relationship Id="rId226" Type="http://schemas.openxmlformats.org/officeDocument/2006/relationships/customXml" Target="../ink/ink1448.xml"/><Relationship Id="rId268" Type="http://schemas.openxmlformats.org/officeDocument/2006/relationships/customXml" Target="../ink/ink1469.xml"/><Relationship Id="rId32" Type="http://schemas.openxmlformats.org/officeDocument/2006/relationships/image" Target="../media/image763.png"/><Relationship Id="rId74" Type="http://schemas.openxmlformats.org/officeDocument/2006/relationships/image" Target="../media/image715.png"/><Relationship Id="rId128" Type="http://schemas.openxmlformats.org/officeDocument/2006/relationships/image" Target="../media/image808.png"/><Relationship Id="rId5" Type="http://schemas.openxmlformats.org/officeDocument/2006/relationships/customXml" Target="../ink/ink1337.xml"/><Relationship Id="rId181" Type="http://schemas.openxmlformats.org/officeDocument/2006/relationships/customXml" Target="../ink/ink1425.xml"/><Relationship Id="rId237" Type="http://schemas.openxmlformats.org/officeDocument/2006/relationships/image" Target="../media/image863.png"/><Relationship Id="rId279" Type="http://schemas.openxmlformats.org/officeDocument/2006/relationships/customXml" Target="../ink/ink1475.xml"/><Relationship Id="rId43" Type="http://schemas.openxmlformats.org/officeDocument/2006/relationships/customXml" Target="../ink/ink1356.xml"/><Relationship Id="rId139" Type="http://schemas.openxmlformats.org/officeDocument/2006/relationships/customXml" Target="../ink/ink1404.xml"/><Relationship Id="rId290" Type="http://schemas.openxmlformats.org/officeDocument/2006/relationships/image" Target="../media/image889.png"/><Relationship Id="rId85" Type="http://schemas.openxmlformats.org/officeDocument/2006/relationships/customXml" Target="../ink/ink1377.xml"/><Relationship Id="rId150" Type="http://schemas.openxmlformats.org/officeDocument/2006/relationships/image" Target="../media/image820.png"/><Relationship Id="rId192" Type="http://schemas.openxmlformats.org/officeDocument/2006/relationships/image" Target="../media/image841.png"/><Relationship Id="rId206" Type="http://schemas.openxmlformats.org/officeDocument/2006/relationships/customXml" Target="../ink/ink1438.xml"/><Relationship Id="rId248" Type="http://schemas.openxmlformats.org/officeDocument/2006/relationships/customXml" Target="../ink/ink1459.xml"/><Relationship Id="rId12" Type="http://schemas.openxmlformats.org/officeDocument/2006/relationships/image" Target="../media/image753.png"/><Relationship Id="rId108" Type="http://schemas.openxmlformats.org/officeDocument/2006/relationships/image" Target="../media/image798.png"/><Relationship Id="rId54" Type="http://schemas.openxmlformats.org/officeDocument/2006/relationships/image" Target="../media/image774.png"/><Relationship Id="rId96" Type="http://schemas.openxmlformats.org/officeDocument/2006/relationships/image" Target="../media/image792.png"/><Relationship Id="rId161" Type="http://schemas.openxmlformats.org/officeDocument/2006/relationships/customXml" Target="../ink/ink1415.xml"/><Relationship Id="rId217" Type="http://schemas.openxmlformats.org/officeDocument/2006/relationships/image" Target="../media/image853.png"/><Relationship Id="rId6" Type="http://schemas.openxmlformats.org/officeDocument/2006/relationships/image" Target="../media/image750.png"/><Relationship Id="rId238" Type="http://schemas.openxmlformats.org/officeDocument/2006/relationships/customXml" Target="../ink/ink1454.xml"/><Relationship Id="rId259" Type="http://schemas.openxmlformats.org/officeDocument/2006/relationships/image" Target="../media/image874.png"/><Relationship Id="rId23" Type="http://schemas.openxmlformats.org/officeDocument/2006/relationships/customXml" Target="../ink/ink1346.xml"/><Relationship Id="rId119" Type="http://schemas.openxmlformats.org/officeDocument/2006/relationships/customXml" Target="../ink/ink1394.xml"/><Relationship Id="rId270" Type="http://schemas.openxmlformats.org/officeDocument/2006/relationships/customXml" Target="../ink/ink1470.xml"/><Relationship Id="rId291" Type="http://schemas.openxmlformats.org/officeDocument/2006/relationships/customXml" Target="../ink/ink1481.xml"/><Relationship Id="rId44" Type="http://schemas.openxmlformats.org/officeDocument/2006/relationships/image" Target="../media/image769.png"/><Relationship Id="rId65" Type="http://schemas.openxmlformats.org/officeDocument/2006/relationships/customXml" Target="../ink/ink1367.xml"/><Relationship Id="rId86" Type="http://schemas.openxmlformats.org/officeDocument/2006/relationships/image" Target="../media/image787.png"/><Relationship Id="rId130" Type="http://schemas.openxmlformats.org/officeDocument/2006/relationships/image" Target="../media/image809.png"/><Relationship Id="rId151" Type="http://schemas.openxmlformats.org/officeDocument/2006/relationships/customXml" Target="../ink/ink1410.xml"/><Relationship Id="rId172" Type="http://schemas.openxmlformats.org/officeDocument/2006/relationships/image" Target="../media/image831.png"/><Relationship Id="rId193" Type="http://schemas.openxmlformats.org/officeDocument/2006/relationships/customXml" Target="../ink/ink1431.xml"/><Relationship Id="rId207" Type="http://schemas.openxmlformats.org/officeDocument/2006/relationships/image" Target="../media/image848.png"/><Relationship Id="rId228" Type="http://schemas.openxmlformats.org/officeDocument/2006/relationships/customXml" Target="../ink/ink1449.xml"/><Relationship Id="rId249" Type="http://schemas.openxmlformats.org/officeDocument/2006/relationships/image" Target="../media/image869.png"/><Relationship Id="rId13" Type="http://schemas.openxmlformats.org/officeDocument/2006/relationships/customXml" Target="../ink/ink1341.xml"/><Relationship Id="rId109" Type="http://schemas.openxmlformats.org/officeDocument/2006/relationships/customXml" Target="../ink/ink1389.xml"/><Relationship Id="rId260" Type="http://schemas.openxmlformats.org/officeDocument/2006/relationships/customXml" Target="../ink/ink1465.xml"/><Relationship Id="rId281" Type="http://schemas.openxmlformats.org/officeDocument/2006/relationships/customXml" Target="../ink/ink1476.xml"/><Relationship Id="rId34" Type="http://schemas.openxmlformats.org/officeDocument/2006/relationships/image" Target="../media/image764.png"/><Relationship Id="rId55" Type="http://schemas.openxmlformats.org/officeDocument/2006/relationships/customXml" Target="../ink/ink1362.xml"/><Relationship Id="rId76" Type="http://schemas.openxmlformats.org/officeDocument/2006/relationships/image" Target="../media/image583.png"/><Relationship Id="rId97" Type="http://schemas.openxmlformats.org/officeDocument/2006/relationships/customXml" Target="../ink/ink1383.xml"/><Relationship Id="rId120" Type="http://schemas.openxmlformats.org/officeDocument/2006/relationships/image" Target="../media/image804.png"/><Relationship Id="rId141" Type="http://schemas.openxmlformats.org/officeDocument/2006/relationships/customXml" Target="../ink/ink1405.xml"/><Relationship Id="rId7" Type="http://schemas.openxmlformats.org/officeDocument/2006/relationships/customXml" Target="../ink/ink1338.xml"/><Relationship Id="rId162" Type="http://schemas.openxmlformats.org/officeDocument/2006/relationships/image" Target="../media/image826.png"/><Relationship Id="rId183" Type="http://schemas.openxmlformats.org/officeDocument/2006/relationships/customXml" Target="../ink/ink1426.xml"/><Relationship Id="rId218" Type="http://schemas.openxmlformats.org/officeDocument/2006/relationships/customXml" Target="../ink/ink1444.xml"/><Relationship Id="rId239" Type="http://schemas.openxmlformats.org/officeDocument/2006/relationships/image" Target="../media/image864.png"/><Relationship Id="rId250" Type="http://schemas.openxmlformats.org/officeDocument/2006/relationships/customXml" Target="../ink/ink1460.xml"/><Relationship Id="rId271" Type="http://schemas.openxmlformats.org/officeDocument/2006/relationships/image" Target="../media/image880.png"/><Relationship Id="rId292" Type="http://schemas.openxmlformats.org/officeDocument/2006/relationships/image" Target="../media/image890.png"/><Relationship Id="rId24" Type="http://schemas.openxmlformats.org/officeDocument/2006/relationships/image" Target="../media/image759.png"/><Relationship Id="rId45" Type="http://schemas.openxmlformats.org/officeDocument/2006/relationships/customXml" Target="../ink/ink1357.xml"/><Relationship Id="rId66" Type="http://schemas.openxmlformats.org/officeDocument/2006/relationships/image" Target="../media/image780.png"/><Relationship Id="rId87" Type="http://schemas.openxmlformats.org/officeDocument/2006/relationships/customXml" Target="../ink/ink1378.xml"/><Relationship Id="rId110" Type="http://schemas.openxmlformats.org/officeDocument/2006/relationships/image" Target="../media/image799.png"/><Relationship Id="rId131" Type="http://schemas.openxmlformats.org/officeDocument/2006/relationships/customXml" Target="../ink/ink1400.xml"/><Relationship Id="rId152" Type="http://schemas.openxmlformats.org/officeDocument/2006/relationships/image" Target="../media/image821.png"/><Relationship Id="rId173" Type="http://schemas.openxmlformats.org/officeDocument/2006/relationships/customXml" Target="../ink/ink1421.xml"/><Relationship Id="rId194" Type="http://schemas.openxmlformats.org/officeDocument/2006/relationships/image" Target="../media/image842.png"/><Relationship Id="rId208" Type="http://schemas.openxmlformats.org/officeDocument/2006/relationships/customXml" Target="../ink/ink1439.xml"/><Relationship Id="rId229" Type="http://schemas.openxmlformats.org/officeDocument/2006/relationships/image" Target="../media/image859.png"/><Relationship Id="rId240" Type="http://schemas.openxmlformats.org/officeDocument/2006/relationships/customXml" Target="../ink/ink1455.xml"/><Relationship Id="rId261" Type="http://schemas.openxmlformats.org/officeDocument/2006/relationships/image" Target="../media/image875.png"/><Relationship Id="rId14" Type="http://schemas.openxmlformats.org/officeDocument/2006/relationships/image" Target="../media/image754.png"/><Relationship Id="rId35" Type="http://schemas.openxmlformats.org/officeDocument/2006/relationships/customXml" Target="../ink/ink1352.xml"/><Relationship Id="rId56" Type="http://schemas.openxmlformats.org/officeDocument/2006/relationships/image" Target="../media/image775.png"/><Relationship Id="rId77" Type="http://schemas.openxmlformats.org/officeDocument/2006/relationships/customXml" Target="../ink/ink1373.xml"/><Relationship Id="rId100" Type="http://schemas.openxmlformats.org/officeDocument/2006/relationships/image" Target="../media/image794.png"/><Relationship Id="rId282" Type="http://schemas.openxmlformats.org/officeDocument/2006/relationships/image" Target="../media/image885.png"/><Relationship Id="rId8" Type="http://schemas.openxmlformats.org/officeDocument/2006/relationships/image" Target="../media/image751.png"/><Relationship Id="rId98" Type="http://schemas.openxmlformats.org/officeDocument/2006/relationships/image" Target="../media/image793.png"/><Relationship Id="rId121" Type="http://schemas.openxmlformats.org/officeDocument/2006/relationships/customXml" Target="../ink/ink1395.xml"/><Relationship Id="rId142" Type="http://schemas.openxmlformats.org/officeDocument/2006/relationships/image" Target="../media/image816.png"/><Relationship Id="rId163" Type="http://schemas.openxmlformats.org/officeDocument/2006/relationships/customXml" Target="../ink/ink1416.xml"/><Relationship Id="rId184" Type="http://schemas.openxmlformats.org/officeDocument/2006/relationships/image" Target="../media/image837.png"/><Relationship Id="rId219" Type="http://schemas.openxmlformats.org/officeDocument/2006/relationships/image" Target="../media/image854.png"/><Relationship Id="rId230" Type="http://schemas.openxmlformats.org/officeDocument/2006/relationships/customXml" Target="../ink/ink1450.xml"/><Relationship Id="rId251" Type="http://schemas.openxmlformats.org/officeDocument/2006/relationships/image" Target="../media/image870.png"/><Relationship Id="rId25" Type="http://schemas.openxmlformats.org/officeDocument/2006/relationships/customXml" Target="../ink/ink1347.xml"/><Relationship Id="rId46" Type="http://schemas.openxmlformats.org/officeDocument/2006/relationships/image" Target="../media/image770.png"/><Relationship Id="rId67" Type="http://schemas.openxmlformats.org/officeDocument/2006/relationships/customXml" Target="../ink/ink1368.xml"/><Relationship Id="rId272" Type="http://schemas.openxmlformats.org/officeDocument/2006/relationships/customXml" Target="../ink/ink1471.xml"/><Relationship Id="rId293" Type="http://schemas.openxmlformats.org/officeDocument/2006/relationships/customXml" Target="../ink/ink1482.xml"/><Relationship Id="rId88" Type="http://schemas.openxmlformats.org/officeDocument/2006/relationships/image" Target="../media/image788.png"/><Relationship Id="rId111" Type="http://schemas.openxmlformats.org/officeDocument/2006/relationships/customXml" Target="../ink/ink1390.xml"/><Relationship Id="rId132" Type="http://schemas.openxmlformats.org/officeDocument/2006/relationships/image" Target="../media/image8111.png"/><Relationship Id="rId153" Type="http://schemas.openxmlformats.org/officeDocument/2006/relationships/customXml" Target="../ink/ink1411.xml"/><Relationship Id="rId174" Type="http://schemas.openxmlformats.org/officeDocument/2006/relationships/image" Target="../media/image832.png"/><Relationship Id="rId195" Type="http://schemas.openxmlformats.org/officeDocument/2006/relationships/customXml" Target="../ink/ink1432.xml"/><Relationship Id="rId209" Type="http://schemas.openxmlformats.org/officeDocument/2006/relationships/image" Target="../media/image849.png"/><Relationship Id="rId220" Type="http://schemas.openxmlformats.org/officeDocument/2006/relationships/customXml" Target="../ink/ink1445.xml"/><Relationship Id="rId241" Type="http://schemas.openxmlformats.org/officeDocument/2006/relationships/image" Target="../media/image865.png"/><Relationship Id="rId15" Type="http://schemas.openxmlformats.org/officeDocument/2006/relationships/customXml" Target="../ink/ink1342.xml"/><Relationship Id="rId36" Type="http://schemas.openxmlformats.org/officeDocument/2006/relationships/image" Target="../media/image765.png"/><Relationship Id="rId57" Type="http://schemas.openxmlformats.org/officeDocument/2006/relationships/customXml" Target="../ink/ink1363.xml"/><Relationship Id="rId262" Type="http://schemas.openxmlformats.org/officeDocument/2006/relationships/customXml" Target="../ink/ink1466.xml"/><Relationship Id="rId283" Type="http://schemas.openxmlformats.org/officeDocument/2006/relationships/customXml" Target="../ink/ink1477.xml"/><Relationship Id="rId78" Type="http://schemas.openxmlformats.org/officeDocument/2006/relationships/image" Target="../media/image784.png"/><Relationship Id="rId99" Type="http://schemas.openxmlformats.org/officeDocument/2006/relationships/customXml" Target="../ink/ink1384.xml"/><Relationship Id="rId101" Type="http://schemas.openxmlformats.org/officeDocument/2006/relationships/customXml" Target="../ink/ink1385.xml"/><Relationship Id="rId122" Type="http://schemas.openxmlformats.org/officeDocument/2006/relationships/image" Target="../media/image805.png"/><Relationship Id="rId143" Type="http://schemas.openxmlformats.org/officeDocument/2006/relationships/customXml" Target="../ink/ink1406.xml"/><Relationship Id="rId164" Type="http://schemas.openxmlformats.org/officeDocument/2006/relationships/image" Target="../media/image827.png"/><Relationship Id="rId185" Type="http://schemas.openxmlformats.org/officeDocument/2006/relationships/customXml" Target="../ink/ink1427.xml"/><Relationship Id="rId9" Type="http://schemas.openxmlformats.org/officeDocument/2006/relationships/customXml" Target="../ink/ink1339.xml"/><Relationship Id="rId210" Type="http://schemas.openxmlformats.org/officeDocument/2006/relationships/customXml" Target="../ink/ink1440.xml"/><Relationship Id="rId26" Type="http://schemas.openxmlformats.org/officeDocument/2006/relationships/image" Target="../media/image760.png"/><Relationship Id="rId231" Type="http://schemas.openxmlformats.org/officeDocument/2006/relationships/image" Target="../media/image860.png"/><Relationship Id="rId252" Type="http://schemas.openxmlformats.org/officeDocument/2006/relationships/customXml" Target="../ink/ink1461.xml"/><Relationship Id="rId273" Type="http://schemas.openxmlformats.org/officeDocument/2006/relationships/image" Target="../media/image881.png"/><Relationship Id="rId294" Type="http://schemas.openxmlformats.org/officeDocument/2006/relationships/image" Target="../media/image891.png"/><Relationship Id="rId47" Type="http://schemas.openxmlformats.org/officeDocument/2006/relationships/customXml" Target="../ink/ink1358.xml"/><Relationship Id="rId68" Type="http://schemas.openxmlformats.org/officeDocument/2006/relationships/image" Target="../media/image781.png"/><Relationship Id="rId89" Type="http://schemas.openxmlformats.org/officeDocument/2006/relationships/customXml" Target="../ink/ink1379.xml"/><Relationship Id="rId112" Type="http://schemas.openxmlformats.org/officeDocument/2006/relationships/image" Target="../media/image8000.png"/><Relationship Id="rId133" Type="http://schemas.openxmlformats.org/officeDocument/2006/relationships/customXml" Target="../ink/ink1401.xml"/><Relationship Id="rId154" Type="http://schemas.openxmlformats.org/officeDocument/2006/relationships/image" Target="../media/image822.png"/><Relationship Id="rId175" Type="http://schemas.openxmlformats.org/officeDocument/2006/relationships/customXml" Target="../ink/ink1422.xml"/><Relationship Id="rId196" Type="http://schemas.openxmlformats.org/officeDocument/2006/relationships/image" Target="../media/image843.png"/><Relationship Id="rId200" Type="http://schemas.openxmlformats.org/officeDocument/2006/relationships/customXml" Target="../ink/ink1435.xml"/><Relationship Id="rId16" Type="http://schemas.openxmlformats.org/officeDocument/2006/relationships/image" Target="../media/image755.png"/><Relationship Id="rId221" Type="http://schemas.openxmlformats.org/officeDocument/2006/relationships/image" Target="../media/image855.png"/><Relationship Id="rId242" Type="http://schemas.openxmlformats.org/officeDocument/2006/relationships/customXml" Target="../ink/ink1456.xml"/><Relationship Id="rId263" Type="http://schemas.openxmlformats.org/officeDocument/2006/relationships/image" Target="../media/image876.png"/><Relationship Id="rId284" Type="http://schemas.openxmlformats.org/officeDocument/2006/relationships/image" Target="../media/image886.png"/><Relationship Id="rId37" Type="http://schemas.openxmlformats.org/officeDocument/2006/relationships/customXml" Target="../ink/ink1353.xml"/><Relationship Id="rId58" Type="http://schemas.openxmlformats.org/officeDocument/2006/relationships/image" Target="../media/image776.png"/><Relationship Id="rId79" Type="http://schemas.openxmlformats.org/officeDocument/2006/relationships/customXml" Target="../ink/ink1374.xml"/><Relationship Id="rId102" Type="http://schemas.openxmlformats.org/officeDocument/2006/relationships/image" Target="../media/image795.png"/><Relationship Id="rId123" Type="http://schemas.openxmlformats.org/officeDocument/2006/relationships/customXml" Target="../ink/ink1396.xml"/><Relationship Id="rId144" Type="http://schemas.openxmlformats.org/officeDocument/2006/relationships/image" Target="../media/image817.png"/><Relationship Id="rId90" Type="http://schemas.openxmlformats.org/officeDocument/2006/relationships/image" Target="../media/image789.png"/><Relationship Id="rId165" Type="http://schemas.openxmlformats.org/officeDocument/2006/relationships/customXml" Target="../ink/ink1417.xml"/><Relationship Id="rId186" Type="http://schemas.openxmlformats.org/officeDocument/2006/relationships/image" Target="../media/image838.png"/><Relationship Id="rId211" Type="http://schemas.openxmlformats.org/officeDocument/2006/relationships/image" Target="../media/image850.png"/><Relationship Id="rId232" Type="http://schemas.openxmlformats.org/officeDocument/2006/relationships/customXml" Target="../ink/ink1451.xml"/><Relationship Id="rId253" Type="http://schemas.openxmlformats.org/officeDocument/2006/relationships/image" Target="../media/image871.png"/><Relationship Id="rId274" Type="http://schemas.openxmlformats.org/officeDocument/2006/relationships/customXml" Target="../ink/ink1472.xml"/><Relationship Id="rId295" Type="http://schemas.openxmlformats.org/officeDocument/2006/relationships/customXml" Target="../ink/ink1483.xml"/><Relationship Id="rId27" Type="http://schemas.openxmlformats.org/officeDocument/2006/relationships/customXml" Target="../ink/ink1348.xml"/><Relationship Id="rId48" Type="http://schemas.openxmlformats.org/officeDocument/2006/relationships/image" Target="../media/image771.png"/><Relationship Id="rId69" Type="http://schemas.openxmlformats.org/officeDocument/2006/relationships/customXml" Target="../ink/ink1369.xml"/><Relationship Id="rId113" Type="http://schemas.openxmlformats.org/officeDocument/2006/relationships/customXml" Target="../ink/ink1391.xml"/><Relationship Id="rId134" Type="http://schemas.openxmlformats.org/officeDocument/2006/relationships/image" Target="../media/image812.png"/><Relationship Id="rId80" Type="http://schemas.openxmlformats.org/officeDocument/2006/relationships/image" Target="../media/image785.png"/><Relationship Id="rId155" Type="http://schemas.openxmlformats.org/officeDocument/2006/relationships/customXml" Target="../ink/ink1412.xml"/><Relationship Id="rId176" Type="http://schemas.openxmlformats.org/officeDocument/2006/relationships/image" Target="../media/image833.png"/><Relationship Id="rId197" Type="http://schemas.openxmlformats.org/officeDocument/2006/relationships/customXml" Target="../ink/ink1433.xml"/><Relationship Id="rId201" Type="http://schemas.openxmlformats.org/officeDocument/2006/relationships/image" Target="../media/image845.png"/><Relationship Id="rId222" Type="http://schemas.openxmlformats.org/officeDocument/2006/relationships/customXml" Target="../ink/ink1446.xml"/><Relationship Id="rId243" Type="http://schemas.openxmlformats.org/officeDocument/2006/relationships/image" Target="../media/image866.png"/><Relationship Id="rId264" Type="http://schemas.openxmlformats.org/officeDocument/2006/relationships/customXml" Target="../ink/ink1467.xml"/><Relationship Id="rId285" Type="http://schemas.openxmlformats.org/officeDocument/2006/relationships/customXml" Target="../ink/ink1478.xml"/><Relationship Id="rId17" Type="http://schemas.openxmlformats.org/officeDocument/2006/relationships/customXml" Target="../ink/ink1343.xml"/><Relationship Id="rId38" Type="http://schemas.openxmlformats.org/officeDocument/2006/relationships/image" Target="../media/image766.png"/><Relationship Id="rId59" Type="http://schemas.openxmlformats.org/officeDocument/2006/relationships/customXml" Target="../ink/ink1364.xml"/><Relationship Id="rId103" Type="http://schemas.openxmlformats.org/officeDocument/2006/relationships/customXml" Target="../ink/ink1386.xml"/><Relationship Id="rId124" Type="http://schemas.openxmlformats.org/officeDocument/2006/relationships/image" Target="../media/image806.png"/><Relationship Id="rId70" Type="http://schemas.openxmlformats.org/officeDocument/2006/relationships/image" Target="../media/image782.png"/><Relationship Id="rId91" Type="http://schemas.openxmlformats.org/officeDocument/2006/relationships/customXml" Target="../ink/ink1380.xml"/><Relationship Id="rId145" Type="http://schemas.openxmlformats.org/officeDocument/2006/relationships/customXml" Target="../ink/ink1407.xml"/><Relationship Id="rId166" Type="http://schemas.openxmlformats.org/officeDocument/2006/relationships/image" Target="../media/image828.png"/><Relationship Id="rId187" Type="http://schemas.openxmlformats.org/officeDocument/2006/relationships/customXml" Target="../ink/ink1428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441.xml"/><Relationship Id="rId233" Type="http://schemas.openxmlformats.org/officeDocument/2006/relationships/image" Target="../media/image861.png"/><Relationship Id="rId254" Type="http://schemas.openxmlformats.org/officeDocument/2006/relationships/customXml" Target="../ink/ink1462.xml"/><Relationship Id="rId28" Type="http://schemas.openxmlformats.org/officeDocument/2006/relationships/image" Target="../media/image761.png"/><Relationship Id="rId49" Type="http://schemas.openxmlformats.org/officeDocument/2006/relationships/customXml" Target="../ink/ink1359.xml"/><Relationship Id="rId114" Type="http://schemas.openxmlformats.org/officeDocument/2006/relationships/image" Target="../media/image801.png"/><Relationship Id="rId275" Type="http://schemas.openxmlformats.org/officeDocument/2006/relationships/customXml" Target="../ink/ink1473.xml"/><Relationship Id="rId296" Type="http://schemas.openxmlformats.org/officeDocument/2006/relationships/image" Target="../media/image892.png"/><Relationship Id="rId300" Type="http://schemas.openxmlformats.org/officeDocument/2006/relationships/image" Target="../media/image894.png"/><Relationship Id="rId60" Type="http://schemas.openxmlformats.org/officeDocument/2006/relationships/image" Target="../media/image777.png"/><Relationship Id="rId81" Type="http://schemas.openxmlformats.org/officeDocument/2006/relationships/customXml" Target="../ink/ink1375.xml"/><Relationship Id="rId135" Type="http://schemas.openxmlformats.org/officeDocument/2006/relationships/customXml" Target="../ink/ink1402.xml"/><Relationship Id="rId156" Type="http://schemas.openxmlformats.org/officeDocument/2006/relationships/image" Target="../media/image823.png"/><Relationship Id="rId177" Type="http://schemas.openxmlformats.org/officeDocument/2006/relationships/customXml" Target="../ink/ink1423.xml"/><Relationship Id="rId198" Type="http://schemas.openxmlformats.org/officeDocument/2006/relationships/image" Target="../media/image844.png"/><Relationship Id="rId202" Type="http://schemas.openxmlformats.org/officeDocument/2006/relationships/customXml" Target="../ink/ink1436.xml"/><Relationship Id="rId223" Type="http://schemas.openxmlformats.org/officeDocument/2006/relationships/image" Target="../media/image856.png"/><Relationship Id="rId244" Type="http://schemas.openxmlformats.org/officeDocument/2006/relationships/customXml" Target="../ink/ink1457.xml"/><Relationship Id="rId18" Type="http://schemas.openxmlformats.org/officeDocument/2006/relationships/image" Target="../media/image756.png"/><Relationship Id="rId39" Type="http://schemas.openxmlformats.org/officeDocument/2006/relationships/customXml" Target="../ink/ink1354.xml"/><Relationship Id="rId265" Type="http://schemas.openxmlformats.org/officeDocument/2006/relationships/image" Target="../media/image877.png"/><Relationship Id="rId286" Type="http://schemas.openxmlformats.org/officeDocument/2006/relationships/image" Target="../media/image887.png"/><Relationship Id="rId50" Type="http://schemas.openxmlformats.org/officeDocument/2006/relationships/image" Target="../media/image772.png"/><Relationship Id="rId104" Type="http://schemas.openxmlformats.org/officeDocument/2006/relationships/image" Target="../media/image796.png"/><Relationship Id="rId125" Type="http://schemas.openxmlformats.org/officeDocument/2006/relationships/customXml" Target="../ink/ink1397.xml"/><Relationship Id="rId146" Type="http://schemas.openxmlformats.org/officeDocument/2006/relationships/image" Target="../media/image818.png"/><Relationship Id="rId167" Type="http://schemas.openxmlformats.org/officeDocument/2006/relationships/customXml" Target="../ink/ink1418.xml"/><Relationship Id="rId188" Type="http://schemas.openxmlformats.org/officeDocument/2006/relationships/image" Target="../media/image839.png"/><Relationship Id="rId71" Type="http://schemas.openxmlformats.org/officeDocument/2006/relationships/customXml" Target="../ink/ink1370.xml"/><Relationship Id="rId92" Type="http://schemas.openxmlformats.org/officeDocument/2006/relationships/image" Target="../media/image790.png"/><Relationship Id="rId213" Type="http://schemas.openxmlformats.org/officeDocument/2006/relationships/image" Target="../media/image851.png"/><Relationship Id="rId234" Type="http://schemas.openxmlformats.org/officeDocument/2006/relationships/customXml" Target="../ink/ink1452.xml"/><Relationship Id="rId2" Type="http://schemas.openxmlformats.org/officeDocument/2006/relationships/image" Target="../media/image6600.png"/><Relationship Id="rId29" Type="http://schemas.openxmlformats.org/officeDocument/2006/relationships/customXml" Target="../ink/ink1349.xml"/><Relationship Id="rId255" Type="http://schemas.openxmlformats.org/officeDocument/2006/relationships/image" Target="../media/image872.png"/><Relationship Id="rId276" Type="http://schemas.openxmlformats.org/officeDocument/2006/relationships/image" Target="../media/image882.png"/><Relationship Id="rId297" Type="http://schemas.openxmlformats.org/officeDocument/2006/relationships/customXml" Target="../ink/ink1484.xml"/><Relationship Id="rId40" Type="http://schemas.openxmlformats.org/officeDocument/2006/relationships/image" Target="../media/image767.png"/><Relationship Id="rId115" Type="http://schemas.openxmlformats.org/officeDocument/2006/relationships/customXml" Target="../ink/ink1392.xml"/><Relationship Id="rId136" Type="http://schemas.openxmlformats.org/officeDocument/2006/relationships/image" Target="../media/image813.png"/><Relationship Id="rId157" Type="http://schemas.openxmlformats.org/officeDocument/2006/relationships/customXml" Target="../ink/ink1413.xml"/><Relationship Id="rId178" Type="http://schemas.openxmlformats.org/officeDocument/2006/relationships/image" Target="../media/image834.png"/><Relationship Id="rId301" Type="http://schemas.openxmlformats.org/officeDocument/2006/relationships/customXml" Target="../ink/ink1486.xml"/><Relationship Id="rId61" Type="http://schemas.openxmlformats.org/officeDocument/2006/relationships/customXml" Target="../ink/ink1365.xml"/><Relationship Id="rId82" Type="http://schemas.openxmlformats.org/officeDocument/2006/relationships/image" Target="../media/image5330.png"/><Relationship Id="rId199" Type="http://schemas.openxmlformats.org/officeDocument/2006/relationships/customXml" Target="../ink/ink1434.xml"/><Relationship Id="rId203" Type="http://schemas.openxmlformats.org/officeDocument/2006/relationships/image" Target="../media/image846.png"/><Relationship Id="rId19" Type="http://schemas.openxmlformats.org/officeDocument/2006/relationships/customXml" Target="../ink/ink1344.xml"/><Relationship Id="rId224" Type="http://schemas.openxmlformats.org/officeDocument/2006/relationships/customXml" Target="../ink/ink1447.xml"/><Relationship Id="rId245" Type="http://schemas.openxmlformats.org/officeDocument/2006/relationships/image" Target="../media/image867.png"/><Relationship Id="rId266" Type="http://schemas.openxmlformats.org/officeDocument/2006/relationships/customXml" Target="../ink/ink1468.xml"/><Relationship Id="rId287" Type="http://schemas.openxmlformats.org/officeDocument/2006/relationships/customXml" Target="../ink/ink1479.xml"/><Relationship Id="rId30" Type="http://schemas.openxmlformats.org/officeDocument/2006/relationships/image" Target="../media/image762.png"/><Relationship Id="rId105" Type="http://schemas.openxmlformats.org/officeDocument/2006/relationships/customXml" Target="../ink/ink1387.xml"/><Relationship Id="rId126" Type="http://schemas.openxmlformats.org/officeDocument/2006/relationships/image" Target="../media/image807.png"/><Relationship Id="rId147" Type="http://schemas.openxmlformats.org/officeDocument/2006/relationships/customXml" Target="../ink/ink1408.xml"/><Relationship Id="rId168" Type="http://schemas.openxmlformats.org/officeDocument/2006/relationships/image" Target="../media/image829.png"/><Relationship Id="rId51" Type="http://schemas.openxmlformats.org/officeDocument/2006/relationships/customXml" Target="../ink/ink1360.xml"/><Relationship Id="rId72" Type="http://schemas.openxmlformats.org/officeDocument/2006/relationships/image" Target="../media/image783.png"/><Relationship Id="rId93" Type="http://schemas.openxmlformats.org/officeDocument/2006/relationships/customXml" Target="../ink/ink1381.xml"/><Relationship Id="rId189" Type="http://schemas.openxmlformats.org/officeDocument/2006/relationships/customXml" Target="../ink/ink1429.xml"/><Relationship Id="rId3" Type="http://schemas.openxmlformats.org/officeDocument/2006/relationships/customXml" Target="../ink/ink1336.xml"/><Relationship Id="rId214" Type="http://schemas.openxmlformats.org/officeDocument/2006/relationships/customXml" Target="../ink/ink1442.xml"/><Relationship Id="rId235" Type="http://schemas.openxmlformats.org/officeDocument/2006/relationships/image" Target="../media/image862.png"/><Relationship Id="rId256" Type="http://schemas.openxmlformats.org/officeDocument/2006/relationships/customXml" Target="../ink/ink1463.xml"/><Relationship Id="rId277" Type="http://schemas.openxmlformats.org/officeDocument/2006/relationships/customXml" Target="../ink/ink1474.xml"/><Relationship Id="rId298" Type="http://schemas.openxmlformats.org/officeDocument/2006/relationships/image" Target="../media/image893.png"/><Relationship Id="rId116" Type="http://schemas.openxmlformats.org/officeDocument/2006/relationships/image" Target="../media/image802.png"/><Relationship Id="rId137" Type="http://schemas.openxmlformats.org/officeDocument/2006/relationships/customXml" Target="../ink/ink1403.xml"/><Relationship Id="rId158" Type="http://schemas.openxmlformats.org/officeDocument/2006/relationships/image" Target="../media/image824.png"/><Relationship Id="rId302" Type="http://schemas.openxmlformats.org/officeDocument/2006/relationships/customXml" Target="../ink/ink1487.xml"/><Relationship Id="rId20" Type="http://schemas.openxmlformats.org/officeDocument/2006/relationships/image" Target="../media/image757.png"/><Relationship Id="rId41" Type="http://schemas.openxmlformats.org/officeDocument/2006/relationships/customXml" Target="../ink/ink1355.xml"/><Relationship Id="rId62" Type="http://schemas.openxmlformats.org/officeDocument/2006/relationships/image" Target="../media/image778.png"/><Relationship Id="rId83" Type="http://schemas.openxmlformats.org/officeDocument/2006/relationships/customXml" Target="../ink/ink1376.xml"/><Relationship Id="rId179" Type="http://schemas.openxmlformats.org/officeDocument/2006/relationships/customXml" Target="../ink/ink1424.xml"/><Relationship Id="rId190" Type="http://schemas.openxmlformats.org/officeDocument/2006/relationships/image" Target="../media/image840.png"/><Relationship Id="rId204" Type="http://schemas.openxmlformats.org/officeDocument/2006/relationships/customXml" Target="../ink/ink1437.xml"/><Relationship Id="rId225" Type="http://schemas.openxmlformats.org/officeDocument/2006/relationships/image" Target="../media/image857.png"/><Relationship Id="rId246" Type="http://schemas.openxmlformats.org/officeDocument/2006/relationships/customXml" Target="../ink/ink1458.xml"/><Relationship Id="rId267" Type="http://schemas.openxmlformats.org/officeDocument/2006/relationships/image" Target="../media/image878.png"/><Relationship Id="rId288" Type="http://schemas.openxmlformats.org/officeDocument/2006/relationships/image" Target="../media/image888.png"/><Relationship Id="rId106" Type="http://schemas.openxmlformats.org/officeDocument/2006/relationships/image" Target="../media/image797.png"/><Relationship Id="rId127" Type="http://schemas.openxmlformats.org/officeDocument/2006/relationships/customXml" Target="../ink/ink1398.xml"/><Relationship Id="rId10" Type="http://schemas.openxmlformats.org/officeDocument/2006/relationships/image" Target="../media/image752.png"/><Relationship Id="rId31" Type="http://schemas.openxmlformats.org/officeDocument/2006/relationships/customXml" Target="../ink/ink1350.xml"/><Relationship Id="rId52" Type="http://schemas.openxmlformats.org/officeDocument/2006/relationships/image" Target="../media/image773.png"/><Relationship Id="rId73" Type="http://schemas.openxmlformats.org/officeDocument/2006/relationships/customXml" Target="../ink/ink1371.xml"/><Relationship Id="rId94" Type="http://schemas.openxmlformats.org/officeDocument/2006/relationships/image" Target="../media/image791.png"/><Relationship Id="rId148" Type="http://schemas.openxmlformats.org/officeDocument/2006/relationships/image" Target="../media/image819.png"/><Relationship Id="rId169" Type="http://schemas.openxmlformats.org/officeDocument/2006/relationships/customXml" Target="../ink/ink1419.xml"/><Relationship Id="rId4" Type="http://schemas.openxmlformats.org/officeDocument/2006/relationships/image" Target="../media/image749.png"/><Relationship Id="rId180" Type="http://schemas.openxmlformats.org/officeDocument/2006/relationships/image" Target="../media/image835.png"/><Relationship Id="rId215" Type="http://schemas.openxmlformats.org/officeDocument/2006/relationships/image" Target="../media/image852.png"/><Relationship Id="rId236" Type="http://schemas.openxmlformats.org/officeDocument/2006/relationships/customXml" Target="../ink/ink1453.xml"/><Relationship Id="rId257" Type="http://schemas.openxmlformats.org/officeDocument/2006/relationships/image" Target="../media/image873.png"/><Relationship Id="rId278" Type="http://schemas.openxmlformats.org/officeDocument/2006/relationships/image" Target="../media/image883.png"/><Relationship Id="rId303" Type="http://schemas.openxmlformats.org/officeDocument/2006/relationships/image" Target="../media/image895.png"/><Relationship Id="rId42" Type="http://schemas.openxmlformats.org/officeDocument/2006/relationships/image" Target="../media/image768.png"/><Relationship Id="rId84" Type="http://schemas.openxmlformats.org/officeDocument/2006/relationships/image" Target="../media/image786.png"/><Relationship Id="rId138" Type="http://schemas.openxmlformats.org/officeDocument/2006/relationships/image" Target="../media/image814.png"/><Relationship Id="rId191" Type="http://schemas.openxmlformats.org/officeDocument/2006/relationships/customXml" Target="../ink/ink1430.xml"/><Relationship Id="rId205" Type="http://schemas.openxmlformats.org/officeDocument/2006/relationships/image" Target="../media/image847.png"/><Relationship Id="rId247" Type="http://schemas.openxmlformats.org/officeDocument/2006/relationships/image" Target="../media/image868.png"/><Relationship Id="rId107" Type="http://schemas.openxmlformats.org/officeDocument/2006/relationships/customXml" Target="../ink/ink1388.xml"/><Relationship Id="rId289" Type="http://schemas.openxmlformats.org/officeDocument/2006/relationships/customXml" Target="../ink/ink1480.xml"/><Relationship Id="rId11" Type="http://schemas.openxmlformats.org/officeDocument/2006/relationships/customXml" Target="../ink/ink1340.xml"/><Relationship Id="rId53" Type="http://schemas.openxmlformats.org/officeDocument/2006/relationships/customXml" Target="../ink/ink1361.xml"/><Relationship Id="rId149" Type="http://schemas.openxmlformats.org/officeDocument/2006/relationships/customXml" Target="../ink/ink1409.xml"/><Relationship Id="rId95" Type="http://schemas.openxmlformats.org/officeDocument/2006/relationships/customXml" Target="../ink/ink1382.xml"/><Relationship Id="rId160" Type="http://schemas.openxmlformats.org/officeDocument/2006/relationships/image" Target="../media/image825.png"/><Relationship Id="rId216" Type="http://schemas.openxmlformats.org/officeDocument/2006/relationships/customXml" Target="../ink/ink1443.xml"/><Relationship Id="rId258" Type="http://schemas.openxmlformats.org/officeDocument/2006/relationships/customXml" Target="../ink/ink1464.xml"/><Relationship Id="rId22" Type="http://schemas.openxmlformats.org/officeDocument/2006/relationships/image" Target="../media/image758.png"/><Relationship Id="rId64" Type="http://schemas.openxmlformats.org/officeDocument/2006/relationships/image" Target="../media/image779.png"/><Relationship Id="rId118" Type="http://schemas.openxmlformats.org/officeDocument/2006/relationships/image" Target="../media/image803.png"/><Relationship Id="rId171" Type="http://schemas.openxmlformats.org/officeDocument/2006/relationships/customXml" Target="../ink/ink1420.xml"/><Relationship Id="rId227" Type="http://schemas.openxmlformats.org/officeDocument/2006/relationships/image" Target="../media/image858.png"/><Relationship Id="rId269" Type="http://schemas.openxmlformats.org/officeDocument/2006/relationships/image" Target="../media/image879.png"/><Relationship Id="rId33" Type="http://schemas.openxmlformats.org/officeDocument/2006/relationships/customXml" Target="../ink/ink1351.xml"/><Relationship Id="rId129" Type="http://schemas.openxmlformats.org/officeDocument/2006/relationships/customXml" Target="../ink/ink1399.xml"/><Relationship Id="rId280" Type="http://schemas.openxmlformats.org/officeDocument/2006/relationships/image" Target="../media/image884.png"/><Relationship Id="rId75" Type="http://schemas.openxmlformats.org/officeDocument/2006/relationships/customXml" Target="../ink/ink1372.xml"/><Relationship Id="rId140" Type="http://schemas.openxmlformats.org/officeDocument/2006/relationships/image" Target="../media/image815.png"/><Relationship Id="rId182" Type="http://schemas.openxmlformats.org/officeDocument/2006/relationships/image" Target="../media/image8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0.png"/><Relationship Id="rId2" Type="http://schemas.openxmlformats.org/officeDocument/2006/relationships/image" Target="../media/image670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0.png"/><Relationship Id="rId2" Type="http://schemas.openxmlformats.org/officeDocument/2006/relationships/customXml" Target="../ink/ink14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7.png"/><Relationship Id="rId5" Type="http://schemas.openxmlformats.org/officeDocument/2006/relationships/image" Target="../media/image896.png"/><Relationship Id="rId4" Type="http://schemas.openxmlformats.org/officeDocument/2006/relationships/image" Target="../media/image2810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09.png"/><Relationship Id="rId21" Type="http://schemas.openxmlformats.org/officeDocument/2006/relationships/customXml" Target="../ink/ink1498.xml"/><Relationship Id="rId42" Type="http://schemas.openxmlformats.org/officeDocument/2006/relationships/image" Target="../media/image583.png"/><Relationship Id="rId47" Type="http://schemas.openxmlformats.org/officeDocument/2006/relationships/customXml" Target="../ink/ink1511.xml"/><Relationship Id="rId63" Type="http://schemas.openxmlformats.org/officeDocument/2006/relationships/customXml" Target="../ink/ink1519.xml"/><Relationship Id="rId68" Type="http://schemas.openxmlformats.org/officeDocument/2006/relationships/image" Target="../media/image930.png"/><Relationship Id="rId84" Type="http://schemas.openxmlformats.org/officeDocument/2006/relationships/image" Target="../media/image938.png"/><Relationship Id="rId16" Type="http://schemas.openxmlformats.org/officeDocument/2006/relationships/image" Target="../media/image904.png"/><Relationship Id="rId11" Type="http://schemas.openxmlformats.org/officeDocument/2006/relationships/customXml" Target="../ink/ink1493.xml"/><Relationship Id="rId32" Type="http://schemas.openxmlformats.org/officeDocument/2006/relationships/image" Target="../media/image913.png"/><Relationship Id="rId37" Type="http://schemas.openxmlformats.org/officeDocument/2006/relationships/customXml" Target="../ink/ink1506.xml"/><Relationship Id="rId53" Type="http://schemas.openxmlformats.org/officeDocument/2006/relationships/customXml" Target="../ink/ink1514.xml"/><Relationship Id="rId58" Type="http://schemas.openxmlformats.org/officeDocument/2006/relationships/image" Target="../media/image925.png"/><Relationship Id="rId74" Type="http://schemas.openxmlformats.org/officeDocument/2006/relationships/image" Target="../media/image933.png"/><Relationship Id="rId79" Type="http://schemas.openxmlformats.org/officeDocument/2006/relationships/customXml" Target="../ink/ink1527.xml"/><Relationship Id="rId5" Type="http://schemas.openxmlformats.org/officeDocument/2006/relationships/customXml" Target="../ink/ink1490.xml"/><Relationship Id="rId19" Type="http://schemas.openxmlformats.org/officeDocument/2006/relationships/customXml" Target="../ink/ink1497.xml"/><Relationship Id="rId14" Type="http://schemas.openxmlformats.org/officeDocument/2006/relationships/image" Target="../media/image903.png"/><Relationship Id="rId22" Type="http://schemas.openxmlformats.org/officeDocument/2006/relationships/image" Target="../media/image907.png"/><Relationship Id="rId27" Type="http://schemas.openxmlformats.org/officeDocument/2006/relationships/customXml" Target="../ink/ink1501.xml"/><Relationship Id="rId30" Type="http://schemas.openxmlformats.org/officeDocument/2006/relationships/image" Target="../media/image912.png"/><Relationship Id="rId35" Type="http://schemas.openxmlformats.org/officeDocument/2006/relationships/customXml" Target="../ink/ink1505.xml"/><Relationship Id="rId43" Type="http://schemas.openxmlformats.org/officeDocument/2006/relationships/customXml" Target="../ink/ink1509.xml"/><Relationship Id="rId48" Type="http://schemas.openxmlformats.org/officeDocument/2006/relationships/image" Target="../media/image920.png"/><Relationship Id="rId56" Type="http://schemas.openxmlformats.org/officeDocument/2006/relationships/image" Target="../media/image924.png"/><Relationship Id="rId64" Type="http://schemas.openxmlformats.org/officeDocument/2006/relationships/image" Target="../media/image928.png"/><Relationship Id="rId69" Type="http://schemas.openxmlformats.org/officeDocument/2006/relationships/customXml" Target="../ink/ink1522.xml"/><Relationship Id="rId77" Type="http://schemas.openxmlformats.org/officeDocument/2006/relationships/customXml" Target="../ink/ink1526.xml"/><Relationship Id="rId8" Type="http://schemas.openxmlformats.org/officeDocument/2006/relationships/image" Target="../media/image900.png"/><Relationship Id="rId51" Type="http://schemas.openxmlformats.org/officeDocument/2006/relationships/customXml" Target="../ink/ink1513.xml"/><Relationship Id="rId72" Type="http://schemas.openxmlformats.org/officeDocument/2006/relationships/image" Target="../media/image932.png"/><Relationship Id="rId80" Type="http://schemas.openxmlformats.org/officeDocument/2006/relationships/image" Target="../media/image936.png"/><Relationship Id="rId85" Type="http://schemas.openxmlformats.org/officeDocument/2006/relationships/customXml" Target="../ink/ink1530.xml"/><Relationship Id="rId3" Type="http://schemas.openxmlformats.org/officeDocument/2006/relationships/customXml" Target="../ink/ink1489.xml"/><Relationship Id="rId12" Type="http://schemas.openxmlformats.org/officeDocument/2006/relationships/image" Target="../media/image902.png"/><Relationship Id="rId17" Type="http://schemas.openxmlformats.org/officeDocument/2006/relationships/customXml" Target="../ink/ink1496.xml"/><Relationship Id="rId25" Type="http://schemas.openxmlformats.org/officeDocument/2006/relationships/customXml" Target="../ink/ink1500.xml"/><Relationship Id="rId33" Type="http://schemas.openxmlformats.org/officeDocument/2006/relationships/customXml" Target="../ink/ink1504.xml"/><Relationship Id="rId38" Type="http://schemas.openxmlformats.org/officeDocument/2006/relationships/image" Target="../media/image916.png"/><Relationship Id="rId46" Type="http://schemas.openxmlformats.org/officeDocument/2006/relationships/image" Target="../media/image919.png"/><Relationship Id="rId59" Type="http://schemas.openxmlformats.org/officeDocument/2006/relationships/customXml" Target="../ink/ink1517.xml"/><Relationship Id="rId67" Type="http://schemas.openxmlformats.org/officeDocument/2006/relationships/customXml" Target="../ink/ink1521.xml"/><Relationship Id="rId20" Type="http://schemas.openxmlformats.org/officeDocument/2006/relationships/image" Target="../media/image906.png"/><Relationship Id="rId41" Type="http://schemas.openxmlformats.org/officeDocument/2006/relationships/customXml" Target="../ink/ink1508.xml"/><Relationship Id="rId54" Type="http://schemas.openxmlformats.org/officeDocument/2006/relationships/image" Target="../media/image923.png"/><Relationship Id="rId62" Type="http://schemas.openxmlformats.org/officeDocument/2006/relationships/image" Target="../media/image927.png"/><Relationship Id="rId70" Type="http://schemas.openxmlformats.org/officeDocument/2006/relationships/image" Target="../media/image931.png"/><Relationship Id="rId75" Type="http://schemas.openxmlformats.org/officeDocument/2006/relationships/customXml" Target="../ink/ink1525.xml"/><Relationship Id="rId83" Type="http://schemas.openxmlformats.org/officeDocument/2006/relationships/customXml" Target="../ink/ink15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9.png"/><Relationship Id="rId15" Type="http://schemas.openxmlformats.org/officeDocument/2006/relationships/customXml" Target="../ink/ink1495.xml"/><Relationship Id="rId23" Type="http://schemas.openxmlformats.org/officeDocument/2006/relationships/customXml" Target="../ink/ink1499.xml"/><Relationship Id="rId28" Type="http://schemas.openxmlformats.org/officeDocument/2006/relationships/image" Target="../media/image9111.png"/><Relationship Id="rId36" Type="http://schemas.openxmlformats.org/officeDocument/2006/relationships/image" Target="../media/image915.png"/><Relationship Id="rId49" Type="http://schemas.openxmlformats.org/officeDocument/2006/relationships/customXml" Target="../ink/ink1512.xml"/><Relationship Id="rId57" Type="http://schemas.openxmlformats.org/officeDocument/2006/relationships/customXml" Target="../ink/ink1516.xml"/><Relationship Id="rId10" Type="http://schemas.openxmlformats.org/officeDocument/2006/relationships/image" Target="../media/image901.png"/><Relationship Id="rId31" Type="http://schemas.openxmlformats.org/officeDocument/2006/relationships/customXml" Target="../ink/ink1503.xml"/><Relationship Id="rId44" Type="http://schemas.openxmlformats.org/officeDocument/2006/relationships/image" Target="../media/image918.png"/><Relationship Id="rId52" Type="http://schemas.openxmlformats.org/officeDocument/2006/relationships/image" Target="../media/image922.png"/><Relationship Id="rId60" Type="http://schemas.openxmlformats.org/officeDocument/2006/relationships/image" Target="../media/image926.png"/><Relationship Id="rId65" Type="http://schemas.openxmlformats.org/officeDocument/2006/relationships/customXml" Target="../ink/ink1520.xml"/><Relationship Id="rId73" Type="http://schemas.openxmlformats.org/officeDocument/2006/relationships/customXml" Target="../ink/ink1524.xml"/><Relationship Id="rId78" Type="http://schemas.openxmlformats.org/officeDocument/2006/relationships/image" Target="../media/image935.png"/><Relationship Id="rId81" Type="http://schemas.openxmlformats.org/officeDocument/2006/relationships/customXml" Target="../ink/ink1528.xml"/><Relationship Id="rId86" Type="http://schemas.openxmlformats.org/officeDocument/2006/relationships/image" Target="../media/image939.png"/><Relationship Id="rId4" Type="http://schemas.openxmlformats.org/officeDocument/2006/relationships/image" Target="../media/image898.png"/><Relationship Id="rId9" Type="http://schemas.openxmlformats.org/officeDocument/2006/relationships/customXml" Target="../ink/ink1492.xml"/><Relationship Id="rId13" Type="http://schemas.openxmlformats.org/officeDocument/2006/relationships/customXml" Target="../ink/ink1494.xml"/><Relationship Id="rId18" Type="http://schemas.openxmlformats.org/officeDocument/2006/relationships/image" Target="../media/image905.png"/><Relationship Id="rId39" Type="http://schemas.openxmlformats.org/officeDocument/2006/relationships/customXml" Target="../ink/ink1507.xml"/><Relationship Id="rId34" Type="http://schemas.openxmlformats.org/officeDocument/2006/relationships/image" Target="../media/image914.png"/><Relationship Id="rId50" Type="http://schemas.openxmlformats.org/officeDocument/2006/relationships/image" Target="../media/image921.png"/><Relationship Id="rId55" Type="http://schemas.openxmlformats.org/officeDocument/2006/relationships/customXml" Target="../ink/ink1515.xml"/><Relationship Id="rId76" Type="http://schemas.openxmlformats.org/officeDocument/2006/relationships/image" Target="../media/image934.png"/><Relationship Id="rId7" Type="http://schemas.openxmlformats.org/officeDocument/2006/relationships/customXml" Target="../ink/ink1491.xml"/><Relationship Id="rId71" Type="http://schemas.openxmlformats.org/officeDocument/2006/relationships/customXml" Target="../ink/ink1523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502.xml"/><Relationship Id="rId24" Type="http://schemas.openxmlformats.org/officeDocument/2006/relationships/image" Target="../media/image908.png"/><Relationship Id="rId40" Type="http://schemas.openxmlformats.org/officeDocument/2006/relationships/image" Target="../media/image917.png"/><Relationship Id="rId45" Type="http://schemas.openxmlformats.org/officeDocument/2006/relationships/customXml" Target="../ink/ink1510.xml"/><Relationship Id="rId66" Type="http://schemas.openxmlformats.org/officeDocument/2006/relationships/image" Target="../media/image929.png"/><Relationship Id="rId61" Type="http://schemas.openxmlformats.org/officeDocument/2006/relationships/customXml" Target="../ink/ink1518.xml"/><Relationship Id="rId82" Type="http://schemas.openxmlformats.org/officeDocument/2006/relationships/image" Target="../media/image937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42.xml"/><Relationship Id="rId117" Type="http://schemas.openxmlformats.org/officeDocument/2006/relationships/customXml" Target="../ink/ink1588.xml"/><Relationship Id="rId21" Type="http://schemas.openxmlformats.org/officeDocument/2006/relationships/image" Target="../media/image708.png"/><Relationship Id="rId42" Type="http://schemas.openxmlformats.org/officeDocument/2006/relationships/customXml" Target="../ink/ink1550.xml"/><Relationship Id="rId47" Type="http://schemas.openxmlformats.org/officeDocument/2006/relationships/image" Target="../media/image959.png"/><Relationship Id="rId63" Type="http://schemas.openxmlformats.org/officeDocument/2006/relationships/customXml" Target="../ink/ink1561.xml"/><Relationship Id="rId68" Type="http://schemas.openxmlformats.org/officeDocument/2006/relationships/image" Target="../media/image969.png"/><Relationship Id="rId84" Type="http://schemas.openxmlformats.org/officeDocument/2006/relationships/image" Target="../media/image977.png"/><Relationship Id="rId89" Type="http://schemas.openxmlformats.org/officeDocument/2006/relationships/customXml" Target="../ink/ink1574.xml"/><Relationship Id="rId112" Type="http://schemas.openxmlformats.org/officeDocument/2006/relationships/image" Target="../media/image991.png"/><Relationship Id="rId16" Type="http://schemas.openxmlformats.org/officeDocument/2006/relationships/customXml" Target="../ink/ink1537.xml"/><Relationship Id="rId107" Type="http://schemas.openxmlformats.org/officeDocument/2006/relationships/customXml" Target="../ink/ink1583.xml"/><Relationship Id="rId11" Type="http://schemas.openxmlformats.org/officeDocument/2006/relationships/image" Target="../media/image942.png"/><Relationship Id="rId32" Type="http://schemas.openxmlformats.org/officeDocument/2006/relationships/customXml" Target="../ink/ink1545.xml"/><Relationship Id="rId37" Type="http://schemas.openxmlformats.org/officeDocument/2006/relationships/image" Target="../media/image954.png"/><Relationship Id="rId53" Type="http://schemas.openxmlformats.org/officeDocument/2006/relationships/image" Target="../media/image962.png"/><Relationship Id="rId58" Type="http://schemas.openxmlformats.org/officeDocument/2006/relationships/image" Target="../media/image964.png"/><Relationship Id="rId74" Type="http://schemas.openxmlformats.org/officeDocument/2006/relationships/image" Target="../media/image972.png"/><Relationship Id="rId79" Type="http://schemas.openxmlformats.org/officeDocument/2006/relationships/customXml" Target="../ink/ink1569.xml"/><Relationship Id="rId102" Type="http://schemas.openxmlformats.org/officeDocument/2006/relationships/image" Target="../media/image986.png"/><Relationship Id="rId5" Type="http://schemas.openxmlformats.org/officeDocument/2006/relationships/image" Target="../media/image940.png"/><Relationship Id="rId90" Type="http://schemas.openxmlformats.org/officeDocument/2006/relationships/image" Target="../media/image980.png"/><Relationship Id="rId95" Type="http://schemas.openxmlformats.org/officeDocument/2006/relationships/customXml" Target="../ink/ink1577.xml"/><Relationship Id="rId22" Type="http://schemas.openxmlformats.org/officeDocument/2006/relationships/customXml" Target="../ink/ink1540.xml"/><Relationship Id="rId27" Type="http://schemas.openxmlformats.org/officeDocument/2006/relationships/image" Target="../media/image949.png"/><Relationship Id="rId43" Type="http://schemas.openxmlformats.org/officeDocument/2006/relationships/image" Target="../media/image957.png"/><Relationship Id="rId48" Type="http://schemas.openxmlformats.org/officeDocument/2006/relationships/customXml" Target="../ink/ink1553.xml"/><Relationship Id="rId64" Type="http://schemas.openxmlformats.org/officeDocument/2006/relationships/image" Target="../media/image967.png"/><Relationship Id="rId69" Type="http://schemas.openxmlformats.org/officeDocument/2006/relationships/customXml" Target="../ink/ink1564.xml"/><Relationship Id="rId113" Type="http://schemas.openxmlformats.org/officeDocument/2006/relationships/customXml" Target="../ink/ink1586.xml"/><Relationship Id="rId118" Type="http://schemas.openxmlformats.org/officeDocument/2006/relationships/image" Target="../media/image994.png"/><Relationship Id="rId80" Type="http://schemas.openxmlformats.org/officeDocument/2006/relationships/image" Target="../media/image975.png"/><Relationship Id="rId85" Type="http://schemas.openxmlformats.org/officeDocument/2006/relationships/customXml" Target="../ink/ink1572.xml"/><Relationship Id="rId12" Type="http://schemas.openxmlformats.org/officeDocument/2006/relationships/customXml" Target="../ink/ink1535.xml"/><Relationship Id="rId17" Type="http://schemas.openxmlformats.org/officeDocument/2006/relationships/image" Target="../media/image945.png"/><Relationship Id="rId33" Type="http://schemas.openxmlformats.org/officeDocument/2006/relationships/image" Target="../media/image952.png"/><Relationship Id="rId38" Type="http://schemas.openxmlformats.org/officeDocument/2006/relationships/customXml" Target="../ink/ink1548.xml"/><Relationship Id="rId59" Type="http://schemas.openxmlformats.org/officeDocument/2006/relationships/customXml" Target="../ink/ink1559.xml"/><Relationship Id="rId103" Type="http://schemas.openxmlformats.org/officeDocument/2006/relationships/customXml" Target="../ink/ink1581.xml"/><Relationship Id="rId108" Type="http://schemas.openxmlformats.org/officeDocument/2006/relationships/image" Target="../media/image989.png"/><Relationship Id="rId54" Type="http://schemas.openxmlformats.org/officeDocument/2006/relationships/customXml" Target="../ink/ink1556.xml"/><Relationship Id="rId70" Type="http://schemas.openxmlformats.org/officeDocument/2006/relationships/image" Target="../media/image970.png"/><Relationship Id="rId75" Type="http://schemas.openxmlformats.org/officeDocument/2006/relationships/customXml" Target="../ink/ink1567.xml"/><Relationship Id="rId91" Type="http://schemas.openxmlformats.org/officeDocument/2006/relationships/customXml" Target="../ink/ink1575.xml"/><Relationship Id="rId96" Type="http://schemas.openxmlformats.org/officeDocument/2006/relationships/image" Target="../media/image983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32.xml"/><Relationship Id="rId23" Type="http://schemas.openxmlformats.org/officeDocument/2006/relationships/image" Target="../media/image947.png"/><Relationship Id="rId28" Type="http://schemas.openxmlformats.org/officeDocument/2006/relationships/customXml" Target="../ink/ink1543.xml"/><Relationship Id="rId49" Type="http://schemas.openxmlformats.org/officeDocument/2006/relationships/image" Target="../media/image960.png"/><Relationship Id="rId114" Type="http://schemas.openxmlformats.org/officeDocument/2006/relationships/image" Target="../media/image992.png"/><Relationship Id="rId119" Type="http://schemas.openxmlformats.org/officeDocument/2006/relationships/customXml" Target="../ink/ink1589.xml"/><Relationship Id="rId10" Type="http://schemas.openxmlformats.org/officeDocument/2006/relationships/customXml" Target="../ink/ink1534.xml"/><Relationship Id="rId31" Type="http://schemas.openxmlformats.org/officeDocument/2006/relationships/image" Target="../media/image951.png"/><Relationship Id="rId44" Type="http://schemas.openxmlformats.org/officeDocument/2006/relationships/customXml" Target="../ink/ink1551.xml"/><Relationship Id="rId52" Type="http://schemas.openxmlformats.org/officeDocument/2006/relationships/customXml" Target="../ink/ink1555.xml"/><Relationship Id="rId60" Type="http://schemas.openxmlformats.org/officeDocument/2006/relationships/image" Target="../media/image965.png"/><Relationship Id="rId65" Type="http://schemas.openxmlformats.org/officeDocument/2006/relationships/customXml" Target="../ink/ink1562.xml"/><Relationship Id="rId73" Type="http://schemas.openxmlformats.org/officeDocument/2006/relationships/customXml" Target="../ink/ink1566.xml"/><Relationship Id="rId78" Type="http://schemas.openxmlformats.org/officeDocument/2006/relationships/image" Target="../media/image974.png"/><Relationship Id="rId81" Type="http://schemas.openxmlformats.org/officeDocument/2006/relationships/customXml" Target="../ink/ink1570.xml"/><Relationship Id="rId86" Type="http://schemas.openxmlformats.org/officeDocument/2006/relationships/image" Target="../media/image978.png"/><Relationship Id="rId94" Type="http://schemas.openxmlformats.org/officeDocument/2006/relationships/image" Target="../media/image982.png"/><Relationship Id="rId99" Type="http://schemas.openxmlformats.org/officeDocument/2006/relationships/customXml" Target="../ink/ink1579.xml"/><Relationship Id="rId101" Type="http://schemas.openxmlformats.org/officeDocument/2006/relationships/customXml" Target="../ink/ink1580.xml"/><Relationship Id="rId4" Type="http://schemas.openxmlformats.org/officeDocument/2006/relationships/customXml" Target="../ink/ink1531.xml"/><Relationship Id="rId9" Type="http://schemas.openxmlformats.org/officeDocument/2006/relationships/image" Target="../media/image5330.png"/><Relationship Id="rId13" Type="http://schemas.openxmlformats.org/officeDocument/2006/relationships/image" Target="../media/image943.png"/><Relationship Id="rId18" Type="http://schemas.openxmlformats.org/officeDocument/2006/relationships/customXml" Target="../ink/ink1538.xml"/><Relationship Id="rId39" Type="http://schemas.openxmlformats.org/officeDocument/2006/relationships/image" Target="../media/image955.png"/><Relationship Id="rId109" Type="http://schemas.openxmlformats.org/officeDocument/2006/relationships/customXml" Target="../ink/ink1584.xml"/><Relationship Id="rId34" Type="http://schemas.openxmlformats.org/officeDocument/2006/relationships/customXml" Target="../ink/ink1546.xml"/><Relationship Id="rId50" Type="http://schemas.openxmlformats.org/officeDocument/2006/relationships/customXml" Target="../ink/ink1554.xml"/><Relationship Id="rId55" Type="http://schemas.openxmlformats.org/officeDocument/2006/relationships/image" Target="../media/image963.png"/><Relationship Id="rId76" Type="http://schemas.openxmlformats.org/officeDocument/2006/relationships/image" Target="../media/image973.png"/><Relationship Id="rId97" Type="http://schemas.openxmlformats.org/officeDocument/2006/relationships/customXml" Target="../ink/ink1578.xml"/><Relationship Id="rId104" Type="http://schemas.openxmlformats.org/officeDocument/2006/relationships/image" Target="../media/image987.png"/><Relationship Id="rId120" Type="http://schemas.openxmlformats.org/officeDocument/2006/relationships/image" Target="../media/image995.png"/><Relationship Id="rId7" Type="http://schemas.openxmlformats.org/officeDocument/2006/relationships/image" Target="../media/image941.png"/><Relationship Id="rId71" Type="http://schemas.openxmlformats.org/officeDocument/2006/relationships/customXml" Target="../ink/ink1565.xml"/><Relationship Id="rId92" Type="http://schemas.openxmlformats.org/officeDocument/2006/relationships/image" Target="../media/image981.png"/><Relationship Id="rId2" Type="http://schemas.openxmlformats.org/officeDocument/2006/relationships/image" Target="../media/image3111.png"/><Relationship Id="rId29" Type="http://schemas.openxmlformats.org/officeDocument/2006/relationships/image" Target="../media/image950.png"/><Relationship Id="rId24" Type="http://schemas.openxmlformats.org/officeDocument/2006/relationships/customXml" Target="../ink/ink1541.xml"/><Relationship Id="rId40" Type="http://schemas.openxmlformats.org/officeDocument/2006/relationships/customXml" Target="../ink/ink1549.xml"/><Relationship Id="rId45" Type="http://schemas.openxmlformats.org/officeDocument/2006/relationships/image" Target="../media/image958.png"/><Relationship Id="rId66" Type="http://schemas.openxmlformats.org/officeDocument/2006/relationships/image" Target="../media/image968.png"/><Relationship Id="rId87" Type="http://schemas.openxmlformats.org/officeDocument/2006/relationships/customXml" Target="../ink/ink1573.xml"/><Relationship Id="rId110" Type="http://schemas.openxmlformats.org/officeDocument/2006/relationships/image" Target="../media/image990.png"/><Relationship Id="rId115" Type="http://schemas.openxmlformats.org/officeDocument/2006/relationships/customXml" Target="../ink/ink1587.xml"/><Relationship Id="rId61" Type="http://schemas.openxmlformats.org/officeDocument/2006/relationships/customXml" Target="../ink/ink1560.xml"/><Relationship Id="rId82" Type="http://schemas.openxmlformats.org/officeDocument/2006/relationships/image" Target="../media/image976.png"/><Relationship Id="rId19" Type="http://schemas.openxmlformats.org/officeDocument/2006/relationships/image" Target="../media/image946.png"/><Relationship Id="rId14" Type="http://schemas.openxmlformats.org/officeDocument/2006/relationships/customXml" Target="../ink/ink1536.xml"/><Relationship Id="rId30" Type="http://schemas.openxmlformats.org/officeDocument/2006/relationships/customXml" Target="../ink/ink1544.xml"/><Relationship Id="rId35" Type="http://schemas.openxmlformats.org/officeDocument/2006/relationships/image" Target="../media/image953.png"/><Relationship Id="rId56" Type="http://schemas.openxmlformats.org/officeDocument/2006/relationships/customXml" Target="../ink/ink1557.xml"/><Relationship Id="rId77" Type="http://schemas.openxmlformats.org/officeDocument/2006/relationships/customXml" Target="../ink/ink1568.xml"/><Relationship Id="rId100" Type="http://schemas.openxmlformats.org/officeDocument/2006/relationships/image" Target="../media/image985.png"/><Relationship Id="rId105" Type="http://schemas.openxmlformats.org/officeDocument/2006/relationships/customXml" Target="../ink/ink1582.xml"/><Relationship Id="rId8" Type="http://schemas.openxmlformats.org/officeDocument/2006/relationships/customXml" Target="../ink/ink1533.xml"/><Relationship Id="rId51" Type="http://schemas.openxmlformats.org/officeDocument/2006/relationships/image" Target="../media/image961.png"/><Relationship Id="rId72" Type="http://schemas.openxmlformats.org/officeDocument/2006/relationships/image" Target="../media/image971.png"/><Relationship Id="rId93" Type="http://schemas.openxmlformats.org/officeDocument/2006/relationships/customXml" Target="../ink/ink1576.xml"/><Relationship Id="rId98" Type="http://schemas.openxmlformats.org/officeDocument/2006/relationships/image" Target="../media/image984.png"/><Relationship Id="rId3" Type="http://schemas.openxmlformats.org/officeDocument/2006/relationships/image" Target="../media/image3210.png"/><Relationship Id="rId25" Type="http://schemas.openxmlformats.org/officeDocument/2006/relationships/image" Target="../media/image948.png"/><Relationship Id="rId46" Type="http://schemas.openxmlformats.org/officeDocument/2006/relationships/customXml" Target="../ink/ink1552.xml"/><Relationship Id="rId67" Type="http://schemas.openxmlformats.org/officeDocument/2006/relationships/customXml" Target="../ink/ink1563.xml"/><Relationship Id="rId116" Type="http://schemas.openxmlformats.org/officeDocument/2006/relationships/image" Target="../media/image993.png"/><Relationship Id="rId20" Type="http://schemas.openxmlformats.org/officeDocument/2006/relationships/customXml" Target="../ink/ink1539.xml"/><Relationship Id="rId41" Type="http://schemas.openxmlformats.org/officeDocument/2006/relationships/image" Target="../media/image956.png"/><Relationship Id="rId62" Type="http://schemas.openxmlformats.org/officeDocument/2006/relationships/image" Target="../media/image966.png"/><Relationship Id="rId83" Type="http://schemas.openxmlformats.org/officeDocument/2006/relationships/customXml" Target="../ink/ink1571.xml"/><Relationship Id="rId88" Type="http://schemas.openxmlformats.org/officeDocument/2006/relationships/image" Target="../media/image979.png"/><Relationship Id="rId111" Type="http://schemas.openxmlformats.org/officeDocument/2006/relationships/customXml" Target="../ink/ink1585.xml"/><Relationship Id="rId15" Type="http://schemas.openxmlformats.org/officeDocument/2006/relationships/image" Target="../media/image944.png"/><Relationship Id="rId36" Type="http://schemas.openxmlformats.org/officeDocument/2006/relationships/customXml" Target="../ink/ink1547.xml"/><Relationship Id="rId57" Type="http://schemas.openxmlformats.org/officeDocument/2006/relationships/customXml" Target="../ink/ink1558.xml"/><Relationship Id="rId106" Type="http://schemas.openxmlformats.org/officeDocument/2006/relationships/image" Target="../media/image988.png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47.xml"/><Relationship Id="rId21" Type="http://schemas.openxmlformats.org/officeDocument/2006/relationships/customXml" Target="../ink/ink1599.xml"/><Relationship Id="rId42" Type="http://schemas.openxmlformats.org/officeDocument/2006/relationships/image" Target="../media/image1016.png"/><Relationship Id="rId63" Type="http://schemas.openxmlformats.org/officeDocument/2006/relationships/customXml" Target="../ink/ink1620.xml"/><Relationship Id="rId84" Type="http://schemas.openxmlformats.org/officeDocument/2006/relationships/image" Target="../media/image1035.png"/><Relationship Id="rId138" Type="http://schemas.openxmlformats.org/officeDocument/2006/relationships/image" Target="../media/image1062.png"/><Relationship Id="rId159" Type="http://schemas.openxmlformats.org/officeDocument/2006/relationships/customXml" Target="../ink/ink1668.xml"/><Relationship Id="rId170" Type="http://schemas.openxmlformats.org/officeDocument/2006/relationships/image" Target="../media/image1078.png"/><Relationship Id="rId191" Type="http://schemas.openxmlformats.org/officeDocument/2006/relationships/customXml" Target="../ink/ink1684.xml"/><Relationship Id="rId205" Type="http://schemas.openxmlformats.org/officeDocument/2006/relationships/customXml" Target="../ink/ink1691.xml"/><Relationship Id="rId107" Type="http://schemas.openxmlformats.org/officeDocument/2006/relationships/customXml" Target="../ink/ink1642.xml"/><Relationship Id="rId11" Type="http://schemas.openxmlformats.org/officeDocument/2006/relationships/customXml" Target="../ink/ink1594.xml"/><Relationship Id="rId32" Type="http://schemas.openxmlformats.org/officeDocument/2006/relationships/image" Target="../media/image10111.png"/><Relationship Id="rId53" Type="http://schemas.openxmlformats.org/officeDocument/2006/relationships/customXml" Target="../ink/ink1615.xml"/><Relationship Id="rId74" Type="http://schemas.openxmlformats.org/officeDocument/2006/relationships/image" Target="../media/image1031.png"/><Relationship Id="rId128" Type="http://schemas.openxmlformats.org/officeDocument/2006/relationships/image" Target="../media/image1057.png"/><Relationship Id="rId149" Type="http://schemas.openxmlformats.org/officeDocument/2006/relationships/customXml" Target="../ink/ink1663.xml"/><Relationship Id="rId5" Type="http://schemas.openxmlformats.org/officeDocument/2006/relationships/customXml" Target="../ink/ink1591.xml"/><Relationship Id="rId95" Type="http://schemas.openxmlformats.org/officeDocument/2006/relationships/customXml" Target="../ink/ink1636.xml"/><Relationship Id="rId160" Type="http://schemas.openxmlformats.org/officeDocument/2006/relationships/image" Target="../media/image1073.png"/><Relationship Id="rId181" Type="http://schemas.openxmlformats.org/officeDocument/2006/relationships/customXml" Target="../ink/ink1679.xml"/><Relationship Id="rId22" Type="http://schemas.openxmlformats.org/officeDocument/2006/relationships/image" Target="../media/image1005.png"/><Relationship Id="rId43" Type="http://schemas.openxmlformats.org/officeDocument/2006/relationships/customXml" Target="../ink/ink1610.xml"/><Relationship Id="rId64" Type="http://schemas.openxmlformats.org/officeDocument/2006/relationships/image" Target="../media/image1026.png"/><Relationship Id="rId118" Type="http://schemas.openxmlformats.org/officeDocument/2006/relationships/image" Target="../media/image1052.png"/><Relationship Id="rId139" Type="http://schemas.openxmlformats.org/officeDocument/2006/relationships/customXml" Target="../ink/ink1658.xml"/><Relationship Id="rId85" Type="http://schemas.openxmlformats.org/officeDocument/2006/relationships/customXml" Target="../ink/ink1631.xml"/><Relationship Id="rId150" Type="http://schemas.openxmlformats.org/officeDocument/2006/relationships/image" Target="../media/image1068.png"/><Relationship Id="rId171" Type="http://schemas.openxmlformats.org/officeDocument/2006/relationships/customXml" Target="../ink/ink1674.xml"/><Relationship Id="rId192" Type="http://schemas.openxmlformats.org/officeDocument/2006/relationships/image" Target="../media/image1089.png"/><Relationship Id="rId206" Type="http://schemas.openxmlformats.org/officeDocument/2006/relationships/image" Target="../media/image1095.png"/><Relationship Id="rId12" Type="http://schemas.openxmlformats.org/officeDocument/2006/relationships/image" Target="../media/image1000.png"/><Relationship Id="rId33" Type="http://schemas.openxmlformats.org/officeDocument/2006/relationships/customXml" Target="../ink/ink1605.xml"/><Relationship Id="rId108" Type="http://schemas.openxmlformats.org/officeDocument/2006/relationships/image" Target="../media/image1047.png"/><Relationship Id="rId129" Type="http://schemas.openxmlformats.org/officeDocument/2006/relationships/customXml" Target="../ink/ink1653.xml"/><Relationship Id="rId54" Type="http://schemas.openxmlformats.org/officeDocument/2006/relationships/image" Target="../media/image1021.png"/><Relationship Id="rId75" Type="http://schemas.openxmlformats.org/officeDocument/2006/relationships/customXml" Target="../ink/ink1626.xml"/><Relationship Id="rId96" Type="http://schemas.openxmlformats.org/officeDocument/2006/relationships/image" Target="../media/image1041.png"/><Relationship Id="rId140" Type="http://schemas.openxmlformats.org/officeDocument/2006/relationships/image" Target="../media/image1063.png"/><Relationship Id="rId161" Type="http://schemas.openxmlformats.org/officeDocument/2006/relationships/customXml" Target="../ink/ink1669.xml"/><Relationship Id="rId182" Type="http://schemas.openxmlformats.org/officeDocument/2006/relationships/image" Target="../media/image1084.png"/><Relationship Id="rId6" Type="http://schemas.openxmlformats.org/officeDocument/2006/relationships/image" Target="../media/image997.png"/><Relationship Id="rId23" Type="http://schemas.openxmlformats.org/officeDocument/2006/relationships/customXml" Target="../ink/ink1600.xml"/><Relationship Id="rId119" Type="http://schemas.openxmlformats.org/officeDocument/2006/relationships/customXml" Target="../ink/ink1648.xml"/><Relationship Id="rId44" Type="http://schemas.openxmlformats.org/officeDocument/2006/relationships/image" Target="../media/image1017.png"/><Relationship Id="rId65" Type="http://schemas.openxmlformats.org/officeDocument/2006/relationships/customXml" Target="../ink/ink1621.xml"/><Relationship Id="rId86" Type="http://schemas.openxmlformats.org/officeDocument/2006/relationships/image" Target="../media/image1036.png"/><Relationship Id="rId130" Type="http://schemas.openxmlformats.org/officeDocument/2006/relationships/image" Target="../media/image1058.png"/><Relationship Id="rId151" Type="http://schemas.openxmlformats.org/officeDocument/2006/relationships/customXml" Target="../ink/ink1664.xml"/><Relationship Id="rId172" Type="http://schemas.openxmlformats.org/officeDocument/2006/relationships/image" Target="../media/image1079.png"/><Relationship Id="rId193" Type="http://schemas.openxmlformats.org/officeDocument/2006/relationships/customXml" Target="../ink/ink1685.xml"/><Relationship Id="rId207" Type="http://schemas.openxmlformats.org/officeDocument/2006/relationships/customXml" Target="../ink/ink1692.xml"/><Relationship Id="rId13" Type="http://schemas.openxmlformats.org/officeDocument/2006/relationships/customXml" Target="../ink/ink1595.xml"/><Relationship Id="rId109" Type="http://schemas.openxmlformats.org/officeDocument/2006/relationships/customXml" Target="../ink/ink1643.xml"/><Relationship Id="rId34" Type="http://schemas.openxmlformats.org/officeDocument/2006/relationships/image" Target="../media/image1012.png"/><Relationship Id="rId55" Type="http://schemas.openxmlformats.org/officeDocument/2006/relationships/customXml" Target="../ink/ink1616.xml"/><Relationship Id="rId76" Type="http://schemas.openxmlformats.org/officeDocument/2006/relationships/image" Target="../media/image1032.png"/><Relationship Id="rId97" Type="http://schemas.openxmlformats.org/officeDocument/2006/relationships/customXml" Target="../ink/ink1637.xml"/><Relationship Id="rId120" Type="http://schemas.openxmlformats.org/officeDocument/2006/relationships/image" Target="../media/image1053.png"/><Relationship Id="rId141" Type="http://schemas.openxmlformats.org/officeDocument/2006/relationships/customXml" Target="../ink/ink1659.xml"/><Relationship Id="rId7" Type="http://schemas.openxmlformats.org/officeDocument/2006/relationships/customXml" Target="../ink/ink1592.xml"/><Relationship Id="rId162" Type="http://schemas.openxmlformats.org/officeDocument/2006/relationships/image" Target="../media/image1074.png"/><Relationship Id="rId183" Type="http://schemas.openxmlformats.org/officeDocument/2006/relationships/customXml" Target="../ink/ink1680.xml"/><Relationship Id="rId24" Type="http://schemas.openxmlformats.org/officeDocument/2006/relationships/image" Target="../media/image1006.png"/><Relationship Id="rId45" Type="http://schemas.openxmlformats.org/officeDocument/2006/relationships/customXml" Target="../ink/ink1611.xml"/><Relationship Id="rId66" Type="http://schemas.openxmlformats.org/officeDocument/2006/relationships/image" Target="../media/image1027.png"/><Relationship Id="rId87" Type="http://schemas.openxmlformats.org/officeDocument/2006/relationships/customXml" Target="../ink/ink1632.xml"/><Relationship Id="rId110" Type="http://schemas.openxmlformats.org/officeDocument/2006/relationships/image" Target="../media/image1048.png"/><Relationship Id="rId131" Type="http://schemas.openxmlformats.org/officeDocument/2006/relationships/customXml" Target="../ink/ink1654.xml"/><Relationship Id="rId61" Type="http://schemas.openxmlformats.org/officeDocument/2006/relationships/customXml" Target="../ink/ink1619.xml"/><Relationship Id="rId82" Type="http://schemas.openxmlformats.org/officeDocument/2006/relationships/image" Target="../media/image1034.png"/><Relationship Id="rId152" Type="http://schemas.openxmlformats.org/officeDocument/2006/relationships/image" Target="../media/image1069.png"/><Relationship Id="rId173" Type="http://schemas.openxmlformats.org/officeDocument/2006/relationships/customXml" Target="../ink/ink1675.xml"/><Relationship Id="rId194" Type="http://schemas.openxmlformats.org/officeDocument/2006/relationships/image" Target="../media/image1090.png"/><Relationship Id="rId199" Type="http://schemas.openxmlformats.org/officeDocument/2006/relationships/customXml" Target="../ink/ink1688.xml"/><Relationship Id="rId203" Type="http://schemas.openxmlformats.org/officeDocument/2006/relationships/customXml" Target="../ink/ink1690.xml"/><Relationship Id="rId208" Type="http://schemas.openxmlformats.org/officeDocument/2006/relationships/image" Target="../media/image1096.png"/><Relationship Id="rId19" Type="http://schemas.openxmlformats.org/officeDocument/2006/relationships/customXml" Target="../ink/ink1598.xml"/><Relationship Id="rId14" Type="http://schemas.openxmlformats.org/officeDocument/2006/relationships/image" Target="../media/image1001.png"/><Relationship Id="rId30" Type="http://schemas.openxmlformats.org/officeDocument/2006/relationships/image" Target="../media/image1009.png"/><Relationship Id="rId35" Type="http://schemas.openxmlformats.org/officeDocument/2006/relationships/customXml" Target="../ink/ink1606.xml"/><Relationship Id="rId56" Type="http://schemas.openxmlformats.org/officeDocument/2006/relationships/image" Target="../media/image1022.png"/><Relationship Id="rId77" Type="http://schemas.openxmlformats.org/officeDocument/2006/relationships/customXml" Target="../ink/ink1627.xml"/><Relationship Id="rId100" Type="http://schemas.openxmlformats.org/officeDocument/2006/relationships/image" Target="../media/image1043.png"/><Relationship Id="rId105" Type="http://schemas.openxmlformats.org/officeDocument/2006/relationships/customXml" Target="../ink/ink1641.xml"/><Relationship Id="rId126" Type="http://schemas.openxmlformats.org/officeDocument/2006/relationships/image" Target="../media/image1056.png"/><Relationship Id="rId147" Type="http://schemas.openxmlformats.org/officeDocument/2006/relationships/customXml" Target="../ink/ink1662.xml"/><Relationship Id="rId168" Type="http://schemas.openxmlformats.org/officeDocument/2006/relationships/image" Target="../media/image1077.png"/><Relationship Id="rId8" Type="http://schemas.openxmlformats.org/officeDocument/2006/relationships/image" Target="../media/image998.png"/><Relationship Id="rId51" Type="http://schemas.openxmlformats.org/officeDocument/2006/relationships/customXml" Target="../ink/ink1614.xml"/><Relationship Id="rId72" Type="http://schemas.openxmlformats.org/officeDocument/2006/relationships/image" Target="../media/image1030.png"/><Relationship Id="rId93" Type="http://schemas.openxmlformats.org/officeDocument/2006/relationships/customXml" Target="../ink/ink1635.xml"/><Relationship Id="rId98" Type="http://schemas.openxmlformats.org/officeDocument/2006/relationships/image" Target="../media/image1042.png"/><Relationship Id="rId121" Type="http://schemas.openxmlformats.org/officeDocument/2006/relationships/customXml" Target="../ink/ink1649.xml"/><Relationship Id="rId142" Type="http://schemas.openxmlformats.org/officeDocument/2006/relationships/image" Target="../media/image1064.png"/><Relationship Id="rId163" Type="http://schemas.openxmlformats.org/officeDocument/2006/relationships/customXml" Target="../ink/ink1670.xml"/><Relationship Id="rId184" Type="http://schemas.openxmlformats.org/officeDocument/2006/relationships/image" Target="../media/image1085.png"/><Relationship Id="rId189" Type="http://schemas.openxmlformats.org/officeDocument/2006/relationships/customXml" Target="../ink/ink1683.xml"/><Relationship Id="rId3" Type="http://schemas.openxmlformats.org/officeDocument/2006/relationships/customXml" Target="../ink/ink1590.xml"/><Relationship Id="rId25" Type="http://schemas.openxmlformats.org/officeDocument/2006/relationships/customXml" Target="../ink/ink1601.xml"/><Relationship Id="rId46" Type="http://schemas.openxmlformats.org/officeDocument/2006/relationships/image" Target="../media/image5450.png"/><Relationship Id="rId67" Type="http://schemas.openxmlformats.org/officeDocument/2006/relationships/customXml" Target="../ink/ink1622.xml"/><Relationship Id="rId116" Type="http://schemas.openxmlformats.org/officeDocument/2006/relationships/image" Target="../media/image1051.png"/><Relationship Id="rId137" Type="http://schemas.openxmlformats.org/officeDocument/2006/relationships/customXml" Target="../ink/ink1657.xml"/><Relationship Id="rId158" Type="http://schemas.openxmlformats.org/officeDocument/2006/relationships/image" Target="../media/image1072.png"/><Relationship Id="rId20" Type="http://schemas.openxmlformats.org/officeDocument/2006/relationships/image" Target="../media/image1004.png"/><Relationship Id="rId41" Type="http://schemas.openxmlformats.org/officeDocument/2006/relationships/customXml" Target="../ink/ink1609.xml"/><Relationship Id="rId62" Type="http://schemas.openxmlformats.org/officeDocument/2006/relationships/image" Target="../media/image1025.png"/><Relationship Id="rId83" Type="http://schemas.openxmlformats.org/officeDocument/2006/relationships/customXml" Target="../ink/ink1630.xml"/><Relationship Id="rId88" Type="http://schemas.openxmlformats.org/officeDocument/2006/relationships/image" Target="../media/image1037.png"/><Relationship Id="rId111" Type="http://schemas.openxmlformats.org/officeDocument/2006/relationships/customXml" Target="../ink/ink1644.xml"/><Relationship Id="rId132" Type="http://schemas.openxmlformats.org/officeDocument/2006/relationships/image" Target="../media/image1059.png"/><Relationship Id="rId153" Type="http://schemas.openxmlformats.org/officeDocument/2006/relationships/customXml" Target="../ink/ink1665.xml"/><Relationship Id="rId174" Type="http://schemas.openxmlformats.org/officeDocument/2006/relationships/image" Target="../media/image1080.png"/><Relationship Id="rId179" Type="http://schemas.openxmlformats.org/officeDocument/2006/relationships/customXml" Target="../ink/ink1678.xml"/><Relationship Id="rId195" Type="http://schemas.openxmlformats.org/officeDocument/2006/relationships/customXml" Target="../ink/ink1686.xml"/><Relationship Id="rId209" Type="http://schemas.openxmlformats.org/officeDocument/2006/relationships/customXml" Target="../ink/ink1693.xml"/><Relationship Id="rId190" Type="http://schemas.openxmlformats.org/officeDocument/2006/relationships/image" Target="../media/image1088.png"/><Relationship Id="rId204" Type="http://schemas.openxmlformats.org/officeDocument/2006/relationships/image" Target="../media/image1094.png"/><Relationship Id="rId15" Type="http://schemas.openxmlformats.org/officeDocument/2006/relationships/customXml" Target="../ink/ink1596.xml"/><Relationship Id="rId36" Type="http://schemas.openxmlformats.org/officeDocument/2006/relationships/image" Target="../media/image1013.png"/><Relationship Id="rId57" Type="http://schemas.openxmlformats.org/officeDocument/2006/relationships/customXml" Target="../ink/ink1617.xml"/><Relationship Id="rId106" Type="http://schemas.openxmlformats.org/officeDocument/2006/relationships/image" Target="../media/image1046.png"/><Relationship Id="rId127" Type="http://schemas.openxmlformats.org/officeDocument/2006/relationships/customXml" Target="../ink/ink1652.xml"/><Relationship Id="rId10" Type="http://schemas.openxmlformats.org/officeDocument/2006/relationships/image" Target="../media/image999.png"/><Relationship Id="rId31" Type="http://schemas.openxmlformats.org/officeDocument/2006/relationships/customXml" Target="../ink/ink1604.xml"/><Relationship Id="rId52" Type="http://schemas.openxmlformats.org/officeDocument/2006/relationships/image" Target="../media/image1020.png"/><Relationship Id="rId73" Type="http://schemas.openxmlformats.org/officeDocument/2006/relationships/customXml" Target="../ink/ink1625.xml"/><Relationship Id="rId78" Type="http://schemas.openxmlformats.org/officeDocument/2006/relationships/image" Target="../media/image5460.png"/><Relationship Id="rId94" Type="http://schemas.openxmlformats.org/officeDocument/2006/relationships/image" Target="../media/image1040.png"/><Relationship Id="rId99" Type="http://schemas.openxmlformats.org/officeDocument/2006/relationships/customXml" Target="../ink/ink1638.xml"/><Relationship Id="rId101" Type="http://schemas.openxmlformats.org/officeDocument/2006/relationships/customXml" Target="../ink/ink1639.xml"/><Relationship Id="rId122" Type="http://schemas.openxmlformats.org/officeDocument/2006/relationships/image" Target="../media/image1054.png"/><Relationship Id="rId143" Type="http://schemas.openxmlformats.org/officeDocument/2006/relationships/customXml" Target="../ink/ink1660.xml"/><Relationship Id="rId148" Type="http://schemas.openxmlformats.org/officeDocument/2006/relationships/image" Target="../media/image1067.png"/><Relationship Id="rId164" Type="http://schemas.openxmlformats.org/officeDocument/2006/relationships/image" Target="../media/image1075.png"/><Relationship Id="rId169" Type="http://schemas.openxmlformats.org/officeDocument/2006/relationships/customXml" Target="../ink/ink1673.xml"/><Relationship Id="rId185" Type="http://schemas.openxmlformats.org/officeDocument/2006/relationships/customXml" Target="../ink/ink1681.xml"/><Relationship Id="rId4" Type="http://schemas.openxmlformats.org/officeDocument/2006/relationships/image" Target="../media/image996.png"/><Relationship Id="rId9" Type="http://schemas.openxmlformats.org/officeDocument/2006/relationships/customXml" Target="../ink/ink1593.xml"/><Relationship Id="rId180" Type="http://schemas.openxmlformats.org/officeDocument/2006/relationships/image" Target="../media/image1083.png"/><Relationship Id="rId210" Type="http://schemas.openxmlformats.org/officeDocument/2006/relationships/image" Target="../media/image1097.png"/><Relationship Id="rId26" Type="http://schemas.openxmlformats.org/officeDocument/2006/relationships/image" Target="../media/image1007.png"/><Relationship Id="rId47" Type="http://schemas.openxmlformats.org/officeDocument/2006/relationships/customXml" Target="../ink/ink1612.xml"/><Relationship Id="rId68" Type="http://schemas.openxmlformats.org/officeDocument/2006/relationships/image" Target="../media/image1028.png"/><Relationship Id="rId89" Type="http://schemas.openxmlformats.org/officeDocument/2006/relationships/customXml" Target="../ink/ink1633.xml"/><Relationship Id="rId112" Type="http://schemas.openxmlformats.org/officeDocument/2006/relationships/image" Target="../media/image1049.png"/><Relationship Id="rId133" Type="http://schemas.openxmlformats.org/officeDocument/2006/relationships/customXml" Target="../ink/ink1655.xml"/><Relationship Id="rId154" Type="http://schemas.openxmlformats.org/officeDocument/2006/relationships/image" Target="../media/image1070.png"/><Relationship Id="rId175" Type="http://schemas.openxmlformats.org/officeDocument/2006/relationships/customXml" Target="../ink/ink1676.xml"/><Relationship Id="rId196" Type="http://schemas.openxmlformats.org/officeDocument/2006/relationships/image" Target="../media/image1091.png"/><Relationship Id="rId200" Type="http://schemas.openxmlformats.org/officeDocument/2006/relationships/image" Target="../media/image1093.png"/><Relationship Id="rId16" Type="http://schemas.openxmlformats.org/officeDocument/2006/relationships/image" Target="../media/image1002.png"/><Relationship Id="rId37" Type="http://schemas.openxmlformats.org/officeDocument/2006/relationships/customXml" Target="../ink/ink1607.xml"/><Relationship Id="rId58" Type="http://schemas.openxmlformats.org/officeDocument/2006/relationships/image" Target="../media/image1023.png"/><Relationship Id="rId79" Type="http://schemas.openxmlformats.org/officeDocument/2006/relationships/customXml" Target="../ink/ink1628.xml"/><Relationship Id="rId102" Type="http://schemas.openxmlformats.org/officeDocument/2006/relationships/image" Target="../media/image1044.png"/><Relationship Id="rId123" Type="http://schemas.openxmlformats.org/officeDocument/2006/relationships/customXml" Target="../ink/ink1650.xml"/><Relationship Id="rId144" Type="http://schemas.openxmlformats.org/officeDocument/2006/relationships/image" Target="../media/image1065.png"/><Relationship Id="rId90" Type="http://schemas.openxmlformats.org/officeDocument/2006/relationships/image" Target="../media/image1038.png"/><Relationship Id="rId165" Type="http://schemas.openxmlformats.org/officeDocument/2006/relationships/customXml" Target="../ink/ink1671.xml"/><Relationship Id="rId186" Type="http://schemas.openxmlformats.org/officeDocument/2006/relationships/image" Target="../media/image1086.png"/><Relationship Id="rId27" Type="http://schemas.openxmlformats.org/officeDocument/2006/relationships/customXml" Target="../ink/ink1602.xml"/><Relationship Id="rId48" Type="http://schemas.openxmlformats.org/officeDocument/2006/relationships/image" Target="../media/image1018.png"/><Relationship Id="rId69" Type="http://schemas.openxmlformats.org/officeDocument/2006/relationships/customXml" Target="../ink/ink1623.xml"/><Relationship Id="rId113" Type="http://schemas.openxmlformats.org/officeDocument/2006/relationships/customXml" Target="../ink/ink1645.xml"/><Relationship Id="rId134" Type="http://schemas.openxmlformats.org/officeDocument/2006/relationships/image" Target="../media/image1060.png"/><Relationship Id="rId80" Type="http://schemas.openxmlformats.org/officeDocument/2006/relationships/image" Target="../media/image1033.png"/><Relationship Id="rId155" Type="http://schemas.openxmlformats.org/officeDocument/2006/relationships/customXml" Target="../ink/ink1666.xml"/><Relationship Id="rId176" Type="http://schemas.openxmlformats.org/officeDocument/2006/relationships/image" Target="../media/image1081.png"/><Relationship Id="rId197" Type="http://schemas.openxmlformats.org/officeDocument/2006/relationships/customXml" Target="../ink/ink1687.xml"/><Relationship Id="rId201" Type="http://schemas.openxmlformats.org/officeDocument/2006/relationships/customXml" Target="../ink/ink1689.xml"/><Relationship Id="rId17" Type="http://schemas.openxmlformats.org/officeDocument/2006/relationships/customXml" Target="../ink/ink1597.xml"/><Relationship Id="rId38" Type="http://schemas.openxmlformats.org/officeDocument/2006/relationships/image" Target="../media/image1014.png"/><Relationship Id="rId59" Type="http://schemas.openxmlformats.org/officeDocument/2006/relationships/customXml" Target="../ink/ink1618.xml"/><Relationship Id="rId103" Type="http://schemas.openxmlformats.org/officeDocument/2006/relationships/customXml" Target="../ink/ink1640.xml"/><Relationship Id="rId124" Type="http://schemas.openxmlformats.org/officeDocument/2006/relationships/image" Target="../media/image1055.png"/><Relationship Id="rId70" Type="http://schemas.openxmlformats.org/officeDocument/2006/relationships/image" Target="../media/image1029.png"/><Relationship Id="rId91" Type="http://schemas.openxmlformats.org/officeDocument/2006/relationships/customXml" Target="../ink/ink1634.xml"/><Relationship Id="rId145" Type="http://schemas.openxmlformats.org/officeDocument/2006/relationships/customXml" Target="../ink/ink1661.xml"/><Relationship Id="rId166" Type="http://schemas.openxmlformats.org/officeDocument/2006/relationships/image" Target="../media/image1076.png"/><Relationship Id="rId187" Type="http://schemas.openxmlformats.org/officeDocument/2006/relationships/customXml" Target="../ink/ink1682.xml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1008.png"/><Relationship Id="rId49" Type="http://schemas.openxmlformats.org/officeDocument/2006/relationships/customXml" Target="../ink/ink1613.xml"/><Relationship Id="rId114" Type="http://schemas.openxmlformats.org/officeDocument/2006/relationships/image" Target="../media/image1050.png"/><Relationship Id="rId60" Type="http://schemas.openxmlformats.org/officeDocument/2006/relationships/image" Target="../media/image1024.png"/><Relationship Id="rId81" Type="http://schemas.openxmlformats.org/officeDocument/2006/relationships/customXml" Target="../ink/ink1629.xml"/><Relationship Id="rId135" Type="http://schemas.openxmlformats.org/officeDocument/2006/relationships/customXml" Target="../ink/ink1656.xml"/><Relationship Id="rId156" Type="http://schemas.openxmlformats.org/officeDocument/2006/relationships/image" Target="../media/image1071.png"/><Relationship Id="rId177" Type="http://schemas.openxmlformats.org/officeDocument/2006/relationships/customXml" Target="../ink/ink1677.xml"/><Relationship Id="rId198" Type="http://schemas.openxmlformats.org/officeDocument/2006/relationships/image" Target="../media/image1092.png"/><Relationship Id="rId202" Type="http://schemas.openxmlformats.org/officeDocument/2006/relationships/image" Target="../media/image696.png"/><Relationship Id="rId18" Type="http://schemas.openxmlformats.org/officeDocument/2006/relationships/image" Target="../media/image1003.png"/><Relationship Id="rId39" Type="http://schemas.openxmlformats.org/officeDocument/2006/relationships/customXml" Target="../ink/ink1608.xml"/><Relationship Id="rId50" Type="http://schemas.openxmlformats.org/officeDocument/2006/relationships/image" Target="../media/image1019.png"/><Relationship Id="rId104" Type="http://schemas.openxmlformats.org/officeDocument/2006/relationships/image" Target="../media/image1045.png"/><Relationship Id="rId125" Type="http://schemas.openxmlformats.org/officeDocument/2006/relationships/customXml" Target="../ink/ink1651.xml"/><Relationship Id="rId146" Type="http://schemas.openxmlformats.org/officeDocument/2006/relationships/image" Target="../media/image1066.png"/><Relationship Id="rId167" Type="http://schemas.openxmlformats.org/officeDocument/2006/relationships/customXml" Target="../ink/ink1672.xml"/><Relationship Id="rId188" Type="http://schemas.openxmlformats.org/officeDocument/2006/relationships/image" Target="../media/image1087.png"/><Relationship Id="rId71" Type="http://schemas.openxmlformats.org/officeDocument/2006/relationships/customXml" Target="../ink/ink1624.xml"/><Relationship Id="rId92" Type="http://schemas.openxmlformats.org/officeDocument/2006/relationships/image" Target="../media/image1039.png"/><Relationship Id="rId2" Type="http://schemas.openxmlformats.org/officeDocument/2006/relationships/image" Target="../media/image8200.png"/><Relationship Id="rId29" Type="http://schemas.openxmlformats.org/officeDocument/2006/relationships/customXml" Target="../ink/ink1603.xml"/><Relationship Id="rId40" Type="http://schemas.openxmlformats.org/officeDocument/2006/relationships/image" Target="../media/image1015.png"/><Relationship Id="rId115" Type="http://schemas.openxmlformats.org/officeDocument/2006/relationships/customXml" Target="../ink/ink1646.xml"/><Relationship Id="rId136" Type="http://schemas.openxmlformats.org/officeDocument/2006/relationships/image" Target="../media/image1061.png"/><Relationship Id="rId157" Type="http://schemas.openxmlformats.org/officeDocument/2006/relationships/customXml" Target="../ink/ink1667.xml"/><Relationship Id="rId178" Type="http://schemas.openxmlformats.org/officeDocument/2006/relationships/image" Target="../media/image10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0.png"/><Relationship Id="rId2" Type="http://schemas.openxmlformats.org/officeDocument/2006/relationships/image" Target="../media/image83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00.png"/><Relationship Id="rId4" Type="http://schemas.openxmlformats.org/officeDocument/2006/relationships/image" Target="../media/image8500.png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1.xml"/><Relationship Id="rId21" Type="http://schemas.openxmlformats.org/officeDocument/2006/relationships/image" Target="../media/image1106.png"/><Relationship Id="rId42" Type="http://schemas.openxmlformats.org/officeDocument/2006/relationships/customXml" Target="../ink/ink1713.xml"/><Relationship Id="rId63" Type="http://schemas.openxmlformats.org/officeDocument/2006/relationships/image" Target="../media/image1127.png"/><Relationship Id="rId84" Type="http://schemas.openxmlformats.org/officeDocument/2006/relationships/customXml" Target="../ink/ink1734.xml"/><Relationship Id="rId138" Type="http://schemas.openxmlformats.org/officeDocument/2006/relationships/image" Target="../media/image1162.png"/><Relationship Id="rId159" Type="http://schemas.openxmlformats.org/officeDocument/2006/relationships/customXml" Target="../ink/ink1772.xml"/><Relationship Id="rId170" Type="http://schemas.openxmlformats.org/officeDocument/2006/relationships/image" Target="../media/image1178.png"/><Relationship Id="rId191" Type="http://schemas.openxmlformats.org/officeDocument/2006/relationships/customXml" Target="../ink/ink1788.xml"/><Relationship Id="rId205" Type="http://schemas.openxmlformats.org/officeDocument/2006/relationships/customXml" Target="../ink/ink1795.xml"/><Relationship Id="rId226" Type="http://schemas.openxmlformats.org/officeDocument/2006/relationships/image" Target="../media/image1206.png"/><Relationship Id="rId107" Type="http://schemas.openxmlformats.org/officeDocument/2006/relationships/customXml" Target="../ink/ink1746.xml"/><Relationship Id="rId11" Type="http://schemas.openxmlformats.org/officeDocument/2006/relationships/image" Target="../media/image1101.png"/><Relationship Id="rId32" Type="http://schemas.openxmlformats.org/officeDocument/2006/relationships/customXml" Target="../ink/ink1708.xml"/><Relationship Id="rId53" Type="http://schemas.openxmlformats.org/officeDocument/2006/relationships/image" Target="../media/image1122.png"/><Relationship Id="rId74" Type="http://schemas.openxmlformats.org/officeDocument/2006/relationships/customXml" Target="../ink/ink1729.xml"/><Relationship Id="rId128" Type="http://schemas.openxmlformats.org/officeDocument/2006/relationships/image" Target="../media/image1158.png"/><Relationship Id="rId149" Type="http://schemas.openxmlformats.org/officeDocument/2006/relationships/customXml" Target="../ink/ink1767.xml"/><Relationship Id="rId5" Type="http://schemas.openxmlformats.org/officeDocument/2006/relationships/image" Target="../media/image1098.png"/><Relationship Id="rId95" Type="http://schemas.openxmlformats.org/officeDocument/2006/relationships/image" Target="../media/image1143.png"/><Relationship Id="rId160" Type="http://schemas.openxmlformats.org/officeDocument/2006/relationships/image" Target="../media/image1173.png"/><Relationship Id="rId181" Type="http://schemas.openxmlformats.org/officeDocument/2006/relationships/customXml" Target="../ink/ink1783.xml"/><Relationship Id="rId216" Type="http://schemas.openxmlformats.org/officeDocument/2006/relationships/image" Target="../media/image1201.png"/><Relationship Id="rId237" Type="http://schemas.openxmlformats.org/officeDocument/2006/relationships/customXml" Target="../ink/ink1811.xml"/><Relationship Id="rId22" Type="http://schemas.openxmlformats.org/officeDocument/2006/relationships/customXml" Target="../ink/ink1703.xml"/><Relationship Id="rId43" Type="http://schemas.openxmlformats.org/officeDocument/2006/relationships/image" Target="../media/image1117.png"/><Relationship Id="rId64" Type="http://schemas.openxmlformats.org/officeDocument/2006/relationships/customXml" Target="../ink/ink1724.xml"/><Relationship Id="rId118" Type="http://schemas.openxmlformats.org/officeDocument/2006/relationships/image" Target="../media/image1153.png"/><Relationship Id="rId139" Type="http://schemas.openxmlformats.org/officeDocument/2006/relationships/customXml" Target="../ink/ink1762.xml"/><Relationship Id="rId85" Type="http://schemas.openxmlformats.org/officeDocument/2006/relationships/image" Target="../media/image1138.png"/><Relationship Id="rId150" Type="http://schemas.openxmlformats.org/officeDocument/2006/relationships/image" Target="../media/image1168.png"/><Relationship Id="rId171" Type="http://schemas.openxmlformats.org/officeDocument/2006/relationships/customXml" Target="../ink/ink1778.xml"/><Relationship Id="rId192" Type="http://schemas.openxmlformats.org/officeDocument/2006/relationships/image" Target="../media/image1189.png"/><Relationship Id="rId206" Type="http://schemas.openxmlformats.org/officeDocument/2006/relationships/image" Target="../media/image1196.png"/><Relationship Id="rId227" Type="http://schemas.openxmlformats.org/officeDocument/2006/relationships/customXml" Target="../ink/ink1806.xml"/><Relationship Id="rId12" Type="http://schemas.openxmlformats.org/officeDocument/2006/relationships/customXml" Target="../ink/ink1698.xml"/><Relationship Id="rId33" Type="http://schemas.openxmlformats.org/officeDocument/2006/relationships/image" Target="../media/image1112.png"/><Relationship Id="rId108" Type="http://schemas.openxmlformats.org/officeDocument/2006/relationships/image" Target="../media/image1149.png"/><Relationship Id="rId129" Type="http://schemas.openxmlformats.org/officeDocument/2006/relationships/customXml" Target="../ink/ink1757.xml"/><Relationship Id="rId54" Type="http://schemas.openxmlformats.org/officeDocument/2006/relationships/customXml" Target="../ink/ink1719.xml"/><Relationship Id="rId75" Type="http://schemas.openxmlformats.org/officeDocument/2006/relationships/image" Target="../media/image1133.png"/><Relationship Id="rId96" Type="http://schemas.openxmlformats.org/officeDocument/2006/relationships/customXml" Target="../ink/ink1740.xml"/><Relationship Id="rId140" Type="http://schemas.openxmlformats.org/officeDocument/2006/relationships/image" Target="../media/image1163.png"/><Relationship Id="rId161" Type="http://schemas.openxmlformats.org/officeDocument/2006/relationships/customXml" Target="../ink/ink1773.xml"/><Relationship Id="rId182" Type="http://schemas.openxmlformats.org/officeDocument/2006/relationships/image" Target="../media/image1184.png"/><Relationship Id="rId217" Type="http://schemas.openxmlformats.org/officeDocument/2006/relationships/customXml" Target="../ink/ink1801.xml"/><Relationship Id="rId6" Type="http://schemas.openxmlformats.org/officeDocument/2006/relationships/customXml" Target="../ink/ink1695.xml"/><Relationship Id="rId238" Type="http://schemas.openxmlformats.org/officeDocument/2006/relationships/image" Target="../media/image1213.png"/><Relationship Id="rId23" Type="http://schemas.openxmlformats.org/officeDocument/2006/relationships/image" Target="../media/image1107.png"/><Relationship Id="rId119" Type="http://schemas.openxmlformats.org/officeDocument/2006/relationships/customXml" Target="../ink/ink1752.xml"/><Relationship Id="rId44" Type="http://schemas.openxmlformats.org/officeDocument/2006/relationships/customXml" Target="../ink/ink1714.xml"/><Relationship Id="rId65" Type="http://schemas.openxmlformats.org/officeDocument/2006/relationships/image" Target="../media/image1128.png"/><Relationship Id="rId86" Type="http://schemas.openxmlformats.org/officeDocument/2006/relationships/customXml" Target="../ink/ink1735.xml"/><Relationship Id="rId130" Type="http://schemas.openxmlformats.org/officeDocument/2006/relationships/image" Target="../media/image1159.png"/><Relationship Id="rId151" Type="http://schemas.openxmlformats.org/officeDocument/2006/relationships/customXml" Target="../ink/ink1768.xml"/><Relationship Id="rId172" Type="http://schemas.openxmlformats.org/officeDocument/2006/relationships/image" Target="../media/image1179.png"/><Relationship Id="rId193" Type="http://schemas.openxmlformats.org/officeDocument/2006/relationships/customXml" Target="../ink/ink1789.xml"/><Relationship Id="rId207" Type="http://schemas.openxmlformats.org/officeDocument/2006/relationships/customXml" Target="../ink/ink1796.xml"/><Relationship Id="rId228" Type="http://schemas.openxmlformats.org/officeDocument/2006/relationships/image" Target="../media/image1207.png"/><Relationship Id="rId13" Type="http://schemas.openxmlformats.org/officeDocument/2006/relationships/image" Target="../media/image1102.png"/><Relationship Id="rId109" Type="http://schemas.openxmlformats.org/officeDocument/2006/relationships/customXml" Target="../ink/ink1747.xml"/><Relationship Id="rId34" Type="http://schemas.openxmlformats.org/officeDocument/2006/relationships/customXml" Target="../ink/ink1709.xml"/><Relationship Id="rId55" Type="http://schemas.openxmlformats.org/officeDocument/2006/relationships/image" Target="../media/image1123.png"/><Relationship Id="rId76" Type="http://schemas.openxmlformats.org/officeDocument/2006/relationships/customXml" Target="../ink/ink1730.xml"/><Relationship Id="rId97" Type="http://schemas.openxmlformats.org/officeDocument/2006/relationships/image" Target="../media/image1144.png"/><Relationship Id="rId120" Type="http://schemas.openxmlformats.org/officeDocument/2006/relationships/image" Target="../media/image1154.png"/><Relationship Id="rId141" Type="http://schemas.openxmlformats.org/officeDocument/2006/relationships/customXml" Target="../ink/ink1763.xml"/><Relationship Id="rId7" Type="http://schemas.openxmlformats.org/officeDocument/2006/relationships/image" Target="../media/image1099.png"/><Relationship Id="rId162" Type="http://schemas.openxmlformats.org/officeDocument/2006/relationships/image" Target="../media/image1174.png"/><Relationship Id="rId183" Type="http://schemas.openxmlformats.org/officeDocument/2006/relationships/customXml" Target="../ink/ink1784.xml"/><Relationship Id="rId218" Type="http://schemas.openxmlformats.org/officeDocument/2006/relationships/image" Target="../media/image1202.png"/><Relationship Id="rId239" Type="http://schemas.openxmlformats.org/officeDocument/2006/relationships/customXml" Target="../ink/ink1812.xml"/><Relationship Id="rId24" Type="http://schemas.openxmlformats.org/officeDocument/2006/relationships/customXml" Target="../ink/ink1704.xml"/><Relationship Id="rId45" Type="http://schemas.openxmlformats.org/officeDocument/2006/relationships/image" Target="../media/image1118.png"/><Relationship Id="rId66" Type="http://schemas.openxmlformats.org/officeDocument/2006/relationships/customXml" Target="../ink/ink1725.xml"/><Relationship Id="rId87" Type="http://schemas.openxmlformats.org/officeDocument/2006/relationships/image" Target="../media/image1139.png"/><Relationship Id="rId110" Type="http://schemas.openxmlformats.org/officeDocument/2006/relationships/image" Target="../media/image638.png"/><Relationship Id="rId131" Type="http://schemas.openxmlformats.org/officeDocument/2006/relationships/customXml" Target="../ink/ink1758.xml"/><Relationship Id="rId152" Type="http://schemas.openxmlformats.org/officeDocument/2006/relationships/image" Target="../media/image1169.png"/><Relationship Id="rId173" Type="http://schemas.openxmlformats.org/officeDocument/2006/relationships/customXml" Target="../ink/ink1779.xml"/><Relationship Id="rId194" Type="http://schemas.openxmlformats.org/officeDocument/2006/relationships/image" Target="../media/image1190.png"/><Relationship Id="rId208" Type="http://schemas.openxmlformats.org/officeDocument/2006/relationships/image" Target="../media/image1197.png"/><Relationship Id="rId229" Type="http://schemas.openxmlformats.org/officeDocument/2006/relationships/customXml" Target="../ink/ink1807.xml"/><Relationship Id="rId240" Type="http://schemas.openxmlformats.org/officeDocument/2006/relationships/image" Target="../media/image1214.png"/><Relationship Id="rId14" Type="http://schemas.openxmlformats.org/officeDocument/2006/relationships/customXml" Target="../ink/ink1699.xml"/><Relationship Id="rId35" Type="http://schemas.openxmlformats.org/officeDocument/2006/relationships/image" Target="../media/image1113.png"/><Relationship Id="rId56" Type="http://schemas.openxmlformats.org/officeDocument/2006/relationships/customXml" Target="../ink/ink1720.xml"/><Relationship Id="rId77" Type="http://schemas.openxmlformats.org/officeDocument/2006/relationships/image" Target="../media/image1134.png"/><Relationship Id="rId100" Type="http://schemas.openxmlformats.org/officeDocument/2006/relationships/customXml" Target="../ink/ink1742.xml"/><Relationship Id="rId8" Type="http://schemas.openxmlformats.org/officeDocument/2006/relationships/customXml" Target="../ink/ink1696.xml"/><Relationship Id="rId98" Type="http://schemas.openxmlformats.org/officeDocument/2006/relationships/customXml" Target="../ink/ink1741.xml"/><Relationship Id="rId121" Type="http://schemas.openxmlformats.org/officeDocument/2006/relationships/customXml" Target="../ink/ink1753.xml"/><Relationship Id="rId142" Type="http://schemas.openxmlformats.org/officeDocument/2006/relationships/image" Target="../media/image1164.png"/><Relationship Id="rId163" Type="http://schemas.openxmlformats.org/officeDocument/2006/relationships/customXml" Target="../ink/ink1774.xml"/><Relationship Id="rId184" Type="http://schemas.openxmlformats.org/officeDocument/2006/relationships/image" Target="../media/image1185.png"/><Relationship Id="rId219" Type="http://schemas.openxmlformats.org/officeDocument/2006/relationships/customXml" Target="../ink/ink1802.xml"/><Relationship Id="rId230" Type="http://schemas.openxmlformats.org/officeDocument/2006/relationships/image" Target="../media/image1208.png"/><Relationship Id="rId25" Type="http://schemas.openxmlformats.org/officeDocument/2006/relationships/image" Target="../media/image1108.png"/><Relationship Id="rId46" Type="http://schemas.openxmlformats.org/officeDocument/2006/relationships/customXml" Target="../ink/ink1715.xml"/><Relationship Id="rId67" Type="http://schemas.openxmlformats.org/officeDocument/2006/relationships/image" Target="../media/image1129.png"/><Relationship Id="rId88" Type="http://schemas.openxmlformats.org/officeDocument/2006/relationships/customXml" Target="../ink/ink1736.xml"/><Relationship Id="rId111" Type="http://schemas.openxmlformats.org/officeDocument/2006/relationships/customXml" Target="../ink/ink1748.xml"/><Relationship Id="rId132" Type="http://schemas.openxmlformats.org/officeDocument/2006/relationships/image" Target="../media/image1160.png"/><Relationship Id="rId153" Type="http://schemas.openxmlformats.org/officeDocument/2006/relationships/customXml" Target="../ink/ink1769.xml"/><Relationship Id="rId174" Type="http://schemas.openxmlformats.org/officeDocument/2006/relationships/image" Target="../media/image1180.png"/><Relationship Id="rId195" Type="http://schemas.openxmlformats.org/officeDocument/2006/relationships/customXml" Target="../ink/ink1790.xml"/><Relationship Id="rId209" Type="http://schemas.openxmlformats.org/officeDocument/2006/relationships/customXml" Target="../ink/ink1797.xml"/><Relationship Id="rId220" Type="http://schemas.openxmlformats.org/officeDocument/2006/relationships/image" Target="../media/image1203.png"/><Relationship Id="rId241" Type="http://schemas.openxmlformats.org/officeDocument/2006/relationships/customXml" Target="../ink/ink1813.xml"/><Relationship Id="rId15" Type="http://schemas.openxmlformats.org/officeDocument/2006/relationships/image" Target="../media/image1103.png"/><Relationship Id="rId36" Type="http://schemas.openxmlformats.org/officeDocument/2006/relationships/customXml" Target="../ink/ink1710.xml"/><Relationship Id="rId57" Type="http://schemas.openxmlformats.org/officeDocument/2006/relationships/image" Target="../media/image1124.png"/><Relationship Id="rId106" Type="http://schemas.openxmlformats.org/officeDocument/2006/relationships/image" Target="../media/image1148.png"/><Relationship Id="rId127" Type="http://schemas.openxmlformats.org/officeDocument/2006/relationships/customXml" Target="../ink/ink1756.xml"/><Relationship Id="rId10" Type="http://schemas.openxmlformats.org/officeDocument/2006/relationships/customXml" Target="../ink/ink1697.xml"/><Relationship Id="rId31" Type="http://schemas.openxmlformats.org/officeDocument/2006/relationships/image" Target="../media/image1111.png"/><Relationship Id="rId52" Type="http://schemas.openxmlformats.org/officeDocument/2006/relationships/customXml" Target="../ink/ink1718.xml"/><Relationship Id="rId73" Type="http://schemas.openxmlformats.org/officeDocument/2006/relationships/image" Target="../media/image1132.png"/><Relationship Id="rId78" Type="http://schemas.openxmlformats.org/officeDocument/2006/relationships/customXml" Target="../ink/ink1731.xml"/><Relationship Id="rId94" Type="http://schemas.openxmlformats.org/officeDocument/2006/relationships/customXml" Target="../ink/ink1739.xml"/><Relationship Id="rId99" Type="http://schemas.openxmlformats.org/officeDocument/2006/relationships/image" Target="../media/image1145.png"/><Relationship Id="rId101" Type="http://schemas.openxmlformats.org/officeDocument/2006/relationships/customXml" Target="../ink/ink1743.xml"/><Relationship Id="rId122" Type="http://schemas.openxmlformats.org/officeDocument/2006/relationships/image" Target="../media/image1155.png"/><Relationship Id="rId143" Type="http://schemas.openxmlformats.org/officeDocument/2006/relationships/customXml" Target="../ink/ink1764.xml"/><Relationship Id="rId148" Type="http://schemas.openxmlformats.org/officeDocument/2006/relationships/image" Target="../media/image1167.png"/><Relationship Id="rId164" Type="http://schemas.openxmlformats.org/officeDocument/2006/relationships/image" Target="../media/image1175.png"/><Relationship Id="rId169" Type="http://schemas.openxmlformats.org/officeDocument/2006/relationships/customXml" Target="../ink/ink1777.xml"/><Relationship Id="rId185" Type="http://schemas.openxmlformats.org/officeDocument/2006/relationships/customXml" Target="../ink/ink1785.xml"/><Relationship Id="rId4" Type="http://schemas.openxmlformats.org/officeDocument/2006/relationships/customXml" Target="../ink/ink1694.xml"/><Relationship Id="rId9" Type="http://schemas.openxmlformats.org/officeDocument/2006/relationships/image" Target="../media/image1100.png"/><Relationship Id="rId180" Type="http://schemas.openxmlformats.org/officeDocument/2006/relationships/image" Target="../media/image1183.png"/><Relationship Id="rId210" Type="http://schemas.openxmlformats.org/officeDocument/2006/relationships/image" Target="../media/image1198.png"/><Relationship Id="rId215" Type="http://schemas.openxmlformats.org/officeDocument/2006/relationships/customXml" Target="../ink/ink1800.xml"/><Relationship Id="rId236" Type="http://schemas.openxmlformats.org/officeDocument/2006/relationships/image" Target="../media/image1212.png"/><Relationship Id="rId26" Type="http://schemas.openxmlformats.org/officeDocument/2006/relationships/customXml" Target="../ink/ink1705.xml"/><Relationship Id="rId231" Type="http://schemas.openxmlformats.org/officeDocument/2006/relationships/customXml" Target="../ink/ink1808.xml"/><Relationship Id="rId47" Type="http://schemas.openxmlformats.org/officeDocument/2006/relationships/image" Target="../media/image1119.png"/><Relationship Id="rId68" Type="http://schemas.openxmlformats.org/officeDocument/2006/relationships/customXml" Target="../ink/ink1726.xml"/><Relationship Id="rId89" Type="http://schemas.openxmlformats.org/officeDocument/2006/relationships/image" Target="../media/image1140.png"/><Relationship Id="rId112" Type="http://schemas.openxmlformats.org/officeDocument/2006/relationships/image" Target="../media/image1150.png"/><Relationship Id="rId133" Type="http://schemas.openxmlformats.org/officeDocument/2006/relationships/customXml" Target="../ink/ink1759.xml"/><Relationship Id="rId154" Type="http://schemas.openxmlformats.org/officeDocument/2006/relationships/image" Target="../media/image1170.png"/><Relationship Id="rId175" Type="http://schemas.openxmlformats.org/officeDocument/2006/relationships/customXml" Target="../ink/ink1780.xml"/><Relationship Id="rId196" Type="http://schemas.openxmlformats.org/officeDocument/2006/relationships/image" Target="../media/image1191.png"/><Relationship Id="rId200" Type="http://schemas.openxmlformats.org/officeDocument/2006/relationships/image" Target="../media/image1193.png"/><Relationship Id="rId16" Type="http://schemas.openxmlformats.org/officeDocument/2006/relationships/customXml" Target="../ink/ink1700.xml"/><Relationship Id="rId221" Type="http://schemas.openxmlformats.org/officeDocument/2006/relationships/customXml" Target="../ink/ink1803.xml"/><Relationship Id="rId242" Type="http://schemas.openxmlformats.org/officeDocument/2006/relationships/image" Target="../media/image1215.png"/><Relationship Id="rId37" Type="http://schemas.openxmlformats.org/officeDocument/2006/relationships/image" Target="../media/image1114.png"/><Relationship Id="rId58" Type="http://schemas.openxmlformats.org/officeDocument/2006/relationships/customXml" Target="../ink/ink1721.xml"/><Relationship Id="rId79" Type="http://schemas.openxmlformats.org/officeDocument/2006/relationships/image" Target="../media/image1135.png"/><Relationship Id="rId102" Type="http://schemas.openxmlformats.org/officeDocument/2006/relationships/image" Target="../media/image1146.png"/><Relationship Id="rId123" Type="http://schemas.openxmlformats.org/officeDocument/2006/relationships/customXml" Target="../ink/ink1754.xml"/><Relationship Id="rId144" Type="http://schemas.openxmlformats.org/officeDocument/2006/relationships/image" Target="../media/image1165.png"/><Relationship Id="rId90" Type="http://schemas.openxmlformats.org/officeDocument/2006/relationships/customXml" Target="../ink/ink1737.xml"/><Relationship Id="rId165" Type="http://schemas.openxmlformats.org/officeDocument/2006/relationships/customXml" Target="../ink/ink1775.xml"/><Relationship Id="rId186" Type="http://schemas.openxmlformats.org/officeDocument/2006/relationships/image" Target="../media/image1186.png"/><Relationship Id="rId211" Type="http://schemas.openxmlformats.org/officeDocument/2006/relationships/customXml" Target="../ink/ink1798.xml"/><Relationship Id="rId232" Type="http://schemas.openxmlformats.org/officeDocument/2006/relationships/image" Target="../media/image1209.png"/><Relationship Id="rId27" Type="http://schemas.openxmlformats.org/officeDocument/2006/relationships/image" Target="../media/image1109.png"/><Relationship Id="rId48" Type="http://schemas.openxmlformats.org/officeDocument/2006/relationships/customXml" Target="../ink/ink1716.xml"/><Relationship Id="rId69" Type="http://schemas.openxmlformats.org/officeDocument/2006/relationships/image" Target="../media/image1130.png"/><Relationship Id="rId113" Type="http://schemas.openxmlformats.org/officeDocument/2006/relationships/customXml" Target="../ink/ink1749.xml"/><Relationship Id="rId134" Type="http://schemas.openxmlformats.org/officeDocument/2006/relationships/image" Target="../media/image1161.png"/><Relationship Id="rId80" Type="http://schemas.openxmlformats.org/officeDocument/2006/relationships/customXml" Target="../ink/ink1732.xml"/><Relationship Id="rId155" Type="http://schemas.openxmlformats.org/officeDocument/2006/relationships/customXml" Target="../ink/ink1770.xml"/><Relationship Id="rId176" Type="http://schemas.openxmlformats.org/officeDocument/2006/relationships/image" Target="../media/image1181.png"/><Relationship Id="rId197" Type="http://schemas.openxmlformats.org/officeDocument/2006/relationships/customXml" Target="../ink/ink1791.xml"/><Relationship Id="rId201" Type="http://schemas.openxmlformats.org/officeDocument/2006/relationships/customXml" Target="../ink/ink1793.xml"/><Relationship Id="rId222" Type="http://schemas.openxmlformats.org/officeDocument/2006/relationships/image" Target="../media/image1204.png"/><Relationship Id="rId243" Type="http://schemas.openxmlformats.org/officeDocument/2006/relationships/customXml" Target="../ink/ink1814.xml"/><Relationship Id="rId17" Type="http://schemas.openxmlformats.org/officeDocument/2006/relationships/image" Target="../media/image1104.png"/><Relationship Id="rId38" Type="http://schemas.openxmlformats.org/officeDocument/2006/relationships/customXml" Target="../ink/ink1711.xml"/><Relationship Id="rId59" Type="http://schemas.openxmlformats.org/officeDocument/2006/relationships/image" Target="../media/image1125.png"/><Relationship Id="rId103" Type="http://schemas.openxmlformats.org/officeDocument/2006/relationships/customXml" Target="../ink/ink1744.xml"/><Relationship Id="rId124" Type="http://schemas.openxmlformats.org/officeDocument/2006/relationships/image" Target="../media/image1156.png"/><Relationship Id="rId70" Type="http://schemas.openxmlformats.org/officeDocument/2006/relationships/customXml" Target="../ink/ink1727.xml"/><Relationship Id="rId91" Type="http://schemas.openxmlformats.org/officeDocument/2006/relationships/image" Target="../media/image1141.png"/><Relationship Id="rId145" Type="http://schemas.openxmlformats.org/officeDocument/2006/relationships/customXml" Target="../ink/ink1765.xml"/><Relationship Id="rId166" Type="http://schemas.openxmlformats.org/officeDocument/2006/relationships/image" Target="../media/image1176.png"/><Relationship Id="rId187" Type="http://schemas.openxmlformats.org/officeDocument/2006/relationships/customXml" Target="../ink/ink1786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199.png"/><Relationship Id="rId233" Type="http://schemas.openxmlformats.org/officeDocument/2006/relationships/customXml" Target="../ink/ink1809.xml"/><Relationship Id="rId28" Type="http://schemas.openxmlformats.org/officeDocument/2006/relationships/customXml" Target="../ink/ink1706.xml"/><Relationship Id="rId49" Type="http://schemas.openxmlformats.org/officeDocument/2006/relationships/image" Target="../media/image1120.png"/><Relationship Id="rId114" Type="http://schemas.openxmlformats.org/officeDocument/2006/relationships/image" Target="../media/image1151.png"/><Relationship Id="rId60" Type="http://schemas.openxmlformats.org/officeDocument/2006/relationships/customXml" Target="../ink/ink1722.xml"/><Relationship Id="rId81" Type="http://schemas.openxmlformats.org/officeDocument/2006/relationships/image" Target="../media/image1136.png"/><Relationship Id="rId135" Type="http://schemas.openxmlformats.org/officeDocument/2006/relationships/customXml" Target="../ink/ink1760.xml"/><Relationship Id="rId156" Type="http://schemas.openxmlformats.org/officeDocument/2006/relationships/image" Target="../media/image1171.png"/><Relationship Id="rId177" Type="http://schemas.openxmlformats.org/officeDocument/2006/relationships/customXml" Target="../ink/ink1781.xml"/><Relationship Id="rId198" Type="http://schemas.openxmlformats.org/officeDocument/2006/relationships/image" Target="../media/image1192.png"/><Relationship Id="rId202" Type="http://schemas.openxmlformats.org/officeDocument/2006/relationships/image" Target="../media/image1194.png"/><Relationship Id="rId223" Type="http://schemas.openxmlformats.org/officeDocument/2006/relationships/customXml" Target="../ink/ink1804.xml"/><Relationship Id="rId244" Type="http://schemas.openxmlformats.org/officeDocument/2006/relationships/image" Target="../media/image1216.png"/><Relationship Id="rId18" Type="http://schemas.openxmlformats.org/officeDocument/2006/relationships/customXml" Target="../ink/ink1701.xml"/><Relationship Id="rId39" Type="http://schemas.openxmlformats.org/officeDocument/2006/relationships/image" Target="../media/image1115.png"/><Relationship Id="rId50" Type="http://schemas.openxmlformats.org/officeDocument/2006/relationships/customXml" Target="../ink/ink1717.xml"/><Relationship Id="rId104" Type="http://schemas.openxmlformats.org/officeDocument/2006/relationships/image" Target="../media/image1147.png"/><Relationship Id="rId125" Type="http://schemas.openxmlformats.org/officeDocument/2006/relationships/customXml" Target="../ink/ink1755.xml"/><Relationship Id="rId146" Type="http://schemas.openxmlformats.org/officeDocument/2006/relationships/image" Target="../media/image1166.png"/><Relationship Id="rId167" Type="http://schemas.openxmlformats.org/officeDocument/2006/relationships/customXml" Target="../ink/ink1776.xml"/><Relationship Id="rId188" Type="http://schemas.openxmlformats.org/officeDocument/2006/relationships/image" Target="../media/image1187.png"/><Relationship Id="rId71" Type="http://schemas.openxmlformats.org/officeDocument/2006/relationships/image" Target="../media/image1131.png"/><Relationship Id="rId92" Type="http://schemas.openxmlformats.org/officeDocument/2006/relationships/customXml" Target="../ink/ink1738.xml"/><Relationship Id="rId213" Type="http://schemas.openxmlformats.org/officeDocument/2006/relationships/customXml" Target="../ink/ink1799.xml"/><Relationship Id="rId234" Type="http://schemas.openxmlformats.org/officeDocument/2006/relationships/image" Target="../media/image1211.png"/><Relationship Id="rId2" Type="http://schemas.openxmlformats.org/officeDocument/2006/relationships/image" Target="../media/image8700.png"/><Relationship Id="rId29" Type="http://schemas.openxmlformats.org/officeDocument/2006/relationships/image" Target="../media/image11100.png"/><Relationship Id="rId40" Type="http://schemas.openxmlformats.org/officeDocument/2006/relationships/customXml" Target="../ink/ink1712.xml"/><Relationship Id="rId115" Type="http://schemas.openxmlformats.org/officeDocument/2006/relationships/customXml" Target="../ink/ink1750.xml"/><Relationship Id="rId136" Type="http://schemas.openxmlformats.org/officeDocument/2006/relationships/image" Target="../media/image5330.png"/><Relationship Id="rId157" Type="http://schemas.openxmlformats.org/officeDocument/2006/relationships/customXml" Target="../ink/ink1771.xml"/><Relationship Id="rId178" Type="http://schemas.openxmlformats.org/officeDocument/2006/relationships/image" Target="../media/image1182.png"/><Relationship Id="rId61" Type="http://schemas.openxmlformats.org/officeDocument/2006/relationships/image" Target="../media/image1126.png"/><Relationship Id="rId82" Type="http://schemas.openxmlformats.org/officeDocument/2006/relationships/customXml" Target="../ink/ink1733.xml"/><Relationship Id="rId199" Type="http://schemas.openxmlformats.org/officeDocument/2006/relationships/customXml" Target="../ink/ink1792.xml"/><Relationship Id="rId203" Type="http://schemas.openxmlformats.org/officeDocument/2006/relationships/customXml" Target="../ink/ink1794.xml"/><Relationship Id="rId19" Type="http://schemas.openxmlformats.org/officeDocument/2006/relationships/image" Target="../media/image1105.png"/><Relationship Id="rId224" Type="http://schemas.openxmlformats.org/officeDocument/2006/relationships/image" Target="../media/image1205.png"/><Relationship Id="rId30" Type="http://schemas.openxmlformats.org/officeDocument/2006/relationships/customXml" Target="../ink/ink1707.xml"/><Relationship Id="rId105" Type="http://schemas.openxmlformats.org/officeDocument/2006/relationships/customXml" Target="../ink/ink1745.xml"/><Relationship Id="rId126" Type="http://schemas.openxmlformats.org/officeDocument/2006/relationships/image" Target="../media/image1157.png"/><Relationship Id="rId147" Type="http://schemas.openxmlformats.org/officeDocument/2006/relationships/customXml" Target="../ink/ink1766.xml"/><Relationship Id="rId168" Type="http://schemas.openxmlformats.org/officeDocument/2006/relationships/image" Target="../media/image1177.png"/><Relationship Id="rId51" Type="http://schemas.openxmlformats.org/officeDocument/2006/relationships/image" Target="../media/image1121.png"/><Relationship Id="rId72" Type="http://schemas.openxmlformats.org/officeDocument/2006/relationships/customXml" Target="../ink/ink1728.xml"/><Relationship Id="rId93" Type="http://schemas.openxmlformats.org/officeDocument/2006/relationships/image" Target="../media/image1142.png"/><Relationship Id="rId189" Type="http://schemas.openxmlformats.org/officeDocument/2006/relationships/customXml" Target="../ink/ink1787.xml"/><Relationship Id="rId3" Type="http://schemas.openxmlformats.org/officeDocument/2006/relationships/image" Target="../media/image8800.png"/><Relationship Id="rId214" Type="http://schemas.openxmlformats.org/officeDocument/2006/relationships/image" Target="../media/image1200.png"/><Relationship Id="rId235" Type="http://schemas.openxmlformats.org/officeDocument/2006/relationships/customXml" Target="../ink/ink1810.xml"/><Relationship Id="rId116" Type="http://schemas.openxmlformats.org/officeDocument/2006/relationships/image" Target="../media/image1152.png"/><Relationship Id="rId137" Type="http://schemas.openxmlformats.org/officeDocument/2006/relationships/customXml" Target="../ink/ink1761.xml"/><Relationship Id="rId158" Type="http://schemas.openxmlformats.org/officeDocument/2006/relationships/image" Target="../media/image1172.png"/><Relationship Id="rId20" Type="http://schemas.openxmlformats.org/officeDocument/2006/relationships/customXml" Target="../ink/ink1702.xml"/><Relationship Id="rId41" Type="http://schemas.openxmlformats.org/officeDocument/2006/relationships/image" Target="../media/image1116.png"/><Relationship Id="rId62" Type="http://schemas.openxmlformats.org/officeDocument/2006/relationships/customXml" Target="../ink/ink1723.xml"/><Relationship Id="rId83" Type="http://schemas.openxmlformats.org/officeDocument/2006/relationships/image" Target="../media/image1137.png"/><Relationship Id="rId179" Type="http://schemas.openxmlformats.org/officeDocument/2006/relationships/customXml" Target="../ink/ink1782.xml"/><Relationship Id="rId190" Type="http://schemas.openxmlformats.org/officeDocument/2006/relationships/image" Target="../media/image1188.png"/><Relationship Id="rId204" Type="http://schemas.openxmlformats.org/officeDocument/2006/relationships/image" Target="../media/image1195.png"/><Relationship Id="rId225" Type="http://schemas.openxmlformats.org/officeDocument/2006/relationships/customXml" Target="../ink/ink180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customXml" Target="../ink/ink96.xml"/><Relationship Id="rId42" Type="http://schemas.openxmlformats.org/officeDocument/2006/relationships/image" Target="../media/image107.png"/><Relationship Id="rId47" Type="http://schemas.openxmlformats.org/officeDocument/2006/relationships/customXml" Target="../ink/ink109.xml"/><Relationship Id="rId63" Type="http://schemas.openxmlformats.org/officeDocument/2006/relationships/image" Target="../media/image117.png"/><Relationship Id="rId68" Type="http://schemas.openxmlformats.org/officeDocument/2006/relationships/customXml" Target="../ink/ink120.xml"/><Relationship Id="rId2" Type="http://schemas.openxmlformats.org/officeDocument/2006/relationships/image" Target="../media/image1310.png"/><Relationship Id="rId16" Type="http://schemas.openxmlformats.org/officeDocument/2006/relationships/image" Target="../media/image94.png"/><Relationship Id="rId29" Type="http://schemas.openxmlformats.org/officeDocument/2006/relationships/customXml" Target="../ink/ink100.xml"/><Relationship Id="rId11" Type="http://schemas.openxmlformats.org/officeDocument/2006/relationships/customXml" Target="../ink/ink91.xml"/><Relationship Id="rId24" Type="http://schemas.openxmlformats.org/officeDocument/2006/relationships/image" Target="../media/image98.png"/><Relationship Id="rId32" Type="http://schemas.openxmlformats.org/officeDocument/2006/relationships/image" Target="../media/image102.png"/><Relationship Id="rId37" Type="http://schemas.openxmlformats.org/officeDocument/2006/relationships/customXml" Target="../ink/ink104.xml"/><Relationship Id="rId40" Type="http://schemas.openxmlformats.org/officeDocument/2006/relationships/image" Target="../media/image106.png"/><Relationship Id="rId45" Type="http://schemas.openxmlformats.org/officeDocument/2006/relationships/customXml" Target="../ink/ink108.xml"/><Relationship Id="rId53" Type="http://schemas.openxmlformats.org/officeDocument/2006/relationships/customXml" Target="../ink/ink112.xml"/><Relationship Id="rId58" Type="http://schemas.openxmlformats.org/officeDocument/2006/relationships/customXml" Target="../ink/ink115.xml"/><Relationship Id="rId66" Type="http://schemas.openxmlformats.org/officeDocument/2006/relationships/customXml" Target="../ink/ink119.xml"/><Relationship Id="rId74" Type="http://schemas.openxmlformats.org/officeDocument/2006/relationships/image" Target="../media/image122.png"/><Relationship Id="rId5" Type="http://schemas.openxmlformats.org/officeDocument/2006/relationships/customXml" Target="../ink/ink88.xml"/><Relationship Id="rId61" Type="http://schemas.openxmlformats.org/officeDocument/2006/relationships/image" Target="../media/image116.png"/><Relationship Id="rId19" Type="http://schemas.openxmlformats.org/officeDocument/2006/relationships/customXml" Target="../ink/ink95.xml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customXml" Target="../ink/ink99.xml"/><Relationship Id="rId30" Type="http://schemas.openxmlformats.org/officeDocument/2006/relationships/image" Target="../media/image101.png"/><Relationship Id="rId35" Type="http://schemas.openxmlformats.org/officeDocument/2006/relationships/customXml" Target="../ink/ink103.xml"/><Relationship Id="rId43" Type="http://schemas.openxmlformats.org/officeDocument/2006/relationships/customXml" Target="../ink/ink107.xml"/><Relationship Id="rId48" Type="http://schemas.openxmlformats.org/officeDocument/2006/relationships/image" Target="../media/image110.png"/><Relationship Id="rId56" Type="http://schemas.openxmlformats.org/officeDocument/2006/relationships/customXml" Target="../ink/ink114.xml"/><Relationship Id="rId64" Type="http://schemas.openxmlformats.org/officeDocument/2006/relationships/customXml" Target="../ink/ink118.xml"/><Relationship Id="rId69" Type="http://schemas.openxmlformats.org/officeDocument/2006/relationships/image" Target="../media/image120.png"/><Relationship Id="rId8" Type="http://schemas.openxmlformats.org/officeDocument/2006/relationships/image" Target="../media/image90.png"/><Relationship Id="rId51" Type="http://schemas.openxmlformats.org/officeDocument/2006/relationships/customXml" Target="../ink/ink111.xml"/><Relationship Id="rId72" Type="http://schemas.openxmlformats.org/officeDocument/2006/relationships/image" Target="../media/image121.png"/><Relationship Id="rId3" Type="http://schemas.openxmlformats.org/officeDocument/2006/relationships/customXml" Target="../ink/ink87.xml"/><Relationship Id="rId12" Type="http://schemas.openxmlformats.org/officeDocument/2006/relationships/image" Target="../media/image92.png"/><Relationship Id="rId17" Type="http://schemas.openxmlformats.org/officeDocument/2006/relationships/customXml" Target="../ink/ink94.xml"/><Relationship Id="rId25" Type="http://schemas.openxmlformats.org/officeDocument/2006/relationships/customXml" Target="../ink/ink98.xml"/><Relationship Id="rId33" Type="http://schemas.openxmlformats.org/officeDocument/2006/relationships/customXml" Target="../ink/ink102.xml"/><Relationship Id="rId38" Type="http://schemas.openxmlformats.org/officeDocument/2006/relationships/image" Target="../media/image105.png"/><Relationship Id="rId46" Type="http://schemas.openxmlformats.org/officeDocument/2006/relationships/image" Target="../media/image109.png"/><Relationship Id="rId59" Type="http://schemas.openxmlformats.org/officeDocument/2006/relationships/image" Target="../media/image115.png"/><Relationship Id="rId67" Type="http://schemas.openxmlformats.org/officeDocument/2006/relationships/image" Target="../media/image119.png"/><Relationship Id="rId20" Type="http://schemas.openxmlformats.org/officeDocument/2006/relationships/image" Target="../media/image96.png"/><Relationship Id="rId41" Type="http://schemas.openxmlformats.org/officeDocument/2006/relationships/customXml" Target="../ink/ink106.xml"/><Relationship Id="rId54" Type="http://schemas.openxmlformats.org/officeDocument/2006/relationships/image" Target="../media/image113.png"/><Relationship Id="rId62" Type="http://schemas.openxmlformats.org/officeDocument/2006/relationships/customXml" Target="../ink/ink117.xml"/><Relationship Id="rId70" Type="http://schemas.openxmlformats.org/officeDocument/2006/relationships/customXml" Target="../ink/ink121.xml"/><Relationship Id="rId75" Type="http://schemas.openxmlformats.org/officeDocument/2006/relationships/customXml" Target="../ink/ink1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15" Type="http://schemas.openxmlformats.org/officeDocument/2006/relationships/customXml" Target="../ink/ink93.xml"/><Relationship Id="rId23" Type="http://schemas.openxmlformats.org/officeDocument/2006/relationships/customXml" Target="../ink/ink97.xml"/><Relationship Id="rId28" Type="http://schemas.openxmlformats.org/officeDocument/2006/relationships/image" Target="../media/image100.png"/><Relationship Id="rId36" Type="http://schemas.openxmlformats.org/officeDocument/2006/relationships/image" Target="../media/image104.png"/><Relationship Id="rId49" Type="http://schemas.openxmlformats.org/officeDocument/2006/relationships/customXml" Target="../ink/ink110.xml"/><Relationship Id="rId57" Type="http://schemas.openxmlformats.org/officeDocument/2006/relationships/image" Target="../media/image114.png"/><Relationship Id="rId10" Type="http://schemas.openxmlformats.org/officeDocument/2006/relationships/image" Target="../media/image91.png"/><Relationship Id="rId31" Type="http://schemas.openxmlformats.org/officeDocument/2006/relationships/customXml" Target="../ink/ink101.xml"/><Relationship Id="rId44" Type="http://schemas.openxmlformats.org/officeDocument/2006/relationships/image" Target="../media/image108.png"/><Relationship Id="rId52" Type="http://schemas.openxmlformats.org/officeDocument/2006/relationships/image" Target="../media/image112.png"/><Relationship Id="rId60" Type="http://schemas.openxmlformats.org/officeDocument/2006/relationships/customXml" Target="../ink/ink116.xml"/><Relationship Id="rId65" Type="http://schemas.openxmlformats.org/officeDocument/2006/relationships/image" Target="../media/image118.png"/><Relationship Id="rId73" Type="http://schemas.openxmlformats.org/officeDocument/2006/relationships/customXml" Target="../ink/ink123.xml"/><Relationship Id="rId4" Type="http://schemas.openxmlformats.org/officeDocument/2006/relationships/image" Target="../media/image88.png"/><Relationship Id="rId9" Type="http://schemas.openxmlformats.org/officeDocument/2006/relationships/customXml" Target="../ink/ink90.xml"/><Relationship Id="rId13" Type="http://schemas.openxmlformats.org/officeDocument/2006/relationships/customXml" Target="../ink/ink92.xml"/><Relationship Id="rId18" Type="http://schemas.openxmlformats.org/officeDocument/2006/relationships/image" Target="../media/image95.png"/><Relationship Id="rId39" Type="http://schemas.openxmlformats.org/officeDocument/2006/relationships/customXml" Target="../ink/ink105.xml"/><Relationship Id="rId34" Type="http://schemas.openxmlformats.org/officeDocument/2006/relationships/image" Target="../media/image103.png"/><Relationship Id="rId50" Type="http://schemas.openxmlformats.org/officeDocument/2006/relationships/image" Target="../media/image111.png"/><Relationship Id="rId55" Type="http://schemas.openxmlformats.org/officeDocument/2006/relationships/customXml" Target="../ink/ink113.xml"/><Relationship Id="rId76" Type="http://schemas.openxmlformats.org/officeDocument/2006/relationships/image" Target="../media/image123.png"/><Relationship Id="rId7" Type="http://schemas.openxmlformats.org/officeDocument/2006/relationships/customXml" Target="../ink/ink89.xml"/><Relationship Id="rId71" Type="http://schemas.openxmlformats.org/officeDocument/2006/relationships/customXml" Target="../ink/ink1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0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11.png"/></Relationships>
</file>

<file path=ppt/slides/_rels/slide5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8.png"/><Relationship Id="rId21" Type="http://schemas.openxmlformats.org/officeDocument/2006/relationships/customXml" Target="../ink/ink1824.xml"/><Relationship Id="rId42" Type="http://schemas.openxmlformats.org/officeDocument/2006/relationships/image" Target="../media/image1236.png"/><Relationship Id="rId47" Type="http://schemas.openxmlformats.org/officeDocument/2006/relationships/customXml" Target="../ink/ink1837.xml"/><Relationship Id="rId63" Type="http://schemas.openxmlformats.org/officeDocument/2006/relationships/customXml" Target="../ink/ink1845.xml"/><Relationship Id="rId68" Type="http://schemas.openxmlformats.org/officeDocument/2006/relationships/image" Target="../media/image1249.png"/><Relationship Id="rId84" Type="http://schemas.openxmlformats.org/officeDocument/2006/relationships/image" Target="../media/image1257.png"/><Relationship Id="rId89" Type="http://schemas.openxmlformats.org/officeDocument/2006/relationships/customXml" Target="../ink/ink1858.xml"/><Relationship Id="rId16" Type="http://schemas.openxmlformats.org/officeDocument/2006/relationships/image" Target="../media/image1223.png"/><Relationship Id="rId11" Type="http://schemas.openxmlformats.org/officeDocument/2006/relationships/customXml" Target="../ink/ink1819.xml"/><Relationship Id="rId32" Type="http://schemas.openxmlformats.org/officeDocument/2006/relationships/image" Target="../media/image1231.png"/><Relationship Id="rId37" Type="http://schemas.openxmlformats.org/officeDocument/2006/relationships/customXml" Target="../ink/ink1832.xml"/><Relationship Id="rId53" Type="http://schemas.openxmlformats.org/officeDocument/2006/relationships/customXml" Target="../ink/ink1840.xml"/><Relationship Id="rId58" Type="http://schemas.openxmlformats.org/officeDocument/2006/relationships/image" Target="../media/image1244.png"/><Relationship Id="rId74" Type="http://schemas.openxmlformats.org/officeDocument/2006/relationships/image" Target="../media/image1252.png"/><Relationship Id="rId79" Type="http://schemas.openxmlformats.org/officeDocument/2006/relationships/customXml" Target="../ink/ink1853.xml"/><Relationship Id="rId102" Type="http://schemas.openxmlformats.org/officeDocument/2006/relationships/image" Target="../media/image1266.png"/><Relationship Id="rId5" Type="http://schemas.openxmlformats.org/officeDocument/2006/relationships/customXml" Target="../ink/ink1816.xml"/><Relationship Id="rId90" Type="http://schemas.openxmlformats.org/officeDocument/2006/relationships/image" Target="../media/image1260.png"/><Relationship Id="rId95" Type="http://schemas.openxmlformats.org/officeDocument/2006/relationships/customXml" Target="../ink/ink1861.xml"/><Relationship Id="rId22" Type="http://schemas.openxmlformats.org/officeDocument/2006/relationships/image" Target="../media/image1226.png"/><Relationship Id="rId27" Type="http://schemas.openxmlformats.org/officeDocument/2006/relationships/customXml" Target="../ink/ink1827.xml"/><Relationship Id="rId43" Type="http://schemas.openxmlformats.org/officeDocument/2006/relationships/customXml" Target="../ink/ink1835.xml"/><Relationship Id="rId48" Type="http://schemas.openxmlformats.org/officeDocument/2006/relationships/image" Target="../media/image1239.png"/><Relationship Id="rId64" Type="http://schemas.openxmlformats.org/officeDocument/2006/relationships/image" Target="../media/image1247.png"/><Relationship Id="rId69" Type="http://schemas.openxmlformats.org/officeDocument/2006/relationships/customXml" Target="../ink/ink1848.xml"/><Relationship Id="rId80" Type="http://schemas.openxmlformats.org/officeDocument/2006/relationships/image" Target="../media/image1255.png"/><Relationship Id="rId85" Type="http://schemas.openxmlformats.org/officeDocument/2006/relationships/customXml" Target="../ink/ink1856.xml"/><Relationship Id="rId12" Type="http://schemas.openxmlformats.org/officeDocument/2006/relationships/image" Target="../media/image1221.png"/><Relationship Id="rId17" Type="http://schemas.openxmlformats.org/officeDocument/2006/relationships/customXml" Target="../ink/ink1822.xml"/><Relationship Id="rId33" Type="http://schemas.openxmlformats.org/officeDocument/2006/relationships/customXml" Target="../ink/ink1830.xml"/><Relationship Id="rId38" Type="http://schemas.openxmlformats.org/officeDocument/2006/relationships/image" Target="../media/image1234.png"/><Relationship Id="rId59" Type="http://schemas.openxmlformats.org/officeDocument/2006/relationships/customXml" Target="../ink/ink1843.xml"/><Relationship Id="rId103" Type="http://schemas.openxmlformats.org/officeDocument/2006/relationships/customXml" Target="../ink/ink1865.xml"/><Relationship Id="rId20" Type="http://schemas.openxmlformats.org/officeDocument/2006/relationships/image" Target="../media/image1225.png"/><Relationship Id="rId41" Type="http://schemas.openxmlformats.org/officeDocument/2006/relationships/customXml" Target="../ink/ink1834.xml"/><Relationship Id="rId54" Type="http://schemas.openxmlformats.org/officeDocument/2006/relationships/image" Target="../media/image1242.png"/><Relationship Id="rId62" Type="http://schemas.openxmlformats.org/officeDocument/2006/relationships/image" Target="../media/image1246.png"/><Relationship Id="rId70" Type="http://schemas.openxmlformats.org/officeDocument/2006/relationships/image" Target="../media/image1250.png"/><Relationship Id="rId75" Type="http://schemas.openxmlformats.org/officeDocument/2006/relationships/customXml" Target="../ink/ink1851.xml"/><Relationship Id="rId83" Type="http://schemas.openxmlformats.org/officeDocument/2006/relationships/customXml" Target="../ink/ink1855.xml"/><Relationship Id="rId88" Type="http://schemas.openxmlformats.org/officeDocument/2006/relationships/image" Target="../media/image1259.png"/><Relationship Id="rId91" Type="http://schemas.openxmlformats.org/officeDocument/2006/relationships/customXml" Target="../ink/ink1859.xml"/><Relationship Id="rId96" Type="http://schemas.openxmlformats.org/officeDocument/2006/relationships/image" Target="../media/image12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8.png"/><Relationship Id="rId15" Type="http://schemas.openxmlformats.org/officeDocument/2006/relationships/customXml" Target="../ink/ink1821.xml"/><Relationship Id="rId23" Type="http://schemas.openxmlformats.org/officeDocument/2006/relationships/customXml" Target="../ink/ink1825.xml"/><Relationship Id="rId28" Type="http://schemas.openxmlformats.org/officeDocument/2006/relationships/image" Target="../media/image1229.png"/><Relationship Id="rId36" Type="http://schemas.openxmlformats.org/officeDocument/2006/relationships/image" Target="../media/image1233.png"/><Relationship Id="rId49" Type="http://schemas.openxmlformats.org/officeDocument/2006/relationships/customXml" Target="../ink/ink1838.xml"/><Relationship Id="rId57" Type="http://schemas.openxmlformats.org/officeDocument/2006/relationships/customXml" Target="../ink/ink1842.xml"/><Relationship Id="rId106" Type="http://schemas.openxmlformats.org/officeDocument/2006/relationships/image" Target="../media/image1268.png"/><Relationship Id="rId10" Type="http://schemas.openxmlformats.org/officeDocument/2006/relationships/image" Target="../media/image1220.png"/><Relationship Id="rId31" Type="http://schemas.openxmlformats.org/officeDocument/2006/relationships/customXml" Target="../ink/ink1829.xml"/><Relationship Id="rId44" Type="http://schemas.openxmlformats.org/officeDocument/2006/relationships/image" Target="../media/image1237.png"/><Relationship Id="rId52" Type="http://schemas.openxmlformats.org/officeDocument/2006/relationships/image" Target="../media/image1241.png"/><Relationship Id="rId60" Type="http://schemas.openxmlformats.org/officeDocument/2006/relationships/image" Target="../media/image1245.png"/><Relationship Id="rId65" Type="http://schemas.openxmlformats.org/officeDocument/2006/relationships/customXml" Target="../ink/ink1846.xml"/><Relationship Id="rId73" Type="http://schemas.openxmlformats.org/officeDocument/2006/relationships/customXml" Target="../ink/ink1850.xml"/><Relationship Id="rId78" Type="http://schemas.openxmlformats.org/officeDocument/2006/relationships/image" Target="../media/image1254.png"/><Relationship Id="rId81" Type="http://schemas.openxmlformats.org/officeDocument/2006/relationships/customXml" Target="../ink/ink1854.xml"/><Relationship Id="rId86" Type="http://schemas.openxmlformats.org/officeDocument/2006/relationships/image" Target="../media/image1258.png"/><Relationship Id="rId94" Type="http://schemas.openxmlformats.org/officeDocument/2006/relationships/image" Target="../media/image1262.png"/><Relationship Id="rId99" Type="http://schemas.openxmlformats.org/officeDocument/2006/relationships/customXml" Target="../ink/ink1863.xml"/><Relationship Id="rId101" Type="http://schemas.openxmlformats.org/officeDocument/2006/relationships/customXml" Target="../ink/ink1864.xml"/><Relationship Id="rId4" Type="http://schemas.openxmlformats.org/officeDocument/2006/relationships/image" Target="../media/image1217.png"/><Relationship Id="rId9" Type="http://schemas.openxmlformats.org/officeDocument/2006/relationships/customXml" Target="../ink/ink1818.xml"/><Relationship Id="rId13" Type="http://schemas.openxmlformats.org/officeDocument/2006/relationships/customXml" Target="../ink/ink1820.xml"/><Relationship Id="rId18" Type="http://schemas.openxmlformats.org/officeDocument/2006/relationships/image" Target="../media/image1224.png"/><Relationship Id="rId39" Type="http://schemas.openxmlformats.org/officeDocument/2006/relationships/customXml" Target="../ink/ink1833.xml"/><Relationship Id="rId34" Type="http://schemas.openxmlformats.org/officeDocument/2006/relationships/image" Target="../media/image1232.png"/><Relationship Id="rId50" Type="http://schemas.openxmlformats.org/officeDocument/2006/relationships/image" Target="../media/image1240.png"/><Relationship Id="rId55" Type="http://schemas.openxmlformats.org/officeDocument/2006/relationships/customXml" Target="../ink/ink1841.xml"/><Relationship Id="rId76" Type="http://schemas.openxmlformats.org/officeDocument/2006/relationships/image" Target="../media/image1253.png"/><Relationship Id="rId97" Type="http://schemas.openxmlformats.org/officeDocument/2006/relationships/customXml" Target="../ink/ink1862.xml"/><Relationship Id="rId104" Type="http://schemas.openxmlformats.org/officeDocument/2006/relationships/image" Target="../media/image1267.png"/><Relationship Id="rId7" Type="http://schemas.openxmlformats.org/officeDocument/2006/relationships/customXml" Target="../ink/ink1817.xml"/><Relationship Id="rId71" Type="http://schemas.openxmlformats.org/officeDocument/2006/relationships/customXml" Target="../ink/ink1849.xml"/><Relationship Id="rId92" Type="http://schemas.openxmlformats.org/officeDocument/2006/relationships/image" Target="../media/image1261.png"/><Relationship Id="rId2" Type="http://schemas.openxmlformats.org/officeDocument/2006/relationships/image" Target="../media/image9200.png"/><Relationship Id="rId29" Type="http://schemas.openxmlformats.org/officeDocument/2006/relationships/customXml" Target="../ink/ink1828.xml"/><Relationship Id="rId24" Type="http://schemas.openxmlformats.org/officeDocument/2006/relationships/image" Target="../media/image1227.png"/><Relationship Id="rId40" Type="http://schemas.openxmlformats.org/officeDocument/2006/relationships/image" Target="../media/image1235.png"/><Relationship Id="rId45" Type="http://schemas.openxmlformats.org/officeDocument/2006/relationships/customXml" Target="../ink/ink1836.xml"/><Relationship Id="rId66" Type="http://schemas.openxmlformats.org/officeDocument/2006/relationships/image" Target="../media/image1248.png"/><Relationship Id="rId87" Type="http://schemas.openxmlformats.org/officeDocument/2006/relationships/customXml" Target="../ink/ink1857.xml"/><Relationship Id="rId61" Type="http://schemas.openxmlformats.org/officeDocument/2006/relationships/customXml" Target="../ink/ink1844.xml"/><Relationship Id="rId82" Type="http://schemas.openxmlformats.org/officeDocument/2006/relationships/image" Target="../media/image1256.png"/><Relationship Id="rId19" Type="http://schemas.openxmlformats.org/officeDocument/2006/relationships/customXml" Target="../ink/ink1823.xml"/><Relationship Id="rId14" Type="http://schemas.openxmlformats.org/officeDocument/2006/relationships/image" Target="../media/image1222.png"/><Relationship Id="rId30" Type="http://schemas.openxmlformats.org/officeDocument/2006/relationships/image" Target="../media/image1230.png"/><Relationship Id="rId35" Type="http://schemas.openxmlformats.org/officeDocument/2006/relationships/customXml" Target="../ink/ink1831.xml"/><Relationship Id="rId56" Type="http://schemas.openxmlformats.org/officeDocument/2006/relationships/image" Target="../media/image1243.png"/><Relationship Id="rId77" Type="http://schemas.openxmlformats.org/officeDocument/2006/relationships/customXml" Target="../ink/ink1852.xml"/><Relationship Id="rId100" Type="http://schemas.openxmlformats.org/officeDocument/2006/relationships/image" Target="../media/image1265.png"/><Relationship Id="rId105" Type="http://schemas.openxmlformats.org/officeDocument/2006/relationships/customXml" Target="../ink/ink1866.xml"/><Relationship Id="rId8" Type="http://schemas.openxmlformats.org/officeDocument/2006/relationships/image" Target="../media/image1219.png"/><Relationship Id="rId51" Type="http://schemas.openxmlformats.org/officeDocument/2006/relationships/customXml" Target="../ink/ink1839.xml"/><Relationship Id="rId72" Type="http://schemas.openxmlformats.org/officeDocument/2006/relationships/image" Target="../media/image1251.png"/><Relationship Id="rId93" Type="http://schemas.openxmlformats.org/officeDocument/2006/relationships/customXml" Target="../ink/ink1860.xml"/><Relationship Id="rId98" Type="http://schemas.openxmlformats.org/officeDocument/2006/relationships/image" Target="../media/image1264.png"/><Relationship Id="rId3" Type="http://schemas.openxmlformats.org/officeDocument/2006/relationships/customXml" Target="../ink/ink1815.xml"/><Relationship Id="rId25" Type="http://schemas.openxmlformats.org/officeDocument/2006/relationships/customXml" Target="../ink/ink1826.xml"/><Relationship Id="rId46" Type="http://schemas.openxmlformats.org/officeDocument/2006/relationships/image" Target="../media/image1238.png"/><Relationship Id="rId67" Type="http://schemas.openxmlformats.org/officeDocument/2006/relationships/customXml" Target="../ink/ink184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9400.png"/><Relationship Id="rId7" Type="http://schemas.openxmlformats.org/officeDocument/2006/relationships/customXml" Target="../ink/ink1868.xml"/><Relationship Id="rId2" Type="http://schemas.openxmlformats.org/officeDocument/2006/relationships/image" Target="../media/image9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9.png"/><Relationship Id="rId5" Type="http://schemas.openxmlformats.org/officeDocument/2006/relationships/customXml" Target="../ink/ink1867.xml"/><Relationship Id="rId4" Type="http://schemas.openxmlformats.org/officeDocument/2006/relationships/image" Target="../media/image95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0.png"/><Relationship Id="rId2" Type="http://schemas.openxmlformats.org/officeDocument/2006/relationships/customXml" Target="../ink/ink186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10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png"/><Relationship Id="rId18" Type="http://schemas.openxmlformats.org/officeDocument/2006/relationships/customXml" Target="../ink/ink132.xml"/><Relationship Id="rId26" Type="http://schemas.openxmlformats.org/officeDocument/2006/relationships/customXml" Target="../ink/ink136.xml"/><Relationship Id="rId39" Type="http://schemas.openxmlformats.org/officeDocument/2006/relationships/image" Target="../media/image141.png"/><Relationship Id="rId21" Type="http://schemas.openxmlformats.org/officeDocument/2006/relationships/image" Target="../media/image132.png"/><Relationship Id="rId34" Type="http://schemas.openxmlformats.org/officeDocument/2006/relationships/customXml" Target="../ink/ink140.xml"/><Relationship Id="rId42" Type="http://schemas.openxmlformats.org/officeDocument/2006/relationships/customXml" Target="../ink/ink144.xml"/><Relationship Id="rId47" Type="http://schemas.openxmlformats.org/officeDocument/2006/relationships/image" Target="../media/image145.png"/><Relationship Id="rId50" Type="http://schemas.openxmlformats.org/officeDocument/2006/relationships/customXml" Target="../ink/ink148.xml"/><Relationship Id="rId55" Type="http://schemas.openxmlformats.org/officeDocument/2006/relationships/image" Target="../media/image149.png"/><Relationship Id="rId7" Type="http://schemas.openxmlformats.org/officeDocument/2006/relationships/image" Target="../media/image125.png"/><Relationship Id="rId2" Type="http://schemas.openxmlformats.org/officeDocument/2006/relationships/image" Target="../media/image652.png"/><Relationship Id="rId16" Type="http://schemas.openxmlformats.org/officeDocument/2006/relationships/customXml" Target="../ink/ink131.xml"/><Relationship Id="rId29" Type="http://schemas.openxmlformats.org/officeDocument/2006/relationships/image" Target="../media/image136.png"/><Relationship Id="rId11" Type="http://schemas.openxmlformats.org/officeDocument/2006/relationships/image" Target="../media/image127.png"/><Relationship Id="rId24" Type="http://schemas.openxmlformats.org/officeDocument/2006/relationships/customXml" Target="../ink/ink135.xml"/><Relationship Id="rId32" Type="http://schemas.openxmlformats.org/officeDocument/2006/relationships/customXml" Target="../ink/ink139.xml"/><Relationship Id="rId37" Type="http://schemas.openxmlformats.org/officeDocument/2006/relationships/image" Target="../media/image140.png"/><Relationship Id="rId40" Type="http://schemas.openxmlformats.org/officeDocument/2006/relationships/customXml" Target="../ink/ink143.xml"/><Relationship Id="rId45" Type="http://schemas.openxmlformats.org/officeDocument/2006/relationships/image" Target="../media/image144.png"/><Relationship Id="rId53" Type="http://schemas.openxmlformats.org/officeDocument/2006/relationships/image" Target="../media/image148.png"/><Relationship Id="rId58" Type="http://schemas.openxmlformats.org/officeDocument/2006/relationships/customXml" Target="../ink/ink152.xml"/><Relationship Id="rId5" Type="http://schemas.openxmlformats.org/officeDocument/2006/relationships/image" Target="../media/image124.png"/><Relationship Id="rId61" Type="http://schemas.openxmlformats.org/officeDocument/2006/relationships/image" Target="../media/image152.png"/><Relationship Id="rId19" Type="http://schemas.openxmlformats.org/officeDocument/2006/relationships/image" Target="../media/image131.png"/><Relationship Id="rId14" Type="http://schemas.openxmlformats.org/officeDocument/2006/relationships/customXml" Target="../ink/ink130.xml"/><Relationship Id="rId22" Type="http://schemas.openxmlformats.org/officeDocument/2006/relationships/customXml" Target="../ink/ink134.xml"/><Relationship Id="rId27" Type="http://schemas.openxmlformats.org/officeDocument/2006/relationships/image" Target="../media/image135.png"/><Relationship Id="rId30" Type="http://schemas.openxmlformats.org/officeDocument/2006/relationships/customXml" Target="../ink/ink138.xml"/><Relationship Id="rId35" Type="http://schemas.openxmlformats.org/officeDocument/2006/relationships/image" Target="../media/image139.png"/><Relationship Id="rId43" Type="http://schemas.openxmlformats.org/officeDocument/2006/relationships/image" Target="../media/image143.png"/><Relationship Id="rId48" Type="http://schemas.openxmlformats.org/officeDocument/2006/relationships/customXml" Target="../ink/ink147.xml"/><Relationship Id="rId56" Type="http://schemas.openxmlformats.org/officeDocument/2006/relationships/customXml" Target="../ink/ink151.xml"/><Relationship Id="rId8" Type="http://schemas.openxmlformats.org/officeDocument/2006/relationships/customXml" Target="../ink/ink127.xml"/><Relationship Id="rId51" Type="http://schemas.openxmlformats.org/officeDocument/2006/relationships/image" Target="../media/image147.png"/><Relationship Id="rId3" Type="http://schemas.openxmlformats.org/officeDocument/2006/relationships/image" Target="../media/image710.png"/><Relationship Id="rId12" Type="http://schemas.openxmlformats.org/officeDocument/2006/relationships/customXml" Target="../ink/ink129.xml"/><Relationship Id="rId17" Type="http://schemas.openxmlformats.org/officeDocument/2006/relationships/image" Target="../media/image130.png"/><Relationship Id="rId25" Type="http://schemas.openxmlformats.org/officeDocument/2006/relationships/image" Target="../media/image134.png"/><Relationship Id="rId33" Type="http://schemas.openxmlformats.org/officeDocument/2006/relationships/image" Target="../media/image138.png"/><Relationship Id="rId38" Type="http://schemas.openxmlformats.org/officeDocument/2006/relationships/customXml" Target="../ink/ink142.xml"/><Relationship Id="rId46" Type="http://schemas.openxmlformats.org/officeDocument/2006/relationships/customXml" Target="../ink/ink146.xml"/><Relationship Id="rId59" Type="http://schemas.openxmlformats.org/officeDocument/2006/relationships/image" Target="../media/image151.png"/><Relationship Id="rId20" Type="http://schemas.openxmlformats.org/officeDocument/2006/relationships/customXml" Target="../ink/ink133.xml"/><Relationship Id="rId41" Type="http://schemas.openxmlformats.org/officeDocument/2006/relationships/image" Target="../media/image142.png"/><Relationship Id="rId54" Type="http://schemas.openxmlformats.org/officeDocument/2006/relationships/customXml" Target="../ink/ink15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26.xml"/><Relationship Id="rId15" Type="http://schemas.openxmlformats.org/officeDocument/2006/relationships/image" Target="../media/image129.png"/><Relationship Id="rId23" Type="http://schemas.openxmlformats.org/officeDocument/2006/relationships/image" Target="../media/image133.png"/><Relationship Id="rId28" Type="http://schemas.openxmlformats.org/officeDocument/2006/relationships/customXml" Target="../ink/ink137.xml"/><Relationship Id="rId36" Type="http://schemas.openxmlformats.org/officeDocument/2006/relationships/customXml" Target="../ink/ink141.xml"/><Relationship Id="rId49" Type="http://schemas.openxmlformats.org/officeDocument/2006/relationships/image" Target="../media/image146.png"/><Relationship Id="rId57" Type="http://schemas.openxmlformats.org/officeDocument/2006/relationships/image" Target="../media/image150.png"/><Relationship Id="rId10" Type="http://schemas.openxmlformats.org/officeDocument/2006/relationships/customXml" Target="../ink/ink128.xml"/><Relationship Id="rId31" Type="http://schemas.openxmlformats.org/officeDocument/2006/relationships/image" Target="../media/image137.png"/><Relationship Id="rId44" Type="http://schemas.openxmlformats.org/officeDocument/2006/relationships/customXml" Target="../ink/ink145.xml"/><Relationship Id="rId52" Type="http://schemas.openxmlformats.org/officeDocument/2006/relationships/customXml" Target="../ink/ink149.xml"/><Relationship Id="rId60" Type="http://schemas.openxmlformats.org/officeDocument/2006/relationships/customXml" Target="../ink/ink153.xml"/><Relationship Id="rId4" Type="http://schemas.openxmlformats.org/officeDocument/2006/relationships/customXml" Target="../ink/ink125.xml"/><Relationship Id="rId9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8.png"/><Relationship Id="rId21" Type="http://schemas.openxmlformats.org/officeDocument/2006/relationships/image" Target="../media/image161.png"/><Relationship Id="rId42" Type="http://schemas.openxmlformats.org/officeDocument/2006/relationships/customXml" Target="../ink/ink173.xml"/><Relationship Id="rId47" Type="http://schemas.openxmlformats.org/officeDocument/2006/relationships/image" Target="../media/image174.png"/><Relationship Id="rId63" Type="http://schemas.openxmlformats.org/officeDocument/2006/relationships/image" Target="../media/image182.png"/><Relationship Id="rId68" Type="http://schemas.openxmlformats.org/officeDocument/2006/relationships/customXml" Target="../ink/ink186.xml"/><Relationship Id="rId84" Type="http://schemas.openxmlformats.org/officeDocument/2006/relationships/customXml" Target="../ink/ink194.xml"/><Relationship Id="rId89" Type="http://schemas.openxmlformats.org/officeDocument/2006/relationships/image" Target="../media/image194.png"/><Relationship Id="rId112" Type="http://schemas.openxmlformats.org/officeDocument/2006/relationships/customXml" Target="../ink/ink208.xml"/><Relationship Id="rId16" Type="http://schemas.openxmlformats.org/officeDocument/2006/relationships/customXml" Target="../ink/ink160.xml"/><Relationship Id="rId107" Type="http://schemas.openxmlformats.org/officeDocument/2006/relationships/image" Target="../media/image203.png"/><Relationship Id="rId11" Type="http://schemas.openxmlformats.org/officeDocument/2006/relationships/image" Target="../media/image156.png"/><Relationship Id="rId32" Type="http://schemas.openxmlformats.org/officeDocument/2006/relationships/customXml" Target="../ink/ink168.xml"/><Relationship Id="rId37" Type="http://schemas.openxmlformats.org/officeDocument/2006/relationships/image" Target="../media/image169.png"/><Relationship Id="rId53" Type="http://schemas.openxmlformats.org/officeDocument/2006/relationships/image" Target="../media/image177.png"/><Relationship Id="rId58" Type="http://schemas.openxmlformats.org/officeDocument/2006/relationships/customXml" Target="../ink/ink181.xml"/><Relationship Id="rId74" Type="http://schemas.openxmlformats.org/officeDocument/2006/relationships/customXml" Target="../ink/ink189.xml"/><Relationship Id="rId79" Type="http://schemas.openxmlformats.org/officeDocument/2006/relationships/image" Target="../media/image189.png"/><Relationship Id="rId102" Type="http://schemas.openxmlformats.org/officeDocument/2006/relationships/customXml" Target="../ink/ink203.xml"/><Relationship Id="rId123" Type="http://schemas.openxmlformats.org/officeDocument/2006/relationships/image" Target="../media/image211.png"/><Relationship Id="rId128" Type="http://schemas.openxmlformats.org/officeDocument/2006/relationships/customXml" Target="../ink/ink216.xml"/><Relationship Id="rId5" Type="http://schemas.openxmlformats.org/officeDocument/2006/relationships/image" Target="../media/image153.png"/><Relationship Id="rId90" Type="http://schemas.openxmlformats.org/officeDocument/2006/relationships/customXml" Target="../ink/ink197.xml"/><Relationship Id="rId95" Type="http://schemas.openxmlformats.org/officeDocument/2006/relationships/image" Target="../media/image197.png"/><Relationship Id="rId22" Type="http://schemas.openxmlformats.org/officeDocument/2006/relationships/customXml" Target="../ink/ink163.xml"/><Relationship Id="rId27" Type="http://schemas.openxmlformats.org/officeDocument/2006/relationships/image" Target="../media/image164.png"/><Relationship Id="rId43" Type="http://schemas.openxmlformats.org/officeDocument/2006/relationships/image" Target="../media/image172.png"/><Relationship Id="rId48" Type="http://schemas.openxmlformats.org/officeDocument/2006/relationships/customXml" Target="../ink/ink176.xml"/><Relationship Id="rId64" Type="http://schemas.openxmlformats.org/officeDocument/2006/relationships/customXml" Target="../ink/ink184.xml"/><Relationship Id="rId69" Type="http://schemas.openxmlformats.org/officeDocument/2006/relationships/image" Target="../media/image185.png"/><Relationship Id="rId113" Type="http://schemas.openxmlformats.org/officeDocument/2006/relationships/image" Target="../media/image206.png"/><Relationship Id="rId118" Type="http://schemas.openxmlformats.org/officeDocument/2006/relationships/customXml" Target="../ink/ink211.xml"/><Relationship Id="rId80" Type="http://schemas.openxmlformats.org/officeDocument/2006/relationships/customXml" Target="../ink/ink192.xml"/><Relationship Id="rId85" Type="http://schemas.openxmlformats.org/officeDocument/2006/relationships/image" Target="../media/image192.png"/><Relationship Id="rId12" Type="http://schemas.openxmlformats.org/officeDocument/2006/relationships/customXml" Target="../ink/ink158.xml"/><Relationship Id="rId17" Type="http://schemas.openxmlformats.org/officeDocument/2006/relationships/image" Target="../media/image159.png"/><Relationship Id="rId33" Type="http://schemas.openxmlformats.org/officeDocument/2006/relationships/image" Target="../media/image167.png"/><Relationship Id="rId38" Type="http://schemas.openxmlformats.org/officeDocument/2006/relationships/customXml" Target="../ink/ink171.xml"/><Relationship Id="rId59" Type="http://schemas.openxmlformats.org/officeDocument/2006/relationships/image" Target="../media/image180.png"/><Relationship Id="rId103" Type="http://schemas.openxmlformats.org/officeDocument/2006/relationships/image" Target="../media/image201.png"/><Relationship Id="rId108" Type="http://schemas.openxmlformats.org/officeDocument/2006/relationships/customXml" Target="../ink/ink206.xml"/><Relationship Id="rId124" Type="http://schemas.openxmlformats.org/officeDocument/2006/relationships/customXml" Target="../ink/ink214.xml"/><Relationship Id="rId129" Type="http://schemas.openxmlformats.org/officeDocument/2006/relationships/image" Target="../media/image214.png"/><Relationship Id="rId54" Type="http://schemas.openxmlformats.org/officeDocument/2006/relationships/customXml" Target="../ink/ink179.xml"/><Relationship Id="rId70" Type="http://schemas.openxmlformats.org/officeDocument/2006/relationships/customXml" Target="../ink/ink187.xml"/><Relationship Id="rId75" Type="http://schemas.openxmlformats.org/officeDocument/2006/relationships/image" Target="../media/image187.png"/><Relationship Id="rId91" Type="http://schemas.openxmlformats.org/officeDocument/2006/relationships/image" Target="../media/image195.png"/><Relationship Id="rId96" Type="http://schemas.openxmlformats.org/officeDocument/2006/relationships/customXml" Target="../ink/ink20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5.xml"/><Relationship Id="rId23" Type="http://schemas.openxmlformats.org/officeDocument/2006/relationships/image" Target="../media/image162.png"/><Relationship Id="rId28" Type="http://schemas.openxmlformats.org/officeDocument/2006/relationships/customXml" Target="../ink/ink166.xml"/><Relationship Id="rId49" Type="http://schemas.openxmlformats.org/officeDocument/2006/relationships/image" Target="../media/image175.png"/><Relationship Id="rId114" Type="http://schemas.openxmlformats.org/officeDocument/2006/relationships/customXml" Target="../ink/ink209.xml"/><Relationship Id="rId119" Type="http://schemas.openxmlformats.org/officeDocument/2006/relationships/image" Target="../media/image209.png"/><Relationship Id="rId44" Type="http://schemas.openxmlformats.org/officeDocument/2006/relationships/customXml" Target="../ink/ink174.xml"/><Relationship Id="rId60" Type="http://schemas.openxmlformats.org/officeDocument/2006/relationships/customXml" Target="../ink/ink182.xml"/><Relationship Id="rId65" Type="http://schemas.openxmlformats.org/officeDocument/2006/relationships/image" Target="../media/image183.png"/><Relationship Id="rId81" Type="http://schemas.openxmlformats.org/officeDocument/2006/relationships/image" Target="../media/image190.png"/><Relationship Id="rId86" Type="http://schemas.openxmlformats.org/officeDocument/2006/relationships/customXml" Target="../ink/ink195.xml"/><Relationship Id="rId130" Type="http://schemas.openxmlformats.org/officeDocument/2006/relationships/customXml" Target="../ink/ink217.xml"/><Relationship Id="rId13" Type="http://schemas.openxmlformats.org/officeDocument/2006/relationships/image" Target="../media/image157.png"/><Relationship Id="rId18" Type="http://schemas.openxmlformats.org/officeDocument/2006/relationships/customXml" Target="../ink/ink161.xml"/><Relationship Id="rId39" Type="http://schemas.openxmlformats.org/officeDocument/2006/relationships/image" Target="../media/image170.png"/><Relationship Id="rId109" Type="http://schemas.openxmlformats.org/officeDocument/2006/relationships/image" Target="../media/image204.png"/><Relationship Id="rId34" Type="http://schemas.openxmlformats.org/officeDocument/2006/relationships/customXml" Target="../ink/ink169.xml"/><Relationship Id="rId50" Type="http://schemas.openxmlformats.org/officeDocument/2006/relationships/customXml" Target="../ink/ink177.xml"/><Relationship Id="rId55" Type="http://schemas.openxmlformats.org/officeDocument/2006/relationships/image" Target="../media/image178.png"/><Relationship Id="rId76" Type="http://schemas.openxmlformats.org/officeDocument/2006/relationships/customXml" Target="../ink/ink190.xml"/><Relationship Id="rId97" Type="http://schemas.openxmlformats.org/officeDocument/2006/relationships/image" Target="../media/image198.png"/><Relationship Id="rId104" Type="http://schemas.openxmlformats.org/officeDocument/2006/relationships/customXml" Target="../ink/ink204.xml"/><Relationship Id="rId120" Type="http://schemas.openxmlformats.org/officeDocument/2006/relationships/customXml" Target="../ink/ink212.xml"/><Relationship Id="rId125" Type="http://schemas.openxmlformats.org/officeDocument/2006/relationships/image" Target="../media/image212.png"/><Relationship Id="rId7" Type="http://schemas.openxmlformats.org/officeDocument/2006/relationships/image" Target="../media/image154.png"/><Relationship Id="rId71" Type="http://schemas.openxmlformats.org/officeDocument/2006/relationships/image" Target="../media/image112.png"/><Relationship Id="rId92" Type="http://schemas.openxmlformats.org/officeDocument/2006/relationships/customXml" Target="../ink/ink198.xml"/><Relationship Id="rId2" Type="http://schemas.openxmlformats.org/officeDocument/2006/relationships/image" Target="../media/image5100.png"/><Relationship Id="rId29" Type="http://schemas.openxmlformats.org/officeDocument/2006/relationships/image" Target="../media/image165.png"/><Relationship Id="rId24" Type="http://schemas.openxmlformats.org/officeDocument/2006/relationships/customXml" Target="../ink/ink164.xml"/><Relationship Id="rId40" Type="http://schemas.openxmlformats.org/officeDocument/2006/relationships/customXml" Target="../ink/ink172.xml"/><Relationship Id="rId45" Type="http://schemas.openxmlformats.org/officeDocument/2006/relationships/image" Target="../media/image173.png"/><Relationship Id="rId66" Type="http://schemas.openxmlformats.org/officeDocument/2006/relationships/customXml" Target="../ink/ink185.xml"/><Relationship Id="rId87" Type="http://schemas.openxmlformats.org/officeDocument/2006/relationships/image" Target="../media/image193.png"/><Relationship Id="rId110" Type="http://schemas.openxmlformats.org/officeDocument/2006/relationships/customXml" Target="../ink/ink207.xml"/><Relationship Id="rId115" Type="http://schemas.openxmlformats.org/officeDocument/2006/relationships/image" Target="../media/image207.png"/><Relationship Id="rId131" Type="http://schemas.openxmlformats.org/officeDocument/2006/relationships/image" Target="../media/image215.png"/><Relationship Id="rId61" Type="http://schemas.openxmlformats.org/officeDocument/2006/relationships/image" Target="../media/image181.png"/><Relationship Id="rId82" Type="http://schemas.openxmlformats.org/officeDocument/2006/relationships/customXml" Target="../ink/ink193.xml"/><Relationship Id="rId19" Type="http://schemas.openxmlformats.org/officeDocument/2006/relationships/image" Target="../media/image160.png"/><Relationship Id="rId14" Type="http://schemas.openxmlformats.org/officeDocument/2006/relationships/customXml" Target="../ink/ink159.xml"/><Relationship Id="rId30" Type="http://schemas.openxmlformats.org/officeDocument/2006/relationships/customXml" Target="../ink/ink167.xml"/><Relationship Id="rId35" Type="http://schemas.openxmlformats.org/officeDocument/2006/relationships/image" Target="../media/image168.png"/><Relationship Id="rId56" Type="http://schemas.openxmlformats.org/officeDocument/2006/relationships/customXml" Target="../ink/ink180.xml"/><Relationship Id="rId77" Type="http://schemas.openxmlformats.org/officeDocument/2006/relationships/image" Target="../media/image188.png"/><Relationship Id="rId100" Type="http://schemas.openxmlformats.org/officeDocument/2006/relationships/customXml" Target="../ink/ink202.xml"/><Relationship Id="rId105" Type="http://schemas.openxmlformats.org/officeDocument/2006/relationships/image" Target="../media/image202.png"/><Relationship Id="rId126" Type="http://schemas.openxmlformats.org/officeDocument/2006/relationships/customXml" Target="../ink/ink215.xml"/><Relationship Id="rId8" Type="http://schemas.openxmlformats.org/officeDocument/2006/relationships/customXml" Target="../ink/ink156.xml"/><Relationship Id="rId51" Type="http://schemas.openxmlformats.org/officeDocument/2006/relationships/image" Target="../media/image176.png"/><Relationship Id="rId72" Type="http://schemas.openxmlformats.org/officeDocument/2006/relationships/customXml" Target="../ink/ink188.xml"/><Relationship Id="rId93" Type="http://schemas.openxmlformats.org/officeDocument/2006/relationships/image" Target="../media/image196.png"/><Relationship Id="rId98" Type="http://schemas.openxmlformats.org/officeDocument/2006/relationships/customXml" Target="../ink/ink201.xml"/><Relationship Id="rId121" Type="http://schemas.openxmlformats.org/officeDocument/2006/relationships/image" Target="../media/image210.png"/><Relationship Id="rId3" Type="http://schemas.openxmlformats.org/officeDocument/2006/relationships/image" Target="../media/image811.png"/><Relationship Id="rId25" Type="http://schemas.openxmlformats.org/officeDocument/2006/relationships/image" Target="../media/image163.png"/><Relationship Id="rId46" Type="http://schemas.openxmlformats.org/officeDocument/2006/relationships/customXml" Target="../ink/ink175.xml"/><Relationship Id="rId67" Type="http://schemas.openxmlformats.org/officeDocument/2006/relationships/image" Target="../media/image184.png"/><Relationship Id="rId116" Type="http://schemas.openxmlformats.org/officeDocument/2006/relationships/customXml" Target="../ink/ink210.xml"/><Relationship Id="rId20" Type="http://schemas.openxmlformats.org/officeDocument/2006/relationships/customXml" Target="../ink/ink162.xml"/><Relationship Id="rId41" Type="http://schemas.openxmlformats.org/officeDocument/2006/relationships/image" Target="../media/image171.png"/><Relationship Id="rId62" Type="http://schemas.openxmlformats.org/officeDocument/2006/relationships/customXml" Target="../ink/ink183.xml"/><Relationship Id="rId83" Type="http://schemas.openxmlformats.org/officeDocument/2006/relationships/image" Target="../media/image191.png"/><Relationship Id="rId88" Type="http://schemas.openxmlformats.org/officeDocument/2006/relationships/customXml" Target="../ink/ink196.xml"/><Relationship Id="rId111" Type="http://schemas.openxmlformats.org/officeDocument/2006/relationships/image" Target="../media/image205.png"/><Relationship Id="rId15" Type="http://schemas.openxmlformats.org/officeDocument/2006/relationships/image" Target="../media/image158.png"/><Relationship Id="rId36" Type="http://schemas.openxmlformats.org/officeDocument/2006/relationships/customXml" Target="../ink/ink170.xml"/><Relationship Id="rId57" Type="http://schemas.openxmlformats.org/officeDocument/2006/relationships/image" Target="../media/image179.png"/><Relationship Id="rId106" Type="http://schemas.openxmlformats.org/officeDocument/2006/relationships/customXml" Target="../ink/ink205.xml"/><Relationship Id="rId127" Type="http://schemas.openxmlformats.org/officeDocument/2006/relationships/image" Target="../media/image213.png"/><Relationship Id="rId10" Type="http://schemas.openxmlformats.org/officeDocument/2006/relationships/customXml" Target="../ink/ink157.xml"/><Relationship Id="rId31" Type="http://schemas.openxmlformats.org/officeDocument/2006/relationships/image" Target="../media/image166.png"/><Relationship Id="rId52" Type="http://schemas.openxmlformats.org/officeDocument/2006/relationships/customXml" Target="../ink/ink178.xml"/><Relationship Id="rId73" Type="http://schemas.openxmlformats.org/officeDocument/2006/relationships/image" Target="../media/image186.png"/><Relationship Id="rId78" Type="http://schemas.openxmlformats.org/officeDocument/2006/relationships/customXml" Target="../ink/ink191.xml"/><Relationship Id="rId94" Type="http://schemas.openxmlformats.org/officeDocument/2006/relationships/customXml" Target="../ink/ink199.xml"/><Relationship Id="rId99" Type="http://schemas.openxmlformats.org/officeDocument/2006/relationships/image" Target="../media/image199.png"/><Relationship Id="rId101" Type="http://schemas.openxmlformats.org/officeDocument/2006/relationships/image" Target="../media/image200.png"/><Relationship Id="rId122" Type="http://schemas.openxmlformats.org/officeDocument/2006/relationships/customXml" Target="../ink/ink213.xml"/><Relationship Id="rId4" Type="http://schemas.openxmlformats.org/officeDocument/2006/relationships/customXml" Target="../ink/ink154.xml"/><Relationship Id="rId9" Type="http://schemas.openxmlformats.org/officeDocument/2006/relationships/image" Target="../media/image155.png"/><Relationship Id="rId26" Type="http://schemas.openxmlformats.org/officeDocument/2006/relationships/customXml" Target="../ink/ink1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0.png"/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Mathematics for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>
                <a:latin typeface="Franklin Gothic Book" panose="020B0503020102020204" pitchFamily="34" charset="0"/>
              </a:rPr>
              <a:t>MSIS2402/2405</a:t>
            </a:r>
            <a:endParaRPr lang="en-US" sz="900" b="1" dirty="0">
              <a:latin typeface="Franklin Gothic Book" panose="020B0503020102020204" pitchFamily="34" charset="0"/>
            </a:endParaRP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4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F6527-2F66-4664-9A27-E894B1F00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Marginal Production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3473"/>
                <a:ext cx="7886700" cy="1412211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</a:rPr>
                  <a:t>A toy manufacturer has a production function: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3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3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𝑙𝑘</m:t>
                        </m:r>
                      </m:e>
                    </m:rad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 is the number of labor-hours per week,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 is the capital (in hundreds of dollars per week), and </a:t>
                </a:r>
                <a14:m>
                  <m:oMath xmlns:m="http://schemas.openxmlformats.org/officeDocument/2006/math">
                    <m:r>
                      <a:rPr lang="en-US" sz="13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 is </a:t>
                </a:r>
                <a:r>
                  <a:rPr lang="en-US" sz="1400" dirty="0"/>
                  <a:t>weekly production of the toy in gross (1 gross = 144 units). Find </a:t>
                </a:r>
                <a:r>
                  <a:rPr lang="en-US" altLang="en-US" sz="1300" dirty="0">
                    <a:solidFill>
                      <a:schemeClr val="tx1"/>
                    </a:solidFill>
                  </a:rPr>
                  <a:t>the marginal production function with respect to the number of labor-hour and the marginal production function with respect to the capital. Evaluate these two functions at </a:t>
                </a:r>
                <a14:m>
                  <m:oMath xmlns:m="http://schemas.openxmlformats.org/officeDocument/2006/math"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=16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. Interpret the results.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3473"/>
                <a:ext cx="7886700" cy="1412211"/>
              </a:xfrm>
              <a:blipFill>
                <a:blip r:embed="rId2"/>
                <a:stretch>
                  <a:fillRect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6963DC-0F02-4208-A8B7-38D83D78DDB8}"/>
                  </a:ext>
                </a:extLst>
              </p14:cNvPr>
              <p14:cNvContentPartPr/>
              <p14:nvPr/>
            </p14:nvContentPartPr>
            <p14:xfrm>
              <a:off x="5223222" y="2758366"/>
              <a:ext cx="289080" cy="3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6963DC-0F02-4208-A8B7-38D83D78DD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4222" y="2749366"/>
                <a:ext cx="306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651B2C-A7A6-4F13-8EC2-EF363A2F3158}"/>
                  </a:ext>
                </a:extLst>
              </p14:cNvPr>
              <p14:cNvContentPartPr/>
              <p14:nvPr/>
            </p14:nvContentPartPr>
            <p14:xfrm>
              <a:off x="624942" y="2941606"/>
              <a:ext cx="47520" cy="8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651B2C-A7A6-4F13-8EC2-EF363A2F31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302" y="2932606"/>
                <a:ext cx="65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2E4E6F-5EAC-4DF6-85D1-6483ED179BB7}"/>
                  </a:ext>
                </a:extLst>
              </p14:cNvPr>
              <p14:cNvContentPartPr/>
              <p14:nvPr/>
            </p14:nvContentPartPr>
            <p14:xfrm>
              <a:off x="737982" y="2940526"/>
              <a:ext cx="48960" cy="88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2E4E6F-5EAC-4DF6-85D1-6483ED179B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342" y="2931851"/>
                <a:ext cx="66600" cy="105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1C37080-6F31-4937-9F5F-164BF92D08F6}"/>
                  </a:ext>
                </a:extLst>
              </p14:cNvPr>
              <p14:cNvContentPartPr/>
              <p14:nvPr/>
            </p14:nvContentPartPr>
            <p14:xfrm>
              <a:off x="851742" y="2929366"/>
              <a:ext cx="27720" cy="10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1C37080-6F31-4937-9F5F-164BF92D08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3102" y="2920726"/>
                <a:ext cx="453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DB71A4-8620-43EF-AA1E-B471CCCC2464}"/>
                  </a:ext>
                </a:extLst>
              </p14:cNvPr>
              <p14:cNvContentPartPr/>
              <p14:nvPr/>
            </p14:nvContentPartPr>
            <p14:xfrm>
              <a:off x="689382" y="3092086"/>
              <a:ext cx="547200" cy="17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DB71A4-8620-43EF-AA1E-B471CCCC24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0742" y="3083086"/>
                <a:ext cx="564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9AAB83-3538-4B7A-BB48-1A9DD9C7F7E4}"/>
                  </a:ext>
                </a:extLst>
              </p14:cNvPr>
              <p14:cNvContentPartPr/>
              <p14:nvPr/>
            </p14:nvContentPartPr>
            <p14:xfrm>
              <a:off x="816822" y="3156886"/>
              <a:ext cx="45000" cy="74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9AAB83-3538-4B7A-BB48-1A9DD9C7F7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7822" y="3148246"/>
                <a:ext cx="626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133EA9E-7B0A-4585-97A5-FE6682DE8BBD}"/>
                  </a:ext>
                </a:extLst>
              </p14:cNvPr>
              <p14:cNvContentPartPr/>
              <p14:nvPr/>
            </p14:nvContentPartPr>
            <p14:xfrm>
              <a:off x="1092942" y="2936566"/>
              <a:ext cx="122760" cy="10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133EA9E-7B0A-4585-97A5-FE6682DE8B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3942" y="2927566"/>
                <a:ext cx="1404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034CF4D-3D5A-469B-AAA2-8AC925EC4454}"/>
                  </a:ext>
                </a:extLst>
              </p14:cNvPr>
              <p14:cNvContentPartPr/>
              <p14:nvPr/>
            </p14:nvContentPartPr>
            <p14:xfrm>
              <a:off x="933462" y="2921446"/>
              <a:ext cx="96120" cy="132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034CF4D-3D5A-469B-AAA2-8AC925EC44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4822" y="2912446"/>
                <a:ext cx="113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109C0A-76F8-49FE-838D-6598E61230F9}"/>
                  </a:ext>
                </a:extLst>
              </p14:cNvPr>
              <p14:cNvContentPartPr/>
              <p14:nvPr/>
            </p14:nvContentPartPr>
            <p14:xfrm>
              <a:off x="982422" y="3141406"/>
              <a:ext cx="71280" cy="91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109C0A-76F8-49FE-838D-6598E61230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3422" y="3132766"/>
                <a:ext cx="88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C17189D-F486-4248-9F69-2550712DD29C}"/>
                  </a:ext>
                </a:extLst>
              </p14:cNvPr>
              <p14:cNvContentPartPr/>
              <p14:nvPr/>
            </p14:nvContentPartPr>
            <p14:xfrm>
              <a:off x="531702" y="1214686"/>
              <a:ext cx="7560" cy="4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C17189D-F486-4248-9F69-2550712DD29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2702" y="1205686"/>
                <a:ext cx="25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568033F-F3BC-42DE-9B42-75655EA9E228}"/>
                  </a:ext>
                </a:extLst>
              </p14:cNvPr>
              <p14:cNvContentPartPr/>
              <p14:nvPr/>
            </p14:nvContentPartPr>
            <p14:xfrm>
              <a:off x="4181742" y="1940806"/>
              <a:ext cx="97200" cy="67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568033F-F3BC-42DE-9B42-75655EA9E22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73102" y="1931806"/>
                <a:ext cx="114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ADE3224-304F-4202-A204-0CEEB9E172C5}"/>
                  </a:ext>
                </a:extLst>
              </p14:cNvPr>
              <p14:cNvContentPartPr/>
              <p14:nvPr/>
            </p14:nvContentPartPr>
            <p14:xfrm>
              <a:off x="2451942" y="799606"/>
              <a:ext cx="70920" cy="286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ADE3224-304F-4202-A204-0CEEB9E172C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42942" y="790966"/>
                <a:ext cx="885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8759BD9-DE94-4F66-8BAF-49BA875FC2CE}"/>
                  </a:ext>
                </a:extLst>
              </p14:cNvPr>
              <p14:cNvContentPartPr/>
              <p14:nvPr/>
            </p14:nvContentPartPr>
            <p14:xfrm>
              <a:off x="4466502" y="907606"/>
              <a:ext cx="42120" cy="12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8759BD9-DE94-4F66-8BAF-49BA875FC2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57502" y="898606"/>
                <a:ext cx="59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0B28737-40F8-4600-AA4C-9151D560C4F0}"/>
                  </a:ext>
                </a:extLst>
              </p14:cNvPr>
              <p14:cNvContentPartPr/>
              <p14:nvPr/>
            </p14:nvContentPartPr>
            <p14:xfrm>
              <a:off x="4434102" y="871966"/>
              <a:ext cx="72720" cy="15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0B28737-40F8-4600-AA4C-9151D560C4F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25102" y="862966"/>
                <a:ext cx="903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C2971A5-BB73-4126-ABA2-CA94DB26BA9F}"/>
                  </a:ext>
                </a:extLst>
              </p14:cNvPr>
              <p14:cNvContentPartPr/>
              <p14:nvPr/>
            </p14:nvContentPartPr>
            <p14:xfrm>
              <a:off x="4643622" y="796366"/>
              <a:ext cx="15120" cy="60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C2971A5-BB73-4126-ABA2-CA94DB26BA9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34982" y="787726"/>
                <a:ext cx="32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9C42726-369B-4456-9B05-535A82D70C54}"/>
                  </a:ext>
                </a:extLst>
              </p14:cNvPr>
              <p14:cNvContentPartPr/>
              <p14:nvPr/>
            </p14:nvContentPartPr>
            <p14:xfrm>
              <a:off x="4599342" y="875566"/>
              <a:ext cx="105480" cy="6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9C42726-369B-4456-9B05-535A82D70C5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90702" y="866566"/>
                <a:ext cx="12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256BE43-B17D-40C2-B42D-5C06626EF793}"/>
                  </a:ext>
                </a:extLst>
              </p14:cNvPr>
              <p14:cNvContentPartPr/>
              <p14:nvPr/>
            </p14:nvContentPartPr>
            <p14:xfrm>
              <a:off x="4643622" y="917686"/>
              <a:ext cx="77040" cy="54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256BE43-B17D-40C2-B42D-5C06626EF79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34982" y="909046"/>
                <a:ext cx="94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97E3542-BFA3-4ABE-8132-05147E4E2A50}"/>
                  </a:ext>
                </a:extLst>
              </p14:cNvPr>
              <p14:cNvContentPartPr/>
              <p14:nvPr/>
            </p14:nvContentPartPr>
            <p14:xfrm>
              <a:off x="5143662" y="756766"/>
              <a:ext cx="5400" cy="67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97E3542-BFA3-4ABE-8132-05147E4E2A5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135022" y="747766"/>
                <a:ext cx="23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C62887-C9A7-4281-9F7C-5C984922B1AE}"/>
                  </a:ext>
                </a:extLst>
              </p14:cNvPr>
              <p14:cNvContentPartPr/>
              <p14:nvPr/>
            </p14:nvContentPartPr>
            <p14:xfrm>
              <a:off x="5256342" y="908326"/>
              <a:ext cx="76320" cy="40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C62887-C9A7-4281-9F7C-5C984922B1A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47702" y="899326"/>
                <a:ext cx="939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ABA12F6-208E-4307-9BCF-3C0C89FA22F0}"/>
                  </a:ext>
                </a:extLst>
              </p14:cNvPr>
              <p14:cNvContentPartPr/>
              <p14:nvPr/>
            </p14:nvContentPartPr>
            <p14:xfrm>
              <a:off x="4792302" y="698086"/>
              <a:ext cx="299160" cy="226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ABA12F6-208E-4307-9BCF-3C0C89FA22F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83652" y="689086"/>
                <a:ext cx="316821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8419D62-4653-4D7C-9A00-E8ED14631B4F}"/>
                  </a:ext>
                </a:extLst>
              </p14:cNvPr>
              <p14:cNvContentPartPr/>
              <p14:nvPr/>
            </p14:nvContentPartPr>
            <p14:xfrm>
              <a:off x="5595822" y="797806"/>
              <a:ext cx="14040" cy="74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8419D62-4653-4D7C-9A00-E8ED14631B4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86822" y="789166"/>
                <a:ext cx="316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A891F2D-A700-4DF9-AF8B-3A28E9D92517}"/>
                  </a:ext>
                </a:extLst>
              </p14:cNvPr>
              <p14:cNvContentPartPr/>
              <p14:nvPr/>
            </p14:nvContentPartPr>
            <p14:xfrm>
              <a:off x="5516262" y="919846"/>
              <a:ext cx="210960" cy="4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A891F2D-A700-4DF9-AF8B-3A28E9D9251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07262" y="911206"/>
                <a:ext cx="228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0039907-4032-431F-B79C-B7664585E1C2}"/>
                  </a:ext>
                </a:extLst>
              </p14:cNvPr>
              <p14:cNvContentPartPr/>
              <p14:nvPr/>
            </p14:nvContentPartPr>
            <p14:xfrm>
              <a:off x="5519862" y="978166"/>
              <a:ext cx="293040" cy="137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0039907-4032-431F-B79C-B7664585E1C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10862" y="969526"/>
                <a:ext cx="3106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172DB93-1934-4F6F-A5F0-9E6C5619A095}"/>
                  </a:ext>
                </a:extLst>
              </p14:cNvPr>
              <p14:cNvContentPartPr/>
              <p14:nvPr/>
            </p14:nvContentPartPr>
            <p14:xfrm>
              <a:off x="4553982" y="349246"/>
              <a:ext cx="13320" cy="73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172DB93-1934-4F6F-A5F0-9E6C5619A09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45342" y="340606"/>
                <a:ext cx="30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2A3421A-517C-4F71-9AC8-093ADD5CEF5D}"/>
                  </a:ext>
                </a:extLst>
              </p14:cNvPr>
              <p14:cNvContentPartPr/>
              <p14:nvPr/>
            </p14:nvContentPartPr>
            <p14:xfrm>
              <a:off x="4912542" y="446446"/>
              <a:ext cx="23400" cy="20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2A3421A-517C-4F71-9AC8-093ADD5CEF5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903902" y="437446"/>
                <a:ext cx="4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2FCC1B6-BFF4-464E-AFF2-B19679F14F80}"/>
                  </a:ext>
                </a:extLst>
              </p14:cNvPr>
              <p14:cNvContentPartPr/>
              <p14:nvPr/>
            </p14:nvContentPartPr>
            <p14:xfrm>
              <a:off x="4496022" y="443926"/>
              <a:ext cx="241920" cy="16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2FCC1B6-BFF4-464E-AFF2-B19679F14F8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87035" y="434926"/>
                <a:ext cx="259534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2CA54A4-B909-47EB-80B6-635CAEA40518}"/>
                  </a:ext>
                </a:extLst>
              </p14:cNvPr>
              <p14:cNvContentPartPr/>
              <p14:nvPr/>
            </p14:nvContentPartPr>
            <p14:xfrm>
              <a:off x="4511862" y="529966"/>
              <a:ext cx="266040" cy="122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2CA54A4-B909-47EB-80B6-635CAEA4051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03222" y="521326"/>
                <a:ext cx="2836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E2D196B-B448-43BA-8DB5-AE905F6E2E72}"/>
                  </a:ext>
                </a:extLst>
              </p14:cNvPr>
              <p14:cNvContentPartPr/>
              <p14:nvPr/>
            </p14:nvContentPartPr>
            <p14:xfrm>
              <a:off x="5448942" y="489646"/>
              <a:ext cx="69840" cy="5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E2D196B-B448-43BA-8DB5-AE905F6E2E7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40302" y="480646"/>
                <a:ext cx="87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F2E0F43-DDA1-40B2-A0FB-896508B4116B}"/>
                  </a:ext>
                </a:extLst>
              </p14:cNvPr>
              <p14:cNvContentPartPr/>
              <p14:nvPr/>
            </p14:nvContentPartPr>
            <p14:xfrm>
              <a:off x="5459022" y="449326"/>
              <a:ext cx="75240" cy="9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F2E0F43-DDA1-40B2-A0FB-896508B4116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50022" y="440686"/>
                <a:ext cx="92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AEF240A-A6FE-4301-9EB4-7563EFF9B245}"/>
                  </a:ext>
                </a:extLst>
              </p14:cNvPr>
              <p14:cNvContentPartPr/>
              <p14:nvPr/>
            </p14:nvContentPartPr>
            <p14:xfrm>
              <a:off x="5086062" y="380566"/>
              <a:ext cx="86040" cy="842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AEF240A-A6FE-4301-9EB4-7563EFF9B24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77422" y="371604"/>
                <a:ext cx="103680" cy="101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88D6DC9-A60D-464A-BCF0-58C6D23785E8}"/>
                  </a:ext>
                </a:extLst>
              </p14:cNvPr>
              <p14:cNvContentPartPr/>
              <p14:nvPr/>
            </p14:nvContentPartPr>
            <p14:xfrm>
              <a:off x="6455502" y="522406"/>
              <a:ext cx="62280" cy="15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88D6DC9-A60D-464A-BCF0-58C6D23785E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46862" y="513406"/>
                <a:ext cx="799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9403D12-6D0C-4149-B591-A3040B5CFF6F}"/>
                  </a:ext>
                </a:extLst>
              </p14:cNvPr>
              <p14:cNvContentPartPr/>
              <p14:nvPr/>
            </p14:nvContentPartPr>
            <p14:xfrm>
              <a:off x="6461622" y="495046"/>
              <a:ext cx="56520" cy="54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9403D12-6D0C-4149-B591-A3040B5CFF6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452982" y="486046"/>
                <a:ext cx="74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653D95F-D27F-4078-A6E0-E9D9D41F3948}"/>
                  </a:ext>
                </a:extLst>
              </p14:cNvPr>
              <p14:cNvContentPartPr/>
              <p14:nvPr/>
            </p14:nvContentPartPr>
            <p14:xfrm>
              <a:off x="5914062" y="505126"/>
              <a:ext cx="449640" cy="140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653D95F-D27F-4078-A6E0-E9D9D41F394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05422" y="496486"/>
                <a:ext cx="467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E34D030-575A-4601-99CD-20BB2512D415}"/>
                  </a:ext>
                </a:extLst>
              </p14:cNvPr>
              <p14:cNvContentPartPr/>
              <p14:nvPr/>
            </p14:nvContentPartPr>
            <p14:xfrm>
              <a:off x="6676902" y="244846"/>
              <a:ext cx="825120" cy="4921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E34D030-575A-4601-99CD-20BB2512D41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67902" y="236206"/>
                <a:ext cx="84276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ECEC45A-B772-4E91-9D5D-7EE6BD448DEE}"/>
                  </a:ext>
                </a:extLst>
              </p14:cNvPr>
              <p14:cNvContentPartPr/>
              <p14:nvPr/>
            </p14:nvContentPartPr>
            <p14:xfrm>
              <a:off x="3854862" y="1450846"/>
              <a:ext cx="47160" cy="15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ECEC45A-B772-4E91-9D5D-7EE6BD448DE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846222" y="1441846"/>
                <a:ext cx="64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F3F46CF-C48E-4565-AA91-3D98FF750B92}"/>
                  </a:ext>
                </a:extLst>
              </p14:cNvPr>
              <p14:cNvContentPartPr/>
              <p14:nvPr/>
            </p14:nvContentPartPr>
            <p14:xfrm>
              <a:off x="3840462" y="1417366"/>
              <a:ext cx="91440" cy="11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F3F46CF-C48E-4565-AA91-3D98FF750B9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31462" y="1408366"/>
                <a:ext cx="109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83B135D-E5EC-45AF-A8B8-F496279B7847}"/>
                  </a:ext>
                </a:extLst>
              </p14:cNvPr>
              <p14:cNvContentPartPr/>
              <p14:nvPr/>
            </p14:nvContentPartPr>
            <p14:xfrm>
              <a:off x="3685302" y="1361566"/>
              <a:ext cx="87480" cy="121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83B135D-E5EC-45AF-A8B8-F496279B784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676302" y="1352926"/>
                <a:ext cx="105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17049D01-CF42-4B40-81B6-3A590E0DE113}"/>
                  </a:ext>
                </a:extLst>
              </p14:cNvPr>
              <p14:cNvContentPartPr/>
              <p14:nvPr/>
            </p14:nvContentPartPr>
            <p14:xfrm>
              <a:off x="4948182" y="1423126"/>
              <a:ext cx="85680" cy="75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17049D01-CF42-4B40-81B6-3A590E0DE11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939542" y="1414126"/>
                <a:ext cx="103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1C18F9A-9E20-4C6A-ACAE-C48F997E1E15}"/>
                  </a:ext>
                </a:extLst>
              </p14:cNvPr>
              <p14:cNvContentPartPr/>
              <p14:nvPr/>
            </p14:nvContentPartPr>
            <p14:xfrm>
              <a:off x="5392782" y="1499086"/>
              <a:ext cx="85680" cy="41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1C18F9A-9E20-4C6A-ACAE-C48F997E1E1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84142" y="1490163"/>
                <a:ext cx="103320" cy="5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52C91AE-E8F2-4DCA-AE92-94EB935C8DB6}"/>
                  </a:ext>
                </a:extLst>
              </p14:cNvPr>
              <p14:cNvContentPartPr/>
              <p14:nvPr/>
            </p14:nvContentPartPr>
            <p14:xfrm>
              <a:off x="5102622" y="1325566"/>
              <a:ext cx="222120" cy="296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52C91AE-E8F2-4DCA-AE92-94EB935C8DB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093622" y="1316926"/>
                <a:ext cx="2397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AE4680E-DAB5-4D89-970C-1BCD265EB430}"/>
                  </a:ext>
                </a:extLst>
              </p14:cNvPr>
              <p14:cNvContentPartPr/>
              <p14:nvPr/>
            </p14:nvContentPartPr>
            <p14:xfrm>
              <a:off x="5920182" y="1479646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AE4680E-DAB5-4D89-970C-1BCD265EB43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911542" y="14706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34CBED1-38F2-42BC-A1C5-6DF43022FB1C}"/>
                  </a:ext>
                </a:extLst>
              </p14:cNvPr>
              <p14:cNvContentPartPr/>
              <p14:nvPr/>
            </p14:nvContentPartPr>
            <p14:xfrm>
              <a:off x="3990942" y="1234846"/>
              <a:ext cx="893520" cy="325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34CBED1-38F2-42BC-A1C5-6DF43022FB1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81938" y="1226206"/>
                <a:ext cx="911167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8305E38-250F-44D7-9687-885F866AF097}"/>
                  </a:ext>
                </a:extLst>
              </p14:cNvPr>
              <p14:cNvContentPartPr/>
              <p14:nvPr/>
            </p14:nvContentPartPr>
            <p14:xfrm>
              <a:off x="5606982" y="1338886"/>
              <a:ext cx="205200" cy="162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8305E38-250F-44D7-9687-885F866AF09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598342" y="1330246"/>
                <a:ext cx="2228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A9D498E-B685-4707-965A-151673DFFD93}"/>
                  </a:ext>
                </a:extLst>
              </p14:cNvPr>
              <p14:cNvContentPartPr/>
              <p14:nvPr/>
            </p14:nvContentPartPr>
            <p14:xfrm>
              <a:off x="6149502" y="1333126"/>
              <a:ext cx="10800" cy="943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A9D498E-B685-4707-965A-151673DFFD9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140862" y="1324126"/>
                <a:ext cx="284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ED85C81-9D5D-47FB-8AFC-B801CFA40C3A}"/>
                  </a:ext>
                </a:extLst>
              </p14:cNvPr>
              <p14:cNvContentPartPr/>
              <p14:nvPr/>
            </p14:nvContentPartPr>
            <p14:xfrm>
              <a:off x="6078222" y="1456606"/>
              <a:ext cx="224640" cy="7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ED85C81-9D5D-47FB-8AFC-B801CFA40C3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069582" y="1447966"/>
                <a:ext cx="242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D386FD3-6C5D-4569-A2B4-F6A0CAA408C5}"/>
                  </a:ext>
                </a:extLst>
              </p14:cNvPr>
              <p14:cNvContentPartPr/>
              <p14:nvPr/>
            </p14:nvContentPartPr>
            <p14:xfrm>
              <a:off x="6067422" y="1546606"/>
              <a:ext cx="111240" cy="75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D386FD3-6C5D-4569-A2B4-F6A0CAA408C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058782" y="1537606"/>
                <a:ext cx="128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B1306CE-BB26-4792-9FEA-BCEFC2785B10}"/>
                  </a:ext>
                </a:extLst>
              </p14:cNvPr>
              <p14:cNvContentPartPr/>
              <p14:nvPr/>
            </p14:nvContentPartPr>
            <p14:xfrm>
              <a:off x="6595902" y="1559926"/>
              <a:ext cx="62640" cy="129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B1306CE-BB26-4792-9FEA-BCEFC2785B1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586902" y="1551286"/>
                <a:ext cx="802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EDA65A9-707B-4044-938F-CFB08E66A2FC}"/>
                  </a:ext>
                </a:extLst>
              </p14:cNvPr>
              <p14:cNvContentPartPr/>
              <p14:nvPr/>
            </p14:nvContentPartPr>
            <p14:xfrm>
              <a:off x="6581502" y="1517806"/>
              <a:ext cx="76680" cy="10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EDA65A9-707B-4044-938F-CFB08E66A2F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572502" y="1508806"/>
                <a:ext cx="94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A849D9D-F511-4676-AD2B-69AE9A917D92}"/>
                  </a:ext>
                </a:extLst>
              </p14:cNvPr>
              <p14:cNvContentPartPr/>
              <p14:nvPr/>
            </p14:nvContentPartPr>
            <p14:xfrm>
              <a:off x="6233742" y="1510966"/>
              <a:ext cx="176760" cy="142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A849D9D-F511-4676-AD2B-69AE9A917D9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25102" y="1501966"/>
                <a:ext cx="194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6319740-BB0E-45AA-8DA7-C523FFFB7E07}"/>
                  </a:ext>
                </a:extLst>
              </p14:cNvPr>
              <p14:cNvContentPartPr/>
              <p14:nvPr/>
            </p14:nvContentPartPr>
            <p14:xfrm>
              <a:off x="6857982" y="1388566"/>
              <a:ext cx="25200" cy="882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6319740-BB0E-45AA-8DA7-C523FFFB7E0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848982" y="1379566"/>
                <a:ext cx="42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7340620-A9C2-45B3-8EDF-69E4253C00FB}"/>
                  </a:ext>
                </a:extLst>
              </p14:cNvPr>
              <p14:cNvContentPartPr/>
              <p14:nvPr/>
            </p14:nvContentPartPr>
            <p14:xfrm>
              <a:off x="6844302" y="1511686"/>
              <a:ext cx="120240" cy="4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7340620-A9C2-45B3-8EDF-69E4253C00F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835662" y="1502686"/>
                <a:ext cx="1378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9AAD102B-2BB4-424E-873B-E78638E85E59}"/>
                  </a:ext>
                </a:extLst>
              </p14:cNvPr>
              <p14:cNvContentPartPr/>
              <p14:nvPr/>
            </p14:nvContentPartPr>
            <p14:xfrm>
              <a:off x="6897942" y="1573606"/>
              <a:ext cx="84600" cy="64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9AAD102B-2BB4-424E-873B-E78638E85E5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889302" y="1564966"/>
                <a:ext cx="102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49CA682-940D-4E96-833D-A69598D3B488}"/>
                  </a:ext>
                </a:extLst>
              </p14:cNvPr>
              <p14:cNvContentPartPr/>
              <p14:nvPr/>
            </p14:nvContentPartPr>
            <p14:xfrm>
              <a:off x="7082622" y="1360486"/>
              <a:ext cx="286920" cy="3207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49CA682-940D-4E96-833D-A69598D3B48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073622" y="1351836"/>
                <a:ext cx="304560" cy="338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5EC33CC-AAA0-4230-A82A-BB6A8B3ED887}"/>
                  </a:ext>
                </a:extLst>
              </p14:cNvPr>
              <p14:cNvContentPartPr/>
              <p14:nvPr/>
            </p14:nvContentPartPr>
            <p14:xfrm>
              <a:off x="1352502" y="3147166"/>
              <a:ext cx="65160" cy="6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5EC33CC-AAA0-4230-A82A-BB6A8B3ED88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343862" y="3138526"/>
                <a:ext cx="828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FBF2E69-011C-483E-A1D7-7C1829942172}"/>
                  </a:ext>
                </a:extLst>
              </p14:cNvPr>
              <p14:cNvContentPartPr/>
              <p14:nvPr/>
            </p14:nvContentPartPr>
            <p14:xfrm>
              <a:off x="1357182" y="3105766"/>
              <a:ext cx="81360" cy="1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FBF2E69-011C-483E-A1D7-7C182994217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48542" y="3097126"/>
                <a:ext cx="99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68905B7-3B7F-44FD-B932-5346D7550724}"/>
                  </a:ext>
                </a:extLst>
              </p14:cNvPr>
              <p14:cNvContentPartPr/>
              <p14:nvPr/>
            </p14:nvContentPartPr>
            <p14:xfrm>
              <a:off x="1690542" y="2996326"/>
              <a:ext cx="20880" cy="70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68905B7-3B7F-44FD-B932-5346D755072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81902" y="2987326"/>
                <a:ext cx="385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6E55627-2248-48D1-814A-9FB4E04F8DE5}"/>
                  </a:ext>
                </a:extLst>
              </p14:cNvPr>
              <p14:cNvContentPartPr/>
              <p14:nvPr/>
            </p14:nvContentPartPr>
            <p14:xfrm>
              <a:off x="1643382" y="3094246"/>
              <a:ext cx="124560" cy="4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6E55627-2248-48D1-814A-9FB4E04F8DE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634382" y="3085246"/>
                <a:ext cx="142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9826EAE3-4142-4187-8DDD-BDA5082CE06D}"/>
                  </a:ext>
                </a:extLst>
              </p14:cNvPr>
              <p14:cNvContentPartPr/>
              <p14:nvPr/>
            </p14:nvContentPartPr>
            <p14:xfrm>
              <a:off x="1681182" y="3150406"/>
              <a:ext cx="61560" cy="75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9826EAE3-4142-4187-8DDD-BDA5082CE06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672182" y="3141766"/>
                <a:ext cx="792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60706B1-8FDA-43F7-9336-D8FC81E8BB19}"/>
                  </a:ext>
                </a:extLst>
              </p14:cNvPr>
              <p14:cNvContentPartPr/>
              <p14:nvPr/>
            </p14:nvContentPartPr>
            <p14:xfrm>
              <a:off x="1905102" y="2945206"/>
              <a:ext cx="260280" cy="338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60706B1-8FDA-43F7-9336-D8FC81E8BB1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96114" y="2936557"/>
                <a:ext cx="277896" cy="35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A7A99D4-6C85-4465-8DAE-EAA95910E3F1}"/>
                  </a:ext>
                </a:extLst>
              </p14:cNvPr>
              <p14:cNvContentPartPr/>
              <p14:nvPr/>
            </p14:nvContentPartPr>
            <p14:xfrm>
              <a:off x="573102" y="3505006"/>
              <a:ext cx="56160" cy="1047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A7A99D4-6C85-4465-8DAE-EAA95910E3F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64102" y="3496006"/>
                <a:ext cx="73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59940E8-AC5B-4050-B773-4DC1653B498F}"/>
                  </a:ext>
                </a:extLst>
              </p14:cNvPr>
              <p14:cNvContentPartPr/>
              <p14:nvPr/>
            </p14:nvContentPartPr>
            <p14:xfrm>
              <a:off x="1481742" y="3714526"/>
              <a:ext cx="73440" cy="118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59940E8-AC5B-4050-B773-4DC1653B498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72742" y="3705526"/>
                <a:ext cx="91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CB74680-ECC1-4A77-8D4E-4683C9FFF3D8}"/>
                  </a:ext>
                </a:extLst>
              </p14:cNvPr>
              <p14:cNvContentPartPr/>
              <p14:nvPr/>
            </p14:nvContentPartPr>
            <p14:xfrm>
              <a:off x="1472742" y="3686446"/>
              <a:ext cx="78120" cy="2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CB74680-ECC1-4A77-8D4E-4683C9FFF3D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63742" y="3677446"/>
                <a:ext cx="957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665B9ED7-2153-4258-880D-287158129E02}"/>
                  </a:ext>
                </a:extLst>
              </p14:cNvPr>
              <p14:cNvContentPartPr/>
              <p14:nvPr/>
            </p14:nvContentPartPr>
            <p14:xfrm>
              <a:off x="1102662" y="3530206"/>
              <a:ext cx="126720" cy="1144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665B9ED7-2153-4258-880D-287158129E0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93997" y="3521234"/>
                <a:ext cx="144410" cy="13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3F3B2572-03FB-4182-88C2-799846BFEB3A}"/>
                  </a:ext>
                </a:extLst>
              </p14:cNvPr>
              <p14:cNvContentPartPr/>
              <p14:nvPr/>
            </p14:nvContentPartPr>
            <p14:xfrm>
              <a:off x="929142" y="3493126"/>
              <a:ext cx="109440" cy="1429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3F3B2572-03FB-4182-88C2-799846BFEB3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20473" y="3484103"/>
                <a:ext cx="127138" cy="160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BC7FD7E-115D-495F-BBC3-B1F1C15D01EB}"/>
                  </a:ext>
                </a:extLst>
              </p14:cNvPr>
              <p14:cNvContentPartPr/>
              <p14:nvPr/>
            </p14:nvContentPartPr>
            <p14:xfrm>
              <a:off x="723942" y="3484846"/>
              <a:ext cx="117000" cy="1281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BC7FD7E-115D-495F-BBC3-B1F1C15D01E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4942" y="3476206"/>
                <a:ext cx="134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FCF95EE7-62B9-4BAF-92B0-964C5D79FB86}"/>
                  </a:ext>
                </a:extLst>
              </p14:cNvPr>
              <p14:cNvContentPartPr/>
              <p14:nvPr/>
            </p14:nvContentPartPr>
            <p14:xfrm>
              <a:off x="4132422" y="1743886"/>
              <a:ext cx="173880" cy="1594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FCF95EE7-62B9-4BAF-92B0-964C5D79FB8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123422" y="1735246"/>
                <a:ext cx="191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A326E9A-DE07-4757-9CE3-E42C08073F3B}"/>
                  </a:ext>
                </a:extLst>
              </p14:cNvPr>
              <p14:cNvContentPartPr/>
              <p14:nvPr/>
            </p14:nvContentPartPr>
            <p14:xfrm>
              <a:off x="1731222" y="3768166"/>
              <a:ext cx="85680" cy="633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A326E9A-DE07-4757-9CE3-E42C08073F3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22222" y="3759166"/>
                <a:ext cx="103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CE870D4-4EF4-4182-A670-0CF0FD4F3D72}"/>
                  </a:ext>
                </a:extLst>
              </p14:cNvPr>
              <p14:cNvContentPartPr/>
              <p14:nvPr/>
            </p14:nvContentPartPr>
            <p14:xfrm>
              <a:off x="1676142" y="3591766"/>
              <a:ext cx="130320" cy="1130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CE870D4-4EF4-4182-A670-0CF0FD4F3D7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67502" y="3583098"/>
                <a:ext cx="147960" cy="13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0D126FCF-798A-4E66-AACC-790F62EC5FDE}"/>
                  </a:ext>
                </a:extLst>
              </p14:cNvPr>
              <p14:cNvContentPartPr/>
              <p14:nvPr/>
            </p14:nvContentPartPr>
            <p14:xfrm>
              <a:off x="2050182" y="3309886"/>
              <a:ext cx="156600" cy="21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0D126FCF-798A-4E66-AACC-790F62EC5FD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41542" y="3300886"/>
                <a:ext cx="174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8920795-5786-4242-80ED-E4283FB8C46B}"/>
                  </a:ext>
                </a:extLst>
              </p14:cNvPr>
              <p14:cNvContentPartPr/>
              <p14:nvPr/>
            </p14:nvContentPartPr>
            <p14:xfrm>
              <a:off x="976302" y="3263806"/>
              <a:ext cx="118080" cy="262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8920795-5786-4242-80ED-E4283FB8C46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7302" y="3255166"/>
                <a:ext cx="135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5745A07D-6701-495C-930F-C186FEFA3700}"/>
                  </a:ext>
                </a:extLst>
              </p14:cNvPr>
              <p14:cNvContentPartPr/>
              <p14:nvPr/>
            </p14:nvContentPartPr>
            <p14:xfrm>
              <a:off x="2934702" y="3019006"/>
              <a:ext cx="122760" cy="1202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5745A07D-6701-495C-930F-C186FEFA370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25702" y="3010366"/>
                <a:ext cx="140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8FB9D311-D817-4A99-BA48-03B06B3470D2}"/>
                  </a:ext>
                </a:extLst>
              </p14:cNvPr>
              <p14:cNvContentPartPr/>
              <p14:nvPr/>
            </p14:nvContentPartPr>
            <p14:xfrm>
              <a:off x="2399022" y="3133846"/>
              <a:ext cx="215640" cy="975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8FB9D311-D817-4A99-BA48-03B06B3470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390382" y="3124846"/>
                <a:ext cx="233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9555740-4A7F-4C27-9CC6-D4E82A1CE64F}"/>
                  </a:ext>
                </a:extLst>
              </p14:cNvPr>
              <p14:cNvContentPartPr/>
              <p14:nvPr/>
            </p14:nvContentPartPr>
            <p14:xfrm>
              <a:off x="2828142" y="3055366"/>
              <a:ext cx="41760" cy="892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9555740-4A7F-4C27-9CC6-D4E82A1CE64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19142" y="3046691"/>
                <a:ext cx="59400" cy="106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540F4B4-98C8-472B-BBA4-C39BA8E94164}"/>
                  </a:ext>
                </a:extLst>
              </p14:cNvPr>
              <p14:cNvContentPartPr/>
              <p14:nvPr/>
            </p14:nvContentPartPr>
            <p14:xfrm>
              <a:off x="3394422" y="3110806"/>
              <a:ext cx="37080" cy="45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540F4B4-98C8-472B-BBA4-C39BA8E9416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385782" y="3102166"/>
                <a:ext cx="547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677365D-BD41-47B0-AFB3-ACB50A7DFB4D}"/>
                  </a:ext>
                </a:extLst>
              </p14:cNvPr>
              <p14:cNvContentPartPr/>
              <p14:nvPr/>
            </p14:nvContentPartPr>
            <p14:xfrm>
              <a:off x="3505302" y="3051406"/>
              <a:ext cx="14760" cy="712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677365D-BD41-47B0-AFB3-ACB50A7DFB4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496302" y="3042766"/>
                <a:ext cx="32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CDB1B1C4-6732-431C-AE76-282CB3E90DDF}"/>
                  </a:ext>
                </a:extLst>
              </p14:cNvPr>
              <p14:cNvContentPartPr/>
              <p14:nvPr/>
            </p14:nvContentPartPr>
            <p14:xfrm>
              <a:off x="2847222" y="3186406"/>
              <a:ext cx="842040" cy="64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CDB1B1C4-6732-431C-AE76-282CB3E90DD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838582" y="3177406"/>
                <a:ext cx="8596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EC7230F-CE73-429C-A361-E6EF1C3D388D}"/>
                  </a:ext>
                </a:extLst>
              </p14:cNvPr>
              <p14:cNvContentPartPr/>
              <p14:nvPr/>
            </p14:nvContentPartPr>
            <p14:xfrm>
              <a:off x="3186702" y="3255166"/>
              <a:ext cx="61920" cy="8568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EC7230F-CE73-429C-A361-E6EF1C3D388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78062" y="3246166"/>
                <a:ext cx="795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778D40E6-E5FF-4D8A-9ECC-DB93DDCC9662}"/>
                  </a:ext>
                </a:extLst>
              </p14:cNvPr>
              <p14:cNvContentPartPr/>
              <p14:nvPr/>
            </p14:nvContentPartPr>
            <p14:xfrm>
              <a:off x="3005622" y="3245446"/>
              <a:ext cx="59760" cy="774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778D40E6-E5FF-4D8A-9ECC-DB93DDCC966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96982" y="3236446"/>
                <a:ext cx="774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8EBEAF7A-AD7A-4000-A490-5D279EF408FA}"/>
                  </a:ext>
                </a:extLst>
              </p14:cNvPr>
              <p14:cNvContentPartPr/>
              <p14:nvPr/>
            </p14:nvContentPartPr>
            <p14:xfrm>
              <a:off x="3579462" y="3022966"/>
              <a:ext cx="104760" cy="1116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8EBEAF7A-AD7A-4000-A490-5D279EF408F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570462" y="3014326"/>
                <a:ext cx="122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81EF319-98F9-4E26-A69A-2306315BF97B}"/>
                  </a:ext>
                </a:extLst>
              </p14:cNvPr>
              <p14:cNvContentPartPr/>
              <p14:nvPr/>
            </p14:nvContentPartPr>
            <p14:xfrm>
              <a:off x="1544742" y="186526"/>
              <a:ext cx="7920" cy="2264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81EF319-98F9-4E26-A69A-2306315BF97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536102" y="177526"/>
                <a:ext cx="25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0A7EEF3-C622-46B8-9443-B61ED940D142}"/>
                  </a:ext>
                </a:extLst>
              </p14:cNvPr>
              <p14:cNvContentPartPr/>
              <p14:nvPr/>
            </p14:nvContentPartPr>
            <p14:xfrm>
              <a:off x="274662" y="80326"/>
              <a:ext cx="1193760" cy="408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0A7EEF3-C622-46B8-9443-B61ED940D14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65662" y="71326"/>
                <a:ext cx="121140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067C4E7-0CD4-4599-927F-2A27EC019779}"/>
                  </a:ext>
                </a:extLst>
              </p14:cNvPr>
              <p14:cNvContentPartPr/>
              <p14:nvPr/>
            </p14:nvContentPartPr>
            <p14:xfrm>
              <a:off x="4168782" y="3209806"/>
              <a:ext cx="65880" cy="691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067C4E7-0CD4-4599-927F-2A27EC01977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160142" y="3200806"/>
                <a:ext cx="83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89BC2E67-71EC-4EC1-B0B8-153A08258C73}"/>
                  </a:ext>
                </a:extLst>
              </p14:cNvPr>
              <p14:cNvContentPartPr/>
              <p14:nvPr/>
            </p14:nvContentPartPr>
            <p14:xfrm>
              <a:off x="4122702" y="3072646"/>
              <a:ext cx="119520" cy="10440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89BC2E67-71EC-4EC1-B0B8-153A08258C7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113702" y="3063646"/>
                <a:ext cx="137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A2A7E45-7400-4EDA-BC0F-6A29B8EF4439}"/>
                  </a:ext>
                </a:extLst>
              </p14:cNvPr>
              <p14:cNvContentPartPr/>
              <p14:nvPr/>
            </p14:nvContentPartPr>
            <p14:xfrm>
              <a:off x="3817062" y="3183886"/>
              <a:ext cx="79920" cy="356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A2A7E45-7400-4EDA-BC0F-6A29B8EF443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08062" y="3175246"/>
                <a:ext cx="975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320DD241-23E4-4B1C-9B88-8CF18FEAE7B4}"/>
                  </a:ext>
                </a:extLst>
              </p14:cNvPr>
              <p14:cNvContentPartPr/>
              <p14:nvPr/>
            </p14:nvContentPartPr>
            <p14:xfrm>
              <a:off x="4862502" y="3263806"/>
              <a:ext cx="76680" cy="151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320DD241-23E4-4B1C-9B88-8CF18FEAE7B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853862" y="3255166"/>
                <a:ext cx="943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9072877C-455F-4FB4-9AE3-8869AF7276B4}"/>
                  </a:ext>
                </a:extLst>
              </p14:cNvPr>
              <p14:cNvContentPartPr/>
              <p14:nvPr/>
            </p14:nvContentPartPr>
            <p14:xfrm>
              <a:off x="4852062" y="3224206"/>
              <a:ext cx="71280" cy="147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9072877C-455F-4FB4-9AE3-8869AF7276B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843422" y="3215566"/>
                <a:ext cx="88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1E249305-9C36-4422-8D64-3B3DFF166431}"/>
                  </a:ext>
                </a:extLst>
              </p14:cNvPr>
              <p14:cNvContentPartPr/>
              <p14:nvPr/>
            </p14:nvContentPartPr>
            <p14:xfrm>
              <a:off x="2782782" y="3642526"/>
              <a:ext cx="55080" cy="1101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1E249305-9C36-4422-8D64-3B3DFF16643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73782" y="3633526"/>
                <a:ext cx="72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806B40B3-A34E-4E93-AAEC-9FDAA8995D59}"/>
                  </a:ext>
                </a:extLst>
              </p14:cNvPr>
              <p14:cNvContentPartPr/>
              <p14:nvPr/>
            </p14:nvContentPartPr>
            <p14:xfrm>
              <a:off x="3489822" y="3686446"/>
              <a:ext cx="15840" cy="842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806B40B3-A34E-4E93-AAEC-9FDAA8995D5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480822" y="3677446"/>
                <a:ext cx="334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D2725A8F-BE64-4943-80BF-67DF7A7329DD}"/>
                  </a:ext>
                </a:extLst>
              </p14:cNvPr>
              <p14:cNvContentPartPr/>
              <p14:nvPr/>
            </p14:nvContentPartPr>
            <p14:xfrm>
              <a:off x="3578382" y="3710206"/>
              <a:ext cx="37800" cy="774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D2725A8F-BE64-4943-80BF-67DF7A7329D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69382" y="3701206"/>
                <a:ext cx="55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B9E7D197-1A20-43F0-918B-8DC736186DEB}"/>
                  </a:ext>
                </a:extLst>
              </p14:cNvPr>
              <p14:cNvContentPartPr/>
              <p14:nvPr/>
            </p14:nvContentPartPr>
            <p14:xfrm>
              <a:off x="3673422" y="3690046"/>
              <a:ext cx="28080" cy="1180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B9E7D197-1A20-43F0-918B-8DC736186DE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664782" y="3681046"/>
                <a:ext cx="457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61910640-71FF-4377-8074-B084950E727B}"/>
                  </a:ext>
                </a:extLst>
              </p14:cNvPr>
              <p14:cNvContentPartPr/>
              <p14:nvPr/>
            </p14:nvContentPartPr>
            <p14:xfrm>
              <a:off x="2876022" y="3829726"/>
              <a:ext cx="846000" cy="230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61910640-71FF-4377-8074-B084950E72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67382" y="3820726"/>
                <a:ext cx="863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494296B-8C6A-4EB0-BFB2-C543CCF48243}"/>
                  </a:ext>
                </a:extLst>
              </p14:cNvPr>
              <p14:cNvContentPartPr/>
              <p14:nvPr/>
            </p14:nvContentPartPr>
            <p14:xfrm>
              <a:off x="3052422" y="3888046"/>
              <a:ext cx="60120" cy="939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494296B-8C6A-4EB0-BFB2-C543CCF4824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043422" y="3879406"/>
                <a:ext cx="777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7139A37B-5E7B-48DF-95CE-474C5C34206B}"/>
                  </a:ext>
                </a:extLst>
              </p14:cNvPr>
              <p14:cNvContentPartPr/>
              <p14:nvPr/>
            </p14:nvContentPartPr>
            <p14:xfrm>
              <a:off x="3273102" y="3915766"/>
              <a:ext cx="113040" cy="766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7139A37B-5E7B-48DF-95CE-474C5C34206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264102" y="3907126"/>
                <a:ext cx="1306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E49663E4-DBAD-46CF-9B44-C8A14A8F95E9}"/>
                  </a:ext>
                </a:extLst>
              </p14:cNvPr>
              <p14:cNvContentPartPr/>
              <p14:nvPr/>
            </p14:nvContentPartPr>
            <p14:xfrm>
              <a:off x="2946942" y="3652966"/>
              <a:ext cx="73080" cy="1015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E49663E4-DBAD-46CF-9B44-C8A14A8F95E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938259" y="3644326"/>
                <a:ext cx="90807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592CB72E-7C59-4E53-9395-68B5C6E00D03}"/>
                  </a:ext>
                </a:extLst>
              </p14:cNvPr>
              <p14:cNvContentPartPr/>
              <p14:nvPr/>
            </p14:nvContentPartPr>
            <p14:xfrm>
              <a:off x="2424942" y="3735046"/>
              <a:ext cx="180000" cy="1134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592CB72E-7C59-4E53-9395-68B5C6E00D0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415942" y="3726406"/>
                <a:ext cx="1976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8F341EF-0778-4E45-AF0D-8DE94CCF452A}"/>
                  </a:ext>
                </a:extLst>
              </p14:cNvPr>
              <p14:cNvContentPartPr/>
              <p14:nvPr/>
            </p14:nvContentPartPr>
            <p14:xfrm>
              <a:off x="3899142" y="3881206"/>
              <a:ext cx="90720" cy="1872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8F341EF-0778-4E45-AF0D-8DE94CCF452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890142" y="3872206"/>
                <a:ext cx="1083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FCBED9C1-0FB3-42A8-B503-2DFEC03EBA3E}"/>
                  </a:ext>
                </a:extLst>
              </p14:cNvPr>
              <p14:cNvContentPartPr/>
              <p14:nvPr/>
            </p14:nvContentPartPr>
            <p14:xfrm>
              <a:off x="3881502" y="3845926"/>
              <a:ext cx="118440" cy="72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FCBED9C1-0FB3-42A8-B503-2DFEC03EBA3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72862" y="3837286"/>
                <a:ext cx="136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D65FFA6-D863-43AF-A101-5FC0E783FF2D}"/>
                  </a:ext>
                </a:extLst>
              </p14:cNvPr>
              <p14:cNvContentPartPr/>
              <p14:nvPr/>
            </p14:nvContentPartPr>
            <p14:xfrm>
              <a:off x="4237182" y="3903886"/>
              <a:ext cx="68760" cy="712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D65FFA6-D863-43AF-A101-5FC0E783FF2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228182" y="3895246"/>
                <a:ext cx="86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ECD504DC-DFF5-437D-A3D6-9EDD73DE164F}"/>
                  </a:ext>
                </a:extLst>
              </p14:cNvPr>
              <p14:cNvContentPartPr/>
              <p14:nvPr/>
            </p14:nvContentPartPr>
            <p14:xfrm>
              <a:off x="4166622" y="3726766"/>
              <a:ext cx="131040" cy="1270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ECD504DC-DFF5-437D-A3D6-9EDD73DE164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57982" y="3717766"/>
                <a:ext cx="148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94E8788D-DA0B-4971-98D9-9932C02CC3F3}"/>
                  </a:ext>
                </a:extLst>
              </p14:cNvPr>
              <p14:cNvContentPartPr/>
              <p14:nvPr/>
            </p14:nvContentPartPr>
            <p14:xfrm>
              <a:off x="5882742" y="211726"/>
              <a:ext cx="338760" cy="23544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94E8788D-DA0B-4971-98D9-9932C02CC3F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873752" y="203086"/>
                <a:ext cx="356381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DB614C6F-B00E-4C6F-81AC-E3E56B89A961}"/>
                  </a:ext>
                </a:extLst>
              </p14:cNvPr>
              <p14:cNvContentPartPr/>
              <p14:nvPr/>
            </p14:nvContentPartPr>
            <p14:xfrm>
              <a:off x="2590182" y="253846"/>
              <a:ext cx="1713960" cy="94068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DB614C6F-B00E-4C6F-81AC-E3E56B89A96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581544" y="244849"/>
                <a:ext cx="1731596" cy="958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C667D418-E5CB-4D9D-8B72-86736EF36686}"/>
                  </a:ext>
                </a:extLst>
              </p14:cNvPr>
              <p14:cNvContentPartPr/>
              <p14:nvPr/>
            </p14:nvContentPartPr>
            <p14:xfrm>
              <a:off x="4370742" y="3031966"/>
              <a:ext cx="309960" cy="35028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C667D418-E5CB-4D9D-8B72-86736EF3668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61752" y="3022966"/>
                <a:ext cx="3275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D4E7942-1B30-40E8-8228-3881CF08F223}"/>
                  </a:ext>
                </a:extLst>
              </p14:cNvPr>
              <p14:cNvContentPartPr/>
              <p14:nvPr/>
            </p14:nvContentPartPr>
            <p14:xfrm>
              <a:off x="4422222" y="3696886"/>
              <a:ext cx="346680" cy="3700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D4E7942-1B30-40E8-8228-3881CF08F22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13582" y="3687886"/>
                <a:ext cx="3643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5E780ACC-91CF-4CE5-AF82-455959F3FEA6}"/>
                  </a:ext>
                </a:extLst>
              </p14:cNvPr>
              <p14:cNvContentPartPr/>
              <p14:nvPr/>
            </p14:nvContentPartPr>
            <p14:xfrm>
              <a:off x="4452462" y="2558566"/>
              <a:ext cx="320040" cy="2862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5E780ACC-91CF-4CE5-AF82-455959F3FEA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443462" y="2549926"/>
                <a:ext cx="3376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CB285749-4D13-4B11-8858-863CD9BE3080}"/>
                  </a:ext>
                </a:extLst>
              </p14:cNvPr>
              <p14:cNvContentPartPr/>
              <p14:nvPr/>
            </p14:nvContentPartPr>
            <p14:xfrm>
              <a:off x="3592062" y="3546046"/>
              <a:ext cx="104040" cy="943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CB285749-4D13-4B11-8858-863CD9BE308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583392" y="3537046"/>
                <a:ext cx="121741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6AA99CF6-D450-4669-AE6B-6208428EA7DC}"/>
                  </a:ext>
                </a:extLst>
              </p14:cNvPr>
              <p14:cNvContentPartPr/>
              <p14:nvPr/>
            </p14:nvContentPartPr>
            <p14:xfrm>
              <a:off x="3072582" y="3527686"/>
              <a:ext cx="354600" cy="2617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6AA99CF6-D450-4669-AE6B-6208428EA7D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063582" y="3518686"/>
                <a:ext cx="3722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EDAB04E7-21A0-44F7-9D77-78D377BACC46}"/>
                  </a:ext>
                </a:extLst>
              </p14:cNvPr>
              <p14:cNvContentPartPr/>
              <p14:nvPr/>
            </p14:nvContentPartPr>
            <p14:xfrm>
              <a:off x="3571182" y="2907406"/>
              <a:ext cx="108000" cy="8856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EDAB04E7-21A0-44F7-9D77-78D377BACC4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62571" y="2898766"/>
                <a:ext cx="125581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733F7E6C-A4E2-48EA-B784-4CDA6414FB6E}"/>
                  </a:ext>
                </a:extLst>
              </p14:cNvPr>
              <p14:cNvContentPartPr/>
              <p14:nvPr/>
            </p14:nvContentPartPr>
            <p14:xfrm>
              <a:off x="3127302" y="2916406"/>
              <a:ext cx="207000" cy="21024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733F7E6C-A4E2-48EA-B784-4CDA6414FB6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118302" y="2907421"/>
                <a:ext cx="224640" cy="227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E3F37E70-F1E6-4F55-951B-BD81325928B4}"/>
                  </a:ext>
                </a:extLst>
              </p14:cNvPr>
              <p14:cNvContentPartPr/>
              <p14:nvPr/>
            </p14:nvContentPartPr>
            <p14:xfrm>
              <a:off x="2195262" y="3909646"/>
              <a:ext cx="3240" cy="64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E3F37E70-F1E6-4F55-951B-BD81325928B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186262" y="3900646"/>
                <a:ext cx="20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47548474-20B9-4798-8284-E1A618984BE3}"/>
                  </a:ext>
                </a:extLst>
              </p14:cNvPr>
              <p14:cNvContentPartPr/>
              <p14:nvPr/>
            </p14:nvContentPartPr>
            <p14:xfrm>
              <a:off x="1914462" y="3558286"/>
              <a:ext cx="317520" cy="3279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47548474-20B9-4798-8284-E1A618984BE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905822" y="3549646"/>
                <a:ext cx="3351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B9011101-C4C3-4837-85C0-CCC4C1042DD3}"/>
                  </a:ext>
                </a:extLst>
              </p14:cNvPr>
              <p14:cNvContentPartPr/>
              <p14:nvPr/>
            </p14:nvContentPartPr>
            <p14:xfrm>
              <a:off x="5218542" y="3287566"/>
              <a:ext cx="89640" cy="7704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B9011101-C4C3-4837-85C0-CCC4C1042DD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209902" y="3278926"/>
                <a:ext cx="107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A3F446E4-EDDA-40D1-825E-BE10422A39A0}"/>
                  </a:ext>
                </a:extLst>
              </p14:cNvPr>
              <p14:cNvContentPartPr/>
              <p14:nvPr/>
            </p14:nvContentPartPr>
            <p14:xfrm>
              <a:off x="5419422" y="3242926"/>
              <a:ext cx="240480" cy="1836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A3F446E4-EDDA-40D1-825E-BE10422A39A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410782" y="3234286"/>
                <a:ext cx="258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B5163479-9771-4A89-8FD7-5829764AC35E}"/>
                  </a:ext>
                </a:extLst>
              </p14:cNvPr>
              <p14:cNvContentPartPr/>
              <p14:nvPr/>
            </p14:nvContentPartPr>
            <p14:xfrm>
              <a:off x="5169222" y="3130966"/>
              <a:ext cx="102240" cy="1094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B5163479-9771-4A89-8FD7-5829764AC35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60222" y="3121966"/>
                <a:ext cx="119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240BE206-B639-4ADB-949D-F73186AE7BE4}"/>
                  </a:ext>
                </a:extLst>
              </p14:cNvPr>
              <p14:cNvContentPartPr/>
              <p14:nvPr/>
            </p14:nvContentPartPr>
            <p14:xfrm>
              <a:off x="4885902" y="3967606"/>
              <a:ext cx="70920" cy="568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240BE206-B639-4ADB-949D-F73186AE7BE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77218" y="3958606"/>
                <a:ext cx="8865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026115EC-FE37-424D-9C7B-D134C3172169}"/>
                  </a:ext>
                </a:extLst>
              </p14:cNvPr>
              <p14:cNvContentPartPr/>
              <p14:nvPr/>
            </p14:nvContentPartPr>
            <p14:xfrm>
              <a:off x="5481342" y="3088486"/>
              <a:ext cx="69120" cy="10368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026115EC-FE37-424D-9C7B-D134C317216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472702" y="3079486"/>
                <a:ext cx="86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E8CDCF7F-B027-4DBB-B90B-1BD12F8379F6}"/>
                  </a:ext>
                </a:extLst>
              </p14:cNvPr>
              <p14:cNvContentPartPr/>
              <p14:nvPr/>
            </p14:nvContentPartPr>
            <p14:xfrm>
              <a:off x="5784102" y="3310246"/>
              <a:ext cx="43920" cy="2160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E8CDCF7F-B027-4DBB-B90B-1BD12F8379F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775462" y="3301606"/>
                <a:ext cx="61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82684FA7-D58A-4E40-B704-1F5455CEABF0}"/>
                  </a:ext>
                </a:extLst>
              </p14:cNvPr>
              <p14:cNvContentPartPr/>
              <p14:nvPr/>
            </p14:nvContentPartPr>
            <p14:xfrm>
              <a:off x="5735502" y="3263806"/>
              <a:ext cx="97920" cy="2376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82684FA7-D58A-4E40-B704-1F5455CEABF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726862" y="3255166"/>
                <a:ext cx="115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1DA89EE1-9F83-4D97-B1F9-C66C982753EF}"/>
                  </a:ext>
                </a:extLst>
              </p14:cNvPr>
              <p14:cNvContentPartPr/>
              <p14:nvPr/>
            </p14:nvContentPartPr>
            <p14:xfrm>
              <a:off x="6152742" y="3237526"/>
              <a:ext cx="12240" cy="11952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1DA89EE1-9F83-4D97-B1F9-C66C982753E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144102" y="3228886"/>
                <a:ext cx="298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D6327084-A3D2-44DD-9511-8A2D9735F029}"/>
                  </a:ext>
                </a:extLst>
              </p14:cNvPr>
              <p14:cNvContentPartPr/>
              <p14:nvPr/>
            </p14:nvContentPartPr>
            <p14:xfrm>
              <a:off x="5975982" y="3253366"/>
              <a:ext cx="108360" cy="8316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D6327084-A3D2-44DD-9511-8A2D9735F02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966982" y="3244405"/>
                <a:ext cx="126000" cy="100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564B561A-9330-4AB5-9A2F-13FC61BF61E3}"/>
                  </a:ext>
                </a:extLst>
              </p14:cNvPr>
              <p14:cNvContentPartPr/>
              <p14:nvPr/>
            </p14:nvContentPartPr>
            <p14:xfrm>
              <a:off x="5473782" y="3307726"/>
              <a:ext cx="158400" cy="7272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564B561A-9330-4AB5-9A2F-13FC61BF61E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465122" y="3298770"/>
                <a:ext cx="176080" cy="90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9C8A38FD-11AF-412B-9C16-3486B5F51776}"/>
                  </a:ext>
                </a:extLst>
              </p14:cNvPr>
              <p14:cNvContentPartPr/>
              <p14:nvPr/>
            </p14:nvContentPartPr>
            <p14:xfrm>
              <a:off x="5122422" y="3888406"/>
              <a:ext cx="7920" cy="8568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9C8A38FD-11AF-412B-9C16-3486B5F5177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113422" y="3879766"/>
                <a:ext cx="255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F3D1D2F5-E8CA-4F39-8EC8-C7EDB4F59883}"/>
                  </a:ext>
                </a:extLst>
              </p14:cNvPr>
              <p14:cNvContentPartPr/>
              <p14:nvPr/>
            </p14:nvContentPartPr>
            <p14:xfrm>
              <a:off x="5093982" y="3997846"/>
              <a:ext cx="102240" cy="129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F3D1D2F5-E8CA-4F39-8EC8-C7EDB4F5988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085342" y="3988846"/>
                <a:ext cx="1198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CD146DB0-29E3-43EE-9CE9-0DF46199B8F4}"/>
                  </a:ext>
                </a:extLst>
              </p14:cNvPr>
              <p14:cNvContentPartPr/>
              <p14:nvPr/>
            </p14:nvContentPartPr>
            <p14:xfrm>
              <a:off x="5141502" y="4055806"/>
              <a:ext cx="81000" cy="7668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CD146DB0-29E3-43EE-9CE9-0DF46199B8F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132502" y="4047166"/>
                <a:ext cx="986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EF85221A-B1F0-48DE-8B34-C5DD324225F9}"/>
                  </a:ext>
                </a:extLst>
              </p14:cNvPr>
              <p14:cNvContentPartPr/>
              <p14:nvPr/>
            </p14:nvContentPartPr>
            <p14:xfrm>
              <a:off x="5655942" y="4054726"/>
              <a:ext cx="102960" cy="4212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EF85221A-B1F0-48DE-8B34-C5DD324225F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646942" y="4045726"/>
                <a:ext cx="1206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179B549B-2915-4BD4-849C-58E3189AEA08}"/>
                  </a:ext>
                </a:extLst>
              </p14:cNvPr>
              <p14:cNvContentPartPr/>
              <p14:nvPr/>
            </p14:nvContentPartPr>
            <p14:xfrm>
              <a:off x="5401782" y="4113406"/>
              <a:ext cx="67680" cy="86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179B549B-2915-4BD4-849C-58E3189AEA0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393142" y="4104766"/>
                <a:ext cx="853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C1C1AE4A-8CBF-45E9-A6F9-2BA21C12F6BF}"/>
                  </a:ext>
                </a:extLst>
              </p14:cNvPr>
              <p14:cNvContentPartPr/>
              <p14:nvPr/>
            </p14:nvContentPartPr>
            <p14:xfrm>
              <a:off x="5342022" y="3906406"/>
              <a:ext cx="203760" cy="13644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C1C1AE4A-8CBF-45E9-A6F9-2BA21C12F6B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333382" y="3897430"/>
                <a:ext cx="221400" cy="154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0D8513E3-5DA1-47FF-A5BA-29B19599A8D3}"/>
                  </a:ext>
                </a:extLst>
              </p14:cNvPr>
              <p14:cNvContentPartPr/>
              <p14:nvPr/>
            </p14:nvContentPartPr>
            <p14:xfrm>
              <a:off x="6101262" y="4032046"/>
              <a:ext cx="123120" cy="1011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0D8513E3-5DA1-47FF-A5BA-29B19599A8D3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092262" y="4023406"/>
                <a:ext cx="140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7E0FC79E-3C41-4D52-90B4-D423711EC242}"/>
                  </a:ext>
                </a:extLst>
              </p14:cNvPr>
              <p14:cNvContentPartPr/>
              <p14:nvPr/>
            </p14:nvContentPartPr>
            <p14:xfrm>
              <a:off x="5893542" y="4007926"/>
              <a:ext cx="140760" cy="979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7E0FC79E-3C41-4D52-90B4-D423711EC24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884519" y="3998959"/>
                <a:ext cx="158445" cy="1154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86CEEEC8-B40F-484E-B88A-D6808FFC9FA3}"/>
                  </a:ext>
                </a:extLst>
              </p14:cNvPr>
              <p14:cNvContentPartPr/>
              <p14:nvPr/>
            </p14:nvContentPartPr>
            <p14:xfrm>
              <a:off x="6391062" y="3347326"/>
              <a:ext cx="123120" cy="1872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86CEEEC8-B40F-484E-B88A-D6808FFC9FA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382062" y="3338326"/>
                <a:ext cx="1407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2031865B-1929-4741-AFE4-797FD0B36354}"/>
                  </a:ext>
                </a:extLst>
              </p14:cNvPr>
              <p14:cNvContentPartPr/>
              <p14:nvPr/>
            </p14:nvContentPartPr>
            <p14:xfrm>
              <a:off x="6356862" y="3305926"/>
              <a:ext cx="141840" cy="1548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2031865B-1929-4741-AFE4-797FD0B3635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347862" y="3296926"/>
                <a:ext cx="1594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86B4AFE9-B78E-41C8-875D-63FB289CC27B}"/>
                  </a:ext>
                </a:extLst>
              </p14:cNvPr>
              <p14:cNvContentPartPr/>
              <p14:nvPr/>
            </p14:nvContentPartPr>
            <p14:xfrm>
              <a:off x="6110982" y="2974366"/>
              <a:ext cx="401760" cy="13284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86B4AFE9-B78E-41C8-875D-63FB289CC27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101990" y="2965703"/>
                <a:ext cx="419384" cy="15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767577A8-CA1F-4D0A-BD52-731E560FF6F7}"/>
                  </a:ext>
                </a:extLst>
              </p14:cNvPr>
              <p14:cNvContentPartPr/>
              <p14:nvPr/>
            </p14:nvContentPartPr>
            <p14:xfrm>
              <a:off x="6913422" y="3285406"/>
              <a:ext cx="16920" cy="9612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767577A8-CA1F-4D0A-BD52-731E560FF6F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904422" y="3276766"/>
                <a:ext cx="345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1C001D7-6F5C-4429-A136-628C5938D9A3}"/>
                  </a:ext>
                </a:extLst>
              </p14:cNvPr>
              <p14:cNvContentPartPr/>
              <p14:nvPr/>
            </p14:nvContentPartPr>
            <p14:xfrm>
              <a:off x="7624062" y="3411046"/>
              <a:ext cx="86040" cy="1620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1C001D7-6F5C-4429-A136-628C5938D9A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615422" y="3402406"/>
                <a:ext cx="1036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8605A309-CE77-4500-BBFF-FFC6D28734A5}"/>
                  </a:ext>
                </a:extLst>
              </p14:cNvPr>
              <p14:cNvContentPartPr/>
              <p14:nvPr/>
            </p14:nvContentPartPr>
            <p14:xfrm>
              <a:off x="7591662" y="3309526"/>
              <a:ext cx="138240" cy="38520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8605A309-CE77-4500-BBFF-FFC6D28734A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583022" y="3300526"/>
                <a:ext cx="155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2E589849-FD5A-41A2-8872-877C91BE7524}"/>
                  </a:ext>
                </a:extLst>
              </p14:cNvPr>
              <p14:cNvContentPartPr/>
              <p14:nvPr/>
            </p14:nvContentPartPr>
            <p14:xfrm>
              <a:off x="7184142" y="3298006"/>
              <a:ext cx="241560" cy="13500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2E589849-FD5A-41A2-8872-877C91BE7524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175489" y="3289030"/>
                <a:ext cx="259226" cy="152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50ACD4A7-69E6-416B-9190-CD54D892106D}"/>
                  </a:ext>
                </a:extLst>
              </p14:cNvPr>
              <p14:cNvContentPartPr/>
              <p14:nvPr/>
            </p14:nvContentPartPr>
            <p14:xfrm>
              <a:off x="7011342" y="3346246"/>
              <a:ext cx="65160" cy="7092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50ACD4A7-69E6-416B-9190-CD54D892106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002342" y="3337562"/>
                <a:ext cx="82800" cy="88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0316FB69-599B-4968-B7E1-3BB86E8997BE}"/>
                  </a:ext>
                </a:extLst>
              </p14:cNvPr>
              <p14:cNvContentPartPr/>
              <p14:nvPr/>
            </p14:nvContentPartPr>
            <p14:xfrm>
              <a:off x="6719382" y="3269206"/>
              <a:ext cx="131040" cy="9360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0316FB69-599B-4968-B7E1-3BB86E8997BE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710382" y="3260566"/>
                <a:ext cx="148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7E640430-BDEE-4DFB-88F9-77713FF3F6E6}"/>
                  </a:ext>
                </a:extLst>
              </p14:cNvPr>
              <p14:cNvContentPartPr/>
              <p14:nvPr/>
            </p14:nvContentPartPr>
            <p14:xfrm>
              <a:off x="716382" y="3682126"/>
              <a:ext cx="561240" cy="22320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7E640430-BDEE-4DFB-88F9-77713FF3F6E6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7742" y="3673140"/>
                <a:ext cx="578880" cy="240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DECCDDC6-2224-40F5-BBCC-23C982D68298}"/>
                  </a:ext>
                </a:extLst>
              </p14:cNvPr>
              <p14:cNvContentPartPr/>
              <p14:nvPr/>
            </p14:nvContentPartPr>
            <p14:xfrm>
              <a:off x="1301382" y="2224126"/>
              <a:ext cx="845280" cy="3240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DECCDDC6-2224-40F5-BBCC-23C982D6829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292742" y="2215126"/>
                <a:ext cx="862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2F72CBA1-46D5-4021-8820-85619AB66FB0}"/>
                  </a:ext>
                </a:extLst>
              </p14:cNvPr>
              <p14:cNvContentPartPr/>
              <p14:nvPr/>
            </p14:nvContentPartPr>
            <p14:xfrm>
              <a:off x="5861502" y="4220686"/>
              <a:ext cx="321120" cy="3384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2F72CBA1-46D5-4021-8820-85619AB66FB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852862" y="4212046"/>
                <a:ext cx="3387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9F529C31-09E3-473A-8C21-3780F215213F}"/>
                  </a:ext>
                </a:extLst>
              </p14:cNvPr>
              <p14:cNvContentPartPr/>
              <p14:nvPr/>
            </p14:nvContentPartPr>
            <p14:xfrm>
              <a:off x="5999382" y="3762406"/>
              <a:ext cx="329760" cy="11124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9F529C31-09E3-473A-8C21-3780F215213F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5990733" y="3753406"/>
                <a:ext cx="347419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C97EEDB9-6E90-431E-B75F-63419E173CDF}"/>
                  </a:ext>
                </a:extLst>
              </p14:cNvPr>
              <p14:cNvContentPartPr/>
              <p14:nvPr/>
            </p14:nvContentPartPr>
            <p14:xfrm>
              <a:off x="7394382" y="4151926"/>
              <a:ext cx="163800" cy="13212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C97EEDB9-6E90-431E-B75F-63419E173CD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385742" y="4143286"/>
                <a:ext cx="1814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D7F76BEE-A1DC-4B2B-AF8F-683487927A7D}"/>
                  </a:ext>
                </a:extLst>
              </p14:cNvPr>
              <p14:cNvContentPartPr/>
              <p14:nvPr/>
            </p14:nvContentPartPr>
            <p14:xfrm>
              <a:off x="7059942" y="4081366"/>
              <a:ext cx="205200" cy="15588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D7F76BEE-A1DC-4B2B-AF8F-683487927A7D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051302" y="4072387"/>
                <a:ext cx="222840" cy="173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F580C6C5-ABEC-4045-9E0D-CA7B5144F149}"/>
                  </a:ext>
                </a:extLst>
              </p14:cNvPr>
              <p14:cNvContentPartPr/>
              <p14:nvPr/>
            </p14:nvContentPartPr>
            <p14:xfrm>
              <a:off x="6920622" y="4115566"/>
              <a:ext cx="71280" cy="9072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F580C6C5-ABEC-4045-9E0D-CA7B5144F14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6911982" y="4106602"/>
                <a:ext cx="88920" cy="10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58575B49-1825-44E0-90F0-357B569885C7}"/>
                  </a:ext>
                </a:extLst>
              </p14:cNvPr>
              <p14:cNvContentPartPr/>
              <p14:nvPr/>
            </p14:nvContentPartPr>
            <p14:xfrm>
              <a:off x="6720462" y="4089646"/>
              <a:ext cx="98640" cy="10224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58575B49-1825-44E0-90F0-357B569885C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711822" y="4080678"/>
                <a:ext cx="116280" cy="119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ADD67760-2BD5-4283-A15E-604DDA084291}"/>
                  </a:ext>
                </a:extLst>
              </p14:cNvPr>
              <p14:cNvContentPartPr/>
              <p14:nvPr/>
            </p14:nvContentPartPr>
            <p14:xfrm>
              <a:off x="6559902" y="4064806"/>
              <a:ext cx="103320" cy="10800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ADD67760-2BD5-4283-A15E-604DDA08429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550902" y="4055806"/>
                <a:ext cx="1209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DE405F8B-31F0-4962-A1B4-8D54BBF0B1F6}"/>
                  </a:ext>
                </a:extLst>
              </p14:cNvPr>
              <p14:cNvContentPartPr/>
              <p14:nvPr/>
            </p14:nvContentPartPr>
            <p14:xfrm>
              <a:off x="6361542" y="4117006"/>
              <a:ext cx="76680" cy="5400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DE405F8B-31F0-4962-A1B4-8D54BBF0B1F6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52542" y="4108366"/>
                <a:ext cx="94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9572B301-D220-4F79-B132-73AEDE75FBCC}"/>
                  </a:ext>
                </a:extLst>
              </p14:cNvPr>
              <p14:cNvContentPartPr/>
              <p14:nvPr/>
            </p14:nvContentPartPr>
            <p14:xfrm>
              <a:off x="7816302" y="2893006"/>
              <a:ext cx="808560" cy="74232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9572B301-D220-4F79-B132-73AEDE75FBCC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7807662" y="2884006"/>
                <a:ext cx="82620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970EA5FE-8BA2-4381-A977-B4669DE8D736}"/>
                  </a:ext>
                </a:extLst>
              </p14:cNvPr>
              <p14:cNvContentPartPr/>
              <p14:nvPr/>
            </p14:nvContentPartPr>
            <p14:xfrm>
              <a:off x="7620462" y="3808846"/>
              <a:ext cx="933120" cy="6678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970EA5FE-8BA2-4381-A977-B4669DE8D73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7611462" y="3800206"/>
                <a:ext cx="95076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64B4414F-5DFA-49F5-BD77-2D8BC72EB2CD}"/>
                  </a:ext>
                </a:extLst>
              </p14:cNvPr>
              <p14:cNvContentPartPr/>
              <p14:nvPr/>
            </p14:nvContentPartPr>
            <p14:xfrm>
              <a:off x="6104502" y="4608766"/>
              <a:ext cx="59040" cy="658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64B4414F-5DFA-49F5-BD77-2D8BC72EB2CD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095862" y="4600126"/>
                <a:ext cx="76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2485FD62-DB87-45A4-9FB8-284CC220A43A}"/>
                  </a:ext>
                </a:extLst>
              </p14:cNvPr>
              <p14:cNvContentPartPr/>
              <p14:nvPr/>
            </p14:nvContentPartPr>
            <p14:xfrm>
              <a:off x="6222222" y="4649446"/>
              <a:ext cx="54360" cy="5292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2485FD62-DB87-45A4-9FB8-284CC220A43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213222" y="4640806"/>
                <a:ext cx="72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5B7886CB-C3EC-4C91-9229-7B1A03F41786}"/>
                  </a:ext>
                </a:extLst>
              </p14:cNvPr>
              <p14:cNvContentPartPr/>
              <p14:nvPr/>
            </p14:nvContentPartPr>
            <p14:xfrm>
              <a:off x="5417622" y="4539646"/>
              <a:ext cx="575280" cy="158760"/>
            </p14:xfrm>
          </p:contentPart>
        </mc:Choice>
        <mc:Fallback xmlns=""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5B7886CB-C3EC-4C91-9229-7B1A03F41786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408982" y="4531006"/>
                <a:ext cx="592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1DB85F22-3DEA-4F89-B6A2-D5DA48FD7CB2}"/>
                  </a:ext>
                </a:extLst>
              </p14:cNvPr>
              <p14:cNvContentPartPr/>
              <p14:nvPr/>
            </p14:nvContentPartPr>
            <p14:xfrm>
              <a:off x="5156262" y="4504366"/>
              <a:ext cx="145800" cy="20628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1DB85F22-3DEA-4F89-B6A2-D5DA48FD7CB2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147622" y="4495726"/>
                <a:ext cx="1634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7855BD67-322D-46EF-AF19-DE8C3B704CA8}"/>
                  </a:ext>
                </a:extLst>
              </p14:cNvPr>
              <p14:cNvContentPartPr/>
              <p14:nvPr/>
            </p14:nvContentPartPr>
            <p14:xfrm>
              <a:off x="4703022" y="4511206"/>
              <a:ext cx="373320" cy="10620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7855BD67-322D-46EF-AF19-DE8C3B704CA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694374" y="4502566"/>
                <a:ext cx="390977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C467915C-CD43-48C0-9B06-C606AE96A404}"/>
                  </a:ext>
                </a:extLst>
              </p14:cNvPr>
              <p14:cNvContentPartPr/>
              <p14:nvPr/>
            </p14:nvContentPartPr>
            <p14:xfrm>
              <a:off x="6425262" y="4576726"/>
              <a:ext cx="391680" cy="18180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C467915C-CD43-48C0-9B06-C606AE96A404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416262" y="4568086"/>
                <a:ext cx="4093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4A51F128-61FA-4482-ABD0-EA2627CE053F}"/>
                  </a:ext>
                </a:extLst>
              </p14:cNvPr>
              <p14:cNvContentPartPr/>
              <p14:nvPr/>
            </p14:nvContentPartPr>
            <p14:xfrm>
              <a:off x="2875662" y="4355686"/>
              <a:ext cx="10800" cy="4356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4A51F128-61FA-4482-ABD0-EA2627CE053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866662" y="4346686"/>
                <a:ext cx="284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49F5B408-77E7-4E0C-AC26-B4D7FB2F2A13}"/>
                  </a:ext>
                </a:extLst>
              </p14:cNvPr>
              <p14:cNvContentPartPr/>
              <p14:nvPr/>
            </p14:nvContentPartPr>
            <p14:xfrm>
              <a:off x="2902662" y="4283686"/>
              <a:ext cx="3240" cy="1836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49F5B408-77E7-4E0C-AC26-B4D7FB2F2A1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894022" y="4274686"/>
                <a:ext cx="20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E0E7CBFB-DBD5-4063-B7AC-B4B0DFBE9EBD}"/>
                  </a:ext>
                </a:extLst>
              </p14:cNvPr>
              <p14:cNvContentPartPr/>
              <p14:nvPr/>
            </p14:nvContentPartPr>
            <p14:xfrm>
              <a:off x="3803022" y="4198366"/>
              <a:ext cx="837360" cy="371880"/>
            </p14:xfrm>
          </p:contentPart>
        </mc:Choice>
        <mc:Fallback xmlns=""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E0E7CBFB-DBD5-4063-B7AC-B4B0DFBE9EB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794386" y="4189375"/>
                <a:ext cx="854992" cy="389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323DC8C1-8407-4EF3-974B-25E81DB0C64E}"/>
                  </a:ext>
                </a:extLst>
              </p14:cNvPr>
              <p14:cNvContentPartPr/>
              <p14:nvPr/>
            </p14:nvContentPartPr>
            <p14:xfrm>
              <a:off x="3374262" y="4335166"/>
              <a:ext cx="256680" cy="21060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323DC8C1-8407-4EF3-974B-25E81DB0C64E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365622" y="4326526"/>
                <a:ext cx="2743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D9A300E9-00BC-45D1-B8E9-CE9E9930C292}"/>
                  </a:ext>
                </a:extLst>
              </p14:cNvPr>
              <p14:cNvContentPartPr/>
              <p14:nvPr/>
            </p14:nvContentPartPr>
            <p14:xfrm>
              <a:off x="2971062" y="4362886"/>
              <a:ext cx="336240" cy="8748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D9A300E9-00BC-45D1-B8E9-CE9E9930C292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962422" y="4353923"/>
                <a:ext cx="353880" cy="1050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06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64" y="1158666"/>
                <a:ext cx="7886700" cy="3453628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Since</a:t>
                </a:r>
                <a:r>
                  <a:rPr lang="en-US" altLang="en-US" sz="120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𝑙𝑘</m:t>
                            </m:r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thus: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endParaRPr lang="en-US" altLang="en-US" sz="12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64" y="1158666"/>
                <a:ext cx="7886700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287A81-38A7-4733-AC59-AF0D62F7206D}"/>
                  </a:ext>
                </a:extLst>
              </p:cNvPr>
              <p:cNvSpPr txBox="1"/>
              <p:nvPr/>
            </p:nvSpPr>
            <p:spPr>
              <a:xfrm>
                <a:off x="2293256" y="1709869"/>
                <a:ext cx="3719286" cy="478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287A81-38A7-4733-AC59-AF0D62F7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6" y="1709869"/>
                <a:ext cx="3719286" cy="478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6DB54-88A4-4632-AF3B-06A36ABBE95B}"/>
                  </a:ext>
                </a:extLst>
              </p:cNvPr>
              <p:cNvSpPr txBox="1"/>
              <p:nvPr/>
            </p:nvSpPr>
            <p:spPr>
              <a:xfrm>
                <a:off x="2293256" y="2722362"/>
                <a:ext cx="3726542" cy="542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=400,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=16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=400,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=16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6DB54-88A4-4632-AF3B-06A36ABBE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56" y="2722362"/>
                <a:ext cx="3726542" cy="542456"/>
              </a:xfrm>
              <a:prstGeom prst="rect">
                <a:avLst/>
              </a:prstGeom>
              <a:blipFill>
                <a:blip r:embed="rId4"/>
                <a:stretch>
                  <a:fillRect l="-13093" t="-164045" b="-232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05D89F4-846F-4A77-AB7B-14E8642C4F83}"/>
                  </a:ext>
                </a:extLst>
              </p14:cNvPr>
              <p14:cNvContentPartPr/>
              <p14:nvPr/>
            </p14:nvContentPartPr>
            <p14:xfrm>
              <a:off x="2503782" y="3174166"/>
              <a:ext cx="42480" cy="1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05D89F4-846F-4A77-AB7B-14E8642C4F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5142" y="3165166"/>
                <a:ext cx="601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9829DCF-9D0D-48C8-AF90-595FADD134E5}"/>
                  </a:ext>
                </a:extLst>
              </p14:cNvPr>
              <p14:cNvContentPartPr/>
              <p14:nvPr/>
            </p14:nvContentPartPr>
            <p14:xfrm>
              <a:off x="2499822" y="3197206"/>
              <a:ext cx="53640" cy="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9829DCF-9D0D-48C8-AF90-595FADD134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91182" y="3188206"/>
                <a:ext cx="7128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425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64" y="1158666"/>
                <a:ext cx="7886700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Sometimes, functions are not given explicitly. Instead, variables are interrelated in complex ways.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Implicit differentiation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helps us find the rates of change even in these cases.</a:t>
                </a:r>
                <a:endParaRPr lang="en-US" altLang="en-US" sz="1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If</a:t>
                </a:r>
                <a:r>
                  <a:rPr lang="en-US" altLang="en-US" sz="1200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evaluate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en-US" sz="1400" dirty="0"/>
                  <a:t> 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endParaRPr lang="en-US" altLang="en-US" sz="1400" b="1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64" y="1158666"/>
                <a:ext cx="7886700" cy="3453628"/>
              </a:xfrm>
              <a:blipFill>
                <a:blip r:embed="rId2"/>
                <a:stretch>
                  <a:fillRect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Implicit Partial Differentiation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342866-BB21-4E7A-8703-003ED87B02E2}"/>
                  </a:ext>
                </a:extLst>
              </p14:cNvPr>
              <p14:cNvContentPartPr/>
              <p14:nvPr/>
            </p14:nvContentPartPr>
            <p14:xfrm>
              <a:off x="5781942" y="271846"/>
              <a:ext cx="48960" cy="1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342866-BB21-4E7A-8703-003ED87B02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2942" y="263206"/>
                <a:ext cx="66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E66010-7AF2-4A8F-A7C9-E28D3F860C9E}"/>
                  </a:ext>
                </a:extLst>
              </p14:cNvPr>
              <p14:cNvContentPartPr/>
              <p14:nvPr/>
            </p14:nvContentPartPr>
            <p14:xfrm>
              <a:off x="5780502" y="234406"/>
              <a:ext cx="64080" cy="1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E66010-7AF2-4A8F-A7C9-E28D3F860C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1862" y="225766"/>
                <a:ext cx="81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B9990C-E092-41B9-A829-9CA770891EEE}"/>
                  </a:ext>
                </a:extLst>
              </p14:cNvPr>
              <p14:cNvContentPartPr/>
              <p14:nvPr/>
            </p14:nvContentPartPr>
            <p14:xfrm>
              <a:off x="5918382" y="257446"/>
              <a:ext cx="69120" cy="5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B9990C-E092-41B9-A829-9CA770891E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9382" y="248446"/>
                <a:ext cx="867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183861B-73FB-4170-9982-9E7AE0409E19}"/>
                  </a:ext>
                </a:extLst>
              </p14:cNvPr>
              <p14:cNvContentPartPr/>
              <p14:nvPr/>
            </p14:nvContentPartPr>
            <p14:xfrm>
              <a:off x="5137182" y="132886"/>
              <a:ext cx="61920" cy="12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183861B-73FB-4170-9982-9E7AE0409E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28491" y="123886"/>
                <a:ext cx="79663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79CBDF-4C6E-4FB2-84D8-9ED01C15A555}"/>
                  </a:ext>
                </a:extLst>
              </p14:cNvPr>
              <p14:cNvContentPartPr/>
              <p14:nvPr/>
            </p14:nvContentPartPr>
            <p14:xfrm>
              <a:off x="5427342" y="387406"/>
              <a:ext cx="189720" cy="27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79CBDF-4C6E-4FB2-84D8-9ED01C15A55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18702" y="378755"/>
                <a:ext cx="207360" cy="292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09C3835-0BA4-4AB0-B108-7C164C91DEFD}"/>
                  </a:ext>
                </a:extLst>
              </p14:cNvPr>
              <p14:cNvContentPartPr/>
              <p14:nvPr/>
            </p14:nvContentPartPr>
            <p14:xfrm>
              <a:off x="5743782" y="576766"/>
              <a:ext cx="51120" cy="5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09C3835-0BA4-4AB0-B108-7C164C91DE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35142" y="567766"/>
                <a:ext cx="687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75804C-96DA-480A-B889-A4D9A9E71F43}"/>
                  </a:ext>
                </a:extLst>
              </p14:cNvPr>
              <p14:cNvContentPartPr/>
              <p14:nvPr/>
            </p14:nvContentPartPr>
            <p14:xfrm>
              <a:off x="5725062" y="532486"/>
              <a:ext cx="59040" cy="4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75804C-96DA-480A-B889-A4D9A9E71F4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6422" y="523486"/>
                <a:ext cx="76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0E2A918-5209-4B20-B938-778A13609313}"/>
                  </a:ext>
                </a:extLst>
              </p14:cNvPr>
              <p14:cNvContentPartPr/>
              <p14:nvPr/>
            </p14:nvContentPartPr>
            <p14:xfrm>
              <a:off x="5280102" y="145486"/>
              <a:ext cx="424440" cy="207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0E2A918-5209-4B20-B938-778A136093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71455" y="136486"/>
                <a:ext cx="442095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167B4F6-6352-493A-A4AF-14938FD6B2C2}"/>
                  </a:ext>
                </a:extLst>
              </p14:cNvPr>
              <p14:cNvContentPartPr/>
              <p14:nvPr/>
            </p14:nvContentPartPr>
            <p14:xfrm>
              <a:off x="6349662" y="143686"/>
              <a:ext cx="1618560" cy="840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167B4F6-6352-493A-A4AF-14938FD6B2C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41022" y="135042"/>
                <a:ext cx="1636200" cy="857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3A42B8D-2C41-417C-A71B-6CB658744A4F}"/>
                  </a:ext>
                </a:extLst>
              </p14:cNvPr>
              <p14:cNvContentPartPr/>
              <p14:nvPr/>
            </p14:nvContentPartPr>
            <p14:xfrm>
              <a:off x="2850462" y="1818766"/>
              <a:ext cx="266400" cy="398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3A42B8D-2C41-417C-A71B-6CB658744A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41822" y="1809766"/>
                <a:ext cx="2840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B87F0A8-0B0C-4FD6-AEDE-72F6C20E8BAA}"/>
                  </a:ext>
                </a:extLst>
              </p14:cNvPr>
              <p14:cNvContentPartPr/>
              <p14:nvPr/>
            </p14:nvContentPartPr>
            <p14:xfrm>
              <a:off x="4837302" y="1604926"/>
              <a:ext cx="568440" cy="301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B87F0A8-0B0C-4FD6-AEDE-72F6C20E8B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28302" y="1595926"/>
                <a:ext cx="5860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82ABBF1-1B41-47F8-8CF7-DF8FC9AF0CE9}"/>
                  </a:ext>
                </a:extLst>
              </p14:cNvPr>
              <p14:cNvContentPartPr/>
              <p14:nvPr/>
            </p14:nvContentPartPr>
            <p14:xfrm>
              <a:off x="7058142" y="1648846"/>
              <a:ext cx="71640" cy="975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82ABBF1-1B41-47F8-8CF7-DF8FC9AF0CE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49502" y="1640206"/>
                <a:ext cx="89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7857764-7331-445B-BC52-45668E9F7C9D}"/>
                  </a:ext>
                </a:extLst>
              </p14:cNvPr>
              <p14:cNvContentPartPr/>
              <p14:nvPr/>
            </p14:nvContentPartPr>
            <p14:xfrm>
              <a:off x="7522182" y="1729846"/>
              <a:ext cx="80640" cy="720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7857764-7331-445B-BC52-45668E9F7C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13542" y="1721206"/>
                <a:ext cx="982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6F216CA-F843-44A9-ABD4-729A510EDCB6}"/>
                  </a:ext>
                </a:extLst>
              </p14:cNvPr>
              <p14:cNvContentPartPr/>
              <p14:nvPr/>
            </p14:nvContentPartPr>
            <p14:xfrm>
              <a:off x="7259382" y="1624726"/>
              <a:ext cx="193680" cy="144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6F216CA-F843-44A9-ABD4-729A510EDCB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50742" y="1615726"/>
                <a:ext cx="2113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2C434F4-56F1-4588-974C-AD9F09BF0729}"/>
                  </a:ext>
                </a:extLst>
              </p14:cNvPr>
              <p14:cNvContentPartPr/>
              <p14:nvPr/>
            </p14:nvContentPartPr>
            <p14:xfrm>
              <a:off x="1819782" y="152686"/>
              <a:ext cx="56520" cy="68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2C434F4-56F1-4588-974C-AD9F09BF072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811142" y="144046"/>
                <a:ext cx="74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D435283-6A01-4E58-B03C-03B2176381FE}"/>
                  </a:ext>
                </a:extLst>
              </p14:cNvPr>
              <p14:cNvContentPartPr/>
              <p14:nvPr/>
            </p14:nvContentPartPr>
            <p14:xfrm>
              <a:off x="1681182" y="219646"/>
              <a:ext cx="91080" cy="1087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D435283-6A01-4E58-B03C-03B2176381F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72182" y="211006"/>
                <a:ext cx="1087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7B487DA-E5A9-4B83-B11D-EE9B6E5129E8}"/>
                  </a:ext>
                </a:extLst>
              </p14:cNvPr>
              <p14:cNvContentPartPr/>
              <p14:nvPr/>
            </p14:nvContentPartPr>
            <p14:xfrm>
              <a:off x="1558422" y="307126"/>
              <a:ext cx="47880" cy="129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7B487DA-E5A9-4B83-B11D-EE9B6E5129E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49782" y="298486"/>
                <a:ext cx="655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B51AEAD-090E-42CB-9E79-35BD3A5B42C5}"/>
                  </a:ext>
                </a:extLst>
              </p14:cNvPr>
              <p14:cNvContentPartPr/>
              <p14:nvPr/>
            </p14:nvContentPartPr>
            <p14:xfrm>
              <a:off x="1535382" y="277606"/>
              <a:ext cx="60480" cy="25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B51AEAD-090E-42CB-9E79-35BD3A5B42C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26742" y="268606"/>
                <a:ext cx="78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67424D0-2F1C-45A7-80A9-854633054DD8}"/>
                  </a:ext>
                </a:extLst>
              </p14:cNvPr>
              <p14:cNvContentPartPr/>
              <p14:nvPr/>
            </p14:nvContentPartPr>
            <p14:xfrm>
              <a:off x="1388862" y="215686"/>
              <a:ext cx="86760" cy="70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67424D0-2F1C-45A7-80A9-854633054D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379862" y="206686"/>
                <a:ext cx="1044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1800C41-EF29-4FCA-86D9-D920A0E95056}"/>
                  </a:ext>
                </a:extLst>
              </p14:cNvPr>
              <p14:cNvContentPartPr/>
              <p14:nvPr/>
            </p14:nvContentPartPr>
            <p14:xfrm>
              <a:off x="1972062" y="297046"/>
              <a:ext cx="135000" cy="475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1800C41-EF29-4FCA-86D9-D920A0E9505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63062" y="288046"/>
                <a:ext cx="152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1977D2C-37BE-4F68-939D-31765804BD11}"/>
                  </a:ext>
                </a:extLst>
              </p14:cNvPr>
              <p14:cNvContentPartPr/>
              <p14:nvPr/>
            </p14:nvContentPartPr>
            <p14:xfrm>
              <a:off x="2397222" y="322606"/>
              <a:ext cx="224640" cy="68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1977D2C-37BE-4F68-939D-31765804BD1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88582" y="313966"/>
                <a:ext cx="2422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F0A86EB5-CC7A-4F27-9118-10E5C9369724}"/>
                  </a:ext>
                </a:extLst>
              </p14:cNvPr>
              <p14:cNvContentPartPr/>
              <p14:nvPr/>
            </p14:nvContentPartPr>
            <p14:xfrm>
              <a:off x="2402982" y="362206"/>
              <a:ext cx="217440" cy="94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F0A86EB5-CC7A-4F27-9118-10E5C936972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93982" y="353566"/>
                <a:ext cx="2350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1011FC3-A763-40D0-AC98-51BA3A658515}"/>
                  </a:ext>
                </a:extLst>
              </p14:cNvPr>
              <p14:cNvContentPartPr/>
              <p14:nvPr/>
            </p14:nvContentPartPr>
            <p14:xfrm>
              <a:off x="2383182" y="173206"/>
              <a:ext cx="176400" cy="127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1011FC3-A763-40D0-AC98-51BA3A65851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74182" y="164566"/>
                <a:ext cx="194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E1D2C2C-1ED1-46AB-A55B-A4AC3E4B7DA5}"/>
                  </a:ext>
                </a:extLst>
              </p14:cNvPr>
              <p14:cNvContentPartPr/>
              <p14:nvPr/>
            </p14:nvContentPartPr>
            <p14:xfrm>
              <a:off x="2724462" y="146206"/>
              <a:ext cx="878400" cy="489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E1D2C2C-1ED1-46AB-A55B-A4AC3E4B7DA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15822" y="137560"/>
                <a:ext cx="896040" cy="507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F249BA4-6CEF-4EC5-B815-0AC3E62F718E}"/>
                  </a:ext>
                </a:extLst>
              </p14:cNvPr>
              <p14:cNvContentPartPr/>
              <p14:nvPr/>
            </p14:nvContentPartPr>
            <p14:xfrm>
              <a:off x="7352622" y="1813366"/>
              <a:ext cx="78840" cy="1620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F249BA4-6CEF-4EC5-B815-0AC3E62F718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343622" y="1804366"/>
                <a:ext cx="964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4D054520-BBF0-4B2F-B0F5-6F80A943B1D8}"/>
                  </a:ext>
                </a:extLst>
              </p14:cNvPr>
              <p14:cNvContentPartPr/>
              <p14:nvPr/>
            </p14:nvContentPartPr>
            <p14:xfrm>
              <a:off x="6091542" y="1502326"/>
              <a:ext cx="772920" cy="29052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4D054520-BBF0-4B2F-B0F5-6F80A943B1D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082542" y="1493686"/>
                <a:ext cx="79056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5E8E0E71-28F0-48A3-8768-D97E98B45280}"/>
                  </a:ext>
                </a:extLst>
              </p14:cNvPr>
              <p14:cNvContentPartPr/>
              <p14:nvPr/>
            </p14:nvContentPartPr>
            <p14:xfrm>
              <a:off x="7673382" y="1433566"/>
              <a:ext cx="936720" cy="51912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5E8E0E71-28F0-48A3-8768-D97E98B4528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64739" y="1424926"/>
                <a:ext cx="954367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047F5EC6-0334-4501-9A27-2CE22EE5809F}"/>
                  </a:ext>
                </a:extLst>
              </p14:cNvPr>
              <p14:cNvContentPartPr/>
              <p14:nvPr/>
            </p14:nvContentPartPr>
            <p14:xfrm>
              <a:off x="1541862" y="2327086"/>
              <a:ext cx="2880" cy="252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047F5EC6-0334-4501-9A27-2CE22EE5809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33222" y="2318086"/>
                <a:ext cx="20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C783D5EF-9BD4-4329-A317-FF754572F389}"/>
                  </a:ext>
                </a:extLst>
              </p14:cNvPr>
              <p14:cNvContentPartPr/>
              <p14:nvPr/>
            </p14:nvContentPartPr>
            <p14:xfrm>
              <a:off x="6941862" y="1975366"/>
              <a:ext cx="1670400" cy="15804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C783D5EF-9BD4-4329-A317-FF754572F38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933222" y="1966726"/>
                <a:ext cx="16880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1DD0C9E1-8E68-48D9-ACB9-2FC01E9308F9}"/>
                  </a:ext>
                </a:extLst>
              </p14:cNvPr>
              <p14:cNvContentPartPr/>
              <p14:nvPr/>
            </p14:nvContentPartPr>
            <p14:xfrm>
              <a:off x="380142" y="3610846"/>
              <a:ext cx="114120" cy="658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1DD0C9E1-8E68-48D9-ACB9-2FC01E9308F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1170" y="3601846"/>
                <a:ext cx="131705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3D5FA378-3FB9-4487-AEA6-A95517D08D61}"/>
                  </a:ext>
                </a:extLst>
              </p14:cNvPr>
              <p14:cNvContentPartPr/>
              <p14:nvPr/>
            </p14:nvContentPartPr>
            <p14:xfrm>
              <a:off x="394902" y="574606"/>
              <a:ext cx="38880" cy="5652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3D5FA378-3FB9-4487-AEA6-A95517D08D6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5902" y="565606"/>
                <a:ext cx="565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53597032-A38C-4799-AA3E-0215385E592C}"/>
                  </a:ext>
                </a:extLst>
              </p14:cNvPr>
              <p14:cNvContentPartPr/>
              <p14:nvPr/>
            </p14:nvContentPartPr>
            <p14:xfrm>
              <a:off x="855342" y="552646"/>
              <a:ext cx="88560" cy="3024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53597032-A38C-4799-AA3E-0215385E592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46378" y="543646"/>
                <a:ext cx="106129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3C111C5A-2F8A-4FE4-86BB-1726E1F15DA4}"/>
                  </a:ext>
                </a:extLst>
              </p14:cNvPr>
              <p14:cNvContentPartPr/>
              <p14:nvPr/>
            </p14:nvContentPartPr>
            <p14:xfrm>
              <a:off x="486342" y="590446"/>
              <a:ext cx="110880" cy="6120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3C111C5A-2F8A-4FE4-86BB-1726E1F15DA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7342" y="581446"/>
                <a:ext cx="1285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24B24625-A84E-42C7-9640-CB97E46BDEDD}"/>
                  </a:ext>
                </a:extLst>
              </p14:cNvPr>
              <p14:cNvContentPartPr/>
              <p14:nvPr/>
            </p14:nvContentPartPr>
            <p14:xfrm>
              <a:off x="1000062" y="493966"/>
              <a:ext cx="97920" cy="9648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24B24625-A84E-42C7-9640-CB97E46BDED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91422" y="485326"/>
                <a:ext cx="115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B2F1803E-7462-481C-84B0-F591D31AE66B}"/>
                  </a:ext>
                </a:extLst>
              </p14:cNvPr>
              <p14:cNvContentPartPr/>
              <p14:nvPr/>
            </p14:nvContentPartPr>
            <p14:xfrm>
              <a:off x="522702" y="707446"/>
              <a:ext cx="37440" cy="900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B2F1803E-7462-481C-84B0-F591D31AE66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14062" y="698446"/>
                <a:ext cx="55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82D4A834-26CC-46A9-88C2-80B3CB70F374}"/>
                  </a:ext>
                </a:extLst>
              </p14:cNvPr>
              <p14:cNvContentPartPr/>
              <p14:nvPr/>
            </p14:nvContentPartPr>
            <p14:xfrm>
              <a:off x="231462" y="279046"/>
              <a:ext cx="576360" cy="24804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82D4A834-26CC-46A9-88C2-80B3CB70F37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22462" y="270419"/>
                <a:ext cx="594000" cy="26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59D8BCEE-2AB2-42CB-98F3-EBE1EB1F585C}"/>
                  </a:ext>
                </a:extLst>
              </p14:cNvPr>
              <p14:cNvContentPartPr/>
              <p14:nvPr/>
            </p14:nvContentPartPr>
            <p14:xfrm>
              <a:off x="3377142" y="3822886"/>
              <a:ext cx="125640" cy="10044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59D8BCEE-2AB2-42CB-98F3-EBE1EB1F585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68502" y="3814246"/>
                <a:ext cx="143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4EB9BFBB-D166-475D-A27E-31A1EEE5E0A5}"/>
                  </a:ext>
                </a:extLst>
              </p14:cNvPr>
              <p14:cNvContentPartPr/>
              <p14:nvPr/>
            </p14:nvContentPartPr>
            <p14:xfrm>
              <a:off x="693702" y="2389726"/>
              <a:ext cx="7414920" cy="13456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4EB9BFBB-D166-475D-A27E-31A1EEE5E0A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4702" y="2381086"/>
                <a:ext cx="7432559" cy="13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D2E5E7BB-DD57-40F3-950E-1FF69AB9AEF0}"/>
                  </a:ext>
                </a:extLst>
              </p14:cNvPr>
              <p14:cNvContentPartPr/>
              <p14:nvPr/>
            </p14:nvContentPartPr>
            <p14:xfrm>
              <a:off x="3639942" y="3837646"/>
              <a:ext cx="52200" cy="4176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D2E5E7BB-DD57-40F3-950E-1FF69AB9AEF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30942" y="3828646"/>
                <a:ext cx="698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3FA0A2C6-804B-44E4-927D-B4A7D07FB6CD}"/>
                  </a:ext>
                </a:extLst>
              </p14:cNvPr>
              <p14:cNvContentPartPr/>
              <p14:nvPr/>
            </p14:nvContentPartPr>
            <p14:xfrm>
              <a:off x="1361862" y="1817326"/>
              <a:ext cx="666000" cy="43020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3FA0A2C6-804B-44E4-927D-B4A7D07FB6C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352867" y="1808334"/>
                <a:ext cx="683630" cy="447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A8B1A2DD-ACCE-4FB1-89F4-436015818F2D}"/>
                  </a:ext>
                </a:extLst>
              </p14:cNvPr>
              <p14:cNvContentPartPr/>
              <p14:nvPr/>
            </p14:nvContentPartPr>
            <p14:xfrm>
              <a:off x="3897702" y="3888766"/>
              <a:ext cx="85320" cy="1440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A8B1A2DD-ACCE-4FB1-89F4-436015818F2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89062" y="3880126"/>
                <a:ext cx="102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9138DAD1-8AF1-4686-8247-2C35061A4174}"/>
                  </a:ext>
                </a:extLst>
              </p14:cNvPr>
              <p14:cNvContentPartPr/>
              <p14:nvPr/>
            </p14:nvContentPartPr>
            <p14:xfrm>
              <a:off x="3878622" y="3840526"/>
              <a:ext cx="100440" cy="183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9138DAD1-8AF1-4686-8247-2C35061A417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869622" y="3831886"/>
                <a:ext cx="118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19E399E3-31F5-439A-9B51-FD97271DFCE6}"/>
                  </a:ext>
                </a:extLst>
              </p14:cNvPr>
              <p14:cNvContentPartPr/>
              <p14:nvPr/>
            </p14:nvContentPartPr>
            <p14:xfrm>
              <a:off x="708822" y="3758086"/>
              <a:ext cx="2563200" cy="43344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19E399E3-31F5-439A-9B51-FD97271DFCE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0182" y="3749086"/>
                <a:ext cx="25808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BAF94C32-0C19-431C-BCDE-C6B9065EF030}"/>
                  </a:ext>
                </a:extLst>
              </p14:cNvPr>
              <p14:cNvContentPartPr/>
              <p14:nvPr/>
            </p14:nvContentPartPr>
            <p14:xfrm>
              <a:off x="4293342" y="3849526"/>
              <a:ext cx="199440" cy="10296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BAF94C32-0C19-431C-BCDE-C6B9065EF03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284702" y="3840886"/>
                <a:ext cx="2170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D531FD35-7EF1-4F40-8B44-1D3C6FA6309A}"/>
                  </a:ext>
                </a:extLst>
              </p14:cNvPr>
              <p14:cNvContentPartPr/>
              <p14:nvPr/>
            </p14:nvContentPartPr>
            <p14:xfrm>
              <a:off x="4116222" y="3860686"/>
              <a:ext cx="50040" cy="6840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D531FD35-7EF1-4F40-8B44-1D3C6FA6309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107582" y="3851686"/>
                <a:ext cx="67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5E4F60DE-9553-4F8B-85E1-68B6CB1F87E8}"/>
                  </a:ext>
                </a:extLst>
              </p14:cNvPr>
              <p14:cNvContentPartPr/>
              <p14:nvPr/>
            </p14:nvContentPartPr>
            <p14:xfrm>
              <a:off x="5838102" y="3986326"/>
              <a:ext cx="256320" cy="14148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5E4F60DE-9553-4F8B-85E1-68B6CB1F87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829462" y="3977664"/>
                <a:ext cx="273960" cy="15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0828DC66-AE95-42C8-A279-9C882B06136D}"/>
                  </a:ext>
                </a:extLst>
              </p14:cNvPr>
              <p14:cNvContentPartPr/>
              <p14:nvPr/>
            </p14:nvContentPartPr>
            <p14:xfrm>
              <a:off x="5862942" y="3857446"/>
              <a:ext cx="184320" cy="9900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0828DC66-AE95-42C8-A279-9C882B06136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854302" y="3848446"/>
                <a:ext cx="201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C4C09563-C4F2-497F-BE97-A0F47550DE85}"/>
                  </a:ext>
                </a:extLst>
              </p14:cNvPr>
              <p14:cNvContentPartPr/>
              <p14:nvPr/>
            </p14:nvContentPartPr>
            <p14:xfrm>
              <a:off x="5081022" y="3935566"/>
              <a:ext cx="67680" cy="57240"/>
            </p14:xfrm>
          </p:contentPart>
        </mc:Choice>
        <mc:Fallback xmlns=""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C4C09563-C4F2-497F-BE97-A0F47550DE8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072382" y="3926926"/>
                <a:ext cx="85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6406B0CC-C626-45F0-8278-C628CE37562A}"/>
                  </a:ext>
                </a:extLst>
              </p14:cNvPr>
              <p14:cNvContentPartPr/>
              <p14:nvPr/>
            </p14:nvContentPartPr>
            <p14:xfrm>
              <a:off x="6219342" y="4007566"/>
              <a:ext cx="78480" cy="6012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6406B0CC-C626-45F0-8278-C628CE37562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210702" y="3998926"/>
                <a:ext cx="96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984D9E9E-9670-4B01-8057-44CA8A43B168}"/>
                  </a:ext>
                </a:extLst>
              </p14:cNvPr>
              <p14:cNvContentPartPr/>
              <p14:nvPr/>
            </p14:nvContentPartPr>
            <p14:xfrm>
              <a:off x="6961662" y="3970846"/>
              <a:ext cx="84240" cy="11484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984D9E9E-9670-4B01-8057-44CA8A43B16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952662" y="3962206"/>
                <a:ext cx="101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A48A638B-DED5-4CCE-94E3-7AFE78FCAA42}"/>
                  </a:ext>
                </a:extLst>
              </p14:cNvPr>
              <p14:cNvContentPartPr/>
              <p14:nvPr/>
            </p14:nvContentPartPr>
            <p14:xfrm>
              <a:off x="7550262" y="3983446"/>
              <a:ext cx="144000" cy="105120"/>
            </p14:xfrm>
          </p:contentPart>
        </mc:Choice>
        <mc:Fallback xmlns=""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A48A638B-DED5-4CCE-94E3-7AFE78FCAA4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541262" y="3974446"/>
                <a:ext cx="161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C8B149A8-6DAF-4E81-B5BC-B4C4B524974B}"/>
                  </a:ext>
                </a:extLst>
              </p14:cNvPr>
              <p14:cNvContentPartPr/>
              <p14:nvPr/>
            </p14:nvContentPartPr>
            <p14:xfrm>
              <a:off x="6795702" y="4026286"/>
              <a:ext cx="81360" cy="6804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C8B149A8-6DAF-4E81-B5BC-B4C4B524974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786702" y="4017286"/>
                <a:ext cx="990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42B90D1C-547B-471D-BD84-E4C544B7D544}"/>
                  </a:ext>
                </a:extLst>
              </p14:cNvPr>
              <p14:cNvContentPartPr/>
              <p14:nvPr/>
            </p14:nvContentPartPr>
            <p14:xfrm>
              <a:off x="7813422" y="4128166"/>
              <a:ext cx="57960" cy="1188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42B90D1C-547B-471D-BD84-E4C544B7D54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04782" y="4119166"/>
                <a:ext cx="75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29BE6148-07BF-4E89-8479-47540220CF2B}"/>
                  </a:ext>
                </a:extLst>
              </p14:cNvPr>
              <p14:cNvContentPartPr/>
              <p14:nvPr/>
            </p14:nvContentPartPr>
            <p14:xfrm>
              <a:off x="8394102" y="4217806"/>
              <a:ext cx="41760" cy="558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29BE6148-07BF-4E89-8479-47540220CF2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385102" y="4209166"/>
                <a:ext cx="59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F7F0C031-E333-4080-9215-8C47C31674F5}"/>
                  </a:ext>
                </a:extLst>
              </p14:cNvPr>
              <p14:cNvContentPartPr/>
              <p14:nvPr/>
            </p14:nvContentPartPr>
            <p14:xfrm>
              <a:off x="8268102" y="4176766"/>
              <a:ext cx="62640" cy="4824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F7F0C031-E333-4080-9215-8C47C31674F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259462" y="4168126"/>
                <a:ext cx="802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61D9F47E-B790-46C9-82D8-5CE7C487AAB7}"/>
                  </a:ext>
                </a:extLst>
              </p14:cNvPr>
              <p14:cNvContentPartPr/>
              <p14:nvPr/>
            </p14:nvContentPartPr>
            <p14:xfrm>
              <a:off x="7547022" y="4121326"/>
              <a:ext cx="213120" cy="145440"/>
            </p14:xfrm>
          </p:contentPart>
        </mc:Choice>
        <mc:Fallback xmlns=""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61D9F47E-B790-46C9-82D8-5CE7C487AAB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38382" y="4112326"/>
                <a:ext cx="2307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B519BA88-C3DD-43F8-9BAE-17DD78533EEC}"/>
                  </a:ext>
                </a:extLst>
              </p14:cNvPr>
              <p14:cNvContentPartPr/>
              <p14:nvPr/>
            </p14:nvContentPartPr>
            <p14:xfrm>
              <a:off x="7925022" y="3979846"/>
              <a:ext cx="268200" cy="32868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B519BA88-C3DD-43F8-9BAE-17DD78533EE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16382" y="3971206"/>
                <a:ext cx="2858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1437E72A-3C93-42D1-91A3-CAA4D77EB238}"/>
                  </a:ext>
                </a:extLst>
              </p14:cNvPr>
              <p14:cNvContentPartPr/>
              <p14:nvPr/>
            </p14:nvContentPartPr>
            <p14:xfrm>
              <a:off x="4699422" y="3760246"/>
              <a:ext cx="307080" cy="29808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1437E72A-3C93-42D1-91A3-CAA4D77EB238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690433" y="3751606"/>
                <a:ext cx="324699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09" name="Ink 708">
                <a:extLst>
                  <a:ext uri="{FF2B5EF4-FFF2-40B4-BE49-F238E27FC236}">
                    <a16:creationId xmlns:a16="http://schemas.microsoft.com/office/drawing/2014/main" id="{F98A462B-2507-4612-9285-AE5039E5A357}"/>
                  </a:ext>
                </a:extLst>
              </p14:cNvPr>
              <p14:cNvContentPartPr/>
              <p14:nvPr/>
            </p14:nvContentPartPr>
            <p14:xfrm>
              <a:off x="6403302" y="3879046"/>
              <a:ext cx="292320" cy="242280"/>
            </p14:xfrm>
          </p:contentPart>
        </mc:Choice>
        <mc:Fallback xmlns="">
          <p:pic>
            <p:nvPicPr>
              <p:cNvPr id="709" name="Ink 708">
                <a:extLst>
                  <a:ext uri="{FF2B5EF4-FFF2-40B4-BE49-F238E27FC236}">
                    <a16:creationId xmlns:a16="http://schemas.microsoft.com/office/drawing/2014/main" id="{F98A462B-2507-4612-9285-AE5039E5A35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394313" y="3870046"/>
                <a:ext cx="309938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10" name="Ink 709">
                <a:extLst>
                  <a:ext uri="{FF2B5EF4-FFF2-40B4-BE49-F238E27FC236}">
                    <a16:creationId xmlns:a16="http://schemas.microsoft.com/office/drawing/2014/main" id="{1D82EF0C-B72D-4967-B277-58968B6BCC48}"/>
                  </a:ext>
                </a:extLst>
              </p14:cNvPr>
              <p14:cNvContentPartPr/>
              <p14:nvPr/>
            </p14:nvContentPartPr>
            <p14:xfrm>
              <a:off x="5274702" y="3834406"/>
              <a:ext cx="440280" cy="251280"/>
            </p14:xfrm>
          </p:contentPart>
        </mc:Choice>
        <mc:Fallback xmlns="">
          <p:pic>
            <p:nvPicPr>
              <p:cNvPr id="710" name="Ink 709">
                <a:extLst>
                  <a:ext uri="{FF2B5EF4-FFF2-40B4-BE49-F238E27FC236}">
                    <a16:creationId xmlns:a16="http://schemas.microsoft.com/office/drawing/2014/main" id="{1D82EF0C-B72D-4967-B277-58968B6BCC4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265702" y="3825406"/>
                <a:ext cx="4579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12" name="Ink 711">
                <a:extLst>
                  <a:ext uri="{FF2B5EF4-FFF2-40B4-BE49-F238E27FC236}">
                    <a16:creationId xmlns:a16="http://schemas.microsoft.com/office/drawing/2014/main" id="{03BBD13D-0488-4D81-B6A7-F6688058BB03}"/>
                  </a:ext>
                </a:extLst>
              </p14:cNvPr>
              <p14:cNvContentPartPr/>
              <p14:nvPr/>
            </p14:nvContentPartPr>
            <p14:xfrm>
              <a:off x="7099902" y="3957166"/>
              <a:ext cx="322200" cy="243720"/>
            </p14:xfrm>
          </p:contentPart>
        </mc:Choice>
        <mc:Fallback xmlns="">
          <p:pic>
            <p:nvPicPr>
              <p:cNvPr id="712" name="Ink 711">
                <a:extLst>
                  <a:ext uri="{FF2B5EF4-FFF2-40B4-BE49-F238E27FC236}">
                    <a16:creationId xmlns:a16="http://schemas.microsoft.com/office/drawing/2014/main" id="{03BBD13D-0488-4D81-B6A7-F6688058BB0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090902" y="3948179"/>
                <a:ext cx="339840" cy="2613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B36869A7-01DA-4677-AB43-B65674804E05}"/>
                  </a:ext>
                </a:extLst>
              </p14:cNvPr>
              <p14:cNvContentPartPr/>
              <p14:nvPr/>
            </p14:nvContentPartPr>
            <p14:xfrm>
              <a:off x="1568862" y="4320766"/>
              <a:ext cx="164520" cy="10512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B36869A7-01DA-4677-AB43-B65674804E0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559862" y="4312126"/>
                <a:ext cx="182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5FB22D20-57DC-4344-96AD-99BA1153A678}"/>
                  </a:ext>
                </a:extLst>
              </p14:cNvPr>
              <p14:cNvContentPartPr/>
              <p14:nvPr/>
            </p14:nvContentPartPr>
            <p14:xfrm>
              <a:off x="1949382" y="4395286"/>
              <a:ext cx="186120" cy="900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5FB22D20-57DC-4344-96AD-99BA1153A67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940382" y="4386286"/>
                <a:ext cx="203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EA496976-6502-49C1-A921-C82BA34CC519}"/>
                  </a:ext>
                </a:extLst>
              </p14:cNvPr>
              <p14:cNvContentPartPr/>
              <p14:nvPr/>
            </p14:nvContentPartPr>
            <p14:xfrm>
              <a:off x="1953342" y="4265326"/>
              <a:ext cx="158040" cy="10260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EA496976-6502-49C1-A921-C82BA34CC51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944321" y="4256326"/>
                <a:ext cx="1757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E08A11E0-4F59-4264-8AD8-102569F38755}"/>
                  </a:ext>
                </a:extLst>
              </p14:cNvPr>
              <p14:cNvContentPartPr/>
              <p14:nvPr/>
            </p14:nvContentPartPr>
            <p14:xfrm>
              <a:off x="1995462" y="4438846"/>
              <a:ext cx="163080" cy="7524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E08A11E0-4F59-4264-8AD8-102569F38755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86462" y="4429846"/>
                <a:ext cx="1807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EA0A25B3-078A-47BB-A485-2ED49F079664}"/>
                  </a:ext>
                </a:extLst>
              </p14:cNvPr>
              <p14:cNvContentPartPr/>
              <p14:nvPr/>
            </p14:nvContentPartPr>
            <p14:xfrm>
              <a:off x="2510622" y="4299166"/>
              <a:ext cx="142560" cy="9360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EA0A25B3-078A-47BB-A485-2ED49F079664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501982" y="4290166"/>
                <a:ext cx="1602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33" name="Ink 732">
                <a:extLst>
                  <a:ext uri="{FF2B5EF4-FFF2-40B4-BE49-F238E27FC236}">
                    <a16:creationId xmlns:a16="http://schemas.microsoft.com/office/drawing/2014/main" id="{04CF8E08-953E-4079-A51E-9E9996AFA0F5}"/>
                  </a:ext>
                </a:extLst>
              </p14:cNvPr>
              <p14:cNvContentPartPr/>
              <p14:nvPr/>
            </p14:nvContentPartPr>
            <p14:xfrm>
              <a:off x="2312262" y="4269646"/>
              <a:ext cx="148680" cy="170280"/>
            </p14:xfrm>
          </p:contentPart>
        </mc:Choice>
        <mc:Fallback xmlns="">
          <p:pic>
            <p:nvPicPr>
              <p:cNvPr id="733" name="Ink 732">
                <a:extLst>
                  <a:ext uri="{FF2B5EF4-FFF2-40B4-BE49-F238E27FC236}">
                    <a16:creationId xmlns:a16="http://schemas.microsoft.com/office/drawing/2014/main" id="{04CF8E08-953E-4079-A51E-9E9996AFA0F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303262" y="4260646"/>
                <a:ext cx="1663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6D459AA2-6889-4097-98BF-F34EFF4056B5}"/>
                  </a:ext>
                </a:extLst>
              </p14:cNvPr>
              <p14:cNvContentPartPr/>
              <p14:nvPr/>
            </p14:nvContentPartPr>
            <p14:xfrm>
              <a:off x="2721582" y="4375846"/>
              <a:ext cx="82080" cy="6084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6D459AA2-6889-4097-98BF-F34EFF4056B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712942" y="4366846"/>
                <a:ext cx="997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368F06F9-32C1-4C27-B447-74D13AF0E43C}"/>
                  </a:ext>
                </a:extLst>
              </p14:cNvPr>
              <p14:cNvContentPartPr/>
              <p14:nvPr/>
            </p14:nvContentPartPr>
            <p14:xfrm>
              <a:off x="2914542" y="4349926"/>
              <a:ext cx="61560" cy="6984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368F06F9-32C1-4C27-B447-74D13AF0E43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05902" y="4341286"/>
                <a:ext cx="792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28A2B947-7106-44DE-BA4B-78E57AF6014F}"/>
                  </a:ext>
                </a:extLst>
              </p14:cNvPr>
              <p14:cNvContentPartPr/>
              <p14:nvPr/>
            </p14:nvContentPartPr>
            <p14:xfrm>
              <a:off x="3037662" y="4317166"/>
              <a:ext cx="276840" cy="16416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28A2B947-7106-44DE-BA4B-78E57AF6014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029022" y="4308166"/>
                <a:ext cx="2944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58274AD7-99D0-4AFE-A046-94C856369856}"/>
                  </a:ext>
                </a:extLst>
              </p14:cNvPr>
              <p14:cNvContentPartPr/>
              <p14:nvPr/>
            </p14:nvContentPartPr>
            <p14:xfrm>
              <a:off x="3485142" y="4424446"/>
              <a:ext cx="41760" cy="14400"/>
            </p14:xfrm>
          </p:contentPart>
        </mc:Choice>
        <mc:Fallback xmlns=""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58274AD7-99D0-4AFE-A046-94C85636985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476502" y="4415806"/>
                <a:ext cx="59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44" name="Ink 743">
                <a:extLst>
                  <a:ext uri="{FF2B5EF4-FFF2-40B4-BE49-F238E27FC236}">
                    <a16:creationId xmlns:a16="http://schemas.microsoft.com/office/drawing/2014/main" id="{1F6849D6-B49A-4060-9830-DB0A01FC7547}"/>
                  </a:ext>
                </a:extLst>
              </p14:cNvPr>
              <p14:cNvContentPartPr/>
              <p14:nvPr/>
            </p14:nvContentPartPr>
            <p14:xfrm>
              <a:off x="3478302" y="4395646"/>
              <a:ext cx="61920" cy="7920"/>
            </p14:xfrm>
          </p:contentPart>
        </mc:Choice>
        <mc:Fallback xmlns="">
          <p:pic>
            <p:nvPicPr>
              <p:cNvPr id="744" name="Ink 743">
                <a:extLst>
                  <a:ext uri="{FF2B5EF4-FFF2-40B4-BE49-F238E27FC236}">
                    <a16:creationId xmlns:a16="http://schemas.microsoft.com/office/drawing/2014/main" id="{1F6849D6-B49A-4060-9830-DB0A01FC754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469662" y="4386646"/>
                <a:ext cx="79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45" name="Ink 744">
                <a:extLst>
                  <a:ext uri="{FF2B5EF4-FFF2-40B4-BE49-F238E27FC236}">
                    <a16:creationId xmlns:a16="http://schemas.microsoft.com/office/drawing/2014/main" id="{23EFE6FA-6277-404C-8791-859BC717BC9B}"/>
                  </a:ext>
                </a:extLst>
              </p14:cNvPr>
              <p14:cNvContentPartPr/>
              <p14:nvPr/>
            </p14:nvContentPartPr>
            <p14:xfrm>
              <a:off x="3710142" y="4416166"/>
              <a:ext cx="85320" cy="3600"/>
            </p14:xfrm>
          </p:contentPart>
        </mc:Choice>
        <mc:Fallback xmlns="">
          <p:pic>
            <p:nvPicPr>
              <p:cNvPr id="745" name="Ink 744">
                <a:extLst>
                  <a:ext uri="{FF2B5EF4-FFF2-40B4-BE49-F238E27FC236}">
                    <a16:creationId xmlns:a16="http://schemas.microsoft.com/office/drawing/2014/main" id="{23EFE6FA-6277-404C-8791-859BC717BC9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701502" y="4407166"/>
                <a:ext cx="102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42258A4B-D0F7-4DEA-8967-206101604780}"/>
                  </a:ext>
                </a:extLst>
              </p14:cNvPr>
              <p14:cNvContentPartPr/>
              <p14:nvPr/>
            </p14:nvContentPartPr>
            <p14:xfrm>
              <a:off x="4124142" y="4383406"/>
              <a:ext cx="87120" cy="118080"/>
            </p14:xfrm>
          </p:contentPart>
        </mc:Choice>
        <mc:Fallback xmlns=""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42258A4B-D0F7-4DEA-8967-20610160478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115142" y="4374406"/>
                <a:ext cx="104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C2023FE1-7506-448F-AA06-185D7B9DD735}"/>
                  </a:ext>
                </a:extLst>
              </p14:cNvPr>
              <p14:cNvContentPartPr/>
              <p14:nvPr/>
            </p14:nvContentPartPr>
            <p14:xfrm>
              <a:off x="3941982" y="4351366"/>
              <a:ext cx="97920" cy="10044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C2023FE1-7506-448F-AA06-185D7B9DD73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933342" y="4342726"/>
                <a:ext cx="1155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57454EF0-3BC7-49F6-83B8-9319FB1D23BC}"/>
                  </a:ext>
                </a:extLst>
              </p14:cNvPr>
              <p14:cNvContentPartPr/>
              <p14:nvPr/>
            </p14:nvContentPartPr>
            <p14:xfrm>
              <a:off x="1473102" y="4779766"/>
              <a:ext cx="158760" cy="8892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57454EF0-3BC7-49F6-83B8-9319FB1D23B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464462" y="4770766"/>
                <a:ext cx="1764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757" name="Ink 756">
                <a:extLst>
                  <a:ext uri="{FF2B5EF4-FFF2-40B4-BE49-F238E27FC236}">
                    <a16:creationId xmlns:a16="http://schemas.microsoft.com/office/drawing/2014/main" id="{52F601FD-2BC5-45AE-9273-2833A982E92E}"/>
                  </a:ext>
                </a:extLst>
              </p14:cNvPr>
              <p14:cNvContentPartPr/>
              <p14:nvPr/>
            </p14:nvContentPartPr>
            <p14:xfrm>
              <a:off x="1834182" y="4832686"/>
              <a:ext cx="248760" cy="22680"/>
            </p14:xfrm>
          </p:contentPart>
        </mc:Choice>
        <mc:Fallback xmlns="">
          <p:pic>
            <p:nvPicPr>
              <p:cNvPr id="757" name="Ink 756">
                <a:extLst>
                  <a:ext uri="{FF2B5EF4-FFF2-40B4-BE49-F238E27FC236}">
                    <a16:creationId xmlns:a16="http://schemas.microsoft.com/office/drawing/2014/main" id="{52F601FD-2BC5-45AE-9273-2833A982E92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825542" y="4824046"/>
                <a:ext cx="2664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763" name="Ink 762">
                <a:extLst>
                  <a:ext uri="{FF2B5EF4-FFF2-40B4-BE49-F238E27FC236}">
                    <a16:creationId xmlns:a16="http://schemas.microsoft.com/office/drawing/2014/main" id="{D1BD1416-920F-40F3-BECF-BE8873279945}"/>
                  </a:ext>
                </a:extLst>
              </p14:cNvPr>
              <p14:cNvContentPartPr/>
              <p14:nvPr/>
            </p14:nvContentPartPr>
            <p14:xfrm>
              <a:off x="2474262" y="4793086"/>
              <a:ext cx="94680" cy="2520"/>
            </p14:xfrm>
          </p:contentPart>
        </mc:Choice>
        <mc:Fallback xmlns="">
          <p:pic>
            <p:nvPicPr>
              <p:cNvPr id="763" name="Ink 762">
                <a:extLst>
                  <a:ext uri="{FF2B5EF4-FFF2-40B4-BE49-F238E27FC236}">
                    <a16:creationId xmlns:a16="http://schemas.microsoft.com/office/drawing/2014/main" id="{D1BD1416-920F-40F3-BECF-BE887327994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465262" y="4784446"/>
                <a:ext cx="1123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8E27FB00-254C-4463-8D5A-145E7A979FFE}"/>
                  </a:ext>
                </a:extLst>
              </p14:cNvPr>
              <p14:cNvContentPartPr/>
              <p14:nvPr/>
            </p14:nvContentPartPr>
            <p14:xfrm>
              <a:off x="2897982" y="4732606"/>
              <a:ext cx="71280" cy="11340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8E27FB00-254C-4463-8D5A-145E7A979FF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889342" y="4723966"/>
                <a:ext cx="889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F9B12F44-09D3-41B3-BB99-B3976D023055}"/>
                  </a:ext>
                </a:extLst>
              </p14:cNvPr>
              <p14:cNvContentPartPr/>
              <p14:nvPr/>
            </p14:nvContentPartPr>
            <p14:xfrm>
              <a:off x="2729862" y="4709566"/>
              <a:ext cx="81000" cy="11592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F9B12F44-09D3-41B3-BB99-B3976D02305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720862" y="4700566"/>
                <a:ext cx="98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E29FA1D7-32C9-4C8E-A50E-465B9DF3DAA9}"/>
                  </a:ext>
                </a:extLst>
              </p14:cNvPr>
              <p14:cNvContentPartPr/>
              <p14:nvPr/>
            </p14:nvContentPartPr>
            <p14:xfrm>
              <a:off x="2161782" y="4837366"/>
              <a:ext cx="98640" cy="3636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E29FA1D7-32C9-4C8E-A50E-465B9DF3DAA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153110" y="4828366"/>
                <a:ext cx="116345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DCBC43D7-E6E3-465C-B660-C4CD88CD3875}"/>
                  </a:ext>
                </a:extLst>
              </p14:cNvPr>
              <p14:cNvContentPartPr/>
              <p14:nvPr/>
            </p14:nvContentPartPr>
            <p14:xfrm>
              <a:off x="1917342" y="4904686"/>
              <a:ext cx="162360" cy="7524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DCBC43D7-E6E3-465C-B660-C4CD88CD387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08342" y="4896046"/>
                <a:ext cx="1800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771" name="Ink 770">
                <a:extLst>
                  <a:ext uri="{FF2B5EF4-FFF2-40B4-BE49-F238E27FC236}">
                    <a16:creationId xmlns:a16="http://schemas.microsoft.com/office/drawing/2014/main" id="{07466DB4-2006-4F99-885A-2D62F42051EE}"/>
                  </a:ext>
                </a:extLst>
              </p14:cNvPr>
              <p14:cNvContentPartPr/>
              <p14:nvPr/>
            </p14:nvContentPartPr>
            <p14:xfrm>
              <a:off x="1871262" y="4706686"/>
              <a:ext cx="174600" cy="93960"/>
            </p14:xfrm>
          </p:contentPart>
        </mc:Choice>
        <mc:Fallback xmlns="">
          <p:pic>
            <p:nvPicPr>
              <p:cNvPr id="771" name="Ink 770">
                <a:extLst>
                  <a:ext uri="{FF2B5EF4-FFF2-40B4-BE49-F238E27FC236}">
                    <a16:creationId xmlns:a16="http://schemas.microsoft.com/office/drawing/2014/main" id="{07466DB4-2006-4F99-885A-2D62F42051E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862622" y="4698046"/>
                <a:ext cx="1922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794" name="Ink 793">
                <a:extLst>
                  <a:ext uri="{FF2B5EF4-FFF2-40B4-BE49-F238E27FC236}">
                    <a16:creationId xmlns:a16="http://schemas.microsoft.com/office/drawing/2014/main" id="{09F6C891-3018-4B7E-92B2-96F132870740}"/>
                  </a:ext>
                </a:extLst>
              </p14:cNvPr>
              <p14:cNvContentPartPr/>
              <p14:nvPr/>
            </p14:nvContentPartPr>
            <p14:xfrm>
              <a:off x="3415302" y="4957246"/>
              <a:ext cx="98640" cy="7920"/>
            </p14:xfrm>
          </p:contentPart>
        </mc:Choice>
        <mc:Fallback xmlns="">
          <p:pic>
            <p:nvPicPr>
              <p:cNvPr id="794" name="Ink 793">
                <a:extLst>
                  <a:ext uri="{FF2B5EF4-FFF2-40B4-BE49-F238E27FC236}">
                    <a16:creationId xmlns:a16="http://schemas.microsoft.com/office/drawing/2014/main" id="{09F6C891-3018-4B7E-92B2-96F132870740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406302" y="4948606"/>
                <a:ext cx="116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FF4C5FC4-0E89-4ED5-8837-B2985704A30A}"/>
                  </a:ext>
                </a:extLst>
              </p14:cNvPr>
              <p14:cNvContentPartPr/>
              <p14:nvPr/>
            </p14:nvContentPartPr>
            <p14:xfrm>
              <a:off x="3444822" y="4913326"/>
              <a:ext cx="83880" cy="1080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FF4C5FC4-0E89-4ED5-8837-B2985704A30A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435822" y="4904326"/>
                <a:ext cx="101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B73B9107-400C-4627-8314-7D1F41649BE2}"/>
                  </a:ext>
                </a:extLst>
              </p14:cNvPr>
              <p14:cNvContentPartPr/>
              <p14:nvPr/>
            </p14:nvContentPartPr>
            <p14:xfrm>
              <a:off x="3609342" y="4866886"/>
              <a:ext cx="66600" cy="13068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B73B9107-400C-4627-8314-7D1F41649BE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600342" y="4858246"/>
                <a:ext cx="84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800" name="Ink 799">
                <a:extLst>
                  <a:ext uri="{FF2B5EF4-FFF2-40B4-BE49-F238E27FC236}">
                    <a16:creationId xmlns:a16="http://schemas.microsoft.com/office/drawing/2014/main" id="{FDF0F700-00B7-42E2-8B5A-01B6D38E895E}"/>
                  </a:ext>
                </a:extLst>
              </p14:cNvPr>
              <p14:cNvContentPartPr/>
              <p14:nvPr/>
            </p14:nvContentPartPr>
            <p14:xfrm>
              <a:off x="3823542" y="4909006"/>
              <a:ext cx="262440" cy="26280"/>
            </p14:xfrm>
          </p:contentPart>
        </mc:Choice>
        <mc:Fallback xmlns="">
          <p:pic>
            <p:nvPicPr>
              <p:cNvPr id="800" name="Ink 799">
                <a:extLst>
                  <a:ext uri="{FF2B5EF4-FFF2-40B4-BE49-F238E27FC236}">
                    <a16:creationId xmlns:a16="http://schemas.microsoft.com/office/drawing/2014/main" id="{FDF0F700-00B7-42E2-8B5A-01B6D38E895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814542" y="4900006"/>
                <a:ext cx="2800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A9235D59-56DD-459A-BC8F-B322E7E91FF3}"/>
                  </a:ext>
                </a:extLst>
              </p14:cNvPr>
              <p14:cNvContentPartPr/>
              <p14:nvPr/>
            </p14:nvContentPartPr>
            <p14:xfrm>
              <a:off x="4195422" y="4735486"/>
              <a:ext cx="16200" cy="290160"/>
            </p14:xfrm>
          </p:contentPart>
        </mc:Choice>
        <mc:Fallback xmlns=""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A9235D59-56DD-459A-BC8F-B322E7E91FF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186422" y="4726846"/>
                <a:ext cx="3384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806" name="Ink 805">
                <a:extLst>
                  <a:ext uri="{FF2B5EF4-FFF2-40B4-BE49-F238E27FC236}">
                    <a16:creationId xmlns:a16="http://schemas.microsoft.com/office/drawing/2014/main" id="{96987CC1-0169-481A-9B4A-08661769E27B}"/>
                  </a:ext>
                </a:extLst>
              </p14:cNvPr>
              <p14:cNvContentPartPr/>
              <p14:nvPr/>
            </p14:nvContentPartPr>
            <p14:xfrm>
              <a:off x="3862422" y="4755646"/>
              <a:ext cx="183600" cy="126000"/>
            </p14:xfrm>
          </p:contentPart>
        </mc:Choice>
        <mc:Fallback xmlns="">
          <p:pic>
            <p:nvPicPr>
              <p:cNvPr id="806" name="Ink 805">
                <a:extLst>
                  <a:ext uri="{FF2B5EF4-FFF2-40B4-BE49-F238E27FC236}">
                    <a16:creationId xmlns:a16="http://schemas.microsoft.com/office/drawing/2014/main" id="{96987CC1-0169-481A-9B4A-08661769E27B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853782" y="4746672"/>
                <a:ext cx="201240" cy="14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807" name="Ink 806">
                <a:extLst>
                  <a:ext uri="{FF2B5EF4-FFF2-40B4-BE49-F238E27FC236}">
                    <a16:creationId xmlns:a16="http://schemas.microsoft.com/office/drawing/2014/main" id="{1222273E-66CF-427F-B089-5A0F49715419}"/>
                  </a:ext>
                </a:extLst>
              </p14:cNvPr>
              <p14:cNvContentPartPr/>
              <p14:nvPr/>
            </p14:nvContentPartPr>
            <p14:xfrm>
              <a:off x="3889422" y="4981006"/>
              <a:ext cx="145800" cy="83880"/>
            </p14:xfrm>
          </p:contentPart>
        </mc:Choice>
        <mc:Fallback xmlns="">
          <p:pic>
            <p:nvPicPr>
              <p:cNvPr id="807" name="Ink 806">
                <a:extLst>
                  <a:ext uri="{FF2B5EF4-FFF2-40B4-BE49-F238E27FC236}">
                    <a16:creationId xmlns:a16="http://schemas.microsoft.com/office/drawing/2014/main" id="{1222273E-66CF-427F-B089-5A0F4971541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880422" y="4972366"/>
                <a:ext cx="1634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818" name="Ink 817">
                <a:extLst>
                  <a:ext uri="{FF2B5EF4-FFF2-40B4-BE49-F238E27FC236}">
                    <a16:creationId xmlns:a16="http://schemas.microsoft.com/office/drawing/2014/main" id="{F990A756-3F6D-4A07-AAAB-436176EA275B}"/>
                  </a:ext>
                </a:extLst>
              </p14:cNvPr>
              <p14:cNvContentPartPr/>
              <p14:nvPr/>
            </p14:nvContentPartPr>
            <p14:xfrm>
              <a:off x="4899222" y="4898206"/>
              <a:ext cx="121680" cy="42120"/>
            </p14:xfrm>
          </p:contentPart>
        </mc:Choice>
        <mc:Fallback xmlns="">
          <p:pic>
            <p:nvPicPr>
              <p:cNvPr id="818" name="Ink 817">
                <a:extLst>
                  <a:ext uri="{FF2B5EF4-FFF2-40B4-BE49-F238E27FC236}">
                    <a16:creationId xmlns:a16="http://schemas.microsoft.com/office/drawing/2014/main" id="{F990A756-3F6D-4A07-AAAB-436176EA275B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890222" y="4889566"/>
                <a:ext cx="1393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8768F7C5-EEFE-443F-BCF8-10E091904E6E}"/>
                  </a:ext>
                </a:extLst>
              </p14:cNvPr>
              <p14:cNvContentPartPr/>
              <p14:nvPr/>
            </p14:nvContentPartPr>
            <p14:xfrm>
              <a:off x="4535622" y="4975246"/>
              <a:ext cx="236160" cy="142200"/>
            </p14:xfrm>
          </p:contentPart>
        </mc:Choice>
        <mc:Fallback xmlns=""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8768F7C5-EEFE-443F-BCF8-10E091904E6E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526969" y="4966606"/>
                <a:ext cx="253827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22CBC7A7-5063-4446-AA38-E901E86564F0}"/>
                  </a:ext>
                </a:extLst>
              </p14:cNvPr>
              <p14:cNvContentPartPr/>
              <p14:nvPr/>
            </p14:nvContentPartPr>
            <p14:xfrm>
              <a:off x="4305222" y="4898206"/>
              <a:ext cx="168840" cy="181440"/>
            </p14:xfrm>
          </p:contentPart>
        </mc:Choice>
        <mc:Fallback xmlns=""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22CBC7A7-5063-4446-AA38-E901E86564F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296564" y="4889549"/>
                <a:ext cx="186518" cy="199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844" name="Ink 843">
                <a:extLst>
                  <a:ext uri="{FF2B5EF4-FFF2-40B4-BE49-F238E27FC236}">
                    <a16:creationId xmlns:a16="http://schemas.microsoft.com/office/drawing/2014/main" id="{A734077D-1F9F-4403-80D3-0DE7AA42484B}"/>
                  </a:ext>
                </a:extLst>
              </p14:cNvPr>
              <p14:cNvContentPartPr/>
              <p14:nvPr/>
            </p14:nvContentPartPr>
            <p14:xfrm>
              <a:off x="2418462" y="4881286"/>
              <a:ext cx="871200" cy="259560"/>
            </p14:xfrm>
          </p:contentPart>
        </mc:Choice>
        <mc:Fallback xmlns="">
          <p:pic>
            <p:nvPicPr>
              <p:cNvPr id="844" name="Ink 843">
                <a:extLst>
                  <a:ext uri="{FF2B5EF4-FFF2-40B4-BE49-F238E27FC236}">
                    <a16:creationId xmlns:a16="http://schemas.microsoft.com/office/drawing/2014/main" id="{A734077D-1F9F-4403-80D3-0DE7AA42484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409822" y="4872298"/>
                <a:ext cx="888840" cy="277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847" name="Ink 846">
                <a:extLst>
                  <a:ext uri="{FF2B5EF4-FFF2-40B4-BE49-F238E27FC236}">
                    <a16:creationId xmlns:a16="http://schemas.microsoft.com/office/drawing/2014/main" id="{DD118EE7-E501-4E82-8D97-A7444D4849F9}"/>
                  </a:ext>
                </a:extLst>
              </p14:cNvPr>
              <p14:cNvContentPartPr/>
              <p14:nvPr/>
            </p14:nvContentPartPr>
            <p14:xfrm>
              <a:off x="6195942" y="4917646"/>
              <a:ext cx="108360" cy="46800"/>
            </p14:xfrm>
          </p:contentPart>
        </mc:Choice>
        <mc:Fallback xmlns="">
          <p:pic>
            <p:nvPicPr>
              <p:cNvPr id="847" name="Ink 846">
                <a:extLst>
                  <a:ext uri="{FF2B5EF4-FFF2-40B4-BE49-F238E27FC236}">
                    <a16:creationId xmlns:a16="http://schemas.microsoft.com/office/drawing/2014/main" id="{DD118EE7-E501-4E82-8D97-A7444D4849F9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186942" y="4909006"/>
                <a:ext cx="126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857" name="Ink 856">
                <a:extLst>
                  <a:ext uri="{FF2B5EF4-FFF2-40B4-BE49-F238E27FC236}">
                    <a16:creationId xmlns:a16="http://schemas.microsoft.com/office/drawing/2014/main" id="{090F38D2-B46B-4FCC-BE04-3E2A857DF679}"/>
                  </a:ext>
                </a:extLst>
              </p14:cNvPr>
              <p14:cNvContentPartPr/>
              <p14:nvPr/>
            </p14:nvContentPartPr>
            <p14:xfrm>
              <a:off x="5514822" y="5230486"/>
              <a:ext cx="86040" cy="18000"/>
            </p14:xfrm>
          </p:contentPart>
        </mc:Choice>
        <mc:Fallback xmlns="">
          <p:pic>
            <p:nvPicPr>
              <p:cNvPr id="857" name="Ink 856">
                <a:extLst>
                  <a:ext uri="{FF2B5EF4-FFF2-40B4-BE49-F238E27FC236}">
                    <a16:creationId xmlns:a16="http://schemas.microsoft.com/office/drawing/2014/main" id="{090F38D2-B46B-4FCC-BE04-3E2A857DF679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505822" y="5221486"/>
                <a:ext cx="103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868" name="Ink 867">
                <a:extLst>
                  <a:ext uri="{FF2B5EF4-FFF2-40B4-BE49-F238E27FC236}">
                    <a16:creationId xmlns:a16="http://schemas.microsoft.com/office/drawing/2014/main" id="{26A1B468-F4B8-4554-8D82-51AAE67278B5}"/>
                  </a:ext>
                </a:extLst>
              </p14:cNvPr>
              <p14:cNvContentPartPr/>
              <p14:nvPr/>
            </p14:nvContentPartPr>
            <p14:xfrm>
              <a:off x="6487902" y="4892086"/>
              <a:ext cx="282600" cy="246683"/>
            </p14:xfrm>
          </p:contentPart>
        </mc:Choice>
        <mc:Fallback xmlns="">
          <p:pic>
            <p:nvPicPr>
              <p:cNvPr id="868" name="Ink 867">
                <a:extLst>
                  <a:ext uri="{FF2B5EF4-FFF2-40B4-BE49-F238E27FC236}">
                    <a16:creationId xmlns:a16="http://schemas.microsoft.com/office/drawing/2014/main" id="{26A1B468-F4B8-4554-8D82-51AAE67278B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479262" y="4883096"/>
                <a:ext cx="300240" cy="264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869" name="Ink 868">
                <a:extLst>
                  <a:ext uri="{FF2B5EF4-FFF2-40B4-BE49-F238E27FC236}">
                    <a16:creationId xmlns:a16="http://schemas.microsoft.com/office/drawing/2014/main" id="{BEF4B592-9698-4D90-B075-F625F3674C80}"/>
                  </a:ext>
                </a:extLst>
              </p14:cNvPr>
              <p14:cNvContentPartPr/>
              <p14:nvPr/>
            </p14:nvContentPartPr>
            <p14:xfrm>
              <a:off x="5169582" y="4613806"/>
              <a:ext cx="865440" cy="585360"/>
            </p14:xfrm>
          </p:contentPart>
        </mc:Choice>
        <mc:Fallback xmlns="">
          <p:pic>
            <p:nvPicPr>
              <p:cNvPr id="869" name="Ink 868">
                <a:extLst>
                  <a:ext uri="{FF2B5EF4-FFF2-40B4-BE49-F238E27FC236}">
                    <a16:creationId xmlns:a16="http://schemas.microsoft.com/office/drawing/2014/main" id="{BEF4B592-9698-4D90-B075-F625F3674C80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160942" y="4604812"/>
                <a:ext cx="883080" cy="60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870" name="Ink 869">
                <a:extLst>
                  <a:ext uri="{FF2B5EF4-FFF2-40B4-BE49-F238E27FC236}">
                    <a16:creationId xmlns:a16="http://schemas.microsoft.com/office/drawing/2014/main" id="{03CFBCC1-692D-4CBE-900C-1275C038D59A}"/>
                  </a:ext>
                </a:extLst>
              </p14:cNvPr>
              <p14:cNvContentPartPr/>
              <p14:nvPr/>
            </p14:nvContentPartPr>
            <p14:xfrm>
              <a:off x="5681502" y="5239062"/>
              <a:ext cx="36000" cy="131547"/>
            </p14:xfrm>
          </p:contentPart>
        </mc:Choice>
        <mc:Fallback xmlns="">
          <p:pic>
            <p:nvPicPr>
              <p:cNvPr id="870" name="Ink 869">
                <a:extLst>
                  <a:ext uri="{FF2B5EF4-FFF2-40B4-BE49-F238E27FC236}">
                    <a16:creationId xmlns:a16="http://schemas.microsoft.com/office/drawing/2014/main" id="{03CFBCC1-692D-4CBE-900C-1275C038D59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672862" y="5230052"/>
                <a:ext cx="53640" cy="149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23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CE69-A1C4-459E-BD59-DA23B7BCD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64" y="1158666"/>
            <a:ext cx="7886700" cy="34536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Using partial differentiation, we get</a:t>
            </a: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054DB9FC-0E18-476D-BECC-C8F91B3189F4}"/>
                  </a:ext>
                </a:extLst>
              </p:cNvPr>
              <p:cNvSpPr txBox="1"/>
              <p:nvPr/>
            </p:nvSpPr>
            <p:spPr bwMode="auto">
              <a:xfrm>
                <a:off x="628650" y="1837467"/>
                <a:ext cx="3170578" cy="14685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𝑥𝑧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054DB9FC-0E18-476D-BECC-C8F91B318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837467"/>
                <a:ext cx="3170578" cy="146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26B386-42D0-44BA-AB99-27659C4729BF}"/>
                  </a:ext>
                </a:extLst>
              </p:cNvPr>
              <p:cNvSpPr txBox="1"/>
              <p:nvPr/>
            </p:nvSpPr>
            <p:spPr>
              <a:xfrm>
                <a:off x="4416029" y="2739628"/>
                <a:ext cx="1691878" cy="54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−1,2,2</m:t>
                              </m:r>
                            </m:e>
                          </m:d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26B386-42D0-44BA-AB99-27659C47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29" y="2739628"/>
                <a:ext cx="1691878" cy="547266"/>
              </a:xfrm>
              <a:prstGeom prst="rect">
                <a:avLst/>
              </a:prstGeom>
              <a:blipFill>
                <a:blip r:embed="rId3"/>
                <a:stretch>
                  <a:fillRect l="-12590" t="-162222" b="-2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158E9-F9F0-41BD-A084-0A4A04EFCBA0}"/>
                  </a:ext>
                </a:extLst>
              </p:cNvPr>
              <p:cNvSpPr txBox="1"/>
              <p:nvPr/>
            </p:nvSpPr>
            <p:spPr>
              <a:xfrm>
                <a:off x="4700842" y="2032820"/>
                <a:ext cx="2144486" cy="475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1158E9-F9F0-41BD-A084-0A4A04EF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842" y="2032820"/>
                <a:ext cx="2144486" cy="475002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874E43-E6DB-4CF5-98C8-E8B5C01B8547}"/>
                  </a:ext>
                </a:extLst>
              </p14:cNvPr>
              <p14:cNvContentPartPr/>
              <p14:nvPr/>
            </p14:nvContentPartPr>
            <p14:xfrm>
              <a:off x="5518782" y="1813006"/>
              <a:ext cx="337680" cy="30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874E43-E6DB-4CF5-98C8-E8B5C01B85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9782" y="1804366"/>
                <a:ext cx="3553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52E458-97F5-4D1A-8838-F2B3EF89F5EB}"/>
                  </a:ext>
                </a:extLst>
              </p14:cNvPr>
              <p14:cNvContentPartPr/>
              <p14:nvPr/>
            </p14:nvContentPartPr>
            <p14:xfrm>
              <a:off x="6011622" y="2499166"/>
              <a:ext cx="63000" cy="14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52E458-97F5-4D1A-8838-F2B3EF89F5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2982" y="2490526"/>
                <a:ext cx="806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D720A7-EBC1-4CB5-86CA-5AE5E9496193}"/>
                  </a:ext>
                </a:extLst>
              </p14:cNvPr>
              <p14:cNvContentPartPr/>
              <p14:nvPr/>
            </p14:nvContentPartPr>
            <p14:xfrm>
              <a:off x="6032502" y="2691766"/>
              <a:ext cx="59040" cy="79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D720A7-EBC1-4CB5-86CA-5AE5E94961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23502" y="2683126"/>
                <a:ext cx="766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4E114E-10F9-4102-B10B-3998B000575A}"/>
                  </a:ext>
                </a:extLst>
              </p14:cNvPr>
              <p14:cNvContentPartPr/>
              <p14:nvPr/>
            </p14:nvContentPartPr>
            <p14:xfrm>
              <a:off x="5714262" y="2488006"/>
              <a:ext cx="42120" cy="132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4E114E-10F9-4102-B10B-3998B00057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05622" y="2479006"/>
                <a:ext cx="59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3E88282-0DC6-43FE-9928-8B1A8B7E75F1}"/>
                  </a:ext>
                </a:extLst>
              </p14:cNvPr>
              <p14:cNvContentPartPr/>
              <p14:nvPr/>
            </p14:nvContentPartPr>
            <p14:xfrm>
              <a:off x="5661342" y="2682406"/>
              <a:ext cx="460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3E88282-0DC6-43FE-9928-8B1A8B7E75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52342" y="2673406"/>
                <a:ext cx="63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F42E0E-EC49-4DBF-901A-D78EEB13DEDE}"/>
                  </a:ext>
                </a:extLst>
              </p14:cNvPr>
              <p14:cNvContentPartPr/>
              <p14:nvPr/>
            </p14:nvContentPartPr>
            <p14:xfrm>
              <a:off x="5762862" y="2695366"/>
              <a:ext cx="12960" cy="56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F42E0E-EC49-4DBF-901A-D78EEB13DED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53862" y="2686726"/>
                <a:ext cx="306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16EDA4-6262-4F6A-9141-EF34B52B4C08}"/>
                  </a:ext>
                </a:extLst>
              </p14:cNvPr>
              <p14:cNvContentPartPr/>
              <p14:nvPr/>
            </p14:nvContentPartPr>
            <p14:xfrm>
              <a:off x="5478822" y="2451646"/>
              <a:ext cx="113040" cy="144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16EDA4-6262-4F6A-9141-EF34B52B4C0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9822" y="2442646"/>
                <a:ext cx="130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8DA0A8-95F1-4F5A-9D95-87CA18D66C8E}"/>
                  </a:ext>
                </a:extLst>
              </p14:cNvPr>
              <p14:cNvContentPartPr/>
              <p14:nvPr/>
            </p14:nvContentPartPr>
            <p14:xfrm>
              <a:off x="5528862" y="2324926"/>
              <a:ext cx="46800" cy="15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8DA0A8-95F1-4F5A-9D95-87CA18D66C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9862" y="2315926"/>
                <a:ext cx="6444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11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63" y="959457"/>
                <a:ext cx="8312485" cy="396197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differentiated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the result is a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second-order partial derivative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First-order partial derivative: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Measures how the function changes with one variable while keeping others fixed.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Second-order partial derivative: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Measures how the rate of change itself changes.</a:t>
                </a:r>
              </a:p>
              <a:p>
                <a:pPr marL="0" indent="0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Find the four second-order partial derivatives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:endParaRPr lang="en-US" altLang="en-US" sz="1200" i="1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endParaRPr lang="en-US" altLang="en-US" sz="1200" b="1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63" y="959457"/>
                <a:ext cx="8312485" cy="39619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Second-Order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9DD35079-E896-5763-ECAC-9D9864768CC4}"/>
                  </a:ext>
                </a:extLst>
              </p:cNvPr>
              <p:cNvSpPr txBox="1"/>
              <p:nvPr/>
            </p:nvSpPr>
            <p:spPr bwMode="auto">
              <a:xfrm>
                <a:off x="3431358" y="1497119"/>
                <a:ext cx="2139951" cy="49265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12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9DD35079-E896-5763-ECAC-9D9864768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31358" y="1497119"/>
                <a:ext cx="2139951" cy="492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ABA690-9AEB-190E-01F3-112D93594E1D}"/>
                  </a:ext>
                </a:extLst>
              </p:cNvPr>
              <p:cNvSpPr txBox="1"/>
              <p:nvPr/>
            </p:nvSpPr>
            <p:spPr>
              <a:xfrm>
                <a:off x="677636" y="2801345"/>
                <a:ext cx="7542167" cy="91095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  <a:latin typeface="Helvetica Light" panose="020B0403020202020204" pitchFamily="34" charset="0"/>
                  </a:rPr>
                  <a:t>Young Theorem: </a:t>
                </a:r>
                <a:r>
                  <a:rPr lang="en-US" sz="1200" dirty="0">
                    <a:latin typeface="Helvetica Light" panose="020B0403020202020204" pitchFamily="34" charset="0"/>
                  </a:rPr>
                  <a:t>For any twice differentiable function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Helvetica Light" panose="020B0403020202020204" pitchFamily="34" charset="0"/>
                  </a:rPr>
                  <a:t>, the mixed second-order partial derivatives are equal:    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ABA690-9AEB-190E-01F3-112D93594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36" y="2801345"/>
                <a:ext cx="7542167" cy="910955"/>
              </a:xfrm>
              <a:prstGeom prst="rect">
                <a:avLst/>
              </a:prstGeom>
              <a:blipFill>
                <a:blip r:embed="rId4"/>
                <a:stretch>
                  <a:fillRect r="-8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514E471-2BA3-45B8-83DC-A1CC2AC91A1B}"/>
                  </a:ext>
                </a:extLst>
              </p14:cNvPr>
              <p14:cNvContentPartPr/>
              <p14:nvPr/>
            </p14:nvContentPartPr>
            <p14:xfrm>
              <a:off x="6629022" y="484246"/>
              <a:ext cx="76680" cy="7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514E471-2BA3-45B8-83DC-A1CC2AC91A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0382" y="475606"/>
                <a:ext cx="94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0A389A-7F9E-4A1F-99A7-57ED59B6D9C4}"/>
                  </a:ext>
                </a:extLst>
              </p14:cNvPr>
              <p14:cNvContentPartPr/>
              <p14:nvPr/>
            </p14:nvContentPartPr>
            <p14:xfrm>
              <a:off x="6647382" y="441766"/>
              <a:ext cx="72000" cy="8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0A389A-7F9E-4A1F-99A7-57ED59B6D9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8742" y="432766"/>
                <a:ext cx="896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3091F6F-8F4B-4AD3-B5BE-ADF08A9A4D5E}"/>
                  </a:ext>
                </a:extLst>
              </p14:cNvPr>
              <p14:cNvContentPartPr/>
              <p14:nvPr/>
            </p14:nvContentPartPr>
            <p14:xfrm>
              <a:off x="6836022" y="85006"/>
              <a:ext cx="947520" cy="726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3091F6F-8F4B-4AD3-B5BE-ADF08A9A4D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27382" y="76006"/>
                <a:ext cx="96516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2A93D29-275E-4590-A999-AEF565293BEA}"/>
                  </a:ext>
                </a:extLst>
              </p14:cNvPr>
              <p14:cNvContentPartPr/>
              <p14:nvPr/>
            </p14:nvContentPartPr>
            <p14:xfrm>
              <a:off x="5198382" y="7966"/>
              <a:ext cx="1226520" cy="680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2A93D29-275E-4590-A999-AEF565293B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89742" y="-1034"/>
                <a:ext cx="12441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91FCA5C-375F-4418-A3E6-42BD8AA35545}"/>
                  </a:ext>
                </a:extLst>
              </p14:cNvPr>
              <p14:cNvContentPartPr/>
              <p14:nvPr/>
            </p14:nvContentPartPr>
            <p14:xfrm>
              <a:off x="5097222" y="1835326"/>
              <a:ext cx="254160" cy="62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91FCA5C-375F-4418-A3E6-42BD8AA355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88582" y="1826326"/>
                <a:ext cx="271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87846A0-6880-408E-8059-EFC0FBABD58C}"/>
                  </a:ext>
                </a:extLst>
              </p14:cNvPr>
              <p14:cNvContentPartPr/>
              <p14:nvPr/>
            </p14:nvContentPartPr>
            <p14:xfrm>
              <a:off x="4109022" y="1879606"/>
              <a:ext cx="47160" cy="12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87846A0-6880-408E-8059-EFC0FBABD58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00382" y="1870966"/>
                <a:ext cx="64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95D3F04-CD95-412C-8118-65362EF5761C}"/>
                  </a:ext>
                </a:extLst>
              </p14:cNvPr>
              <p14:cNvContentPartPr/>
              <p14:nvPr/>
            </p14:nvContentPartPr>
            <p14:xfrm>
              <a:off x="8120142" y="379126"/>
              <a:ext cx="319680" cy="241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95D3F04-CD95-412C-8118-65362EF576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11142" y="370486"/>
                <a:ext cx="337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EC59EDB-2662-4609-82D4-013BE8F4DA03}"/>
                  </a:ext>
                </a:extLst>
              </p14:cNvPr>
              <p14:cNvContentPartPr/>
              <p14:nvPr/>
            </p14:nvContentPartPr>
            <p14:xfrm>
              <a:off x="7863102" y="494326"/>
              <a:ext cx="86040" cy="50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EC59EDB-2662-4609-82D4-013BE8F4DA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54462" y="485326"/>
                <a:ext cx="103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079DD6F-C228-4636-BEE6-70623E2D671D}"/>
                  </a:ext>
                </a:extLst>
              </p14:cNvPr>
              <p14:cNvContentPartPr/>
              <p14:nvPr/>
            </p14:nvContentPartPr>
            <p14:xfrm>
              <a:off x="7795782" y="841726"/>
              <a:ext cx="97560" cy="45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079DD6F-C228-4636-BEE6-70623E2D67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86782" y="833086"/>
                <a:ext cx="1152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957352B-DD8A-46F2-AA56-B95C459F2F40}"/>
                  </a:ext>
                </a:extLst>
              </p14:cNvPr>
              <p14:cNvContentPartPr/>
              <p14:nvPr/>
            </p14:nvContentPartPr>
            <p14:xfrm>
              <a:off x="4278942" y="2443366"/>
              <a:ext cx="678240" cy="24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957352B-DD8A-46F2-AA56-B95C459F2F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70302" y="2434726"/>
                <a:ext cx="695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AE86F73-C201-4812-8708-18CA285DA306}"/>
                  </a:ext>
                </a:extLst>
              </p14:cNvPr>
              <p14:cNvContentPartPr/>
              <p14:nvPr/>
            </p14:nvContentPartPr>
            <p14:xfrm>
              <a:off x="1212102" y="209926"/>
              <a:ext cx="116280" cy="132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AE86F73-C201-4812-8708-18CA285DA30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03102" y="201286"/>
                <a:ext cx="133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73B99AD-6405-437E-BA6D-307E6112C21D}"/>
                  </a:ext>
                </a:extLst>
              </p14:cNvPr>
              <p14:cNvContentPartPr/>
              <p14:nvPr/>
            </p14:nvContentPartPr>
            <p14:xfrm>
              <a:off x="1450422" y="317566"/>
              <a:ext cx="95760" cy="17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73B99AD-6405-437E-BA6D-307E6112C21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41782" y="308566"/>
                <a:ext cx="113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704A1D1-E33F-4C3D-BAFC-E59D3721224B}"/>
                  </a:ext>
                </a:extLst>
              </p14:cNvPr>
              <p14:cNvContentPartPr/>
              <p14:nvPr/>
            </p14:nvContentPartPr>
            <p14:xfrm>
              <a:off x="1432782" y="287686"/>
              <a:ext cx="122400" cy="3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704A1D1-E33F-4C3D-BAFC-E59D3721224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24142" y="279046"/>
                <a:ext cx="1400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E6D7365-C4FD-4A6D-A370-6789B1B9EC54}"/>
                  </a:ext>
                </a:extLst>
              </p14:cNvPr>
              <p14:cNvContentPartPr/>
              <p14:nvPr/>
            </p14:nvContentPartPr>
            <p14:xfrm>
              <a:off x="1664982" y="181846"/>
              <a:ext cx="118440" cy="151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E6D7365-C4FD-4A6D-A370-6789B1B9EC5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55982" y="172846"/>
                <a:ext cx="1360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B3F5BB-F74F-4552-98E2-6A6D75D6527B}"/>
                  </a:ext>
                </a:extLst>
              </p14:cNvPr>
              <p14:cNvContentPartPr/>
              <p14:nvPr/>
            </p14:nvContentPartPr>
            <p14:xfrm>
              <a:off x="2130102" y="231166"/>
              <a:ext cx="162720" cy="153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B3F5BB-F74F-4552-98E2-6A6D75D652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21122" y="222526"/>
                <a:ext cx="180321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E597499-B9B8-4FB8-ABA5-12EDF93D331E}"/>
                  </a:ext>
                </a:extLst>
              </p14:cNvPr>
              <p14:cNvContentPartPr/>
              <p14:nvPr/>
            </p14:nvContentPartPr>
            <p14:xfrm>
              <a:off x="1850382" y="198406"/>
              <a:ext cx="176040" cy="178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E597499-B9B8-4FB8-ABA5-12EDF93D331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41400" y="189424"/>
                <a:ext cx="193644" cy="196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E2BD7FA-FCFA-4AAD-9745-C17F2BE87AAE}"/>
                  </a:ext>
                </a:extLst>
              </p14:cNvPr>
              <p14:cNvContentPartPr/>
              <p14:nvPr/>
            </p14:nvContentPartPr>
            <p14:xfrm>
              <a:off x="3757662" y="178966"/>
              <a:ext cx="72720" cy="116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E2BD7FA-FCFA-4AAD-9745-C17F2BE87A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48662" y="170326"/>
                <a:ext cx="903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73C4335-DA21-4651-92C9-65B39C48A47B}"/>
                  </a:ext>
                </a:extLst>
              </p14:cNvPr>
              <p14:cNvContentPartPr/>
              <p14:nvPr/>
            </p14:nvContentPartPr>
            <p14:xfrm>
              <a:off x="3796902" y="338446"/>
              <a:ext cx="361440" cy="12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73C4335-DA21-4651-92C9-65B39C48A47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87902" y="329806"/>
                <a:ext cx="3790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AD9AC2C-4FC6-4E52-B83E-F11A030EB526}"/>
                  </a:ext>
                </a:extLst>
              </p14:cNvPr>
              <p14:cNvContentPartPr/>
              <p14:nvPr/>
            </p14:nvContentPartPr>
            <p14:xfrm>
              <a:off x="3793302" y="400006"/>
              <a:ext cx="87120" cy="94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AD9AC2C-4FC6-4E52-B83E-F11A030EB52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84662" y="391366"/>
                <a:ext cx="1047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0E785FE-970B-4AE6-B6F3-FB1DE7030FCF}"/>
                  </a:ext>
                </a:extLst>
              </p14:cNvPr>
              <p14:cNvContentPartPr/>
              <p14:nvPr/>
            </p14:nvContentPartPr>
            <p14:xfrm>
              <a:off x="4186782" y="436006"/>
              <a:ext cx="63000" cy="104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0E785FE-970B-4AE6-B6F3-FB1DE7030FC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78142" y="427006"/>
                <a:ext cx="806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558B463-9B2D-41A1-AF3A-2869547E54DA}"/>
                  </a:ext>
                </a:extLst>
              </p14:cNvPr>
              <p14:cNvContentPartPr/>
              <p14:nvPr/>
            </p14:nvContentPartPr>
            <p14:xfrm>
              <a:off x="3950982" y="428086"/>
              <a:ext cx="171360" cy="914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558B463-9B2D-41A1-AF3A-2869547E54D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42324" y="419086"/>
                <a:ext cx="189037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57A3119-D7AF-492D-B582-E0109EEF8CC3}"/>
                  </a:ext>
                </a:extLst>
              </p14:cNvPr>
              <p14:cNvContentPartPr/>
              <p14:nvPr/>
            </p14:nvContentPartPr>
            <p14:xfrm>
              <a:off x="3890862" y="171406"/>
              <a:ext cx="167040" cy="133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57A3119-D7AF-492D-B582-E0109EEF8CC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81862" y="162766"/>
                <a:ext cx="1846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2993F63-931C-4988-86E0-4D1FDD28C873}"/>
                  </a:ext>
                </a:extLst>
              </p14:cNvPr>
              <p14:cNvContentPartPr/>
              <p14:nvPr/>
            </p14:nvContentPartPr>
            <p14:xfrm>
              <a:off x="2782422" y="75646"/>
              <a:ext cx="557280" cy="490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2993F63-931C-4988-86E0-4D1FDD28C87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73782" y="66653"/>
                <a:ext cx="574920" cy="5079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E6DD8F7-E6BB-4BB6-9B4C-64872092A301}"/>
                  </a:ext>
                </a:extLst>
              </p14:cNvPr>
              <p14:cNvContentPartPr/>
              <p14:nvPr/>
            </p14:nvContentPartPr>
            <p14:xfrm>
              <a:off x="8064702" y="722566"/>
              <a:ext cx="471960" cy="342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E6DD8F7-E6BB-4BB6-9B4C-64872092A30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55709" y="713917"/>
                <a:ext cx="489587" cy="360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018757C-52D0-4BD0-8E19-59375EAACF65}"/>
                  </a:ext>
                </a:extLst>
              </p14:cNvPr>
              <p14:cNvContentPartPr/>
              <p14:nvPr/>
            </p14:nvContentPartPr>
            <p14:xfrm>
              <a:off x="7057062" y="1795366"/>
              <a:ext cx="54720" cy="11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018757C-52D0-4BD0-8E19-59375EAACF6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48422" y="1786366"/>
                <a:ext cx="723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5141DCD-625B-4CE8-850F-EAFEF913CC45}"/>
                  </a:ext>
                </a:extLst>
              </p14:cNvPr>
              <p14:cNvContentPartPr/>
              <p14:nvPr/>
            </p14:nvContentPartPr>
            <p14:xfrm>
              <a:off x="7005222" y="1748926"/>
              <a:ext cx="97920" cy="21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5141DCD-625B-4CE8-850F-EAFEF913CC4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96222" y="1739926"/>
                <a:ext cx="1155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2C5051C-407D-4AD7-813D-61CE91CD14A1}"/>
                  </a:ext>
                </a:extLst>
              </p14:cNvPr>
              <p14:cNvContentPartPr/>
              <p14:nvPr/>
            </p14:nvContentPartPr>
            <p14:xfrm>
              <a:off x="7431822" y="1781326"/>
              <a:ext cx="108720" cy="74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2C5051C-407D-4AD7-813D-61CE91CD14A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23182" y="1772326"/>
                <a:ext cx="126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9E32AD5-60BF-4D04-8154-1684E0DCFE2C}"/>
                  </a:ext>
                </a:extLst>
              </p14:cNvPr>
              <p14:cNvContentPartPr/>
              <p14:nvPr/>
            </p14:nvContentPartPr>
            <p14:xfrm>
              <a:off x="7195662" y="1639486"/>
              <a:ext cx="161280" cy="214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9E32AD5-60BF-4D04-8154-1684E0DCFE2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86642" y="1630486"/>
                <a:ext cx="178959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C7A5D9A-321F-4230-929E-9D2D639F74CF}"/>
                  </a:ext>
                </a:extLst>
              </p14:cNvPr>
              <p14:cNvContentPartPr/>
              <p14:nvPr/>
            </p14:nvContentPartPr>
            <p14:xfrm>
              <a:off x="6252102" y="1445446"/>
              <a:ext cx="653040" cy="466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C7A5D9A-321F-4230-929E-9D2D639F74C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43462" y="1436453"/>
                <a:ext cx="670680" cy="484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280370-BBF3-4B23-A64A-780FFE179EAE}"/>
                  </a:ext>
                </a:extLst>
              </p14:cNvPr>
              <p14:cNvContentPartPr/>
              <p14:nvPr/>
            </p14:nvContentPartPr>
            <p14:xfrm>
              <a:off x="7652142" y="1851886"/>
              <a:ext cx="83520" cy="11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280370-BBF3-4B23-A64A-780FFE179EA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643502" y="1842886"/>
                <a:ext cx="101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FFBCAE-79AD-406B-B33A-4F08AB23F792}"/>
                  </a:ext>
                </a:extLst>
              </p14:cNvPr>
              <p14:cNvContentPartPr/>
              <p14:nvPr/>
            </p14:nvContentPartPr>
            <p14:xfrm>
              <a:off x="7640622" y="1817686"/>
              <a:ext cx="96480" cy="5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FFBCAE-79AD-406B-B33A-4F08AB23F79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631622" y="1809046"/>
                <a:ext cx="114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2F72214-C465-4B5B-8C5F-28418FA653EF}"/>
                  </a:ext>
                </a:extLst>
              </p14:cNvPr>
              <p14:cNvContentPartPr/>
              <p14:nvPr/>
            </p14:nvContentPartPr>
            <p14:xfrm>
              <a:off x="8657982" y="1782046"/>
              <a:ext cx="279360" cy="282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2F72214-C465-4B5B-8C5F-28418FA653E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648982" y="1773057"/>
                <a:ext cx="297000" cy="3005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CF41B1C-C160-403D-A54F-D063319471C6}"/>
                  </a:ext>
                </a:extLst>
              </p14:cNvPr>
              <p14:cNvContentPartPr/>
              <p14:nvPr/>
            </p14:nvContentPartPr>
            <p14:xfrm>
              <a:off x="7921062" y="1597726"/>
              <a:ext cx="590760" cy="369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CF41B1C-C160-403D-A54F-D063319471C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12422" y="1588735"/>
                <a:ext cx="608400" cy="386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5A5AA70-35ED-4054-BF3B-7115680F4FB2}"/>
                  </a:ext>
                </a:extLst>
              </p14:cNvPr>
              <p14:cNvContentPartPr/>
              <p14:nvPr/>
            </p14:nvContentPartPr>
            <p14:xfrm>
              <a:off x="775062" y="4285846"/>
              <a:ext cx="67320" cy="10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5A5AA70-35ED-4054-BF3B-7115680F4FB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6062" y="4276846"/>
                <a:ext cx="84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E7D278B-7EC4-438F-88DD-9A9057E17B1A}"/>
                  </a:ext>
                </a:extLst>
              </p14:cNvPr>
              <p14:cNvContentPartPr/>
              <p14:nvPr/>
            </p14:nvContentPartPr>
            <p14:xfrm>
              <a:off x="773982" y="4259566"/>
              <a:ext cx="65520" cy="25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E7D278B-7EC4-438F-88DD-9A9057E17B1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65342" y="4250926"/>
                <a:ext cx="831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A0BA071-48C9-4F42-BFCF-BCC5BD24651E}"/>
                  </a:ext>
                </a:extLst>
              </p14:cNvPr>
              <p14:cNvContentPartPr/>
              <p14:nvPr/>
            </p14:nvContentPartPr>
            <p14:xfrm>
              <a:off x="531702" y="4134286"/>
              <a:ext cx="150120" cy="173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A0BA071-48C9-4F42-BFCF-BCC5BD24651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2724" y="4125305"/>
                <a:ext cx="167718" cy="191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ED9FBA1-0580-4AFD-996C-7FD2D3220123}"/>
                  </a:ext>
                </a:extLst>
              </p14:cNvPr>
              <p14:cNvContentPartPr/>
              <p14:nvPr/>
            </p14:nvContentPartPr>
            <p14:xfrm>
              <a:off x="952182" y="4155526"/>
              <a:ext cx="70560" cy="741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ED9FBA1-0580-4AFD-996C-7FD2D322012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43542" y="4146526"/>
                <a:ext cx="882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4C3EB33-FC33-4E68-B6C8-E75BF06D7C81}"/>
                  </a:ext>
                </a:extLst>
              </p14:cNvPr>
              <p14:cNvContentPartPr/>
              <p14:nvPr/>
            </p14:nvContentPartPr>
            <p14:xfrm>
              <a:off x="964062" y="4270006"/>
              <a:ext cx="199800" cy="6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4C3EB33-FC33-4E68-B6C8-E75BF06D7C8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55062" y="4261006"/>
                <a:ext cx="217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5E42320-B3CF-469A-89FF-D145FA504D3E}"/>
                  </a:ext>
                </a:extLst>
              </p14:cNvPr>
              <p14:cNvContentPartPr/>
              <p14:nvPr/>
            </p14:nvContentPartPr>
            <p14:xfrm>
              <a:off x="1001502" y="4299526"/>
              <a:ext cx="34200" cy="738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5E42320-B3CF-469A-89FF-D145FA504D3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92502" y="4290526"/>
                <a:ext cx="51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B17D4BB-5ECD-40AC-ABBE-5EE97413D65F}"/>
                  </a:ext>
                </a:extLst>
              </p14:cNvPr>
              <p14:cNvContentPartPr/>
              <p14:nvPr/>
            </p14:nvContentPartPr>
            <p14:xfrm>
              <a:off x="1082502" y="4327606"/>
              <a:ext cx="76680" cy="51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B17D4BB-5ECD-40AC-ABBE-5EE97413D65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73862" y="4318606"/>
                <a:ext cx="94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4FEEB00-5A4D-4207-8834-288EFDEE38C6}"/>
                  </a:ext>
                </a:extLst>
              </p14:cNvPr>
              <p14:cNvContentPartPr/>
              <p14:nvPr/>
            </p14:nvContentPartPr>
            <p14:xfrm>
              <a:off x="1061982" y="4136086"/>
              <a:ext cx="73800" cy="102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4FEEB00-5A4D-4207-8834-288EFDEE38C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52982" y="4127446"/>
                <a:ext cx="91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AA972BD-342F-4DC1-A81D-2137F2AF009D}"/>
                  </a:ext>
                </a:extLst>
              </p14:cNvPr>
              <p14:cNvContentPartPr/>
              <p14:nvPr/>
            </p14:nvContentPartPr>
            <p14:xfrm>
              <a:off x="743022" y="4705966"/>
              <a:ext cx="51840" cy="14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AA972BD-342F-4DC1-A81D-2137F2AF009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4382" y="4697326"/>
                <a:ext cx="694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032B427-33EE-44D1-8E3E-12CFF240D9A1}"/>
                  </a:ext>
                </a:extLst>
              </p14:cNvPr>
              <p14:cNvContentPartPr/>
              <p14:nvPr/>
            </p14:nvContentPartPr>
            <p14:xfrm>
              <a:off x="741222" y="4681126"/>
              <a:ext cx="57960" cy="2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032B427-33EE-44D1-8E3E-12CFF240D9A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2582" y="4672486"/>
                <a:ext cx="75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64C8731-62A2-417F-86D2-6111B3AC2B77}"/>
                  </a:ext>
                </a:extLst>
              </p14:cNvPr>
              <p14:cNvContentPartPr/>
              <p14:nvPr/>
            </p14:nvContentPartPr>
            <p14:xfrm>
              <a:off x="916542" y="4698046"/>
              <a:ext cx="216000" cy="115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64C8731-62A2-417F-86D2-6111B3AC2B7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07902" y="4689406"/>
                <a:ext cx="233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52437DC-195F-460A-9CC0-712E8EECD73C}"/>
                  </a:ext>
                </a:extLst>
              </p14:cNvPr>
              <p14:cNvContentPartPr/>
              <p14:nvPr/>
            </p14:nvContentPartPr>
            <p14:xfrm>
              <a:off x="942102" y="4735486"/>
              <a:ext cx="181080" cy="1519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52437DC-195F-460A-9CC0-712E8EECD73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33462" y="4726486"/>
                <a:ext cx="1987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63338E7-E4AB-49B1-B206-DA363BA36FEB}"/>
                  </a:ext>
                </a:extLst>
              </p14:cNvPr>
              <p14:cNvContentPartPr/>
              <p14:nvPr/>
            </p14:nvContentPartPr>
            <p14:xfrm>
              <a:off x="905382" y="4547926"/>
              <a:ext cx="196560" cy="114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63338E7-E4AB-49B1-B206-DA363BA36FE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96365" y="4539286"/>
                <a:ext cx="214232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5CF511F-F52E-4013-A626-F01D30FCA844}"/>
                  </a:ext>
                </a:extLst>
              </p14:cNvPr>
              <p14:cNvContentPartPr/>
              <p14:nvPr/>
            </p14:nvContentPartPr>
            <p14:xfrm>
              <a:off x="499302" y="4533526"/>
              <a:ext cx="156600" cy="211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5CF511F-F52E-4013-A626-F01D30FCA84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90642" y="4524886"/>
                <a:ext cx="174281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06C52E3-5D29-481F-819E-FAD1C69CDB73}"/>
                  </a:ext>
                </a:extLst>
              </p14:cNvPr>
              <p14:cNvContentPartPr/>
              <p14:nvPr/>
            </p14:nvContentPartPr>
            <p14:xfrm>
              <a:off x="3634542" y="5053006"/>
              <a:ext cx="32400" cy="464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06C52E3-5D29-481F-819E-FAD1C69CDB7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625997" y="5044366"/>
                <a:ext cx="49846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0AB435EE-CAAE-4C19-B5F3-0FD08D388B00}"/>
                  </a:ext>
                </a:extLst>
              </p14:cNvPr>
              <p14:cNvContentPartPr/>
              <p14:nvPr/>
            </p14:nvContentPartPr>
            <p14:xfrm>
              <a:off x="6423822" y="3971206"/>
              <a:ext cx="60840" cy="1116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0AB435EE-CAAE-4C19-B5F3-0FD08D388B0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414822" y="3962566"/>
                <a:ext cx="784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DF82F62C-6F0D-4A1F-AE50-BCEF17614C01}"/>
                  </a:ext>
                </a:extLst>
              </p14:cNvPr>
              <p14:cNvContentPartPr/>
              <p14:nvPr/>
            </p14:nvContentPartPr>
            <p14:xfrm>
              <a:off x="6403302" y="3939886"/>
              <a:ext cx="91440" cy="86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DF82F62C-6F0D-4A1F-AE50-BCEF17614C0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394302" y="3930886"/>
                <a:ext cx="109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F586A548-1194-46F4-B941-65E6C0C3779F}"/>
                  </a:ext>
                </a:extLst>
              </p14:cNvPr>
              <p14:cNvContentPartPr/>
              <p14:nvPr/>
            </p14:nvContentPartPr>
            <p14:xfrm>
              <a:off x="6020262" y="3794086"/>
              <a:ext cx="326880" cy="2041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F586A548-1194-46F4-B941-65E6C0C3779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11622" y="3785070"/>
                <a:ext cx="344520" cy="221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5735A83-18A2-43AA-A778-68B1318079F8}"/>
                  </a:ext>
                </a:extLst>
              </p14:cNvPr>
              <p14:cNvContentPartPr/>
              <p14:nvPr/>
            </p14:nvContentPartPr>
            <p14:xfrm>
              <a:off x="7176222" y="4059046"/>
              <a:ext cx="46440" cy="104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5735A83-18A2-43AA-A778-68B1318079F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167582" y="4050406"/>
                <a:ext cx="64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20B70B90-6E58-4329-8C6C-0D113E087580}"/>
                  </a:ext>
                </a:extLst>
              </p14:cNvPr>
              <p14:cNvContentPartPr/>
              <p14:nvPr/>
            </p14:nvContentPartPr>
            <p14:xfrm>
              <a:off x="7149222" y="4018366"/>
              <a:ext cx="78120" cy="1980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20B70B90-6E58-4329-8C6C-0D113E08758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140222" y="4009726"/>
                <a:ext cx="95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C299D17C-C524-4419-917D-9F20EA5D37A5}"/>
                  </a:ext>
                </a:extLst>
              </p14:cNvPr>
              <p14:cNvContentPartPr/>
              <p14:nvPr/>
            </p14:nvContentPartPr>
            <p14:xfrm>
              <a:off x="6655662" y="3787246"/>
              <a:ext cx="423360" cy="3960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C299D17C-C524-4419-917D-9F20EA5D37A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647022" y="3778614"/>
                <a:ext cx="441000" cy="413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4716DA7B-8977-4C63-B0EE-4DD8C405B079}"/>
                  </a:ext>
                </a:extLst>
              </p14:cNvPr>
              <p14:cNvContentPartPr/>
              <p14:nvPr/>
            </p14:nvContentPartPr>
            <p14:xfrm>
              <a:off x="4428342" y="1513126"/>
              <a:ext cx="231840" cy="20160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4716DA7B-8977-4C63-B0EE-4DD8C405B07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419342" y="1504486"/>
                <a:ext cx="249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3B06F8D-A413-4DDC-89E4-CD239F290FB8}"/>
                  </a:ext>
                </a:extLst>
              </p14:cNvPr>
              <p14:cNvContentPartPr/>
              <p14:nvPr/>
            </p14:nvContentPartPr>
            <p14:xfrm>
              <a:off x="3516462" y="1491886"/>
              <a:ext cx="502920" cy="237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3B06F8D-A413-4DDC-89E4-CD239F290FB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507462" y="1483246"/>
                <a:ext cx="5205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0E2CE7A5-03CB-4A37-8655-D8E544EDA10B}"/>
                  </a:ext>
                </a:extLst>
              </p14:cNvPr>
              <p14:cNvContentPartPr/>
              <p14:nvPr/>
            </p14:nvContentPartPr>
            <p14:xfrm>
              <a:off x="7430382" y="4029166"/>
              <a:ext cx="279360" cy="180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0E2CE7A5-03CB-4A37-8655-D8E544EDA10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421742" y="4020166"/>
                <a:ext cx="2970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631C7E78-23B3-48C9-B944-69198B49AB58}"/>
                  </a:ext>
                </a:extLst>
              </p14:cNvPr>
              <p14:cNvContentPartPr/>
              <p14:nvPr/>
            </p14:nvContentPartPr>
            <p14:xfrm>
              <a:off x="7383582" y="3854206"/>
              <a:ext cx="260640" cy="14400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631C7E78-23B3-48C9-B944-69198B49AB5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374582" y="3845206"/>
                <a:ext cx="2782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0B00D01-551E-487B-88D9-6DC2CFBF64D0}"/>
                  </a:ext>
                </a:extLst>
              </p14:cNvPr>
              <p14:cNvContentPartPr/>
              <p14:nvPr/>
            </p14:nvContentPartPr>
            <p14:xfrm>
              <a:off x="4219542" y="1908046"/>
              <a:ext cx="7560" cy="14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0B00D01-551E-487B-88D9-6DC2CFBF64D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210902" y="1899046"/>
                <a:ext cx="252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2974BA30-18D2-4A24-B30A-43C67D85DD36}"/>
                  </a:ext>
                </a:extLst>
              </p14:cNvPr>
              <p14:cNvContentPartPr/>
              <p14:nvPr/>
            </p14:nvContentPartPr>
            <p14:xfrm>
              <a:off x="3715542" y="1903366"/>
              <a:ext cx="28440" cy="1980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2974BA30-18D2-4A24-B30A-43C67D85DD3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706791" y="1894566"/>
                <a:ext cx="46306" cy="37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122C530E-D31D-4E5D-B19E-0BBF727E8D6F}"/>
                  </a:ext>
                </a:extLst>
              </p14:cNvPr>
              <p14:cNvContentPartPr/>
              <p14:nvPr/>
            </p14:nvContentPartPr>
            <p14:xfrm>
              <a:off x="578502" y="1701046"/>
              <a:ext cx="45000" cy="79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122C530E-D31D-4E5D-B19E-0BBF727E8D6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69862" y="1692406"/>
                <a:ext cx="62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0FA69BFC-F40E-4B14-9B87-E44277B08CB4}"/>
                  </a:ext>
                </a:extLst>
              </p14:cNvPr>
              <p14:cNvContentPartPr/>
              <p14:nvPr/>
            </p14:nvContentPartPr>
            <p14:xfrm>
              <a:off x="570942" y="1664686"/>
              <a:ext cx="73440" cy="324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0FA69BFC-F40E-4B14-9B87-E44277B08CB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62302" y="1655686"/>
                <a:ext cx="910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C7EFFDDD-A892-417F-AECF-1EE316B9CA6C}"/>
                  </a:ext>
                </a:extLst>
              </p14:cNvPr>
              <p14:cNvContentPartPr/>
              <p14:nvPr/>
            </p14:nvContentPartPr>
            <p14:xfrm>
              <a:off x="232902" y="1525006"/>
              <a:ext cx="266760" cy="2131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C7EFFDDD-A892-417F-AECF-1EE316B9CA6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24262" y="1516351"/>
                <a:ext cx="284400" cy="230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12F25BE6-E920-4DE8-8FB9-98EF7EB2DA62}"/>
                  </a:ext>
                </a:extLst>
              </p14:cNvPr>
              <p14:cNvContentPartPr/>
              <p14:nvPr/>
            </p14:nvContentPartPr>
            <p14:xfrm>
              <a:off x="1596582" y="1719766"/>
              <a:ext cx="85680" cy="198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12F25BE6-E920-4DE8-8FB9-98EF7EB2DA6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587582" y="1710766"/>
                <a:ext cx="103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E039F145-5051-40D4-99D3-5102FE2C660C}"/>
                  </a:ext>
                </a:extLst>
              </p14:cNvPr>
              <p14:cNvContentPartPr/>
              <p14:nvPr/>
            </p14:nvContentPartPr>
            <p14:xfrm>
              <a:off x="1580022" y="1678006"/>
              <a:ext cx="96480" cy="1440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E039F145-5051-40D4-99D3-5102FE2C660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571382" y="1669366"/>
                <a:ext cx="114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EF2D240F-5425-46DA-99B5-0450F0924192}"/>
                  </a:ext>
                </a:extLst>
              </p14:cNvPr>
              <p14:cNvContentPartPr/>
              <p14:nvPr/>
            </p14:nvContentPartPr>
            <p14:xfrm>
              <a:off x="1821942" y="1710406"/>
              <a:ext cx="307800" cy="2304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EF2D240F-5425-46DA-99B5-0450F092419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813302" y="1701766"/>
                <a:ext cx="325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A65A46EB-6625-4B2C-9EDD-33247E832F4B}"/>
                  </a:ext>
                </a:extLst>
              </p14:cNvPr>
              <p14:cNvContentPartPr/>
              <p14:nvPr/>
            </p14:nvContentPartPr>
            <p14:xfrm>
              <a:off x="1889262" y="1781326"/>
              <a:ext cx="264240" cy="11484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A65A46EB-6625-4B2C-9EDD-33247E832F4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880610" y="1772354"/>
                <a:ext cx="281904" cy="132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7FB40FF2-BD4E-4AE4-8B0C-A88C21730352}"/>
                  </a:ext>
                </a:extLst>
              </p14:cNvPr>
              <p14:cNvContentPartPr/>
              <p14:nvPr/>
            </p14:nvContentPartPr>
            <p14:xfrm>
              <a:off x="780822" y="1482886"/>
              <a:ext cx="711720" cy="405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7FB40FF2-BD4E-4AE4-8B0C-A88C2173035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71827" y="1473886"/>
                <a:ext cx="729351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349D76C2-9C5F-4E5C-A51E-4D8057E83228}"/>
                  </a:ext>
                </a:extLst>
              </p14:cNvPr>
              <p14:cNvContentPartPr/>
              <p14:nvPr/>
            </p14:nvContentPartPr>
            <p14:xfrm>
              <a:off x="1802862" y="1555606"/>
              <a:ext cx="274680" cy="1245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349D76C2-9C5F-4E5C-A51E-4D8057E8322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793862" y="1546606"/>
                <a:ext cx="2923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27994DBE-1EDF-4E3D-97D2-1FD913D92370}"/>
                  </a:ext>
                </a:extLst>
              </p14:cNvPr>
              <p14:cNvContentPartPr/>
              <p14:nvPr/>
            </p14:nvContentPartPr>
            <p14:xfrm>
              <a:off x="2392902" y="1543006"/>
              <a:ext cx="632880" cy="7221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27994DBE-1EDF-4E3D-97D2-1FD913D9237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384262" y="1534006"/>
                <a:ext cx="65052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4B251166-EB07-433A-A8D1-20F2AA4A8795}"/>
                  </a:ext>
                </a:extLst>
              </p14:cNvPr>
              <p14:cNvContentPartPr/>
              <p14:nvPr/>
            </p14:nvContentPartPr>
            <p14:xfrm>
              <a:off x="7464942" y="4139686"/>
              <a:ext cx="57600" cy="7560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4B251166-EB07-433A-A8D1-20F2AA4A879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456302" y="4130686"/>
                <a:ext cx="752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CD419782-CC31-471B-B3B8-BA580C8CE400}"/>
                  </a:ext>
                </a:extLst>
              </p14:cNvPr>
              <p14:cNvContentPartPr/>
              <p14:nvPr/>
            </p14:nvContentPartPr>
            <p14:xfrm>
              <a:off x="7579422" y="4135726"/>
              <a:ext cx="188640" cy="12348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CD419782-CC31-471B-B3B8-BA580C8CE40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570765" y="4127086"/>
                <a:ext cx="206314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C766E498-D5A0-4DD2-AD2E-A74148EAE328}"/>
                  </a:ext>
                </a:extLst>
              </p14:cNvPr>
              <p14:cNvContentPartPr/>
              <p14:nvPr/>
            </p14:nvContentPartPr>
            <p14:xfrm>
              <a:off x="7801182" y="4075966"/>
              <a:ext cx="75960" cy="1872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C766E498-D5A0-4DD2-AD2E-A74148EAE32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792542" y="4067326"/>
                <a:ext cx="93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BF7580B1-4508-4C9A-A065-7BDAD5406E2F}"/>
                  </a:ext>
                </a:extLst>
              </p14:cNvPr>
              <p14:cNvContentPartPr/>
              <p14:nvPr/>
            </p14:nvContentPartPr>
            <p14:xfrm>
              <a:off x="7785342" y="4045006"/>
              <a:ext cx="82800" cy="79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BF7580B1-4508-4C9A-A065-7BDAD5406E2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776702" y="4036006"/>
                <a:ext cx="100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F342A0C2-B339-4C96-8001-F3FE04B3E083}"/>
                  </a:ext>
                </a:extLst>
              </p14:cNvPr>
              <p14:cNvContentPartPr/>
              <p14:nvPr/>
            </p14:nvContentPartPr>
            <p14:xfrm>
              <a:off x="7979742" y="4006486"/>
              <a:ext cx="84960" cy="12240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F342A0C2-B339-4C96-8001-F3FE04B3E08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971102" y="3997846"/>
                <a:ext cx="1026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E5A6E36D-9F4B-4526-B803-BFB4C43B1C1B}"/>
                  </a:ext>
                </a:extLst>
              </p14:cNvPr>
              <p14:cNvContentPartPr/>
              <p14:nvPr/>
            </p14:nvContentPartPr>
            <p14:xfrm>
              <a:off x="8114382" y="4049686"/>
              <a:ext cx="71280" cy="13968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E5A6E36D-9F4B-4526-B803-BFB4C43B1C1B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105742" y="4040686"/>
                <a:ext cx="889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4D5C0699-8DC0-4AB3-AAEF-17133E016C37}"/>
                  </a:ext>
                </a:extLst>
              </p14:cNvPr>
              <p14:cNvContentPartPr/>
              <p14:nvPr/>
            </p14:nvContentPartPr>
            <p14:xfrm>
              <a:off x="8250822" y="4101166"/>
              <a:ext cx="88920" cy="864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4D5C0699-8DC0-4AB3-AAEF-17133E016C3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242182" y="4092166"/>
                <a:ext cx="1065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5D40E0EC-F002-4D3B-915D-DA85FDED9BA2}"/>
                  </a:ext>
                </a:extLst>
              </p14:cNvPr>
              <p14:cNvContentPartPr/>
              <p14:nvPr/>
            </p14:nvContentPartPr>
            <p14:xfrm>
              <a:off x="8723862" y="4088566"/>
              <a:ext cx="72360" cy="7992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5D40E0EC-F002-4D3B-915D-DA85FDED9BA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714862" y="4079926"/>
                <a:ext cx="900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A5B6FFA2-A383-4797-8E18-889DB2EBD0AB}"/>
                  </a:ext>
                </a:extLst>
              </p14:cNvPr>
              <p14:cNvContentPartPr/>
              <p14:nvPr/>
            </p14:nvContentPartPr>
            <p14:xfrm>
              <a:off x="8452422" y="4095406"/>
              <a:ext cx="184680" cy="16056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A5B6FFA2-A383-4797-8E18-889DB2EBD0A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443765" y="4086766"/>
                <a:ext cx="202354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615DAD3D-F07D-4EE1-BE08-96F6BCCC2B50}"/>
                  </a:ext>
                </a:extLst>
              </p14:cNvPr>
              <p14:cNvContentPartPr/>
              <p14:nvPr/>
            </p14:nvContentPartPr>
            <p14:xfrm>
              <a:off x="6078942" y="4315366"/>
              <a:ext cx="53280" cy="10224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615DAD3D-F07D-4EE1-BE08-96F6BCCC2B5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069942" y="4306366"/>
                <a:ext cx="709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9FCAD671-3977-4ABA-9AB8-8A1E447F6639}"/>
                  </a:ext>
                </a:extLst>
              </p14:cNvPr>
              <p14:cNvContentPartPr/>
              <p14:nvPr/>
            </p14:nvContentPartPr>
            <p14:xfrm>
              <a:off x="6109542" y="4466566"/>
              <a:ext cx="282600" cy="1260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9FCAD671-3977-4ABA-9AB8-8A1E447F663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100902" y="4457926"/>
                <a:ext cx="300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D5DDA672-5B67-4541-B124-128929B3408E}"/>
                  </a:ext>
                </a:extLst>
              </p14:cNvPr>
              <p14:cNvContentPartPr/>
              <p14:nvPr/>
            </p14:nvContentPartPr>
            <p14:xfrm>
              <a:off x="6171102" y="4528486"/>
              <a:ext cx="33120" cy="7812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D5DDA672-5B67-4541-B124-128929B3408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162462" y="4519846"/>
                <a:ext cx="507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1680FC3E-8972-489C-A9B8-F1A0665E4511}"/>
                  </a:ext>
                </a:extLst>
              </p14:cNvPr>
              <p14:cNvContentPartPr/>
              <p14:nvPr/>
            </p14:nvContentPartPr>
            <p14:xfrm>
              <a:off x="6524262" y="4500046"/>
              <a:ext cx="82440" cy="212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1680FC3E-8972-489C-A9B8-F1A0665E451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515262" y="4491046"/>
                <a:ext cx="1000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3182132A-E9E2-43E8-9FA1-D3BCBE85A771}"/>
                  </a:ext>
                </a:extLst>
              </p14:cNvPr>
              <p14:cNvContentPartPr/>
              <p14:nvPr/>
            </p14:nvContentPartPr>
            <p14:xfrm>
              <a:off x="6516702" y="4472326"/>
              <a:ext cx="83520" cy="61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3182132A-E9E2-43E8-9FA1-D3BCBE85A77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07702" y="4463686"/>
                <a:ext cx="101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976EEC2A-2ED3-434E-88A5-26A4D83778DB}"/>
                  </a:ext>
                </a:extLst>
              </p14:cNvPr>
              <p14:cNvContentPartPr/>
              <p14:nvPr/>
            </p14:nvContentPartPr>
            <p14:xfrm>
              <a:off x="6260742" y="4546486"/>
              <a:ext cx="184680" cy="12780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976EEC2A-2ED3-434E-88A5-26A4D83778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251760" y="4537486"/>
                <a:ext cx="202286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D4EC3843-41FB-4C88-AFA2-83B3959006FF}"/>
                  </a:ext>
                </a:extLst>
              </p14:cNvPr>
              <p14:cNvContentPartPr/>
              <p14:nvPr/>
            </p14:nvContentPartPr>
            <p14:xfrm>
              <a:off x="6182262" y="4294846"/>
              <a:ext cx="163080" cy="1328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D4EC3843-41FB-4C88-AFA2-83B3959006FF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173622" y="4286206"/>
                <a:ext cx="1807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4865D4BB-60D2-4B43-8CCC-FE39D324CF98}"/>
                  </a:ext>
                </a:extLst>
              </p14:cNvPr>
              <p14:cNvContentPartPr/>
              <p14:nvPr/>
            </p14:nvContentPartPr>
            <p14:xfrm>
              <a:off x="6740982" y="4475206"/>
              <a:ext cx="52560" cy="5112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4865D4BB-60D2-4B43-8CCC-FE39D324CF9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731982" y="4466566"/>
                <a:ext cx="70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BA5396BF-DE1C-41E2-A035-897624F932D5}"/>
                  </a:ext>
                </a:extLst>
              </p14:cNvPr>
              <p14:cNvContentPartPr/>
              <p14:nvPr/>
            </p14:nvContentPartPr>
            <p14:xfrm>
              <a:off x="6897942" y="4504366"/>
              <a:ext cx="101520" cy="8316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BA5396BF-DE1C-41E2-A035-897624F932D5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88942" y="4495726"/>
                <a:ext cx="1191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A549777A-8AD9-4F5F-AB74-6FBCAB369EDA}"/>
                  </a:ext>
                </a:extLst>
              </p14:cNvPr>
              <p14:cNvContentPartPr/>
              <p14:nvPr/>
            </p14:nvContentPartPr>
            <p14:xfrm>
              <a:off x="7706502" y="4500406"/>
              <a:ext cx="68400" cy="9432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A549777A-8AD9-4F5F-AB74-6FBCAB369ED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697862" y="4491406"/>
                <a:ext cx="860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638972E4-FC2B-4D1C-BC2F-8C1F49612335}"/>
                  </a:ext>
                </a:extLst>
              </p14:cNvPr>
              <p14:cNvContentPartPr/>
              <p14:nvPr/>
            </p14:nvContentPartPr>
            <p14:xfrm>
              <a:off x="8436942" y="4897126"/>
              <a:ext cx="62280" cy="396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638972E4-FC2B-4D1C-BC2F-8C1F4961233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428302" y="4888126"/>
                <a:ext cx="799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ABA4921D-5347-43BE-8A74-142284907A1B}"/>
                  </a:ext>
                </a:extLst>
              </p14:cNvPr>
              <p14:cNvContentPartPr/>
              <p14:nvPr/>
            </p14:nvContentPartPr>
            <p14:xfrm>
              <a:off x="7836462" y="4479526"/>
              <a:ext cx="197280" cy="12924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ABA4921D-5347-43BE-8A74-142284907A1B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827462" y="4470886"/>
                <a:ext cx="2149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184D6BAF-F680-4EEC-8248-6C4462A33310}"/>
                  </a:ext>
                </a:extLst>
              </p14:cNvPr>
              <p14:cNvContentPartPr/>
              <p14:nvPr/>
            </p14:nvContentPartPr>
            <p14:xfrm>
              <a:off x="7517502" y="4562326"/>
              <a:ext cx="78120" cy="3096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184D6BAF-F680-4EEC-8248-6C4462A33310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508822" y="4553326"/>
                <a:ext cx="95842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540" name="Ink 539">
                <a:extLst>
                  <a:ext uri="{FF2B5EF4-FFF2-40B4-BE49-F238E27FC236}">
                    <a16:creationId xmlns:a16="http://schemas.microsoft.com/office/drawing/2014/main" id="{A7A3174E-A628-47CD-B9A1-3D9C744EC155}"/>
                  </a:ext>
                </a:extLst>
              </p14:cNvPr>
              <p14:cNvContentPartPr/>
              <p14:nvPr/>
            </p14:nvContentPartPr>
            <p14:xfrm>
              <a:off x="7147062" y="4468726"/>
              <a:ext cx="299160" cy="121680"/>
            </p14:xfrm>
          </p:contentPart>
        </mc:Choice>
        <mc:Fallback xmlns="">
          <p:pic>
            <p:nvPicPr>
              <p:cNvPr id="540" name="Ink 539">
                <a:extLst>
                  <a:ext uri="{FF2B5EF4-FFF2-40B4-BE49-F238E27FC236}">
                    <a16:creationId xmlns:a16="http://schemas.microsoft.com/office/drawing/2014/main" id="{A7A3174E-A628-47CD-B9A1-3D9C744EC155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138422" y="4459726"/>
                <a:ext cx="316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57B3A72-2A52-4191-98F4-560538606E2C}"/>
                  </a:ext>
                </a:extLst>
              </p14:cNvPr>
              <p14:cNvContentPartPr/>
              <p14:nvPr/>
            </p14:nvContentPartPr>
            <p14:xfrm>
              <a:off x="1246662" y="4044646"/>
              <a:ext cx="2800440" cy="98208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57B3A72-2A52-4191-98F4-560538606E2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238022" y="4036006"/>
                <a:ext cx="2818080" cy="9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2D104A31-4302-42D2-90AD-42B3BB254F16}"/>
                  </a:ext>
                </a:extLst>
              </p14:cNvPr>
              <p14:cNvContentPartPr/>
              <p14:nvPr/>
            </p14:nvContentPartPr>
            <p14:xfrm>
              <a:off x="3758742" y="3081646"/>
              <a:ext cx="1321200" cy="62532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2D104A31-4302-42D2-90AD-42B3BB254F16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750102" y="3072651"/>
                <a:ext cx="1338840" cy="642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82FB87FB-B8D8-45D7-90A9-4C01CA8D962B}"/>
                  </a:ext>
                </a:extLst>
              </p14:cNvPr>
              <p14:cNvContentPartPr/>
              <p14:nvPr/>
            </p14:nvContentPartPr>
            <p14:xfrm>
              <a:off x="4148622" y="3783646"/>
              <a:ext cx="1815840" cy="12506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82FB87FB-B8D8-45D7-90A9-4C01CA8D962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139622" y="3774646"/>
                <a:ext cx="1833480" cy="12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74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9F1F6-6385-4FFE-993A-B5C30ABFA5C0}"/>
                  </a:ext>
                </a:extLst>
              </p:cNvPr>
              <p:cNvSpPr txBox="1"/>
              <p:nvPr/>
            </p:nvSpPr>
            <p:spPr>
              <a:xfrm>
                <a:off x="585787" y="1274845"/>
                <a:ext cx="4572000" cy="6738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  <a:latin typeface="Helvetica Light" panose="020B0403020202020204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49F1F6-6385-4FFE-993A-B5C30ABFA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7" y="1274845"/>
                <a:ext cx="4572000" cy="6738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1330738E-780D-40E6-A1AF-B919364FDEFC}"/>
                  </a:ext>
                </a:extLst>
              </p:cNvPr>
              <p:cNvSpPr txBox="1"/>
              <p:nvPr/>
            </p:nvSpPr>
            <p:spPr bwMode="auto">
              <a:xfrm>
                <a:off x="590323" y="2312186"/>
                <a:ext cx="4068763" cy="8239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 i="0" smtClean="0">
                          <a:latin typeface="Helvetica Light" panose="020B0403020202020204"/>
                        </a:rPr>
                        <m:t>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" name="Object 5">
                <a:extLst>
                  <a:ext uri="{FF2B5EF4-FFF2-40B4-BE49-F238E27FC236}">
                    <a16:creationId xmlns:a16="http://schemas.microsoft.com/office/drawing/2014/main" id="{1330738E-780D-40E6-A1AF-B919364FD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323" y="2312186"/>
                <a:ext cx="4068763" cy="823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31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4F2F6-6FDE-4CCB-8F85-9715C401E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5089922" cy="404813"/>
          </a:xfrm>
        </p:spPr>
        <p:txBody>
          <a:bodyPr>
            <a:normAutofit/>
          </a:bodyPr>
          <a:lstStyle/>
          <a:p>
            <a:r>
              <a:rPr lang="en-US" dirty="0"/>
              <a:t>Second-Order Partial Derivative of an Implicit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Determine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en-US" sz="1200" i="1" dirty="0"/>
                  <a:t> 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2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13A7AB9-9FA5-4EE0-A1AA-92388E7405A6}"/>
                  </a:ext>
                </a:extLst>
              </p14:cNvPr>
              <p14:cNvContentPartPr/>
              <p14:nvPr/>
            </p14:nvContentPartPr>
            <p14:xfrm>
              <a:off x="820422" y="3850966"/>
              <a:ext cx="191160" cy="104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13A7AB9-9FA5-4EE0-A1AA-92388E7405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782" y="3841966"/>
                <a:ext cx="2088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99D8C17A-F2BB-487F-AA0A-D4D1AA336E0B}"/>
                  </a:ext>
                </a:extLst>
              </p14:cNvPr>
              <p14:cNvContentPartPr/>
              <p14:nvPr/>
            </p14:nvContentPartPr>
            <p14:xfrm>
              <a:off x="1093302" y="100846"/>
              <a:ext cx="7389360" cy="506052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99D8C17A-F2BB-487F-AA0A-D4D1AA336E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4302" y="91846"/>
                <a:ext cx="7407000" cy="50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878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54860"/>
                <a:ext cx="7886700" cy="30492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By implicit differentiation,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Differentiating both sides with respect to </a:t>
                </a:r>
                <a:r>
                  <a:rPr lang="en-US" altLang="en-US" sz="1200" i="1" dirty="0">
                    <a:solidFill>
                      <a:schemeClr val="tx1"/>
                    </a:solidFill>
                  </a:rPr>
                  <a:t>x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, we obtain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Substituting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en-US" sz="1200" dirty="0"/>
                  <a:t>,</a:t>
                </a:r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54860"/>
                <a:ext cx="7886700" cy="3049250"/>
              </a:xfrm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30D7EB29-0BF4-4FC1-9832-A45BB97CE951}"/>
                  </a:ext>
                </a:extLst>
              </p:cNvPr>
              <p:cNvSpPr txBox="1"/>
              <p:nvPr/>
            </p:nvSpPr>
            <p:spPr bwMode="auto">
              <a:xfrm>
                <a:off x="2978037" y="1575810"/>
                <a:ext cx="3187926" cy="611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30D7EB29-0BF4-4FC1-9832-A45BB97CE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8037" y="1575810"/>
                <a:ext cx="3187926" cy="611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0179E12-46AA-4B06-B750-383FFF496DE9}"/>
                  </a:ext>
                </a:extLst>
              </p:cNvPr>
              <p:cNvSpPr txBox="1"/>
              <p:nvPr/>
            </p:nvSpPr>
            <p:spPr bwMode="auto">
              <a:xfrm>
                <a:off x="2774568" y="2602611"/>
                <a:ext cx="3995738" cy="6254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0179E12-46AA-4B06-B750-383FFF496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4568" y="2602611"/>
                <a:ext cx="3995738" cy="625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7">
                <a:extLst>
                  <a:ext uri="{FF2B5EF4-FFF2-40B4-BE49-F238E27FC236}">
                    <a16:creationId xmlns:a16="http://schemas.microsoft.com/office/drawing/2014/main" id="{6C622EE5-06E1-4519-A499-5039DF757502}"/>
                  </a:ext>
                </a:extLst>
              </p:cNvPr>
              <p:cNvSpPr txBox="1"/>
              <p:nvPr/>
            </p:nvSpPr>
            <p:spPr bwMode="auto">
              <a:xfrm>
                <a:off x="2717573" y="3650313"/>
                <a:ext cx="3708854" cy="654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3" name="Object 7">
                <a:extLst>
                  <a:ext uri="{FF2B5EF4-FFF2-40B4-BE49-F238E27FC236}">
                    <a16:creationId xmlns:a16="http://schemas.microsoft.com/office/drawing/2014/main" id="{6C622EE5-06E1-4519-A499-5039DF757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7573" y="3650313"/>
                <a:ext cx="3708854" cy="6540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882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9E68E-E322-BC43-B25A-49A00B116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</p:spTree>
    <p:extLst>
      <p:ext uri="{BB962C8B-B14F-4D97-AF65-F5344CB8AC3E}">
        <p14:creationId xmlns:p14="http://schemas.microsoft.com/office/powerpoint/2010/main" val="342444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626" y="1100277"/>
                <a:ext cx="7886700" cy="3043914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sz="1200" dirty="0"/>
                  <a:t>are functions with respect to a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then</a:t>
                </a:r>
                <a:r>
                  <a:rPr lang="en-US" altLang="en-US" sz="1200" dirty="0"/>
                  <a:t>:</a:t>
                </a:r>
              </a:p>
              <a:p>
                <a:pPr marL="0" indent="0">
                  <a:buNone/>
                </a:pPr>
                <a:endParaRPr lang="en-US" alt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en-US" sz="1200" dirty="0"/>
              </a:p>
              <a:p>
                <a:pPr marL="0" indent="0">
                  <a:buNone/>
                </a:pPr>
                <a:r>
                  <a:rPr lang="en-US" altLang="en-US" sz="1200" dirty="0"/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sz="1200" b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/>
                  <a:t>is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gradient</a:t>
                </a:r>
                <a:r>
                  <a:rPr lang="en-US" sz="1200" dirty="0"/>
                  <a:t>, which tells us how the function changes with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1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b>
                    </m:sSub>
                  </m:oMath>
                </a14:m>
                <a:r>
                  <a:rPr lang="en-US" sz="1200" dirty="0"/>
                  <a:t> shows how the input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/>
                  <a:t>change with respect to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200" dirty="0"/>
                  <a:t>For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626" y="1100277"/>
                <a:ext cx="7886700" cy="3043914"/>
              </a:xfrm>
              <a:blipFill>
                <a:blip r:embed="rId2"/>
                <a:stretch>
                  <a:fillRect t="-57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D4F49EE-F69A-4FF9-9AE9-B11941713F79}"/>
                  </a:ext>
                </a:extLst>
              </p14:cNvPr>
              <p14:cNvContentPartPr/>
              <p14:nvPr/>
            </p14:nvContentPartPr>
            <p14:xfrm>
              <a:off x="3350142" y="256726"/>
              <a:ext cx="87480" cy="138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D4F49EE-F69A-4FF9-9AE9-B11941713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1142" y="247726"/>
                <a:ext cx="1051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FC8A7C1-677E-4E49-8268-45FAC14C5FBE}"/>
                  </a:ext>
                </a:extLst>
              </p14:cNvPr>
              <p14:cNvContentPartPr/>
              <p14:nvPr/>
            </p14:nvContentPartPr>
            <p14:xfrm>
              <a:off x="2746422" y="700606"/>
              <a:ext cx="80640" cy="124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FC8A7C1-677E-4E49-8268-45FAC14C5F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7782" y="691966"/>
                <a:ext cx="982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6D4D2A9-7517-48A4-9716-C8A65FF031C6}"/>
                  </a:ext>
                </a:extLst>
              </p14:cNvPr>
              <p14:cNvContentPartPr/>
              <p14:nvPr/>
            </p14:nvContentPartPr>
            <p14:xfrm>
              <a:off x="2511702" y="101566"/>
              <a:ext cx="689400" cy="420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6D4D2A9-7517-48A4-9716-C8A65FF031C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3062" y="92926"/>
                <a:ext cx="7070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14464DF-19D1-4900-8BED-6F0B8B553B03}"/>
                  </a:ext>
                </a:extLst>
              </p14:cNvPr>
              <p14:cNvContentPartPr/>
              <p14:nvPr/>
            </p14:nvContentPartPr>
            <p14:xfrm>
              <a:off x="601182" y="797446"/>
              <a:ext cx="16200" cy="3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14464DF-19D1-4900-8BED-6F0B8B553B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2182" y="788446"/>
                <a:ext cx="338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DB2DC80-E627-44F1-9F13-2CF0A3DC7FEC}"/>
                  </a:ext>
                </a:extLst>
              </p14:cNvPr>
              <p14:cNvContentPartPr/>
              <p14:nvPr/>
            </p14:nvContentPartPr>
            <p14:xfrm>
              <a:off x="5451462" y="244126"/>
              <a:ext cx="100080" cy="1947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DB2DC80-E627-44F1-9F13-2CF0A3DC7F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2494" y="235486"/>
                <a:ext cx="117657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AA5E56E-AB7A-4AD4-8DBB-E30863D8A47D}"/>
                  </a:ext>
                </a:extLst>
              </p14:cNvPr>
              <p14:cNvContentPartPr/>
              <p14:nvPr/>
            </p14:nvContentPartPr>
            <p14:xfrm>
              <a:off x="5629302" y="175726"/>
              <a:ext cx="905040" cy="396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AA5E56E-AB7A-4AD4-8DBB-E30863D8A4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20302" y="167086"/>
                <a:ext cx="9226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B98E9FC-4FB6-48D3-B6E0-17D392AB8012}"/>
                  </a:ext>
                </a:extLst>
              </p14:cNvPr>
              <p14:cNvContentPartPr/>
              <p14:nvPr/>
            </p14:nvContentPartPr>
            <p14:xfrm>
              <a:off x="2684502" y="870886"/>
              <a:ext cx="333360" cy="7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B98E9FC-4FB6-48D3-B6E0-17D392AB801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5862" y="861886"/>
                <a:ext cx="351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CEEECF7-3F7D-4A24-9114-7D730E7343E7}"/>
                  </a:ext>
                </a:extLst>
              </p14:cNvPr>
              <p14:cNvContentPartPr/>
              <p14:nvPr/>
            </p14:nvContentPartPr>
            <p14:xfrm>
              <a:off x="2879982" y="677566"/>
              <a:ext cx="81720" cy="135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CEEECF7-3F7D-4A24-9114-7D730E7343E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70982" y="668566"/>
                <a:ext cx="993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A3F7F77-501F-49F5-914B-FF0942D64402}"/>
                  </a:ext>
                </a:extLst>
              </p14:cNvPr>
              <p14:cNvContentPartPr/>
              <p14:nvPr/>
            </p14:nvContentPartPr>
            <p14:xfrm>
              <a:off x="6569982" y="1325566"/>
              <a:ext cx="37800" cy="127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A3F7F77-501F-49F5-914B-FF0942D644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60982" y="1316566"/>
                <a:ext cx="55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547791F-1C3F-4517-AB42-877A0F6EDA44}"/>
                  </a:ext>
                </a:extLst>
              </p14:cNvPr>
              <p14:cNvContentPartPr/>
              <p14:nvPr/>
            </p14:nvContentPartPr>
            <p14:xfrm>
              <a:off x="6155622" y="1149526"/>
              <a:ext cx="336240" cy="314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547791F-1C3F-4517-AB42-877A0F6EDA4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46622" y="1140526"/>
                <a:ext cx="3538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B541266-1806-47FF-8679-F0BD90C4537F}"/>
                  </a:ext>
                </a:extLst>
              </p14:cNvPr>
              <p14:cNvContentPartPr/>
              <p14:nvPr/>
            </p14:nvContentPartPr>
            <p14:xfrm>
              <a:off x="6668622" y="1297126"/>
              <a:ext cx="322920" cy="200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B541266-1806-47FF-8679-F0BD90C453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59632" y="1288486"/>
                <a:ext cx="3405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67161E8-8276-4F99-849A-5501ABC7F70F}"/>
                  </a:ext>
                </a:extLst>
              </p14:cNvPr>
              <p14:cNvContentPartPr/>
              <p14:nvPr/>
            </p14:nvContentPartPr>
            <p14:xfrm>
              <a:off x="7318422" y="442846"/>
              <a:ext cx="49680" cy="72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67161E8-8276-4F99-849A-5501ABC7F70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09422" y="434206"/>
                <a:ext cx="673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090147C-1C3D-44FA-B3D6-C772B72DF554}"/>
                  </a:ext>
                </a:extLst>
              </p14:cNvPr>
              <p14:cNvContentPartPr/>
              <p14:nvPr/>
            </p14:nvContentPartPr>
            <p14:xfrm>
              <a:off x="7312662" y="402526"/>
              <a:ext cx="60480" cy="12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090147C-1C3D-44FA-B3D6-C772B72DF55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04022" y="393526"/>
                <a:ext cx="78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E486495-BF66-491D-B385-B364CD71A05E}"/>
                  </a:ext>
                </a:extLst>
              </p14:cNvPr>
              <p14:cNvContentPartPr/>
              <p14:nvPr/>
            </p14:nvContentPartPr>
            <p14:xfrm>
              <a:off x="7421382" y="140086"/>
              <a:ext cx="779760" cy="7372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E486495-BF66-491D-B385-B364CD71A05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12382" y="131442"/>
                <a:ext cx="797400" cy="754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354B15B-B2F7-46BC-AA0B-88737FB3C78D}"/>
                  </a:ext>
                </a:extLst>
              </p14:cNvPr>
              <p14:cNvContentPartPr/>
              <p14:nvPr/>
            </p14:nvContentPartPr>
            <p14:xfrm>
              <a:off x="6877062" y="292726"/>
              <a:ext cx="335520" cy="214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354B15B-B2F7-46BC-AA0B-88737FB3C78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68422" y="283726"/>
                <a:ext cx="3531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C9EB846-587A-440C-A4D1-EF15545D5FD0}"/>
                  </a:ext>
                </a:extLst>
              </p14:cNvPr>
              <p14:cNvContentPartPr/>
              <p14:nvPr/>
            </p14:nvContentPartPr>
            <p14:xfrm>
              <a:off x="6769422" y="2046286"/>
              <a:ext cx="668880" cy="45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C9EB846-587A-440C-A4D1-EF15545D5FD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60422" y="2037286"/>
                <a:ext cx="686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0821248E-C708-4586-BC74-E4DE6A82E876}"/>
                  </a:ext>
                </a:extLst>
              </p14:cNvPr>
              <p14:cNvContentPartPr/>
              <p14:nvPr/>
            </p14:nvContentPartPr>
            <p14:xfrm>
              <a:off x="6008742" y="2876086"/>
              <a:ext cx="217080" cy="1584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0821248E-C708-4586-BC74-E4DE6A82E87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00102" y="2867446"/>
                <a:ext cx="2347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FDFA2A1-41EF-4189-BF66-D208685169F6}"/>
                  </a:ext>
                </a:extLst>
              </p14:cNvPr>
              <p14:cNvContentPartPr/>
              <p14:nvPr/>
            </p14:nvContentPartPr>
            <p14:xfrm>
              <a:off x="5978862" y="2704366"/>
              <a:ext cx="221760" cy="1281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FDFA2A1-41EF-4189-BF66-D208685169F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70222" y="2695391"/>
                <a:ext cx="239400" cy="14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CA43B10-BD55-461C-BD4D-45F8193728FD}"/>
                  </a:ext>
                </a:extLst>
              </p14:cNvPr>
              <p14:cNvContentPartPr/>
              <p14:nvPr/>
            </p14:nvContentPartPr>
            <p14:xfrm>
              <a:off x="6326262" y="2761606"/>
              <a:ext cx="1027800" cy="7470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CA43B10-BD55-461C-BD4D-45F8193728F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17625" y="2752966"/>
                <a:ext cx="1045434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9EB6D23-5138-4F2C-923B-B04E0117EB62}"/>
                  </a:ext>
                </a:extLst>
              </p14:cNvPr>
              <p14:cNvContentPartPr/>
              <p14:nvPr/>
            </p14:nvContentPartPr>
            <p14:xfrm>
              <a:off x="8327502" y="3113326"/>
              <a:ext cx="50400" cy="14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9EB6D23-5138-4F2C-923B-B04E0117EB6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318502" y="3104326"/>
                <a:ext cx="68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F909DA4B-0CD6-4137-9A8A-ABE5DC1E38A2}"/>
                  </a:ext>
                </a:extLst>
              </p14:cNvPr>
              <p14:cNvContentPartPr/>
              <p14:nvPr/>
            </p14:nvContentPartPr>
            <p14:xfrm>
              <a:off x="8855622" y="3051406"/>
              <a:ext cx="46440" cy="1976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F909DA4B-0CD6-4137-9A8A-ABE5DC1E38A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46982" y="3042766"/>
                <a:ext cx="640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91F2DBA-2CC9-4A45-8253-9B3AFB074875}"/>
                  </a:ext>
                </a:extLst>
              </p14:cNvPr>
              <p14:cNvContentPartPr/>
              <p14:nvPr/>
            </p14:nvContentPartPr>
            <p14:xfrm>
              <a:off x="8568342" y="3175606"/>
              <a:ext cx="219960" cy="1479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91F2DBA-2CC9-4A45-8253-9B3AFB0748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59702" y="3166945"/>
                <a:ext cx="237600" cy="16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ACE72A96-DD68-4995-AEBE-1C0D98D40562}"/>
                  </a:ext>
                </a:extLst>
              </p14:cNvPr>
              <p14:cNvContentPartPr/>
              <p14:nvPr/>
            </p14:nvContentPartPr>
            <p14:xfrm>
              <a:off x="8499942" y="2995246"/>
              <a:ext cx="234360" cy="147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ACE72A96-DD68-4995-AEBE-1C0D98D4056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490942" y="2986246"/>
                <a:ext cx="252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BC5E933-4B94-4BCB-89A7-FAC37103A2B6}"/>
                  </a:ext>
                </a:extLst>
              </p14:cNvPr>
              <p14:cNvContentPartPr/>
              <p14:nvPr/>
            </p14:nvContentPartPr>
            <p14:xfrm>
              <a:off x="8218062" y="3107926"/>
              <a:ext cx="53640" cy="10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BC5E933-4B94-4BCB-89A7-FAC37103A2B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209422" y="3099286"/>
                <a:ext cx="71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D083B306-38DE-4D3D-A370-C74C220791B4}"/>
                  </a:ext>
                </a:extLst>
              </p14:cNvPr>
              <p14:cNvContentPartPr/>
              <p14:nvPr/>
            </p14:nvContentPartPr>
            <p14:xfrm>
              <a:off x="7867062" y="3051046"/>
              <a:ext cx="292320" cy="2152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D083B306-38DE-4D3D-A370-C74C220791B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58062" y="3042046"/>
                <a:ext cx="309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2A3ADBA5-5FC7-410D-AC36-6428C6E2A327}"/>
                  </a:ext>
                </a:extLst>
              </p14:cNvPr>
              <p14:cNvContentPartPr/>
              <p14:nvPr/>
            </p14:nvContentPartPr>
            <p14:xfrm>
              <a:off x="7884702" y="2925406"/>
              <a:ext cx="189360" cy="89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2A3ADBA5-5FC7-410D-AC36-6428C6E2A32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76062" y="2916406"/>
                <a:ext cx="2070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CED07CB7-5ADF-4C96-863C-E82EDEAA6C9A}"/>
                  </a:ext>
                </a:extLst>
              </p14:cNvPr>
              <p14:cNvContentPartPr/>
              <p14:nvPr/>
            </p14:nvContentPartPr>
            <p14:xfrm>
              <a:off x="7427502" y="2866006"/>
              <a:ext cx="195840" cy="1227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CED07CB7-5ADF-4C96-863C-E82EDEAA6C9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418862" y="2857366"/>
                <a:ext cx="213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4D6E2C7-FDD3-4008-A175-9E4D98492E15}"/>
                  </a:ext>
                </a:extLst>
              </p14:cNvPr>
              <p14:cNvContentPartPr/>
              <p14:nvPr/>
            </p14:nvContentPartPr>
            <p14:xfrm>
              <a:off x="6154182" y="1564966"/>
              <a:ext cx="1297440" cy="4363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4D6E2C7-FDD3-4008-A175-9E4D98492E1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145540" y="1556319"/>
                <a:ext cx="1315085" cy="45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792302D-F1FB-4CD7-A492-66A7064544C2}"/>
                  </a:ext>
                </a:extLst>
              </p14:cNvPr>
              <p14:cNvContentPartPr/>
              <p14:nvPr/>
            </p14:nvContentPartPr>
            <p14:xfrm>
              <a:off x="4475142" y="900406"/>
              <a:ext cx="99720" cy="439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792302D-F1FB-4CD7-A492-66A7064544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66502" y="891406"/>
                <a:ext cx="117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84E68AB6-DB58-4070-99CF-EFDDCD8C528A}"/>
                  </a:ext>
                </a:extLst>
              </p14:cNvPr>
              <p14:cNvContentPartPr/>
              <p14:nvPr/>
            </p14:nvContentPartPr>
            <p14:xfrm>
              <a:off x="4741542" y="805006"/>
              <a:ext cx="507240" cy="1864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84E68AB6-DB58-4070-99CF-EFDDCD8C528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32542" y="796006"/>
                <a:ext cx="524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CAC9F7FD-B940-4AB9-8E7A-F2CD59B91911}"/>
                  </a:ext>
                </a:extLst>
              </p14:cNvPr>
              <p14:cNvContentPartPr/>
              <p14:nvPr/>
            </p14:nvContentPartPr>
            <p14:xfrm>
              <a:off x="5327982" y="936766"/>
              <a:ext cx="39960" cy="30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CAC9F7FD-B940-4AB9-8E7A-F2CD59B9191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19342" y="928126"/>
                <a:ext cx="57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A74FD7B-BDF0-4767-8D59-D3D7778B40DE}"/>
                  </a:ext>
                </a:extLst>
              </p14:cNvPr>
              <p14:cNvContentPartPr/>
              <p14:nvPr/>
            </p14:nvContentPartPr>
            <p14:xfrm>
              <a:off x="7441182" y="3016486"/>
              <a:ext cx="277200" cy="2246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A74FD7B-BDF0-4767-8D59-D3D7778B40D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432553" y="3007486"/>
                <a:ext cx="294817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C0C7C202-F63D-4B9C-99D7-9F1513A99DBD}"/>
                  </a:ext>
                </a:extLst>
              </p14:cNvPr>
              <p14:cNvContentPartPr/>
              <p14:nvPr/>
            </p14:nvContentPartPr>
            <p14:xfrm>
              <a:off x="5958342" y="3410686"/>
              <a:ext cx="68040" cy="1339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C0C7C202-F63D-4B9C-99D7-9F1513A99DB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49702" y="3401686"/>
                <a:ext cx="856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E07529F-0A21-467E-8AFD-0AFCDBCC2A26}"/>
                  </a:ext>
                </a:extLst>
              </p14:cNvPr>
              <p14:cNvContentPartPr/>
              <p14:nvPr/>
            </p14:nvContentPartPr>
            <p14:xfrm>
              <a:off x="5996862" y="3609766"/>
              <a:ext cx="336600" cy="129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E07529F-0A21-467E-8AFD-0AFCDBCC2A2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87862" y="3600766"/>
                <a:ext cx="354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E2710D6-9AA2-4D3F-AC0A-0CE0BA4BEDE8}"/>
                  </a:ext>
                </a:extLst>
              </p14:cNvPr>
              <p14:cNvContentPartPr/>
              <p14:nvPr/>
            </p14:nvContentPartPr>
            <p14:xfrm>
              <a:off x="6060222" y="3663766"/>
              <a:ext cx="66960" cy="1227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E2710D6-9AA2-4D3F-AC0A-0CE0BA4BEDE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051582" y="3654766"/>
                <a:ext cx="84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9F2005F3-CFC9-4A2D-B800-49F0BE70AE57}"/>
                  </a:ext>
                </a:extLst>
              </p14:cNvPr>
              <p14:cNvContentPartPr/>
              <p14:nvPr/>
            </p14:nvContentPartPr>
            <p14:xfrm>
              <a:off x="6218262" y="3736126"/>
              <a:ext cx="91800" cy="727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9F2005F3-CFC9-4A2D-B800-49F0BE70AE5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209622" y="3727486"/>
                <a:ext cx="1094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4368EF5-6838-4797-A272-BB1C9019C1EF}"/>
                  </a:ext>
                </a:extLst>
              </p14:cNvPr>
              <p14:cNvContentPartPr/>
              <p14:nvPr/>
            </p14:nvContentPartPr>
            <p14:xfrm>
              <a:off x="6675822" y="3573046"/>
              <a:ext cx="61200" cy="22392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4368EF5-6838-4797-A272-BB1C9019C1E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666822" y="3564406"/>
                <a:ext cx="78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8D9422F-5A81-422B-8D1F-2FD6EF1B6929}"/>
                  </a:ext>
                </a:extLst>
              </p14:cNvPr>
              <p14:cNvContentPartPr/>
              <p14:nvPr/>
            </p14:nvContentPartPr>
            <p14:xfrm>
              <a:off x="6863022" y="3778966"/>
              <a:ext cx="52560" cy="748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8D9422F-5A81-422B-8D1F-2FD6EF1B692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54022" y="3769966"/>
                <a:ext cx="70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3F99EBE-F70D-4AEE-8EDF-10CE260030F1}"/>
                  </a:ext>
                </a:extLst>
              </p14:cNvPr>
              <p14:cNvContentPartPr/>
              <p14:nvPr/>
            </p14:nvContentPartPr>
            <p14:xfrm>
              <a:off x="6981822" y="3823246"/>
              <a:ext cx="59760" cy="471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3F99EBE-F70D-4AEE-8EDF-10CE260030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972822" y="3814606"/>
                <a:ext cx="77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4324A350-E244-448D-9069-211A83F463A9}"/>
                  </a:ext>
                </a:extLst>
              </p14:cNvPr>
              <p14:cNvContentPartPr/>
              <p14:nvPr/>
            </p14:nvContentPartPr>
            <p14:xfrm>
              <a:off x="7773102" y="3802006"/>
              <a:ext cx="3240" cy="3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4324A350-E244-448D-9069-211A83F463A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764462" y="3793006"/>
                <a:ext cx="20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CF9DAB7A-48A2-4801-934F-A9A826BBC3D3}"/>
                  </a:ext>
                </a:extLst>
              </p14:cNvPr>
              <p14:cNvContentPartPr/>
              <p14:nvPr/>
            </p14:nvContentPartPr>
            <p14:xfrm>
              <a:off x="7853022" y="3816406"/>
              <a:ext cx="360" cy="3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CF9DAB7A-48A2-4801-934F-A9A826BBC3D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44022" y="3807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21B9F35E-F4DC-42D3-8EF2-31BCEA7BE79C}"/>
                  </a:ext>
                </a:extLst>
              </p14:cNvPr>
              <p14:cNvContentPartPr/>
              <p14:nvPr/>
            </p14:nvContentPartPr>
            <p14:xfrm>
              <a:off x="7943022" y="3825406"/>
              <a:ext cx="2880" cy="216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21B9F35E-F4DC-42D3-8EF2-31BCEA7BE79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34022" y="3816406"/>
                <a:ext cx="205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FA2975E-2987-48DA-8DE5-39DAE921B182}"/>
                  </a:ext>
                </a:extLst>
              </p14:cNvPr>
              <p14:cNvContentPartPr/>
              <p14:nvPr/>
            </p14:nvContentPartPr>
            <p14:xfrm>
              <a:off x="8530902" y="3739006"/>
              <a:ext cx="100080" cy="2422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FA2975E-2987-48DA-8DE5-39DAE921B18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521902" y="3730366"/>
                <a:ext cx="1177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DF307033-918C-4909-9A8A-9588B63853CD}"/>
                  </a:ext>
                </a:extLst>
              </p14:cNvPr>
              <p14:cNvContentPartPr/>
              <p14:nvPr/>
            </p14:nvContentPartPr>
            <p14:xfrm>
              <a:off x="8149662" y="3664846"/>
              <a:ext cx="312120" cy="35784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DF307033-918C-4909-9A8A-9588B63853C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140662" y="3656197"/>
                <a:ext cx="329760" cy="375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2DD77DAB-5A0B-4592-867B-2A37009EC711}"/>
                  </a:ext>
                </a:extLst>
              </p14:cNvPr>
              <p14:cNvContentPartPr/>
              <p14:nvPr/>
            </p14:nvContentPartPr>
            <p14:xfrm>
              <a:off x="7284222" y="3623446"/>
              <a:ext cx="317880" cy="2952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2DD77DAB-5A0B-4592-867B-2A37009EC71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275232" y="3614806"/>
                <a:ext cx="3355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D48614BB-9BDD-4E35-90A1-28654D69D7C7}"/>
                  </a:ext>
                </a:extLst>
              </p14:cNvPr>
              <p14:cNvContentPartPr/>
              <p14:nvPr/>
            </p14:nvContentPartPr>
            <p14:xfrm>
              <a:off x="6797862" y="3564766"/>
              <a:ext cx="262080" cy="18468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D48614BB-9BDD-4E35-90A1-28654D69D7C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89222" y="3555766"/>
                <a:ext cx="279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6D296E83-E91F-4A5A-AAE1-2904E5C6ED6D}"/>
                  </a:ext>
                </a:extLst>
              </p14:cNvPr>
              <p14:cNvContentPartPr/>
              <p14:nvPr/>
            </p14:nvContentPartPr>
            <p14:xfrm>
              <a:off x="6498342" y="3628486"/>
              <a:ext cx="73440" cy="601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6D296E83-E91F-4A5A-AAE1-2904E5C6ED6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489702" y="3619794"/>
                <a:ext cx="91080" cy="77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9D7544D-B53D-4478-ABAF-F6ABE291A8FF}"/>
                  </a:ext>
                </a:extLst>
              </p14:cNvPr>
              <p14:cNvContentPartPr/>
              <p14:nvPr/>
            </p14:nvContentPartPr>
            <p14:xfrm>
              <a:off x="6134022" y="3429766"/>
              <a:ext cx="84600" cy="1317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9D7544D-B53D-4478-ABAF-F6ABE291A8F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25022" y="3420766"/>
                <a:ext cx="1022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81F57FDF-F286-4B67-90E4-F5685630F0F4}"/>
                  </a:ext>
                </a:extLst>
              </p14:cNvPr>
              <p14:cNvContentPartPr/>
              <p14:nvPr/>
            </p14:nvContentPartPr>
            <p14:xfrm>
              <a:off x="5518062" y="804286"/>
              <a:ext cx="70200" cy="1022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81F57FDF-F286-4B67-90E4-F5685630F0F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509062" y="795646"/>
                <a:ext cx="87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F24B32AA-4F41-4F7C-BA2F-9245C5F90BF7}"/>
                  </a:ext>
                </a:extLst>
              </p14:cNvPr>
              <p14:cNvContentPartPr/>
              <p14:nvPr/>
            </p14:nvContentPartPr>
            <p14:xfrm>
              <a:off x="5549382" y="945406"/>
              <a:ext cx="245520" cy="1620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F24B32AA-4F41-4F7C-BA2F-9245C5F90BF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540382" y="936766"/>
                <a:ext cx="2631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E28DE8F0-428A-47B4-BCC8-F5E7E6F19EE9}"/>
                  </a:ext>
                </a:extLst>
              </p14:cNvPr>
              <p14:cNvContentPartPr/>
              <p14:nvPr/>
            </p14:nvContentPartPr>
            <p14:xfrm>
              <a:off x="5572422" y="991486"/>
              <a:ext cx="67320" cy="9036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E28DE8F0-428A-47B4-BCC8-F5E7E6F19EE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563782" y="982486"/>
                <a:ext cx="849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2B6E3DBD-59EA-46D6-8837-A1E08AB27465}"/>
                  </a:ext>
                </a:extLst>
              </p14:cNvPr>
              <p14:cNvContentPartPr/>
              <p14:nvPr/>
            </p14:nvContentPartPr>
            <p14:xfrm>
              <a:off x="5702742" y="1043686"/>
              <a:ext cx="97560" cy="493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2B6E3DBD-59EA-46D6-8837-A1E08AB2746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693742" y="1034686"/>
                <a:ext cx="115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0EF2456-BD99-4AE4-AC9A-FB047163A344}"/>
                  </a:ext>
                </a:extLst>
              </p14:cNvPr>
              <p14:cNvContentPartPr/>
              <p14:nvPr/>
            </p14:nvContentPartPr>
            <p14:xfrm>
              <a:off x="5645142" y="817966"/>
              <a:ext cx="55080" cy="990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0EF2456-BD99-4AE4-AC9A-FB047163A34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636142" y="809326"/>
                <a:ext cx="727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911DAD48-F02A-44F2-A3CC-DF2CFBAF03E6}"/>
                  </a:ext>
                </a:extLst>
              </p14:cNvPr>
              <p14:cNvContentPartPr/>
              <p14:nvPr/>
            </p14:nvContentPartPr>
            <p14:xfrm>
              <a:off x="3161862" y="577486"/>
              <a:ext cx="1224720" cy="8092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911DAD48-F02A-44F2-A3CC-DF2CFBAF03E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53222" y="568842"/>
                <a:ext cx="1242360" cy="826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2FC638B3-F89D-4BA1-8558-F0B61068B797}"/>
                  </a:ext>
                </a:extLst>
              </p14:cNvPr>
              <p14:cNvContentPartPr/>
              <p14:nvPr/>
            </p14:nvContentPartPr>
            <p14:xfrm>
              <a:off x="2123262" y="4324006"/>
              <a:ext cx="46800" cy="1720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2FC638B3-F89D-4BA1-8558-F0B61068B79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114622" y="4315006"/>
                <a:ext cx="64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8C4623DE-D957-4823-91D5-5A352703255E}"/>
                  </a:ext>
                </a:extLst>
              </p14:cNvPr>
              <p14:cNvContentPartPr/>
              <p14:nvPr/>
            </p14:nvContentPartPr>
            <p14:xfrm>
              <a:off x="1819782" y="4345246"/>
              <a:ext cx="81360" cy="132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8C4623DE-D957-4823-91D5-5A352703255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811142" y="4336246"/>
                <a:ext cx="99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47C195AD-E250-43F0-A29D-52E87925D0FC}"/>
                  </a:ext>
                </a:extLst>
              </p14:cNvPr>
              <p14:cNvContentPartPr/>
              <p14:nvPr/>
            </p14:nvContentPartPr>
            <p14:xfrm>
              <a:off x="1958382" y="4342006"/>
              <a:ext cx="90360" cy="1310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47C195AD-E250-43F0-A29D-52E87925D0F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949742" y="4333366"/>
                <a:ext cx="1080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1C609AD2-A0A7-4866-8FAF-E87107309A6C}"/>
                  </a:ext>
                </a:extLst>
              </p14:cNvPr>
              <p14:cNvContentPartPr/>
              <p14:nvPr/>
            </p14:nvContentPartPr>
            <p14:xfrm>
              <a:off x="2238822" y="4366846"/>
              <a:ext cx="62640" cy="1047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1C609AD2-A0A7-4866-8FAF-E87107309A6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229822" y="4358206"/>
                <a:ext cx="80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6B95622A-7727-48FD-AE0A-F48B12F2756A}"/>
                  </a:ext>
                </a:extLst>
              </p14:cNvPr>
              <p14:cNvContentPartPr/>
              <p14:nvPr/>
            </p14:nvContentPartPr>
            <p14:xfrm>
              <a:off x="2831382" y="4586806"/>
              <a:ext cx="103680" cy="864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6B95622A-7727-48FD-AE0A-F48B12F2756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22742" y="4578166"/>
                <a:ext cx="121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E999128F-4D3D-4FE1-94DE-799C15D68148}"/>
                  </a:ext>
                </a:extLst>
              </p14:cNvPr>
              <p14:cNvContentPartPr/>
              <p14:nvPr/>
            </p14:nvContentPartPr>
            <p14:xfrm>
              <a:off x="2810502" y="4544686"/>
              <a:ext cx="105480" cy="50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E999128F-4D3D-4FE1-94DE-799C15D6814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801502" y="4535686"/>
                <a:ext cx="123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BAB6915F-289C-46EC-A1EF-3E0FFA82F88A}"/>
                  </a:ext>
                </a:extLst>
              </p14:cNvPr>
              <p14:cNvContentPartPr/>
              <p14:nvPr/>
            </p14:nvContentPartPr>
            <p14:xfrm>
              <a:off x="2356542" y="4332286"/>
              <a:ext cx="265320" cy="1839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BAB6915F-289C-46EC-A1EF-3E0FFA82F88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347902" y="4323286"/>
                <a:ext cx="28296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6EDD9941-9649-450E-B5DD-604CEC577DE2}"/>
                  </a:ext>
                </a:extLst>
              </p14:cNvPr>
              <p14:cNvContentPartPr/>
              <p14:nvPr/>
            </p14:nvContentPartPr>
            <p14:xfrm>
              <a:off x="4028742" y="4587166"/>
              <a:ext cx="107280" cy="8532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6EDD9941-9649-450E-B5DD-604CEC577DE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020102" y="4578166"/>
                <a:ext cx="124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996EF555-7F7C-4DAB-8774-4B7EF8C51754}"/>
                  </a:ext>
                </a:extLst>
              </p14:cNvPr>
              <p14:cNvContentPartPr/>
              <p14:nvPr/>
            </p14:nvContentPartPr>
            <p14:xfrm>
              <a:off x="4836582" y="4617766"/>
              <a:ext cx="12600" cy="1260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996EF555-7F7C-4DAB-8774-4B7EF8C5175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827942" y="4608766"/>
                <a:ext cx="30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A6F94CFA-2107-4B5E-A87A-176E120F93DB}"/>
                  </a:ext>
                </a:extLst>
              </p14:cNvPr>
              <p14:cNvContentPartPr/>
              <p14:nvPr/>
            </p14:nvContentPartPr>
            <p14:xfrm>
              <a:off x="5578902" y="4724326"/>
              <a:ext cx="71280" cy="46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A6F94CFA-2107-4B5E-A87A-176E120F93D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570262" y="4715326"/>
                <a:ext cx="88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9E2763CC-8F1B-4838-AA39-5925F38CFEB4}"/>
                  </a:ext>
                </a:extLst>
              </p14:cNvPr>
              <p14:cNvContentPartPr/>
              <p14:nvPr/>
            </p14:nvContentPartPr>
            <p14:xfrm>
              <a:off x="5718942" y="4727206"/>
              <a:ext cx="12960" cy="288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9E2763CC-8F1B-4838-AA39-5925F38CFEB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710302" y="4718566"/>
                <a:ext cx="306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B291BF57-4D4D-4992-9833-EF3A22A1DBE6}"/>
                  </a:ext>
                </a:extLst>
              </p14:cNvPr>
              <p14:cNvContentPartPr/>
              <p14:nvPr/>
            </p14:nvContentPartPr>
            <p14:xfrm>
              <a:off x="4980582" y="4514806"/>
              <a:ext cx="308520" cy="14040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B291BF57-4D4D-4992-9833-EF3A22A1DBE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971942" y="4505806"/>
                <a:ext cx="3261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6D164271-F194-40D2-AB7D-C25D3C65D93F}"/>
                  </a:ext>
                </a:extLst>
              </p14:cNvPr>
              <p14:cNvContentPartPr/>
              <p14:nvPr/>
            </p14:nvContentPartPr>
            <p14:xfrm>
              <a:off x="4451022" y="4668526"/>
              <a:ext cx="283320" cy="16416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6D164271-F194-40D2-AB7D-C25D3C65D93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442033" y="4659546"/>
                <a:ext cx="300938" cy="181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CC2F733C-924B-4042-991C-1F96CADCA12C}"/>
                  </a:ext>
                </a:extLst>
              </p14:cNvPr>
              <p14:cNvContentPartPr/>
              <p14:nvPr/>
            </p14:nvContentPartPr>
            <p14:xfrm>
              <a:off x="4246182" y="4437046"/>
              <a:ext cx="460800" cy="1980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CC2F733C-924B-4042-991C-1F96CADCA12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237542" y="4428390"/>
                <a:ext cx="478440" cy="215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24BBCFB6-3B18-4374-9855-806CE96EFF54}"/>
                  </a:ext>
                </a:extLst>
              </p14:cNvPr>
              <p14:cNvContentPartPr/>
              <p14:nvPr/>
            </p14:nvContentPartPr>
            <p14:xfrm>
              <a:off x="5842782" y="4765366"/>
              <a:ext cx="96120" cy="10080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24BBCFB6-3B18-4374-9855-806CE96EFF5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834142" y="4756726"/>
                <a:ext cx="113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0813FD3E-E43E-4F2C-BFD9-05A588C57375}"/>
                  </a:ext>
                </a:extLst>
              </p14:cNvPr>
              <p14:cNvContentPartPr/>
              <p14:nvPr/>
            </p14:nvContentPartPr>
            <p14:xfrm>
              <a:off x="6711102" y="4806406"/>
              <a:ext cx="15840" cy="612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0813FD3E-E43E-4F2C-BFD9-05A588C5737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702462" y="4797766"/>
                <a:ext cx="334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67E11044-F102-4F27-A121-A968597FD75A}"/>
                  </a:ext>
                </a:extLst>
              </p14:cNvPr>
              <p14:cNvContentPartPr/>
              <p14:nvPr/>
            </p14:nvContentPartPr>
            <p14:xfrm>
              <a:off x="6841062" y="4652686"/>
              <a:ext cx="435960" cy="3690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67E11044-F102-4F27-A121-A968597FD75A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832422" y="4643686"/>
                <a:ext cx="4536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0A63A195-E183-4184-AA1D-EA495391DCAC}"/>
                  </a:ext>
                </a:extLst>
              </p14:cNvPr>
              <p14:cNvContentPartPr/>
              <p14:nvPr/>
            </p14:nvContentPartPr>
            <p14:xfrm>
              <a:off x="6125382" y="4563766"/>
              <a:ext cx="488520" cy="4287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0A63A195-E183-4184-AA1D-EA495391DCA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116742" y="4555119"/>
                <a:ext cx="506160" cy="446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1A1E4E73-9339-41C9-892D-6BD0F4884114}"/>
                  </a:ext>
                </a:extLst>
              </p14:cNvPr>
              <p14:cNvContentPartPr/>
              <p14:nvPr/>
            </p14:nvContentPartPr>
            <p14:xfrm>
              <a:off x="3498102" y="59446"/>
              <a:ext cx="1374480" cy="46476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1A1E4E73-9339-41C9-892D-6BD0F488411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489462" y="50446"/>
                <a:ext cx="1392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82971431-7516-42B3-989D-A226B5683770}"/>
                  </a:ext>
                </a:extLst>
              </p14:cNvPr>
              <p14:cNvContentPartPr/>
              <p14:nvPr/>
            </p14:nvContentPartPr>
            <p14:xfrm>
              <a:off x="2763342" y="911206"/>
              <a:ext cx="292680" cy="16524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82971431-7516-42B3-989D-A226B568377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754342" y="902206"/>
                <a:ext cx="3103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ADB89DBA-5D89-4118-8EDB-7E2C509B342B}"/>
                  </a:ext>
                </a:extLst>
              </p14:cNvPr>
              <p14:cNvContentPartPr/>
              <p14:nvPr/>
            </p14:nvContentPartPr>
            <p14:xfrm>
              <a:off x="1967742" y="4568086"/>
              <a:ext cx="645120" cy="20088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ADB89DBA-5D89-4118-8EDB-7E2C509B342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958742" y="4559102"/>
                <a:ext cx="662760" cy="218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C65101DB-D370-4FE4-9E32-DEFFCB65534F}"/>
                  </a:ext>
                </a:extLst>
              </p14:cNvPr>
              <p14:cNvContentPartPr/>
              <p14:nvPr/>
            </p14:nvContentPartPr>
            <p14:xfrm>
              <a:off x="3014982" y="4275046"/>
              <a:ext cx="942840" cy="6328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C65101DB-D370-4FE4-9E32-DEFFCB65534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006339" y="4266046"/>
                <a:ext cx="960487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076FD356-09F8-46D2-9859-0E79A7F690F2}"/>
                  </a:ext>
                </a:extLst>
              </p14:cNvPr>
              <p14:cNvContentPartPr/>
              <p14:nvPr/>
            </p14:nvContentPartPr>
            <p14:xfrm>
              <a:off x="4696542" y="4873726"/>
              <a:ext cx="5400" cy="144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076FD356-09F8-46D2-9859-0E79A7F690F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687542" y="4864726"/>
                <a:ext cx="230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98DC5C80-72C6-40CC-B975-714F2A269C4E}"/>
                  </a:ext>
                </a:extLst>
              </p14:cNvPr>
              <p14:cNvContentPartPr/>
              <p14:nvPr/>
            </p14:nvContentPartPr>
            <p14:xfrm>
              <a:off x="4974462" y="4683646"/>
              <a:ext cx="542520" cy="3121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98DC5C80-72C6-40CC-B975-714F2A269C4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965822" y="4674646"/>
                <a:ext cx="5601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F5FA983A-95D2-440B-B096-1B8502EAC4F7}"/>
                  </a:ext>
                </a:extLst>
              </p14:cNvPr>
              <p14:cNvContentPartPr/>
              <p14:nvPr/>
            </p14:nvContentPartPr>
            <p14:xfrm>
              <a:off x="3259062" y="1437526"/>
              <a:ext cx="1582560" cy="66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F5FA983A-95D2-440B-B096-1B8502EAC4F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250062" y="1428531"/>
                <a:ext cx="1600200" cy="685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BAB33957-39F9-4E86-A331-52D47A157032}"/>
                  </a:ext>
                </a:extLst>
              </p14:cNvPr>
              <p14:cNvContentPartPr/>
              <p14:nvPr/>
            </p14:nvContentPartPr>
            <p14:xfrm>
              <a:off x="4263462" y="3382246"/>
              <a:ext cx="1297080" cy="82800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BAB33957-39F9-4E86-A331-52D47A15703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254462" y="3373250"/>
                <a:ext cx="1314720" cy="8456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69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AC557-16C0-A0E9-8E01-D6C1430A1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ometric Interpretation of the partial derivative with respect to x at point (a,b)">
            <a:extLst>
              <a:ext uri="{FF2B5EF4-FFF2-40B4-BE49-F238E27FC236}">
                <a16:creationId xmlns:a16="http://schemas.microsoft.com/office/drawing/2014/main" id="{97C16AB6-8D6A-7ADC-D9D8-E578645A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873" y="1257581"/>
            <a:ext cx="3224587" cy="3146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1F08D-790C-69E4-4B2D-7101207A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Rectangle 11">
                <a:extLst>
                  <a:ext uri="{FF2B5EF4-FFF2-40B4-BE49-F238E27FC236}">
                    <a16:creationId xmlns:a16="http://schemas.microsoft.com/office/drawing/2014/main" id="{CFD69980-8EBF-FF28-1D02-5CA9E0AABF8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4"/>
                <a:ext cx="5158196" cy="3761873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partial derivative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measures how a function changes as one of its variables changes, while holding other variables constant. This is useful in business, especially when analyzing how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changes in one factor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(e.g., price or advertising spend) affect outcomes (e.g., profit or sales), while keeping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other factors fixed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The partial derivatives with respect to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is:</a:t>
                </a:r>
              </a:p>
              <a:p>
                <a:pPr>
                  <a:lnSpc>
                    <a:spcPct val="16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60000"/>
                  </a:lnSpc>
                  <a:buFontTx/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This shows how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changes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changes,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fixed.</a:t>
                </a:r>
              </a:p>
              <a:p>
                <a:pPr>
                  <a:lnSpc>
                    <a:spcPct val="16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The partial derivatives with respect to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is: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60000"/>
                  </a:lnSpc>
                  <a:buFontTx/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This shows how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changes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changes,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fixed.</a:t>
                </a:r>
              </a:p>
              <a:p>
                <a:pPr>
                  <a:lnSpc>
                    <a:spcPct val="160000"/>
                  </a:lnSpc>
                  <a:buFontTx/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9" name="Rectangle 11">
                <a:extLst>
                  <a:ext uri="{FF2B5EF4-FFF2-40B4-BE49-F238E27FC236}">
                    <a16:creationId xmlns:a16="http://schemas.microsoft.com/office/drawing/2014/main" id="{CFD69980-8EBF-FF28-1D02-5CA9E0AAB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5158196" cy="3761873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FF8EEA-57F8-4B87-9D8D-0DFCD8FB9A82}"/>
                  </a:ext>
                </a:extLst>
              </p14:cNvPr>
              <p14:cNvContentPartPr/>
              <p14:nvPr/>
            </p14:nvContentPartPr>
            <p14:xfrm>
              <a:off x="916542" y="1738846"/>
              <a:ext cx="20628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FF8EEA-57F8-4B87-9D8D-0DFCD8FB9A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902" y="1729846"/>
                <a:ext cx="2239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C2A34B-2FAC-45E8-A891-4AF79A308723}"/>
                  </a:ext>
                </a:extLst>
              </p14:cNvPr>
              <p14:cNvContentPartPr/>
              <p14:nvPr/>
            </p14:nvContentPartPr>
            <p14:xfrm>
              <a:off x="929502" y="1768726"/>
              <a:ext cx="186120" cy="12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C2A34B-2FAC-45E8-A891-4AF79A3087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0862" y="1759726"/>
                <a:ext cx="203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4EEF1B-36B9-444C-B2A6-6EA415CE6A25}"/>
                  </a:ext>
                </a:extLst>
              </p14:cNvPr>
              <p14:cNvContentPartPr/>
              <p14:nvPr/>
            </p14:nvContentPartPr>
            <p14:xfrm>
              <a:off x="4825422" y="1445446"/>
              <a:ext cx="610560" cy="5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4EEF1B-36B9-444C-B2A6-6EA415CE6A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6777" y="1436446"/>
                <a:ext cx="62821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3CF828-B0D7-4978-925C-81797853E1B0}"/>
                  </a:ext>
                </a:extLst>
              </p14:cNvPr>
              <p14:cNvContentPartPr/>
              <p14:nvPr/>
            </p14:nvContentPartPr>
            <p14:xfrm>
              <a:off x="3255102" y="309286"/>
              <a:ext cx="59040" cy="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3CF828-B0D7-4978-925C-81797853E1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462" y="300286"/>
                <a:ext cx="76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8F86B7-1E26-4D0C-9D3B-8C06F3BF8DDA}"/>
                  </a:ext>
                </a:extLst>
              </p14:cNvPr>
              <p14:cNvContentPartPr/>
              <p14:nvPr/>
            </p14:nvContentPartPr>
            <p14:xfrm>
              <a:off x="3255102" y="331606"/>
              <a:ext cx="60840" cy="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8F86B7-1E26-4D0C-9D3B-8C06F3BF8D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462" y="322606"/>
                <a:ext cx="784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223922D-7C60-4E2B-9E6B-CBD517AB6E71}"/>
                  </a:ext>
                </a:extLst>
              </p14:cNvPr>
              <p14:cNvContentPartPr/>
              <p14:nvPr/>
            </p14:nvContentPartPr>
            <p14:xfrm>
              <a:off x="2913102" y="80326"/>
              <a:ext cx="455040" cy="209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223922D-7C60-4E2B-9E6B-CBD517AB6E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04462" y="71326"/>
                <a:ext cx="472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F6895C57-B53B-4C3E-9FB6-A260318F725B}"/>
                  </a:ext>
                </a:extLst>
              </p14:cNvPr>
              <p14:cNvContentPartPr/>
              <p14:nvPr/>
            </p14:nvContentPartPr>
            <p14:xfrm>
              <a:off x="3964662" y="304966"/>
              <a:ext cx="465480" cy="648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F6895C57-B53B-4C3E-9FB6-A260318F72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55662" y="296326"/>
                <a:ext cx="483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28" name="Ink 1027">
                <a:extLst>
                  <a:ext uri="{FF2B5EF4-FFF2-40B4-BE49-F238E27FC236}">
                    <a16:creationId xmlns:a16="http://schemas.microsoft.com/office/drawing/2014/main" id="{048A3FD0-B5BC-4C6D-8A83-33CB9ABDF2F2}"/>
                  </a:ext>
                </a:extLst>
              </p14:cNvPr>
              <p14:cNvContentPartPr/>
              <p14:nvPr/>
            </p14:nvContentPartPr>
            <p14:xfrm>
              <a:off x="4013262" y="347446"/>
              <a:ext cx="69480" cy="73080"/>
            </p14:xfrm>
          </p:contentPart>
        </mc:Choice>
        <mc:Fallback xmlns="">
          <p:pic>
            <p:nvPicPr>
              <p:cNvPr id="1028" name="Ink 1027">
                <a:extLst>
                  <a:ext uri="{FF2B5EF4-FFF2-40B4-BE49-F238E27FC236}">
                    <a16:creationId xmlns:a16="http://schemas.microsoft.com/office/drawing/2014/main" id="{048A3FD0-B5BC-4C6D-8A83-33CB9ABDF2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04262" y="338446"/>
                <a:ext cx="871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2572C923-F45D-4B18-945A-7EDB6C85E3BD}"/>
                  </a:ext>
                </a:extLst>
              </p14:cNvPr>
              <p14:cNvContentPartPr/>
              <p14:nvPr/>
            </p14:nvContentPartPr>
            <p14:xfrm>
              <a:off x="3846582" y="125326"/>
              <a:ext cx="539280" cy="15804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2572C923-F45D-4B18-945A-7EDB6C85E3B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7576" y="116346"/>
                <a:ext cx="556932" cy="1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B5F595A3-218C-4EF6-8615-B49AFCEC8BA9}"/>
                  </a:ext>
                </a:extLst>
              </p14:cNvPr>
              <p14:cNvContentPartPr/>
              <p14:nvPr/>
            </p14:nvContentPartPr>
            <p14:xfrm>
              <a:off x="4508982" y="326566"/>
              <a:ext cx="59400" cy="936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B5F595A3-218C-4EF6-8615-B49AFCEC8B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00342" y="317566"/>
                <a:ext cx="77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520EA948-5B76-4215-AA4E-923D73EE08AE}"/>
                  </a:ext>
                </a:extLst>
              </p14:cNvPr>
              <p14:cNvContentPartPr/>
              <p14:nvPr/>
            </p14:nvContentPartPr>
            <p14:xfrm>
              <a:off x="4513302" y="294526"/>
              <a:ext cx="58320" cy="216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520EA948-5B76-4215-AA4E-923D73EE08A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04302" y="285886"/>
                <a:ext cx="759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9281DAAA-5E4C-403C-B8A5-4721955F23C5}"/>
                  </a:ext>
                </a:extLst>
              </p14:cNvPr>
              <p14:cNvContentPartPr/>
              <p14:nvPr/>
            </p14:nvContentPartPr>
            <p14:xfrm>
              <a:off x="4877982" y="337366"/>
              <a:ext cx="62640" cy="936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9281DAAA-5E4C-403C-B8A5-4721955F23C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68982" y="328726"/>
                <a:ext cx="80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0452BA6A-69ED-4E52-B9CC-546E83FAC402}"/>
                  </a:ext>
                </a:extLst>
              </p14:cNvPr>
              <p14:cNvContentPartPr/>
              <p14:nvPr/>
            </p14:nvContentPartPr>
            <p14:xfrm>
              <a:off x="4895622" y="306046"/>
              <a:ext cx="46440" cy="5400"/>
            </p14:xfrm>
          </p:contentPart>
        </mc:Choice>
        <mc:Fallback xmlns=""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0452BA6A-69ED-4E52-B9CC-546E83FAC40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86982" y="297046"/>
                <a:ext cx="64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472EF12E-3C25-45C1-9AB0-634D5558C3B7}"/>
                  </a:ext>
                </a:extLst>
              </p14:cNvPr>
              <p14:cNvContentPartPr/>
              <p14:nvPr/>
            </p14:nvContentPartPr>
            <p14:xfrm>
              <a:off x="4735062" y="343846"/>
              <a:ext cx="74880" cy="450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472EF12E-3C25-45C1-9AB0-634D5558C3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26422" y="335206"/>
                <a:ext cx="925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55FA93AA-45B1-4999-A469-B6D8212A7BEF}"/>
                  </a:ext>
                </a:extLst>
              </p14:cNvPr>
              <p14:cNvContentPartPr/>
              <p14:nvPr/>
            </p14:nvContentPartPr>
            <p14:xfrm>
              <a:off x="4665582" y="204886"/>
              <a:ext cx="74520" cy="116640"/>
            </p14:xfrm>
          </p:contentPart>
        </mc:Choice>
        <mc:Fallback xmlns=""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55FA93AA-45B1-4999-A469-B6D8212A7BE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56942" y="196246"/>
                <a:ext cx="921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B43ED2C9-7C58-4E18-9950-4868124BF176}"/>
                  </a:ext>
                </a:extLst>
              </p14:cNvPr>
              <p14:cNvContentPartPr/>
              <p14:nvPr/>
            </p14:nvContentPartPr>
            <p14:xfrm>
              <a:off x="4162662" y="371206"/>
              <a:ext cx="81360" cy="5472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B43ED2C9-7C58-4E18-9950-4868124BF17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53662" y="362566"/>
                <a:ext cx="99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F0FFCBE9-B205-4ADC-A703-8A6C11D5E29D}"/>
                  </a:ext>
                </a:extLst>
              </p14:cNvPr>
              <p14:cNvContentPartPr/>
              <p14:nvPr/>
            </p14:nvContentPartPr>
            <p14:xfrm>
              <a:off x="5866182" y="76006"/>
              <a:ext cx="64080" cy="7488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F0FFCBE9-B205-4ADC-A703-8A6C11D5E2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57542" y="67366"/>
                <a:ext cx="817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504C2D51-34EC-4277-86BB-CF7F5A9C0071}"/>
                  </a:ext>
                </a:extLst>
              </p14:cNvPr>
              <p14:cNvContentPartPr/>
              <p14:nvPr/>
            </p14:nvContentPartPr>
            <p14:xfrm>
              <a:off x="6659622" y="80686"/>
              <a:ext cx="70200" cy="7380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504C2D51-34EC-4277-86BB-CF7F5A9C007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0982" y="71686"/>
                <a:ext cx="878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FD426E10-93BD-437F-A460-A06EC9C8460F}"/>
                  </a:ext>
                </a:extLst>
              </p14:cNvPr>
              <p14:cNvContentPartPr/>
              <p14:nvPr/>
            </p14:nvContentPartPr>
            <p14:xfrm>
              <a:off x="5111982" y="174646"/>
              <a:ext cx="1692720" cy="38304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FD426E10-93BD-437F-A460-A06EC9C846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02980" y="165646"/>
                <a:ext cx="1710364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84" name="Ink 1083">
                <a:extLst>
                  <a:ext uri="{FF2B5EF4-FFF2-40B4-BE49-F238E27FC236}">
                    <a16:creationId xmlns:a16="http://schemas.microsoft.com/office/drawing/2014/main" id="{DC1D80FD-F462-4392-9691-58917AB3C984}"/>
                  </a:ext>
                </a:extLst>
              </p14:cNvPr>
              <p14:cNvContentPartPr/>
              <p14:nvPr/>
            </p14:nvContentPartPr>
            <p14:xfrm>
              <a:off x="5586102" y="616006"/>
              <a:ext cx="1143360" cy="54720"/>
            </p14:xfrm>
          </p:contentPart>
        </mc:Choice>
        <mc:Fallback xmlns="">
          <p:pic>
            <p:nvPicPr>
              <p:cNvPr id="1084" name="Ink 1083">
                <a:extLst>
                  <a:ext uri="{FF2B5EF4-FFF2-40B4-BE49-F238E27FC236}">
                    <a16:creationId xmlns:a16="http://schemas.microsoft.com/office/drawing/2014/main" id="{DC1D80FD-F462-4392-9691-58917AB3C9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77102" y="607366"/>
                <a:ext cx="11610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67EEC784-76F3-48A0-87B2-B15BB8E35D91}"/>
                  </a:ext>
                </a:extLst>
              </p14:cNvPr>
              <p14:cNvContentPartPr/>
              <p14:nvPr/>
            </p14:nvContentPartPr>
            <p14:xfrm>
              <a:off x="3947742" y="4097206"/>
              <a:ext cx="223920" cy="14472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67EEC784-76F3-48A0-87B2-B15BB8E35D9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38756" y="4088566"/>
                <a:ext cx="241532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90" name="Ink 1089">
                <a:extLst>
                  <a:ext uri="{FF2B5EF4-FFF2-40B4-BE49-F238E27FC236}">
                    <a16:creationId xmlns:a16="http://schemas.microsoft.com/office/drawing/2014/main" id="{F93B8F97-1FE4-4688-B8EF-9CC4A561A11E}"/>
                  </a:ext>
                </a:extLst>
              </p14:cNvPr>
              <p14:cNvContentPartPr/>
              <p14:nvPr/>
            </p14:nvContentPartPr>
            <p14:xfrm>
              <a:off x="3149982" y="4089286"/>
              <a:ext cx="474480" cy="163440"/>
            </p14:xfrm>
          </p:contentPart>
        </mc:Choice>
        <mc:Fallback xmlns="">
          <p:pic>
            <p:nvPicPr>
              <p:cNvPr id="1090" name="Ink 1089">
                <a:extLst>
                  <a:ext uri="{FF2B5EF4-FFF2-40B4-BE49-F238E27FC236}">
                    <a16:creationId xmlns:a16="http://schemas.microsoft.com/office/drawing/2014/main" id="{F93B8F97-1FE4-4688-B8EF-9CC4A561A11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40989" y="4080286"/>
                <a:ext cx="492107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9CC8A0E1-F08F-4325-BA61-349174C5F925}"/>
                  </a:ext>
                </a:extLst>
              </p14:cNvPr>
              <p14:cNvContentPartPr/>
              <p14:nvPr/>
            </p14:nvContentPartPr>
            <p14:xfrm>
              <a:off x="3293262" y="610246"/>
              <a:ext cx="568080" cy="30096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9CC8A0E1-F08F-4325-BA61-349174C5F92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84262" y="601606"/>
                <a:ext cx="585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CA2A3074-7FF5-4CA8-93DB-0F7B64539D7E}"/>
                  </a:ext>
                </a:extLst>
              </p14:cNvPr>
              <p14:cNvContentPartPr/>
              <p14:nvPr/>
            </p14:nvContentPartPr>
            <p14:xfrm>
              <a:off x="2226942" y="3009646"/>
              <a:ext cx="83160" cy="9432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CA2A3074-7FF5-4CA8-93DB-0F7B64539D7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18302" y="3001006"/>
                <a:ext cx="1008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14" name="Ink 1213">
                <a:extLst>
                  <a:ext uri="{FF2B5EF4-FFF2-40B4-BE49-F238E27FC236}">
                    <a16:creationId xmlns:a16="http://schemas.microsoft.com/office/drawing/2014/main" id="{41CDC0DC-D8C6-4C5C-A785-90017191392D}"/>
                  </a:ext>
                </a:extLst>
              </p14:cNvPr>
              <p14:cNvContentPartPr/>
              <p14:nvPr/>
            </p14:nvContentPartPr>
            <p14:xfrm>
              <a:off x="6396462" y="1135126"/>
              <a:ext cx="2500920" cy="2954880"/>
            </p14:xfrm>
          </p:contentPart>
        </mc:Choice>
        <mc:Fallback xmlns="">
          <p:pic>
            <p:nvPicPr>
              <p:cNvPr id="1214" name="Ink 1213">
                <a:extLst>
                  <a:ext uri="{FF2B5EF4-FFF2-40B4-BE49-F238E27FC236}">
                    <a16:creationId xmlns:a16="http://schemas.microsoft.com/office/drawing/2014/main" id="{41CDC0DC-D8C6-4C5C-A785-90017191392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87462" y="1126486"/>
                <a:ext cx="2518560" cy="29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30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6AEE3-52C0-3DB2-5E7A-A4196E689382}"/>
                  </a:ext>
                </a:extLst>
              </p:cNvPr>
              <p:cNvSpPr txBox="1"/>
              <p:nvPr/>
            </p:nvSpPr>
            <p:spPr>
              <a:xfrm>
                <a:off x="391049" y="1233157"/>
                <a:ext cx="8713660" cy="3166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 panose="020B0403020202020204" pitchFamily="34" charset="0"/>
                  </a:rPr>
                  <a:t>Proof </a:t>
                </a:r>
                <a:r>
                  <a:rPr lang="en-US" sz="1200" dirty="0">
                    <a:latin typeface="Helvetica Light" panose="020B0403020202020204" pitchFamily="34" charset="0"/>
                  </a:rPr>
                  <a:t>(for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>
                    <a:latin typeface="Helvetica Light" panose="020B0403020202020204" pitchFamily="34" charset="0"/>
                  </a:rPr>
                  <a:t>):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120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20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),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  <m: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  <m:r>
                                        <a:rPr lang="en-US" sz="12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B66AEE3-52C0-3DB2-5E7A-A4196E689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49" y="1233157"/>
                <a:ext cx="8713660" cy="31663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793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DA47E-84A7-4649-ACEB-39125728C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Chain Rule in Exponential and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altLang="en-US" sz="1200" i="1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in terms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1200" dirty="0"/>
                  <a:t>.</a:t>
                </a:r>
                <a:endParaRPr lang="en-US" altLang="en-US" sz="1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4E7569-CE63-49E7-9611-FD5EC9019ED7}"/>
                  </a:ext>
                </a:extLst>
              </p14:cNvPr>
              <p14:cNvContentPartPr/>
              <p14:nvPr/>
            </p14:nvContentPartPr>
            <p14:xfrm>
              <a:off x="1419822" y="1562806"/>
              <a:ext cx="84240" cy="13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4E7569-CE63-49E7-9611-FD5EC9019E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0822" y="1553806"/>
                <a:ext cx="101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253BBE-106F-4081-B35B-FD07EB369038}"/>
                  </a:ext>
                </a:extLst>
              </p14:cNvPr>
              <p14:cNvContentPartPr/>
              <p14:nvPr/>
            </p14:nvContentPartPr>
            <p14:xfrm>
              <a:off x="2871342" y="784846"/>
              <a:ext cx="86040" cy="1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253BBE-106F-4081-B35B-FD07EB3690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62342" y="775846"/>
                <a:ext cx="103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52E5EFE-DB89-4759-A310-8552630617EC}"/>
                  </a:ext>
                </a:extLst>
              </p14:cNvPr>
              <p14:cNvContentPartPr/>
              <p14:nvPr/>
            </p14:nvContentPartPr>
            <p14:xfrm>
              <a:off x="2878182" y="756766"/>
              <a:ext cx="70200" cy="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52E5EFE-DB89-4759-A310-8552630617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9542" y="747766"/>
                <a:ext cx="878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EB3A1C-CDC6-4287-83A6-4557F5389A04}"/>
                  </a:ext>
                </a:extLst>
              </p14:cNvPr>
              <p14:cNvContentPartPr/>
              <p14:nvPr/>
            </p14:nvContentPartPr>
            <p14:xfrm>
              <a:off x="2884302" y="719326"/>
              <a:ext cx="65160" cy="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EB3A1C-CDC6-4287-83A6-4557F5389A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5662" y="710686"/>
                <a:ext cx="828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CCBF25-B533-4008-B44A-B4A2A8AE643C}"/>
                  </a:ext>
                </a:extLst>
              </p14:cNvPr>
              <p14:cNvContentPartPr/>
              <p14:nvPr/>
            </p14:nvContentPartPr>
            <p14:xfrm>
              <a:off x="4246902" y="679366"/>
              <a:ext cx="39240" cy="194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CCBF25-B533-4008-B44A-B4A2A8AE64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8262" y="670366"/>
                <a:ext cx="568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1A494F-CD27-4C69-8398-4D421EC4481D}"/>
                  </a:ext>
                </a:extLst>
              </p14:cNvPr>
              <p14:cNvContentPartPr/>
              <p14:nvPr/>
            </p14:nvContentPartPr>
            <p14:xfrm>
              <a:off x="4067622" y="762526"/>
              <a:ext cx="90000" cy="56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1A494F-CD27-4C69-8398-4D421EC448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58982" y="753526"/>
                <a:ext cx="1076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394939F-7550-47E5-8710-42DF435FEEEB}"/>
                  </a:ext>
                </a:extLst>
              </p14:cNvPr>
              <p14:cNvContentPartPr/>
              <p14:nvPr/>
            </p14:nvContentPartPr>
            <p14:xfrm>
              <a:off x="3931542" y="713926"/>
              <a:ext cx="66960" cy="101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394939F-7550-47E5-8710-42DF435FEE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22590" y="705255"/>
                <a:ext cx="84506" cy="118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C6943A4-9C02-4F42-8CF2-AB4BC48E3F18}"/>
                  </a:ext>
                </a:extLst>
              </p14:cNvPr>
              <p14:cNvContentPartPr/>
              <p14:nvPr/>
            </p14:nvContentPartPr>
            <p14:xfrm>
              <a:off x="3196062" y="679726"/>
              <a:ext cx="255600" cy="166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C6943A4-9C02-4F42-8CF2-AB4BC48E3F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87422" y="671086"/>
                <a:ext cx="2732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60DD4B9-936D-4F47-8910-C73BFD4B6893}"/>
                  </a:ext>
                </a:extLst>
              </p14:cNvPr>
              <p14:cNvContentPartPr/>
              <p14:nvPr/>
            </p14:nvContentPartPr>
            <p14:xfrm>
              <a:off x="3048102" y="684406"/>
              <a:ext cx="96840" cy="113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60DD4B9-936D-4F47-8910-C73BFD4B689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39102" y="675766"/>
                <a:ext cx="1144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526B0B4-D71A-4431-8AD4-138313EFCCE2}"/>
                  </a:ext>
                </a:extLst>
              </p14:cNvPr>
              <p14:cNvContentPartPr/>
              <p14:nvPr/>
            </p14:nvContentPartPr>
            <p14:xfrm>
              <a:off x="2727342" y="695926"/>
              <a:ext cx="97560" cy="116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526B0B4-D71A-4431-8AD4-138313EFCCE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18342" y="686926"/>
                <a:ext cx="115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3832D4-DB64-43F9-A85D-0C9F22B7ECFE}"/>
                  </a:ext>
                </a:extLst>
              </p14:cNvPr>
              <p14:cNvContentPartPr/>
              <p14:nvPr/>
            </p14:nvContentPartPr>
            <p14:xfrm>
              <a:off x="5148342" y="742006"/>
              <a:ext cx="208080" cy="202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3832D4-DB64-43F9-A85D-0C9F22B7EC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39687" y="733006"/>
                <a:ext cx="225751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092D927-61EF-4907-8E91-0ACCAE298C58}"/>
                  </a:ext>
                </a:extLst>
              </p14:cNvPr>
              <p14:cNvContentPartPr/>
              <p14:nvPr/>
            </p14:nvContentPartPr>
            <p14:xfrm>
              <a:off x="4903902" y="776206"/>
              <a:ext cx="160920" cy="70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092D927-61EF-4907-8E91-0ACCAE298C5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94922" y="767566"/>
                <a:ext cx="178521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67F471E-ADFB-468F-A721-FB61BAE6D5B3}"/>
                  </a:ext>
                </a:extLst>
              </p14:cNvPr>
              <p14:cNvContentPartPr/>
              <p14:nvPr/>
            </p14:nvContentPartPr>
            <p14:xfrm>
              <a:off x="5201622" y="983206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67F471E-ADFB-468F-A721-FB61BAE6D5B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92622" y="974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460F325-4217-4B22-A5A9-96AF2C7E342F}"/>
                  </a:ext>
                </a:extLst>
              </p14:cNvPr>
              <p14:cNvContentPartPr/>
              <p14:nvPr/>
            </p14:nvContentPartPr>
            <p14:xfrm>
              <a:off x="3750462" y="224326"/>
              <a:ext cx="17280" cy="52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460F325-4217-4B22-A5A9-96AF2C7E342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41462" y="215686"/>
                <a:ext cx="34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DCA55F9-90CF-4492-A3E3-4E4038CFB31B}"/>
                  </a:ext>
                </a:extLst>
              </p14:cNvPr>
              <p14:cNvContentPartPr/>
              <p14:nvPr/>
            </p14:nvContentPartPr>
            <p14:xfrm>
              <a:off x="3848742" y="57286"/>
              <a:ext cx="508680" cy="333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DCA55F9-90CF-4492-A3E3-4E4038CFB3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40096" y="48286"/>
                <a:ext cx="526332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B1525A1-E3BC-4376-8CF0-A4A3FD00C795}"/>
                  </a:ext>
                </a:extLst>
              </p14:cNvPr>
              <p14:cNvContentPartPr/>
              <p14:nvPr/>
            </p14:nvContentPartPr>
            <p14:xfrm>
              <a:off x="4453182" y="195526"/>
              <a:ext cx="136080" cy="150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B1525A1-E3BC-4376-8CF0-A4A3FD00C7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44519" y="186526"/>
                <a:ext cx="153767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DD775B2-10CC-4192-9259-CC505062BD34}"/>
                  </a:ext>
                </a:extLst>
              </p14:cNvPr>
              <p14:cNvContentPartPr/>
              <p14:nvPr/>
            </p14:nvContentPartPr>
            <p14:xfrm>
              <a:off x="3556782" y="169606"/>
              <a:ext cx="101880" cy="141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DD775B2-10CC-4192-9259-CC505062BD3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47782" y="160966"/>
                <a:ext cx="1195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AA73893-FA47-4A46-9E6D-B7E85953F69D}"/>
                  </a:ext>
                </a:extLst>
              </p14:cNvPr>
              <p14:cNvContentPartPr/>
              <p14:nvPr/>
            </p14:nvContentPartPr>
            <p14:xfrm>
              <a:off x="5704542" y="1161406"/>
              <a:ext cx="74160" cy="153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AA73893-FA47-4A46-9E6D-B7E85953F69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95902" y="1152766"/>
                <a:ext cx="918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E168C22-8F11-43BF-9F20-30BFC9D93F06}"/>
                  </a:ext>
                </a:extLst>
              </p14:cNvPr>
              <p14:cNvContentPartPr/>
              <p14:nvPr/>
            </p14:nvContentPartPr>
            <p14:xfrm>
              <a:off x="5017302" y="1013446"/>
              <a:ext cx="631800" cy="276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E168C22-8F11-43BF-9F20-30BFC9D93F0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008307" y="1004446"/>
                <a:ext cx="64943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266CDFD-854C-4C37-8770-C59EFAEA5FFB}"/>
                  </a:ext>
                </a:extLst>
              </p14:cNvPr>
              <p14:cNvContentPartPr/>
              <p14:nvPr/>
            </p14:nvContentPartPr>
            <p14:xfrm>
              <a:off x="998622" y="2112886"/>
              <a:ext cx="76680" cy="120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266CDFD-854C-4C37-8770-C59EFAEA5FF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89982" y="2103886"/>
                <a:ext cx="94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F910CC8-5281-464D-ABF9-45B039FCB5E2}"/>
                  </a:ext>
                </a:extLst>
              </p14:cNvPr>
              <p14:cNvContentPartPr/>
              <p14:nvPr/>
            </p14:nvContentPartPr>
            <p14:xfrm>
              <a:off x="1007622" y="2282086"/>
              <a:ext cx="312480" cy="16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F910CC8-5281-464D-ABF9-45B039FCB5E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8982" y="2273446"/>
                <a:ext cx="330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18DF7FC-C52D-403B-98EA-CCD6A48B850A}"/>
                  </a:ext>
                </a:extLst>
              </p14:cNvPr>
              <p14:cNvContentPartPr/>
              <p14:nvPr/>
            </p14:nvContentPartPr>
            <p14:xfrm>
              <a:off x="1054782" y="2330326"/>
              <a:ext cx="50400" cy="84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18DF7FC-C52D-403B-98EA-CCD6A48B850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45782" y="2321326"/>
                <a:ext cx="680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383E7EC-AC73-4654-8E26-A164ED388DF0}"/>
                  </a:ext>
                </a:extLst>
              </p14:cNvPr>
              <p14:cNvContentPartPr/>
              <p14:nvPr/>
            </p14:nvContentPartPr>
            <p14:xfrm>
              <a:off x="1178262" y="2369926"/>
              <a:ext cx="102960" cy="60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383E7EC-AC73-4654-8E26-A164ED388D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69262" y="2361286"/>
                <a:ext cx="120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02A9D39-A2F4-4E7E-917F-18D524B20616}"/>
                  </a:ext>
                </a:extLst>
              </p14:cNvPr>
              <p14:cNvContentPartPr/>
              <p14:nvPr/>
            </p14:nvContentPartPr>
            <p14:xfrm>
              <a:off x="1511982" y="2332846"/>
              <a:ext cx="71640" cy="11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02A9D39-A2F4-4E7E-917F-18D524B2061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503342" y="2323846"/>
                <a:ext cx="89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8CF66FD-2E9F-47BB-A0AC-2ECFA1AEC2D6}"/>
                  </a:ext>
                </a:extLst>
              </p14:cNvPr>
              <p14:cNvContentPartPr/>
              <p14:nvPr/>
            </p14:nvContentPartPr>
            <p14:xfrm>
              <a:off x="1508022" y="2285326"/>
              <a:ext cx="91800" cy="6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8CF66FD-2E9F-47BB-A0AC-2ECFA1AEC2D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99022" y="2276326"/>
                <a:ext cx="109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7720018-64B6-4100-87E9-E452CFB4B7D7}"/>
                  </a:ext>
                </a:extLst>
              </p14:cNvPr>
              <p14:cNvContentPartPr/>
              <p14:nvPr/>
            </p14:nvContentPartPr>
            <p14:xfrm>
              <a:off x="1142982" y="2130886"/>
              <a:ext cx="100800" cy="100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7720018-64B6-4100-87E9-E452CFB4B7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34342" y="2121886"/>
                <a:ext cx="1184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7144A2C-27EA-438B-A4B4-40FEB3AE1F91}"/>
                  </a:ext>
                </a:extLst>
              </p14:cNvPr>
              <p14:cNvContentPartPr/>
              <p14:nvPr/>
            </p14:nvContentPartPr>
            <p14:xfrm>
              <a:off x="1669302" y="2068246"/>
              <a:ext cx="1004400" cy="486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7144A2C-27EA-438B-A4B4-40FEB3AE1F9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60659" y="2059600"/>
                <a:ext cx="1022046" cy="504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561F502-2BD2-4442-849A-57A9FD4F6787}"/>
                  </a:ext>
                </a:extLst>
              </p14:cNvPr>
              <p14:cNvContentPartPr/>
              <p14:nvPr/>
            </p14:nvContentPartPr>
            <p14:xfrm>
              <a:off x="4593582" y="2233846"/>
              <a:ext cx="264600" cy="1332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561F502-2BD2-4442-849A-57A9FD4F678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84942" y="2225206"/>
                <a:ext cx="282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6BF0701-0BAA-4DB6-A371-D40133D6AC91}"/>
                  </a:ext>
                </a:extLst>
              </p14:cNvPr>
              <p14:cNvContentPartPr/>
              <p14:nvPr/>
            </p14:nvContentPartPr>
            <p14:xfrm>
              <a:off x="4417902" y="2270206"/>
              <a:ext cx="100080" cy="56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6BF0701-0BAA-4DB6-A371-D40133D6AC9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09262" y="2261566"/>
                <a:ext cx="117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8706ECD-CB10-4B50-9D0F-4CAE8A131234}"/>
                  </a:ext>
                </a:extLst>
              </p14:cNvPr>
              <p14:cNvContentPartPr/>
              <p14:nvPr/>
            </p14:nvContentPartPr>
            <p14:xfrm>
              <a:off x="4079142" y="2254006"/>
              <a:ext cx="242640" cy="1778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8706ECD-CB10-4B50-9D0F-4CAE8A13123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070142" y="2245383"/>
                <a:ext cx="260280" cy="195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807C77A-0994-48B9-A526-D0AF708AA031}"/>
                  </a:ext>
                </a:extLst>
              </p14:cNvPr>
              <p14:cNvContentPartPr/>
              <p14:nvPr/>
            </p14:nvContentPartPr>
            <p14:xfrm>
              <a:off x="4086702" y="2097406"/>
              <a:ext cx="180360" cy="117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807C77A-0994-48B9-A526-D0AF708AA03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78045" y="2088406"/>
                <a:ext cx="198035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403C885-E989-4F6B-B1C7-BBBB637769CF}"/>
                  </a:ext>
                </a:extLst>
              </p14:cNvPr>
              <p14:cNvContentPartPr/>
              <p14:nvPr/>
            </p14:nvContentPartPr>
            <p14:xfrm>
              <a:off x="4964382" y="2341846"/>
              <a:ext cx="68040" cy="75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403C885-E989-4F6B-B1C7-BBBB637769C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955382" y="2332846"/>
                <a:ext cx="856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8577FCE-CF69-4B96-840A-875CBB6C8F18}"/>
                  </a:ext>
                </a:extLst>
              </p14:cNvPr>
              <p14:cNvContentPartPr/>
              <p14:nvPr/>
            </p14:nvContentPartPr>
            <p14:xfrm>
              <a:off x="4942062" y="2309806"/>
              <a:ext cx="88920" cy="61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8577FCE-CF69-4B96-840A-875CBB6C8F1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933422" y="2301166"/>
                <a:ext cx="1065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43C4492-35CD-45A5-AE7C-59A4893F3F03}"/>
                  </a:ext>
                </a:extLst>
              </p14:cNvPr>
              <p14:cNvContentPartPr/>
              <p14:nvPr/>
            </p14:nvContentPartPr>
            <p14:xfrm>
              <a:off x="374742" y="904006"/>
              <a:ext cx="12240" cy="10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43C4492-35CD-45A5-AE7C-59A4893F3F0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5742" y="895366"/>
                <a:ext cx="29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4E7ED78-5E03-4561-B5E6-8EFE272D4B30}"/>
                  </a:ext>
                </a:extLst>
              </p14:cNvPr>
              <p14:cNvContentPartPr/>
              <p14:nvPr/>
            </p14:nvContentPartPr>
            <p14:xfrm>
              <a:off x="4349862" y="445366"/>
              <a:ext cx="876240" cy="254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4E7ED78-5E03-4561-B5E6-8EFE272D4B3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340862" y="436726"/>
                <a:ext cx="893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297B529-AE83-4698-ACC2-836BBBA0C516}"/>
                  </a:ext>
                </a:extLst>
              </p14:cNvPr>
              <p14:cNvContentPartPr/>
              <p14:nvPr/>
            </p14:nvContentPartPr>
            <p14:xfrm>
              <a:off x="5127462" y="2191006"/>
              <a:ext cx="365040" cy="371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297B529-AE83-4698-ACC2-836BBBA0C51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18471" y="2182366"/>
                <a:ext cx="382663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189F80E-9AA8-4E95-BF2D-EEBCCE30BBDC}"/>
                  </a:ext>
                </a:extLst>
              </p14:cNvPr>
              <p14:cNvContentPartPr/>
              <p14:nvPr/>
            </p14:nvContentPartPr>
            <p14:xfrm>
              <a:off x="6051582" y="2296126"/>
              <a:ext cx="78120" cy="206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189F80E-9AA8-4E95-BF2D-EEBCCE30BBD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042582" y="2287126"/>
                <a:ext cx="957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59E9825-0E42-4CC8-8225-34BA14F0C058}"/>
                  </a:ext>
                </a:extLst>
              </p14:cNvPr>
              <p14:cNvContentPartPr/>
              <p14:nvPr/>
            </p14:nvContentPartPr>
            <p14:xfrm>
              <a:off x="5688342" y="2259046"/>
              <a:ext cx="274320" cy="312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59E9825-0E42-4CC8-8225-34BA14F0C05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79342" y="2250396"/>
                <a:ext cx="291960" cy="330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0CDA438F-30B5-4FF7-9C08-786D62D42F3B}"/>
                  </a:ext>
                </a:extLst>
              </p14:cNvPr>
              <p14:cNvContentPartPr/>
              <p14:nvPr/>
            </p14:nvContentPartPr>
            <p14:xfrm>
              <a:off x="6291702" y="2428606"/>
              <a:ext cx="73440" cy="17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0CDA438F-30B5-4FF7-9C08-786D62D42F3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82702" y="2419606"/>
                <a:ext cx="91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EEED4D2-0BF9-4A4F-A373-E584E861E101}"/>
                  </a:ext>
                </a:extLst>
              </p14:cNvPr>
              <p14:cNvContentPartPr/>
              <p14:nvPr/>
            </p14:nvContentPartPr>
            <p14:xfrm>
              <a:off x="6289182" y="2394766"/>
              <a:ext cx="65160" cy="2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EEED4D2-0BF9-4A4F-A373-E584E861E10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280542" y="2385766"/>
                <a:ext cx="82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2A9C6B6-6340-4B81-AFFB-613D850D1BD0}"/>
                  </a:ext>
                </a:extLst>
              </p14:cNvPr>
              <p14:cNvContentPartPr/>
              <p14:nvPr/>
            </p14:nvContentPartPr>
            <p14:xfrm>
              <a:off x="6445422" y="2245366"/>
              <a:ext cx="43560" cy="272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2A9C6B6-6340-4B81-AFFB-613D850D1BD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436422" y="2236726"/>
                <a:ext cx="612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3EE93CD-DF20-4152-A052-DFB929073663}"/>
                  </a:ext>
                </a:extLst>
              </p14:cNvPr>
              <p14:cNvContentPartPr/>
              <p14:nvPr/>
            </p14:nvContentPartPr>
            <p14:xfrm>
              <a:off x="7121862" y="1491166"/>
              <a:ext cx="73080" cy="14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3EE93CD-DF20-4152-A052-DFB92907366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13222" y="1482166"/>
                <a:ext cx="90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D340B90-066A-4052-B111-D7C19C3E0C36}"/>
                  </a:ext>
                </a:extLst>
              </p14:cNvPr>
              <p14:cNvContentPartPr/>
              <p14:nvPr/>
            </p14:nvContentPartPr>
            <p14:xfrm>
              <a:off x="7102782" y="1447966"/>
              <a:ext cx="111600" cy="18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D340B90-066A-4052-B111-D7C19C3E0C3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093782" y="1438966"/>
                <a:ext cx="129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09C2E5C-292C-4CF3-B832-BB77A3CDA002}"/>
                  </a:ext>
                </a:extLst>
              </p14:cNvPr>
              <p14:cNvContentPartPr/>
              <p14:nvPr/>
            </p14:nvContentPartPr>
            <p14:xfrm>
              <a:off x="241182" y="1985086"/>
              <a:ext cx="360" cy="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09C2E5C-292C-4CF3-B832-BB77A3CDA00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32182" y="19760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8E7A870-C284-454D-B6E9-277230A800C2}"/>
                  </a:ext>
                </a:extLst>
              </p14:cNvPr>
              <p14:cNvContentPartPr/>
              <p14:nvPr/>
            </p14:nvContentPartPr>
            <p14:xfrm>
              <a:off x="6481062" y="1659646"/>
              <a:ext cx="124200" cy="1090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8E7A870-C284-454D-B6E9-277230A800C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472062" y="1650646"/>
                <a:ext cx="141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DE37639-B8CC-4CAD-B137-84176CDE4C43}"/>
                  </a:ext>
                </a:extLst>
              </p14:cNvPr>
              <p14:cNvContentPartPr/>
              <p14:nvPr/>
            </p14:nvContentPartPr>
            <p14:xfrm>
              <a:off x="7215102" y="852886"/>
              <a:ext cx="373680" cy="306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DE37639-B8CC-4CAD-B137-84176CDE4C4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06462" y="843779"/>
                <a:ext cx="391320" cy="4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B3F222D-FBE2-4E10-A740-4A6CFF473DDA}"/>
                  </a:ext>
                </a:extLst>
              </p14:cNvPr>
              <p14:cNvContentPartPr/>
              <p14:nvPr/>
            </p14:nvContentPartPr>
            <p14:xfrm>
              <a:off x="7206102" y="690526"/>
              <a:ext cx="320760" cy="132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B3F222D-FBE2-4E10-A740-4A6CFF473DD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97462" y="681886"/>
                <a:ext cx="338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2C6F2C1-4BCB-4B02-B982-33BE7A3DFA2B}"/>
                  </a:ext>
                </a:extLst>
              </p14:cNvPr>
              <p14:cNvContentPartPr/>
              <p14:nvPr/>
            </p14:nvContentPartPr>
            <p14:xfrm>
              <a:off x="7303662" y="942886"/>
              <a:ext cx="218520" cy="103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2C6F2C1-4BCB-4B02-B982-33BE7A3DFA2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295022" y="934246"/>
                <a:ext cx="236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EEFB772-D88E-4B01-AE42-E31F32F26677}"/>
                  </a:ext>
                </a:extLst>
              </p14:cNvPr>
              <p14:cNvContentPartPr/>
              <p14:nvPr/>
            </p14:nvContentPartPr>
            <p14:xfrm>
              <a:off x="8119422" y="333406"/>
              <a:ext cx="118800" cy="1234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EEFB772-D88E-4B01-AE42-E31F32F2667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110422" y="324766"/>
                <a:ext cx="136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0CB9105-0C9C-45B2-9703-223F22953AFD}"/>
                  </a:ext>
                </a:extLst>
              </p14:cNvPr>
              <p14:cNvContentPartPr/>
              <p14:nvPr/>
            </p14:nvContentPartPr>
            <p14:xfrm>
              <a:off x="6288822" y="1079326"/>
              <a:ext cx="722520" cy="5335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0CB9105-0C9C-45B2-9703-223F22953AF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280178" y="1070326"/>
                <a:ext cx="740169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E3BA3000-D679-4140-A554-2A3CB902C74A}"/>
                  </a:ext>
                </a:extLst>
              </p14:cNvPr>
              <p14:cNvContentPartPr/>
              <p14:nvPr/>
            </p14:nvContentPartPr>
            <p14:xfrm>
              <a:off x="7709742" y="679366"/>
              <a:ext cx="1143000" cy="8668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E3BA3000-D679-4140-A554-2A3CB902C74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01102" y="670370"/>
                <a:ext cx="1160640" cy="884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A43FDC48-4103-4F5D-8182-F3B1A64A67C3}"/>
                  </a:ext>
                </a:extLst>
              </p14:cNvPr>
              <p14:cNvContentPartPr/>
              <p14:nvPr/>
            </p14:nvContentPartPr>
            <p14:xfrm>
              <a:off x="6581862" y="2362006"/>
              <a:ext cx="72720" cy="13716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A43FDC48-4103-4F5D-8182-F3B1A64A67C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572862" y="2353006"/>
                <a:ext cx="903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3C0DBCB-3E9B-4B30-BCC6-AADDB3911335}"/>
                  </a:ext>
                </a:extLst>
              </p14:cNvPr>
              <p14:cNvContentPartPr/>
              <p14:nvPr/>
            </p14:nvContentPartPr>
            <p14:xfrm>
              <a:off x="6713982" y="2286406"/>
              <a:ext cx="326520" cy="1731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3C0DBCB-3E9B-4B30-BCC6-AADDB391133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705342" y="2277406"/>
                <a:ext cx="344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65ED0E0-DB8A-4268-925E-3E1FE8347B6B}"/>
                  </a:ext>
                </a:extLst>
              </p14:cNvPr>
              <p14:cNvContentPartPr/>
              <p14:nvPr/>
            </p14:nvContentPartPr>
            <p14:xfrm>
              <a:off x="8056782" y="2328886"/>
              <a:ext cx="75960" cy="2368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65ED0E0-DB8A-4268-925E-3E1FE8347B6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048142" y="2320246"/>
                <a:ext cx="936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9DCDC5A1-0058-4562-92B4-77CA25DFC6A5}"/>
                  </a:ext>
                </a:extLst>
              </p14:cNvPr>
              <p14:cNvContentPartPr/>
              <p14:nvPr/>
            </p14:nvContentPartPr>
            <p14:xfrm>
              <a:off x="7670142" y="2313766"/>
              <a:ext cx="329400" cy="1728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9DCDC5A1-0058-4562-92B4-77CA25DFC6A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61142" y="2304766"/>
                <a:ext cx="3470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9D105A4-2D97-4715-BA47-71C31CE5E386}"/>
                  </a:ext>
                </a:extLst>
              </p14:cNvPr>
              <p14:cNvContentPartPr/>
              <p14:nvPr/>
            </p14:nvContentPartPr>
            <p14:xfrm>
              <a:off x="7441182" y="2392966"/>
              <a:ext cx="100800" cy="687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9D105A4-2D97-4715-BA47-71C31CE5E38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432542" y="2384013"/>
                <a:ext cx="118440" cy="86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C0AA477-3769-45FF-ADEC-6D758A448BF2}"/>
                  </a:ext>
                </a:extLst>
              </p14:cNvPr>
              <p14:cNvContentPartPr/>
              <p14:nvPr/>
            </p14:nvContentPartPr>
            <p14:xfrm>
              <a:off x="4077702" y="2692846"/>
              <a:ext cx="71280" cy="1029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C0AA477-3769-45FF-ADEC-6D758A448BF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068702" y="2683846"/>
                <a:ext cx="889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6D6B6C28-6803-4A08-A5D4-998D06A9FADF}"/>
                  </a:ext>
                </a:extLst>
              </p14:cNvPr>
              <p14:cNvContentPartPr/>
              <p14:nvPr/>
            </p14:nvContentPartPr>
            <p14:xfrm>
              <a:off x="4110462" y="2845846"/>
              <a:ext cx="316440" cy="19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6D6B6C28-6803-4A08-A5D4-998D06A9FAD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101822" y="2837206"/>
                <a:ext cx="334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5E7297F0-EB71-4054-B947-DF3589BE505F}"/>
                  </a:ext>
                </a:extLst>
              </p14:cNvPr>
              <p14:cNvContentPartPr/>
              <p14:nvPr/>
            </p14:nvContentPartPr>
            <p14:xfrm>
              <a:off x="4151862" y="2902366"/>
              <a:ext cx="66240" cy="954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5E7297F0-EB71-4054-B947-DF3589BE505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142862" y="2893726"/>
                <a:ext cx="838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AF2C3B3-C4C2-489B-B687-51C6C7488454}"/>
                  </a:ext>
                </a:extLst>
              </p14:cNvPr>
              <p14:cNvContentPartPr/>
              <p14:nvPr/>
            </p14:nvContentPartPr>
            <p14:xfrm>
              <a:off x="4308822" y="2957806"/>
              <a:ext cx="93240" cy="601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AF2C3B3-C4C2-489B-B687-51C6C748845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299822" y="2948806"/>
                <a:ext cx="1108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BFDF2EA6-AB4F-4C89-A2EB-04B2461158B8}"/>
                  </a:ext>
                </a:extLst>
              </p14:cNvPr>
              <p14:cNvContentPartPr/>
              <p14:nvPr/>
            </p14:nvContentPartPr>
            <p14:xfrm>
              <a:off x="4629942" y="2910646"/>
              <a:ext cx="57960" cy="100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BFDF2EA6-AB4F-4C89-A2EB-04B2461158B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621302" y="2901646"/>
                <a:ext cx="75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6DAE83C-A7E6-4229-9D50-B065EB3F3B31}"/>
                  </a:ext>
                </a:extLst>
              </p14:cNvPr>
              <p14:cNvContentPartPr/>
              <p14:nvPr/>
            </p14:nvContentPartPr>
            <p14:xfrm>
              <a:off x="4600782" y="2871766"/>
              <a:ext cx="87120" cy="100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6DAE83C-A7E6-4229-9D50-B065EB3F3B31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592142" y="2862766"/>
                <a:ext cx="104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5D6C2CE1-4B6D-4D04-974B-0DC2760B6872}"/>
                  </a:ext>
                </a:extLst>
              </p14:cNvPr>
              <p14:cNvContentPartPr/>
              <p14:nvPr/>
            </p14:nvContentPartPr>
            <p14:xfrm>
              <a:off x="4834062" y="2751886"/>
              <a:ext cx="50400" cy="2354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5D6C2CE1-4B6D-4D04-974B-0DC2760B687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825422" y="2742886"/>
                <a:ext cx="68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D8836AC-2F31-4385-9F44-92D3297D1CFD}"/>
                  </a:ext>
                </a:extLst>
              </p14:cNvPr>
              <p14:cNvContentPartPr/>
              <p14:nvPr/>
            </p14:nvContentPartPr>
            <p14:xfrm>
              <a:off x="5036022" y="2898766"/>
              <a:ext cx="225360" cy="212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D8836AC-2F31-4385-9F44-92D3297D1CF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027022" y="2889766"/>
                <a:ext cx="243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9687B905-F3F9-4E54-9D5B-7762E0AD3DCD}"/>
                  </a:ext>
                </a:extLst>
              </p14:cNvPr>
              <p14:cNvContentPartPr/>
              <p14:nvPr/>
            </p14:nvContentPartPr>
            <p14:xfrm>
              <a:off x="5055822" y="2954566"/>
              <a:ext cx="57600" cy="781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9687B905-F3F9-4E54-9D5B-7762E0AD3DC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46822" y="2945926"/>
                <a:ext cx="752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829BC657-A800-4D64-B644-6AD7D71AB26E}"/>
                  </a:ext>
                </a:extLst>
              </p14:cNvPr>
              <p14:cNvContentPartPr/>
              <p14:nvPr/>
            </p14:nvContentPartPr>
            <p14:xfrm>
              <a:off x="5178222" y="3003166"/>
              <a:ext cx="79920" cy="658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829BC657-A800-4D64-B644-6AD7D71AB26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169222" y="2994526"/>
                <a:ext cx="97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98C510C8-C893-41F3-B593-D26F1FAF14EC}"/>
                  </a:ext>
                </a:extLst>
              </p14:cNvPr>
              <p14:cNvContentPartPr/>
              <p14:nvPr/>
            </p14:nvContentPartPr>
            <p14:xfrm>
              <a:off x="5029182" y="2745766"/>
              <a:ext cx="191880" cy="116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98C510C8-C893-41F3-B593-D26F1FAF14E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020182" y="2737099"/>
                <a:ext cx="209520" cy="134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A21E989-0978-4ADB-B019-C25B5B20047E}"/>
                  </a:ext>
                </a:extLst>
              </p14:cNvPr>
              <p14:cNvContentPartPr/>
              <p14:nvPr/>
            </p14:nvContentPartPr>
            <p14:xfrm>
              <a:off x="4252662" y="2713006"/>
              <a:ext cx="60480" cy="993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A21E989-0978-4ADB-B019-C25B5B20047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243662" y="2704335"/>
                <a:ext cx="78120" cy="117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ABE6564-293D-487E-AB1D-7B4010B737CB}"/>
                  </a:ext>
                </a:extLst>
              </p14:cNvPr>
              <p14:cNvContentPartPr/>
              <p14:nvPr/>
            </p14:nvContentPartPr>
            <p14:xfrm>
              <a:off x="6138702" y="3000646"/>
              <a:ext cx="57240" cy="144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ABE6564-293D-487E-AB1D-7B4010B737CB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130062" y="2992006"/>
                <a:ext cx="748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1D22C2A-1FC2-46E9-A015-5DB8DF3D8029}"/>
                  </a:ext>
                </a:extLst>
              </p14:cNvPr>
              <p14:cNvContentPartPr/>
              <p14:nvPr/>
            </p14:nvContentPartPr>
            <p14:xfrm>
              <a:off x="6131142" y="2967886"/>
              <a:ext cx="76680" cy="720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1D22C2A-1FC2-46E9-A015-5DB8DF3D802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122502" y="2959246"/>
                <a:ext cx="943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E8053833-77A6-4B16-85D9-21E2D14771B8}"/>
                  </a:ext>
                </a:extLst>
              </p14:cNvPr>
              <p14:cNvContentPartPr/>
              <p14:nvPr/>
            </p14:nvContentPartPr>
            <p14:xfrm>
              <a:off x="6264702" y="2843686"/>
              <a:ext cx="45000" cy="2354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E8053833-77A6-4B16-85D9-21E2D14771B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255702" y="2834686"/>
                <a:ext cx="62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FC4CD342-4685-4C02-A273-1CC08CC27E95}"/>
                  </a:ext>
                </a:extLst>
              </p14:cNvPr>
              <p14:cNvContentPartPr/>
              <p14:nvPr/>
            </p14:nvContentPartPr>
            <p14:xfrm>
              <a:off x="4352382" y="750286"/>
              <a:ext cx="453600" cy="1951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FC4CD342-4685-4C02-A273-1CC08CC27E9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343742" y="741286"/>
                <a:ext cx="47124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78DD1D11-20E3-440D-9B2F-B22BC68E91A0}"/>
                  </a:ext>
                </a:extLst>
              </p14:cNvPr>
              <p14:cNvContentPartPr/>
              <p14:nvPr/>
            </p14:nvContentPartPr>
            <p14:xfrm>
              <a:off x="5463702" y="2764846"/>
              <a:ext cx="499680" cy="3999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78DD1D11-20E3-440D-9B2F-B22BC68E91A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455062" y="2755846"/>
                <a:ext cx="5173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AC5A214-7BC3-4D53-AFC0-6C0878F44492}"/>
                  </a:ext>
                </a:extLst>
              </p14:cNvPr>
              <p14:cNvContentPartPr/>
              <p14:nvPr/>
            </p14:nvContentPartPr>
            <p14:xfrm>
              <a:off x="6404742" y="2921806"/>
              <a:ext cx="98640" cy="11952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AC5A214-7BC3-4D53-AFC0-6C0878F4449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95742" y="2912806"/>
                <a:ext cx="1162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299399E9-3F09-4FCF-A684-AF7D24D64BF4}"/>
                  </a:ext>
                </a:extLst>
              </p14:cNvPr>
              <p14:cNvContentPartPr/>
              <p14:nvPr/>
            </p14:nvContentPartPr>
            <p14:xfrm>
              <a:off x="3026142" y="1598806"/>
              <a:ext cx="695520" cy="314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299399E9-3F09-4FCF-A684-AF7D24D64BF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017147" y="1590166"/>
                <a:ext cx="713151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6483AFF-B209-4850-9462-7FAC9AD113F7}"/>
                  </a:ext>
                </a:extLst>
              </p14:cNvPr>
              <p14:cNvContentPartPr/>
              <p14:nvPr/>
            </p14:nvContentPartPr>
            <p14:xfrm>
              <a:off x="6994062" y="2904886"/>
              <a:ext cx="82080" cy="214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6483AFF-B209-4850-9462-7FAC9AD113F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985062" y="2895886"/>
                <a:ext cx="997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0728C533-DBA1-473A-B684-62E862BAE86E}"/>
                  </a:ext>
                </a:extLst>
              </p14:cNvPr>
              <p14:cNvContentPartPr/>
              <p14:nvPr/>
            </p14:nvContentPartPr>
            <p14:xfrm>
              <a:off x="6789942" y="2930806"/>
              <a:ext cx="88920" cy="1159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0728C533-DBA1-473A-B684-62E862BAE86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781302" y="2922166"/>
                <a:ext cx="106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93EF8872-D9C5-41FB-B94B-D11C191CDA74}"/>
                  </a:ext>
                </a:extLst>
              </p14:cNvPr>
              <p14:cNvContentPartPr/>
              <p14:nvPr/>
            </p14:nvContentPartPr>
            <p14:xfrm>
              <a:off x="1677582" y="1589086"/>
              <a:ext cx="1070640" cy="3297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93EF8872-D9C5-41FB-B94B-D11C191CDA7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68582" y="1580086"/>
                <a:ext cx="1088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3364CAC2-623F-46E2-8C14-F7EE603041CC}"/>
                  </a:ext>
                </a:extLst>
              </p14:cNvPr>
              <p14:cNvContentPartPr/>
              <p14:nvPr/>
            </p14:nvContentPartPr>
            <p14:xfrm>
              <a:off x="1104822" y="3201886"/>
              <a:ext cx="79920" cy="144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3364CAC2-623F-46E2-8C14-F7EE603041C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95822" y="3192886"/>
                <a:ext cx="97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81579562-3912-4E22-A6C0-586A334DDD23}"/>
                  </a:ext>
                </a:extLst>
              </p14:cNvPr>
              <p14:cNvContentPartPr/>
              <p14:nvPr/>
            </p14:nvContentPartPr>
            <p14:xfrm>
              <a:off x="1122462" y="3158686"/>
              <a:ext cx="84600" cy="9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81579562-3912-4E22-A6C0-586A334DDD2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13462" y="3149686"/>
                <a:ext cx="102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D4349FB3-4CBC-4D32-90F6-D84DC7E259E8}"/>
                  </a:ext>
                </a:extLst>
              </p14:cNvPr>
              <p14:cNvContentPartPr/>
              <p14:nvPr/>
            </p14:nvContentPartPr>
            <p14:xfrm>
              <a:off x="1366902" y="3036286"/>
              <a:ext cx="200160" cy="25020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D4349FB3-4CBC-4D32-90F6-D84DC7E259E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357902" y="3027286"/>
                <a:ext cx="2178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FA493531-5C10-4A6E-9727-95CBD30D7C50}"/>
                  </a:ext>
                </a:extLst>
              </p14:cNvPr>
              <p14:cNvContentPartPr/>
              <p14:nvPr/>
            </p14:nvContentPartPr>
            <p14:xfrm>
              <a:off x="2896182" y="3091006"/>
              <a:ext cx="52200" cy="2167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FA493531-5C10-4A6E-9727-95CBD30D7C5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887182" y="3082366"/>
                <a:ext cx="69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DC7525CD-A9CD-4971-9209-7355FCDA87A5}"/>
                  </a:ext>
                </a:extLst>
              </p14:cNvPr>
              <p14:cNvContentPartPr/>
              <p14:nvPr/>
            </p14:nvContentPartPr>
            <p14:xfrm>
              <a:off x="3030822" y="3244726"/>
              <a:ext cx="26280" cy="306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DC7525CD-A9CD-4971-9209-7355FCDA87A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022182" y="3235726"/>
                <a:ext cx="439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AD44C722-A4CF-442C-9CB9-6CEB12507C01}"/>
                  </a:ext>
                </a:extLst>
              </p14:cNvPr>
              <p14:cNvContentPartPr/>
              <p14:nvPr/>
            </p14:nvContentPartPr>
            <p14:xfrm>
              <a:off x="3187062" y="3117646"/>
              <a:ext cx="59760" cy="17892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AD44C722-A4CF-442C-9CB9-6CEB12507C0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178062" y="3109006"/>
                <a:ext cx="774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8149899-1950-49B1-A769-C3295A9A0EE7}"/>
                  </a:ext>
                </a:extLst>
              </p14:cNvPr>
              <p14:cNvContentPartPr/>
              <p14:nvPr/>
            </p14:nvContentPartPr>
            <p14:xfrm>
              <a:off x="3326382" y="3181726"/>
              <a:ext cx="17640" cy="11088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8149899-1950-49B1-A769-C3295A9A0EE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317742" y="3172726"/>
                <a:ext cx="352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0B8F049-DFB8-46F7-9E9D-93322D08E50A}"/>
                  </a:ext>
                </a:extLst>
              </p14:cNvPr>
              <p14:cNvContentPartPr/>
              <p14:nvPr/>
            </p14:nvContentPartPr>
            <p14:xfrm>
              <a:off x="3596022" y="3202246"/>
              <a:ext cx="9720" cy="864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0B8F049-DFB8-46F7-9E9D-93322D08E50A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587382" y="3193246"/>
                <a:ext cx="27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F11277A6-C6B5-4F76-B6E7-9232363DD594}"/>
                  </a:ext>
                </a:extLst>
              </p14:cNvPr>
              <p14:cNvContentPartPr/>
              <p14:nvPr/>
            </p14:nvContentPartPr>
            <p14:xfrm>
              <a:off x="3670542" y="3166246"/>
              <a:ext cx="100080" cy="2001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F11277A6-C6B5-4F76-B6E7-9232363DD59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661902" y="3157246"/>
                <a:ext cx="117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22F0262A-8CC4-40A7-A784-007E11C5D527}"/>
                  </a:ext>
                </a:extLst>
              </p14:cNvPr>
              <p14:cNvContentPartPr/>
              <p14:nvPr/>
            </p14:nvContentPartPr>
            <p14:xfrm>
              <a:off x="1184382" y="3808486"/>
              <a:ext cx="87480" cy="1656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22F0262A-8CC4-40A7-A784-007E11C5D52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175382" y="3799486"/>
                <a:ext cx="1051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842C5510-B76C-4652-8A63-2557A85E6927}"/>
                  </a:ext>
                </a:extLst>
              </p14:cNvPr>
              <p14:cNvContentPartPr/>
              <p14:nvPr/>
            </p14:nvContentPartPr>
            <p14:xfrm>
              <a:off x="1156662" y="3778246"/>
              <a:ext cx="101520" cy="324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842C5510-B76C-4652-8A63-2557A85E6927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148022" y="3769246"/>
                <a:ext cx="119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3D1D7844-8F02-4C4E-BFA1-5A0BDFB3BF8B}"/>
                  </a:ext>
                </a:extLst>
              </p14:cNvPr>
              <p14:cNvContentPartPr/>
              <p14:nvPr/>
            </p14:nvContentPartPr>
            <p14:xfrm>
              <a:off x="2543742" y="3091726"/>
              <a:ext cx="258480" cy="1627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3D1D7844-8F02-4C4E-BFA1-5A0BDFB3BF8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534742" y="3083086"/>
                <a:ext cx="276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CB983CB-B5B4-4596-B80B-05EF0CB94638}"/>
                  </a:ext>
                </a:extLst>
              </p14:cNvPr>
              <p14:cNvContentPartPr/>
              <p14:nvPr/>
            </p14:nvContentPartPr>
            <p14:xfrm>
              <a:off x="2312982" y="3166966"/>
              <a:ext cx="149400" cy="7704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CB983CB-B5B4-4596-B80B-05EF0CB9463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303982" y="3158008"/>
                <a:ext cx="167040" cy="94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33B7A24E-FB1E-4895-9820-2D260DE53FF3}"/>
                  </a:ext>
                </a:extLst>
              </p14:cNvPr>
              <p14:cNvContentPartPr/>
              <p14:nvPr/>
            </p14:nvContentPartPr>
            <p14:xfrm>
              <a:off x="1680822" y="3067246"/>
              <a:ext cx="320760" cy="18072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33B7A24E-FB1E-4895-9820-2D260DE53FF3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672182" y="3058246"/>
                <a:ext cx="338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986DC508-9EAA-474B-B167-93E33344876D}"/>
                  </a:ext>
                </a:extLst>
              </p14:cNvPr>
              <p14:cNvContentPartPr/>
              <p14:nvPr/>
            </p14:nvContentPartPr>
            <p14:xfrm>
              <a:off x="1541502" y="3716326"/>
              <a:ext cx="74160" cy="1357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986DC508-9EAA-474B-B167-93E33344876D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532862" y="3707686"/>
                <a:ext cx="91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B5A8A87-23AC-4ED5-A3BB-2F2A5A383E47}"/>
                  </a:ext>
                </a:extLst>
              </p14:cNvPr>
              <p14:cNvContentPartPr/>
              <p14:nvPr/>
            </p14:nvContentPartPr>
            <p14:xfrm>
              <a:off x="3292542" y="3750526"/>
              <a:ext cx="33840" cy="1314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B5A8A87-23AC-4ED5-A3BB-2F2A5A383E4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283902" y="3741526"/>
                <a:ext cx="51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A4A54503-63C2-418A-BD10-D658C40302E5}"/>
                  </a:ext>
                </a:extLst>
              </p14:cNvPr>
              <p14:cNvContentPartPr/>
              <p14:nvPr/>
            </p14:nvContentPartPr>
            <p14:xfrm>
              <a:off x="3589182" y="3829726"/>
              <a:ext cx="121680" cy="655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A4A54503-63C2-418A-BD10-D658C40302E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580182" y="3821086"/>
                <a:ext cx="1393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96C7D904-EC1C-4C7F-916D-6D6FDD679BD4}"/>
                  </a:ext>
                </a:extLst>
              </p14:cNvPr>
              <p14:cNvContentPartPr/>
              <p14:nvPr/>
            </p14:nvContentPartPr>
            <p14:xfrm>
              <a:off x="3382542" y="3781126"/>
              <a:ext cx="101520" cy="14004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96C7D904-EC1C-4C7F-916D-6D6FDD679BD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373574" y="3772126"/>
                <a:ext cx="119098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44DB4945-662D-4DA6-83C2-D9F1DC4BFED6}"/>
                  </a:ext>
                </a:extLst>
              </p14:cNvPr>
              <p14:cNvContentPartPr/>
              <p14:nvPr/>
            </p14:nvContentPartPr>
            <p14:xfrm>
              <a:off x="2903022" y="3681406"/>
              <a:ext cx="317880" cy="19080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44DB4945-662D-4DA6-83C2-D9F1DC4BFED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94382" y="3672406"/>
                <a:ext cx="3355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C4586B72-2FD5-446A-B467-1347724D21AB}"/>
                  </a:ext>
                </a:extLst>
              </p14:cNvPr>
              <p14:cNvContentPartPr/>
              <p14:nvPr/>
            </p14:nvContentPartPr>
            <p14:xfrm>
              <a:off x="2726262" y="3769966"/>
              <a:ext cx="100080" cy="910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C4586B72-2FD5-446A-B467-1347724D21A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717591" y="3761326"/>
                <a:ext cx="117784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4A74A2A9-D57B-48F4-91B3-8CF27907BA70}"/>
                  </a:ext>
                </a:extLst>
              </p14:cNvPr>
              <p14:cNvContentPartPr/>
              <p14:nvPr/>
            </p14:nvContentPartPr>
            <p14:xfrm>
              <a:off x="2444022" y="3805606"/>
              <a:ext cx="111600" cy="7128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4A74A2A9-D57B-48F4-91B3-8CF27907BA7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435382" y="3796606"/>
                <a:ext cx="129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230A19CF-391C-4161-98D0-1F7AB1C3EB35}"/>
                  </a:ext>
                </a:extLst>
              </p14:cNvPr>
              <p14:cNvContentPartPr/>
              <p14:nvPr/>
            </p14:nvContentPartPr>
            <p14:xfrm>
              <a:off x="2184462" y="3714166"/>
              <a:ext cx="177120" cy="15372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230A19CF-391C-4161-98D0-1F7AB1C3EB3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175822" y="3705145"/>
                <a:ext cx="194760" cy="17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4C74AA6D-46C5-4DFF-BC22-22E938DC2BBD}"/>
                  </a:ext>
                </a:extLst>
              </p14:cNvPr>
              <p14:cNvContentPartPr/>
              <p14:nvPr/>
            </p14:nvContentPartPr>
            <p14:xfrm>
              <a:off x="1725102" y="3649006"/>
              <a:ext cx="335880" cy="1616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4C74AA6D-46C5-4DFF-BC22-22E938DC2BBD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716112" y="3640006"/>
                <a:ext cx="353501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C3CFB5A2-0B1F-42B1-B74C-D0CDD6C880BA}"/>
                  </a:ext>
                </a:extLst>
              </p14:cNvPr>
              <p14:cNvContentPartPr/>
              <p14:nvPr/>
            </p14:nvContentPartPr>
            <p14:xfrm>
              <a:off x="4721382" y="3741886"/>
              <a:ext cx="379080" cy="19440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C3CFB5A2-0B1F-42B1-B74C-D0CDD6C880B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712742" y="3732886"/>
                <a:ext cx="3967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44563539-3CA2-439F-84CF-666FEC896D6E}"/>
                  </a:ext>
                </a:extLst>
              </p14:cNvPr>
              <p14:cNvContentPartPr/>
              <p14:nvPr/>
            </p14:nvContentPartPr>
            <p14:xfrm>
              <a:off x="4364982" y="3797326"/>
              <a:ext cx="209880" cy="19836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44563539-3CA2-439F-84CF-666FEC896D6E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356342" y="3788326"/>
                <a:ext cx="227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DB15954E-8FB0-460F-BFE6-0C698D9E3D7C}"/>
                  </a:ext>
                </a:extLst>
              </p14:cNvPr>
              <p14:cNvContentPartPr/>
              <p14:nvPr/>
            </p14:nvContentPartPr>
            <p14:xfrm>
              <a:off x="3970062" y="3729646"/>
              <a:ext cx="327960" cy="21060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DB15954E-8FB0-460F-BFE6-0C698D9E3D7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961062" y="3720646"/>
                <a:ext cx="34560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713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By the chain rule,</a:t>
                </a:r>
              </a:p>
              <a:p>
                <a:pPr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en-US" sz="1200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0AC05A-9537-42B6-B43C-E8C8ED3C5242}"/>
                  </a:ext>
                </a:extLst>
              </p:cNvPr>
              <p:cNvSpPr txBox="1"/>
              <p:nvPr/>
            </p:nvSpPr>
            <p:spPr>
              <a:xfrm>
                <a:off x="2010229" y="2101937"/>
                <a:ext cx="4550229" cy="475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0AC05A-9537-42B6-B43C-E8C8ED3C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229" y="2101937"/>
                <a:ext cx="4550229" cy="475002"/>
              </a:xfrm>
              <a:prstGeom prst="rect">
                <a:avLst/>
              </a:prstGeom>
              <a:blipFill>
                <a:blip r:embed="rId3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99EDE69B-3041-4F90-B949-6E5D1CD6446F}"/>
                  </a:ext>
                </a:extLst>
              </p:cNvPr>
              <p:cNvSpPr txBox="1"/>
              <p:nvPr/>
            </p:nvSpPr>
            <p:spPr bwMode="auto">
              <a:xfrm>
                <a:off x="2835161" y="3427412"/>
                <a:ext cx="2900363" cy="7667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eqAr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99EDE69B-3041-4F90-B949-6E5D1CD64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5161" y="3427412"/>
                <a:ext cx="2900363" cy="766763"/>
              </a:xfrm>
              <a:prstGeom prst="rect">
                <a:avLst/>
              </a:prstGeom>
              <a:blipFill>
                <a:blip r:embed="rId4"/>
                <a:stretch>
                  <a:fillRect l="-17647" t="-115873" b="-1349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51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7834-4371-1FEF-CD68-7C4B0FF4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77AC-543E-9BBB-0327-098F6B11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Directional (Fréchet)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Rectangle 11">
                <a:extLst>
                  <a:ext uri="{FF2B5EF4-FFF2-40B4-BE49-F238E27FC236}">
                    <a16:creationId xmlns:a16="http://schemas.microsoft.com/office/drawing/2014/main" id="{F5F01074-D7B5-FD03-11F6-A35E041370D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69471" y="1026695"/>
                <a:ext cx="7593806" cy="2702751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>
                    <a:solidFill>
                      <a:schemeClr val="tx1"/>
                    </a:solidFill>
                  </a:rPr>
                  <a:t>The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00FF"/>
                    </a:solidFill>
                  </a:rPr>
                  <a:t>directional derivative</a:t>
                </a:r>
                <a:r>
                  <a:rPr lang="en-US" sz="1200" dirty="0">
                    <a:solidFill>
                      <a:schemeClr val="tx1"/>
                    </a:solidFill>
                  </a:rPr>
                  <a:t> of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a point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dirty="0"/>
                  <a:t>, </a:t>
                </a:r>
                <a:r>
                  <a:rPr lang="en-US" sz="1200" dirty="0">
                    <a:solidFill>
                      <a:schemeClr val="tx1"/>
                    </a:solidFill>
                  </a:rPr>
                  <a:t>in the direction of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unit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200" dirty="0"/>
                  <a:t>, </a:t>
                </a:r>
                <a:r>
                  <a:rPr lang="en-US" sz="1200" dirty="0">
                    <a:solidFill>
                      <a:schemeClr val="tx1"/>
                    </a:solidFill>
                  </a:rPr>
                  <a:t>measures the rate of change of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as we move in that direction.</a:t>
                </a:r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Formula:</a:t>
                </a:r>
                <a:endParaRPr lang="en-US" sz="1200" b="1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𝐷𝑓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200" b="1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Result: </a:t>
                </a:r>
                <a:r>
                  <a:rPr lang="en-US" sz="1200" dirty="0">
                    <a:solidFill>
                      <a:schemeClr val="tx1"/>
                    </a:solidFill>
                  </a:rPr>
                  <a:t>For a differentiable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the directional derivative can be calculated as:</a:t>
                </a: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𝐷𝑓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1200" b="1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is the gradient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⋅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denotes the dot product.</a:t>
                </a:r>
              </a:p>
            </p:txBody>
          </p:sp>
        </mc:Choice>
        <mc:Fallback xmlns="">
          <p:sp>
            <p:nvSpPr>
              <p:cNvPr id="1029" name="Rectangle 11">
                <a:extLst>
                  <a:ext uri="{FF2B5EF4-FFF2-40B4-BE49-F238E27FC236}">
                    <a16:creationId xmlns:a16="http://schemas.microsoft.com/office/drawing/2014/main" id="{F5F01074-D7B5-FD03-11F6-A35E041370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471" y="1026695"/>
                <a:ext cx="7593806" cy="2702751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48CA2A-7D1B-4473-AAA9-A2AF1735CA22}"/>
                  </a:ext>
                </a:extLst>
              </p14:cNvPr>
              <p14:cNvContentPartPr/>
              <p14:nvPr/>
            </p14:nvContentPartPr>
            <p14:xfrm>
              <a:off x="5740182" y="208846"/>
              <a:ext cx="664920" cy="595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48CA2A-7D1B-4473-AAA9-A2AF1735CA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1182" y="200206"/>
                <a:ext cx="682560" cy="6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9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ABD0-FC6F-4AC3-83F1-7730F5BE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Directional (Fréchet)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9" name="Rectangle 11">
                <a:extLst>
                  <a:ext uri="{FF2B5EF4-FFF2-40B4-BE49-F238E27FC236}">
                    <a16:creationId xmlns:a16="http://schemas.microsoft.com/office/drawing/2014/main" id="{D79F71F4-DE46-4202-ADB9-56FA7EC1533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69471" y="1026695"/>
                <a:ext cx="7593806" cy="4015568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/>
                  <a:t>Proof</a:t>
                </a:r>
                <a:r>
                  <a:rPr lang="en-US" sz="1200" dirty="0"/>
                  <a:t> (for interested students)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From the definition, 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𝐷𝑓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To compute this derivative, assume: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So,</a:t>
                </a:r>
              </a:p>
              <a:p>
                <a:pPr>
                  <a:lnSpc>
                    <a:spcPct val="15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FontTx/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By using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the Chain Rule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, assuming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we have: </a:t>
                </a:r>
              </a:p>
              <a:p>
                <a:pPr>
                  <a:lnSpc>
                    <a:spcPct val="100000"/>
                  </a:lnSpc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1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So, replacing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in the above gives:</a:t>
                </a:r>
              </a:p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𝐷𝑓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Setting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a very important technique. Make sure not to forget it! It is used a lot.</a:t>
                </a:r>
                <a:endParaRPr lang="en-US" altLang="en-US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29" name="Rectangle 11">
                <a:extLst>
                  <a:ext uri="{FF2B5EF4-FFF2-40B4-BE49-F238E27FC236}">
                    <a16:creationId xmlns:a16="http://schemas.microsoft.com/office/drawing/2014/main" id="{D79F71F4-DE46-4202-ADB9-56FA7EC15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471" y="1026695"/>
                <a:ext cx="7593806" cy="4015568"/>
              </a:xfrm>
              <a:blipFill>
                <a:blip r:embed="rId2"/>
                <a:stretch>
                  <a:fillRect l="-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AF3038-59E2-478B-9F47-E1D299AD4BFD}"/>
                  </a:ext>
                </a:extLst>
              </p14:cNvPr>
              <p14:cNvContentPartPr/>
              <p14:nvPr/>
            </p14:nvContentPartPr>
            <p14:xfrm>
              <a:off x="4296222" y="4357126"/>
              <a:ext cx="10800" cy="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AF3038-59E2-478B-9F47-E1D299AD4B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7222" y="4348486"/>
                <a:ext cx="28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CFEAB6C-16A3-410D-9911-E9D729D83657}"/>
                  </a:ext>
                </a:extLst>
              </p14:cNvPr>
              <p14:cNvContentPartPr/>
              <p14:nvPr/>
            </p14:nvContentPartPr>
            <p14:xfrm>
              <a:off x="4691502" y="4001806"/>
              <a:ext cx="997920" cy="54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CFEAB6C-16A3-410D-9911-E9D729D836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2862" y="3992806"/>
                <a:ext cx="1015560" cy="56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4003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ABD0-FC6F-4AC3-83F1-7730F5BE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Directional (Fréchet)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1">
                <a:extLst>
                  <a:ext uri="{FF2B5EF4-FFF2-40B4-BE49-F238E27FC236}">
                    <a16:creationId xmlns:a16="http://schemas.microsoft.com/office/drawing/2014/main" id="{B28B2F25-754E-4B60-A24B-E4792F8597E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49" y="1250323"/>
                <a:ext cx="8002003" cy="34050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Compute the derivative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(1,0)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in the direction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=(−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Solution:</a:t>
                </a:r>
              </a:p>
              <a:p>
                <a:pPr marL="0" indent="0"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𝐷𝑓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200" b="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11">
                <a:extLst>
                  <a:ext uri="{FF2B5EF4-FFF2-40B4-BE49-F238E27FC236}">
                    <a16:creationId xmlns:a16="http://schemas.microsoft.com/office/drawing/2014/main" id="{B28B2F25-754E-4B60-A24B-E4792F859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50323"/>
                <a:ext cx="8002003" cy="3405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91B0B3-C0A8-4CB4-A34C-81365E4A42E4}"/>
                  </a:ext>
                </a:extLst>
              </p14:cNvPr>
              <p14:cNvContentPartPr/>
              <p14:nvPr/>
            </p14:nvContentPartPr>
            <p14:xfrm>
              <a:off x="2109582" y="1796806"/>
              <a:ext cx="209160" cy="167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91B0B3-C0A8-4CB4-A34C-81365E4A42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0582" y="1788147"/>
                <a:ext cx="226800" cy="185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37F43D-6A75-466B-8BB0-912BC195B34A}"/>
                  </a:ext>
                </a:extLst>
              </p14:cNvPr>
              <p14:cNvContentPartPr/>
              <p14:nvPr/>
            </p14:nvContentPartPr>
            <p14:xfrm>
              <a:off x="1753182" y="1783126"/>
              <a:ext cx="303120" cy="204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37F43D-6A75-466B-8BB0-912BC195B3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4182" y="1774126"/>
                <a:ext cx="3207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F6750D1-19EB-4C70-B60F-AA61C44F1395}"/>
                  </a:ext>
                </a:extLst>
              </p14:cNvPr>
              <p14:cNvContentPartPr/>
              <p14:nvPr/>
            </p14:nvContentPartPr>
            <p14:xfrm>
              <a:off x="4068702" y="1466326"/>
              <a:ext cx="146520" cy="5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F6750D1-19EB-4C70-B60F-AA61C44F13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0062" y="1457326"/>
                <a:ext cx="1641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0CD2B70-5978-4348-A3BF-8EFC508BC6D1}"/>
                  </a:ext>
                </a:extLst>
              </p14:cNvPr>
              <p14:cNvContentPartPr/>
              <p14:nvPr/>
            </p14:nvContentPartPr>
            <p14:xfrm>
              <a:off x="2414502" y="1924606"/>
              <a:ext cx="70200" cy="13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0CD2B70-5978-4348-A3BF-8EFC508BC6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5862" y="1915606"/>
                <a:ext cx="87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6A42DC0-E5A3-4504-B703-F0B8E1742A65}"/>
                  </a:ext>
                </a:extLst>
              </p14:cNvPr>
              <p14:cNvContentPartPr/>
              <p14:nvPr/>
            </p14:nvContentPartPr>
            <p14:xfrm>
              <a:off x="2411982" y="1891486"/>
              <a:ext cx="71280" cy="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6A42DC0-E5A3-4504-B703-F0B8E1742A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02982" y="1882846"/>
                <a:ext cx="88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7581A36-9B14-4616-A0BE-4EED0E807B4C}"/>
                  </a:ext>
                </a:extLst>
              </p14:cNvPr>
              <p14:cNvContentPartPr/>
              <p14:nvPr/>
            </p14:nvContentPartPr>
            <p14:xfrm>
              <a:off x="4119462" y="1340326"/>
              <a:ext cx="82800" cy="97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7581A36-9B14-4616-A0BE-4EED0E807B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10462" y="1331686"/>
                <a:ext cx="100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B438A8E-4C81-4EE0-9E48-91A06E289BC9}"/>
                  </a:ext>
                </a:extLst>
              </p14:cNvPr>
              <p14:cNvContentPartPr/>
              <p14:nvPr/>
            </p14:nvContentPartPr>
            <p14:xfrm>
              <a:off x="2320542" y="3525526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B438A8E-4C81-4EE0-9E48-91A06E289B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1542" y="35165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135DDD3-EFF3-4332-92BF-03832DF81BAA}"/>
                  </a:ext>
                </a:extLst>
              </p14:cNvPr>
              <p14:cNvContentPartPr/>
              <p14:nvPr/>
            </p14:nvContentPartPr>
            <p14:xfrm>
              <a:off x="2320542" y="3823606"/>
              <a:ext cx="10440" cy="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135DDD3-EFF3-4332-92BF-03832DF81B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11902" y="3814606"/>
                <a:ext cx="28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5339CD8-5875-4D45-ADF8-99F66DCFECAB}"/>
                  </a:ext>
                </a:extLst>
              </p14:cNvPr>
              <p14:cNvContentPartPr/>
              <p14:nvPr/>
            </p14:nvContentPartPr>
            <p14:xfrm>
              <a:off x="2540862" y="3693286"/>
              <a:ext cx="3960" cy="3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5339CD8-5875-4D45-ADF8-99F66DCFEC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31862" y="3684646"/>
                <a:ext cx="21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E88117-81E8-4E74-BAA0-A639EDDECDA8}"/>
                  </a:ext>
                </a:extLst>
              </p14:cNvPr>
              <p14:cNvContentPartPr/>
              <p14:nvPr/>
            </p14:nvContentPartPr>
            <p14:xfrm>
              <a:off x="3848742" y="1820206"/>
              <a:ext cx="37800" cy="177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E88117-81E8-4E74-BAA0-A639EDDECDA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40102" y="1811206"/>
                <a:ext cx="55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BF875B8-D1B1-4A49-8139-0F412B4A6AB6}"/>
                  </a:ext>
                </a:extLst>
              </p14:cNvPr>
              <p14:cNvContentPartPr/>
              <p14:nvPr/>
            </p14:nvContentPartPr>
            <p14:xfrm>
              <a:off x="3933342" y="1810846"/>
              <a:ext cx="184680" cy="222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BF875B8-D1B1-4A49-8139-0F412B4A6A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24342" y="1801846"/>
                <a:ext cx="202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3B29F36-F2FF-41D6-97E9-6D3DBAF8DFE3}"/>
                  </a:ext>
                </a:extLst>
              </p14:cNvPr>
              <p14:cNvContentPartPr/>
              <p14:nvPr/>
            </p14:nvContentPartPr>
            <p14:xfrm>
              <a:off x="4181382" y="2023966"/>
              <a:ext cx="7560" cy="59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3B29F36-F2FF-41D6-97E9-6D3DBAF8DF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72382" y="2014966"/>
                <a:ext cx="252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9348CF0-F514-4B7A-BCC6-A8F697C25004}"/>
                  </a:ext>
                </a:extLst>
              </p14:cNvPr>
              <p14:cNvContentPartPr/>
              <p14:nvPr/>
            </p14:nvContentPartPr>
            <p14:xfrm>
              <a:off x="4623102" y="2047366"/>
              <a:ext cx="72360" cy="46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9348CF0-F514-4B7A-BCC6-A8F697C2500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14102" y="2038366"/>
                <a:ext cx="900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F154604-CA57-4C68-B91D-75B17D81311A}"/>
                  </a:ext>
                </a:extLst>
              </p14:cNvPr>
              <p14:cNvContentPartPr/>
              <p14:nvPr/>
            </p14:nvContentPartPr>
            <p14:xfrm>
              <a:off x="4419342" y="1836766"/>
              <a:ext cx="165600" cy="20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F154604-CA57-4C68-B91D-75B17D81311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10683" y="1827766"/>
                <a:ext cx="183278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10AD897-6AEE-4F86-B621-195B936889B3}"/>
                  </a:ext>
                </a:extLst>
              </p14:cNvPr>
              <p14:cNvContentPartPr/>
              <p14:nvPr/>
            </p14:nvContentPartPr>
            <p14:xfrm>
              <a:off x="4831182" y="1842166"/>
              <a:ext cx="58680" cy="222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10AD897-6AEE-4F86-B621-195B936889B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22182" y="1833166"/>
                <a:ext cx="763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746BEA9-E106-48DD-B153-7C695A16A3AF}"/>
                  </a:ext>
                </a:extLst>
              </p14:cNvPr>
              <p14:cNvContentPartPr/>
              <p14:nvPr/>
            </p14:nvContentPartPr>
            <p14:xfrm>
              <a:off x="4991742" y="2023246"/>
              <a:ext cx="22320" cy="35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746BEA9-E106-48DD-B153-7C695A16A3A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82742" y="2014246"/>
                <a:ext cx="399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50E92AA-A674-49AF-9D47-7EB403AFE92E}"/>
                  </a:ext>
                </a:extLst>
              </p14:cNvPr>
              <p14:cNvContentPartPr/>
              <p14:nvPr/>
            </p14:nvContentPartPr>
            <p14:xfrm>
              <a:off x="5334822" y="2018566"/>
              <a:ext cx="7920" cy="69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50E92AA-A674-49AF-9D47-7EB403AFE92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25822" y="2009566"/>
                <a:ext cx="25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B5F6421-551C-452B-B73B-6E219DB1324E}"/>
                  </a:ext>
                </a:extLst>
              </p14:cNvPr>
              <p14:cNvContentPartPr/>
              <p14:nvPr/>
            </p14:nvContentPartPr>
            <p14:xfrm>
              <a:off x="5591862" y="1932886"/>
              <a:ext cx="78120" cy="116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B5F6421-551C-452B-B73B-6E219DB1324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83222" y="1923886"/>
                <a:ext cx="95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165CE0E-8B7B-4B25-8F62-5C6023E28C18}"/>
                  </a:ext>
                </a:extLst>
              </p14:cNvPr>
              <p14:cNvContentPartPr/>
              <p14:nvPr/>
            </p14:nvContentPartPr>
            <p14:xfrm>
              <a:off x="5716422" y="2042686"/>
              <a:ext cx="82440" cy="74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165CE0E-8B7B-4B25-8F62-5C6023E28C1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07422" y="2033686"/>
                <a:ext cx="100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A8EAD27-3743-4314-BA70-AD0A5DA26D38}"/>
                  </a:ext>
                </a:extLst>
              </p14:cNvPr>
              <p14:cNvContentPartPr/>
              <p14:nvPr/>
            </p14:nvContentPartPr>
            <p14:xfrm>
              <a:off x="5867622" y="1919206"/>
              <a:ext cx="50400" cy="199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A8EAD27-3743-4314-BA70-AD0A5DA26D3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58982" y="1910206"/>
                <a:ext cx="68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07560E3-6660-49A5-B7E5-A6B0FEE0EEF2}"/>
                  </a:ext>
                </a:extLst>
              </p14:cNvPr>
              <p14:cNvContentPartPr/>
              <p14:nvPr/>
            </p14:nvContentPartPr>
            <p14:xfrm>
              <a:off x="6757542" y="2136286"/>
              <a:ext cx="4680" cy="52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07560E3-6660-49A5-B7E5-A6B0FEE0EEF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8902" y="2127646"/>
                <a:ext cx="22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5FFA942-AAB9-48DC-A115-B67716021AF8}"/>
                  </a:ext>
                </a:extLst>
              </p14:cNvPr>
              <p14:cNvContentPartPr/>
              <p14:nvPr/>
            </p14:nvContentPartPr>
            <p14:xfrm>
              <a:off x="7247142" y="2207926"/>
              <a:ext cx="39600" cy="56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5FFA942-AAB9-48DC-A115-B67716021AF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38142" y="2198926"/>
                <a:ext cx="572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469268E-77CF-4A0A-90CF-B85959FB0A82}"/>
                  </a:ext>
                </a:extLst>
              </p14:cNvPr>
              <p14:cNvContentPartPr/>
              <p14:nvPr/>
            </p14:nvContentPartPr>
            <p14:xfrm>
              <a:off x="7339662" y="2039446"/>
              <a:ext cx="91800" cy="13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469268E-77CF-4A0A-90CF-B85959FB0A8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30662" y="2030446"/>
                <a:ext cx="109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D17A187-A05E-44C4-9708-E914BA1C1445}"/>
                  </a:ext>
                </a:extLst>
              </p14:cNvPr>
              <p14:cNvContentPartPr/>
              <p14:nvPr/>
            </p14:nvContentPartPr>
            <p14:xfrm>
              <a:off x="7487982" y="2143486"/>
              <a:ext cx="136800" cy="84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D17A187-A05E-44C4-9708-E914BA1C144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79342" y="2134486"/>
                <a:ext cx="1544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72569D6-2850-458E-B752-42716D6804D4}"/>
                  </a:ext>
                </a:extLst>
              </p14:cNvPr>
              <p14:cNvContentPartPr/>
              <p14:nvPr/>
            </p14:nvContentPartPr>
            <p14:xfrm>
              <a:off x="5896422" y="2481886"/>
              <a:ext cx="61920" cy="9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72569D6-2850-458E-B752-42716D6804D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887422" y="2473246"/>
                <a:ext cx="795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21BF498-2008-49F1-8D9A-0068747D42F4}"/>
                  </a:ext>
                </a:extLst>
              </p14:cNvPr>
              <p14:cNvContentPartPr/>
              <p14:nvPr/>
            </p14:nvContentPartPr>
            <p14:xfrm>
              <a:off x="5842782" y="2437966"/>
              <a:ext cx="121680" cy="5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21BF498-2008-49F1-8D9A-0068747D42F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34142" y="2429326"/>
                <a:ext cx="139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9FB9AB8-E907-4FD5-A8A4-9AB578DECF13}"/>
                  </a:ext>
                </a:extLst>
              </p14:cNvPr>
              <p14:cNvContentPartPr/>
              <p14:nvPr/>
            </p14:nvContentPartPr>
            <p14:xfrm>
              <a:off x="6932502" y="1977166"/>
              <a:ext cx="272520" cy="233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9FB9AB8-E907-4FD5-A8A4-9AB578DECF1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23873" y="1968526"/>
                <a:ext cx="290137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75129B9-142D-4DD0-8164-E12EECD6F89A}"/>
                  </a:ext>
                </a:extLst>
              </p14:cNvPr>
              <p14:cNvContentPartPr/>
              <p14:nvPr/>
            </p14:nvContentPartPr>
            <p14:xfrm>
              <a:off x="5969502" y="2039446"/>
              <a:ext cx="86760" cy="71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75129B9-142D-4DD0-8164-E12EECD6F89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60502" y="2030446"/>
                <a:ext cx="104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D302697-30A7-428B-80D3-BBCED8CF7103}"/>
                  </a:ext>
                </a:extLst>
              </p14:cNvPr>
              <p14:cNvContentPartPr/>
              <p14:nvPr/>
            </p14:nvContentPartPr>
            <p14:xfrm>
              <a:off x="5096142" y="1855486"/>
              <a:ext cx="195120" cy="213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D302697-30A7-428B-80D3-BBCED8CF710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87486" y="1846846"/>
                <a:ext cx="212793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060270A-BC3A-41A8-8890-A314B7CC09DE}"/>
                  </a:ext>
                </a:extLst>
              </p14:cNvPr>
              <p14:cNvContentPartPr/>
              <p14:nvPr/>
            </p14:nvContentPartPr>
            <p14:xfrm>
              <a:off x="6079662" y="1129726"/>
              <a:ext cx="176400" cy="678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060270A-BC3A-41A8-8890-A314B7CC09D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70662" y="1121086"/>
                <a:ext cx="19404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60BCAEB-56CD-4554-BF34-1CA868FF10C0}"/>
                  </a:ext>
                </a:extLst>
              </p14:cNvPr>
              <p14:cNvContentPartPr/>
              <p14:nvPr/>
            </p14:nvContentPartPr>
            <p14:xfrm>
              <a:off x="6159942" y="1855846"/>
              <a:ext cx="531000" cy="415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60BCAEB-56CD-4554-BF34-1CA868FF10C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50942" y="1846846"/>
                <a:ext cx="5486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8762B71-8314-4CE7-93B7-DE76D8ECF72E}"/>
                  </a:ext>
                </a:extLst>
              </p14:cNvPr>
              <p14:cNvContentPartPr/>
              <p14:nvPr/>
            </p14:nvContentPartPr>
            <p14:xfrm>
              <a:off x="3550302" y="1439326"/>
              <a:ext cx="411840" cy="270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8762B71-8314-4CE7-93B7-DE76D8ECF72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41310" y="1430326"/>
                <a:ext cx="429465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38F524D-2FC7-4102-A81E-B3B6C7E7FEDB}"/>
                  </a:ext>
                </a:extLst>
              </p14:cNvPr>
              <p14:cNvContentPartPr/>
              <p14:nvPr/>
            </p14:nvContentPartPr>
            <p14:xfrm>
              <a:off x="4441302" y="297766"/>
              <a:ext cx="22680" cy="104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38F524D-2FC7-4102-A81E-B3B6C7E7FED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32302" y="289126"/>
                <a:ext cx="403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51C32CE-421F-4F72-8F8B-72029F8CD123}"/>
                  </a:ext>
                </a:extLst>
              </p14:cNvPr>
              <p14:cNvContentPartPr/>
              <p14:nvPr/>
            </p14:nvContentPartPr>
            <p14:xfrm>
              <a:off x="4627782" y="317566"/>
              <a:ext cx="47520" cy="1191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51C32CE-421F-4F72-8F8B-72029F8CD12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18782" y="308566"/>
                <a:ext cx="651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818087C-DFD4-4F4C-8D26-D90D4BAA0418}"/>
                  </a:ext>
                </a:extLst>
              </p14:cNvPr>
              <p14:cNvContentPartPr/>
              <p14:nvPr/>
            </p14:nvContentPartPr>
            <p14:xfrm>
              <a:off x="5704182" y="457966"/>
              <a:ext cx="64800" cy="53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818087C-DFD4-4F4C-8D26-D90D4BAA041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95232" y="448966"/>
                <a:ext cx="82343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89BDE94-94C4-4189-996D-89842CE15854}"/>
                  </a:ext>
                </a:extLst>
              </p14:cNvPr>
              <p14:cNvContentPartPr/>
              <p14:nvPr/>
            </p14:nvContentPartPr>
            <p14:xfrm>
              <a:off x="5506542" y="389206"/>
              <a:ext cx="147240" cy="135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89BDE94-94C4-4189-996D-89842CE1585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97542" y="380566"/>
                <a:ext cx="1648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1AB8C97-0DD4-4273-AB72-7807731EBA4F}"/>
                  </a:ext>
                </a:extLst>
              </p14:cNvPr>
              <p14:cNvContentPartPr/>
              <p14:nvPr/>
            </p14:nvContentPartPr>
            <p14:xfrm>
              <a:off x="5098302" y="331966"/>
              <a:ext cx="365400" cy="171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1AB8C97-0DD4-4273-AB72-7807731EBA4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089311" y="322966"/>
                <a:ext cx="383023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B6B26F6-A54B-430F-AC87-E6172C09EBD1}"/>
                  </a:ext>
                </a:extLst>
              </p14:cNvPr>
              <p14:cNvContentPartPr/>
              <p14:nvPr/>
            </p14:nvContentPartPr>
            <p14:xfrm>
              <a:off x="4958262" y="290566"/>
              <a:ext cx="78120" cy="144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B6B26F6-A54B-430F-AC87-E6172C09EBD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949262" y="281566"/>
                <a:ext cx="957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43BCCC3-8212-4589-87ED-5D51375EC5D3}"/>
                  </a:ext>
                </a:extLst>
              </p14:cNvPr>
              <p14:cNvContentPartPr/>
              <p14:nvPr/>
            </p14:nvContentPartPr>
            <p14:xfrm>
              <a:off x="4724622" y="387046"/>
              <a:ext cx="84960" cy="41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43BCCC3-8212-4589-87ED-5D51375EC5D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715945" y="378046"/>
                <a:ext cx="102675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0FE1D9D-D5D1-4A4C-940B-1BD377ABF319}"/>
                  </a:ext>
                </a:extLst>
              </p14:cNvPr>
              <p14:cNvContentPartPr/>
              <p14:nvPr/>
            </p14:nvContentPartPr>
            <p14:xfrm>
              <a:off x="4515102" y="312886"/>
              <a:ext cx="67680" cy="87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0FE1D9D-D5D1-4A4C-940B-1BD377ABF31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06150" y="304246"/>
                <a:ext cx="85227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00BF9BC-00C5-45DF-9E27-758C21B2F2DC}"/>
                  </a:ext>
                </a:extLst>
              </p14:cNvPr>
              <p14:cNvContentPartPr/>
              <p14:nvPr/>
            </p14:nvContentPartPr>
            <p14:xfrm>
              <a:off x="4318542" y="241606"/>
              <a:ext cx="76680" cy="1522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00BF9BC-00C5-45DF-9E27-758C21B2F2D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309902" y="232606"/>
                <a:ext cx="943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170E3B4-06BE-4926-8B19-88B369289A9B}"/>
                  </a:ext>
                </a:extLst>
              </p14:cNvPr>
              <p14:cNvContentPartPr/>
              <p14:nvPr/>
            </p14:nvContentPartPr>
            <p14:xfrm>
              <a:off x="5816502" y="304966"/>
              <a:ext cx="849960" cy="4050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170E3B4-06BE-4926-8B19-88B369289A9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807866" y="295974"/>
                <a:ext cx="867593" cy="422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849EBC4-FA0C-46C3-9C0D-3682045127EB}"/>
                  </a:ext>
                </a:extLst>
              </p14:cNvPr>
              <p14:cNvContentPartPr/>
              <p14:nvPr/>
            </p14:nvContentPartPr>
            <p14:xfrm>
              <a:off x="6874542" y="2433286"/>
              <a:ext cx="68760" cy="2235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849EBC4-FA0C-46C3-9C0D-3682045127E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865542" y="2424646"/>
                <a:ext cx="86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C179EF1-D460-4543-B3B3-79970283C37E}"/>
                  </a:ext>
                </a:extLst>
              </p14:cNvPr>
              <p14:cNvContentPartPr/>
              <p14:nvPr/>
            </p14:nvContentPartPr>
            <p14:xfrm>
              <a:off x="7028982" y="2552446"/>
              <a:ext cx="97560" cy="88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C179EF1-D460-4543-B3B3-79970283C37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020342" y="2543806"/>
                <a:ext cx="1152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045CCC4-990B-4AF7-AFC4-DF4C5A60552E}"/>
                  </a:ext>
                </a:extLst>
              </p14:cNvPr>
              <p14:cNvContentPartPr/>
              <p14:nvPr/>
            </p14:nvContentPartPr>
            <p14:xfrm>
              <a:off x="6112062" y="2974006"/>
              <a:ext cx="69120" cy="15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045CCC4-990B-4AF7-AFC4-DF4C5A60552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103062" y="2965006"/>
                <a:ext cx="867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B2D8C22-C697-4744-9B15-B24D99E57D54}"/>
                  </a:ext>
                </a:extLst>
              </p14:cNvPr>
              <p14:cNvContentPartPr/>
              <p14:nvPr/>
            </p14:nvContentPartPr>
            <p14:xfrm>
              <a:off x="6099822" y="2926126"/>
              <a:ext cx="73800" cy="9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B2D8C22-C697-4744-9B15-B24D99E57D5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090822" y="2917486"/>
                <a:ext cx="91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53A845A-4464-46CB-87C2-8208650A2CDF}"/>
                  </a:ext>
                </a:extLst>
              </p14:cNvPr>
              <p14:cNvContentPartPr/>
              <p14:nvPr/>
            </p14:nvContentPartPr>
            <p14:xfrm>
              <a:off x="7193502" y="2351926"/>
              <a:ext cx="696600" cy="4644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53A845A-4464-46CB-87C2-8208650A2CD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184507" y="2342933"/>
                <a:ext cx="714231" cy="482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4BC0457-C04F-41A3-97EA-648A55398826}"/>
                  </a:ext>
                </a:extLst>
              </p14:cNvPr>
              <p14:cNvContentPartPr/>
              <p14:nvPr/>
            </p14:nvContentPartPr>
            <p14:xfrm>
              <a:off x="4320342" y="1206046"/>
              <a:ext cx="471600" cy="472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4BC0457-C04F-41A3-97EA-648A5539882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311702" y="1197039"/>
                <a:ext cx="489240" cy="489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B5923AB2-7930-4CD2-A3A8-D078D515B9CF}"/>
                  </a:ext>
                </a:extLst>
              </p14:cNvPr>
              <p14:cNvContentPartPr/>
              <p14:nvPr/>
            </p14:nvContentPartPr>
            <p14:xfrm>
              <a:off x="6310062" y="2741806"/>
              <a:ext cx="633240" cy="6120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B5923AB2-7930-4CD2-A3A8-D078D515B9C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301422" y="2733166"/>
                <a:ext cx="65088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018C329-9577-46DA-8756-756B52567B8B}"/>
                  </a:ext>
                </a:extLst>
              </p14:cNvPr>
              <p14:cNvContentPartPr/>
              <p14:nvPr/>
            </p14:nvContentPartPr>
            <p14:xfrm>
              <a:off x="2622942" y="1782766"/>
              <a:ext cx="1107000" cy="9860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018C329-9577-46DA-8756-756B52567B8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613945" y="1773766"/>
                <a:ext cx="1124634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97C63EA-9E92-4C16-8273-6D6F30DAACF2}"/>
                  </a:ext>
                </a:extLst>
              </p14:cNvPr>
              <p14:cNvContentPartPr/>
              <p14:nvPr/>
            </p14:nvContentPartPr>
            <p14:xfrm>
              <a:off x="6168942" y="2349406"/>
              <a:ext cx="632520" cy="365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97C63EA-9E92-4C16-8273-6D6F30DAACF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159947" y="2340406"/>
                <a:ext cx="65015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D0E24A2-BD95-4007-B046-385E6D146E31}"/>
                  </a:ext>
                </a:extLst>
              </p14:cNvPr>
              <p14:cNvContentPartPr/>
              <p14:nvPr/>
            </p14:nvContentPartPr>
            <p14:xfrm>
              <a:off x="6758622" y="366886"/>
              <a:ext cx="1541520" cy="8668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D0E24A2-BD95-4007-B046-385E6D146E3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749624" y="357886"/>
                <a:ext cx="1559156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8E92D9E-F349-4FE1-99C8-EC8F517FC74D}"/>
                  </a:ext>
                </a:extLst>
              </p14:cNvPr>
              <p14:cNvContentPartPr/>
              <p14:nvPr/>
            </p14:nvContentPartPr>
            <p14:xfrm>
              <a:off x="6428502" y="3640366"/>
              <a:ext cx="143280" cy="1220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8E92D9E-F349-4FE1-99C8-EC8F517FC74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419502" y="3631366"/>
                <a:ext cx="160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2DC9F31D-E1F0-472E-910C-B1E796071556}"/>
                  </a:ext>
                </a:extLst>
              </p14:cNvPr>
              <p14:cNvContentPartPr/>
              <p14:nvPr/>
            </p14:nvContentPartPr>
            <p14:xfrm>
              <a:off x="8154702" y="3814966"/>
              <a:ext cx="48240" cy="19152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2DC9F31D-E1F0-472E-910C-B1E79607155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146062" y="3806326"/>
                <a:ext cx="658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FEA4380D-9E5D-4262-9363-3AFAAD89B407}"/>
                  </a:ext>
                </a:extLst>
              </p14:cNvPr>
              <p14:cNvContentPartPr/>
              <p14:nvPr/>
            </p14:nvContentPartPr>
            <p14:xfrm>
              <a:off x="8272422" y="3699766"/>
              <a:ext cx="779400" cy="5515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FEA4380D-9E5D-4262-9363-3AFAAD89B40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263422" y="3690766"/>
                <a:ext cx="79704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4754E36A-3655-44F7-9C79-6F64D8097BDC}"/>
                  </a:ext>
                </a:extLst>
              </p14:cNvPr>
              <p14:cNvContentPartPr/>
              <p14:nvPr/>
            </p14:nvContentPartPr>
            <p14:xfrm>
              <a:off x="7900182" y="3829726"/>
              <a:ext cx="182160" cy="1818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4754E36A-3655-44F7-9C79-6F64D8097BD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891525" y="3821069"/>
                <a:ext cx="199835" cy="199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E93E900A-785E-4ADB-8DE0-175007B61A4E}"/>
                  </a:ext>
                </a:extLst>
              </p14:cNvPr>
              <p14:cNvContentPartPr/>
              <p14:nvPr/>
            </p14:nvContentPartPr>
            <p14:xfrm>
              <a:off x="7725942" y="3886966"/>
              <a:ext cx="70200" cy="795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E93E900A-785E-4ADB-8DE0-175007B61A4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16942" y="3877966"/>
                <a:ext cx="87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318C38C5-D0D2-4251-9137-363708782E0E}"/>
                  </a:ext>
                </a:extLst>
              </p14:cNvPr>
              <p14:cNvContentPartPr/>
              <p14:nvPr/>
            </p14:nvContentPartPr>
            <p14:xfrm>
              <a:off x="7364502" y="3703366"/>
              <a:ext cx="294840" cy="2260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318C38C5-D0D2-4251-9137-363708782E0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355513" y="3694726"/>
                <a:ext cx="312458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6BC000EA-7009-4A3F-8EE4-45C6D4815BE3}"/>
                  </a:ext>
                </a:extLst>
              </p14:cNvPr>
              <p14:cNvContentPartPr/>
              <p14:nvPr/>
            </p14:nvContentPartPr>
            <p14:xfrm>
              <a:off x="6648462" y="3616606"/>
              <a:ext cx="580320" cy="5760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6BC000EA-7009-4A3F-8EE4-45C6D4815B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639462" y="3607606"/>
                <a:ext cx="597960" cy="5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0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1">
            <a:extLst>
              <a:ext uri="{FF2B5EF4-FFF2-40B4-BE49-F238E27FC236}">
                <a16:creationId xmlns:a16="http://schemas.microsoft.com/office/drawing/2014/main" id="{9D9BCCCF-51C8-305E-9B2D-6075375D5B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ctr">
            <a:normAutofit/>
          </a:bodyPr>
          <a:lstStyle/>
          <a:p>
            <a:r>
              <a:rPr lang="en-US" dirty="0"/>
              <a:t>Unconstrained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3182408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Relative Maximum and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D612EF-7860-4CAE-916F-EA8DA0D43050}"/>
                  </a:ext>
                </a:extLst>
              </p:cNvPr>
              <p:cNvSpPr txBox="1"/>
              <p:nvPr/>
            </p:nvSpPr>
            <p:spPr>
              <a:xfrm>
                <a:off x="628650" y="1026695"/>
                <a:ext cx="7927521" cy="88883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rgbClr val="C00000"/>
                    </a:solidFill>
                    <a:latin typeface="Helvetica Light" panose="020B0403020202020204"/>
                  </a:rPr>
                  <a:t>Definition:</a:t>
                </a:r>
                <a:r>
                  <a:rPr lang="en-US" altLang="en-US" sz="1200" dirty="0">
                    <a:latin typeface="Helvetica Light" panose="020B0403020202020204"/>
                  </a:rPr>
                  <a:t>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has a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relative maximum </a:t>
                </a:r>
                <a:r>
                  <a:rPr lang="en-US" altLang="en-US" sz="1200" dirty="0">
                    <a:latin typeface="Helvetica Light" panose="020B0403020202020204"/>
                  </a:rPr>
                  <a:t>at the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if, for all points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in the neighborhood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:</a:t>
                </a:r>
              </a:p>
              <a:p>
                <a:pPr marL="342900" indent="-34290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200" dirty="0">
                  <a:latin typeface="Helvetica Light" panose="020B0403020202020204"/>
                </a:endParaRPr>
              </a:p>
              <a:p>
                <a:pPr marL="342900" indent="-34290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For a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relative minimum</a:t>
                </a:r>
                <a:r>
                  <a:rPr lang="en-US" altLang="en-US" sz="1200" dirty="0">
                    <a:latin typeface="Helvetica Light" panose="020B0403020202020204"/>
                  </a:rPr>
                  <a:t>, we replace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in the above inequality.</a:t>
                </a:r>
                <a14:m>
                  <m:oMath xmlns:m="http://schemas.openxmlformats.org/officeDocument/2006/math">
                    <m:r>
                      <a:rPr lang="en-US" sz="1200" b="1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b="1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D612EF-7860-4CAE-916F-EA8DA0D4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26695"/>
                <a:ext cx="7927521" cy="888833"/>
              </a:xfrm>
              <a:prstGeom prst="rect">
                <a:avLst/>
              </a:prstGeom>
              <a:blipFill>
                <a:blip r:embed="rId2"/>
                <a:stretch>
                  <a:fillRect b="-40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D5048A3-A65B-9440-075A-A4792B89A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35" y="2403567"/>
            <a:ext cx="6109261" cy="2512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910E35-20C8-4435-A6BF-F952FDBA1D09}"/>
                  </a:ext>
                </a:extLst>
              </p14:cNvPr>
              <p14:cNvContentPartPr/>
              <p14:nvPr/>
            </p14:nvContentPartPr>
            <p14:xfrm>
              <a:off x="5030982" y="1203526"/>
              <a:ext cx="288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910E35-20C8-4435-A6BF-F952FDBA1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1982" y="1194526"/>
                <a:ext cx="20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7FCEE0-5420-41A7-83C5-6822E5A46E5C}"/>
                  </a:ext>
                </a:extLst>
              </p14:cNvPr>
              <p14:cNvContentPartPr/>
              <p14:nvPr/>
            </p14:nvContentPartPr>
            <p14:xfrm>
              <a:off x="5091462" y="1081486"/>
              <a:ext cx="193320" cy="24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7FCEE0-5420-41A7-83C5-6822E5A46E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2462" y="1072846"/>
                <a:ext cx="2109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750505-9529-4DCA-BD58-A6EC0B42041B}"/>
                  </a:ext>
                </a:extLst>
              </p14:cNvPr>
              <p14:cNvContentPartPr/>
              <p14:nvPr/>
            </p14:nvContentPartPr>
            <p14:xfrm>
              <a:off x="4214142" y="1598086"/>
              <a:ext cx="287640" cy="47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750505-9529-4DCA-BD58-A6EC0B420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05502" y="1589446"/>
                <a:ext cx="305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0A0E61-59E4-4101-9186-583121EFDCF6}"/>
                  </a:ext>
                </a:extLst>
              </p14:cNvPr>
              <p14:cNvContentPartPr/>
              <p14:nvPr/>
            </p14:nvContentPartPr>
            <p14:xfrm>
              <a:off x="4763502" y="1603126"/>
              <a:ext cx="21564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0A0E61-59E4-4101-9186-583121EFDC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54862" y="1594486"/>
                <a:ext cx="233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2539FD2-492D-4E4F-8734-0F69D1FB1D89}"/>
                  </a:ext>
                </a:extLst>
              </p14:cNvPr>
              <p14:cNvContentPartPr/>
              <p14:nvPr/>
            </p14:nvContentPartPr>
            <p14:xfrm>
              <a:off x="5006142" y="3985606"/>
              <a:ext cx="396720" cy="282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2539FD2-492D-4E4F-8734-0F69D1FB1D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97150" y="3976606"/>
                <a:ext cx="414344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544EE02-0703-424A-8BAD-E5D8524E9FAE}"/>
                  </a:ext>
                </a:extLst>
              </p14:cNvPr>
              <p14:cNvContentPartPr/>
              <p14:nvPr/>
            </p14:nvContentPartPr>
            <p14:xfrm>
              <a:off x="6396462" y="1944406"/>
              <a:ext cx="2002680" cy="2176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544EE02-0703-424A-8BAD-E5D8524E9F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7820" y="1935406"/>
                <a:ext cx="2020323" cy="21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B08FA9E-7A56-4185-81D2-C18EB4B2EE0F}"/>
                  </a:ext>
                </a:extLst>
              </p14:cNvPr>
              <p14:cNvContentPartPr/>
              <p14:nvPr/>
            </p14:nvContentPartPr>
            <p14:xfrm>
              <a:off x="2763702" y="2238166"/>
              <a:ext cx="140040" cy="178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B08FA9E-7A56-4185-81D2-C18EB4B2E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5062" y="2229526"/>
                <a:ext cx="157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1BAF5B5-3FF7-4664-9692-5A66FBF4757E}"/>
                  </a:ext>
                </a:extLst>
              </p14:cNvPr>
              <p14:cNvContentPartPr/>
              <p14:nvPr/>
            </p14:nvContentPartPr>
            <p14:xfrm>
              <a:off x="2902662" y="2702206"/>
              <a:ext cx="676080" cy="436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1BAF5B5-3FF7-4664-9692-5A66FBF475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94022" y="2693199"/>
                <a:ext cx="693720" cy="45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C396383-30F1-4F47-94A8-0DD4C68346FE}"/>
                  </a:ext>
                </a:extLst>
              </p14:cNvPr>
              <p14:cNvContentPartPr/>
              <p14:nvPr/>
            </p14:nvContentPartPr>
            <p14:xfrm>
              <a:off x="2288862" y="3638206"/>
              <a:ext cx="1248120" cy="9788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C396383-30F1-4F47-94A8-0DD4C68346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0222" y="3629206"/>
                <a:ext cx="126576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56A3979-E0DD-489B-BBE9-3D1E359E168D}"/>
                  </a:ext>
                </a:extLst>
              </p14:cNvPr>
              <p14:cNvContentPartPr/>
              <p14:nvPr/>
            </p14:nvContentPartPr>
            <p14:xfrm>
              <a:off x="1910142" y="3058966"/>
              <a:ext cx="118440" cy="871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56A3979-E0DD-489B-BBE9-3D1E359E168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1502" y="3050326"/>
                <a:ext cx="136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92F97D3-108A-48FF-A01B-2D6BCF580B79}"/>
                  </a:ext>
                </a:extLst>
              </p14:cNvPr>
              <p14:cNvContentPartPr/>
              <p14:nvPr/>
            </p14:nvContentPartPr>
            <p14:xfrm>
              <a:off x="1844622" y="2586286"/>
              <a:ext cx="967680" cy="420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92F97D3-108A-48FF-A01B-2D6BCF580B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35625" y="2577646"/>
                <a:ext cx="985313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72BDFB0-BC39-47AC-8905-AE374278292B}"/>
                  </a:ext>
                </a:extLst>
              </p14:cNvPr>
              <p14:cNvContentPartPr/>
              <p14:nvPr/>
            </p14:nvContentPartPr>
            <p14:xfrm>
              <a:off x="4475142" y="2603926"/>
              <a:ext cx="145080" cy="1270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72BDFB0-BC39-47AC-8905-AE374278292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66481" y="2595261"/>
                <a:ext cx="162764" cy="14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8E3C738-6F6D-4539-B51C-EA58CACC469E}"/>
                  </a:ext>
                </a:extLst>
              </p14:cNvPr>
              <p14:cNvContentPartPr/>
              <p14:nvPr/>
            </p14:nvContentPartPr>
            <p14:xfrm>
              <a:off x="4063662" y="2320606"/>
              <a:ext cx="521640" cy="248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8E3C738-6F6D-4539-B51C-EA58CACC46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4662" y="2311606"/>
                <a:ext cx="5392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A10F841-5F06-4531-9D30-35BD5D8C1302}"/>
                  </a:ext>
                </a:extLst>
              </p14:cNvPr>
              <p14:cNvContentPartPr/>
              <p14:nvPr/>
            </p14:nvContentPartPr>
            <p14:xfrm>
              <a:off x="5370102" y="2436526"/>
              <a:ext cx="148320" cy="162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A10F841-5F06-4531-9D30-35BD5D8C13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1441" y="2427546"/>
                <a:ext cx="166003" cy="180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2EB99A4-57C4-4BEC-808E-B4F9DD3F5198}"/>
                  </a:ext>
                </a:extLst>
              </p14:cNvPr>
              <p14:cNvContentPartPr/>
              <p14:nvPr/>
            </p14:nvContentPartPr>
            <p14:xfrm>
              <a:off x="4906422" y="2359486"/>
              <a:ext cx="372240" cy="239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2EB99A4-57C4-4BEC-808E-B4F9DD3F51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97782" y="2350486"/>
                <a:ext cx="389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895F763-6773-4FA8-A45F-B11EB40B7987}"/>
                  </a:ext>
                </a:extLst>
              </p14:cNvPr>
              <p14:cNvContentPartPr/>
              <p14:nvPr/>
            </p14:nvContentPartPr>
            <p14:xfrm>
              <a:off x="4686102" y="2350126"/>
              <a:ext cx="130320" cy="196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895F763-6773-4FA8-A45F-B11EB40B798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77462" y="2341486"/>
                <a:ext cx="1479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67CE7F9-9037-4202-880A-2466ECDE2928}"/>
                  </a:ext>
                </a:extLst>
              </p14:cNvPr>
              <p14:cNvContentPartPr/>
              <p14:nvPr/>
            </p14:nvContentPartPr>
            <p14:xfrm>
              <a:off x="5167782" y="665686"/>
              <a:ext cx="390240" cy="1731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67CE7F9-9037-4202-880A-2466ECDE29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58790" y="657028"/>
                <a:ext cx="407864" cy="190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624185A-681F-4A6D-82DF-338B0560D68D}"/>
                  </a:ext>
                </a:extLst>
              </p14:cNvPr>
              <p14:cNvContentPartPr/>
              <p14:nvPr/>
            </p14:nvContentPartPr>
            <p14:xfrm>
              <a:off x="4803462" y="267526"/>
              <a:ext cx="763920" cy="3286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624185A-681F-4A6D-82DF-338B0560D6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94462" y="258886"/>
                <a:ext cx="78156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8A040AB3-86DE-4C86-89E9-3EF6B7A9000C}"/>
                  </a:ext>
                </a:extLst>
              </p14:cNvPr>
              <p14:cNvContentPartPr/>
              <p14:nvPr/>
            </p14:nvContentPartPr>
            <p14:xfrm>
              <a:off x="5803902" y="328726"/>
              <a:ext cx="153360" cy="1846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8A040AB3-86DE-4C86-89E9-3EF6B7A900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95262" y="320086"/>
                <a:ext cx="171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E8E3B913-BF67-4047-AA98-4D9337A3B803}"/>
                  </a:ext>
                </a:extLst>
              </p14:cNvPr>
              <p14:cNvContentPartPr/>
              <p14:nvPr/>
            </p14:nvContentPartPr>
            <p14:xfrm>
              <a:off x="3303702" y="134686"/>
              <a:ext cx="1374480" cy="5698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E8E3B913-BF67-4047-AA98-4D9337A3B8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94702" y="126051"/>
                <a:ext cx="1392120" cy="5875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0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A1858-4249-50DC-DED0-DD9C92C7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899A-3943-CA50-A8C2-7E9A6619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Necessary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AEF13-5711-6386-639F-7309E1947F05}"/>
                  </a:ext>
                </a:extLst>
              </p:cNvPr>
              <p:cNvSpPr txBox="1"/>
              <p:nvPr/>
            </p:nvSpPr>
            <p:spPr>
              <a:xfrm>
                <a:off x="628650" y="1026695"/>
                <a:ext cx="7855676" cy="94365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a local (relative) minimum or maximum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</a:t>
                </a:r>
              </a:p>
              <a:p>
                <a:pPr marL="342900" indent="-34290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1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b="1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D612EF-7860-4CAE-916F-EA8DA0D43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26695"/>
                <a:ext cx="7855676" cy="9436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DB5112-57EC-426C-9198-F1175F497BFB}"/>
                  </a:ext>
                </a:extLst>
              </p14:cNvPr>
              <p14:cNvContentPartPr/>
              <p14:nvPr/>
            </p14:nvContentPartPr>
            <p14:xfrm>
              <a:off x="1359702" y="1663966"/>
              <a:ext cx="5040" cy="76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DB5112-57EC-426C-9198-F1175F497B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702" y="1655326"/>
                <a:ext cx="226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57F2F05-65DF-4DC4-A5E7-4BB706D8957B}"/>
                  </a:ext>
                </a:extLst>
              </p14:cNvPr>
              <p14:cNvContentPartPr/>
              <p14:nvPr/>
            </p14:nvContentPartPr>
            <p14:xfrm>
              <a:off x="1630062" y="1672246"/>
              <a:ext cx="47880" cy="56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57F2F05-65DF-4DC4-A5E7-4BB706D895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422" y="1663246"/>
                <a:ext cx="6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008666F-0AAA-41BD-8E34-CF25D50BA76E}"/>
                  </a:ext>
                </a:extLst>
              </p14:cNvPr>
              <p14:cNvContentPartPr/>
              <p14:nvPr/>
            </p14:nvContentPartPr>
            <p14:xfrm>
              <a:off x="1410462" y="1702846"/>
              <a:ext cx="23040" cy="3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008666F-0AAA-41BD-8E34-CF25D50BA7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1462" y="1693846"/>
                <a:ext cx="40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82A144-0D57-4940-A052-186C4E113DD9}"/>
                  </a:ext>
                </a:extLst>
              </p14:cNvPr>
              <p14:cNvContentPartPr/>
              <p14:nvPr/>
            </p14:nvContentPartPr>
            <p14:xfrm>
              <a:off x="1739502" y="1693846"/>
              <a:ext cx="40320" cy="46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82A144-0D57-4940-A052-186C4E113D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0502" y="1685206"/>
                <a:ext cx="579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5682CF-BD11-4088-BDD2-D424ED7941B7}"/>
                  </a:ext>
                </a:extLst>
              </p14:cNvPr>
              <p14:cNvContentPartPr/>
              <p14:nvPr/>
            </p14:nvContentPartPr>
            <p14:xfrm>
              <a:off x="1885662" y="169996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5682CF-BD11-4088-BDD2-D424ED7941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77022" y="1690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DA9C6DD-27D4-4123-9324-F8D209C95192}"/>
                  </a:ext>
                </a:extLst>
              </p14:cNvPr>
              <p14:cNvContentPartPr/>
              <p14:nvPr/>
            </p14:nvContentPartPr>
            <p14:xfrm>
              <a:off x="1958382" y="169492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DA9C6DD-27D4-4123-9324-F8D209C951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49742" y="16862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2083B54-90E4-456C-ABFF-BC652A71CD7B}"/>
                  </a:ext>
                </a:extLst>
              </p14:cNvPr>
              <p14:cNvContentPartPr/>
              <p14:nvPr/>
            </p14:nvContentPartPr>
            <p14:xfrm>
              <a:off x="2031102" y="1684486"/>
              <a:ext cx="16200" cy="1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2083B54-90E4-456C-ABFF-BC652A71CD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2102" y="1675846"/>
                <a:ext cx="338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B4AB62-2869-4A02-B9EF-2765FCB16039}"/>
                  </a:ext>
                </a:extLst>
              </p14:cNvPr>
              <p14:cNvContentPartPr/>
              <p14:nvPr/>
            </p14:nvContentPartPr>
            <p14:xfrm>
              <a:off x="2102022" y="1713646"/>
              <a:ext cx="65160" cy="50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B4AB62-2869-4A02-B9EF-2765FCB160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93022" y="1705006"/>
                <a:ext cx="828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61355D3-6AD4-474F-A79F-D9B0D15E60F8}"/>
                  </a:ext>
                </a:extLst>
              </p14:cNvPr>
              <p14:cNvContentPartPr/>
              <p14:nvPr/>
            </p14:nvContentPartPr>
            <p14:xfrm>
              <a:off x="2370222" y="1725526"/>
              <a:ext cx="64800" cy="65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61355D3-6AD4-474F-A79F-D9B0D15E60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1222" y="1716886"/>
                <a:ext cx="82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9D114A-64D2-4FB0-99E4-117524042F7C}"/>
                  </a:ext>
                </a:extLst>
              </p14:cNvPr>
              <p14:cNvContentPartPr/>
              <p14:nvPr/>
            </p14:nvContentPartPr>
            <p14:xfrm>
              <a:off x="2496222" y="1656406"/>
              <a:ext cx="57600" cy="121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9D114A-64D2-4FB0-99E4-117524042F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7222" y="1647406"/>
                <a:ext cx="752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1C7BFB5-ADB0-4657-801A-A5F661A581BE}"/>
                  </a:ext>
                </a:extLst>
              </p14:cNvPr>
              <p14:cNvContentPartPr/>
              <p14:nvPr/>
            </p14:nvContentPartPr>
            <p14:xfrm>
              <a:off x="2233062" y="1668646"/>
              <a:ext cx="86400" cy="7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1C7BFB5-ADB0-4657-801A-A5F661A581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4386" y="1659646"/>
                <a:ext cx="104114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9D35FE4-0208-4BD9-821A-62EA93FD47CC}"/>
                  </a:ext>
                </a:extLst>
              </p14:cNvPr>
              <p14:cNvContentPartPr/>
              <p14:nvPr/>
            </p14:nvContentPartPr>
            <p14:xfrm>
              <a:off x="1479582" y="1613926"/>
              <a:ext cx="85680" cy="57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9D35FE4-0208-4BD9-821A-62EA93FD47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70942" y="1605232"/>
                <a:ext cx="103320" cy="75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5CC2A1-464F-42B4-9986-5F46970D0D9E}"/>
                  </a:ext>
                </a:extLst>
              </p14:cNvPr>
              <p14:cNvContentPartPr/>
              <p14:nvPr/>
            </p14:nvContentPartPr>
            <p14:xfrm>
              <a:off x="1169622" y="1541206"/>
              <a:ext cx="155520" cy="129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5CC2A1-464F-42B4-9986-5F46970D0D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0982" y="1532566"/>
                <a:ext cx="1731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B84991-E419-421E-9479-62390A538D4E}"/>
                  </a:ext>
                </a:extLst>
              </p14:cNvPr>
              <p14:cNvContentPartPr/>
              <p14:nvPr/>
            </p14:nvContentPartPr>
            <p14:xfrm>
              <a:off x="788382" y="1116406"/>
              <a:ext cx="237960" cy="183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B84991-E419-421E-9479-62390A538D4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9742" y="1107766"/>
                <a:ext cx="2556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85277E-C476-4D95-B668-D18CD861043A}"/>
                  </a:ext>
                </a:extLst>
              </p14:cNvPr>
              <p14:cNvContentPartPr/>
              <p14:nvPr/>
            </p14:nvContentPartPr>
            <p14:xfrm>
              <a:off x="662382" y="1477486"/>
              <a:ext cx="403200" cy="312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85277E-C476-4D95-B668-D18CD86104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3742" y="1468486"/>
                <a:ext cx="4208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FB09B10-D895-4746-8DA8-2E6CC0B51B33}"/>
                  </a:ext>
                </a:extLst>
              </p14:cNvPr>
              <p14:cNvContentPartPr/>
              <p14:nvPr/>
            </p14:nvContentPartPr>
            <p14:xfrm>
              <a:off x="6688062" y="2594926"/>
              <a:ext cx="137160" cy="116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FB09B10-D895-4746-8DA8-2E6CC0B51B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79422" y="2586286"/>
                <a:ext cx="1548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04E75F0-8A49-43D0-8E61-C205A16F83EB}"/>
                  </a:ext>
                </a:extLst>
              </p14:cNvPr>
              <p14:cNvContentPartPr/>
              <p14:nvPr/>
            </p14:nvContentPartPr>
            <p14:xfrm>
              <a:off x="7695702" y="2696086"/>
              <a:ext cx="80640" cy="82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04E75F0-8A49-43D0-8E61-C205A16F83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87062" y="2687446"/>
                <a:ext cx="98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0973F00-4A8E-4AB5-B571-3C0B23863D24}"/>
                  </a:ext>
                </a:extLst>
              </p14:cNvPr>
              <p14:cNvContentPartPr/>
              <p14:nvPr/>
            </p14:nvContentPartPr>
            <p14:xfrm>
              <a:off x="8144262" y="2677006"/>
              <a:ext cx="234000" cy="119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0973F00-4A8E-4AB5-B571-3C0B23863D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35622" y="2668006"/>
                <a:ext cx="251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306A60F-1795-4247-8246-B2EA75F55C52}"/>
                  </a:ext>
                </a:extLst>
              </p14:cNvPr>
              <p14:cNvContentPartPr/>
              <p14:nvPr/>
            </p14:nvContentPartPr>
            <p14:xfrm>
              <a:off x="8811702" y="2797246"/>
              <a:ext cx="50760" cy="53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306A60F-1795-4247-8246-B2EA75F55C5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02702" y="2788246"/>
                <a:ext cx="684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F0A3821-A6A7-4360-A073-53359740E49D}"/>
                  </a:ext>
                </a:extLst>
              </p14:cNvPr>
              <p14:cNvContentPartPr/>
              <p14:nvPr/>
            </p14:nvContentPartPr>
            <p14:xfrm>
              <a:off x="6903702" y="2957086"/>
              <a:ext cx="88920" cy="73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F0A3821-A6A7-4360-A073-53359740E49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94702" y="2948446"/>
                <a:ext cx="106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F9FB502-996A-4641-A98E-7B3B25007E03}"/>
                  </a:ext>
                </a:extLst>
              </p14:cNvPr>
              <p14:cNvContentPartPr/>
              <p14:nvPr/>
            </p14:nvContentPartPr>
            <p14:xfrm>
              <a:off x="7314102" y="2886526"/>
              <a:ext cx="121680" cy="165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F9FB502-996A-4641-A98E-7B3B25007E0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05462" y="2877886"/>
                <a:ext cx="1393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93519E6-010B-4A02-9299-EF93A9B9457C}"/>
                  </a:ext>
                </a:extLst>
              </p14:cNvPr>
              <p14:cNvContentPartPr/>
              <p14:nvPr/>
            </p14:nvContentPartPr>
            <p14:xfrm>
              <a:off x="7656462" y="3007486"/>
              <a:ext cx="64800" cy="69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93519E6-010B-4A02-9299-EF93A9B945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47462" y="2998846"/>
                <a:ext cx="82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BE8C0E5-2A4E-40FA-8F83-08FE008A62BA}"/>
                  </a:ext>
                </a:extLst>
              </p14:cNvPr>
              <p14:cNvContentPartPr/>
              <p14:nvPr/>
            </p14:nvContentPartPr>
            <p14:xfrm>
              <a:off x="7495542" y="2959246"/>
              <a:ext cx="79920" cy="80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BE8C0E5-2A4E-40FA-8F83-08FE008A62B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86902" y="2950567"/>
                <a:ext cx="97560" cy="97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4464A29-9BA4-4883-8C6D-00B7A6BF50D1}"/>
                  </a:ext>
                </a:extLst>
              </p14:cNvPr>
              <p14:cNvContentPartPr/>
              <p14:nvPr/>
            </p14:nvContentPartPr>
            <p14:xfrm>
              <a:off x="7059942" y="2903446"/>
              <a:ext cx="66960" cy="132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4464A29-9BA4-4883-8C6D-00B7A6BF50D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51302" y="2894806"/>
                <a:ext cx="846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A116473-539D-4E29-B2B3-1C68CA83AD77}"/>
                  </a:ext>
                </a:extLst>
              </p14:cNvPr>
              <p14:cNvContentPartPr/>
              <p14:nvPr/>
            </p14:nvContentPartPr>
            <p14:xfrm>
              <a:off x="8515422" y="2692126"/>
              <a:ext cx="230040" cy="1458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A116473-539D-4E29-B2B3-1C68CA83AD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06422" y="2683126"/>
                <a:ext cx="247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3119097-36D2-4268-8758-375A962DE42A}"/>
                  </a:ext>
                </a:extLst>
              </p14:cNvPr>
              <p14:cNvContentPartPr/>
              <p14:nvPr/>
            </p14:nvContentPartPr>
            <p14:xfrm>
              <a:off x="7929702" y="2607886"/>
              <a:ext cx="132120" cy="156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3119097-36D2-4268-8758-375A962DE42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21062" y="2599226"/>
                <a:ext cx="149760" cy="174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206E9DAA-CC38-4C15-A715-763F61E7FC0B}"/>
                  </a:ext>
                </a:extLst>
              </p14:cNvPr>
              <p14:cNvContentPartPr/>
              <p14:nvPr/>
            </p14:nvContentPartPr>
            <p14:xfrm>
              <a:off x="7263342" y="2590966"/>
              <a:ext cx="283320" cy="1760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206E9DAA-CC38-4C15-A715-763F61E7FC0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54702" y="2582326"/>
                <a:ext cx="3009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CC5E0E1-A21E-48DA-8881-E59E65F3ECEB}"/>
                  </a:ext>
                </a:extLst>
              </p14:cNvPr>
              <p14:cNvContentPartPr/>
              <p14:nvPr/>
            </p14:nvContentPartPr>
            <p14:xfrm>
              <a:off x="6900102" y="2592766"/>
              <a:ext cx="190440" cy="158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CC5E0E1-A21E-48DA-8881-E59E65F3ECE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91102" y="2584126"/>
                <a:ext cx="2080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24D804C-8354-4020-811C-13C2EA9ACD53}"/>
                  </a:ext>
                </a:extLst>
              </p14:cNvPr>
              <p14:cNvContentPartPr/>
              <p14:nvPr/>
            </p14:nvContentPartPr>
            <p14:xfrm>
              <a:off x="6836022" y="3673846"/>
              <a:ext cx="72000" cy="489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24D804C-8354-4020-811C-13C2EA9ACD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27022" y="3664846"/>
                <a:ext cx="896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01853C65-6E21-4945-8ADC-40944DB0052C}"/>
                  </a:ext>
                </a:extLst>
              </p14:cNvPr>
              <p14:cNvContentPartPr/>
              <p14:nvPr/>
            </p14:nvContentPartPr>
            <p14:xfrm>
              <a:off x="7211142" y="3720286"/>
              <a:ext cx="153000" cy="16380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01853C65-6E21-4945-8ADC-40944DB0052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02502" y="3711286"/>
                <a:ext cx="1706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AD60D596-26C4-4801-A7FF-E7CB22AC9B4A}"/>
                  </a:ext>
                </a:extLst>
              </p14:cNvPr>
              <p14:cNvContentPartPr/>
              <p14:nvPr/>
            </p14:nvContentPartPr>
            <p14:xfrm>
              <a:off x="6967062" y="3603646"/>
              <a:ext cx="170280" cy="2041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AD60D596-26C4-4801-A7FF-E7CB22AC9B4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58062" y="3595006"/>
                <a:ext cx="1879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08D61DB-769D-43D8-909E-C2BEEB31A6E0}"/>
                  </a:ext>
                </a:extLst>
              </p14:cNvPr>
              <p14:cNvContentPartPr/>
              <p14:nvPr/>
            </p14:nvContentPartPr>
            <p14:xfrm>
              <a:off x="6577182" y="3603286"/>
              <a:ext cx="165240" cy="1386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08D61DB-769D-43D8-909E-C2BEEB31A6E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68182" y="3594309"/>
                <a:ext cx="182880" cy="156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F60B84C-48ED-441C-B52E-41F6EF4377D7}"/>
                  </a:ext>
                </a:extLst>
              </p14:cNvPr>
              <p14:cNvContentPartPr/>
              <p14:nvPr/>
            </p14:nvContentPartPr>
            <p14:xfrm>
              <a:off x="7211142" y="4118806"/>
              <a:ext cx="133920" cy="1702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F60B84C-48ED-441C-B52E-41F6EF4377D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02142" y="4109806"/>
                <a:ext cx="151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F0F55B7-EDAC-4AFA-BDA6-2445558C1D59}"/>
                  </a:ext>
                </a:extLst>
              </p14:cNvPr>
              <p14:cNvContentPartPr/>
              <p14:nvPr/>
            </p14:nvContentPartPr>
            <p14:xfrm>
              <a:off x="6944742" y="3987406"/>
              <a:ext cx="191880" cy="2397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F0F55B7-EDAC-4AFA-BDA6-2445558C1D5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36102" y="3978406"/>
                <a:ext cx="209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7AE0BFE-DF10-49A2-AEC4-681122EB088A}"/>
                  </a:ext>
                </a:extLst>
              </p14:cNvPr>
              <p14:cNvContentPartPr/>
              <p14:nvPr/>
            </p14:nvContentPartPr>
            <p14:xfrm>
              <a:off x="6571422" y="4001446"/>
              <a:ext cx="300960" cy="1699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7AE0BFE-DF10-49A2-AEC4-681122EB088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62782" y="3992446"/>
                <a:ext cx="318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A0DEB22-45C3-4903-86B7-9B35DC7F491C}"/>
                  </a:ext>
                </a:extLst>
              </p14:cNvPr>
              <p14:cNvContentPartPr/>
              <p14:nvPr/>
            </p14:nvContentPartPr>
            <p14:xfrm>
              <a:off x="8383662" y="3876166"/>
              <a:ext cx="153000" cy="1101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A0DEB22-45C3-4903-86B7-9B35DC7F49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74662" y="3867526"/>
                <a:ext cx="170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6A77FDF-BC63-427C-8EB0-2B1E57EA3029}"/>
                  </a:ext>
                </a:extLst>
              </p14:cNvPr>
              <p14:cNvContentPartPr/>
              <p14:nvPr/>
            </p14:nvContentPartPr>
            <p14:xfrm>
              <a:off x="7757982" y="3634246"/>
              <a:ext cx="532800" cy="42912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6A77FDF-BC63-427C-8EB0-2B1E57EA30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49342" y="3625246"/>
                <a:ext cx="5504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C7DFDC4-16D4-41E4-9D60-BFEF8AA03D5D}"/>
                  </a:ext>
                </a:extLst>
              </p14:cNvPr>
              <p14:cNvContentPartPr/>
              <p14:nvPr/>
            </p14:nvContentPartPr>
            <p14:xfrm>
              <a:off x="7501302" y="3773566"/>
              <a:ext cx="135000" cy="99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C7DFDC4-16D4-41E4-9D60-BFEF8AA03D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92302" y="3764566"/>
                <a:ext cx="152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8AC324D-A47C-4DE5-A95A-65A2D76E99B6}"/>
                  </a:ext>
                </a:extLst>
              </p14:cNvPr>
              <p14:cNvContentPartPr/>
              <p14:nvPr/>
            </p14:nvContentPartPr>
            <p14:xfrm>
              <a:off x="8474742" y="4396366"/>
              <a:ext cx="20520" cy="633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8AC324D-A47C-4DE5-A95A-65A2D76E99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465742" y="4387366"/>
                <a:ext cx="381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55A9D92-482A-4F05-BB1A-A7C7B9DD38D2}"/>
                  </a:ext>
                </a:extLst>
              </p14:cNvPr>
              <p14:cNvContentPartPr/>
              <p14:nvPr/>
            </p14:nvContentPartPr>
            <p14:xfrm>
              <a:off x="8340462" y="4315366"/>
              <a:ext cx="62280" cy="709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55A9D92-482A-4F05-BB1A-A7C7B9DD38D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31822" y="4306411"/>
                <a:ext cx="79920" cy="88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A15292C-2BFD-43D4-8A83-FBC827304779}"/>
                  </a:ext>
                </a:extLst>
              </p14:cNvPr>
              <p14:cNvContentPartPr/>
              <p14:nvPr/>
            </p14:nvContentPartPr>
            <p14:xfrm>
              <a:off x="7689582" y="4109086"/>
              <a:ext cx="546120" cy="51768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A15292C-2BFD-43D4-8A83-FBC82730477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80942" y="4100092"/>
                <a:ext cx="563760" cy="535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3EF19509-021D-46ED-8844-A63465DA0F20}"/>
                  </a:ext>
                </a:extLst>
              </p14:cNvPr>
              <p14:cNvContentPartPr/>
              <p14:nvPr/>
            </p14:nvContentPartPr>
            <p14:xfrm>
              <a:off x="7413462" y="4197286"/>
              <a:ext cx="160560" cy="954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3EF19509-021D-46ED-8844-A63465DA0F2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04841" y="4188646"/>
                <a:ext cx="178161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913E4470-EBFB-43C2-9802-97A0A23EAB9E}"/>
                  </a:ext>
                </a:extLst>
              </p14:cNvPr>
              <p14:cNvContentPartPr/>
              <p14:nvPr/>
            </p14:nvContentPartPr>
            <p14:xfrm>
              <a:off x="6420582" y="393526"/>
              <a:ext cx="28080" cy="158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913E4470-EBFB-43C2-9802-97A0A23EAB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11942" y="384526"/>
                <a:ext cx="45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B1F5A09E-7822-4389-A70C-43E03EFC4EA4}"/>
                  </a:ext>
                </a:extLst>
              </p14:cNvPr>
              <p14:cNvContentPartPr/>
              <p14:nvPr/>
            </p14:nvContentPartPr>
            <p14:xfrm>
              <a:off x="6587262" y="311086"/>
              <a:ext cx="109440" cy="1173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B1F5A09E-7822-4389-A70C-43E03EFC4EA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78262" y="302446"/>
                <a:ext cx="1270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504552E1-C787-4C8A-8B24-EA58DFAD56EA}"/>
                  </a:ext>
                </a:extLst>
              </p14:cNvPr>
              <p14:cNvContentPartPr/>
              <p14:nvPr/>
            </p14:nvContentPartPr>
            <p14:xfrm>
              <a:off x="6764022" y="427006"/>
              <a:ext cx="95040" cy="849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504552E1-C787-4C8A-8B24-EA58DFAD56E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55382" y="418366"/>
                <a:ext cx="112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66AC2708-15D9-404C-9AE2-39E0C472B86C}"/>
                  </a:ext>
                </a:extLst>
              </p14:cNvPr>
              <p14:cNvContentPartPr/>
              <p14:nvPr/>
            </p14:nvContentPartPr>
            <p14:xfrm>
              <a:off x="7127622" y="471286"/>
              <a:ext cx="54720" cy="4464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66AC2708-15D9-404C-9AE2-39E0C472B8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18982" y="462646"/>
                <a:ext cx="72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9669C34B-A909-49EF-9F84-0F24AB83E6BF}"/>
                  </a:ext>
                </a:extLst>
              </p14:cNvPr>
              <p14:cNvContentPartPr/>
              <p14:nvPr/>
            </p14:nvContentPartPr>
            <p14:xfrm>
              <a:off x="6335982" y="619606"/>
              <a:ext cx="664560" cy="371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9669C34B-A909-49EF-9F84-0F24AB83E6B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27342" y="610966"/>
                <a:ext cx="6822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13E55BF4-7BC2-4F43-B182-E2B4D5AC3661}"/>
                  </a:ext>
                </a:extLst>
              </p14:cNvPr>
              <p14:cNvContentPartPr/>
              <p14:nvPr/>
            </p14:nvContentPartPr>
            <p14:xfrm>
              <a:off x="7067502" y="981406"/>
              <a:ext cx="256680" cy="2152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13E55BF4-7BC2-4F43-B182-E2B4D5AC366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58862" y="972766"/>
                <a:ext cx="2743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9CFB2488-BE02-44FD-9892-04332144FE09}"/>
                  </a:ext>
                </a:extLst>
              </p14:cNvPr>
              <p14:cNvContentPartPr/>
              <p14:nvPr/>
            </p14:nvContentPartPr>
            <p14:xfrm>
              <a:off x="6968502" y="415846"/>
              <a:ext cx="93600" cy="7272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9CFB2488-BE02-44FD-9892-04332144FE0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59862" y="407206"/>
                <a:ext cx="111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57423F4B-4AB7-4BF9-AF9D-F162BA8BC53B}"/>
                  </a:ext>
                </a:extLst>
              </p14:cNvPr>
              <p14:cNvContentPartPr/>
              <p14:nvPr/>
            </p14:nvContentPartPr>
            <p14:xfrm>
              <a:off x="6110262" y="284806"/>
              <a:ext cx="188280" cy="1900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57423F4B-4AB7-4BF9-AF9D-F162BA8BC53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01622" y="275806"/>
                <a:ext cx="2059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DB55FDE-A925-483E-8035-E1F19D5E0D3A}"/>
                  </a:ext>
                </a:extLst>
              </p14:cNvPr>
              <p14:cNvContentPartPr/>
              <p14:nvPr/>
            </p14:nvContentPartPr>
            <p14:xfrm>
              <a:off x="211302" y="2076886"/>
              <a:ext cx="6261120" cy="237960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DB55FDE-A925-483E-8035-E1F19D5E0D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2302" y="2067886"/>
                <a:ext cx="6278760" cy="239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09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Order Necessary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27D30D-E0D0-6A0F-CEC6-A0B7194DB9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9259" y="1143895"/>
                <a:ext cx="8160020" cy="2990193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50" b="1" dirty="0">
                    <a:solidFill>
                      <a:schemeClr val="tx1"/>
                    </a:solidFill>
                  </a:rPr>
                  <a:t>Proof </a:t>
                </a:r>
                <a:r>
                  <a:rPr lang="en-US" altLang="en-US" sz="1150" dirty="0">
                    <a:solidFill>
                      <a:schemeClr val="tx1"/>
                    </a:solidFill>
                  </a:rPr>
                  <a:t>(for interested students)</a:t>
                </a:r>
                <a:r>
                  <a:rPr lang="en-US" altLang="en-US" sz="1150" b="1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5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5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5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5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150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150" dirty="0">
                    <a:solidFill>
                      <a:schemeClr val="tx1"/>
                    </a:solidFill>
                  </a:rPr>
                  <a:t>to be a minimum point (the proof for maximum is similar) and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altLang="en-US" sz="1150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alt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en-US" sz="115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sz="1150" dirty="0">
                    <a:solidFill>
                      <a:schemeClr val="tx1"/>
                    </a:solidFill>
                  </a:rPr>
                  <a:t> small enough, we have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1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1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en-US" sz="1150" dirty="0">
                    <a:solidFill>
                      <a:schemeClr val="tx1"/>
                    </a:solidFill>
                  </a:rPr>
                  <a:t>. So, by First Order Necessary Condition,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1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1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(0)=0</m:t>
                    </m:r>
                  </m:oMath>
                </a14:m>
                <a:r>
                  <a:rPr lang="en-US" altLang="en-US" sz="1150" dirty="0">
                    <a:solidFill>
                      <a:schemeClr val="tx1"/>
                    </a:solidFill>
                  </a:rPr>
                  <a:t>. From 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altLang="en-US" sz="1150" dirty="0">
                    <a:solidFill>
                      <a:schemeClr val="tx1"/>
                    </a:solidFill>
                  </a:rPr>
                  <a:t>Directional Derivative’s slide, we found that:</a:t>
                </a: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altLang="en-US" sz="1200" dirty="0">
                  <a:solidFill>
                    <a:srgbClr val="006600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But, since this must hold for every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in particular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we must have:</a:t>
                </a:r>
              </a:p>
              <a:p>
                <a:pPr marL="342900" indent="-342900">
                  <a:lnSpc>
                    <a:spcPct val="8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Remark: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𝐷𝑓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means that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does not change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by moving a bit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in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any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direction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is a stationary point).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C427D30D-E0D0-6A0F-CEC6-A0B7194DB9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9259" y="1143895"/>
                <a:ext cx="8160020" cy="2990193"/>
              </a:xfrm>
              <a:blipFill>
                <a:blip r:embed="rId2"/>
                <a:stretch>
                  <a:fillRect b="-8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62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3F81-5305-406D-9B18-B5318852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B4367-1947-4F1E-8BF4-3087D5F24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Finding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CA87E-AD07-4814-8D78-B9FBDD5CF8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Also,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CA87E-AD07-4814-8D78-B9FBDD5CF8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05233C5-BBA7-4CCC-B95E-D47D4568AE0F}"/>
                  </a:ext>
                </a:extLst>
              </p14:cNvPr>
              <p14:cNvContentPartPr/>
              <p14:nvPr/>
            </p14:nvContentPartPr>
            <p14:xfrm>
              <a:off x="874062" y="2112886"/>
              <a:ext cx="62640" cy="3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05233C5-BBA7-4CCC-B95E-D47D4568AE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062" y="2103886"/>
                <a:ext cx="80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1776E7-3EF6-4D3F-9B00-84BF714CC373}"/>
                  </a:ext>
                </a:extLst>
              </p14:cNvPr>
              <p14:cNvContentPartPr/>
              <p14:nvPr/>
            </p14:nvContentPartPr>
            <p14:xfrm>
              <a:off x="1051542" y="1992286"/>
              <a:ext cx="59040" cy="88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1776E7-3EF6-4D3F-9B00-84BF714CC3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2902" y="1983286"/>
                <a:ext cx="76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1E8366-15FD-452E-9B14-4F140E211F4B}"/>
                  </a:ext>
                </a:extLst>
              </p14:cNvPr>
              <p14:cNvContentPartPr/>
              <p14:nvPr/>
            </p14:nvContentPartPr>
            <p14:xfrm>
              <a:off x="1025622" y="2128726"/>
              <a:ext cx="234360" cy="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1E8366-15FD-452E-9B14-4F140E211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6622" y="2120086"/>
                <a:ext cx="252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0D1656-80D0-499E-8B38-F6E5AAAFB74D}"/>
                  </a:ext>
                </a:extLst>
              </p14:cNvPr>
              <p14:cNvContentPartPr/>
              <p14:nvPr/>
            </p14:nvContentPartPr>
            <p14:xfrm>
              <a:off x="1336302" y="2141326"/>
              <a:ext cx="93600" cy="47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0D1656-80D0-499E-8B38-F6E5AAAFB7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27302" y="2132326"/>
                <a:ext cx="111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FFBEC6-D5D2-4FC9-B4CE-C5BD7118E00C}"/>
                  </a:ext>
                </a:extLst>
              </p14:cNvPr>
              <p14:cNvContentPartPr/>
              <p14:nvPr/>
            </p14:nvContentPartPr>
            <p14:xfrm>
              <a:off x="1083222" y="2165086"/>
              <a:ext cx="183240" cy="85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FFBEC6-D5D2-4FC9-B4CE-C5BD7118E0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4565" y="2156086"/>
                <a:ext cx="200915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915874-C847-4344-A1E7-62B452C48DD5}"/>
                  </a:ext>
                </a:extLst>
              </p14:cNvPr>
              <p14:cNvContentPartPr/>
              <p14:nvPr/>
            </p14:nvContentPartPr>
            <p14:xfrm>
              <a:off x="1151622" y="1982566"/>
              <a:ext cx="65880" cy="104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915874-C847-4344-A1E7-62B452C48D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2622" y="1973926"/>
                <a:ext cx="83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7BE7AE1-2280-4598-839B-89431695BD74}"/>
                  </a:ext>
                </a:extLst>
              </p14:cNvPr>
              <p14:cNvContentPartPr/>
              <p14:nvPr/>
            </p14:nvContentPartPr>
            <p14:xfrm>
              <a:off x="637542" y="2004886"/>
              <a:ext cx="156240" cy="163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7BE7AE1-2280-4598-839B-89431695BD7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8882" y="1995906"/>
                <a:ext cx="173921" cy="181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4A9C2F6-285F-47D2-A6E3-60EAEA5315F8}"/>
                  </a:ext>
                </a:extLst>
              </p14:cNvPr>
              <p14:cNvContentPartPr/>
              <p14:nvPr/>
            </p14:nvContentPartPr>
            <p14:xfrm>
              <a:off x="2075022" y="1492246"/>
              <a:ext cx="41040" cy="52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4A9C2F6-285F-47D2-A6E3-60EAEA5315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66382" y="1483246"/>
                <a:ext cx="586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EA66976-8E65-40AD-9BEB-1D91C47CC38E}"/>
                  </a:ext>
                </a:extLst>
              </p14:cNvPr>
              <p14:cNvContentPartPr/>
              <p14:nvPr/>
            </p14:nvContentPartPr>
            <p14:xfrm>
              <a:off x="1605222" y="2102446"/>
              <a:ext cx="59400" cy="9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EA66976-8E65-40AD-9BEB-1D91C47CC3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96582" y="2093806"/>
                <a:ext cx="770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A7873E9-2CB4-48F6-AE1C-873C6CC58B3A}"/>
                  </a:ext>
                </a:extLst>
              </p14:cNvPr>
              <p14:cNvContentPartPr/>
              <p14:nvPr/>
            </p14:nvContentPartPr>
            <p14:xfrm>
              <a:off x="1731942" y="2054206"/>
              <a:ext cx="42120" cy="60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A7873E9-2CB4-48F6-AE1C-873C6CC58B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3302" y="2045566"/>
                <a:ext cx="59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F69C92D-40A3-4B7F-B779-42D9E55810A0}"/>
                  </a:ext>
                </a:extLst>
              </p14:cNvPr>
              <p14:cNvContentPartPr/>
              <p14:nvPr/>
            </p14:nvContentPartPr>
            <p14:xfrm>
              <a:off x="1871262" y="2134126"/>
              <a:ext cx="65520" cy="60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F69C92D-40A3-4B7F-B779-42D9E55810A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62262" y="2125126"/>
                <a:ext cx="831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0B7A272-C3A5-489B-B140-9AB389A35AC4}"/>
                  </a:ext>
                </a:extLst>
              </p14:cNvPr>
              <p14:cNvContentPartPr/>
              <p14:nvPr/>
            </p14:nvContentPartPr>
            <p14:xfrm>
              <a:off x="2054502" y="2102086"/>
              <a:ext cx="287640" cy="117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0B7A272-C3A5-489B-B140-9AB389A35AC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45862" y="2093419"/>
                <a:ext cx="305280" cy="135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C356B2-EF67-4E5C-AEAB-0ACE4F3F42E4}"/>
                  </a:ext>
                </a:extLst>
              </p14:cNvPr>
              <p14:cNvContentPartPr/>
              <p14:nvPr/>
            </p14:nvContentPartPr>
            <p14:xfrm>
              <a:off x="879102" y="2607886"/>
              <a:ext cx="50400" cy="10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C356B2-EF67-4E5C-AEAB-0ACE4F3F42E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0462" y="2599246"/>
                <a:ext cx="68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2E50F9E-FA2A-4176-97A2-109AFE813E91}"/>
                  </a:ext>
                </a:extLst>
              </p14:cNvPr>
              <p14:cNvContentPartPr/>
              <p14:nvPr/>
            </p14:nvContentPartPr>
            <p14:xfrm>
              <a:off x="869742" y="2579446"/>
              <a:ext cx="51120" cy="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2E50F9E-FA2A-4176-97A2-109AFE813E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1102" y="2570446"/>
                <a:ext cx="687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1E41B9A-26D6-4FDF-815B-0073D768745E}"/>
                  </a:ext>
                </a:extLst>
              </p14:cNvPr>
              <p14:cNvContentPartPr/>
              <p14:nvPr/>
            </p14:nvContentPartPr>
            <p14:xfrm>
              <a:off x="1192662" y="2668006"/>
              <a:ext cx="62640" cy="91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1E41B9A-26D6-4FDF-815B-0073D76874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84022" y="2659006"/>
                <a:ext cx="80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016CB6B-6A80-4553-98FF-7D0C4771CB41}"/>
                  </a:ext>
                </a:extLst>
              </p14:cNvPr>
              <p14:cNvContentPartPr/>
              <p14:nvPr/>
            </p14:nvContentPartPr>
            <p14:xfrm>
              <a:off x="1301022" y="2710846"/>
              <a:ext cx="106560" cy="100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016CB6B-6A80-4553-98FF-7D0C4771CB4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92382" y="2701846"/>
                <a:ext cx="1242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453B8FD-AD3B-4BA7-8D49-3E02D2E26A39}"/>
                  </a:ext>
                </a:extLst>
              </p14:cNvPr>
              <p14:cNvContentPartPr/>
              <p14:nvPr/>
            </p14:nvContentPartPr>
            <p14:xfrm>
              <a:off x="1798542" y="2674486"/>
              <a:ext cx="80640" cy="8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453B8FD-AD3B-4BA7-8D49-3E02D2E26A3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89902" y="2665486"/>
                <a:ext cx="98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8404993-DDB6-4B01-B95E-EEB3A7906657}"/>
                  </a:ext>
                </a:extLst>
              </p14:cNvPr>
              <p14:cNvContentPartPr/>
              <p14:nvPr/>
            </p14:nvContentPartPr>
            <p14:xfrm>
              <a:off x="1814022" y="2648926"/>
              <a:ext cx="63720" cy="1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8404993-DDB6-4B01-B95E-EEB3A790665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05022" y="2639926"/>
                <a:ext cx="813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C0B75B-7DFA-49CB-8707-DD55B834DBFB}"/>
                  </a:ext>
                </a:extLst>
              </p14:cNvPr>
              <p14:cNvContentPartPr/>
              <p14:nvPr/>
            </p14:nvContentPartPr>
            <p14:xfrm>
              <a:off x="1025262" y="2455246"/>
              <a:ext cx="603000" cy="191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C0B75B-7DFA-49CB-8707-DD55B834DBF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6622" y="2446246"/>
                <a:ext cx="6206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4A6BE3C-F2C0-4348-B6B5-D4A9F9FD3B76}"/>
                  </a:ext>
                </a:extLst>
              </p14:cNvPr>
              <p14:cNvContentPartPr/>
              <p14:nvPr/>
            </p14:nvContentPartPr>
            <p14:xfrm>
              <a:off x="656982" y="2443726"/>
              <a:ext cx="142560" cy="214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4A6BE3C-F2C0-4348-B6B5-D4A9F9FD3B7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8005" y="2434726"/>
                <a:ext cx="160156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98D698A-FD9C-4A6D-9955-DB0911D79D66}"/>
                  </a:ext>
                </a:extLst>
              </p14:cNvPr>
              <p14:cNvContentPartPr/>
              <p14:nvPr/>
            </p14:nvContentPartPr>
            <p14:xfrm>
              <a:off x="1434582" y="1508446"/>
              <a:ext cx="328680" cy="366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98D698A-FD9C-4A6D-9955-DB0911D79D6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25942" y="1499806"/>
                <a:ext cx="34632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1A484CB-9C7A-4E0F-9501-D50BD5197F62}"/>
                  </a:ext>
                </a:extLst>
              </p14:cNvPr>
              <p14:cNvContentPartPr/>
              <p14:nvPr/>
            </p14:nvContentPartPr>
            <p14:xfrm>
              <a:off x="2053422" y="2585926"/>
              <a:ext cx="320400" cy="146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1A484CB-9C7A-4E0F-9501-D50BD5197F6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044432" y="2577286"/>
                <a:ext cx="3380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0230B61-FDF0-45F3-92C2-5AD78C47EB35}"/>
                  </a:ext>
                </a:extLst>
              </p14:cNvPr>
              <p14:cNvContentPartPr/>
              <p14:nvPr/>
            </p14:nvContentPartPr>
            <p14:xfrm>
              <a:off x="2427822" y="2636326"/>
              <a:ext cx="104400" cy="6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0230B61-FDF0-45F3-92C2-5AD78C47EB3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18822" y="2627326"/>
                <a:ext cx="122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5AC8E2-075E-4FCF-917F-569D629DD7B5}"/>
                  </a:ext>
                </a:extLst>
              </p14:cNvPr>
              <p14:cNvContentPartPr/>
              <p14:nvPr/>
            </p14:nvContentPartPr>
            <p14:xfrm>
              <a:off x="1896822" y="1568566"/>
              <a:ext cx="285120" cy="244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5AC8E2-075E-4FCF-917F-569D629DD7B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88182" y="1559926"/>
                <a:ext cx="302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4975888-1402-499A-BB84-7855116B6A55}"/>
                  </a:ext>
                </a:extLst>
              </p14:cNvPr>
              <p14:cNvContentPartPr/>
              <p14:nvPr/>
            </p14:nvContentPartPr>
            <p14:xfrm>
              <a:off x="2528982" y="2148166"/>
              <a:ext cx="171000" cy="77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4975888-1402-499A-BB84-7855116B6A5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20342" y="2139166"/>
                <a:ext cx="1886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A404117-929C-42E3-9221-C448EBB49CA9}"/>
                  </a:ext>
                </a:extLst>
              </p14:cNvPr>
              <p14:cNvContentPartPr/>
              <p14:nvPr/>
            </p14:nvContentPartPr>
            <p14:xfrm>
              <a:off x="3572622" y="2212606"/>
              <a:ext cx="38160" cy="10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A404117-929C-42E3-9221-C448EBB49CA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563982" y="2203606"/>
                <a:ext cx="55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0EFA104-C4F7-49B2-88C9-E9D0C23C0F40}"/>
                  </a:ext>
                </a:extLst>
              </p14:cNvPr>
              <p14:cNvContentPartPr/>
              <p14:nvPr/>
            </p14:nvContentPartPr>
            <p14:xfrm>
              <a:off x="3564342" y="2178406"/>
              <a:ext cx="51480" cy="12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0EFA104-C4F7-49B2-88C9-E9D0C23C0F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55342" y="2169766"/>
                <a:ext cx="69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54D6408-0E21-4D3D-A23B-A5397EF9C4AB}"/>
                  </a:ext>
                </a:extLst>
              </p14:cNvPr>
              <p14:cNvContentPartPr/>
              <p14:nvPr/>
            </p14:nvContentPartPr>
            <p14:xfrm>
              <a:off x="3178062" y="2114686"/>
              <a:ext cx="320400" cy="118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54D6408-0E21-4D3D-A23B-A5397EF9C4A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69062" y="2106046"/>
                <a:ext cx="3380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F487430-35E3-4611-8305-83E618D135A3}"/>
                  </a:ext>
                </a:extLst>
              </p14:cNvPr>
              <p14:cNvContentPartPr/>
              <p14:nvPr/>
            </p14:nvContentPartPr>
            <p14:xfrm>
              <a:off x="2872782" y="2071846"/>
              <a:ext cx="253800" cy="167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F487430-35E3-4611-8305-83E618D135A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863795" y="2062846"/>
                <a:ext cx="271415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E58AFB1-4115-4D0F-AFBA-1B8680CB6B38}"/>
                  </a:ext>
                </a:extLst>
              </p14:cNvPr>
              <p14:cNvContentPartPr/>
              <p14:nvPr/>
            </p14:nvContentPartPr>
            <p14:xfrm>
              <a:off x="3751902" y="2103886"/>
              <a:ext cx="82800" cy="100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E58AFB1-4115-4D0F-AFBA-1B8680CB6B3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43262" y="2094886"/>
                <a:ext cx="1004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1ECF87A-E31B-4133-83E1-AE72AC5D8337}"/>
                  </a:ext>
                </a:extLst>
              </p14:cNvPr>
              <p14:cNvContentPartPr/>
              <p14:nvPr/>
            </p14:nvContentPartPr>
            <p14:xfrm>
              <a:off x="3893382" y="2066446"/>
              <a:ext cx="57240" cy="70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1ECF87A-E31B-4133-83E1-AE72AC5D833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84742" y="2057446"/>
                <a:ext cx="748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CA9DB2F-DDB4-4D14-9272-9CBC199FFC2C}"/>
                  </a:ext>
                </a:extLst>
              </p14:cNvPr>
              <p14:cNvContentPartPr/>
              <p14:nvPr/>
            </p14:nvContentPartPr>
            <p14:xfrm>
              <a:off x="4787982" y="2207926"/>
              <a:ext cx="61560" cy="52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CA9DB2F-DDB4-4D14-9272-9CBC199FFC2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79034" y="2198926"/>
                <a:ext cx="79097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4F19CFA-E888-4EBC-BC7E-0487CC21D2EE}"/>
                  </a:ext>
                </a:extLst>
              </p14:cNvPr>
              <p14:cNvContentPartPr/>
              <p14:nvPr/>
            </p14:nvContentPartPr>
            <p14:xfrm>
              <a:off x="4157262" y="2115046"/>
              <a:ext cx="542520" cy="155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4F19CFA-E888-4EBC-BC7E-0487CC21D2E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48622" y="2106046"/>
                <a:ext cx="560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03FBA1C-DD6B-4258-849F-095E2187DAAA}"/>
                  </a:ext>
                </a:extLst>
              </p14:cNvPr>
              <p14:cNvContentPartPr/>
              <p14:nvPr/>
            </p14:nvContentPartPr>
            <p14:xfrm>
              <a:off x="3986262" y="2162926"/>
              <a:ext cx="92160" cy="72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03FBA1C-DD6B-4258-849F-095E2187DAA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977262" y="2154286"/>
                <a:ext cx="1098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6DC0A0-19B2-4E91-9BE7-A8B7F0FF5146}"/>
                  </a:ext>
                </a:extLst>
              </p14:cNvPr>
              <p14:cNvContentPartPr/>
              <p14:nvPr/>
            </p14:nvContentPartPr>
            <p14:xfrm>
              <a:off x="3740382" y="1985446"/>
              <a:ext cx="241560" cy="22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6DC0A0-19B2-4E91-9BE7-A8B7F0FF514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31382" y="1976806"/>
                <a:ext cx="259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EDBB515-C1F1-4EDD-B1F9-DEC6A8F5AC6B}"/>
                  </a:ext>
                </a:extLst>
              </p14:cNvPr>
              <p14:cNvContentPartPr/>
              <p14:nvPr/>
            </p14:nvContentPartPr>
            <p14:xfrm>
              <a:off x="3759462" y="1888966"/>
              <a:ext cx="32400" cy="65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EDBB515-C1F1-4EDD-B1F9-DEC6A8F5AC6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750462" y="1879966"/>
                <a:ext cx="500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7D2198B-A11E-44D0-9785-B812905EF8F2}"/>
                  </a:ext>
                </a:extLst>
              </p14:cNvPr>
              <p14:cNvContentPartPr/>
              <p14:nvPr/>
            </p14:nvContentPartPr>
            <p14:xfrm>
              <a:off x="3840102" y="1872766"/>
              <a:ext cx="41400" cy="75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7D2198B-A11E-44D0-9785-B812905EF8F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31102" y="1863766"/>
                <a:ext cx="59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DB980A6-D554-4897-B5C9-2E3CCE2367DD}"/>
                  </a:ext>
                </a:extLst>
              </p14:cNvPr>
              <p14:cNvContentPartPr/>
              <p14:nvPr/>
            </p14:nvContentPartPr>
            <p14:xfrm>
              <a:off x="4177062" y="2042686"/>
              <a:ext cx="513720" cy="43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DB980A6-D554-4897-B5C9-2E3CCE2367D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168062" y="2033686"/>
                <a:ext cx="5313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9BBD465-AD4E-4826-A8E2-48D13C66D39A}"/>
                  </a:ext>
                </a:extLst>
              </p14:cNvPr>
              <p14:cNvContentPartPr/>
              <p14:nvPr/>
            </p14:nvContentPartPr>
            <p14:xfrm>
              <a:off x="4289742" y="1939366"/>
              <a:ext cx="172800" cy="82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9BBD465-AD4E-4826-A8E2-48D13C66D39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281084" y="1930366"/>
                <a:ext cx="190477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158CC57-B299-4EF9-8FBE-0F4D5AD698C6}"/>
                  </a:ext>
                </a:extLst>
              </p14:cNvPr>
              <p14:cNvContentPartPr/>
              <p14:nvPr/>
            </p14:nvContentPartPr>
            <p14:xfrm>
              <a:off x="3832902" y="2614726"/>
              <a:ext cx="57600" cy="121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158CC57-B299-4EF9-8FBE-0F4D5AD698C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824262" y="2605726"/>
                <a:ext cx="752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4928E85-D8CC-4E97-8B2D-928DD8DBFE69}"/>
                  </a:ext>
                </a:extLst>
              </p14:cNvPr>
              <p14:cNvContentPartPr/>
              <p14:nvPr/>
            </p14:nvContentPartPr>
            <p14:xfrm>
              <a:off x="3282102" y="2573686"/>
              <a:ext cx="152640" cy="194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4928E85-D8CC-4E97-8B2D-928DD8DBFE6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273102" y="2565046"/>
                <a:ext cx="1702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B34B2FC-018C-4AD0-A214-BE4C5BD1D0E8}"/>
                  </a:ext>
                </a:extLst>
              </p14:cNvPr>
              <p14:cNvContentPartPr/>
              <p14:nvPr/>
            </p14:nvContentPartPr>
            <p14:xfrm>
              <a:off x="2983662" y="2618326"/>
              <a:ext cx="177120" cy="85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B34B2FC-018C-4AD0-A214-BE4C5BD1D0E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975004" y="2609326"/>
                <a:ext cx="194796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244D259-0E37-46F2-A0CB-42F926597324}"/>
                  </a:ext>
                </a:extLst>
              </p14:cNvPr>
              <p14:cNvContentPartPr/>
              <p14:nvPr/>
            </p14:nvContentPartPr>
            <p14:xfrm>
              <a:off x="4016142" y="2722366"/>
              <a:ext cx="75240" cy="11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244D259-0E37-46F2-A0CB-42F92659732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07502" y="2713726"/>
                <a:ext cx="92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5A5C8E0-1BBD-40A5-9ED4-20DD5063C966}"/>
                  </a:ext>
                </a:extLst>
              </p14:cNvPr>
              <p14:cNvContentPartPr/>
              <p14:nvPr/>
            </p14:nvContentPartPr>
            <p14:xfrm>
              <a:off x="4037742" y="2696086"/>
              <a:ext cx="65880" cy="3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5A5C8E0-1BBD-40A5-9ED4-20DD5063C96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29102" y="2687446"/>
                <a:ext cx="83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3DF2128-4FE9-4F63-BB46-500E16F08944}"/>
                  </a:ext>
                </a:extLst>
              </p14:cNvPr>
              <p14:cNvContentPartPr/>
              <p14:nvPr/>
            </p14:nvContentPartPr>
            <p14:xfrm>
              <a:off x="3499182" y="2593126"/>
              <a:ext cx="258480" cy="135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3DF2128-4FE9-4F63-BB46-500E16F0894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90195" y="2584509"/>
                <a:ext cx="276095" cy="152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CE5FB5-284F-43CA-9CD6-43788745AC0F}"/>
                  </a:ext>
                </a:extLst>
              </p14:cNvPr>
              <p14:cNvContentPartPr/>
              <p14:nvPr/>
            </p14:nvContentPartPr>
            <p14:xfrm>
              <a:off x="2586222" y="2481886"/>
              <a:ext cx="311040" cy="270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CE5FB5-284F-43CA-9CD6-43788745AC0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77222" y="2472886"/>
                <a:ext cx="3286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38DC8C0-C7F7-441B-888E-3D65724EA0B7}"/>
                  </a:ext>
                </a:extLst>
              </p14:cNvPr>
              <p14:cNvContentPartPr/>
              <p14:nvPr/>
            </p14:nvContentPartPr>
            <p14:xfrm>
              <a:off x="4276062" y="2637766"/>
              <a:ext cx="61560" cy="83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38DC8C0-C7F7-441B-888E-3D65724EA0B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67062" y="2629126"/>
                <a:ext cx="792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BEFB34C-1632-4391-AFAE-42AB8B79A273}"/>
                  </a:ext>
                </a:extLst>
              </p14:cNvPr>
              <p14:cNvContentPartPr/>
              <p14:nvPr/>
            </p14:nvContentPartPr>
            <p14:xfrm>
              <a:off x="4388382" y="2569366"/>
              <a:ext cx="65160" cy="68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BEFB34C-1632-4391-AFAE-42AB8B79A27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79382" y="2560366"/>
                <a:ext cx="82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533D5EC-2EC0-4CEB-B4A7-B2D43942611B}"/>
                  </a:ext>
                </a:extLst>
              </p14:cNvPr>
              <p14:cNvContentPartPr/>
              <p14:nvPr/>
            </p14:nvContentPartPr>
            <p14:xfrm>
              <a:off x="4676742" y="2424646"/>
              <a:ext cx="480960" cy="160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533D5EC-2EC0-4CEB-B4A7-B2D4394261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68102" y="2415666"/>
                <a:ext cx="498600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568E55E-7DEB-4F8D-8216-EE6621E4E0BB}"/>
                  </a:ext>
                </a:extLst>
              </p14:cNvPr>
              <p14:cNvContentPartPr/>
              <p14:nvPr/>
            </p14:nvContentPartPr>
            <p14:xfrm>
              <a:off x="5283702" y="2707246"/>
              <a:ext cx="73440" cy="45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568E55E-7DEB-4F8D-8216-EE6621E4E0B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74702" y="2698606"/>
                <a:ext cx="910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BA1B5F2-6506-46E9-BBBF-C65BE806C52E}"/>
                  </a:ext>
                </a:extLst>
              </p14:cNvPr>
              <p14:cNvContentPartPr/>
              <p14:nvPr/>
            </p14:nvContentPartPr>
            <p14:xfrm>
              <a:off x="4671342" y="2620486"/>
              <a:ext cx="531360" cy="146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BA1B5F2-6506-46E9-BBBF-C65BE806C52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62342" y="2611508"/>
                <a:ext cx="549000" cy="163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DDF1EE1-E45B-4D82-B0EC-72870C1138CC}"/>
                  </a:ext>
                </a:extLst>
              </p14:cNvPr>
              <p14:cNvContentPartPr/>
              <p14:nvPr/>
            </p14:nvContentPartPr>
            <p14:xfrm>
              <a:off x="4498542" y="2673766"/>
              <a:ext cx="88920" cy="52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DDF1EE1-E45B-4D82-B0EC-72870C1138C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89902" y="2664766"/>
                <a:ext cx="106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FE286C9-745C-4405-BA03-190AAA784CDD}"/>
                  </a:ext>
                </a:extLst>
              </p14:cNvPr>
              <p14:cNvContentPartPr/>
              <p14:nvPr/>
            </p14:nvContentPartPr>
            <p14:xfrm>
              <a:off x="5463702" y="2641366"/>
              <a:ext cx="192600" cy="972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FE286C9-745C-4405-BA03-190AAA784CD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54702" y="2632726"/>
                <a:ext cx="2102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B22623D-777E-4226-9848-506B6DDE6DCC}"/>
                  </a:ext>
                </a:extLst>
              </p14:cNvPr>
              <p14:cNvContentPartPr/>
              <p14:nvPr/>
            </p14:nvContentPartPr>
            <p14:xfrm>
              <a:off x="4209102" y="2357686"/>
              <a:ext cx="245520" cy="162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B22623D-777E-4226-9848-506B6DDE6D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00102" y="2349046"/>
                <a:ext cx="2631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C786AEE-E900-43E2-9AB4-C0621D088298}"/>
                  </a:ext>
                </a:extLst>
              </p14:cNvPr>
              <p14:cNvContentPartPr/>
              <p14:nvPr/>
            </p14:nvContentPartPr>
            <p14:xfrm>
              <a:off x="5425902" y="2220166"/>
              <a:ext cx="30600" cy="37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C786AEE-E900-43E2-9AB4-C0621D08829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17262" y="2211166"/>
                <a:ext cx="48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9149BAE-C5F8-4A41-A55C-5134B7409AB8}"/>
                  </a:ext>
                </a:extLst>
              </p14:cNvPr>
              <p14:cNvContentPartPr/>
              <p14:nvPr/>
            </p14:nvContentPartPr>
            <p14:xfrm>
              <a:off x="4728582" y="1651726"/>
              <a:ext cx="116280" cy="120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9149BAE-C5F8-4A41-A55C-5134B7409AB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19582" y="1642726"/>
                <a:ext cx="1339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34BAC08-E59D-4819-B322-B980AF12C796}"/>
                  </a:ext>
                </a:extLst>
              </p14:cNvPr>
              <p14:cNvContentPartPr/>
              <p14:nvPr/>
            </p14:nvContentPartPr>
            <p14:xfrm>
              <a:off x="4745142" y="1550926"/>
              <a:ext cx="65520" cy="58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34BAC08-E59D-4819-B322-B980AF12C79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36502" y="1541926"/>
                <a:ext cx="83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D1B23A5-097B-4EDB-905D-152547338E4E}"/>
                  </a:ext>
                </a:extLst>
              </p14:cNvPr>
              <p14:cNvContentPartPr/>
              <p14:nvPr/>
            </p14:nvContentPartPr>
            <p14:xfrm>
              <a:off x="5609142" y="1644886"/>
              <a:ext cx="127080" cy="155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D1B23A5-097B-4EDB-905D-152547338E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00142" y="1636246"/>
                <a:ext cx="1447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44F767F-0D4A-4602-B0BE-78685EB14FE1}"/>
                  </a:ext>
                </a:extLst>
              </p14:cNvPr>
              <p14:cNvContentPartPr/>
              <p14:nvPr/>
            </p14:nvContentPartPr>
            <p14:xfrm>
              <a:off x="5603742" y="1548406"/>
              <a:ext cx="83520" cy="691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44F767F-0D4A-4602-B0BE-78685EB14FE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95102" y="1539406"/>
                <a:ext cx="1011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ECDCA32-4141-41C5-831F-C0BCC83C7093}"/>
                  </a:ext>
                </a:extLst>
              </p14:cNvPr>
              <p14:cNvContentPartPr/>
              <p14:nvPr/>
            </p14:nvContentPartPr>
            <p14:xfrm>
              <a:off x="5437782" y="2804086"/>
              <a:ext cx="209520" cy="56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ECDCA32-4141-41C5-831F-C0BCC83C709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29142" y="2795086"/>
                <a:ext cx="2271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FDFE7B4-20C4-45A3-8B43-7F3D77DBF9DA}"/>
                  </a:ext>
                </a:extLst>
              </p14:cNvPr>
              <p14:cNvContentPartPr/>
              <p14:nvPr/>
            </p14:nvContentPartPr>
            <p14:xfrm>
              <a:off x="4908582" y="1992286"/>
              <a:ext cx="447840" cy="378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FDFE7B4-20C4-45A3-8B43-7F3D77DBF9D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99582" y="1983646"/>
                <a:ext cx="465480" cy="39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DE7E9-A5B6-4A5B-BCBE-164C4E2BF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Finding Critical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the critical points of the function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+100−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−100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FC0080-F2ED-48E8-82FC-CE9FA9EE8FBC}"/>
                  </a:ext>
                </a:extLst>
              </p14:cNvPr>
              <p14:cNvContentPartPr/>
              <p14:nvPr/>
            </p14:nvContentPartPr>
            <p14:xfrm>
              <a:off x="3303702" y="1597726"/>
              <a:ext cx="316800" cy="6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FC0080-F2ED-48E8-82FC-CE9FA9EE8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702" y="1589086"/>
                <a:ext cx="3344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7C6E10-7D12-475A-81EF-3580AC9374F5}"/>
                  </a:ext>
                </a:extLst>
              </p14:cNvPr>
              <p14:cNvContentPartPr/>
              <p14:nvPr/>
            </p14:nvContentPartPr>
            <p14:xfrm>
              <a:off x="3296502" y="689446"/>
              <a:ext cx="44640" cy="49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7C6E10-7D12-475A-81EF-3580AC9374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7862" y="680806"/>
                <a:ext cx="622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49800F3-319F-4CD6-954C-934EF9A9A893}"/>
                  </a:ext>
                </a:extLst>
              </p14:cNvPr>
              <p14:cNvContentPartPr/>
              <p14:nvPr/>
            </p14:nvContentPartPr>
            <p14:xfrm>
              <a:off x="3478662" y="663886"/>
              <a:ext cx="246960" cy="9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49800F3-319F-4CD6-954C-934EF9A9A8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9675" y="654886"/>
                <a:ext cx="264574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1443139-67FD-4E4A-9569-8C981350341C}"/>
                  </a:ext>
                </a:extLst>
              </p14:cNvPr>
              <p14:cNvContentPartPr/>
              <p14:nvPr/>
            </p14:nvContentPartPr>
            <p14:xfrm>
              <a:off x="3413142" y="1465246"/>
              <a:ext cx="63720" cy="74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1443139-67FD-4E4A-9569-8C98135034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4502" y="1456246"/>
                <a:ext cx="813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69FEF93-DE0A-4076-83AB-8DAE7AB6EEA6}"/>
                  </a:ext>
                </a:extLst>
              </p14:cNvPr>
              <p14:cNvContentPartPr/>
              <p14:nvPr/>
            </p14:nvContentPartPr>
            <p14:xfrm>
              <a:off x="4238622" y="1194166"/>
              <a:ext cx="34200" cy="129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69FEF93-DE0A-4076-83AB-8DAE7AB6EE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29982" y="1185166"/>
                <a:ext cx="518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57A0B2E-D70D-4E59-A55E-C0D03D3DA766}"/>
                  </a:ext>
                </a:extLst>
              </p14:cNvPr>
              <p14:cNvContentPartPr/>
              <p14:nvPr/>
            </p14:nvContentPartPr>
            <p14:xfrm>
              <a:off x="4583142" y="1271206"/>
              <a:ext cx="225000" cy="88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57A0B2E-D70D-4E59-A55E-C0D03D3DA7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74142" y="1262206"/>
                <a:ext cx="2426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74C3CB6-5569-434B-AD27-69EF3743FC6B}"/>
                  </a:ext>
                </a:extLst>
              </p14:cNvPr>
              <p14:cNvContentPartPr/>
              <p14:nvPr/>
            </p14:nvContentPartPr>
            <p14:xfrm>
              <a:off x="4351302" y="1186246"/>
              <a:ext cx="187920" cy="189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74C3CB6-5569-434B-AD27-69EF3743FC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2645" y="1177246"/>
                <a:ext cx="205594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0F75793-3B55-4358-BC9A-51C041F7EF70}"/>
                  </a:ext>
                </a:extLst>
              </p14:cNvPr>
              <p14:cNvContentPartPr/>
              <p14:nvPr/>
            </p14:nvContentPartPr>
            <p14:xfrm>
              <a:off x="3992382" y="1145926"/>
              <a:ext cx="190800" cy="2239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0F75793-3B55-4358-BC9A-51C041F7EF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83399" y="1137286"/>
                <a:ext cx="208407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3986C68-0D31-4FC1-A561-264285717F87}"/>
                  </a:ext>
                </a:extLst>
              </p14:cNvPr>
              <p14:cNvContentPartPr/>
              <p14:nvPr/>
            </p14:nvContentPartPr>
            <p14:xfrm>
              <a:off x="3931542" y="515926"/>
              <a:ext cx="803880" cy="548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3986C68-0D31-4FC1-A561-264285717F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22546" y="507286"/>
                <a:ext cx="821512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B7A5DB8-3367-409A-A3C4-46F562A67619}"/>
                  </a:ext>
                </a:extLst>
              </p14:cNvPr>
              <p14:cNvContentPartPr/>
              <p14:nvPr/>
            </p14:nvContentPartPr>
            <p14:xfrm>
              <a:off x="3774942" y="536086"/>
              <a:ext cx="77760" cy="745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B7A5DB8-3367-409A-A3C4-46F562A676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65942" y="527446"/>
                <a:ext cx="954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3986347-D559-4453-BB50-67A80FB1FB5E}"/>
                  </a:ext>
                </a:extLst>
              </p14:cNvPr>
              <p14:cNvContentPartPr/>
              <p14:nvPr/>
            </p14:nvContentPartPr>
            <p14:xfrm>
              <a:off x="1045062" y="2179486"/>
              <a:ext cx="91440" cy="33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3986347-D559-4453-BB50-67A80FB1FB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36422" y="2170846"/>
                <a:ext cx="109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34D626F-49B1-4AB6-9FE5-666D7E271CA0}"/>
                  </a:ext>
                </a:extLst>
              </p14:cNvPr>
              <p14:cNvContentPartPr/>
              <p14:nvPr/>
            </p14:nvContentPartPr>
            <p14:xfrm>
              <a:off x="717462" y="2011006"/>
              <a:ext cx="214560" cy="225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34D626F-49B1-4AB6-9FE5-666D7E271CA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8462" y="2002366"/>
                <a:ext cx="2322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EE1F720-99DE-44AF-9807-82A266332C45}"/>
                  </a:ext>
                </a:extLst>
              </p14:cNvPr>
              <p14:cNvContentPartPr/>
              <p14:nvPr/>
            </p14:nvContentPartPr>
            <p14:xfrm>
              <a:off x="1244142" y="2079406"/>
              <a:ext cx="78120" cy="108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EE1F720-99DE-44AF-9807-82A266332C4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35502" y="2070766"/>
                <a:ext cx="957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40C2329-1431-4207-9E2F-EF50599C49E0}"/>
                  </a:ext>
                </a:extLst>
              </p14:cNvPr>
              <p14:cNvContentPartPr/>
              <p14:nvPr/>
            </p14:nvContentPartPr>
            <p14:xfrm>
              <a:off x="1732302" y="2109286"/>
              <a:ext cx="105840" cy="133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40C2329-1431-4207-9E2F-EF50599C49E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23662" y="2100646"/>
                <a:ext cx="1234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CD7ABA8-47C9-4C4F-AEA2-65261D8B9319}"/>
                  </a:ext>
                </a:extLst>
              </p14:cNvPr>
              <p14:cNvContentPartPr/>
              <p14:nvPr/>
            </p14:nvContentPartPr>
            <p14:xfrm>
              <a:off x="1583262" y="2161486"/>
              <a:ext cx="86040" cy="56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CD7ABA8-47C9-4C4F-AEA2-65261D8B931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74622" y="2152846"/>
                <a:ext cx="1036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9F651C3-6081-448E-BDA9-77C8FE3C2211}"/>
                  </a:ext>
                </a:extLst>
              </p14:cNvPr>
              <p14:cNvContentPartPr/>
              <p14:nvPr/>
            </p14:nvContentPartPr>
            <p14:xfrm>
              <a:off x="1379502" y="2144566"/>
              <a:ext cx="116640" cy="59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9F651C3-6081-448E-BDA9-77C8FE3C22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70502" y="2135566"/>
                <a:ext cx="1342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85FB476-999C-4CF8-B687-0C5FDAE0EB96}"/>
                  </a:ext>
                </a:extLst>
              </p14:cNvPr>
              <p14:cNvContentPartPr/>
              <p14:nvPr/>
            </p14:nvContentPartPr>
            <p14:xfrm>
              <a:off x="1952262" y="2171206"/>
              <a:ext cx="84240" cy="1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85FB476-999C-4CF8-B687-0C5FDAE0EB9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43622" y="2162566"/>
                <a:ext cx="1018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8B4E70F-2375-4E11-9681-871238F51E5F}"/>
                  </a:ext>
                </a:extLst>
              </p14:cNvPr>
              <p14:cNvContentPartPr/>
              <p14:nvPr/>
            </p14:nvContentPartPr>
            <p14:xfrm>
              <a:off x="2601342" y="2177326"/>
              <a:ext cx="53640" cy="39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8B4E70F-2375-4E11-9681-871238F51E5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92702" y="2168686"/>
                <a:ext cx="71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A06B5D8-B948-4C82-AD9B-5A2601B38FEF}"/>
                  </a:ext>
                </a:extLst>
              </p14:cNvPr>
              <p14:cNvContentPartPr/>
              <p14:nvPr/>
            </p14:nvContentPartPr>
            <p14:xfrm>
              <a:off x="2387502" y="2163286"/>
              <a:ext cx="117720" cy="45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A06B5D8-B948-4C82-AD9B-5A2601B38FE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378835" y="2154646"/>
                <a:ext cx="135414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7C14F0D-FE76-4458-8B1B-3D27573F9EF8}"/>
                  </a:ext>
                </a:extLst>
              </p14:cNvPr>
              <p14:cNvContentPartPr/>
              <p14:nvPr/>
            </p14:nvContentPartPr>
            <p14:xfrm>
              <a:off x="2106702" y="2111446"/>
              <a:ext cx="76320" cy="110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7C14F0D-FE76-4458-8B1B-3D27573F9EF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97702" y="2102446"/>
                <a:ext cx="939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87E8BCA-C9F2-4C8F-972A-0193C1F817A4}"/>
                  </a:ext>
                </a:extLst>
              </p14:cNvPr>
              <p14:cNvContentPartPr/>
              <p14:nvPr/>
            </p14:nvContentPartPr>
            <p14:xfrm>
              <a:off x="955422" y="2587366"/>
              <a:ext cx="51840" cy="8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87E8BCA-C9F2-4C8F-972A-0193C1F817A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46782" y="2578366"/>
                <a:ext cx="69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72683F0-B06C-4E09-A2C1-9CEE3A94528D}"/>
                  </a:ext>
                </a:extLst>
              </p14:cNvPr>
              <p14:cNvContentPartPr/>
              <p14:nvPr/>
            </p14:nvContentPartPr>
            <p14:xfrm>
              <a:off x="950742" y="2559286"/>
              <a:ext cx="65160" cy="3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72683F0-B06C-4E09-A2C1-9CEE3A94528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42102" y="2550646"/>
                <a:ext cx="82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18C5075-5D25-470A-A660-509FE99799EB}"/>
                  </a:ext>
                </a:extLst>
              </p14:cNvPr>
              <p14:cNvContentPartPr/>
              <p14:nvPr/>
            </p14:nvContentPartPr>
            <p14:xfrm>
              <a:off x="697302" y="2383246"/>
              <a:ext cx="186480" cy="249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18C5075-5D25-470A-A660-509FE99799E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8302" y="2374606"/>
                <a:ext cx="2041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0E2DF5F-56B9-4616-9232-F5A38A4A9319}"/>
                  </a:ext>
                </a:extLst>
              </p14:cNvPr>
              <p14:cNvContentPartPr/>
              <p14:nvPr/>
            </p14:nvContentPartPr>
            <p14:xfrm>
              <a:off x="4364622" y="1827406"/>
              <a:ext cx="111600" cy="19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0E2DF5F-56B9-4616-9232-F5A38A4A931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55622" y="1818406"/>
                <a:ext cx="129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38CFCABB-88BE-4965-B518-E6468862C4E8}"/>
                  </a:ext>
                </a:extLst>
              </p14:cNvPr>
              <p14:cNvContentPartPr/>
              <p14:nvPr/>
            </p14:nvContentPartPr>
            <p14:xfrm>
              <a:off x="1577862" y="2499886"/>
              <a:ext cx="204480" cy="150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38CFCABB-88BE-4965-B518-E6468862C4E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8862" y="2491246"/>
                <a:ext cx="2221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1624F95-D20C-46BD-B831-24B7EAF1DC1F}"/>
                  </a:ext>
                </a:extLst>
              </p14:cNvPr>
              <p14:cNvContentPartPr/>
              <p14:nvPr/>
            </p14:nvContentPartPr>
            <p14:xfrm>
              <a:off x="1396782" y="2538406"/>
              <a:ext cx="105840" cy="60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1624F95-D20C-46BD-B831-24B7EAF1DC1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387782" y="2529766"/>
                <a:ext cx="123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4D9658B-CC53-481A-A7FA-78F250DA70EA}"/>
                  </a:ext>
                </a:extLst>
              </p14:cNvPr>
              <p14:cNvContentPartPr/>
              <p14:nvPr/>
            </p14:nvContentPartPr>
            <p14:xfrm>
              <a:off x="1185102" y="2495566"/>
              <a:ext cx="127080" cy="79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4D9658B-CC53-481A-A7FA-78F250DA70E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76462" y="2486566"/>
                <a:ext cx="144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502EA7F-7138-482C-8EE6-B83B32FF6B18}"/>
                  </a:ext>
                </a:extLst>
              </p14:cNvPr>
              <p14:cNvContentPartPr/>
              <p14:nvPr/>
            </p14:nvContentPartPr>
            <p14:xfrm>
              <a:off x="1910502" y="2551366"/>
              <a:ext cx="77400" cy="6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502EA7F-7138-482C-8EE6-B83B32FF6B1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01862" y="2542726"/>
                <a:ext cx="950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7A3F606-1574-444F-8D16-C283AEE03BBF}"/>
                  </a:ext>
                </a:extLst>
              </p14:cNvPr>
              <p14:cNvContentPartPr/>
              <p14:nvPr/>
            </p14:nvContentPartPr>
            <p14:xfrm>
              <a:off x="2295702" y="2548486"/>
              <a:ext cx="97560" cy="37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7A3F606-1574-444F-8D16-C283AEE03BB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86702" y="2539486"/>
                <a:ext cx="1152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BB350AC-0C36-43CA-B4D9-AE0ECEAF2FC2}"/>
                  </a:ext>
                </a:extLst>
              </p14:cNvPr>
              <p14:cNvContentPartPr/>
              <p14:nvPr/>
            </p14:nvContentPartPr>
            <p14:xfrm>
              <a:off x="2513862" y="2548126"/>
              <a:ext cx="64440" cy="47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BB350AC-0C36-43CA-B4D9-AE0ECEAF2F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05222" y="2539126"/>
                <a:ext cx="82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CB23C8D-A0FD-498F-9A29-A14EACE07003}"/>
                  </a:ext>
                </a:extLst>
              </p14:cNvPr>
              <p14:cNvContentPartPr/>
              <p14:nvPr/>
            </p14:nvContentPartPr>
            <p14:xfrm>
              <a:off x="1008702" y="2946646"/>
              <a:ext cx="90720" cy="37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CB23C8D-A0FD-498F-9A29-A14EACE0700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99702" y="2938006"/>
                <a:ext cx="108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446992F-FD50-4DCC-AEF1-1EF007B1BD33}"/>
                  </a:ext>
                </a:extLst>
              </p14:cNvPr>
              <p14:cNvContentPartPr/>
              <p14:nvPr/>
            </p14:nvContentPartPr>
            <p14:xfrm>
              <a:off x="1414422" y="2846566"/>
              <a:ext cx="25920" cy="178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446992F-FD50-4DCC-AEF1-1EF007B1BD3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405782" y="2837566"/>
                <a:ext cx="43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EEF214A-8105-4DB5-AE34-D691613CC063}"/>
                  </a:ext>
                </a:extLst>
              </p14:cNvPr>
              <p14:cNvContentPartPr/>
              <p14:nvPr/>
            </p14:nvContentPartPr>
            <p14:xfrm>
              <a:off x="2401902" y="2927206"/>
              <a:ext cx="61200" cy="141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EEF214A-8105-4DB5-AE34-D691613CC06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393262" y="2918566"/>
                <a:ext cx="788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FDD2A4C-30A3-4BF7-B6B1-2A18DEFF7627}"/>
                  </a:ext>
                </a:extLst>
              </p14:cNvPr>
              <p14:cNvContentPartPr/>
              <p14:nvPr/>
            </p14:nvContentPartPr>
            <p14:xfrm>
              <a:off x="2714742" y="2999926"/>
              <a:ext cx="43920" cy="41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FDD2A4C-30A3-4BF7-B6B1-2A18DEFF762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705742" y="2991286"/>
                <a:ext cx="615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B8BC0E2-01C3-4EC0-90C2-DAE0BED0DE12}"/>
                  </a:ext>
                </a:extLst>
              </p14:cNvPr>
              <p14:cNvContentPartPr/>
              <p14:nvPr/>
            </p14:nvContentPartPr>
            <p14:xfrm>
              <a:off x="351342" y="2035486"/>
              <a:ext cx="209520" cy="969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B8BC0E2-01C3-4EC0-90C2-DAE0BED0DE1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42702" y="2026486"/>
                <a:ext cx="22716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6EB7CF7-BB18-4ABD-B8F3-196153DA2578}"/>
                  </a:ext>
                </a:extLst>
              </p14:cNvPr>
              <p14:cNvContentPartPr/>
              <p14:nvPr/>
            </p14:nvContentPartPr>
            <p14:xfrm>
              <a:off x="2528622" y="2980126"/>
              <a:ext cx="93600" cy="55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6EB7CF7-BB18-4ABD-B8F3-196153DA257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519622" y="2971430"/>
                <a:ext cx="111240" cy="73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5C38707-8913-499D-A375-EC3D10849B69}"/>
                  </a:ext>
                </a:extLst>
              </p14:cNvPr>
              <p14:cNvContentPartPr/>
              <p14:nvPr/>
            </p14:nvContentPartPr>
            <p14:xfrm>
              <a:off x="2203902" y="2950966"/>
              <a:ext cx="138960" cy="60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5C38707-8913-499D-A375-EC3D10849B6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194902" y="2942326"/>
                <a:ext cx="156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D567125-4EF5-4EED-8E6E-1C01E7DF2A30}"/>
                  </a:ext>
                </a:extLst>
              </p14:cNvPr>
              <p14:cNvContentPartPr/>
              <p14:nvPr/>
            </p14:nvContentPartPr>
            <p14:xfrm>
              <a:off x="2003022" y="2939806"/>
              <a:ext cx="144720" cy="78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D567125-4EF5-4EED-8E6E-1C01E7DF2A3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94022" y="2931166"/>
                <a:ext cx="1623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2915157-480F-41E5-98FB-9AF2E45C1050}"/>
                  </a:ext>
                </a:extLst>
              </p14:cNvPr>
              <p14:cNvContentPartPr/>
              <p14:nvPr/>
            </p14:nvContentPartPr>
            <p14:xfrm>
              <a:off x="1700262" y="2919286"/>
              <a:ext cx="214200" cy="126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2915157-480F-41E5-98FB-9AF2E45C105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691277" y="2910286"/>
                <a:ext cx="23181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67CEF4E-8FF3-4641-B6BB-C9BA08724F6C}"/>
                  </a:ext>
                </a:extLst>
              </p14:cNvPr>
              <p14:cNvContentPartPr/>
              <p14:nvPr/>
            </p14:nvContentPartPr>
            <p14:xfrm>
              <a:off x="1516662" y="2931886"/>
              <a:ext cx="113760" cy="69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67CEF4E-8FF3-4641-B6BB-C9BA08724F6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508022" y="2923246"/>
                <a:ext cx="131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8B33051-2EDF-4B8C-AA95-94C7289696B2}"/>
                  </a:ext>
                </a:extLst>
              </p14:cNvPr>
              <p14:cNvContentPartPr/>
              <p14:nvPr/>
            </p14:nvContentPartPr>
            <p14:xfrm>
              <a:off x="679302" y="2799046"/>
              <a:ext cx="253080" cy="2102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8B33051-2EDF-4B8C-AA95-94C7289696B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70662" y="2790061"/>
                <a:ext cx="270720" cy="227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C2E2989-1787-4AA3-B209-E4D74CD16B44}"/>
                  </a:ext>
                </a:extLst>
              </p14:cNvPr>
              <p14:cNvContentPartPr/>
              <p14:nvPr/>
            </p14:nvContentPartPr>
            <p14:xfrm>
              <a:off x="2068182" y="2488006"/>
              <a:ext cx="105840" cy="113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C2E2989-1787-4AA3-B209-E4D74CD16B4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059182" y="2479366"/>
                <a:ext cx="1234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E6AB9678-7DFF-49BF-BDAB-1BBB48BEC6E8}"/>
                  </a:ext>
                </a:extLst>
              </p14:cNvPr>
              <p14:cNvContentPartPr/>
              <p14:nvPr/>
            </p14:nvContentPartPr>
            <p14:xfrm>
              <a:off x="2402982" y="419446"/>
              <a:ext cx="830160" cy="452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E6AB9678-7DFF-49BF-BDAB-1BBB48BEC6E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393982" y="410446"/>
                <a:ext cx="84780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A2B2F6C-8C42-422A-B0E4-642D839179BC}"/>
                  </a:ext>
                </a:extLst>
              </p14:cNvPr>
              <p14:cNvContentPartPr/>
              <p14:nvPr/>
            </p14:nvContentPartPr>
            <p14:xfrm>
              <a:off x="3521142" y="2175166"/>
              <a:ext cx="100800" cy="9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A2B2F6C-8C42-422A-B0E4-642D839179B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512142" y="2166166"/>
                <a:ext cx="118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CBFDAF2-9B3C-4B86-8038-5BC22B4CA81D}"/>
                  </a:ext>
                </a:extLst>
              </p14:cNvPr>
              <p14:cNvContentPartPr/>
              <p14:nvPr/>
            </p14:nvContentPartPr>
            <p14:xfrm>
              <a:off x="3526902" y="2144206"/>
              <a:ext cx="95400" cy="5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CBFDAF2-9B3C-4B86-8038-5BC22B4CA81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17902" y="2135206"/>
                <a:ext cx="11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398ECEF-E1F3-447F-9E20-5DAE7C525E4A}"/>
                  </a:ext>
                </a:extLst>
              </p14:cNvPr>
              <p14:cNvContentPartPr/>
              <p14:nvPr/>
            </p14:nvContentPartPr>
            <p14:xfrm>
              <a:off x="2877462" y="2131606"/>
              <a:ext cx="200520" cy="1188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398ECEF-E1F3-447F-9E20-5DAE7C525E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868478" y="2122606"/>
                <a:ext cx="218128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00F2ACF-B90C-43D2-861F-CCE2576E149E}"/>
                  </a:ext>
                </a:extLst>
              </p14:cNvPr>
              <p14:cNvContentPartPr/>
              <p14:nvPr/>
            </p14:nvContentPartPr>
            <p14:xfrm>
              <a:off x="3353742" y="2555326"/>
              <a:ext cx="77400" cy="30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00F2ACF-B90C-43D2-861F-CCE2576E149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344742" y="2546686"/>
                <a:ext cx="95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5CA4262-C1F2-414B-A1A3-DC6261CF9AB0}"/>
                  </a:ext>
                </a:extLst>
              </p14:cNvPr>
              <p14:cNvContentPartPr/>
              <p14:nvPr/>
            </p14:nvContentPartPr>
            <p14:xfrm>
              <a:off x="3368862" y="2091286"/>
              <a:ext cx="95040" cy="1861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5CA4262-C1F2-414B-A1A3-DC6261CF9AB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359862" y="2082286"/>
                <a:ext cx="1126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3B2954C-E8D5-4136-907D-5DC37C1FF6CE}"/>
                  </a:ext>
                </a:extLst>
              </p14:cNvPr>
              <p14:cNvContentPartPr/>
              <p14:nvPr/>
            </p14:nvContentPartPr>
            <p14:xfrm>
              <a:off x="4346622" y="2261926"/>
              <a:ext cx="330120" cy="394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3B2954C-E8D5-4136-907D-5DC37C1FF6C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37973" y="2253286"/>
                <a:ext cx="347779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95360A8-7B2E-4F33-90B1-0A760584211A}"/>
                  </a:ext>
                </a:extLst>
              </p14:cNvPr>
              <p14:cNvContentPartPr/>
              <p14:nvPr/>
            </p14:nvContentPartPr>
            <p14:xfrm>
              <a:off x="3926142" y="2529046"/>
              <a:ext cx="235440" cy="1695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95360A8-7B2E-4F33-90B1-0A760584211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17502" y="2520406"/>
                <a:ext cx="253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FEC870B-1589-4910-9250-6EA5D21A5AB2}"/>
                  </a:ext>
                </a:extLst>
              </p14:cNvPr>
              <p14:cNvContentPartPr/>
              <p14:nvPr/>
            </p14:nvContentPartPr>
            <p14:xfrm>
              <a:off x="3570822" y="2516086"/>
              <a:ext cx="282960" cy="106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FEC870B-1589-4910-9250-6EA5D21A5AB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561822" y="2507116"/>
                <a:ext cx="300600" cy="124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3B4061A-5A36-4533-B502-C2B180479E82}"/>
                  </a:ext>
                </a:extLst>
              </p14:cNvPr>
              <p14:cNvContentPartPr/>
              <p14:nvPr/>
            </p14:nvContentPartPr>
            <p14:xfrm>
              <a:off x="3148902" y="2496646"/>
              <a:ext cx="116280" cy="1245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3B4061A-5A36-4533-B502-C2B180479E8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40289" y="2487646"/>
                <a:ext cx="133866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9378973-5D10-4943-9308-9C69BBA43E3B}"/>
                  </a:ext>
                </a:extLst>
              </p14:cNvPr>
              <p14:cNvContentPartPr/>
              <p14:nvPr/>
            </p14:nvContentPartPr>
            <p14:xfrm>
              <a:off x="2777742" y="2503486"/>
              <a:ext cx="246240" cy="1166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9378973-5D10-4943-9308-9C69BBA43E3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768742" y="2494486"/>
                <a:ext cx="263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24CCC4A-BF2E-4C65-BF72-C277E7482145}"/>
                  </a:ext>
                </a:extLst>
              </p14:cNvPr>
              <p14:cNvContentPartPr/>
              <p14:nvPr/>
            </p14:nvContentPartPr>
            <p14:xfrm>
              <a:off x="6466662" y="2474686"/>
              <a:ext cx="192240" cy="110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24CCC4A-BF2E-4C65-BF72-C277E748214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458022" y="2466046"/>
                <a:ext cx="2098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204121C-93CC-4F60-B8D4-7F1A534704D8}"/>
                  </a:ext>
                </a:extLst>
              </p14:cNvPr>
              <p14:cNvContentPartPr/>
              <p14:nvPr/>
            </p14:nvContentPartPr>
            <p14:xfrm>
              <a:off x="4823622" y="2181286"/>
              <a:ext cx="74160" cy="867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204121C-93CC-4F60-B8D4-7F1A534704D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814622" y="2172646"/>
                <a:ext cx="918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0C114B4-0CC5-4B69-8FC0-2DD8993E7DFA}"/>
                  </a:ext>
                </a:extLst>
              </p14:cNvPr>
              <p14:cNvContentPartPr/>
              <p14:nvPr/>
            </p14:nvContentPartPr>
            <p14:xfrm>
              <a:off x="4838742" y="2302246"/>
              <a:ext cx="748800" cy="378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0C114B4-0CC5-4B69-8FC0-2DD8993E7DF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829746" y="2293246"/>
                <a:ext cx="766432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92EB8C8-31DB-4796-8743-A07D081AF9AA}"/>
                  </a:ext>
                </a:extLst>
              </p14:cNvPr>
              <p14:cNvContentPartPr/>
              <p14:nvPr/>
            </p14:nvContentPartPr>
            <p14:xfrm>
              <a:off x="5727942" y="2305126"/>
              <a:ext cx="591840" cy="3452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92EB8C8-31DB-4796-8743-A07D081AF9A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719297" y="2296477"/>
                <a:ext cx="609491" cy="362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2202759-7152-4DA7-96EF-821C7B5D37B5}"/>
                  </a:ext>
                </a:extLst>
              </p14:cNvPr>
              <p14:cNvContentPartPr/>
              <p14:nvPr/>
            </p14:nvContentPartPr>
            <p14:xfrm>
              <a:off x="6745662" y="2351566"/>
              <a:ext cx="726480" cy="367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2202759-7152-4DA7-96EF-821C7B5D37B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736662" y="2342926"/>
                <a:ext cx="7441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4CA9702-F302-429F-AD72-C181DEE5AF56}"/>
                  </a:ext>
                </a:extLst>
              </p14:cNvPr>
              <p14:cNvContentPartPr/>
              <p14:nvPr/>
            </p14:nvContentPartPr>
            <p14:xfrm>
              <a:off x="1580022" y="3036286"/>
              <a:ext cx="720" cy="10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4CA9702-F302-429F-AD72-C181DEE5AF5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571382" y="3027286"/>
                <a:ext cx="183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9117097-369D-4693-AE32-9D67D140C422}"/>
                  </a:ext>
                </a:extLst>
              </p14:cNvPr>
              <p14:cNvContentPartPr/>
              <p14:nvPr/>
            </p14:nvContentPartPr>
            <p14:xfrm>
              <a:off x="1169622" y="2882926"/>
              <a:ext cx="188280" cy="1688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9117097-369D-4693-AE32-9D67D140C42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60622" y="2873926"/>
                <a:ext cx="2059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356EE9C-BE2E-4324-BA58-6138F3995E46}"/>
                  </a:ext>
                </a:extLst>
              </p14:cNvPr>
              <p14:cNvContentPartPr/>
              <p14:nvPr/>
            </p14:nvContentPartPr>
            <p14:xfrm>
              <a:off x="2994102" y="2942686"/>
              <a:ext cx="230400" cy="1252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356EE9C-BE2E-4324-BA58-6138F3995E4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85102" y="2934046"/>
                <a:ext cx="2480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C059AA8-4024-4ACD-AFF6-51C12ADC2FAD}"/>
                  </a:ext>
                </a:extLst>
              </p14:cNvPr>
              <p14:cNvContentPartPr/>
              <p14:nvPr/>
            </p14:nvContentPartPr>
            <p14:xfrm>
              <a:off x="4592862" y="2964286"/>
              <a:ext cx="14400" cy="98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C059AA8-4024-4ACD-AFF6-51C12ADC2FA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584222" y="2955646"/>
                <a:ext cx="320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BC0D63C0-3CEA-4123-A178-577BF7E5586A}"/>
                  </a:ext>
                </a:extLst>
              </p14:cNvPr>
              <p14:cNvContentPartPr/>
              <p14:nvPr/>
            </p14:nvContentPartPr>
            <p14:xfrm>
              <a:off x="4675662" y="2994886"/>
              <a:ext cx="60840" cy="745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BC0D63C0-3CEA-4123-A178-577BF7E5586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666662" y="2986246"/>
                <a:ext cx="78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4F0154B7-DFB9-4A7C-B5CC-375E4C961716}"/>
                  </a:ext>
                </a:extLst>
              </p14:cNvPr>
              <p14:cNvContentPartPr/>
              <p14:nvPr/>
            </p14:nvContentPartPr>
            <p14:xfrm>
              <a:off x="4791222" y="2995246"/>
              <a:ext cx="47160" cy="75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4F0154B7-DFB9-4A7C-B5CC-375E4C961716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782222" y="2986606"/>
                <a:ext cx="648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C9A62E4-98F4-4C88-BAFC-A8B8A25BD27E}"/>
                  </a:ext>
                </a:extLst>
              </p14:cNvPr>
              <p14:cNvContentPartPr/>
              <p14:nvPr/>
            </p14:nvContentPartPr>
            <p14:xfrm>
              <a:off x="5104782" y="2999926"/>
              <a:ext cx="254880" cy="1234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C9A62E4-98F4-4C88-BAFC-A8B8A25BD27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095782" y="2991286"/>
                <a:ext cx="2725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B3E9CDA-52D3-4F81-A8AC-07D9964289C5}"/>
                  </a:ext>
                </a:extLst>
              </p14:cNvPr>
              <p14:cNvContentPartPr/>
              <p14:nvPr/>
            </p14:nvContentPartPr>
            <p14:xfrm>
              <a:off x="4409982" y="3011086"/>
              <a:ext cx="100800" cy="525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B3E9CDA-52D3-4F81-A8AC-07D9964289C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401342" y="3002086"/>
                <a:ext cx="1184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9FE1B82-F444-44D9-A8F3-9A290B34B7BE}"/>
                  </a:ext>
                </a:extLst>
              </p14:cNvPr>
              <p14:cNvContentPartPr/>
              <p14:nvPr/>
            </p14:nvContentPartPr>
            <p14:xfrm>
              <a:off x="4039182" y="2936566"/>
              <a:ext cx="259200" cy="1209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9FE1B82-F444-44D9-A8F3-9A290B34B7B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030542" y="2927566"/>
                <a:ext cx="276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3A6B286-A7B7-4D9D-B44E-73ECCD8A9C73}"/>
                  </a:ext>
                </a:extLst>
              </p14:cNvPr>
              <p14:cNvContentPartPr/>
              <p14:nvPr/>
            </p14:nvContentPartPr>
            <p14:xfrm>
              <a:off x="3851982" y="2974006"/>
              <a:ext cx="86040" cy="684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3A6B286-A7B7-4D9D-B44E-73ECCD8A9C7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43342" y="2965006"/>
                <a:ext cx="103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E7E7AE9-BA5A-4585-AF67-A716AAEBFD37}"/>
                  </a:ext>
                </a:extLst>
              </p14:cNvPr>
              <p14:cNvContentPartPr/>
              <p14:nvPr/>
            </p14:nvContentPartPr>
            <p14:xfrm>
              <a:off x="3654702" y="2931886"/>
              <a:ext cx="115200" cy="795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E7E7AE9-BA5A-4585-AF67-A716AAEBFD3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645702" y="2923246"/>
                <a:ext cx="132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95D6239-AA5A-4BFD-AB66-A473D2AE55E4}"/>
                  </a:ext>
                </a:extLst>
              </p14:cNvPr>
              <p14:cNvContentPartPr/>
              <p14:nvPr/>
            </p14:nvContentPartPr>
            <p14:xfrm>
              <a:off x="5517342" y="3699406"/>
              <a:ext cx="252360" cy="1591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95D6239-AA5A-4BFD-AB66-A473D2AE55E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508690" y="3690766"/>
                <a:ext cx="270025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4116B2F0-D82B-4A23-910F-7D4467650A26}"/>
                  </a:ext>
                </a:extLst>
              </p14:cNvPr>
              <p14:cNvContentPartPr/>
              <p14:nvPr/>
            </p14:nvContentPartPr>
            <p14:xfrm>
              <a:off x="3734622" y="2063206"/>
              <a:ext cx="509400" cy="2592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4116B2F0-D82B-4A23-910F-7D4467650A2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725622" y="2054206"/>
                <a:ext cx="5270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DA8F68F-B2D2-45CB-A032-6F08ABB93E3C}"/>
                  </a:ext>
                </a:extLst>
              </p14:cNvPr>
              <p14:cNvContentPartPr/>
              <p14:nvPr/>
            </p14:nvContentPartPr>
            <p14:xfrm>
              <a:off x="6680142" y="3749446"/>
              <a:ext cx="229680" cy="14688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DA8F68F-B2D2-45CB-A032-6F08ABB93E3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671502" y="3740468"/>
                <a:ext cx="247320" cy="164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B7AECD68-8872-447E-8689-A988E4CC8A79}"/>
                  </a:ext>
                </a:extLst>
              </p14:cNvPr>
              <p14:cNvContentPartPr/>
              <p14:nvPr/>
            </p14:nvContentPartPr>
            <p14:xfrm>
              <a:off x="6503382" y="3829006"/>
              <a:ext cx="100800" cy="885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B7AECD68-8872-447E-8689-A988E4CC8A7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494742" y="3820006"/>
                <a:ext cx="1184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1B162810-FB3C-4744-A043-2D0EE0F604BF}"/>
                  </a:ext>
                </a:extLst>
              </p14:cNvPr>
              <p14:cNvContentPartPr/>
              <p14:nvPr/>
            </p14:nvContentPartPr>
            <p14:xfrm>
              <a:off x="6126822" y="3749446"/>
              <a:ext cx="261000" cy="1598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1B162810-FB3C-4744-A043-2D0EE0F604B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117822" y="3740806"/>
                <a:ext cx="278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ECC25BFC-FF22-4B3A-AB2E-7292DB669404}"/>
                  </a:ext>
                </a:extLst>
              </p14:cNvPr>
              <p14:cNvContentPartPr/>
              <p14:nvPr/>
            </p14:nvContentPartPr>
            <p14:xfrm>
              <a:off x="5881662" y="3714166"/>
              <a:ext cx="178560" cy="1616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ECC25BFC-FF22-4B3A-AB2E-7292DB66940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872662" y="3705166"/>
                <a:ext cx="196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EB33B17-E495-4F52-80D2-7354DB833263}"/>
                  </a:ext>
                </a:extLst>
              </p14:cNvPr>
              <p14:cNvContentPartPr/>
              <p14:nvPr/>
            </p14:nvContentPartPr>
            <p14:xfrm>
              <a:off x="7023942" y="3623806"/>
              <a:ext cx="1046880" cy="4046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EB33B17-E495-4F52-80D2-7354DB83326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015302" y="3614806"/>
                <a:ext cx="10645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6D6B4B8-5C46-4620-87F1-084E3C746F88}"/>
                  </a:ext>
                </a:extLst>
              </p14:cNvPr>
              <p14:cNvContentPartPr/>
              <p14:nvPr/>
            </p14:nvContentPartPr>
            <p14:xfrm>
              <a:off x="5518062" y="3244006"/>
              <a:ext cx="822600" cy="3542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6D6B4B8-5C46-4620-87F1-084E3C746F8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509062" y="3235366"/>
                <a:ext cx="8402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090B625C-4D73-4AC5-8DAD-C3A17D109A55}"/>
                  </a:ext>
                </a:extLst>
              </p14:cNvPr>
              <p14:cNvContentPartPr/>
              <p14:nvPr/>
            </p14:nvContentPartPr>
            <p14:xfrm>
              <a:off x="5480982" y="2855566"/>
              <a:ext cx="921600" cy="3621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090B625C-4D73-4AC5-8DAD-C3A17D109A55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471982" y="2846566"/>
                <a:ext cx="93924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651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CE69-A1C4-459E-BD59-DA23B7BCD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Since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we solve the system and </a:t>
            </a: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get</a:t>
            </a:r>
            <a:endParaRPr lang="en-US" altLang="en-US" sz="12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/>
          </a:p>
          <a:p>
            <a:pPr marL="0" indent="0">
              <a:lnSpc>
                <a:spcPct val="100000"/>
              </a:lnSpc>
              <a:buNone/>
            </a:pPr>
            <a:endParaRPr lang="en-US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905665-5140-4D44-8A5D-BC2B279EF0E0}"/>
                  </a:ext>
                </a:extLst>
              </p:cNvPr>
              <p:cNvSpPr txBox="1"/>
              <p:nvPr/>
            </p:nvSpPr>
            <p:spPr>
              <a:xfrm>
                <a:off x="3075985" y="1295106"/>
                <a:ext cx="2728902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+100=0</m:t>
                      </m:r>
                    </m:oMath>
                  </m:oMathPara>
                </a14:m>
                <a:endParaRPr lang="en-US" sz="1400" dirty="0">
                  <a:solidFill>
                    <a:srgbClr val="0066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905665-5140-4D44-8A5D-BC2B279EF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985" y="1295106"/>
                <a:ext cx="2728902" cy="9452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0926AC-18DA-4059-8396-A2D7F5074C90}"/>
                  </a:ext>
                </a:extLst>
              </p:cNvPr>
              <p:cNvSpPr txBox="1"/>
              <p:nvPr/>
            </p:nvSpPr>
            <p:spPr>
              <a:xfrm>
                <a:off x="3466743" y="2978672"/>
                <a:ext cx="1282997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=175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0926AC-18DA-4059-8396-A2D7F5074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43" y="2978672"/>
                <a:ext cx="1282997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803BB9-8C29-452C-A476-E86BDBC4DF2D}"/>
                  </a:ext>
                </a:extLst>
              </p14:cNvPr>
              <p14:cNvContentPartPr/>
              <p14:nvPr/>
            </p14:nvContentPartPr>
            <p14:xfrm>
              <a:off x="6083262" y="1508806"/>
              <a:ext cx="1763640" cy="4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803BB9-8C29-452C-A476-E86BDBC4D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4622" y="1499806"/>
                <a:ext cx="17812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94EE4CF-6A4A-4E12-A74A-9718DC3A24E1}"/>
                  </a:ext>
                </a:extLst>
              </p14:cNvPr>
              <p14:cNvContentPartPr/>
              <p14:nvPr/>
            </p14:nvContentPartPr>
            <p14:xfrm>
              <a:off x="6730902" y="2007766"/>
              <a:ext cx="712080" cy="232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94EE4CF-6A4A-4E12-A74A-9718DC3A24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21897" y="1998766"/>
                <a:ext cx="729729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E4C62D9-E356-4742-9FD9-B633272C97FA}"/>
                  </a:ext>
                </a:extLst>
              </p14:cNvPr>
              <p14:cNvContentPartPr/>
              <p14:nvPr/>
            </p14:nvContentPartPr>
            <p14:xfrm>
              <a:off x="6693822" y="1661086"/>
              <a:ext cx="627120" cy="241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E4C62D9-E356-4742-9FD9-B633272C97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85182" y="1652086"/>
                <a:ext cx="644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CE0B2AA-40D1-4731-B2C1-3836BCCBF4E6}"/>
                  </a:ext>
                </a:extLst>
              </p14:cNvPr>
              <p14:cNvContentPartPr/>
              <p14:nvPr/>
            </p14:nvContentPartPr>
            <p14:xfrm>
              <a:off x="6206742" y="642646"/>
              <a:ext cx="1317240" cy="788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CE0B2AA-40D1-4731-B2C1-3836BCCBF4E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7742" y="634002"/>
                <a:ext cx="1334880" cy="806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91AC06A-7F6D-42EC-A275-D6B14EA37788}"/>
                  </a:ext>
                </a:extLst>
              </p14:cNvPr>
              <p14:cNvContentPartPr/>
              <p14:nvPr/>
            </p14:nvContentPartPr>
            <p14:xfrm>
              <a:off x="6465582" y="3627406"/>
              <a:ext cx="1019160" cy="672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91AC06A-7F6D-42EC-A275-D6B14EA377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6942" y="3618406"/>
                <a:ext cx="10368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8DE4F88-23A6-4806-AC52-8E6B33300B75}"/>
                  </a:ext>
                </a:extLst>
              </p14:cNvPr>
              <p14:cNvContentPartPr/>
              <p14:nvPr/>
            </p14:nvContentPartPr>
            <p14:xfrm>
              <a:off x="6171822" y="2813806"/>
              <a:ext cx="1000440" cy="759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8DE4F88-23A6-4806-AC52-8E6B33300B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63182" y="2804806"/>
                <a:ext cx="101808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55DB8B2-DB7D-410C-8AFE-5F7AC6CA03C3}"/>
                  </a:ext>
                </a:extLst>
              </p14:cNvPr>
              <p14:cNvContentPartPr/>
              <p14:nvPr/>
            </p14:nvContentPartPr>
            <p14:xfrm>
              <a:off x="5575662" y="657406"/>
              <a:ext cx="2716200" cy="3835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55DB8B2-DB7D-410C-8AFE-5F7AC6CA03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66662" y="648406"/>
                <a:ext cx="2733840" cy="38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9EA5F02-8463-4279-89EA-C86DC5168EB6}"/>
                  </a:ext>
                </a:extLst>
              </p14:cNvPr>
              <p14:cNvContentPartPr/>
              <p14:nvPr/>
            </p14:nvContentPartPr>
            <p14:xfrm>
              <a:off x="6926742" y="4498966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9EA5F02-8463-4279-89EA-C86DC5168E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18102" y="448996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932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64" y="989996"/>
                <a:ext cx="7964686" cy="398368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rgbClr val="C00000"/>
                    </a:solidFill>
                    <a:latin typeface="Helvetica Light" panose="020B0403020202020204"/>
                  </a:rPr>
                  <a:t>Definition: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The second-order partial derivatives matrix (also known as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Hessian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) is a square matrix: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</a:rPr>
                  <a:t>gives information about the concavity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 To interpret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for all nonzero directions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we use the quadratic form: 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If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convex or flat </a:t>
                </a:r>
                <a:r>
                  <a:rPr lang="en-US" sz="1200" dirty="0"/>
                  <a:t>at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0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000" dirty="0">
                    <a:latin typeface="Helvetica Light" panose="020B0403020202020204"/>
                  </a:rPr>
                  <a:t> is called </a:t>
                </a:r>
                <a:r>
                  <a:rPr lang="en-US" altLang="en-US" sz="1000" b="1" dirty="0">
                    <a:solidFill>
                      <a:srgbClr val="0000FF"/>
                    </a:solidFill>
                    <a:latin typeface="Helvetica Light" panose="020B0403020202020204"/>
                  </a:rPr>
                  <a:t>positive semidefinite (PSD)</a:t>
                </a:r>
                <a:endParaRPr lang="en-US" altLang="en-US" sz="1000" b="1" i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strictly convex </a:t>
                </a:r>
                <a:r>
                  <a:rPr lang="en-US" sz="1200" dirty="0"/>
                  <a:t>at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000" dirty="0">
                    <a:latin typeface="Helvetica Light" panose="020B0403020202020204"/>
                  </a:rPr>
                  <a:t> is called </a:t>
                </a:r>
                <a:r>
                  <a:rPr lang="en-US" altLang="en-US" sz="1000" b="1" dirty="0">
                    <a:solidFill>
                      <a:srgbClr val="0000FF"/>
                    </a:solidFill>
                    <a:latin typeface="Helvetica Light" panose="020B0403020202020204"/>
                  </a:rPr>
                  <a:t>positive definite (PD)</a:t>
                </a:r>
                <a:r>
                  <a:rPr lang="en-US" altLang="en-US" sz="1000" b="1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:endParaRPr lang="en-US" altLang="en-US" sz="1000" b="1" i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concave or flat </a:t>
                </a:r>
                <a:r>
                  <a:rPr lang="en-US" sz="1200" dirty="0"/>
                  <a:t>at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000" dirty="0">
                    <a:latin typeface="Helvetica Light" panose="020B0403020202020204"/>
                  </a:rPr>
                  <a:t> is called </a:t>
                </a:r>
                <a:r>
                  <a:rPr lang="en-US" altLang="en-US" sz="1000" b="1" dirty="0">
                    <a:solidFill>
                      <a:srgbClr val="0000FF"/>
                    </a:solidFill>
                    <a:latin typeface="Helvetica Light" panose="020B0403020202020204"/>
                  </a:rPr>
                  <a:t>negative semidefinite (PSD)</a:t>
                </a:r>
                <a:endParaRPr lang="en-US" altLang="en-US" sz="1000" b="1" i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strictly concave </a:t>
                </a:r>
                <a:r>
                  <a:rPr lang="en-US" sz="1200" dirty="0"/>
                  <a:t>at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105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0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0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000" dirty="0">
                    <a:latin typeface="Helvetica Light" panose="020B0403020202020204"/>
                  </a:rPr>
                  <a:t> is called </a:t>
                </a:r>
                <a:r>
                  <a:rPr lang="en-US" altLang="en-US" sz="1000" b="1" dirty="0">
                    <a:solidFill>
                      <a:srgbClr val="0000FF"/>
                    </a:solidFill>
                    <a:latin typeface="Helvetica Light" panose="020B0403020202020204"/>
                  </a:rPr>
                  <a:t>negative definite (ND)</a:t>
                </a:r>
                <a:endParaRPr lang="en-US" altLang="en-US" sz="1000" b="1" i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80000"/>
                  </a:lnSpc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8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64" y="989996"/>
                <a:ext cx="7964686" cy="3983686"/>
              </a:xfrm>
              <a:blipFill>
                <a:blip r:embed="rId2"/>
                <a:stretch>
                  <a:fillRect b="-3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Matrix of Second Derivatives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ED5E47-4BA5-457B-A08A-3168EB2B6192}"/>
                  </a:ext>
                </a:extLst>
              </p14:cNvPr>
              <p14:cNvContentPartPr/>
              <p14:nvPr/>
            </p14:nvContentPartPr>
            <p14:xfrm>
              <a:off x="3475782" y="1667206"/>
              <a:ext cx="302760" cy="48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ED5E47-4BA5-457B-A08A-3168EB2B61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6782" y="1658566"/>
                <a:ext cx="3204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7E314DF-341B-4186-8079-5C521719DA0A}"/>
                  </a:ext>
                </a:extLst>
              </p14:cNvPr>
              <p14:cNvContentPartPr/>
              <p14:nvPr/>
            </p14:nvContentPartPr>
            <p14:xfrm>
              <a:off x="7571142" y="1268686"/>
              <a:ext cx="76680" cy="443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7E314DF-341B-4186-8079-5C521719DA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2142" y="1260046"/>
                <a:ext cx="943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22703CE-942D-4FE1-81FE-8D6082790760}"/>
                  </a:ext>
                </a:extLst>
              </p14:cNvPr>
              <p14:cNvContentPartPr/>
              <p14:nvPr/>
            </p14:nvContentPartPr>
            <p14:xfrm>
              <a:off x="8580942" y="1372006"/>
              <a:ext cx="153000" cy="399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22703CE-942D-4FE1-81FE-8D60827907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72302" y="1363006"/>
                <a:ext cx="1706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350E52F-D935-41F6-8D43-602772ADC089}"/>
                  </a:ext>
                </a:extLst>
              </p14:cNvPr>
              <p14:cNvContentPartPr/>
              <p14:nvPr/>
            </p14:nvContentPartPr>
            <p14:xfrm>
              <a:off x="8259822" y="1589806"/>
              <a:ext cx="256680" cy="224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350E52F-D935-41F6-8D43-602772ADC0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1182" y="1581166"/>
                <a:ext cx="2743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68B5960-C14C-450C-BF9F-BECFF4C34012}"/>
                  </a:ext>
                </a:extLst>
              </p14:cNvPr>
              <p14:cNvContentPartPr/>
              <p14:nvPr/>
            </p14:nvContentPartPr>
            <p14:xfrm>
              <a:off x="7716942" y="1545166"/>
              <a:ext cx="267480" cy="194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68B5960-C14C-450C-BF9F-BECFF4C340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7942" y="1536526"/>
                <a:ext cx="2851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23ED14C-6832-4151-A07F-B190BB993B8E}"/>
                  </a:ext>
                </a:extLst>
              </p14:cNvPr>
              <p14:cNvContentPartPr/>
              <p14:nvPr/>
            </p14:nvContentPartPr>
            <p14:xfrm>
              <a:off x="8233182" y="1279126"/>
              <a:ext cx="257400" cy="215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23ED14C-6832-4151-A07F-B190BB993B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24182" y="1270472"/>
                <a:ext cx="275040" cy="232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AB55694-0FEE-4591-9D66-47D94D6DF9F5}"/>
                  </a:ext>
                </a:extLst>
              </p14:cNvPr>
              <p14:cNvContentPartPr/>
              <p14:nvPr/>
            </p14:nvContentPartPr>
            <p14:xfrm>
              <a:off x="7743942" y="1232326"/>
              <a:ext cx="279360" cy="195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AB55694-0FEE-4591-9D66-47D94D6DF9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5302" y="1223670"/>
                <a:ext cx="297000" cy="212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9D6E96B-5D10-4BB4-AF67-0247DC363596}"/>
                  </a:ext>
                </a:extLst>
              </p14:cNvPr>
              <p14:cNvContentPartPr/>
              <p14:nvPr/>
            </p14:nvContentPartPr>
            <p14:xfrm>
              <a:off x="7394742" y="1440766"/>
              <a:ext cx="95040" cy="61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9D6E96B-5D10-4BB4-AF67-0247DC36359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6102" y="1432075"/>
                <a:ext cx="112680" cy="79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551B715-B647-46D2-A21D-F41943907C3D}"/>
                  </a:ext>
                </a:extLst>
              </p14:cNvPr>
              <p14:cNvContentPartPr/>
              <p14:nvPr/>
            </p14:nvContentPartPr>
            <p14:xfrm>
              <a:off x="5101902" y="639046"/>
              <a:ext cx="2182680" cy="994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551B715-B647-46D2-A21D-F41943907C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93262" y="630046"/>
                <a:ext cx="220032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3F536FE-D56D-4F8F-AE30-0531D0231225}"/>
                  </a:ext>
                </a:extLst>
              </p14:cNvPr>
              <p14:cNvContentPartPr/>
              <p14:nvPr/>
            </p14:nvContentPartPr>
            <p14:xfrm>
              <a:off x="1728342" y="4203406"/>
              <a:ext cx="111960" cy="34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3F536FE-D56D-4F8F-AE30-0531D023122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19371" y="4194856"/>
                <a:ext cx="129543" cy="51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495BDF2-2A2C-4921-9851-01A2F063E8E9}"/>
                  </a:ext>
                </a:extLst>
              </p14:cNvPr>
              <p14:cNvContentPartPr/>
              <p14:nvPr/>
            </p14:nvContentPartPr>
            <p14:xfrm>
              <a:off x="1697022" y="4719646"/>
              <a:ext cx="114120" cy="20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495BDF2-2A2C-4921-9851-01A2F063E8E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8382" y="4711006"/>
                <a:ext cx="131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5E2061F-56E3-4D2B-84D2-7A8D42255B68}"/>
                  </a:ext>
                </a:extLst>
              </p14:cNvPr>
              <p14:cNvContentPartPr/>
              <p14:nvPr/>
            </p14:nvContentPartPr>
            <p14:xfrm>
              <a:off x="1166022" y="2584126"/>
              <a:ext cx="194040" cy="165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5E2061F-56E3-4D2B-84D2-7A8D42255B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57022" y="2575126"/>
                <a:ext cx="2116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2C851A2-9110-428A-9FF3-0EE2919D97B0}"/>
                  </a:ext>
                </a:extLst>
              </p14:cNvPr>
              <p14:cNvContentPartPr/>
              <p14:nvPr/>
            </p14:nvContentPartPr>
            <p14:xfrm>
              <a:off x="1000422" y="2855566"/>
              <a:ext cx="1031400" cy="502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2C851A2-9110-428A-9FF3-0EE2919D97B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1782" y="2846566"/>
                <a:ext cx="10490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B13FD01-845F-4C4E-A404-4E7F4C9DA3C2}"/>
                  </a:ext>
                </a:extLst>
              </p14:cNvPr>
              <p14:cNvContentPartPr/>
              <p14:nvPr/>
            </p14:nvContentPartPr>
            <p14:xfrm>
              <a:off x="3977982" y="1359406"/>
              <a:ext cx="557640" cy="397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B13FD01-845F-4C4E-A404-4E7F4C9DA3C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69342" y="1350766"/>
                <a:ext cx="5752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9A23E62-2F48-440E-8773-073F9BDCEE7B}"/>
                  </a:ext>
                </a:extLst>
              </p14:cNvPr>
              <p14:cNvContentPartPr/>
              <p14:nvPr/>
            </p14:nvContentPartPr>
            <p14:xfrm>
              <a:off x="1664262" y="3520846"/>
              <a:ext cx="202320" cy="227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9A23E62-2F48-440E-8773-073F9BDCEE7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55262" y="3512192"/>
                <a:ext cx="219960" cy="24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8DD5C6F-DD22-43BC-87F2-02CB2B35B33A}"/>
                  </a:ext>
                </a:extLst>
              </p14:cNvPr>
              <p14:cNvContentPartPr/>
              <p14:nvPr/>
            </p14:nvContentPartPr>
            <p14:xfrm>
              <a:off x="2112102" y="2178406"/>
              <a:ext cx="5633640" cy="29818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8DD5C6F-DD22-43BC-87F2-02CB2B35B33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03461" y="2169407"/>
                <a:ext cx="5651281" cy="29995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130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34553"/>
            <a:ext cx="7886700" cy="752851"/>
          </a:xfrm>
        </p:spPr>
        <p:txBody>
          <a:bodyPr>
            <a:normAutofit/>
          </a:bodyPr>
          <a:lstStyle/>
          <a:p>
            <a:r>
              <a:rPr lang="en-US" dirty="0"/>
              <a:t>Second Order Necessary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11608-334E-49E2-A752-908011E55307}"/>
                  </a:ext>
                </a:extLst>
              </p:cNvPr>
              <p:cNvSpPr txBox="1"/>
              <p:nvPr/>
            </p:nvSpPr>
            <p:spPr>
              <a:xfrm>
                <a:off x="628650" y="1115162"/>
                <a:ext cx="8234499" cy="89973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be twice differentiable.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a local interior minimum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positive semidefinite.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a relative maximum,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negative semidefinite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.</a:t>
                </a:r>
                <a:endParaRPr lang="en-US" alt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11608-334E-49E2-A752-908011E55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15162"/>
                <a:ext cx="8234499" cy="899733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FE9203D-F27D-44E3-8CD1-E2CD182DFA65}"/>
                  </a:ext>
                </a:extLst>
              </p14:cNvPr>
              <p14:cNvContentPartPr/>
              <p14:nvPr/>
            </p14:nvContentPartPr>
            <p14:xfrm>
              <a:off x="6322662" y="2652166"/>
              <a:ext cx="69480" cy="87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FE9203D-F27D-44E3-8CD1-E2CD182DFA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4022" y="2643166"/>
                <a:ext cx="871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8346B35-61E1-4E4F-9E86-B5D210A0AC03}"/>
                  </a:ext>
                </a:extLst>
              </p14:cNvPr>
              <p14:cNvContentPartPr/>
              <p14:nvPr/>
            </p14:nvContentPartPr>
            <p14:xfrm>
              <a:off x="7782102" y="2608606"/>
              <a:ext cx="81360" cy="185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8346B35-61E1-4E4F-9E86-B5D210A0AC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3102" y="2599966"/>
                <a:ext cx="990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A9E53EE-3129-44D3-B97F-98A7436C73E4}"/>
                  </a:ext>
                </a:extLst>
              </p14:cNvPr>
              <p14:cNvContentPartPr/>
              <p14:nvPr/>
            </p14:nvContentPartPr>
            <p14:xfrm>
              <a:off x="8092782" y="2757646"/>
              <a:ext cx="43560" cy="56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A9E53EE-3129-44D3-B97F-98A7436C73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3782" y="2748646"/>
                <a:ext cx="61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91B4AE7-3069-4E93-8DE4-562AFCCB5ADB}"/>
                  </a:ext>
                </a:extLst>
              </p14:cNvPr>
              <p14:cNvContentPartPr/>
              <p14:nvPr/>
            </p14:nvContentPartPr>
            <p14:xfrm>
              <a:off x="7925022" y="2713366"/>
              <a:ext cx="73080" cy="73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91B4AE7-3069-4E93-8DE4-562AFCCB5A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16382" y="2704366"/>
                <a:ext cx="90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B4E7A24-C48D-48D1-B596-61E44134E088}"/>
                  </a:ext>
                </a:extLst>
              </p14:cNvPr>
              <p14:cNvContentPartPr/>
              <p14:nvPr/>
            </p14:nvContentPartPr>
            <p14:xfrm>
              <a:off x="7386462" y="2652166"/>
              <a:ext cx="231120" cy="127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B4E7A24-C48D-48D1-B596-61E44134E0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7462" y="2643526"/>
                <a:ext cx="248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AB58595-BDB2-4F78-9837-E1A8630A475E}"/>
                  </a:ext>
                </a:extLst>
              </p14:cNvPr>
              <p14:cNvContentPartPr/>
              <p14:nvPr/>
            </p14:nvContentPartPr>
            <p14:xfrm>
              <a:off x="6925302" y="2665846"/>
              <a:ext cx="345240" cy="135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AB58595-BDB2-4F78-9837-E1A8630A475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16653" y="2656846"/>
                <a:ext cx="362898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757F506-CE50-4EF3-938E-DF3A86D1DDCE}"/>
                  </a:ext>
                </a:extLst>
              </p14:cNvPr>
              <p14:cNvContentPartPr/>
              <p14:nvPr/>
            </p14:nvContentPartPr>
            <p14:xfrm>
              <a:off x="6482502" y="2611126"/>
              <a:ext cx="353880" cy="156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757F506-CE50-4EF3-938E-DF3A86D1DD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73502" y="2602105"/>
                <a:ext cx="371520" cy="17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419F94D-A86F-4500-96FF-E4FD03F16326}"/>
                  </a:ext>
                </a:extLst>
              </p14:cNvPr>
              <p14:cNvContentPartPr/>
              <p14:nvPr/>
            </p14:nvContentPartPr>
            <p14:xfrm>
              <a:off x="5936022" y="2556046"/>
              <a:ext cx="263160" cy="206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419F94D-A86F-4500-96FF-E4FD03F1632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27382" y="2547062"/>
                <a:ext cx="280800" cy="223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868C12A-9942-4B32-8A05-2601336370A8}"/>
                  </a:ext>
                </a:extLst>
              </p14:cNvPr>
              <p14:cNvContentPartPr/>
              <p14:nvPr/>
            </p14:nvContentPartPr>
            <p14:xfrm>
              <a:off x="5390982" y="2578006"/>
              <a:ext cx="393480" cy="176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868C12A-9942-4B32-8A05-2601336370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81990" y="2569006"/>
                <a:ext cx="411104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6F0306-9E87-437E-807E-AFEF80C129AF}"/>
                  </a:ext>
                </a:extLst>
              </p14:cNvPr>
              <p14:cNvContentPartPr/>
              <p14:nvPr/>
            </p14:nvContentPartPr>
            <p14:xfrm>
              <a:off x="3276342" y="2534806"/>
              <a:ext cx="344160" cy="164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6F0306-9E87-437E-807E-AFEF80C129A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7342" y="2526166"/>
                <a:ext cx="3618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C36028C-B031-4C9B-BC03-F081155E9DE5}"/>
                  </a:ext>
                </a:extLst>
              </p14:cNvPr>
              <p14:cNvContentPartPr/>
              <p14:nvPr/>
            </p14:nvContentPartPr>
            <p14:xfrm>
              <a:off x="3815982" y="2557846"/>
              <a:ext cx="127440" cy="132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C36028C-B031-4C9B-BC03-F081155E9DE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07342" y="2549206"/>
                <a:ext cx="1450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C140F4F-7381-4C0B-8ED2-43B63255DFE4}"/>
                  </a:ext>
                </a:extLst>
              </p14:cNvPr>
              <p14:cNvContentPartPr/>
              <p14:nvPr/>
            </p14:nvContentPartPr>
            <p14:xfrm>
              <a:off x="4172742" y="2426086"/>
              <a:ext cx="1033920" cy="329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C140F4F-7381-4C0B-8ED2-43B63255DF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63742" y="2417437"/>
                <a:ext cx="1051560" cy="347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4679300-A6C3-4D4E-BD5A-75307793CEDE}"/>
                  </a:ext>
                </a:extLst>
              </p14:cNvPr>
              <p14:cNvContentPartPr/>
              <p14:nvPr/>
            </p14:nvContentPartPr>
            <p14:xfrm>
              <a:off x="1649502" y="2651806"/>
              <a:ext cx="74520" cy="65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4679300-A6C3-4D4E-BD5A-75307793CE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0862" y="2643166"/>
                <a:ext cx="921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F203589-F7CB-442E-B8E5-4BDAD2C920E2}"/>
                  </a:ext>
                </a:extLst>
              </p14:cNvPr>
              <p14:cNvContentPartPr/>
              <p14:nvPr/>
            </p14:nvContentPartPr>
            <p14:xfrm>
              <a:off x="1172142" y="2604286"/>
              <a:ext cx="379440" cy="115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F203589-F7CB-442E-B8E5-4BDAD2C920E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63502" y="2595646"/>
                <a:ext cx="397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D44A476-B3A9-431E-BD9D-020EFCADF8B4}"/>
                  </a:ext>
                </a:extLst>
              </p14:cNvPr>
              <p14:cNvContentPartPr/>
              <p14:nvPr/>
            </p14:nvContentPartPr>
            <p14:xfrm>
              <a:off x="974502" y="2799406"/>
              <a:ext cx="622800" cy="207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D44A476-B3A9-431E-BD9D-020EFCADF8B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65862" y="2790766"/>
                <a:ext cx="640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73CEF0C-498D-4BD2-9AE3-68CE8F5EDED4}"/>
                  </a:ext>
                </a:extLst>
              </p14:cNvPr>
              <p14:cNvContentPartPr/>
              <p14:nvPr/>
            </p14:nvContentPartPr>
            <p14:xfrm>
              <a:off x="2169342" y="2866726"/>
              <a:ext cx="645840" cy="19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73CEF0C-498D-4BD2-9AE3-68CE8F5EDED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60342" y="2858086"/>
                <a:ext cx="6634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2844BCC-B68E-4848-BD17-E94C8099C7FB}"/>
                  </a:ext>
                </a:extLst>
              </p14:cNvPr>
              <p14:cNvContentPartPr/>
              <p14:nvPr/>
            </p14:nvContentPartPr>
            <p14:xfrm>
              <a:off x="2522502" y="2707246"/>
              <a:ext cx="169200" cy="82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2844BCC-B68E-4848-BD17-E94C8099C7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13844" y="2698246"/>
                <a:ext cx="186878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20D7659-0709-4841-92D3-69CCF3BB0F21}"/>
                  </a:ext>
                </a:extLst>
              </p14:cNvPr>
              <p14:cNvContentPartPr/>
              <p14:nvPr/>
            </p14:nvContentPartPr>
            <p14:xfrm>
              <a:off x="2222262" y="2676286"/>
              <a:ext cx="204840" cy="115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20D7659-0709-4841-92D3-69CCF3BB0F2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13607" y="2667646"/>
                <a:ext cx="222511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A1335F1-4B01-4DEF-9FC7-7D94D9DDBB66}"/>
                  </a:ext>
                </a:extLst>
              </p14:cNvPr>
              <p14:cNvContentPartPr/>
              <p14:nvPr/>
            </p14:nvContentPartPr>
            <p14:xfrm>
              <a:off x="4018662" y="3711286"/>
              <a:ext cx="72720" cy="5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A1335F1-4B01-4DEF-9FC7-7D94D9DDBB6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09662" y="3702646"/>
                <a:ext cx="90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ACBBC3C-AAC4-4BCA-A46E-D33B4DCD25BF}"/>
                  </a:ext>
                </a:extLst>
              </p14:cNvPr>
              <p14:cNvContentPartPr/>
              <p14:nvPr/>
            </p14:nvContentPartPr>
            <p14:xfrm>
              <a:off x="3971142" y="3664846"/>
              <a:ext cx="106920" cy="15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ACBBC3C-AAC4-4BCA-A46E-D33B4DCD25B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62502" y="3656206"/>
                <a:ext cx="124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63493CF-F075-4652-9479-60F0026CAFD9}"/>
                  </a:ext>
                </a:extLst>
              </p14:cNvPr>
              <p14:cNvContentPartPr/>
              <p14:nvPr/>
            </p14:nvContentPartPr>
            <p14:xfrm>
              <a:off x="4515822" y="3564046"/>
              <a:ext cx="27360" cy="155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63493CF-F075-4652-9479-60F0026CAFD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06822" y="3555406"/>
                <a:ext cx="450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2EA62BA-62FA-4018-8C15-5B0DC2409F85}"/>
                  </a:ext>
                </a:extLst>
              </p14:cNvPr>
              <p14:cNvContentPartPr/>
              <p14:nvPr/>
            </p14:nvContentPartPr>
            <p14:xfrm>
              <a:off x="4628142" y="3546046"/>
              <a:ext cx="637920" cy="2462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2EA62BA-62FA-4018-8C15-5B0DC2409F8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19147" y="3537033"/>
                <a:ext cx="655550" cy="263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70FD9D0-0B21-43DA-BEDB-E9810793291D}"/>
                  </a:ext>
                </a:extLst>
              </p14:cNvPr>
              <p14:cNvContentPartPr/>
              <p14:nvPr/>
            </p14:nvContentPartPr>
            <p14:xfrm>
              <a:off x="4199382" y="3561166"/>
              <a:ext cx="243360" cy="134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70FD9D0-0B21-43DA-BEDB-E981079329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90382" y="3552166"/>
                <a:ext cx="2610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2CA7DEA-253E-404D-A0C2-F9DB7F406216}"/>
                  </a:ext>
                </a:extLst>
              </p14:cNvPr>
              <p14:cNvContentPartPr/>
              <p14:nvPr/>
            </p14:nvContentPartPr>
            <p14:xfrm>
              <a:off x="5377302" y="3726766"/>
              <a:ext cx="17280" cy="24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2CA7DEA-253E-404D-A0C2-F9DB7F40621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368662" y="3717766"/>
                <a:ext cx="34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A871180C-EA2B-4487-A43C-78D78A02EFAA}"/>
                  </a:ext>
                </a:extLst>
              </p14:cNvPr>
              <p14:cNvContentPartPr/>
              <p14:nvPr/>
            </p14:nvContentPartPr>
            <p14:xfrm>
              <a:off x="5470902" y="3659806"/>
              <a:ext cx="85680" cy="1209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A871180C-EA2B-4487-A43C-78D78A02EFA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461902" y="3651166"/>
                <a:ext cx="103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DAE8EF38-CBA2-43FA-ABFC-D7E829A29AC3}"/>
                  </a:ext>
                </a:extLst>
              </p14:cNvPr>
              <p14:cNvContentPartPr/>
              <p14:nvPr/>
            </p14:nvContentPartPr>
            <p14:xfrm>
              <a:off x="5749182" y="3771046"/>
              <a:ext cx="81000" cy="15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DAE8EF38-CBA2-43FA-ABFC-D7E829A29AC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740542" y="3762406"/>
                <a:ext cx="98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D96CB17-AACA-40BF-B978-8C39A6D4BBB5}"/>
                  </a:ext>
                </a:extLst>
              </p14:cNvPr>
              <p14:cNvContentPartPr/>
              <p14:nvPr/>
            </p14:nvContentPartPr>
            <p14:xfrm>
              <a:off x="5750982" y="3735406"/>
              <a:ext cx="90720" cy="6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D96CB17-AACA-40BF-B978-8C39A6D4BBB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42342" y="3726406"/>
                <a:ext cx="108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4A4C659-A369-4012-A4BC-BF1AE2D0004C}"/>
                  </a:ext>
                </a:extLst>
              </p14:cNvPr>
              <p14:cNvContentPartPr/>
              <p14:nvPr/>
            </p14:nvContentPartPr>
            <p14:xfrm>
              <a:off x="7591302" y="3838366"/>
              <a:ext cx="3600" cy="32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4A4C659-A369-4012-A4BC-BF1AE2D0004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82302" y="3829366"/>
                <a:ext cx="21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159C45E-46A0-40F8-B9E8-19C1F0FE4D14}"/>
                  </a:ext>
                </a:extLst>
              </p14:cNvPr>
              <p14:cNvContentPartPr/>
              <p14:nvPr/>
            </p14:nvContentPartPr>
            <p14:xfrm>
              <a:off x="7692102" y="3773206"/>
              <a:ext cx="92160" cy="1072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159C45E-46A0-40F8-B9E8-19C1F0FE4D1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683102" y="3764206"/>
                <a:ext cx="1098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B53E3FB-F943-4D50-AE58-BDD6EFA5637B}"/>
                  </a:ext>
                </a:extLst>
              </p14:cNvPr>
              <p14:cNvContentPartPr/>
              <p14:nvPr/>
            </p14:nvContentPartPr>
            <p14:xfrm>
              <a:off x="7851582" y="3896686"/>
              <a:ext cx="7920" cy="381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B53E3FB-F943-4D50-AE58-BDD6EFA5637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842582" y="3887686"/>
                <a:ext cx="25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9B2FA5A-BB21-4E18-A3DD-D880BF15B98A}"/>
                  </a:ext>
                </a:extLst>
              </p14:cNvPr>
              <p14:cNvContentPartPr/>
              <p14:nvPr/>
            </p14:nvContentPartPr>
            <p14:xfrm>
              <a:off x="7863822" y="3824686"/>
              <a:ext cx="360" cy="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9B2FA5A-BB21-4E18-A3DD-D880BF15B98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854822" y="3816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D9A0E0D8-634D-43CC-8474-89516D5CD624}"/>
                  </a:ext>
                </a:extLst>
              </p14:cNvPr>
              <p14:cNvContentPartPr/>
              <p14:nvPr/>
            </p14:nvContentPartPr>
            <p14:xfrm>
              <a:off x="4302342" y="3828286"/>
              <a:ext cx="1256040" cy="460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D9A0E0D8-634D-43CC-8474-89516D5CD62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293342" y="3819286"/>
                <a:ext cx="1273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DF370D5-3397-46E2-A437-37F984807DB7}"/>
                  </a:ext>
                </a:extLst>
              </p14:cNvPr>
              <p14:cNvContentPartPr/>
              <p14:nvPr/>
            </p14:nvContentPartPr>
            <p14:xfrm>
              <a:off x="4473342" y="123886"/>
              <a:ext cx="398520" cy="2019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DF370D5-3397-46E2-A437-37F984807DB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464702" y="115231"/>
                <a:ext cx="416160" cy="219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26AC7FC0-41CA-4CD1-BD4A-9794D5B1E1EC}"/>
                  </a:ext>
                </a:extLst>
              </p14:cNvPr>
              <p14:cNvContentPartPr/>
              <p14:nvPr/>
            </p14:nvContentPartPr>
            <p14:xfrm>
              <a:off x="4534182" y="350326"/>
              <a:ext cx="572040" cy="169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26AC7FC0-41CA-4CD1-BD4A-9794D5B1E1E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525182" y="341326"/>
                <a:ext cx="5896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D407A1A3-AEC8-4256-B971-C97FC2B86A8A}"/>
                  </a:ext>
                </a:extLst>
              </p14:cNvPr>
              <p14:cNvContentPartPr/>
              <p14:nvPr/>
            </p14:nvContentPartPr>
            <p14:xfrm>
              <a:off x="5218542" y="304966"/>
              <a:ext cx="82440" cy="986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D407A1A3-AEC8-4256-B971-C97FC2B86A8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209902" y="296326"/>
                <a:ext cx="100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D6A8D280-61D2-4624-B3E9-D7DCAEA0468A}"/>
                  </a:ext>
                </a:extLst>
              </p14:cNvPr>
              <p14:cNvContentPartPr/>
              <p14:nvPr/>
            </p14:nvContentPartPr>
            <p14:xfrm>
              <a:off x="5395662" y="266806"/>
              <a:ext cx="240840" cy="2707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D6A8D280-61D2-4624-B3E9-D7DCAEA0468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86662" y="257806"/>
                <a:ext cx="2584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E8B17D59-54F3-4000-8332-3C552790FC55}"/>
                  </a:ext>
                </a:extLst>
              </p14:cNvPr>
              <p14:cNvContentPartPr/>
              <p14:nvPr/>
            </p14:nvContentPartPr>
            <p14:xfrm>
              <a:off x="5756382" y="271126"/>
              <a:ext cx="664200" cy="2736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E8B17D59-54F3-4000-8332-3C552790FC5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747382" y="262138"/>
                <a:ext cx="681840" cy="291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42EF40E-EA8B-4074-A2F5-7C3ED1C4EF71}"/>
                  </a:ext>
                </a:extLst>
              </p14:cNvPr>
              <p14:cNvContentPartPr/>
              <p14:nvPr/>
            </p14:nvContentPartPr>
            <p14:xfrm>
              <a:off x="6532902" y="469126"/>
              <a:ext cx="20880" cy="2628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42EF40E-EA8B-4074-A2F5-7C3ED1C4EF7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24262" y="460486"/>
                <a:ext cx="385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758DC3AB-F3B7-4233-ABFE-EB8A6954F70F}"/>
                  </a:ext>
                </a:extLst>
              </p14:cNvPr>
              <p14:cNvContentPartPr/>
              <p14:nvPr/>
            </p14:nvContentPartPr>
            <p14:xfrm>
              <a:off x="6643782" y="408646"/>
              <a:ext cx="93600" cy="124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758DC3AB-F3B7-4233-ABFE-EB8A6954F70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634782" y="400006"/>
                <a:ext cx="111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5DBEBAD-263B-4515-825F-8133C3EE76A9}"/>
                  </a:ext>
                </a:extLst>
              </p14:cNvPr>
              <p14:cNvContentPartPr/>
              <p14:nvPr/>
            </p14:nvContentPartPr>
            <p14:xfrm>
              <a:off x="6891102" y="523486"/>
              <a:ext cx="81000" cy="241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5DBEBAD-263B-4515-825F-8133C3EE76A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882462" y="514846"/>
                <a:ext cx="98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2A086FD-53E6-465E-9732-75F96EA0F6C1}"/>
                  </a:ext>
                </a:extLst>
              </p14:cNvPr>
              <p14:cNvContentPartPr/>
              <p14:nvPr/>
            </p14:nvContentPartPr>
            <p14:xfrm>
              <a:off x="6916662" y="482446"/>
              <a:ext cx="79200" cy="104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2A086FD-53E6-465E-9732-75F96EA0F6C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907662" y="473806"/>
                <a:ext cx="968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0399CE77-4965-469F-BE31-AD161B640EC0}"/>
                  </a:ext>
                </a:extLst>
              </p14:cNvPr>
              <p14:cNvContentPartPr/>
              <p14:nvPr/>
            </p14:nvContentPartPr>
            <p14:xfrm>
              <a:off x="7162182" y="721486"/>
              <a:ext cx="51120" cy="860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0399CE77-4965-469F-BE31-AD161B640EC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153542" y="712846"/>
                <a:ext cx="687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7A7A84F8-FC8D-4F52-BF00-1A041B6FE73A}"/>
                  </a:ext>
                </a:extLst>
              </p14:cNvPr>
              <p14:cNvContentPartPr/>
              <p14:nvPr/>
            </p14:nvContentPartPr>
            <p14:xfrm>
              <a:off x="7200342" y="662446"/>
              <a:ext cx="5040" cy="25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7A7A84F8-FC8D-4F52-BF00-1A041B6FE73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91342" y="653446"/>
                <a:ext cx="226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29E4F0F8-C952-49DA-9596-C521A1395DBD}"/>
                  </a:ext>
                </a:extLst>
              </p14:cNvPr>
              <p14:cNvContentPartPr/>
              <p14:nvPr/>
            </p14:nvContentPartPr>
            <p14:xfrm>
              <a:off x="7270902" y="261766"/>
              <a:ext cx="59400" cy="8100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29E4F0F8-C952-49DA-9596-C521A1395DB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62262" y="252766"/>
                <a:ext cx="770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0D460951-8909-48A9-A5BE-CC587A8991FF}"/>
                  </a:ext>
                </a:extLst>
              </p14:cNvPr>
              <p14:cNvContentPartPr/>
              <p14:nvPr/>
            </p14:nvContentPartPr>
            <p14:xfrm>
              <a:off x="7277742" y="711046"/>
              <a:ext cx="141840" cy="8712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0D460951-8909-48A9-A5BE-CC587A8991F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268742" y="702009"/>
                <a:ext cx="159480" cy="104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6A29D1C6-B834-4C05-9850-FB343F87591E}"/>
                  </a:ext>
                </a:extLst>
              </p14:cNvPr>
              <p14:cNvContentPartPr/>
              <p14:nvPr/>
            </p14:nvContentPartPr>
            <p14:xfrm>
              <a:off x="7191342" y="384166"/>
              <a:ext cx="229680" cy="2192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6A29D1C6-B834-4C05-9850-FB343F87591E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182342" y="375166"/>
                <a:ext cx="2473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EB664701-DFE5-4DF3-8A51-52E0697BC483}"/>
                  </a:ext>
                </a:extLst>
              </p14:cNvPr>
              <p14:cNvContentPartPr/>
              <p14:nvPr/>
            </p14:nvContentPartPr>
            <p14:xfrm>
              <a:off x="7853382" y="605926"/>
              <a:ext cx="141840" cy="1486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EB664701-DFE5-4DF3-8A51-52E0697BC48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844382" y="596926"/>
                <a:ext cx="159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36BBA1C-A2E3-449E-9445-4ED0750F4AC0}"/>
                  </a:ext>
                </a:extLst>
              </p14:cNvPr>
              <p14:cNvContentPartPr/>
              <p14:nvPr/>
            </p14:nvContentPartPr>
            <p14:xfrm>
              <a:off x="7518222" y="400726"/>
              <a:ext cx="264240" cy="2826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36BBA1C-A2E3-449E-9445-4ED0750F4AC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509222" y="392075"/>
                <a:ext cx="281880" cy="300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902A785B-DC7C-43F9-AAD4-B568D84E6FD7}"/>
                  </a:ext>
                </a:extLst>
              </p14:cNvPr>
              <p14:cNvContentPartPr/>
              <p14:nvPr/>
            </p14:nvContentPartPr>
            <p14:xfrm>
              <a:off x="8100702" y="438166"/>
              <a:ext cx="37800" cy="2052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902A785B-DC7C-43F9-AAD4-B568D84E6FD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091702" y="429526"/>
                <a:ext cx="554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71C1405-5F0D-4CC9-88B7-14E81852CC95}"/>
                  </a:ext>
                </a:extLst>
              </p14:cNvPr>
              <p14:cNvContentPartPr/>
              <p14:nvPr/>
            </p14:nvContentPartPr>
            <p14:xfrm>
              <a:off x="8585622" y="497566"/>
              <a:ext cx="171720" cy="19548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71C1405-5F0D-4CC9-88B7-14E81852CC9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576982" y="488566"/>
                <a:ext cx="1893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6CC2CA2A-37A4-427B-BE87-AD75EB5CDF64}"/>
                  </a:ext>
                </a:extLst>
              </p14:cNvPr>
              <p14:cNvContentPartPr/>
              <p14:nvPr/>
            </p14:nvContentPartPr>
            <p14:xfrm>
              <a:off x="8188542" y="442846"/>
              <a:ext cx="331560" cy="1864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6CC2CA2A-37A4-427B-BE87-AD75EB5CDF6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179893" y="434189"/>
                <a:ext cx="349219" cy="204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C85E24C6-33FD-40F5-9562-4BC1B050EB69}"/>
                  </a:ext>
                </a:extLst>
              </p14:cNvPr>
              <p14:cNvContentPartPr/>
              <p14:nvPr/>
            </p14:nvContentPartPr>
            <p14:xfrm>
              <a:off x="8866062" y="554806"/>
              <a:ext cx="106560" cy="1141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C85E24C6-33FD-40F5-9562-4BC1B050EB6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857422" y="546166"/>
                <a:ext cx="1242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48EDE45F-DE2C-4073-BC54-4442DCD0E5EE}"/>
                  </a:ext>
                </a:extLst>
              </p14:cNvPr>
              <p14:cNvContentPartPr/>
              <p14:nvPr/>
            </p14:nvContentPartPr>
            <p14:xfrm>
              <a:off x="9014382" y="670726"/>
              <a:ext cx="42480" cy="921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48EDE45F-DE2C-4073-BC54-4442DCD0E5E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005382" y="661726"/>
                <a:ext cx="601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B723B40E-6C4F-488F-BF74-4C1DA0E5D094}"/>
                  </a:ext>
                </a:extLst>
              </p14:cNvPr>
              <p14:cNvContentPartPr/>
              <p14:nvPr/>
            </p14:nvContentPartPr>
            <p14:xfrm>
              <a:off x="9068742" y="603766"/>
              <a:ext cx="14760" cy="61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B723B40E-6C4F-488F-BF74-4C1DA0E5D094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59742" y="595126"/>
                <a:ext cx="32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6E5BA35A-3B4D-4C9C-B20E-3F676A9B75DB}"/>
                  </a:ext>
                </a:extLst>
              </p14:cNvPr>
              <p14:cNvContentPartPr/>
              <p14:nvPr/>
            </p14:nvContentPartPr>
            <p14:xfrm>
              <a:off x="6112782" y="3390886"/>
              <a:ext cx="1373760" cy="7923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6E5BA35A-3B4D-4C9C-B20E-3F676A9B75D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104142" y="3381886"/>
                <a:ext cx="139140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9E02196C-185D-4ADF-8AC7-43BB789F3547}"/>
                  </a:ext>
                </a:extLst>
              </p14:cNvPr>
              <p14:cNvContentPartPr/>
              <p14:nvPr/>
            </p14:nvContentPartPr>
            <p14:xfrm>
              <a:off x="1686222" y="2915326"/>
              <a:ext cx="2168640" cy="92088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9E02196C-185D-4ADF-8AC7-43BB789F354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77222" y="2906686"/>
                <a:ext cx="2186280" cy="9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1B031323-9CD6-44F3-BD9D-42E7E23370D3}"/>
                  </a:ext>
                </a:extLst>
              </p14:cNvPr>
              <p14:cNvContentPartPr/>
              <p14:nvPr/>
            </p14:nvContentPartPr>
            <p14:xfrm>
              <a:off x="6737382" y="4657006"/>
              <a:ext cx="137160" cy="13680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1B031323-9CD6-44F3-BD9D-42E7E23370D3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728382" y="4648006"/>
                <a:ext cx="154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09756620-668A-4BF9-8E05-6DB320FD6FFB}"/>
                  </a:ext>
                </a:extLst>
              </p14:cNvPr>
              <p14:cNvContentPartPr/>
              <p14:nvPr/>
            </p14:nvContentPartPr>
            <p14:xfrm>
              <a:off x="6303222" y="4589326"/>
              <a:ext cx="290880" cy="208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09756620-668A-4BF9-8E05-6DB320FD6FF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294222" y="4580671"/>
                <a:ext cx="308520" cy="226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C2A6F188-0C05-4BEE-AC35-D5EC49BD5247}"/>
                  </a:ext>
                </a:extLst>
              </p14:cNvPr>
              <p14:cNvContentPartPr/>
              <p14:nvPr/>
            </p14:nvContentPartPr>
            <p14:xfrm>
              <a:off x="5633622" y="4492846"/>
              <a:ext cx="604440" cy="23040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C2A6F188-0C05-4BEE-AC35-D5EC49BD524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24977" y="4483846"/>
                <a:ext cx="622091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6C67D66-0115-4ED5-B91E-4E3AD1BDEF75}"/>
                  </a:ext>
                </a:extLst>
              </p14:cNvPr>
              <p14:cNvContentPartPr/>
              <p14:nvPr/>
            </p14:nvContentPartPr>
            <p14:xfrm>
              <a:off x="1043262" y="3946006"/>
              <a:ext cx="4275360" cy="117504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6C67D66-0115-4ED5-B91E-4E3AD1BDEF7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4622" y="3937006"/>
                <a:ext cx="429300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AE0FBA0E-8372-4AA4-AD94-5A922FC3F988}"/>
                  </a:ext>
                </a:extLst>
              </p14:cNvPr>
              <p14:cNvContentPartPr/>
              <p14:nvPr/>
            </p14:nvContentPartPr>
            <p14:xfrm>
              <a:off x="7456302" y="4790926"/>
              <a:ext cx="51840" cy="6084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AE0FBA0E-8372-4AA4-AD94-5A922FC3F98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447662" y="4782286"/>
                <a:ext cx="69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27FE1BC6-39EA-4CB7-912E-918D719523E9}"/>
                  </a:ext>
                </a:extLst>
              </p14:cNvPr>
              <p14:cNvContentPartPr/>
              <p14:nvPr/>
            </p14:nvContentPartPr>
            <p14:xfrm>
              <a:off x="7046982" y="4634686"/>
              <a:ext cx="218520" cy="25704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27FE1BC6-39EA-4CB7-912E-918D719523E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037982" y="4625686"/>
                <a:ext cx="2361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55F657B2-864D-4F66-A594-B1CB5D615272}"/>
                  </a:ext>
                </a:extLst>
              </p14:cNvPr>
              <p14:cNvContentPartPr/>
              <p14:nvPr/>
            </p14:nvContentPartPr>
            <p14:xfrm>
              <a:off x="831582" y="1294606"/>
              <a:ext cx="5085360" cy="109836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55F657B2-864D-4F66-A594-B1CB5D61527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22582" y="1285966"/>
                <a:ext cx="5103000" cy="11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829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508AC-12D4-DE8E-FD4D-B734CE45D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AF4C-2574-D0DD-E091-04CAD6CD9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34553"/>
            <a:ext cx="7886700" cy="752851"/>
          </a:xfrm>
        </p:spPr>
        <p:txBody>
          <a:bodyPr>
            <a:normAutofit/>
          </a:bodyPr>
          <a:lstStyle/>
          <a:p>
            <a:r>
              <a:rPr lang="en-US" dirty="0"/>
              <a:t>Second Order Necessary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C2D36D-494D-A9E0-D5CF-18DF60D17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68385"/>
                <a:ext cx="8422594" cy="3033352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Proof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(for interested students)</a:t>
                </a:r>
                <a:r>
                  <a:rPr lang="en-US" altLang="en-US" sz="1200" b="1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to be a min point (the proof for max is similar) and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alt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near zero,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So, by Second Order Condition,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120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200" b="1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1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sz="1200" b="1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1200" b="1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or: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(Note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is computed in the same way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which results 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C2D36D-494D-A9E0-D5CF-18DF60D17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068385"/>
                <a:ext cx="8422594" cy="3033352"/>
              </a:xfrm>
              <a:blipFill>
                <a:blip r:embed="rId2"/>
                <a:stretch>
                  <a:fillRect b="-26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174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34553"/>
            <a:ext cx="7886700" cy="752851"/>
          </a:xfrm>
        </p:spPr>
        <p:txBody>
          <a:bodyPr>
            <a:normAutofit/>
          </a:bodyPr>
          <a:lstStyle/>
          <a:p>
            <a:r>
              <a:rPr lang="en-US" dirty="0"/>
              <a:t>Second Order Sufficient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11608-334E-49E2-A752-908011E55307}"/>
                  </a:ext>
                </a:extLst>
              </p:cNvPr>
              <p:cNvSpPr txBox="1"/>
              <p:nvPr/>
            </p:nvSpPr>
            <p:spPr>
              <a:xfrm>
                <a:off x="628650" y="1115162"/>
                <a:ext cx="8234499" cy="89973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be twice differentiable.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positive semidefinite,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a local interior minimum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negative semidefinite,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a local interior maximum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11608-334E-49E2-A752-908011E55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15162"/>
                <a:ext cx="8234499" cy="899733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BB726E4-B492-49D0-8982-99661B92D431}"/>
                  </a:ext>
                </a:extLst>
              </p14:cNvPr>
              <p14:cNvContentPartPr/>
              <p14:nvPr/>
            </p14:nvContentPartPr>
            <p14:xfrm>
              <a:off x="1276542" y="1714366"/>
              <a:ext cx="595440" cy="2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BB726E4-B492-49D0-8982-99661B92D4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7547" y="1705726"/>
                <a:ext cx="613069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560606-B66B-445D-A303-F41C2DE95932}"/>
                  </a:ext>
                </a:extLst>
              </p14:cNvPr>
              <p14:cNvContentPartPr/>
              <p14:nvPr/>
            </p14:nvContentPartPr>
            <p14:xfrm>
              <a:off x="2337822" y="1697446"/>
              <a:ext cx="157752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560606-B66B-445D-A303-F41C2DE959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8822" y="1688806"/>
                <a:ext cx="1595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3E9139-A0C5-4526-B48B-79238CAF920C}"/>
                  </a:ext>
                </a:extLst>
              </p14:cNvPr>
              <p14:cNvContentPartPr/>
              <p14:nvPr/>
            </p14:nvContentPartPr>
            <p14:xfrm>
              <a:off x="2409822" y="1954126"/>
              <a:ext cx="1829880" cy="57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3E9139-A0C5-4526-B48B-79238CAF92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0822" y="1945486"/>
                <a:ext cx="1847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5850C2-328C-4833-94B4-840020AD482D}"/>
                  </a:ext>
                </a:extLst>
              </p14:cNvPr>
              <p14:cNvContentPartPr/>
              <p14:nvPr/>
            </p14:nvContentPartPr>
            <p14:xfrm>
              <a:off x="510462" y="154768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5850C2-328C-4833-94B4-840020AD48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1822" y="153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03BB5D-8403-45A3-A04C-C2B71B48AFF9}"/>
                  </a:ext>
                </a:extLst>
              </p14:cNvPr>
              <p14:cNvContentPartPr/>
              <p14:nvPr/>
            </p14:nvContentPartPr>
            <p14:xfrm>
              <a:off x="7367022" y="1444366"/>
              <a:ext cx="29880" cy="21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03BB5D-8403-45A3-A04C-C2B71B48AF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58382" y="1435726"/>
                <a:ext cx="47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D7DB026-4AF1-45C5-8780-B2A31BA8F2A7}"/>
                  </a:ext>
                </a:extLst>
              </p14:cNvPr>
              <p14:cNvContentPartPr/>
              <p14:nvPr/>
            </p14:nvContentPartPr>
            <p14:xfrm>
              <a:off x="7040502" y="1543726"/>
              <a:ext cx="291600" cy="10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D7DB026-4AF1-45C5-8780-B2A31BA8F2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31502" y="1534726"/>
                <a:ext cx="309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962940-D5B1-44E2-A123-46EC2540BC61}"/>
                  </a:ext>
                </a:extLst>
              </p14:cNvPr>
              <p14:cNvContentPartPr/>
              <p14:nvPr/>
            </p14:nvContentPartPr>
            <p14:xfrm>
              <a:off x="5726502" y="309646"/>
              <a:ext cx="1556640" cy="1180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962940-D5B1-44E2-A123-46EC2540BC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7502" y="300649"/>
                <a:ext cx="1574280" cy="119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AD5DFB1-3E8B-49D2-84F2-685C26AE317F}"/>
                  </a:ext>
                </a:extLst>
              </p14:cNvPr>
              <p14:cNvContentPartPr/>
              <p14:nvPr/>
            </p14:nvContentPartPr>
            <p14:xfrm>
              <a:off x="4337622" y="2318446"/>
              <a:ext cx="640080" cy="197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AD5DFB1-3E8B-49D2-84F2-685C26AE31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28977" y="2309462"/>
                <a:ext cx="657730" cy="214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4650392-0C30-4895-BDB9-8F083029433F}"/>
                  </a:ext>
                </a:extLst>
              </p14:cNvPr>
              <p14:cNvContentPartPr/>
              <p14:nvPr/>
            </p14:nvContentPartPr>
            <p14:xfrm>
              <a:off x="5114142" y="2393686"/>
              <a:ext cx="346680" cy="189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4650392-0C30-4895-BDB9-8F083029433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5142" y="2384686"/>
                <a:ext cx="3643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32F3D74-6F6D-42BE-96D9-3C5D5CDDA674}"/>
                  </a:ext>
                </a:extLst>
              </p14:cNvPr>
              <p14:cNvContentPartPr/>
              <p14:nvPr/>
            </p14:nvContentPartPr>
            <p14:xfrm>
              <a:off x="4386942" y="2570446"/>
              <a:ext cx="594720" cy="42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32F3D74-6F6D-42BE-96D9-3C5D5CDDA6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78302" y="2561806"/>
                <a:ext cx="612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7456ABF-CC73-4F89-88E9-8E943EA19215}"/>
                  </a:ext>
                </a:extLst>
              </p14:cNvPr>
              <p14:cNvContentPartPr/>
              <p14:nvPr/>
            </p14:nvContentPartPr>
            <p14:xfrm>
              <a:off x="2576862" y="2229886"/>
              <a:ext cx="1360440" cy="1037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7456ABF-CC73-4F89-88E9-8E943EA192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68222" y="2221246"/>
                <a:ext cx="1378080" cy="10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9EB8761-871A-473F-A288-A42E20FE3900}"/>
                  </a:ext>
                </a:extLst>
              </p14:cNvPr>
              <p14:cNvContentPartPr/>
              <p14:nvPr/>
            </p14:nvContentPartPr>
            <p14:xfrm>
              <a:off x="5600502" y="1966726"/>
              <a:ext cx="707760" cy="93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9EB8761-871A-473F-A288-A42E20FE390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91502" y="1957760"/>
                <a:ext cx="725400" cy="1115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511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215A2-228D-2103-A85A-12C7CAA50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04E4E-BE1C-0EE2-D83D-2C511CCC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34553"/>
            <a:ext cx="7886700" cy="752851"/>
          </a:xfrm>
        </p:spPr>
        <p:txBody>
          <a:bodyPr>
            <a:normAutofit/>
          </a:bodyPr>
          <a:lstStyle/>
          <a:p>
            <a:r>
              <a:rPr lang="en-US" dirty="0"/>
              <a:t>Second Order Sufficient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448C-7B9B-C4C0-6FAF-178FCDBB3A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1" y="1065119"/>
                <a:ext cx="7796892" cy="2768829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Proof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(for interested students)</a:t>
                </a:r>
                <a:r>
                  <a:rPr lang="en-US" altLang="en-US" sz="1200" b="1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200" b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positive semidefinite. </a:t>
                </a:r>
                <a:r>
                  <a:rPr lang="en-US" altLang="en-US" sz="1200" dirty="0">
                    <a:latin typeface="Helvetica Light" panose="020B0403020202020204"/>
                  </a:rPr>
                  <a:t>Then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assuming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we have: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2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b="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sz="1200" b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2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Therefore, by Second Order Sufficient Condition (SOSC) for single variable functions,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has a local minimum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i.e.,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Considering that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this means that: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</m:d>
                    </m:oMath>
                  </m:oMathPara>
                </a14:m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(near zero) and any direction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This means that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rgbClr val="0000FF"/>
                    </a:solidFill>
                  </a:rPr>
                  <a:t> has a (local) minimum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rgbClr val="0000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A448C-7B9B-C4C0-6FAF-178FCDBB3A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065119"/>
                <a:ext cx="7796892" cy="2768829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974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46558-130E-CC92-65E2-65C1D76D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F5CC-A514-571D-6C86-67086B551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Order Condition for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348765-71F9-39A6-CF5C-F13D7B35B804}"/>
                  </a:ext>
                </a:extLst>
              </p:cNvPr>
              <p:cNvSpPr txBox="1"/>
              <p:nvPr/>
            </p:nvSpPr>
            <p:spPr>
              <a:xfrm>
                <a:off x="698360" y="1106457"/>
                <a:ext cx="7661052" cy="230133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For two variables, the Second Order Conditions simplify to the below conditions:</a:t>
                </a:r>
              </a:p>
              <a:p>
                <a:pPr marL="342900" indent="-34290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Let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and:</a:t>
                </a:r>
                <a:endParaRPr lang="en-US" alt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342900" indent="-34290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Then: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has a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 relative maximum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has a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 relative minimum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has a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saddle point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 test is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inconclusive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  <a:endParaRPr lang="en-US" altLang="en-US" sz="1400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348765-71F9-39A6-CF5C-F13D7B35B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0" y="1106457"/>
                <a:ext cx="7661052" cy="2301336"/>
              </a:xfrm>
              <a:prstGeom prst="rect">
                <a:avLst/>
              </a:prstGeom>
              <a:blipFill>
                <a:blip r:embed="rId2"/>
                <a:stretch>
                  <a:fillRect b="-10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B28E96B-7290-49D4-8C26-1877EFA9AB9C}"/>
              </a:ext>
            </a:extLst>
          </p:cNvPr>
          <p:cNvSpPr txBox="1"/>
          <p:nvPr/>
        </p:nvSpPr>
        <p:spPr>
          <a:xfrm>
            <a:off x="671105" y="359866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dirty="0">
                <a:latin typeface="Helvetica Light" panose="020B0403020202020204"/>
              </a:rPr>
              <a:t>For more than 2 variables, use R.</a:t>
            </a:r>
            <a:endParaRPr lang="en-US" sz="1200" dirty="0">
              <a:latin typeface="Helvetica Light" panose="020B0403020202020204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369426-FA5D-4F09-AD05-23204D4CD2E1}"/>
                  </a:ext>
                </a:extLst>
              </p14:cNvPr>
              <p14:cNvContentPartPr/>
              <p14:nvPr/>
            </p14:nvContentPartPr>
            <p14:xfrm>
              <a:off x="8708742" y="580366"/>
              <a:ext cx="30600" cy="24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369426-FA5D-4F09-AD05-23204D4CD2E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99742" y="571366"/>
                <a:ext cx="482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7067862-22C5-472D-A7C2-626551A0ACC5}"/>
                  </a:ext>
                </a:extLst>
              </p14:cNvPr>
              <p14:cNvContentPartPr/>
              <p14:nvPr/>
            </p14:nvContentPartPr>
            <p14:xfrm>
              <a:off x="8468262" y="431686"/>
              <a:ext cx="120960" cy="170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7067862-22C5-472D-A7C2-626551A0AC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73782" y="362926"/>
                <a:ext cx="4244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6175134-7AAF-4679-930F-292D9726BEA7}"/>
                  </a:ext>
                </a:extLst>
              </p14:cNvPr>
              <p14:cNvContentPartPr/>
              <p14:nvPr/>
            </p14:nvContentPartPr>
            <p14:xfrm>
              <a:off x="-83898" y="424846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6175134-7AAF-4679-930F-292D9726BE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-92898" y="4158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BC44F9B-22E4-47F2-9DCE-BF13489DFA5C}"/>
                  </a:ext>
                </a:extLst>
              </p14:cNvPr>
              <p14:cNvContentPartPr/>
              <p14:nvPr/>
            </p14:nvContentPartPr>
            <p14:xfrm>
              <a:off x="2840234" y="2444086"/>
              <a:ext cx="25200" cy="12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BC44F9B-22E4-47F2-9DCE-BF13489DFA5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60914" y="2212606"/>
                <a:ext cx="8794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1A19947-80DB-4079-87EF-6C1AB90E8D23}"/>
                  </a:ext>
                </a:extLst>
              </p14:cNvPr>
              <p14:cNvContentPartPr/>
              <p14:nvPr/>
            </p14:nvContentPartPr>
            <p14:xfrm>
              <a:off x="5836154" y="1944046"/>
              <a:ext cx="360" cy="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1A19947-80DB-4079-87EF-6C1AB90E8D2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82074" y="1828846"/>
                <a:ext cx="1630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9703BE3-B911-4796-B6B4-3495E75FC847}"/>
                  </a:ext>
                </a:extLst>
              </p14:cNvPr>
              <p14:cNvContentPartPr/>
              <p14:nvPr/>
            </p14:nvContentPartPr>
            <p14:xfrm>
              <a:off x="7928474" y="1431766"/>
              <a:ext cx="506520" cy="8848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9703BE3-B911-4796-B6B4-3495E75FC84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316393" y="1001206"/>
                <a:ext cx="2189163" cy="15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E8857A-9034-4468-BA56-5D8D9F1FD914}"/>
                  </a:ext>
                </a:extLst>
              </p14:cNvPr>
              <p14:cNvContentPartPr/>
              <p14:nvPr/>
            </p14:nvContentPartPr>
            <p14:xfrm>
              <a:off x="1129154" y="1679086"/>
              <a:ext cx="643320" cy="4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E8857A-9034-4468-BA56-5D8D9F1FD91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120514" y="1670086"/>
                <a:ext cx="660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E8E006-10BC-45FC-B530-8A377D64F0D9}"/>
                  </a:ext>
                </a:extLst>
              </p14:cNvPr>
              <p14:cNvContentPartPr/>
              <p14:nvPr/>
            </p14:nvContentPartPr>
            <p14:xfrm>
              <a:off x="1899914" y="192646"/>
              <a:ext cx="234720" cy="154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E8E006-10BC-45FC-B530-8A377D64F0D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90928" y="183986"/>
                <a:ext cx="252333" cy="172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F76004-C7D0-4F78-BD14-DC5D072A1738}"/>
                  </a:ext>
                </a:extLst>
              </p14:cNvPr>
              <p14:cNvContentPartPr/>
              <p14:nvPr/>
            </p14:nvContentPartPr>
            <p14:xfrm>
              <a:off x="2252714" y="180046"/>
              <a:ext cx="328680" cy="203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F76004-C7D0-4F78-BD14-DC5D072A173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44065" y="171046"/>
                <a:ext cx="346339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DBBA9714-28DB-4A5A-86D9-5EA77E055907}"/>
                  </a:ext>
                </a:extLst>
              </p14:cNvPr>
              <p14:cNvContentPartPr/>
              <p14:nvPr/>
            </p14:nvContentPartPr>
            <p14:xfrm>
              <a:off x="4043354" y="2186326"/>
              <a:ext cx="145440" cy="1069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DBBA9714-28DB-4A5A-86D9-5EA77E05590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034376" y="2177686"/>
                <a:ext cx="163036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81CD5F6-5654-4987-B833-848CECB7A55D}"/>
                  </a:ext>
                </a:extLst>
              </p14:cNvPr>
              <p14:cNvContentPartPr/>
              <p14:nvPr/>
            </p14:nvContentPartPr>
            <p14:xfrm>
              <a:off x="3214994" y="2125846"/>
              <a:ext cx="770760" cy="1508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81CD5F6-5654-4987-B833-848CECB7A55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06354" y="2117185"/>
                <a:ext cx="788400" cy="168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6E729890-BCAD-4E36-9783-E853D6429BDA}"/>
                  </a:ext>
                </a:extLst>
              </p14:cNvPr>
              <p14:cNvContentPartPr/>
              <p14:nvPr/>
            </p14:nvContentPartPr>
            <p14:xfrm>
              <a:off x="5896274" y="375166"/>
              <a:ext cx="38880" cy="79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6E729890-BCAD-4E36-9783-E853D6429BD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887274" y="366166"/>
                <a:ext cx="565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7A458C9C-57EE-4F46-80FD-2D5EDF765E19}"/>
                  </a:ext>
                </a:extLst>
              </p14:cNvPr>
              <p14:cNvContentPartPr/>
              <p14:nvPr/>
            </p14:nvContentPartPr>
            <p14:xfrm>
              <a:off x="5909234" y="335926"/>
              <a:ext cx="39240" cy="10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7A458C9C-57EE-4F46-80FD-2D5EDF765E1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00234" y="327286"/>
                <a:ext cx="568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252628E-6999-4D0D-AE17-714AF70E2C8F}"/>
                  </a:ext>
                </a:extLst>
              </p14:cNvPr>
              <p14:cNvContentPartPr/>
              <p14:nvPr/>
            </p14:nvContentPartPr>
            <p14:xfrm>
              <a:off x="5707634" y="273286"/>
              <a:ext cx="87480" cy="110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252628E-6999-4D0D-AE17-714AF70E2C8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98994" y="264646"/>
                <a:ext cx="105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2FDFCE5-4B1A-4CF9-890E-09B134E271BF}"/>
                  </a:ext>
                </a:extLst>
              </p14:cNvPr>
              <p14:cNvContentPartPr/>
              <p14:nvPr/>
            </p14:nvContentPartPr>
            <p14:xfrm>
              <a:off x="6055754" y="291286"/>
              <a:ext cx="76320" cy="734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2FDFCE5-4B1A-4CF9-890E-09B134E271B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046754" y="282646"/>
                <a:ext cx="93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D06AB5AA-47BC-4985-827E-1CAB14E0C4A4}"/>
                  </a:ext>
                </a:extLst>
              </p14:cNvPr>
              <p14:cNvContentPartPr/>
              <p14:nvPr/>
            </p14:nvContentPartPr>
            <p14:xfrm>
              <a:off x="6191474" y="256726"/>
              <a:ext cx="132120" cy="1198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D06AB5AA-47BC-4985-827E-1CAB14E0C4A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82474" y="247753"/>
                <a:ext cx="149760" cy="137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FE94C0F6-86EE-428E-9D8B-875E8FC52EA1}"/>
                  </a:ext>
                </a:extLst>
              </p14:cNvPr>
              <p14:cNvContentPartPr/>
              <p14:nvPr/>
            </p14:nvContentPartPr>
            <p14:xfrm>
              <a:off x="6387314" y="282286"/>
              <a:ext cx="19080" cy="1206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FE94C0F6-86EE-428E-9D8B-875E8FC52EA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378674" y="273286"/>
                <a:ext cx="367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D0621E-EC0D-4DD5-9DFE-F21C8899584E}"/>
                  </a:ext>
                </a:extLst>
              </p14:cNvPr>
              <p14:cNvContentPartPr/>
              <p14:nvPr/>
            </p14:nvContentPartPr>
            <p14:xfrm>
              <a:off x="6488834" y="216046"/>
              <a:ext cx="43560" cy="48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D0621E-EC0D-4DD5-9DFE-F21C8899584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479834" y="207406"/>
                <a:ext cx="612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C664872-7D08-45D0-BFB8-A1811E6A1990}"/>
                  </a:ext>
                </a:extLst>
              </p14:cNvPr>
              <p14:cNvContentPartPr/>
              <p14:nvPr/>
            </p14:nvContentPartPr>
            <p14:xfrm>
              <a:off x="6448514" y="296686"/>
              <a:ext cx="209520" cy="111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C664872-7D08-45D0-BFB8-A1811E6A199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439514" y="287686"/>
                <a:ext cx="2271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82D2C99-2096-4C8D-8410-F874914BA21B}"/>
                  </a:ext>
                </a:extLst>
              </p14:cNvPr>
              <p14:cNvContentPartPr/>
              <p14:nvPr/>
            </p14:nvContentPartPr>
            <p14:xfrm>
              <a:off x="8533994" y="467326"/>
              <a:ext cx="215640" cy="146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82D2C99-2096-4C8D-8410-F874914BA21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524994" y="458326"/>
                <a:ext cx="2332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027419B-E833-4338-B5E1-B03FAF6ED914}"/>
                  </a:ext>
                </a:extLst>
              </p14:cNvPr>
              <p14:cNvContentPartPr/>
              <p14:nvPr/>
            </p14:nvContentPartPr>
            <p14:xfrm>
              <a:off x="4105274" y="1993006"/>
              <a:ext cx="105120" cy="4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027419B-E833-4338-B5E1-B03FAF6ED91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96634" y="1984006"/>
                <a:ext cx="1227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06E3716-7405-466A-906D-108579746D40}"/>
                  </a:ext>
                </a:extLst>
              </p14:cNvPr>
              <p14:cNvContentPartPr/>
              <p14:nvPr/>
            </p14:nvContentPartPr>
            <p14:xfrm>
              <a:off x="4545194" y="2007766"/>
              <a:ext cx="152640" cy="6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06E3716-7405-466A-906D-108579746D4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536194" y="1998766"/>
                <a:ext cx="1702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25C0A9C-B0F9-4F49-9A87-7806069827C2}"/>
                  </a:ext>
                </a:extLst>
              </p14:cNvPr>
              <p14:cNvContentPartPr/>
              <p14:nvPr/>
            </p14:nvContentPartPr>
            <p14:xfrm>
              <a:off x="5192834" y="2021086"/>
              <a:ext cx="287640" cy="18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25C0A9C-B0F9-4F49-9A87-7806069827C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183834" y="2012446"/>
                <a:ext cx="305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E8B1247-BA3C-4B93-9563-0E420D35CAC6}"/>
                  </a:ext>
                </a:extLst>
              </p14:cNvPr>
              <p14:cNvContentPartPr/>
              <p14:nvPr/>
            </p14:nvContentPartPr>
            <p14:xfrm>
              <a:off x="3364754" y="1675126"/>
              <a:ext cx="551520" cy="409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E8B1247-BA3C-4B93-9563-0E420D35CAC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355754" y="1666486"/>
                <a:ext cx="5691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DBAEC9C-1359-4C02-9438-B63082848E79}"/>
                  </a:ext>
                </a:extLst>
              </p14:cNvPr>
              <p14:cNvContentPartPr/>
              <p14:nvPr/>
            </p14:nvContentPartPr>
            <p14:xfrm>
              <a:off x="1725674" y="3050686"/>
              <a:ext cx="64440" cy="25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DBAEC9C-1359-4C02-9438-B63082848E7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716674" y="3041686"/>
                <a:ext cx="82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68945B8-1538-48AF-A3E5-BA463BDAD8B6}"/>
                  </a:ext>
                </a:extLst>
              </p14:cNvPr>
              <p14:cNvContentPartPr/>
              <p14:nvPr/>
            </p14:nvContentPartPr>
            <p14:xfrm>
              <a:off x="2727194" y="2329966"/>
              <a:ext cx="174960" cy="194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68945B8-1538-48AF-A3E5-BA463BDAD8B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718554" y="2320966"/>
                <a:ext cx="1926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46CE4AF-7E2C-4DDE-8242-C1006177952B}"/>
                  </a:ext>
                </a:extLst>
              </p14:cNvPr>
              <p14:cNvContentPartPr/>
              <p14:nvPr/>
            </p14:nvContentPartPr>
            <p14:xfrm>
              <a:off x="1264874" y="2255086"/>
              <a:ext cx="685440" cy="331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46CE4AF-7E2C-4DDE-8242-C1006177952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255874" y="2246446"/>
                <a:ext cx="7030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B8919AD-A0DD-4521-96B6-751CEC0F4B5E}"/>
                  </a:ext>
                </a:extLst>
              </p14:cNvPr>
              <p14:cNvContentPartPr/>
              <p14:nvPr/>
            </p14:nvContentPartPr>
            <p14:xfrm>
              <a:off x="6731114" y="92926"/>
              <a:ext cx="1053360" cy="812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B8919AD-A0DD-4521-96B6-751CEC0F4B5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722471" y="84286"/>
                <a:ext cx="1071006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CB44048-8C51-45BC-9663-BD41CC97D564}"/>
                  </a:ext>
                </a:extLst>
              </p14:cNvPr>
              <p14:cNvContentPartPr/>
              <p14:nvPr/>
            </p14:nvContentPartPr>
            <p14:xfrm>
              <a:off x="2356394" y="1556686"/>
              <a:ext cx="687600" cy="610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CB44048-8C51-45BC-9663-BD41CC97D56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347389" y="1548046"/>
                <a:ext cx="705249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4E1C721-E0DC-4DE7-871B-60D3ACB82AF3}"/>
                  </a:ext>
                </a:extLst>
              </p14:cNvPr>
              <p14:cNvContentPartPr/>
              <p14:nvPr/>
            </p14:nvContentPartPr>
            <p14:xfrm>
              <a:off x="6185714" y="2569366"/>
              <a:ext cx="376200" cy="314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4E1C721-E0DC-4DE7-871B-60D3ACB82AF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176714" y="2560736"/>
                <a:ext cx="393840" cy="332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FB0F896-406C-4F3D-95CD-B68E52E12C4C}"/>
                  </a:ext>
                </a:extLst>
              </p14:cNvPr>
              <p14:cNvContentPartPr/>
              <p14:nvPr/>
            </p14:nvContentPartPr>
            <p14:xfrm>
              <a:off x="6013634" y="3683206"/>
              <a:ext cx="154080" cy="1159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FB0F896-406C-4F3D-95CD-B68E52E12C4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04634" y="3674206"/>
                <a:ext cx="171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D37DE98-5E47-47DE-906A-186D71462B21}"/>
                  </a:ext>
                </a:extLst>
              </p14:cNvPr>
              <p14:cNvContentPartPr/>
              <p14:nvPr/>
            </p14:nvContentPartPr>
            <p14:xfrm>
              <a:off x="4913474" y="3061846"/>
              <a:ext cx="2164680" cy="587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D37DE98-5E47-47DE-906A-186D71462B2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904474" y="3053206"/>
                <a:ext cx="21823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8FA701F-210F-48E8-A02B-052C900968B1}"/>
                  </a:ext>
                </a:extLst>
              </p14:cNvPr>
              <p14:cNvContentPartPr/>
              <p14:nvPr/>
            </p14:nvContentPartPr>
            <p14:xfrm>
              <a:off x="2781194" y="3087766"/>
              <a:ext cx="1040040" cy="410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8FA701F-210F-48E8-A02B-052C900968B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772194" y="3079126"/>
                <a:ext cx="1057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D48ED19-5F13-424B-94A3-69B0CF7263D0}"/>
                  </a:ext>
                </a:extLst>
              </p14:cNvPr>
              <p14:cNvContentPartPr/>
              <p14:nvPr/>
            </p14:nvContentPartPr>
            <p14:xfrm>
              <a:off x="1819994" y="3021526"/>
              <a:ext cx="360" cy="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D48ED19-5F13-424B-94A3-69B0CF7263D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810994" y="30125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755171F-DEF9-482F-8D7B-8D4EBD5BD58D}"/>
                  </a:ext>
                </a:extLst>
              </p14:cNvPr>
              <p14:cNvContentPartPr/>
              <p14:nvPr/>
            </p14:nvContentPartPr>
            <p14:xfrm>
              <a:off x="2234354" y="2323846"/>
              <a:ext cx="300960" cy="2642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755171F-DEF9-482F-8D7B-8D4EBD5BD58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225714" y="2314846"/>
                <a:ext cx="3186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B4A1087-1D85-4B80-8F0F-56B0C6410DC7}"/>
                  </a:ext>
                </a:extLst>
              </p14:cNvPr>
              <p14:cNvContentPartPr/>
              <p14:nvPr/>
            </p14:nvContentPartPr>
            <p14:xfrm>
              <a:off x="2590754" y="2811286"/>
              <a:ext cx="339840" cy="40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B4A1087-1D85-4B80-8F0F-56B0C6410DC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581754" y="2802646"/>
                <a:ext cx="357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CADD828-3E85-4A92-A590-9F3101DDD135}"/>
                  </a:ext>
                </a:extLst>
              </p14:cNvPr>
              <p14:cNvContentPartPr/>
              <p14:nvPr/>
            </p14:nvContentPartPr>
            <p14:xfrm>
              <a:off x="1377194" y="2792206"/>
              <a:ext cx="523800" cy="68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CADD828-3E85-4A92-A590-9F3101DDD13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368194" y="2783253"/>
                <a:ext cx="541440" cy="85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A03B4C5-0503-4D5F-AFF5-87BDABD20A8D}"/>
                  </a:ext>
                </a:extLst>
              </p14:cNvPr>
              <p14:cNvContentPartPr/>
              <p14:nvPr/>
            </p14:nvContentPartPr>
            <p14:xfrm>
              <a:off x="4148834" y="2497006"/>
              <a:ext cx="934200" cy="3708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A03B4C5-0503-4D5F-AFF5-87BDABD20A8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139834" y="2488015"/>
                <a:ext cx="951840" cy="3884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5352FC8-6287-4063-9F86-3D04777F7C9F}"/>
                  </a:ext>
                </a:extLst>
              </p14:cNvPr>
              <p14:cNvContentPartPr/>
              <p14:nvPr/>
            </p14:nvContentPartPr>
            <p14:xfrm>
              <a:off x="1642154" y="3360646"/>
              <a:ext cx="347040" cy="38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5352FC8-6287-4063-9F86-3D04777F7C9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633514" y="3352006"/>
                <a:ext cx="364680" cy="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713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5269"/>
            <a:ext cx="7886700" cy="752851"/>
          </a:xfrm>
        </p:spPr>
        <p:txBody>
          <a:bodyPr>
            <a:normAutofit/>
          </a:bodyPr>
          <a:lstStyle/>
          <a:p>
            <a:r>
              <a:rPr lang="en-US" dirty="0"/>
              <a:t>Second Derivative Test for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78505"/>
                <a:ext cx="7672601" cy="2936284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Proof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(for interested students)</a:t>
                </a:r>
                <a:r>
                  <a:rPr lang="en-US" altLang="en-US" sz="1200" b="1" dirty="0">
                    <a:solidFill>
                      <a:schemeClr val="tx1"/>
                    </a:solidFill>
                  </a:rPr>
                  <a:t>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then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1200" b="1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This expression can be seen as a quadratic form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(or alternatively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). The sign of this expression depends on 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discriminant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: </a:t>
                </a:r>
                <a:endParaRPr lang="en-US" sz="1200" b="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then</a:t>
                </a:r>
                <a:r>
                  <a:rPr lang="en-US" alt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, then</a:t>
                </a:r>
                <a:r>
                  <a:rPr lang="en-US" alt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. 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known as the</a:t>
                </a:r>
                <a:r>
                  <a:rPr lang="en-US" sz="1200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Determinant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and is denoted by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200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or</a:t>
                </a:r>
                <a:r>
                  <a: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1200" dirty="0"/>
                  <a:t>(For those interested, additional details on determinants can be found in the supplementary slides.)</a:t>
                </a:r>
                <a:endParaRPr lang="en-US" sz="120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78505"/>
                <a:ext cx="7672601" cy="2936284"/>
              </a:xfrm>
              <a:blipFill>
                <a:blip r:embed="rId2"/>
                <a:stretch>
                  <a:fillRect r="-159" b="-201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148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934FD-F559-4AC2-A94C-12D7927A1B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Applying the Second-Derivative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Examine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for relative maxima or minima by using the second derivative test.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4BBC40-CDD7-4C6A-9BF7-DFF0CA34D8FA}"/>
                  </a:ext>
                </a:extLst>
              </p14:cNvPr>
              <p14:cNvContentPartPr/>
              <p14:nvPr/>
            </p14:nvContentPartPr>
            <p14:xfrm>
              <a:off x="1481742" y="1654966"/>
              <a:ext cx="193680" cy="3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4BBC40-CDD7-4C6A-9BF7-DFF0CA34D8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3102" y="1646326"/>
                <a:ext cx="2113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246A24-0DE6-4236-B871-874E53CBC9FD}"/>
                  </a:ext>
                </a:extLst>
              </p14:cNvPr>
              <p14:cNvContentPartPr/>
              <p14:nvPr/>
            </p14:nvContentPartPr>
            <p14:xfrm>
              <a:off x="1542222" y="1503406"/>
              <a:ext cx="84600" cy="82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246A24-0DE6-4236-B871-874E53CBC9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222" y="1494406"/>
                <a:ext cx="1022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E089B65-117A-436F-A510-9E270AAA4021}"/>
                  </a:ext>
                </a:extLst>
              </p14:cNvPr>
              <p14:cNvContentPartPr/>
              <p14:nvPr/>
            </p14:nvContentPartPr>
            <p14:xfrm>
              <a:off x="2630142" y="331606"/>
              <a:ext cx="1799640" cy="8247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E089B65-117A-436F-A510-9E270AAA40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1142" y="322606"/>
                <a:ext cx="181728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42F76C6-351F-4699-8364-8B82B11EC708}"/>
                  </a:ext>
                </a:extLst>
              </p14:cNvPr>
              <p14:cNvContentPartPr/>
              <p14:nvPr/>
            </p14:nvContentPartPr>
            <p14:xfrm>
              <a:off x="2986542" y="220366"/>
              <a:ext cx="74520" cy="81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42F76C6-351F-4699-8364-8B82B11EC7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7902" y="211726"/>
                <a:ext cx="921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D22388-78AF-4128-853B-B0DF684EFBD6}"/>
                  </a:ext>
                </a:extLst>
              </p14:cNvPr>
              <p14:cNvContentPartPr/>
              <p14:nvPr/>
            </p14:nvContentPartPr>
            <p14:xfrm>
              <a:off x="1390302" y="1753606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D22388-78AF-4128-853B-B0DF684EFB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1302" y="17449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77A3D34-3C91-42C5-97DC-40CE2FA64281}"/>
                  </a:ext>
                </a:extLst>
              </p14:cNvPr>
              <p14:cNvContentPartPr/>
              <p14:nvPr/>
            </p14:nvContentPartPr>
            <p14:xfrm>
              <a:off x="1499382" y="1801126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77A3D34-3C91-42C5-97DC-40CE2FA642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90742" y="17924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22FDCE9-1910-4F61-92B4-877FC6D91277}"/>
                  </a:ext>
                </a:extLst>
              </p14:cNvPr>
              <p14:cNvContentPartPr/>
              <p14:nvPr/>
            </p14:nvContentPartPr>
            <p14:xfrm>
              <a:off x="799542" y="1967806"/>
              <a:ext cx="178920" cy="186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22FDCE9-1910-4F61-92B4-877FC6D912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0542" y="1959166"/>
                <a:ext cx="1965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47E00D7-44C9-41D2-A8E9-51E3191EFB40}"/>
                  </a:ext>
                </a:extLst>
              </p14:cNvPr>
              <p14:cNvContentPartPr/>
              <p14:nvPr/>
            </p14:nvContentPartPr>
            <p14:xfrm>
              <a:off x="4863582" y="426646"/>
              <a:ext cx="1047240" cy="4474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47E00D7-44C9-41D2-A8E9-51E3191EFB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54582" y="417646"/>
                <a:ext cx="10648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9999912-0590-4DD2-A82A-0207C3255ADD}"/>
                  </a:ext>
                </a:extLst>
              </p14:cNvPr>
              <p14:cNvContentPartPr/>
              <p14:nvPr/>
            </p14:nvContentPartPr>
            <p14:xfrm>
              <a:off x="1060182" y="2136646"/>
              <a:ext cx="67320" cy="61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9999912-0590-4DD2-A82A-0207C3255A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1182" y="2127646"/>
                <a:ext cx="849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5EF702DA-B357-49D6-B388-699AFD27D304}"/>
                  </a:ext>
                </a:extLst>
              </p14:cNvPr>
              <p14:cNvContentPartPr/>
              <p14:nvPr/>
            </p14:nvContentPartPr>
            <p14:xfrm>
              <a:off x="1060542" y="2103886"/>
              <a:ext cx="69120" cy="61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5EF702DA-B357-49D6-B388-699AFD27D3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1902" y="2094886"/>
                <a:ext cx="867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9A04BA19-E030-4E0F-8635-565AF649C4CE}"/>
                  </a:ext>
                </a:extLst>
              </p14:cNvPr>
              <p14:cNvContentPartPr/>
              <p14:nvPr/>
            </p14:nvContentPartPr>
            <p14:xfrm>
              <a:off x="1249182" y="2110726"/>
              <a:ext cx="53280" cy="39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9A04BA19-E030-4E0F-8635-565AF649C4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40182" y="2101726"/>
                <a:ext cx="70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AE51FE81-E070-46E5-8D54-D51696FEB5F9}"/>
                  </a:ext>
                </a:extLst>
              </p14:cNvPr>
              <p14:cNvContentPartPr/>
              <p14:nvPr/>
            </p14:nvContentPartPr>
            <p14:xfrm>
              <a:off x="1061982" y="2532646"/>
              <a:ext cx="62640" cy="86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AE51FE81-E070-46E5-8D54-D51696FEB5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2982" y="2523646"/>
                <a:ext cx="80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7FFC788-5C26-4CE6-8304-561383CEFF87}"/>
                  </a:ext>
                </a:extLst>
              </p14:cNvPr>
              <p14:cNvContentPartPr/>
              <p14:nvPr/>
            </p14:nvContentPartPr>
            <p14:xfrm>
              <a:off x="1068102" y="2497726"/>
              <a:ext cx="51840" cy="90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7FFC788-5C26-4CE6-8304-561383CEFF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9102" y="2489086"/>
                <a:ext cx="69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5A4AD56-01FB-41D6-ACD7-4F8AEE7D33D4}"/>
                  </a:ext>
                </a:extLst>
              </p14:cNvPr>
              <p14:cNvContentPartPr/>
              <p14:nvPr/>
            </p14:nvContentPartPr>
            <p14:xfrm>
              <a:off x="1222902" y="2506366"/>
              <a:ext cx="29160" cy="403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5A4AD56-01FB-41D6-ACD7-4F8AEE7D33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13902" y="2497726"/>
                <a:ext cx="46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9505B4E-1DF5-4EEB-9B79-4428CFBA8F54}"/>
                  </a:ext>
                </a:extLst>
              </p14:cNvPr>
              <p14:cNvContentPartPr/>
              <p14:nvPr/>
            </p14:nvContentPartPr>
            <p14:xfrm>
              <a:off x="2591622" y="2124406"/>
              <a:ext cx="27360" cy="38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9505B4E-1DF5-4EEB-9B79-4428CFBA8F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82982" y="2115406"/>
                <a:ext cx="450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64245F3-BCA9-4B8C-812A-0CB42750D65F}"/>
                  </a:ext>
                </a:extLst>
              </p14:cNvPr>
              <p14:cNvContentPartPr/>
              <p14:nvPr/>
            </p14:nvContentPartPr>
            <p14:xfrm>
              <a:off x="1436742" y="2084086"/>
              <a:ext cx="141120" cy="101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64245F3-BCA9-4B8C-812A-0CB42750D6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28102" y="2075086"/>
                <a:ext cx="1587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37197F3-2B76-4C42-B544-4F06DCD2B291}"/>
                  </a:ext>
                </a:extLst>
              </p14:cNvPr>
              <p14:cNvContentPartPr/>
              <p14:nvPr/>
            </p14:nvContentPartPr>
            <p14:xfrm>
              <a:off x="800982" y="2371366"/>
              <a:ext cx="163440" cy="221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37197F3-2B76-4C42-B544-4F06DCD2B2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1982" y="2362366"/>
                <a:ext cx="181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23DC7D9-06D6-45C5-8EA7-847C7980213A}"/>
                  </a:ext>
                </a:extLst>
              </p14:cNvPr>
              <p14:cNvContentPartPr/>
              <p14:nvPr/>
            </p14:nvContentPartPr>
            <p14:xfrm>
              <a:off x="1481382" y="2510326"/>
              <a:ext cx="147240" cy="76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23DC7D9-06D6-45C5-8EA7-847C798021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72763" y="2501686"/>
                <a:ext cx="164837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9DDE5B2-35B5-46D4-86E1-40EAAD270455}"/>
                  </a:ext>
                </a:extLst>
              </p14:cNvPr>
              <p14:cNvContentPartPr/>
              <p14:nvPr/>
            </p14:nvContentPartPr>
            <p14:xfrm>
              <a:off x="2492982" y="2532286"/>
              <a:ext cx="66600" cy="500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9DDE5B2-35B5-46D4-86E1-40EAAD27045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83982" y="2523286"/>
                <a:ext cx="842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FC7DE74-0AE9-4FAE-AE4A-66A4805BC3BA}"/>
                  </a:ext>
                </a:extLst>
              </p14:cNvPr>
              <p14:cNvContentPartPr/>
              <p14:nvPr/>
            </p14:nvContentPartPr>
            <p14:xfrm>
              <a:off x="2624382" y="2559286"/>
              <a:ext cx="43920" cy="39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FC7DE74-0AE9-4FAE-AE4A-66A4805BC3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15742" y="2550286"/>
                <a:ext cx="615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A8EAD97A-DCAA-4A01-8964-BFDACF650C86}"/>
                  </a:ext>
                </a:extLst>
              </p14:cNvPr>
              <p14:cNvContentPartPr/>
              <p14:nvPr/>
            </p14:nvContentPartPr>
            <p14:xfrm>
              <a:off x="2790702" y="2110006"/>
              <a:ext cx="169560" cy="98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A8EAD97A-DCAA-4A01-8964-BFDACF650C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82062" y="2101366"/>
                <a:ext cx="1872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ED7E2B3-698F-47FC-8EC1-C4E0123B8A6F}"/>
                  </a:ext>
                </a:extLst>
              </p14:cNvPr>
              <p14:cNvContentPartPr/>
              <p14:nvPr/>
            </p14:nvContentPartPr>
            <p14:xfrm>
              <a:off x="2834262" y="2537686"/>
              <a:ext cx="147960" cy="860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ED7E2B3-698F-47FC-8EC1-C4E0123B8A6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25262" y="2529046"/>
                <a:ext cx="1656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55506CE4-D120-48C3-80F1-89771AC63B18}"/>
                  </a:ext>
                </a:extLst>
              </p14:cNvPr>
              <p14:cNvContentPartPr/>
              <p14:nvPr/>
            </p14:nvContentPartPr>
            <p14:xfrm>
              <a:off x="3191382" y="2512486"/>
              <a:ext cx="69480" cy="9540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55506CE4-D120-48C3-80F1-89771AC63B1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82742" y="2503486"/>
                <a:ext cx="87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80B96B92-EB14-44D3-BBFC-49B43FAD3042}"/>
                  </a:ext>
                </a:extLst>
              </p14:cNvPr>
              <p14:cNvContentPartPr/>
              <p14:nvPr/>
            </p14:nvContentPartPr>
            <p14:xfrm>
              <a:off x="3340782" y="2484046"/>
              <a:ext cx="45000" cy="1526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80B96B92-EB14-44D3-BBFC-49B43FAD30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31782" y="2475406"/>
                <a:ext cx="626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54BB7EB-D973-483D-AF3B-A71A2FD29528}"/>
                  </a:ext>
                </a:extLst>
              </p14:cNvPr>
              <p14:cNvContentPartPr/>
              <p14:nvPr/>
            </p14:nvContentPartPr>
            <p14:xfrm>
              <a:off x="3437982" y="2534806"/>
              <a:ext cx="62280" cy="867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54BB7EB-D973-483D-AF3B-A71A2FD295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29342" y="2525806"/>
                <a:ext cx="799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2E915EE-8FE1-47C1-8305-A09767919541}"/>
                  </a:ext>
                </a:extLst>
              </p14:cNvPr>
              <p14:cNvContentPartPr/>
              <p14:nvPr/>
            </p14:nvContentPartPr>
            <p14:xfrm>
              <a:off x="3981582" y="2617606"/>
              <a:ext cx="70200" cy="10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2E915EE-8FE1-47C1-8305-A097679195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72582" y="2608606"/>
                <a:ext cx="87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FB68B18-5B4C-473A-B0CD-3AED58E4B116}"/>
                  </a:ext>
                </a:extLst>
              </p14:cNvPr>
              <p14:cNvContentPartPr/>
              <p14:nvPr/>
            </p14:nvContentPartPr>
            <p14:xfrm>
              <a:off x="4517262" y="2616886"/>
              <a:ext cx="48240" cy="56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FB68B18-5B4C-473A-B0CD-3AED58E4B1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08262" y="2608246"/>
                <a:ext cx="658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8E27D4E-C595-4AFB-8108-D00B00849C3B}"/>
                  </a:ext>
                </a:extLst>
              </p14:cNvPr>
              <p14:cNvContentPartPr/>
              <p14:nvPr/>
            </p14:nvContentPartPr>
            <p14:xfrm>
              <a:off x="4750182" y="2596006"/>
              <a:ext cx="165960" cy="107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8E27D4E-C595-4AFB-8108-D00B00849C3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41162" y="2587366"/>
                <a:ext cx="183638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D7FDEBD-AA34-4416-BF91-E4926BE2155C}"/>
                  </a:ext>
                </a:extLst>
              </p14:cNvPr>
              <p14:cNvContentPartPr/>
              <p14:nvPr/>
            </p14:nvContentPartPr>
            <p14:xfrm>
              <a:off x="4339422" y="2610046"/>
              <a:ext cx="87120" cy="50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D7FDEBD-AA34-4416-BF91-E4926BE215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30422" y="2601046"/>
                <a:ext cx="1047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1F2CF45-2595-4494-BBA2-B60B025643B0}"/>
                  </a:ext>
                </a:extLst>
              </p14:cNvPr>
              <p14:cNvContentPartPr/>
              <p14:nvPr/>
            </p14:nvContentPartPr>
            <p14:xfrm>
              <a:off x="4110102" y="2581606"/>
              <a:ext cx="117360" cy="806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1F2CF45-2595-4494-BBA2-B60B025643B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01130" y="2572966"/>
                <a:ext cx="134946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35146C8-13BB-434B-A24C-A24DD82E20A6}"/>
                  </a:ext>
                </a:extLst>
              </p14:cNvPr>
              <p14:cNvContentPartPr/>
              <p14:nvPr/>
            </p14:nvContentPartPr>
            <p14:xfrm>
              <a:off x="3565062" y="2473246"/>
              <a:ext cx="360360" cy="184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35146C8-13BB-434B-A24C-A24DD82E20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56422" y="2464246"/>
                <a:ext cx="378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79347FE-9657-4735-9492-42D1AE731045}"/>
                  </a:ext>
                </a:extLst>
              </p14:cNvPr>
              <p14:cNvContentPartPr/>
              <p14:nvPr/>
            </p14:nvContentPartPr>
            <p14:xfrm>
              <a:off x="6014142" y="2725606"/>
              <a:ext cx="40320" cy="532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79347FE-9657-4735-9492-42D1AE7310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05502" y="2716606"/>
                <a:ext cx="57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DD2BB8D4-9140-4820-A828-C4854E3276EE}"/>
                  </a:ext>
                </a:extLst>
              </p14:cNvPr>
              <p14:cNvContentPartPr/>
              <p14:nvPr/>
            </p14:nvContentPartPr>
            <p14:xfrm>
              <a:off x="5879502" y="2707606"/>
              <a:ext cx="73440" cy="50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DD2BB8D4-9140-4820-A828-C4854E3276E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70502" y="2698606"/>
                <a:ext cx="91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DE79BADF-FA78-400C-930D-457B11B2582C}"/>
                  </a:ext>
                </a:extLst>
              </p14:cNvPr>
              <p14:cNvContentPartPr/>
              <p14:nvPr/>
            </p14:nvContentPartPr>
            <p14:xfrm>
              <a:off x="5682222" y="2656846"/>
              <a:ext cx="102240" cy="961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DE79BADF-FA78-400C-930D-457B11B2582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73254" y="2647880"/>
                <a:ext cx="119818" cy="113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A029FCE-8983-42B6-8B2D-74EBF20A77B3}"/>
                  </a:ext>
                </a:extLst>
              </p14:cNvPr>
              <p14:cNvContentPartPr/>
              <p14:nvPr/>
            </p14:nvContentPartPr>
            <p14:xfrm>
              <a:off x="5348142" y="2560366"/>
              <a:ext cx="277920" cy="1544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A029FCE-8983-42B6-8B2D-74EBF20A77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39502" y="2551366"/>
                <a:ext cx="295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6C70ADED-5F74-4A76-97E9-86F952AD1E3D}"/>
                  </a:ext>
                </a:extLst>
              </p14:cNvPr>
              <p14:cNvContentPartPr/>
              <p14:nvPr/>
            </p14:nvContentPartPr>
            <p14:xfrm>
              <a:off x="5087862" y="2580886"/>
              <a:ext cx="210240" cy="1094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6C70ADED-5F74-4A76-97E9-86F952AD1E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9207" y="2572246"/>
                <a:ext cx="22791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1044F8D-1BD8-44DE-B58A-9A8982714BE2}"/>
                  </a:ext>
                </a:extLst>
              </p14:cNvPr>
              <p14:cNvContentPartPr/>
              <p14:nvPr/>
            </p14:nvContentPartPr>
            <p14:xfrm>
              <a:off x="6856542" y="2670526"/>
              <a:ext cx="26280" cy="122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1044F8D-1BD8-44DE-B58A-9A8982714BE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47902" y="2661526"/>
                <a:ext cx="439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04B6B74-2F50-436A-8585-5A1105C4E905}"/>
                  </a:ext>
                </a:extLst>
              </p14:cNvPr>
              <p14:cNvContentPartPr/>
              <p14:nvPr/>
            </p14:nvContentPartPr>
            <p14:xfrm>
              <a:off x="6668982" y="2714086"/>
              <a:ext cx="114840" cy="74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04B6B74-2F50-436A-8585-5A1105C4E9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60342" y="2705086"/>
                <a:ext cx="1324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7A89F57-52FF-4723-8A6F-6727DCBE3FC4}"/>
                  </a:ext>
                </a:extLst>
              </p14:cNvPr>
              <p14:cNvContentPartPr/>
              <p14:nvPr/>
            </p14:nvContentPartPr>
            <p14:xfrm>
              <a:off x="6315822" y="2718766"/>
              <a:ext cx="222840" cy="97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7A89F57-52FF-4723-8A6F-6727DCBE3FC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07168" y="2710126"/>
                <a:ext cx="240509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5BBC652F-50E0-4A13-A066-F0EC0DAB9E1A}"/>
                  </a:ext>
                </a:extLst>
              </p14:cNvPr>
              <p14:cNvContentPartPr/>
              <p14:nvPr/>
            </p14:nvContentPartPr>
            <p14:xfrm>
              <a:off x="3048822" y="1952686"/>
              <a:ext cx="760680" cy="4028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5BBC652F-50E0-4A13-A066-F0EC0DAB9E1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39822" y="1943686"/>
                <a:ext cx="7783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1C109E50-ECBE-4A7F-9166-0D0860BF0E9D}"/>
                  </a:ext>
                </a:extLst>
              </p14:cNvPr>
              <p14:cNvContentPartPr/>
              <p14:nvPr/>
            </p14:nvContentPartPr>
            <p14:xfrm>
              <a:off x="4906062" y="2975086"/>
              <a:ext cx="57240" cy="37908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1C109E50-ECBE-4A7F-9166-0D0860BF0E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97422" y="2966446"/>
                <a:ext cx="74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7F08308-2339-4E97-AC00-280C7C4E2F54}"/>
                  </a:ext>
                </a:extLst>
              </p14:cNvPr>
              <p14:cNvContentPartPr/>
              <p14:nvPr/>
            </p14:nvContentPartPr>
            <p14:xfrm>
              <a:off x="5320062" y="3070126"/>
              <a:ext cx="56520" cy="13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7F08308-2339-4E97-AC00-280C7C4E2F5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11422" y="3061486"/>
                <a:ext cx="74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CDC3282-37D4-4FFD-B772-5DE7C13CAFE1}"/>
                  </a:ext>
                </a:extLst>
              </p14:cNvPr>
              <p14:cNvContentPartPr/>
              <p14:nvPr/>
            </p14:nvContentPartPr>
            <p14:xfrm>
              <a:off x="5319702" y="3044926"/>
              <a:ext cx="56520" cy="32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CDC3282-37D4-4FFD-B772-5DE7C13CAFE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10702" y="3035926"/>
                <a:ext cx="74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AAA24FA-AD34-40C9-9CD1-0B57D2DC3520}"/>
                  </a:ext>
                </a:extLst>
              </p14:cNvPr>
              <p14:cNvContentPartPr/>
              <p14:nvPr/>
            </p14:nvContentPartPr>
            <p14:xfrm>
              <a:off x="5713182" y="3020446"/>
              <a:ext cx="66240" cy="1227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AAA24FA-AD34-40C9-9CD1-0B57D2DC352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04182" y="3011806"/>
                <a:ext cx="838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1CC247B-9E86-4F23-831D-E1E04FB8545C}"/>
                  </a:ext>
                </a:extLst>
              </p14:cNvPr>
              <p14:cNvContentPartPr/>
              <p14:nvPr/>
            </p14:nvContentPartPr>
            <p14:xfrm>
              <a:off x="5827662" y="2987686"/>
              <a:ext cx="58680" cy="45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1CC247B-9E86-4F23-831D-E1E04FB854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18662" y="2979046"/>
                <a:ext cx="76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80EAAC8-60A7-40CC-BC5D-A0DB53C1E33E}"/>
                  </a:ext>
                </a:extLst>
              </p14:cNvPr>
              <p14:cNvContentPartPr/>
              <p14:nvPr/>
            </p14:nvContentPartPr>
            <p14:xfrm>
              <a:off x="5919822" y="3102166"/>
              <a:ext cx="65160" cy="20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80EAAC8-60A7-40CC-BC5D-A0DB53C1E33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910822" y="3093166"/>
                <a:ext cx="828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415080D-EE95-4770-9554-B59AD1CD8CE6}"/>
                  </a:ext>
                </a:extLst>
              </p14:cNvPr>
              <p14:cNvContentPartPr/>
              <p14:nvPr/>
            </p14:nvContentPartPr>
            <p14:xfrm>
              <a:off x="5925942" y="3065446"/>
              <a:ext cx="59040" cy="12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415080D-EE95-4770-9554-B59AD1CD8CE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16942" y="3056806"/>
                <a:ext cx="76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1BC0140-F207-4893-AE4D-BAFFE20BF965}"/>
                  </a:ext>
                </a:extLst>
              </p14:cNvPr>
              <p14:cNvContentPartPr/>
              <p14:nvPr/>
            </p14:nvContentPartPr>
            <p14:xfrm>
              <a:off x="6056982" y="3097126"/>
              <a:ext cx="50400" cy="48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1BC0140-F207-4893-AE4D-BAFFE20BF96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48342" y="3088486"/>
                <a:ext cx="68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075FD71-4D63-43C7-A5E4-811FA3ACBA2B}"/>
                  </a:ext>
                </a:extLst>
              </p14:cNvPr>
              <p14:cNvContentPartPr/>
              <p14:nvPr/>
            </p14:nvContentPartPr>
            <p14:xfrm>
              <a:off x="5461182" y="3054646"/>
              <a:ext cx="113040" cy="98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075FD71-4D63-43C7-A5E4-811FA3ACBA2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52514" y="3046006"/>
                <a:ext cx="130736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2F5BD40-6885-4AD5-87A3-FAE0216776F8}"/>
                  </a:ext>
                </a:extLst>
              </p14:cNvPr>
              <p14:cNvContentPartPr/>
              <p14:nvPr/>
            </p14:nvContentPartPr>
            <p14:xfrm>
              <a:off x="5082462" y="2949526"/>
              <a:ext cx="163440" cy="1108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2F5BD40-6885-4AD5-87A3-FAE0216776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73462" y="2940526"/>
                <a:ext cx="1810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B36EC92-4BD0-443A-976B-F14E726DFBFA}"/>
                  </a:ext>
                </a:extLst>
              </p14:cNvPr>
              <p14:cNvContentPartPr/>
              <p14:nvPr/>
            </p14:nvContentPartPr>
            <p14:xfrm>
              <a:off x="5315742" y="3362446"/>
              <a:ext cx="48960" cy="14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B36EC92-4BD0-443A-976B-F14E726DFBF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07102" y="3353446"/>
                <a:ext cx="66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50276D3-336D-4F48-93BD-ACFC90CF7EF3}"/>
                  </a:ext>
                </a:extLst>
              </p14:cNvPr>
              <p14:cNvContentPartPr/>
              <p14:nvPr/>
            </p14:nvContentPartPr>
            <p14:xfrm>
              <a:off x="5307102" y="3320326"/>
              <a:ext cx="59400" cy="20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50276D3-336D-4F48-93BD-ACFC90CF7EF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98102" y="3311326"/>
                <a:ext cx="77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A6C4937-8AA7-42B8-A860-8BB5D7E18ADF}"/>
                  </a:ext>
                </a:extLst>
              </p14:cNvPr>
              <p14:cNvContentPartPr/>
              <p14:nvPr/>
            </p14:nvContentPartPr>
            <p14:xfrm>
              <a:off x="5415822" y="3275686"/>
              <a:ext cx="117000" cy="972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A6C4937-8AA7-42B8-A860-8BB5D7E18AD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406822" y="3267046"/>
                <a:ext cx="1346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91E7DB6-6477-4A2C-8A71-FBE244F8D4EC}"/>
                  </a:ext>
                </a:extLst>
              </p14:cNvPr>
              <p14:cNvContentPartPr/>
              <p14:nvPr/>
            </p14:nvContentPartPr>
            <p14:xfrm>
              <a:off x="5452902" y="3402046"/>
              <a:ext cx="54360" cy="72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91E7DB6-6477-4A2C-8A71-FBE244F8D4E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443902" y="3393046"/>
                <a:ext cx="72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D7DE0DB-F689-458F-84A7-0A5BCBBCD2CA}"/>
                  </a:ext>
                </a:extLst>
              </p14:cNvPr>
              <p14:cNvContentPartPr/>
              <p14:nvPr/>
            </p14:nvContentPartPr>
            <p14:xfrm>
              <a:off x="5583942" y="3397006"/>
              <a:ext cx="73440" cy="50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D7DE0DB-F689-458F-84A7-0A5BCBBCD2C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575302" y="3388006"/>
                <a:ext cx="91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8458648-43C2-4F86-A489-616177DF1C4E}"/>
                  </a:ext>
                </a:extLst>
              </p14:cNvPr>
              <p14:cNvContentPartPr/>
              <p14:nvPr/>
            </p14:nvContentPartPr>
            <p14:xfrm>
              <a:off x="5798502" y="3317806"/>
              <a:ext cx="68040" cy="1191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8458648-43C2-4F86-A489-616177DF1C4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89502" y="3308806"/>
                <a:ext cx="85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C98E926-A17D-4B19-934C-8CF7B4510228}"/>
                  </a:ext>
                </a:extLst>
              </p14:cNvPr>
              <p14:cNvContentPartPr/>
              <p14:nvPr/>
            </p14:nvContentPartPr>
            <p14:xfrm>
              <a:off x="5919822" y="3273526"/>
              <a:ext cx="50040" cy="414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C98E926-A17D-4B19-934C-8CF7B451022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910822" y="3264526"/>
                <a:ext cx="67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8DAACC1-35B4-4326-8AD3-62F153CA82A1}"/>
                  </a:ext>
                </a:extLst>
              </p14:cNvPr>
              <p14:cNvContentPartPr/>
              <p14:nvPr/>
            </p14:nvContentPartPr>
            <p14:xfrm>
              <a:off x="6114222" y="3316006"/>
              <a:ext cx="111960" cy="107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8DAACC1-35B4-4326-8AD3-62F153CA82A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105582" y="3307366"/>
                <a:ext cx="129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4370B9B-BF14-437E-85C9-10FA3EB238B4}"/>
                  </a:ext>
                </a:extLst>
              </p14:cNvPr>
              <p14:cNvContentPartPr/>
              <p14:nvPr/>
            </p14:nvContentPartPr>
            <p14:xfrm>
              <a:off x="5999022" y="3355606"/>
              <a:ext cx="65880" cy="48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4370B9B-BF14-437E-85C9-10FA3EB238B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990022" y="3346606"/>
                <a:ext cx="835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E10BD53-26F4-4F97-ACA7-BDE327DC645D}"/>
                  </a:ext>
                </a:extLst>
              </p14:cNvPr>
              <p14:cNvContentPartPr/>
              <p14:nvPr/>
            </p14:nvContentPartPr>
            <p14:xfrm>
              <a:off x="5078142" y="3244726"/>
              <a:ext cx="177840" cy="126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E10BD53-26F4-4F97-ACA7-BDE327DC645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069519" y="3235726"/>
                <a:ext cx="195444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BD31A3C-8478-4765-B6FC-C29F0F723A8C}"/>
                  </a:ext>
                </a:extLst>
              </p14:cNvPr>
              <p14:cNvContentPartPr/>
              <p14:nvPr/>
            </p14:nvContentPartPr>
            <p14:xfrm>
              <a:off x="5265702" y="1420246"/>
              <a:ext cx="38880" cy="100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BD31A3C-8478-4765-B6FC-C29F0F723A8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257062" y="1411246"/>
                <a:ext cx="56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ABA4FCF-BBCF-46BA-B0BC-47F79A02163E}"/>
                  </a:ext>
                </a:extLst>
              </p14:cNvPr>
              <p14:cNvContentPartPr/>
              <p14:nvPr/>
            </p14:nvContentPartPr>
            <p14:xfrm>
              <a:off x="5241942" y="1392166"/>
              <a:ext cx="66600" cy="7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ABA4FCF-BBCF-46BA-B0BC-47F79A02163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232942" y="1383526"/>
                <a:ext cx="842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B770C79D-1885-4918-839D-056B944C8E84}"/>
                  </a:ext>
                </a:extLst>
              </p14:cNvPr>
              <p14:cNvContentPartPr/>
              <p14:nvPr/>
            </p14:nvContentPartPr>
            <p14:xfrm>
              <a:off x="6011262" y="1442206"/>
              <a:ext cx="39240" cy="7704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B770C79D-1885-4918-839D-056B944C8E8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002262" y="1433566"/>
                <a:ext cx="56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72372624-1F83-4163-A5CF-BFD37DE72F41}"/>
                  </a:ext>
                </a:extLst>
              </p14:cNvPr>
              <p14:cNvContentPartPr/>
              <p14:nvPr/>
            </p14:nvContentPartPr>
            <p14:xfrm>
              <a:off x="6126462" y="1472806"/>
              <a:ext cx="77400" cy="97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72372624-1F83-4163-A5CF-BFD37DE72F4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117822" y="1464166"/>
                <a:ext cx="95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35521227-DDBE-45D4-B41E-6983C983C230}"/>
                  </a:ext>
                </a:extLst>
              </p14:cNvPr>
              <p14:cNvContentPartPr/>
              <p14:nvPr/>
            </p14:nvContentPartPr>
            <p14:xfrm>
              <a:off x="6635862" y="1374166"/>
              <a:ext cx="47160" cy="16956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35521227-DDBE-45D4-B41E-6983C983C23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626862" y="1365526"/>
                <a:ext cx="64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CF7504D8-D2AA-41EF-949C-3D34F517F37E}"/>
                  </a:ext>
                </a:extLst>
              </p14:cNvPr>
              <p14:cNvContentPartPr/>
              <p14:nvPr/>
            </p14:nvContentPartPr>
            <p14:xfrm>
              <a:off x="6729822" y="1320526"/>
              <a:ext cx="71640" cy="7128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CF7504D8-D2AA-41EF-949C-3D34F517F37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720822" y="1311886"/>
                <a:ext cx="892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F1C4F9BB-B6B8-46FA-8E85-A8234DDF5B16}"/>
                  </a:ext>
                </a:extLst>
              </p14:cNvPr>
              <p14:cNvContentPartPr/>
              <p14:nvPr/>
            </p14:nvContentPartPr>
            <p14:xfrm>
              <a:off x="6264342" y="1314406"/>
              <a:ext cx="328680" cy="24984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F1C4F9BB-B6B8-46FA-8E85-A8234DDF5B1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255342" y="1305406"/>
                <a:ext cx="3463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34244170-EAF2-4578-86CC-501243729469}"/>
                  </a:ext>
                </a:extLst>
              </p14:cNvPr>
              <p14:cNvContentPartPr/>
              <p14:nvPr/>
            </p14:nvContentPartPr>
            <p14:xfrm>
              <a:off x="5801742" y="1335646"/>
              <a:ext cx="158760" cy="1692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34244170-EAF2-4578-86CC-50124372946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792742" y="1326646"/>
                <a:ext cx="1764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C4276FEC-2529-4EA6-BC80-5DE1E87C0F5D}"/>
                  </a:ext>
                </a:extLst>
              </p14:cNvPr>
              <p14:cNvContentPartPr/>
              <p14:nvPr/>
            </p14:nvContentPartPr>
            <p14:xfrm>
              <a:off x="5442462" y="1290286"/>
              <a:ext cx="282960" cy="1918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C4276FEC-2529-4EA6-BC80-5DE1E87C0F5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433822" y="1281646"/>
                <a:ext cx="3006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91968D35-AE50-406A-B951-33856404C522}"/>
                  </a:ext>
                </a:extLst>
              </p14:cNvPr>
              <p14:cNvContentPartPr/>
              <p14:nvPr/>
            </p14:nvContentPartPr>
            <p14:xfrm>
              <a:off x="5036382" y="1338526"/>
              <a:ext cx="126000" cy="972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91968D35-AE50-406A-B951-33856404C52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027382" y="1329854"/>
                <a:ext cx="143640" cy="11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35F40F5A-43DE-4DAF-895B-03BA04C61AC6}"/>
                  </a:ext>
                </a:extLst>
              </p14:cNvPr>
              <p14:cNvContentPartPr/>
              <p14:nvPr/>
            </p14:nvContentPartPr>
            <p14:xfrm>
              <a:off x="4795902" y="1294966"/>
              <a:ext cx="174600" cy="13392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35F40F5A-43DE-4DAF-895B-03BA04C61AC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786883" y="1286303"/>
                <a:ext cx="192276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FDF3B77E-2F8C-4DF3-AB91-0B5CB56062A4}"/>
                  </a:ext>
                </a:extLst>
              </p14:cNvPr>
              <p14:cNvContentPartPr/>
              <p14:nvPr/>
            </p14:nvContentPartPr>
            <p14:xfrm>
              <a:off x="4626342" y="1301086"/>
              <a:ext cx="102240" cy="968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FDF3B77E-2F8C-4DF3-AB91-0B5CB56062A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617342" y="1292446"/>
                <a:ext cx="119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5572DA18-7809-4BB7-8C61-7E10A15EC56C}"/>
                  </a:ext>
                </a:extLst>
              </p14:cNvPr>
              <p14:cNvContentPartPr/>
              <p14:nvPr/>
            </p14:nvContentPartPr>
            <p14:xfrm>
              <a:off x="1219662" y="3485926"/>
              <a:ext cx="66960" cy="1116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5572DA18-7809-4BB7-8C61-7E10A15EC56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210662" y="3476926"/>
                <a:ext cx="84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A4535D99-FE9B-47FA-BB6A-B02E830A345D}"/>
                  </a:ext>
                </a:extLst>
              </p14:cNvPr>
              <p14:cNvContentPartPr/>
              <p14:nvPr/>
            </p14:nvContentPartPr>
            <p14:xfrm>
              <a:off x="1209222" y="3454606"/>
              <a:ext cx="62280" cy="684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A4535D99-FE9B-47FA-BB6A-B02E830A345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200222" y="3445966"/>
                <a:ext cx="799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CCB0BC43-728B-4B04-B32C-04F09BEA6FD0}"/>
                  </a:ext>
                </a:extLst>
              </p14:cNvPr>
              <p14:cNvContentPartPr/>
              <p14:nvPr/>
            </p14:nvContentPartPr>
            <p14:xfrm>
              <a:off x="825822" y="3313846"/>
              <a:ext cx="306000" cy="1980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CCB0BC43-728B-4B04-B32C-04F09BEA6FD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16822" y="3305206"/>
                <a:ext cx="3236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B97DBFF5-ADE5-41B1-860D-9552090D8C66}"/>
                  </a:ext>
                </a:extLst>
              </p14:cNvPr>
              <p14:cNvContentPartPr/>
              <p14:nvPr/>
            </p14:nvContentPartPr>
            <p14:xfrm>
              <a:off x="1872702" y="3477646"/>
              <a:ext cx="56520" cy="5940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B97DBFF5-ADE5-41B1-860D-9552090D8C6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63702" y="3468646"/>
                <a:ext cx="741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84DA5DBD-B0C4-4962-9053-72ADCE5B8D0B}"/>
                  </a:ext>
                </a:extLst>
              </p14:cNvPr>
              <p14:cNvContentPartPr/>
              <p14:nvPr/>
            </p14:nvContentPartPr>
            <p14:xfrm>
              <a:off x="2381742" y="3515086"/>
              <a:ext cx="50400" cy="9000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84DA5DBD-B0C4-4962-9053-72ADCE5B8D0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373102" y="3506446"/>
                <a:ext cx="68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BDDB3C27-7D8A-450B-860E-1EE80F99FAF4}"/>
                  </a:ext>
                </a:extLst>
              </p14:cNvPr>
              <p14:cNvContentPartPr/>
              <p14:nvPr/>
            </p14:nvContentPartPr>
            <p14:xfrm>
              <a:off x="2112102" y="3382246"/>
              <a:ext cx="201240" cy="2059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BDDB3C27-7D8A-450B-860E-1EE80F99FA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103447" y="3373262"/>
                <a:ext cx="218912" cy="223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26D6F227-90E2-4867-955E-E573216E4BC7}"/>
                  </a:ext>
                </a:extLst>
              </p14:cNvPr>
              <p14:cNvContentPartPr/>
              <p14:nvPr/>
            </p14:nvContentPartPr>
            <p14:xfrm>
              <a:off x="3757302" y="3629926"/>
              <a:ext cx="74520" cy="1584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26D6F227-90E2-4867-955E-E573216E4BC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748662" y="3620926"/>
                <a:ext cx="921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D40F32EF-B7AF-48A6-A768-B4D745D8C66F}"/>
                  </a:ext>
                </a:extLst>
              </p14:cNvPr>
              <p14:cNvContentPartPr/>
              <p14:nvPr/>
            </p14:nvContentPartPr>
            <p14:xfrm>
              <a:off x="3749742" y="3602206"/>
              <a:ext cx="65520" cy="720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D40F32EF-B7AF-48A6-A768-B4D745D8C66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41102" y="3593206"/>
                <a:ext cx="831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A6C89D6E-5464-49D0-91E2-227E7A9255D8}"/>
                  </a:ext>
                </a:extLst>
              </p14:cNvPr>
              <p14:cNvContentPartPr/>
              <p14:nvPr/>
            </p14:nvContentPartPr>
            <p14:xfrm>
              <a:off x="3330342" y="3461806"/>
              <a:ext cx="305640" cy="2448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A6C89D6E-5464-49D0-91E2-227E7A9255D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21342" y="3453153"/>
                <a:ext cx="323280" cy="262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706B076F-33A0-41F7-AF5F-1C12392ACE2F}"/>
                  </a:ext>
                </a:extLst>
              </p14:cNvPr>
              <p14:cNvContentPartPr/>
              <p14:nvPr/>
            </p14:nvContentPartPr>
            <p14:xfrm>
              <a:off x="1756422" y="1917046"/>
              <a:ext cx="756000" cy="39312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706B076F-33A0-41F7-AF5F-1C12392ACE2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47422" y="1908046"/>
                <a:ext cx="7736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B76AD6E8-52E4-4E51-A788-1AF8F06C4DBD}"/>
                  </a:ext>
                </a:extLst>
              </p14:cNvPr>
              <p14:cNvContentPartPr/>
              <p14:nvPr/>
            </p14:nvContentPartPr>
            <p14:xfrm>
              <a:off x="3907422" y="3609046"/>
              <a:ext cx="98640" cy="219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B76AD6E8-52E4-4E51-A788-1AF8F06C4DB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98782" y="3600406"/>
                <a:ext cx="1162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FF8C6799-4D25-4C63-9634-44A4534C5008}"/>
                  </a:ext>
                </a:extLst>
              </p14:cNvPr>
              <p14:cNvContentPartPr/>
              <p14:nvPr/>
            </p14:nvContentPartPr>
            <p14:xfrm>
              <a:off x="4067622" y="3574486"/>
              <a:ext cx="10800" cy="10404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FF8C6799-4D25-4C63-9634-44A4534C500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058982" y="3565486"/>
                <a:ext cx="284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792DD814-BFCA-4BA3-9FC0-D30F3C14D91E}"/>
                  </a:ext>
                </a:extLst>
              </p14:cNvPr>
              <p14:cNvContentPartPr/>
              <p14:nvPr/>
            </p14:nvContentPartPr>
            <p14:xfrm>
              <a:off x="1753182" y="2445526"/>
              <a:ext cx="662040" cy="2617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792DD814-BFCA-4BA3-9FC0-D30F3C14D91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744182" y="2436874"/>
                <a:ext cx="679680" cy="279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4DA4AA85-C103-4CF1-8089-2600D39590EE}"/>
                  </a:ext>
                </a:extLst>
              </p14:cNvPr>
              <p14:cNvContentPartPr/>
              <p14:nvPr/>
            </p14:nvContentPartPr>
            <p14:xfrm>
              <a:off x="1353222" y="3820726"/>
              <a:ext cx="41040" cy="75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4DA4AA85-C103-4CF1-8089-2600D39590E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344222" y="3811726"/>
                <a:ext cx="586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940BFF0-C191-4CCD-9EEE-80A1121D9F36}"/>
                  </a:ext>
                </a:extLst>
              </p14:cNvPr>
              <p14:cNvContentPartPr/>
              <p14:nvPr/>
            </p14:nvContentPartPr>
            <p14:xfrm>
              <a:off x="1339542" y="3786886"/>
              <a:ext cx="73080" cy="5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940BFF0-C191-4CCD-9EEE-80A1121D9F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0542" y="3778246"/>
                <a:ext cx="90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18834692-9916-4D53-9AA2-60BB8B1B0279}"/>
                  </a:ext>
                </a:extLst>
              </p14:cNvPr>
              <p14:cNvContentPartPr/>
              <p14:nvPr/>
            </p14:nvContentPartPr>
            <p14:xfrm>
              <a:off x="793422" y="3673846"/>
              <a:ext cx="484920" cy="17604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18834692-9916-4D53-9AA2-60BB8B1B027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84422" y="3664864"/>
                <a:ext cx="502560" cy="193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26B6FD5F-3F3F-49A7-8B50-A3BF4914E495}"/>
                  </a:ext>
                </a:extLst>
              </p14:cNvPr>
              <p14:cNvContentPartPr/>
              <p14:nvPr/>
            </p14:nvContentPartPr>
            <p14:xfrm>
              <a:off x="1512702" y="3772486"/>
              <a:ext cx="63000" cy="8316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26B6FD5F-3F3F-49A7-8B50-A3BF4914E49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503702" y="3763846"/>
                <a:ext cx="80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CD2DF8D1-47CF-4ED9-BB0B-DF2B7C974593}"/>
                  </a:ext>
                </a:extLst>
              </p14:cNvPr>
              <p14:cNvContentPartPr/>
              <p14:nvPr/>
            </p14:nvContentPartPr>
            <p14:xfrm>
              <a:off x="1643742" y="3777166"/>
              <a:ext cx="52920" cy="8640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CD2DF8D1-47CF-4ED9-BB0B-DF2B7C97459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635102" y="3768526"/>
                <a:ext cx="705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464CD692-4C88-41F1-A1F0-273FD277D7BA}"/>
                  </a:ext>
                </a:extLst>
              </p14:cNvPr>
              <p14:cNvContentPartPr/>
              <p14:nvPr/>
            </p14:nvContentPartPr>
            <p14:xfrm>
              <a:off x="1885302" y="3827926"/>
              <a:ext cx="61560" cy="12528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464CD692-4C88-41F1-A1F0-273FD277D7BA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876302" y="3819286"/>
                <a:ext cx="79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2947B277-E14B-40D4-95A8-91A02540382D}"/>
                  </a:ext>
                </a:extLst>
              </p14:cNvPr>
              <p14:cNvContentPartPr/>
              <p14:nvPr/>
            </p14:nvContentPartPr>
            <p14:xfrm>
              <a:off x="2073222" y="3871126"/>
              <a:ext cx="93600" cy="118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2947B277-E14B-40D4-95A8-91A02540382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064582" y="3862126"/>
                <a:ext cx="111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17CE4C0E-8A8E-4F9B-8B3C-EFF18BE8BA10}"/>
                  </a:ext>
                </a:extLst>
              </p14:cNvPr>
              <p14:cNvContentPartPr/>
              <p14:nvPr/>
            </p14:nvContentPartPr>
            <p14:xfrm>
              <a:off x="2552382" y="3798766"/>
              <a:ext cx="60840" cy="766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17CE4C0E-8A8E-4F9B-8B3C-EFF18BE8BA10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543382" y="3789766"/>
                <a:ext cx="784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47BB5368-F8CA-4334-9288-2989A2C1343D}"/>
                  </a:ext>
                </a:extLst>
              </p14:cNvPr>
              <p14:cNvContentPartPr/>
              <p14:nvPr/>
            </p14:nvContentPartPr>
            <p14:xfrm>
              <a:off x="2234142" y="3799126"/>
              <a:ext cx="262800" cy="16308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47BB5368-F8CA-4334-9288-2989A2C1343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225502" y="3790467"/>
                <a:ext cx="280440" cy="18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E1F66CCE-17E9-4EB7-9C4F-5FB1F7C8BFCF}"/>
                  </a:ext>
                </a:extLst>
              </p14:cNvPr>
              <p14:cNvContentPartPr/>
              <p14:nvPr/>
            </p14:nvContentPartPr>
            <p14:xfrm>
              <a:off x="1747422" y="3804166"/>
              <a:ext cx="86400" cy="6840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E1F66CCE-17E9-4EB7-9C4F-5FB1F7C8BFC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738746" y="3795213"/>
                <a:ext cx="104114" cy="85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C5D77CE1-7281-4569-8F07-F5873C8F22F8}"/>
                  </a:ext>
                </a:extLst>
              </p14:cNvPr>
              <p14:cNvContentPartPr/>
              <p14:nvPr/>
            </p14:nvContentPartPr>
            <p14:xfrm>
              <a:off x="2752182" y="3951046"/>
              <a:ext cx="53280" cy="1296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C5D77CE1-7281-4569-8F07-F5873C8F22F8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743182" y="3942046"/>
                <a:ext cx="709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BE0D5A80-8433-45F7-95E1-55454FF725D1}"/>
                  </a:ext>
                </a:extLst>
              </p14:cNvPr>
              <p14:cNvContentPartPr/>
              <p14:nvPr/>
            </p14:nvContentPartPr>
            <p14:xfrm>
              <a:off x="2772342" y="3916486"/>
              <a:ext cx="75960" cy="612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BE0D5A80-8433-45F7-95E1-55454FF725D1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763702" y="3907846"/>
                <a:ext cx="93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12F54ED8-86B6-4EFF-BE6C-21B4FEAF8497}"/>
                  </a:ext>
                </a:extLst>
              </p14:cNvPr>
              <p14:cNvContentPartPr/>
              <p14:nvPr/>
            </p14:nvContentPartPr>
            <p14:xfrm>
              <a:off x="2996622" y="3875446"/>
              <a:ext cx="74520" cy="9792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12F54ED8-86B6-4EFF-BE6C-21B4FEAF849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987622" y="3866806"/>
                <a:ext cx="92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984E7775-B047-4A16-ABE0-5D79D0F3F2FB}"/>
                  </a:ext>
                </a:extLst>
              </p14:cNvPr>
              <p14:cNvContentPartPr/>
              <p14:nvPr/>
            </p14:nvContentPartPr>
            <p14:xfrm>
              <a:off x="3120822" y="3892726"/>
              <a:ext cx="68040" cy="9684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984E7775-B047-4A16-ABE0-5D79D0F3F2F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111822" y="3884086"/>
                <a:ext cx="85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95EB637-EBB2-4D27-BE7E-477860AB5A32}"/>
                  </a:ext>
                </a:extLst>
              </p14:cNvPr>
              <p14:cNvContentPartPr/>
              <p14:nvPr/>
            </p14:nvContentPartPr>
            <p14:xfrm>
              <a:off x="3422142" y="3920806"/>
              <a:ext cx="90360" cy="1494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95EB637-EBB2-4D27-BE7E-477860AB5A3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413502" y="3912166"/>
                <a:ext cx="1080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6BE6C61E-A2C9-42A6-A890-B4E943C388E4}"/>
                  </a:ext>
                </a:extLst>
              </p14:cNvPr>
              <p14:cNvContentPartPr/>
              <p14:nvPr/>
            </p14:nvContentPartPr>
            <p14:xfrm>
              <a:off x="3595662" y="3988486"/>
              <a:ext cx="102960" cy="1440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6BE6C61E-A2C9-42A6-A890-B4E943C388E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587022" y="3979846"/>
                <a:ext cx="120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FD517D4C-61E4-4B45-8B1A-B536CF98CFE4}"/>
                  </a:ext>
                </a:extLst>
              </p14:cNvPr>
              <p14:cNvContentPartPr/>
              <p14:nvPr/>
            </p14:nvContentPartPr>
            <p14:xfrm>
              <a:off x="3770622" y="3939526"/>
              <a:ext cx="8280" cy="10260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FD517D4C-61E4-4B45-8B1A-B536CF98CFE4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761622" y="3930886"/>
                <a:ext cx="259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401B88AA-EA6A-4036-8C3E-3B0B4B2F9BB0}"/>
                  </a:ext>
                </a:extLst>
              </p14:cNvPr>
              <p14:cNvContentPartPr/>
              <p14:nvPr/>
            </p14:nvContentPartPr>
            <p14:xfrm>
              <a:off x="3247902" y="3915046"/>
              <a:ext cx="119880" cy="774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401B88AA-EA6A-4036-8C3E-3B0B4B2F9BB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238902" y="3906406"/>
                <a:ext cx="1375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2C49BA4C-F2E4-476D-8E7B-79F2159707F1}"/>
                  </a:ext>
                </a:extLst>
              </p14:cNvPr>
              <p14:cNvContentPartPr/>
              <p14:nvPr/>
            </p14:nvContentPartPr>
            <p14:xfrm>
              <a:off x="1382742" y="4204486"/>
              <a:ext cx="57960" cy="1116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2C49BA4C-F2E4-476D-8E7B-79F2159707F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373742" y="4195846"/>
                <a:ext cx="756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B904141F-8C4C-43A6-861B-FE787AC19DFC}"/>
                  </a:ext>
                </a:extLst>
              </p14:cNvPr>
              <p14:cNvContentPartPr/>
              <p14:nvPr/>
            </p14:nvContentPartPr>
            <p14:xfrm>
              <a:off x="1388142" y="4172806"/>
              <a:ext cx="77400" cy="252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B904141F-8C4C-43A6-861B-FE787AC19DF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379502" y="4164166"/>
                <a:ext cx="95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F4C795B7-B9A0-4C95-9511-8E4F64221B1A}"/>
                  </a:ext>
                </a:extLst>
              </p14:cNvPr>
              <p14:cNvContentPartPr/>
              <p14:nvPr/>
            </p14:nvContentPartPr>
            <p14:xfrm>
              <a:off x="1139742" y="4092526"/>
              <a:ext cx="131040" cy="1386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F4C795B7-B9A0-4C95-9511-8E4F64221B1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30742" y="4083886"/>
                <a:ext cx="1486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57808192-FB4D-46F5-A457-ACE67F368CF5}"/>
                  </a:ext>
                </a:extLst>
              </p14:cNvPr>
              <p14:cNvContentPartPr/>
              <p14:nvPr/>
            </p14:nvContentPartPr>
            <p14:xfrm>
              <a:off x="982782" y="4121686"/>
              <a:ext cx="90720" cy="10728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57808192-FB4D-46F5-A457-ACE67F368CF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973782" y="4113046"/>
                <a:ext cx="108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C76689F-5F84-4A25-A746-3FA192351C20}"/>
                  </a:ext>
                </a:extLst>
              </p14:cNvPr>
              <p14:cNvContentPartPr/>
              <p14:nvPr/>
            </p14:nvContentPartPr>
            <p14:xfrm>
              <a:off x="758502" y="4070206"/>
              <a:ext cx="176760" cy="11736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C76689F-5F84-4A25-A746-3FA192351C2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49862" y="4061566"/>
                <a:ext cx="1944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B1601A6C-DF6F-4805-9E61-A7E0872D0B09}"/>
                  </a:ext>
                </a:extLst>
              </p14:cNvPr>
              <p14:cNvContentPartPr/>
              <p14:nvPr/>
            </p14:nvContentPartPr>
            <p14:xfrm>
              <a:off x="1701702" y="4169926"/>
              <a:ext cx="50760" cy="500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B1601A6C-DF6F-4805-9E61-A7E0872D0B0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693062" y="4160926"/>
                <a:ext cx="68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F3F1230B-D667-41F0-9BF9-54853E399E9A}"/>
                  </a:ext>
                </a:extLst>
              </p14:cNvPr>
              <p14:cNvContentPartPr/>
              <p14:nvPr/>
            </p14:nvContentPartPr>
            <p14:xfrm>
              <a:off x="1846062" y="4207366"/>
              <a:ext cx="72720" cy="576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F3F1230B-D667-41F0-9BF9-54853E399E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37062" y="4198366"/>
                <a:ext cx="90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F1118686-355F-406F-9707-8DA029AB7EE3}"/>
                  </a:ext>
                </a:extLst>
              </p14:cNvPr>
              <p14:cNvContentPartPr/>
              <p14:nvPr/>
            </p14:nvContentPartPr>
            <p14:xfrm>
              <a:off x="2001222" y="4168846"/>
              <a:ext cx="8640" cy="8100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F1118686-355F-406F-9707-8DA029AB7EE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92222" y="4160206"/>
                <a:ext cx="26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6D44F75E-D106-4789-AB47-D034D4FBFFAB}"/>
                  </a:ext>
                </a:extLst>
              </p14:cNvPr>
              <p14:cNvContentPartPr/>
              <p14:nvPr/>
            </p14:nvContentPartPr>
            <p14:xfrm>
              <a:off x="2175102" y="4217086"/>
              <a:ext cx="77400" cy="720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6D44F75E-D106-4789-AB47-D034D4FBFFA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166102" y="4208446"/>
                <a:ext cx="95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262749A1-40CB-42FF-AB34-7E5721C93519}"/>
                  </a:ext>
                </a:extLst>
              </p14:cNvPr>
              <p14:cNvContentPartPr/>
              <p14:nvPr/>
            </p14:nvContentPartPr>
            <p14:xfrm>
              <a:off x="2332062" y="4197286"/>
              <a:ext cx="138600" cy="8856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262749A1-40CB-42FF-AB34-7E5721C9351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323422" y="4188646"/>
                <a:ext cx="156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74D2E8C1-9046-458E-BA04-D8F7E7E77D6C}"/>
                  </a:ext>
                </a:extLst>
              </p14:cNvPr>
              <p14:cNvContentPartPr/>
              <p14:nvPr/>
            </p14:nvContentPartPr>
            <p14:xfrm>
              <a:off x="2613942" y="4181086"/>
              <a:ext cx="109800" cy="16272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74D2E8C1-9046-458E-BA04-D8F7E7E77D6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605302" y="4172446"/>
                <a:ext cx="1274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77A7A510-EC6E-4088-BE9E-264254C12880}"/>
                  </a:ext>
                </a:extLst>
              </p14:cNvPr>
              <p14:cNvContentPartPr/>
              <p14:nvPr/>
            </p14:nvContentPartPr>
            <p14:xfrm>
              <a:off x="2840742" y="4272166"/>
              <a:ext cx="50040" cy="5148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77A7A510-EC6E-4088-BE9E-264254C1288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831742" y="4263526"/>
                <a:ext cx="67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AAAAC298-27E6-433D-B0E7-F364D6C45247}"/>
                  </a:ext>
                </a:extLst>
              </p14:cNvPr>
              <p14:cNvContentPartPr/>
              <p14:nvPr/>
            </p14:nvContentPartPr>
            <p14:xfrm>
              <a:off x="2169342" y="4250206"/>
              <a:ext cx="68760" cy="1044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AAAAC298-27E6-433D-B0E7-F364D6C4524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160702" y="4241566"/>
                <a:ext cx="864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6C572395-0F0C-4D7C-AF2D-3B400CABCE1A}"/>
                  </a:ext>
                </a:extLst>
              </p14:cNvPr>
              <p14:cNvContentPartPr/>
              <p14:nvPr/>
            </p14:nvContentPartPr>
            <p14:xfrm>
              <a:off x="3805542" y="4207726"/>
              <a:ext cx="75960" cy="1238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6C572395-0F0C-4D7C-AF2D-3B400CABCE1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796902" y="4198726"/>
                <a:ext cx="93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7DF18734-FDB9-40C4-B40D-43D7A0A2DB21}"/>
                  </a:ext>
                </a:extLst>
              </p14:cNvPr>
              <p14:cNvContentPartPr/>
              <p14:nvPr/>
            </p14:nvContentPartPr>
            <p14:xfrm>
              <a:off x="4243302" y="4291606"/>
              <a:ext cx="69120" cy="676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7DF18734-FDB9-40C4-B40D-43D7A0A2DB2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234302" y="4282606"/>
                <a:ext cx="867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797B3929-0089-4792-A374-56D49E6853A6}"/>
                  </a:ext>
                </a:extLst>
              </p14:cNvPr>
              <p14:cNvContentPartPr/>
              <p14:nvPr/>
            </p14:nvContentPartPr>
            <p14:xfrm>
              <a:off x="4525902" y="4254166"/>
              <a:ext cx="56520" cy="943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797B3929-0089-4792-A374-56D49E6853A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516902" y="4245526"/>
                <a:ext cx="74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662933FD-7961-455E-9EC3-2DEB47E5111F}"/>
                  </a:ext>
                </a:extLst>
              </p14:cNvPr>
              <p14:cNvContentPartPr/>
              <p14:nvPr/>
            </p14:nvContentPartPr>
            <p14:xfrm>
              <a:off x="4631742" y="4304206"/>
              <a:ext cx="57960" cy="6984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662933FD-7961-455E-9EC3-2DEB47E5111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622742" y="4295566"/>
                <a:ext cx="75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4D27981-1956-4D86-8E95-451668C31415}"/>
                  </a:ext>
                </a:extLst>
              </p14:cNvPr>
              <p14:cNvContentPartPr/>
              <p14:nvPr/>
            </p14:nvContentPartPr>
            <p14:xfrm>
              <a:off x="4754502" y="4257046"/>
              <a:ext cx="39600" cy="12672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4D27981-1956-4D86-8E95-451668C3141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745502" y="4248046"/>
                <a:ext cx="572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163C5223-D1A6-42F1-8C2D-86818ED84118}"/>
                  </a:ext>
                </a:extLst>
              </p14:cNvPr>
              <p14:cNvContentPartPr/>
              <p14:nvPr/>
            </p14:nvContentPartPr>
            <p14:xfrm>
              <a:off x="4868262" y="4264606"/>
              <a:ext cx="53280" cy="1245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163C5223-D1A6-42F1-8C2D-86818ED8411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859262" y="4255966"/>
                <a:ext cx="709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C5A65572-E17F-465F-9977-EBA08D2EC752}"/>
                  </a:ext>
                </a:extLst>
              </p14:cNvPr>
              <p14:cNvContentPartPr/>
              <p14:nvPr/>
            </p14:nvContentPartPr>
            <p14:xfrm>
              <a:off x="5471982" y="4330486"/>
              <a:ext cx="20160" cy="8100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C5A65572-E17F-465F-9977-EBA08D2EC75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463342" y="4321486"/>
                <a:ext cx="37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16EC387A-8A49-4C2D-A348-A705FE4325AC}"/>
                  </a:ext>
                </a:extLst>
              </p14:cNvPr>
              <p14:cNvContentPartPr/>
              <p14:nvPr/>
            </p14:nvContentPartPr>
            <p14:xfrm>
              <a:off x="5532822" y="4389526"/>
              <a:ext cx="40320" cy="3096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16EC387A-8A49-4C2D-A348-A705FE4325A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524182" y="4380886"/>
                <a:ext cx="57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CBA52450-A2FE-4FC0-96BD-2E3CC052600B}"/>
                  </a:ext>
                </a:extLst>
              </p14:cNvPr>
              <p14:cNvContentPartPr/>
              <p14:nvPr/>
            </p14:nvContentPartPr>
            <p14:xfrm>
              <a:off x="5873742" y="4370446"/>
              <a:ext cx="66240" cy="7164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CBA52450-A2FE-4FC0-96BD-2E3CC052600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65102" y="4361446"/>
                <a:ext cx="838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B4697811-7907-4010-9C3A-4D7214C57C63}"/>
                  </a:ext>
                </a:extLst>
              </p14:cNvPr>
              <p14:cNvContentPartPr/>
              <p14:nvPr/>
            </p14:nvContentPartPr>
            <p14:xfrm>
              <a:off x="6006582" y="4339846"/>
              <a:ext cx="64440" cy="11556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B4697811-7907-4010-9C3A-4D7214C57C6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997582" y="4330846"/>
                <a:ext cx="820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7C2DEEB7-0BE6-4E67-BEB2-7522041B4E66}"/>
                  </a:ext>
                </a:extLst>
              </p14:cNvPr>
              <p14:cNvContentPartPr/>
              <p14:nvPr/>
            </p14:nvContentPartPr>
            <p14:xfrm>
              <a:off x="5634342" y="4348126"/>
              <a:ext cx="65520" cy="1141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7C2DEEB7-0BE6-4E67-BEB2-7522041B4E66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625342" y="4339126"/>
                <a:ext cx="831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CF93618A-9676-4DBE-9346-862A02B1E5FD}"/>
                  </a:ext>
                </a:extLst>
              </p14:cNvPr>
              <p14:cNvContentPartPr/>
              <p14:nvPr/>
            </p14:nvContentPartPr>
            <p14:xfrm>
              <a:off x="5269302" y="4298806"/>
              <a:ext cx="159120" cy="1191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CF93618A-9676-4DBE-9346-862A02B1E5F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260642" y="4289806"/>
                <a:ext cx="176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A5CFDEBC-D2A2-41A5-8DE5-6914B42B2797}"/>
                  </a:ext>
                </a:extLst>
              </p14:cNvPr>
              <p14:cNvContentPartPr/>
              <p14:nvPr/>
            </p14:nvContentPartPr>
            <p14:xfrm>
              <a:off x="5011542" y="4283326"/>
              <a:ext cx="114480" cy="12060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A5CFDEBC-D2A2-41A5-8DE5-6914B42B2797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002875" y="4274686"/>
                <a:ext cx="132176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47" name="Ink 546">
                <a:extLst>
                  <a:ext uri="{FF2B5EF4-FFF2-40B4-BE49-F238E27FC236}">
                    <a16:creationId xmlns:a16="http://schemas.microsoft.com/office/drawing/2014/main" id="{D21E9DB8-E9A6-4933-B7EF-246A809F6154}"/>
                  </a:ext>
                </a:extLst>
              </p14:cNvPr>
              <p14:cNvContentPartPr/>
              <p14:nvPr/>
            </p14:nvContentPartPr>
            <p14:xfrm>
              <a:off x="3926142" y="4284046"/>
              <a:ext cx="142920" cy="77040"/>
            </p14:xfrm>
          </p:contentPart>
        </mc:Choice>
        <mc:Fallback xmlns="">
          <p:pic>
            <p:nvPicPr>
              <p:cNvPr id="547" name="Ink 546">
                <a:extLst>
                  <a:ext uri="{FF2B5EF4-FFF2-40B4-BE49-F238E27FC236}">
                    <a16:creationId xmlns:a16="http://schemas.microsoft.com/office/drawing/2014/main" id="{D21E9DB8-E9A6-4933-B7EF-246A809F615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917165" y="4275046"/>
                <a:ext cx="160516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B880BB46-53F7-43A4-AD83-2A86D8BFBCC6}"/>
                  </a:ext>
                </a:extLst>
              </p14:cNvPr>
              <p14:cNvContentPartPr/>
              <p14:nvPr/>
            </p14:nvContentPartPr>
            <p14:xfrm>
              <a:off x="3538422" y="4196206"/>
              <a:ext cx="89640" cy="13320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B880BB46-53F7-43A4-AD83-2A86D8BFBCC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529782" y="4187566"/>
                <a:ext cx="1072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00990C52-C954-4C9A-A6A0-07DC059B4341}"/>
                  </a:ext>
                </a:extLst>
              </p14:cNvPr>
              <p14:cNvContentPartPr/>
              <p14:nvPr/>
            </p14:nvContentPartPr>
            <p14:xfrm>
              <a:off x="3100302" y="4255966"/>
              <a:ext cx="203400" cy="10656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00990C52-C954-4C9A-A6A0-07DC059B434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091302" y="4246966"/>
                <a:ext cx="2210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553" name="Ink 552">
                <a:extLst>
                  <a:ext uri="{FF2B5EF4-FFF2-40B4-BE49-F238E27FC236}">
                    <a16:creationId xmlns:a16="http://schemas.microsoft.com/office/drawing/2014/main" id="{F01A4CBD-5525-41F0-827C-D9602B91429D}"/>
                  </a:ext>
                </a:extLst>
              </p14:cNvPr>
              <p14:cNvContentPartPr/>
              <p14:nvPr/>
            </p14:nvContentPartPr>
            <p14:xfrm>
              <a:off x="749862" y="4473046"/>
              <a:ext cx="106200" cy="102600"/>
            </p14:xfrm>
          </p:contentPart>
        </mc:Choice>
        <mc:Fallback xmlns="">
          <p:pic>
            <p:nvPicPr>
              <p:cNvPr id="553" name="Ink 552">
                <a:extLst>
                  <a:ext uri="{FF2B5EF4-FFF2-40B4-BE49-F238E27FC236}">
                    <a16:creationId xmlns:a16="http://schemas.microsoft.com/office/drawing/2014/main" id="{F01A4CBD-5525-41F0-827C-D9602B91429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40862" y="4464406"/>
                <a:ext cx="1238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FD7CFA20-87EC-472C-ADBC-BE087D0FBC76}"/>
                  </a:ext>
                </a:extLst>
              </p14:cNvPr>
              <p14:cNvContentPartPr/>
              <p14:nvPr/>
            </p14:nvContentPartPr>
            <p14:xfrm>
              <a:off x="1344222" y="4504726"/>
              <a:ext cx="48600" cy="13284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FD7CFA20-87EC-472C-ADBC-BE087D0FBC7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335582" y="4496086"/>
                <a:ext cx="662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A0F40E7D-D403-4686-A4D6-8766A6669200}"/>
                  </a:ext>
                </a:extLst>
              </p14:cNvPr>
              <p14:cNvContentPartPr/>
              <p14:nvPr/>
            </p14:nvContentPartPr>
            <p14:xfrm>
              <a:off x="1459422" y="4622086"/>
              <a:ext cx="55800" cy="8640"/>
            </p14:xfrm>
          </p:contentPart>
        </mc:Choice>
        <mc:Fallback xmlns=""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A0F40E7D-D403-4686-A4D6-8766A666920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450782" y="4613086"/>
                <a:ext cx="73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4EAA394A-3BAB-4081-A0A5-BBFA718336E4}"/>
                  </a:ext>
                </a:extLst>
              </p14:cNvPr>
              <p14:cNvContentPartPr/>
              <p14:nvPr/>
            </p14:nvContentPartPr>
            <p14:xfrm>
              <a:off x="1450782" y="4581046"/>
              <a:ext cx="63720" cy="10440"/>
            </p14:xfrm>
          </p:contentPart>
        </mc:Choice>
        <mc:Fallback xmlns=""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4EAA394A-3BAB-4081-A0A5-BBFA718336E4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441782" y="4572046"/>
                <a:ext cx="813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5BD2050B-5AC3-4A06-A1E4-DE06921390C9}"/>
                  </a:ext>
                </a:extLst>
              </p14:cNvPr>
              <p14:cNvContentPartPr/>
              <p14:nvPr/>
            </p14:nvContentPartPr>
            <p14:xfrm>
              <a:off x="915462" y="4455046"/>
              <a:ext cx="386280" cy="22248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5BD2050B-5AC3-4A06-A1E4-DE06921390C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06470" y="4446046"/>
                <a:ext cx="403904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35EEDBF9-4BBD-4998-9943-6BCEF402CA69}"/>
                  </a:ext>
                </a:extLst>
              </p14:cNvPr>
              <p14:cNvContentPartPr/>
              <p14:nvPr/>
            </p14:nvContentPartPr>
            <p14:xfrm>
              <a:off x="1636902" y="4531726"/>
              <a:ext cx="70560" cy="10476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35EEDBF9-4BBD-4998-9943-6BCEF402CA6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627902" y="4522726"/>
                <a:ext cx="88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4188C53B-0141-4A6B-AFA4-0F3D1776D159}"/>
                  </a:ext>
                </a:extLst>
              </p14:cNvPr>
              <p14:cNvContentPartPr/>
              <p14:nvPr/>
            </p14:nvContentPartPr>
            <p14:xfrm>
              <a:off x="1763262" y="4532086"/>
              <a:ext cx="66600" cy="10404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4188C53B-0141-4A6B-AFA4-0F3D1776D15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754622" y="4523446"/>
                <a:ext cx="842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5EFF8CA9-5C43-468F-B325-A2F8C96E1E25}"/>
                  </a:ext>
                </a:extLst>
              </p14:cNvPr>
              <p14:cNvContentPartPr/>
              <p14:nvPr/>
            </p14:nvContentPartPr>
            <p14:xfrm>
              <a:off x="1889982" y="4533526"/>
              <a:ext cx="40320" cy="146880"/>
            </p14:xfrm>
          </p:contentPart>
        </mc:Choice>
        <mc:Fallback xmlns=""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5EFF8CA9-5C43-468F-B325-A2F8C96E1E2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880982" y="4524526"/>
                <a:ext cx="579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A33760A2-498A-45AD-91A0-0ACFF6C0A9A3}"/>
                  </a:ext>
                </a:extLst>
              </p14:cNvPr>
              <p14:cNvContentPartPr/>
              <p14:nvPr/>
            </p14:nvContentPartPr>
            <p14:xfrm>
              <a:off x="2408382" y="4595086"/>
              <a:ext cx="54720" cy="13932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A33760A2-498A-45AD-91A0-0ACFF6C0A9A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399742" y="4586086"/>
                <a:ext cx="72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490EDADC-9BA7-4E96-9DF1-E84E521D79BA}"/>
                  </a:ext>
                </a:extLst>
              </p14:cNvPr>
              <p14:cNvContentPartPr/>
              <p14:nvPr/>
            </p14:nvContentPartPr>
            <p14:xfrm>
              <a:off x="2519622" y="4694446"/>
              <a:ext cx="65160" cy="18000"/>
            </p14:xfrm>
          </p:contentPart>
        </mc:Choice>
        <mc:Fallback xmlns=""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490EDADC-9BA7-4E96-9DF1-E84E521D79B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2510982" y="4685806"/>
                <a:ext cx="82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787C1B64-9B26-478B-AF5A-F985B05A4274}"/>
                  </a:ext>
                </a:extLst>
              </p14:cNvPr>
              <p14:cNvContentPartPr/>
              <p14:nvPr/>
            </p14:nvContentPartPr>
            <p14:xfrm>
              <a:off x="2212542" y="4567726"/>
              <a:ext cx="149760" cy="21528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787C1B64-9B26-478B-AF5A-F985B05A427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2203902" y="4559086"/>
                <a:ext cx="1674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1E630C34-3C02-4182-A228-5E2E97F11887}"/>
                  </a:ext>
                </a:extLst>
              </p14:cNvPr>
              <p14:cNvContentPartPr/>
              <p14:nvPr/>
            </p14:nvContentPartPr>
            <p14:xfrm>
              <a:off x="1971702" y="4546846"/>
              <a:ext cx="172080" cy="18792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1E630C34-3C02-4182-A228-5E2E97F1188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962721" y="4537846"/>
                <a:ext cx="189683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193C987D-EF2A-4D30-9BD6-D4BCB9503C6D}"/>
                  </a:ext>
                </a:extLst>
              </p14:cNvPr>
              <p14:cNvContentPartPr/>
              <p14:nvPr/>
            </p14:nvContentPartPr>
            <p14:xfrm>
              <a:off x="1716462" y="4680046"/>
              <a:ext cx="360" cy="36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193C987D-EF2A-4D30-9BD6-D4BCB9503C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07822" y="46710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3822A366-D27B-4CB2-A4A4-E5C70DA4C9BE}"/>
                  </a:ext>
                </a:extLst>
              </p14:cNvPr>
              <p14:cNvContentPartPr/>
              <p14:nvPr/>
            </p14:nvContentPartPr>
            <p14:xfrm>
              <a:off x="7217982" y="2260486"/>
              <a:ext cx="66600" cy="10152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3822A366-D27B-4CB2-A4A4-E5C70DA4C9BE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209342" y="2251846"/>
                <a:ext cx="84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2646081E-EF55-487E-9B41-AEC11E13E8FA}"/>
                  </a:ext>
                </a:extLst>
              </p14:cNvPr>
              <p14:cNvContentPartPr/>
              <p14:nvPr/>
            </p14:nvContentPartPr>
            <p14:xfrm>
              <a:off x="7352262" y="2293966"/>
              <a:ext cx="115920" cy="12132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2646081E-EF55-487E-9B41-AEC11E13E8F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7343290" y="2285326"/>
                <a:ext cx="133505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D858E41D-8FC7-4E7C-83E4-8CF038EC3225}"/>
                  </a:ext>
                </a:extLst>
              </p14:cNvPr>
              <p14:cNvContentPartPr/>
              <p14:nvPr/>
            </p14:nvContentPartPr>
            <p14:xfrm>
              <a:off x="7070742" y="2321326"/>
              <a:ext cx="54360" cy="3492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D858E41D-8FC7-4E7C-83E4-8CF038EC322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062102" y="2312686"/>
                <a:ext cx="72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40A36AEE-2C36-4683-A1C7-32858C10C201}"/>
                  </a:ext>
                </a:extLst>
              </p14:cNvPr>
              <p14:cNvContentPartPr/>
              <p14:nvPr/>
            </p14:nvContentPartPr>
            <p14:xfrm>
              <a:off x="6757542" y="2197486"/>
              <a:ext cx="225360" cy="1425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40A36AEE-2C36-4683-A1C7-32858C10C20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748888" y="2188846"/>
                <a:ext cx="243028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E1E1992D-3DD8-4F20-85C9-4B33E2C5F7FF}"/>
                  </a:ext>
                </a:extLst>
              </p14:cNvPr>
              <p14:cNvContentPartPr/>
              <p14:nvPr/>
            </p14:nvContentPartPr>
            <p14:xfrm>
              <a:off x="8535942" y="2450926"/>
              <a:ext cx="51480" cy="1908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E1E1992D-3DD8-4F20-85C9-4B33E2C5F7F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527302" y="2442286"/>
                <a:ext cx="69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CB91515F-9E26-4ADE-ABB1-CE92373D6A68}"/>
                  </a:ext>
                </a:extLst>
              </p14:cNvPr>
              <p14:cNvContentPartPr/>
              <p14:nvPr/>
            </p14:nvContentPartPr>
            <p14:xfrm>
              <a:off x="8534142" y="2410606"/>
              <a:ext cx="51120" cy="1692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CB91515F-9E26-4ADE-ABB1-CE92373D6A6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8525142" y="2401966"/>
                <a:ext cx="68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47A68DCD-8BBF-4D8A-B66E-73DDC825D3B2}"/>
                  </a:ext>
                </a:extLst>
              </p14:cNvPr>
              <p14:cNvContentPartPr/>
              <p14:nvPr/>
            </p14:nvContentPartPr>
            <p14:xfrm>
              <a:off x="8135262" y="2142406"/>
              <a:ext cx="339840" cy="30924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47A68DCD-8BBF-4D8A-B66E-73DDC825D3B2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126262" y="2133766"/>
                <a:ext cx="357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86A07040-17A6-4107-B3DA-82177BC44817}"/>
                  </a:ext>
                </a:extLst>
              </p14:cNvPr>
              <p14:cNvContentPartPr/>
              <p14:nvPr/>
            </p14:nvContentPartPr>
            <p14:xfrm>
              <a:off x="7878582" y="2336446"/>
              <a:ext cx="208080" cy="9072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86A07040-17A6-4107-B3DA-82177BC44817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869942" y="2327772"/>
                <a:ext cx="225720" cy="108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E455FC70-EDA5-4402-AD82-4B0EB74232C8}"/>
                  </a:ext>
                </a:extLst>
              </p14:cNvPr>
              <p14:cNvContentPartPr/>
              <p14:nvPr/>
            </p14:nvContentPartPr>
            <p14:xfrm>
              <a:off x="7608222" y="2326006"/>
              <a:ext cx="163800" cy="878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E455FC70-EDA5-4402-AD82-4B0EB74232C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599242" y="2317006"/>
                <a:ext cx="181401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3BD62624-3AC3-445D-9C03-C138280E435A}"/>
                  </a:ext>
                </a:extLst>
              </p14:cNvPr>
              <p14:cNvContentPartPr/>
              <p14:nvPr/>
            </p14:nvContentPartPr>
            <p14:xfrm>
              <a:off x="8571942" y="2073286"/>
              <a:ext cx="122040" cy="12492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3BD62624-3AC3-445D-9C03-C138280E435A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563276" y="2064646"/>
                <a:ext cx="139732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637" name="Ink 636">
                <a:extLst>
                  <a:ext uri="{FF2B5EF4-FFF2-40B4-BE49-F238E27FC236}">
                    <a16:creationId xmlns:a16="http://schemas.microsoft.com/office/drawing/2014/main" id="{B7D07752-4E52-4B6D-81EB-16441C2DABBF}"/>
                  </a:ext>
                </a:extLst>
              </p14:cNvPr>
              <p14:cNvContentPartPr/>
              <p14:nvPr/>
            </p14:nvContentPartPr>
            <p14:xfrm>
              <a:off x="8664822" y="2237806"/>
              <a:ext cx="276120" cy="342000"/>
            </p14:xfrm>
          </p:contentPart>
        </mc:Choice>
        <mc:Fallback xmlns="">
          <p:pic>
            <p:nvPicPr>
              <p:cNvPr id="637" name="Ink 636">
                <a:extLst>
                  <a:ext uri="{FF2B5EF4-FFF2-40B4-BE49-F238E27FC236}">
                    <a16:creationId xmlns:a16="http://schemas.microsoft.com/office/drawing/2014/main" id="{B7D07752-4E52-4B6D-81EB-16441C2DABBF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655822" y="2228806"/>
                <a:ext cx="2937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4A5178F6-4974-4B97-B549-425684166920}"/>
                  </a:ext>
                </a:extLst>
              </p14:cNvPr>
              <p14:cNvContentPartPr/>
              <p14:nvPr/>
            </p14:nvContentPartPr>
            <p14:xfrm>
              <a:off x="6964542" y="2718766"/>
              <a:ext cx="91800" cy="1040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4A5178F6-4974-4B97-B549-42568416692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955542" y="2709766"/>
                <a:ext cx="1094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FD750499-2326-4386-B08D-1D3E326AA81A}"/>
                  </a:ext>
                </a:extLst>
              </p14:cNvPr>
              <p14:cNvContentPartPr/>
              <p14:nvPr/>
            </p14:nvContentPartPr>
            <p14:xfrm>
              <a:off x="7414182" y="2736766"/>
              <a:ext cx="53640" cy="61920"/>
            </p14:xfrm>
          </p:contentPart>
        </mc:Choice>
        <mc:Fallback xmlns=""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FD750499-2326-4386-B08D-1D3E326AA81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7405182" y="2728126"/>
                <a:ext cx="71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9D315B22-7B78-4AF8-9797-A75273AA22F4}"/>
                  </a:ext>
                </a:extLst>
              </p14:cNvPr>
              <p14:cNvContentPartPr/>
              <p14:nvPr/>
            </p14:nvContentPartPr>
            <p14:xfrm>
              <a:off x="7677342" y="2776726"/>
              <a:ext cx="62280" cy="159120"/>
            </p14:xfrm>
          </p:contentPart>
        </mc:Choice>
        <mc:Fallback xmlns=""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9D315B22-7B78-4AF8-9797-A75273AA22F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7668702" y="2767726"/>
                <a:ext cx="79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341F087C-FC84-4192-839F-C6AF765C326A}"/>
                  </a:ext>
                </a:extLst>
              </p14:cNvPr>
              <p14:cNvContentPartPr/>
              <p14:nvPr/>
            </p14:nvContentPartPr>
            <p14:xfrm>
              <a:off x="8009982" y="2912806"/>
              <a:ext cx="42480" cy="59400"/>
            </p14:xfrm>
          </p:contentPart>
        </mc:Choice>
        <mc:Fallback xmlns=""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341F087C-FC84-4192-839F-C6AF765C326A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8000982" y="2904166"/>
                <a:ext cx="60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676" name="Ink 675">
                <a:extLst>
                  <a:ext uri="{FF2B5EF4-FFF2-40B4-BE49-F238E27FC236}">
                    <a16:creationId xmlns:a16="http://schemas.microsoft.com/office/drawing/2014/main" id="{3ED0C3DA-DDE4-4FA1-8007-4E5A8E820A7C}"/>
                  </a:ext>
                </a:extLst>
              </p14:cNvPr>
              <p14:cNvContentPartPr/>
              <p14:nvPr/>
            </p14:nvContentPartPr>
            <p14:xfrm>
              <a:off x="7858782" y="2894446"/>
              <a:ext cx="74160" cy="50040"/>
            </p14:xfrm>
          </p:contentPart>
        </mc:Choice>
        <mc:Fallback xmlns="">
          <p:pic>
            <p:nvPicPr>
              <p:cNvPr id="676" name="Ink 675">
                <a:extLst>
                  <a:ext uri="{FF2B5EF4-FFF2-40B4-BE49-F238E27FC236}">
                    <a16:creationId xmlns:a16="http://schemas.microsoft.com/office/drawing/2014/main" id="{3ED0C3DA-DDE4-4FA1-8007-4E5A8E820A7C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7850100" y="2885806"/>
                <a:ext cx="91886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677" name="Ink 676">
                <a:extLst>
                  <a:ext uri="{FF2B5EF4-FFF2-40B4-BE49-F238E27FC236}">
                    <a16:creationId xmlns:a16="http://schemas.microsoft.com/office/drawing/2014/main" id="{99C8DEF1-324C-4DB7-9469-1C3C72CFFC54}"/>
                  </a:ext>
                </a:extLst>
              </p14:cNvPr>
              <p14:cNvContentPartPr/>
              <p14:nvPr/>
            </p14:nvContentPartPr>
            <p14:xfrm>
              <a:off x="7497342" y="2833966"/>
              <a:ext cx="116640" cy="59760"/>
            </p14:xfrm>
          </p:contentPart>
        </mc:Choice>
        <mc:Fallback xmlns="">
          <p:pic>
            <p:nvPicPr>
              <p:cNvPr id="677" name="Ink 676">
                <a:extLst>
                  <a:ext uri="{FF2B5EF4-FFF2-40B4-BE49-F238E27FC236}">
                    <a16:creationId xmlns:a16="http://schemas.microsoft.com/office/drawing/2014/main" id="{99C8DEF1-324C-4DB7-9469-1C3C72CFFC54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7488702" y="2825326"/>
                <a:ext cx="134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678" name="Ink 677">
                <a:extLst>
                  <a:ext uri="{FF2B5EF4-FFF2-40B4-BE49-F238E27FC236}">
                    <a16:creationId xmlns:a16="http://schemas.microsoft.com/office/drawing/2014/main" id="{E9C76B87-607C-4B87-8CA1-FD65AB60D460}"/>
                  </a:ext>
                </a:extLst>
              </p14:cNvPr>
              <p14:cNvContentPartPr/>
              <p14:nvPr/>
            </p14:nvContentPartPr>
            <p14:xfrm>
              <a:off x="7262622" y="2778526"/>
              <a:ext cx="108360" cy="59760"/>
            </p14:xfrm>
          </p:contentPart>
        </mc:Choice>
        <mc:Fallback xmlns="">
          <p:pic>
            <p:nvPicPr>
              <p:cNvPr id="678" name="Ink 677">
                <a:extLst>
                  <a:ext uri="{FF2B5EF4-FFF2-40B4-BE49-F238E27FC236}">
                    <a16:creationId xmlns:a16="http://schemas.microsoft.com/office/drawing/2014/main" id="{E9C76B87-607C-4B87-8CA1-FD65AB60D46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7253622" y="2769886"/>
                <a:ext cx="12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2351D5F1-A3AB-4957-A90B-11EE3CA72769}"/>
                  </a:ext>
                </a:extLst>
              </p14:cNvPr>
              <p14:cNvContentPartPr/>
              <p14:nvPr/>
            </p14:nvContentPartPr>
            <p14:xfrm>
              <a:off x="7105662" y="2729206"/>
              <a:ext cx="108360" cy="10404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2351D5F1-A3AB-4957-A90B-11EE3CA72769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096692" y="2720206"/>
                <a:ext cx="125942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95548BE7-AE76-42FF-B976-7EBD892A2FB8}"/>
                  </a:ext>
                </a:extLst>
              </p14:cNvPr>
              <p14:cNvContentPartPr/>
              <p14:nvPr/>
            </p14:nvContentPartPr>
            <p14:xfrm>
              <a:off x="7264062" y="3159406"/>
              <a:ext cx="57960" cy="1512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95548BE7-AE76-42FF-B976-7EBD892A2FB8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255062" y="3150406"/>
                <a:ext cx="756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3538B721-C79D-45CF-8D55-1FD3C19AF536}"/>
                  </a:ext>
                </a:extLst>
              </p14:cNvPr>
              <p14:cNvContentPartPr/>
              <p14:nvPr/>
            </p14:nvContentPartPr>
            <p14:xfrm>
              <a:off x="7268382" y="3119806"/>
              <a:ext cx="66600" cy="1836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3538B721-C79D-45CF-8D55-1FD3C19AF536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7259382" y="3111166"/>
                <a:ext cx="84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7AABBB1D-0F6B-4768-A209-55EAF2F6DFB7}"/>
                  </a:ext>
                </a:extLst>
              </p14:cNvPr>
              <p14:cNvContentPartPr/>
              <p14:nvPr/>
            </p14:nvContentPartPr>
            <p14:xfrm>
              <a:off x="7420662" y="3228886"/>
              <a:ext cx="75960" cy="8892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7AABBB1D-0F6B-4768-A209-55EAF2F6DFB7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7411662" y="3219886"/>
                <a:ext cx="936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F5AB944B-18D1-46D6-8726-BF63226A3151}"/>
                  </a:ext>
                </a:extLst>
              </p14:cNvPr>
              <p14:cNvContentPartPr/>
              <p14:nvPr/>
            </p14:nvContentPartPr>
            <p14:xfrm>
              <a:off x="8031942" y="3070846"/>
              <a:ext cx="598320" cy="45180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F5AB944B-18D1-46D6-8726-BF63226A3151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8023302" y="3062206"/>
                <a:ext cx="6159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1EE2CE9E-B1BA-42C1-AC5C-C465A0911B6D}"/>
                  </a:ext>
                </a:extLst>
              </p14:cNvPr>
              <p14:cNvContentPartPr/>
              <p14:nvPr/>
            </p14:nvContentPartPr>
            <p14:xfrm>
              <a:off x="7777422" y="3192166"/>
              <a:ext cx="166320" cy="9468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1EE2CE9E-B1BA-42C1-AC5C-C465A0911B6D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7768422" y="3183526"/>
                <a:ext cx="183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704" name="Ink 703">
                <a:extLst>
                  <a:ext uri="{FF2B5EF4-FFF2-40B4-BE49-F238E27FC236}">
                    <a16:creationId xmlns:a16="http://schemas.microsoft.com/office/drawing/2014/main" id="{C06D344A-EF5C-447B-B0E1-AA3DC7A1F3FA}"/>
                  </a:ext>
                </a:extLst>
              </p14:cNvPr>
              <p14:cNvContentPartPr/>
              <p14:nvPr/>
            </p14:nvContentPartPr>
            <p14:xfrm>
              <a:off x="7541982" y="3258046"/>
              <a:ext cx="96120" cy="98640"/>
            </p14:xfrm>
          </p:contentPart>
        </mc:Choice>
        <mc:Fallback xmlns="">
          <p:pic>
            <p:nvPicPr>
              <p:cNvPr id="704" name="Ink 703">
                <a:extLst>
                  <a:ext uri="{FF2B5EF4-FFF2-40B4-BE49-F238E27FC236}">
                    <a16:creationId xmlns:a16="http://schemas.microsoft.com/office/drawing/2014/main" id="{C06D344A-EF5C-447B-B0E1-AA3DC7A1F3FA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7533342" y="3249406"/>
                <a:ext cx="1137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1E2B8386-66D5-49A7-A0AA-8A4B64CD5EFB}"/>
                  </a:ext>
                </a:extLst>
              </p14:cNvPr>
              <p14:cNvContentPartPr/>
              <p14:nvPr/>
            </p14:nvContentPartPr>
            <p14:xfrm>
              <a:off x="7425342" y="3076606"/>
              <a:ext cx="131760" cy="118440"/>
            </p14:xfrm>
          </p:contentPart>
        </mc:Choice>
        <mc:Fallback xmlns=""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1E2B8386-66D5-49A7-A0AA-8A4B64CD5EFB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416342" y="3067940"/>
                <a:ext cx="149400" cy="136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706" name="Ink 705">
                <a:extLst>
                  <a:ext uri="{FF2B5EF4-FFF2-40B4-BE49-F238E27FC236}">
                    <a16:creationId xmlns:a16="http://schemas.microsoft.com/office/drawing/2014/main" id="{2F5E43FA-9164-4122-9CAE-F354869E3926}"/>
                  </a:ext>
                </a:extLst>
              </p14:cNvPr>
              <p14:cNvContentPartPr/>
              <p14:nvPr/>
            </p14:nvContentPartPr>
            <p14:xfrm>
              <a:off x="6971382" y="3031246"/>
              <a:ext cx="236880" cy="121680"/>
            </p14:xfrm>
          </p:contentPart>
        </mc:Choice>
        <mc:Fallback xmlns="">
          <p:pic>
            <p:nvPicPr>
              <p:cNvPr id="706" name="Ink 705">
                <a:extLst>
                  <a:ext uri="{FF2B5EF4-FFF2-40B4-BE49-F238E27FC236}">
                    <a16:creationId xmlns:a16="http://schemas.microsoft.com/office/drawing/2014/main" id="{2F5E43FA-9164-4122-9CAE-F354869E3926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6962742" y="3022246"/>
                <a:ext cx="254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2D9D8D7E-6A82-4936-B593-CD98B7DEDDC1}"/>
                  </a:ext>
                </a:extLst>
              </p14:cNvPr>
              <p14:cNvContentPartPr/>
              <p14:nvPr/>
            </p14:nvContentPartPr>
            <p14:xfrm>
              <a:off x="875862" y="4752046"/>
              <a:ext cx="320400" cy="24768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2D9D8D7E-6A82-4936-B593-CD98B7DEDDC1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866872" y="4743046"/>
                <a:ext cx="3380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719" name="Ink 718">
                <a:extLst>
                  <a:ext uri="{FF2B5EF4-FFF2-40B4-BE49-F238E27FC236}">
                    <a16:creationId xmlns:a16="http://schemas.microsoft.com/office/drawing/2014/main" id="{5ED2BD21-89DD-4510-833B-FA7D258B5603}"/>
                  </a:ext>
                </a:extLst>
              </p14:cNvPr>
              <p14:cNvContentPartPr/>
              <p14:nvPr/>
            </p14:nvContentPartPr>
            <p14:xfrm>
              <a:off x="1472382" y="4864726"/>
              <a:ext cx="51840" cy="43920"/>
            </p14:xfrm>
          </p:contentPart>
        </mc:Choice>
        <mc:Fallback xmlns="">
          <p:pic>
            <p:nvPicPr>
              <p:cNvPr id="719" name="Ink 718">
                <a:extLst>
                  <a:ext uri="{FF2B5EF4-FFF2-40B4-BE49-F238E27FC236}">
                    <a16:creationId xmlns:a16="http://schemas.microsoft.com/office/drawing/2014/main" id="{5ED2BD21-89DD-4510-833B-FA7D258B5603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463382" y="4855726"/>
                <a:ext cx="69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722" name="Ink 721">
                <a:extLst>
                  <a:ext uri="{FF2B5EF4-FFF2-40B4-BE49-F238E27FC236}">
                    <a16:creationId xmlns:a16="http://schemas.microsoft.com/office/drawing/2014/main" id="{26FDB9EC-8FA0-40B4-B7AA-3884B8072A03}"/>
                  </a:ext>
                </a:extLst>
              </p14:cNvPr>
              <p14:cNvContentPartPr/>
              <p14:nvPr/>
            </p14:nvContentPartPr>
            <p14:xfrm>
              <a:off x="1599822" y="4916566"/>
              <a:ext cx="56520" cy="78120"/>
            </p14:xfrm>
          </p:contentPart>
        </mc:Choice>
        <mc:Fallback xmlns="">
          <p:pic>
            <p:nvPicPr>
              <p:cNvPr id="722" name="Ink 721">
                <a:extLst>
                  <a:ext uri="{FF2B5EF4-FFF2-40B4-BE49-F238E27FC236}">
                    <a16:creationId xmlns:a16="http://schemas.microsoft.com/office/drawing/2014/main" id="{26FDB9EC-8FA0-40B4-B7AA-3884B8072A0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590822" y="4907566"/>
                <a:ext cx="741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723" name="Ink 722">
                <a:extLst>
                  <a:ext uri="{FF2B5EF4-FFF2-40B4-BE49-F238E27FC236}">
                    <a16:creationId xmlns:a16="http://schemas.microsoft.com/office/drawing/2014/main" id="{82274764-99AF-4702-A57F-D32579E1105E}"/>
                  </a:ext>
                </a:extLst>
              </p14:cNvPr>
              <p14:cNvContentPartPr/>
              <p14:nvPr/>
            </p14:nvContentPartPr>
            <p14:xfrm>
              <a:off x="1725102" y="4799566"/>
              <a:ext cx="39240" cy="159840"/>
            </p14:xfrm>
          </p:contentPart>
        </mc:Choice>
        <mc:Fallback xmlns="">
          <p:pic>
            <p:nvPicPr>
              <p:cNvPr id="723" name="Ink 722">
                <a:extLst>
                  <a:ext uri="{FF2B5EF4-FFF2-40B4-BE49-F238E27FC236}">
                    <a16:creationId xmlns:a16="http://schemas.microsoft.com/office/drawing/2014/main" id="{82274764-99AF-4702-A57F-D32579E1105E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1716102" y="4790926"/>
                <a:ext cx="568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BBEFBE4A-A28F-4F01-9C24-93CF5A583789}"/>
                  </a:ext>
                </a:extLst>
              </p14:cNvPr>
              <p14:cNvContentPartPr/>
              <p14:nvPr/>
            </p14:nvContentPartPr>
            <p14:xfrm>
              <a:off x="1851822" y="4937806"/>
              <a:ext cx="57600" cy="1008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BBEFBE4A-A28F-4F01-9C24-93CF5A583789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1843182" y="4929166"/>
                <a:ext cx="752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A5A6D235-7E42-4B34-A71D-672680219134}"/>
                  </a:ext>
                </a:extLst>
              </p14:cNvPr>
              <p14:cNvContentPartPr/>
              <p14:nvPr/>
            </p14:nvContentPartPr>
            <p14:xfrm>
              <a:off x="1829862" y="4900006"/>
              <a:ext cx="75960" cy="288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A5A6D235-7E42-4B34-A71D-6726802191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1222" y="4891006"/>
                <a:ext cx="936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94EF9AE1-347E-4E77-A7A2-774E3863286F}"/>
                  </a:ext>
                </a:extLst>
              </p14:cNvPr>
              <p14:cNvContentPartPr/>
              <p14:nvPr/>
            </p14:nvContentPartPr>
            <p14:xfrm>
              <a:off x="1578942" y="4788406"/>
              <a:ext cx="83880" cy="9684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94EF9AE1-347E-4E77-A7A2-774E3863286F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570302" y="4779406"/>
                <a:ext cx="101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6149B303-AA43-4245-85EF-4FDE694F3B05}"/>
                  </a:ext>
                </a:extLst>
              </p14:cNvPr>
              <p14:cNvContentPartPr/>
              <p14:nvPr/>
            </p14:nvContentPartPr>
            <p14:xfrm>
              <a:off x="1245582" y="4772206"/>
              <a:ext cx="162000" cy="17496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6149B303-AA43-4245-85EF-4FDE694F3B05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236582" y="4763584"/>
                <a:ext cx="179640" cy="192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730" name="Ink 729">
                <a:extLst>
                  <a:ext uri="{FF2B5EF4-FFF2-40B4-BE49-F238E27FC236}">
                    <a16:creationId xmlns:a16="http://schemas.microsoft.com/office/drawing/2014/main" id="{9C405480-86B0-40D7-9F0F-8C02866653C3}"/>
                  </a:ext>
                </a:extLst>
              </p14:cNvPr>
              <p14:cNvContentPartPr/>
              <p14:nvPr/>
            </p14:nvContentPartPr>
            <p14:xfrm>
              <a:off x="2092302" y="4855006"/>
              <a:ext cx="52200" cy="106200"/>
            </p14:xfrm>
          </p:contentPart>
        </mc:Choice>
        <mc:Fallback xmlns="">
          <p:pic>
            <p:nvPicPr>
              <p:cNvPr id="730" name="Ink 729">
                <a:extLst>
                  <a:ext uri="{FF2B5EF4-FFF2-40B4-BE49-F238E27FC236}">
                    <a16:creationId xmlns:a16="http://schemas.microsoft.com/office/drawing/2014/main" id="{9C405480-86B0-40D7-9F0F-8C02866653C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083662" y="4846366"/>
                <a:ext cx="698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731" name="Ink 730">
                <a:extLst>
                  <a:ext uri="{FF2B5EF4-FFF2-40B4-BE49-F238E27FC236}">
                    <a16:creationId xmlns:a16="http://schemas.microsoft.com/office/drawing/2014/main" id="{85657FB5-35D1-48F0-AB41-3F842F604448}"/>
                  </a:ext>
                </a:extLst>
              </p14:cNvPr>
              <p14:cNvContentPartPr/>
              <p14:nvPr/>
            </p14:nvContentPartPr>
            <p14:xfrm>
              <a:off x="2201742" y="4839526"/>
              <a:ext cx="25560" cy="137520"/>
            </p14:xfrm>
          </p:contentPart>
        </mc:Choice>
        <mc:Fallback xmlns="">
          <p:pic>
            <p:nvPicPr>
              <p:cNvPr id="731" name="Ink 730">
                <a:extLst>
                  <a:ext uri="{FF2B5EF4-FFF2-40B4-BE49-F238E27FC236}">
                    <a16:creationId xmlns:a16="http://schemas.microsoft.com/office/drawing/2014/main" id="{85657FB5-35D1-48F0-AB41-3F842F604448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193102" y="4830886"/>
                <a:ext cx="43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734" name="Ink 733">
                <a:extLst>
                  <a:ext uri="{FF2B5EF4-FFF2-40B4-BE49-F238E27FC236}">
                    <a16:creationId xmlns:a16="http://schemas.microsoft.com/office/drawing/2014/main" id="{54A136F7-2FE0-42A2-AB8A-E6578A6A9F7E}"/>
                  </a:ext>
                </a:extLst>
              </p14:cNvPr>
              <p14:cNvContentPartPr/>
              <p14:nvPr/>
            </p14:nvContentPartPr>
            <p14:xfrm>
              <a:off x="2300742" y="4980646"/>
              <a:ext cx="52200" cy="83160"/>
            </p14:xfrm>
          </p:contentPart>
        </mc:Choice>
        <mc:Fallback xmlns="">
          <p:pic>
            <p:nvPicPr>
              <p:cNvPr id="734" name="Ink 733">
                <a:extLst>
                  <a:ext uri="{FF2B5EF4-FFF2-40B4-BE49-F238E27FC236}">
                    <a16:creationId xmlns:a16="http://schemas.microsoft.com/office/drawing/2014/main" id="{54A136F7-2FE0-42A2-AB8A-E6578A6A9F7E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291742" y="4972006"/>
                <a:ext cx="69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735" name="Ink 734">
                <a:extLst>
                  <a:ext uri="{FF2B5EF4-FFF2-40B4-BE49-F238E27FC236}">
                    <a16:creationId xmlns:a16="http://schemas.microsoft.com/office/drawing/2014/main" id="{A9F6E8C6-18E4-4276-AF27-7A7C2B0023C3}"/>
                  </a:ext>
                </a:extLst>
              </p14:cNvPr>
              <p14:cNvContentPartPr/>
              <p14:nvPr/>
            </p14:nvContentPartPr>
            <p14:xfrm>
              <a:off x="2420622" y="4864726"/>
              <a:ext cx="42840" cy="158400"/>
            </p14:xfrm>
          </p:contentPart>
        </mc:Choice>
        <mc:Fallback xmlns="">
          <p:pic>
            <p:nvPicPr>
              <p:cNvPr id="735" name="Ink 734">
                <a:extLst>
                  <a:ext uri="{FF2B5EF4-FFF2-40B4-BE49-F238E27FC236}">
                    <a16:creationId xmlns:a16="http://schemas.microsoft.com/office/drawing/2014/main" id="{A9F6E8C6-18E4-4276-AF27-7A7C2B0023C3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411982" y="4855726"/>
                <a:ext cx="604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736" name="Ink 735">
                <a:extLst>
                  <a:ext uri="{FF2B5EF4-FFF2-40B4-BE49-F238E27FC236}">
                    <a16:creationId xmlns:a16="http://schemas.microsoft.com/office/drawing/2014/main" id="{26EAF520-F8A0-4253-9F1D-FDB92CBB25FF}"/>
                  </a:ext>
                </a:extLst>
              </p14:cNvPr>
              <p14:cNvContentPartPr/>
              <p14:nvPr/>
            </p14:nvContentPartPr>
            <p14:xfrm>
              <a:off x="2519982" y="4975606"/>
              <a:ext cx="56160" cy="14040"/>
            </p14:xfrm>
          </p:contentPart>
        </mc:Choice>
        <mc:Fallback xmlns="">
          <p:pic>
            <p:nvPicPr>
              <p:cNvPr id="736" name="Ink 735">
                <a:extLst>
                  <a:ext uri="{FF2B5EF4-FFF2-40B4-BE49-F238E27FC236}">
                    <a16:creationId xmlns:a16="http://schemas.microsoft.com/office/drawing/2014/main" id="{26EAF520-F8A0-4253-9F1D-FDB92CBB25F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2511342" y="4966606"/>
                <a:ext cx="73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325EFBF9-FBDE-413B-A270-0932C7B98794}"/>
                  </a:ext>
                </a:extLst>
              </p14:cNvPr>
              <p14:cNvContentPartPr/>
              <p14:nvPr/>
            </p14:nvContentPartPr>
            <p14:xfrm>
              <a:off x="2522862" y="4936006"/>
              <a:ext cx="60480" cy="1044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325EFBF9-FBDE-413B-A270-0932C7B9879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514222" y="4927006"/>
                <a:ext cx="781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741" name="Ink 740">
                <a:extLst>
                  <a:ext uri="{FF2B5EF4-FFF2-40B4-BE49-F238E27FC236}">
                    <a16:creationId xmlns:a16="http://schemas.microsoft.com/office/drawing/2014/main" id="{58FB13C6-2E37-4660-B9C6-51BF1EC72E11}"/>
                  </a:ext>
                </a:extLst>
              </p14:cNvPr>
              <p14:cNvContentPartPr/>
              <p14:nvPr/>
            </p14:nvContentPartPr>
            <p14:xfrm>
              <a:off x="2269782" y="4856086"/>
              <a:ext cx="99360" cy="93960"/>
            </p14:xfrm>
          </p:contentPart>
        </mc:Choice>
        <mc:Fallback xmlns="">
          <p:pic>
            <p:nvPicPr>
              <p:cNvPr id="741" name="Ink 740">
                <a:extLst>
                  <a:ext uri="{FF2B5EF4-FFF2-40B4-BE49-F238E27FC236}">
                    <a16:creationId xmlns:a16="http://schemas.microsoft.com/office/drawing/2014/main" id="{58FB13C6-2E37-4660-B9C6-51BF1EC72E11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260782" y="4847086"/>
                <a:ext cx="1170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742" name="Ink 741">
                <a:extLst>
                  <a:ext uri="{FF2B5EF4-FFF2-40B4-BE49-F238E27FC236}">
                    <a16:creationId xmlns:a16="http://schemas.microsoft.com/office/drawing/2014/main" id="{C711CF65-5805-4D2E-8DC1-7B22FC0F7600}"/>
                  </a:ext>
                </a:extLst>
              </p14:cNvPr>
              <p14:cNvContentPartPr/>
              <p14:nvPr/>
            </p14:nvContentPartPr>
            <p14:xfrm>
              <a:off x="1358622" y="3256246"/>
              <a:ext cx="447120" cy="393480"/>
            </p14:xfrm>
          </p:contentPart>
        </mc:Choice>
        <mc:Fallback xmlns="">
          <p:pic>
            <p:nvPicPr>
              <p:cNvPr id="742" name="Ink 741">
                <a:extLst>
                  <a:ext uri="{FF2B5EF4-FFF2-40B4-BE49-F238E27FC236}">
                    <a16:creationId xmlns:a16="http://schemas.microsoft.com/office/drawing/2014/main" id="{C711CF65-5805-4D2E-8DC1-7B22FC0F7600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349622" y="3247246"/>
                <a:ext cx="4647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744" name="Ink 743">
                <a:extLst>
                  <a:ext uri="{FF2B5EF4-FFF2-40B4-BE49-F238E27FC236}">
                    <a16:creationId xmlns:a16="http://schemas.microsoft.com/office/drawing/2014/main" id="{D043C4C5-52D5-4764-AC62-B364845A78EB}"/>
                  </a:ext>
                </a:extLst>
              </p14:cNvPr>
              <p14:cNvContentPartPr/>
              <p14:nvPr/>
            </p14:nvContentPartPr>
            <p14:xfrm>
              <a:off x="2536182" y="3315646"/>
              <a:ext cx="626400" cy="403200"/>
            </p14:xfrm>
          </p:contentPart>
        </mc:Choice>
        <mc:Fallback xmlns="">
          <p:pic>
            <p:nvPicPr>
              <p:cNvPr id="744" name="Ink 743">
                <a:extLst>
                  <a:ext uri="{FF2B5EF4-FFF2-40B4-BE49-F238E27FC236}">
                    <a16:creationId xmlns:a16="http://schemas.microsoft.com/office/drawing/2014/main" id="{D043C4C5-52D5-4764-AC62-B364845A78EB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527187" y="3307006"/>
                <a:ext cx="64403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84B96B5B-4BD9-43DC-B468-02542D1CE071}"/>
                  </a:ext>
                </a:extLst>
              </p14:cNvPr>
              <p14:cNvContentPartPr/>
              <p14:nvPr/>
            </p14:nvContentPartPr>
            <p14:xfrm>
              <a:off x="4107582" y="4806406"/>
              <a:ext cx="199080" cy="13140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84B96B5B-4BD9-43DC-B468-02542D1CE071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098942" y="4797406"/>
                <a:ext cx="216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753" name="Ink 752">
                <a:extLst>
                  <a:ext uri="{FF2B5EF4-FFF2-40B4-BE49-F238E27FC236}">
                    <a16:creationId xmlns:a16="http://schemas.microsoft.com/office/drawing/2014/main" id="{5A6AB70E-76DC-4645-A2C9-2C3D66F7DC51}"/>
                  </a:ext>
                </a:extLst>
              </p14:cNvPr>
              <p14:cNvContentPartPr/>
              <p14:nvPr/>
            </p14:nvContentPartPr>
            <p14:xfrm>
              <a:off x="2633742" y="4513726"/>
              <a:ext cx="1315080" cy="611280"/>
            </p14:xfrm>
          </p:contentPart>
        </mc:Choice>
        <mc:Fallback xmlns="">
          <p:pic>
            <p:nvPicPr>
              <p:cNvPr id="753" name="Ink 752">
                <a:extLst>
                  <a:ext uri="{FF2B5EF4-FFF2-40B4-BE49-F238E27FC236}">
                    <a16:creationId xmlns:a16="http://schemas.microsoft.com/office/drawing/2014/main" id="{5A6AB70E-76DC-4645-A2C9-2C3D66F7DC5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624744" y="4504726"/>
                <a:ext cx="1332715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759" name="Ink 758">
                <a:extLst>
                  <a:ext uri="{FF2B5EF4-FFF2-40B4-BE49-F238E27FC236}">
                    <a16:creationId xmlns:a16="http://schemas.microsoft.com/office/drawing/2014/main" id="{9A9607A6-98B2-473A-87C7-D2146314F01C}"/>
                  </a:ext>
                </a:extLst>
              </p14:cNvPr>
              <p14:cNvContentPartPr/>
              <p14:nvPr/>
            </p14:nvContentPartPr>
            <p14:xfrm>
              <a:off x="5245902" y="4881286"/>
              <a:ext cx="75240" cy="90000"/>
            </p14:xfrm>
          </p:contentPart>
        </mc:Choice>
        <mc:Fallback xmlns="">
          <p:pic>
            <p:nvPicPr>
              <p:cNvPr id="759" name="Ink 758">
                <a:extLst>
                  <a:ext uri="{FF2B5EF4-FFF2-40B4-BE49-F238E27FC236}">
                    <a16:creationId xmlns:a16="http://schemas.microsoft.com/office/drawing/2014/main" id="{9A9607A6-98B2-473A-87C7-D2146314F01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5237262" y="4872646"/>
                <a:ext cx="928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762" name="Ink 761">
                <a:extLst>
                  <a:ext uri="{FF2B5EF4-FFF2-40B4-BE49-F238E27FC236}">
                    <a16:creationId xmlns:a16="http://schemas.microsoft.com/office/drawing/2014/main" id="{03658A4D-FC5A-4077-9387-D1AC010F26CE}"/>
                  </a:ext>
                </a:extLst>
              </p14:cNvPr>
              <p14:cNvContentPartPr/>
              <p14:nvPr/>
            </p14:nvContentPartPr>
            <p14:xfrm>
              <a:off x="5622822" y="4887046"/>
              <a:ext cx="189720" cy="104760"/>
            </p14:xfrm>
          </p:contentPart>
        </mc:Choice>
        <mc:Fallback xmlns="">
          <p:pic>
            <p:nvPicPr>
              <p:cNvPr id="762" name="Ink 761">
                <a:extLst>
                  <a:ext uri="{FF2B5EF4-FFF2-40B4-BE49-F238E27FC236}">
                    <a16:creationId xmlns:a16="http://schemas.microsoft.com/office/drawing/2014/main" id="{03658A4D-FC5A-4077-9387-D1AC010F26CE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614182" y="4878046"/>
                <a:ext cx="207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767" name="Ink 766">
                <a:extLst>
                  <a:ext uri="{FF2B5EF4-FFF2-40B4-BE49-F238E27FC236}">
                    <a16:creationId xmlns:a16="http://schemas.microsoft.com/office/drawing/2014/main" id="{19ABDBF5-B484-44F3-8B7D-DD7EE4882BBD}"/>
                  </a:ext>
                </a:extLst>
              </p14:cNvPr>
              <p14:cNvContentPartPr/>
              <p14:nvPr/>
            </p14:nvContentPartPr>
            <p14:xfrm>
              <a:off x="5969502" y="4884166"/>
              <a:ext cx="255600" cy="135720"/>
            </p14:xfrm>
          </p:contentPart>
        </mc:Choice>
        <mc:Fallback xmlns="">
          <p:pic>
            <p:nvPicPr>
              <p:cNvPr id="767" name="Ink 766">
                <a:extLst>
                  <a:ext uri="{FF2B5EF4-FFF2-40B4-BE49-F238E27FC236}">
                    <a16:creationId xmlns:a16="http://schemas.microsoft.com/office/drawing/2014/main" id="{19ABDBF5-B484-44F3-8B7D-DD7EE4882BBD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960874" y="4875526"/>
                <a:ext cx="273215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768" name="Ink 767">
                <a:extLst>
                  <a:ext uri="{FF2B5EF4-FFF2-40B4-BE49-F238E27FC236}">
                    <a16:creationId xmlns:a16="http://schemas.microsoft.com/office/drawing/2014/main" id="{C9F79A77-9C47-4A08-B210-6B990CCC5215}"/>
                  </a:ext>
                </a:extLst>
              </p14:cNvPr>
              <p14:cNvContentPartPr/>
              <p14:nvPr/>
            </p14:nvContentPartPr>
            <p14:xfrm>
              <a:off x="5454342" y="4814686"/>
              <a:ext cx="96120" cy="138960"/>
            </p14:xfrm>
          </p:contentPart>
        </mc:Choice>
        <mc:Fallback xmlns="">
          <p:pic>
            <p:nvPicPr>
              <p:cNvPr id="768" name="Ink 767">
                <a:extLst>
                  <a:ext uri="{FF2B5EF4-FFF2-40B4-BE49-F238E27FC236}">
                    <a16:creationId xmlns:a16="http://schemas.microsoft.com/office/drawing/2014/main" id="{C9F79A77-9C47-4A08-B210-6B990CCC521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45342" y="4806046"/>
                <a:ext cx="113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1F7196B9-F1FC-4F6F-9E4E-1E36A825E04E}"/>
                  </a:ext>
                </a:extLst>
              </p14:cNvPr>
              <p14:cNvContentPartPr/>
              <p14:nvPr/>
            </p14:nvContentPartPr>
            <p14:xfrm>
              <a:off x="4825062" y="4752046"/>
              <a:ext cx="254880" cy="21816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1F7196B9-F1FC-4F6F-9E4E-1E36A825E04E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816062" y="4743046"/>
                <a:ext cx="2725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770" name="Ink 769">
                <a:extLst>
                  <a:ext uri="{FF2B5EF4-FFF2-40B4-BE49-F238E27FC236}">
                    <a16:creationId xmlns:a16="http://schemas.microsoft.com/office/drawing/2014/main" id="{21327EE1-9FD0-436F-8C7F-B367D74BB3F6}"/>
                  </a:ext>
                </a:extLst>
              </p14:cNvPr>
              <p14:cNvContentPartPr/>
              <p14:nvPr/>
            </p14:nvContentPartPr>
            <p14:xfrm>
              <a:off x="4557582" y="4757806"/>
              <a:ext cx="79560" cy="145080"/>
            </p14:xfrm>
          </p:contentPart>
        </mc:Choice>
        <mc:Fallback xmlns="">
          <p:pic>
            <p:nvPicPr>
              <p:cNvPr id="770" name="Ink 769">
                <a:extLst>
                  <a:ext uri="{FF2B5EF4-FFF2-40B4-BE49-F238E27FC236}">
                    <a16:creationId xmlns:a16="http://schemas.microsoft.com/office/drawing/2014/main" id="{21327EE1-9FD0-436F-8C7F-B367D74BB3F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548942" y="4748806"/>
                <a:ext cx="97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B8A7FBF2-5C87-48F8-9B6B-5550E108241B}"/>
                  </a:ext>
                </a:extLst>
              </p14:cNvPr>
              <p14:cNvContentPartPr/>
              <p14:nvPr/>
            </p14:nvContentPartPr>
            <p14:xfrm>
              <a:off x="6426342" y="4944646"/>
              <a:ext cx="73800" cy="6696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B8A7FBF2-5C87-48F8-9B6B-5550E108241B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417342" y="4936006"/>
                <a:ext cx="91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A66B577F-C9CC-43E7-BD11-2C9C056E62E0}"/>
                  </a:ext>
                </a:extLst>
              </p14:cNvPr>
              <p14:cNvContentPartPr/>
              <p14:nvPr/>
            </p14:nvContentPartPr>
            <p14:xfrm>
              <a:off x="7101702" y="4960486"/>
              <a:ext cx="53280" cy="4680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A66B577F-C9CC-43E7-BD11-2C9C056E62E0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093062" y="4951486"/>
                <a:ext cx="70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787" name="Ink 786">
                <a:extLst>
                  <a:ext uri="{FF2B5EF4-FFF2-40B4-BE49-F238E27FC236}">
                    <a16:creationId xmlns:a16="http://schemas.microsoft.com/office/drawing/2014/main" id="{0F4FEDC0-819E-47B6-A7BA-310949CCB8D0}"/>
                  </a:ext>
                </a:extLst>
              </p14:cNvPr>
              <p14:cNvContentPartPr/>
              <p14:nvPr/>
            </p14:nvContentPartPr>
            <p14:xfrm>
              <a:off x="7252182" y="5013766"/>
              <a:ext cx="49680" cy="83520"/>
            </p14:xfrm>
          </p:contentPart>
        </mc:Choice>
        <mc:Fallback xmlns="">
          <p:pic>
            <p:nvPicPr>
              <p:cNvPr id="787" name="Ink 786">
                <a:extLst>
                  <a:ext uri="{FF2B5EF4-FFF2-40B4-BE49-F238E27FC236}">
                    <a16:creationId xmlns:a16="http://schemas.microsoft.com/office/drawing/2014/main" id="{0F4FEDC0-819E-47B6-A7BA-310949CCB8D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243542" y="5004766"/>
                <a:ext cx="67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461DFDC5-7188-4336-B6FB-127359AD0D74}"/>
                  </a:ext>
                </a:extLst>
              </p14:cNvPr>
              <p14:cNvContentPartPr/>
              <p14:nvPr/>
            </p14:nvContentPartPr>
            <p14:xfrm>
              <a:off x="7367742" y="4864726"/>
              <a:ext cx="58320" cy="19044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461DFDC5-7188-4336-B6FB-127359AD0D7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358742" y="4855726"/>
                <a:ext cx="75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15D7E977-7D12-4713-8915-8E07C5E64655}"/>
                  </a:ext>
                </a:extLst>
              </p14:cNvPr>
              <p14:cNvContentPartPr/>
              <p14:nvPr/>
            </p14:nvContentPartPr>
            <p14:xfrm>
              <a:off x="7504902" y="5030686"/>
              <a:ext cx="17280" cy="1260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15D7E977-7D12-4713-8915-8E07C5E64655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496262" y="5022046"/>
                <a:ext cx="34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790" name="Ink 789">
                <a:extLst>
                  <a:ext uri="{FF2B5EF4-FFF2-40B4-BE49-F238E27FC236}">
                    <a16:creationId xmlns:a16="http://schemas.microsoft.com/office/drawing/2014/main" id="{1380FA11-9676-489D-AE18-150CB530D3A9}"/>
                  </a:ext>
                </a:extLst>
              </p14:cNvPr>
              <p14:cNvContentPartPr/>
              <p14:nvPr/>
            </p14:nvContentPartPr>
            <p14:xfrm>
              <a:off x="7213302" y="4871206"/>
              <a:ext cx="102600" cy="115560"/>
            </p14:xfrm>
          </p:contentPart>
        </mc:Choice>
        <mc:Fallback xmlns="">
          <p:pic>
            <p:nvPicPr>
              <p:cNvPr id="790" name="Ink 789">
                <a:extLst>
                  <a:ext uri="{FF2B5EF4-FFF2-40B4-BE49-F238E27FC236}">
                    <a16:creationId xmlns:a16="http://schemas.microsoft.com/office/drawing/2014/main" id="{1380FA11-9676-489D-AE18-150CB530D3A9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204662" y="4862566"/>
                <a:ext cx="1202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791" name="Ink 790">
                <a:extLst>
                  <a:ext uri="{FF2B5EF4-FFF2-40B4-BE49-F238E27FC236}">
                    <a16:creationId xmlns:a16="http://schemas.microsoft.com/office/drawing/2014/main" id="{8173595D-8AA2-49BF-A44A-A894D9C9D9DD}"/>
                  </a:ext>
                </a:extLst>
              </p14:cNvPr>
              <p14:cNvContentPartPr/>
              <p14:nvPr/>
            </p14:nvContentPartPr>
            <p14:xfrm>
              <a:off x="6880302" y="4843846"/>
              <a:ext cx="176040" cy="198720"/>
            </p14:xfrm>
          </p:contentPart>
        </mc:Choice>
        <mc:Fallback xmlns="">
          <p:pic>
            <p:nvPicPr>
              <p:cNvPr id="791" name="Ink 790">
                <a:extLst>
                  <a:ext uri="{FF2B5EF4-FFF2-40B4-BE49-F238E27FC236}">
                    <a16:creationId xmlns:a16="http://schemas.microsoft.com/office/drawing/2014/main" id="{8173595D-8AA2-49BF-A44A-A894D9C9D9DD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871302" y="4835206"/>
                <a:ext cx="1936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792" name="Ink 791">
                <a:extLst>
                  <a:ext uri="{FF2B5EF4-FFF2-40B4-BE49-F238E27FC236}">
                    <a16:creationId xmlns:a16="http://schemas.microsoft.com/office/drawing/2014/main" id="{9CD53698-C7D3-40DB-9106-0B14526577D8}"/>
                  </a:ext>
                </a:extLst>
              </p14:cNvPr>
              <p14:cNvContentPartPr/>
              <p14:nvPr/>
            </p14:nvContentPartPr>
            <p14:xfrm>
              <a:off x="6569622" y="4903606"/>
              <a:ext cx="65520" cy="110520"/>
            </p14:xfrm>
          </p:contentPart>
        </mc:Choice>
        <mc:Fallback xmlns="">
          <p:pic>
            <p:nvPicPr>
              <p:cNvPr id="792" name="Ink 791">
                <a:extLst>
                  <a:ext uri="{FF2B5EF4-FFF2-40B4-BE49-F238E27FC236}">
                    <a16:creationId xmlns:a16="http://schemas.microsoft.com/office/drawing/2014/main" id="{9CD53698-C7D3-40DB-9106-0B14526577D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560622" y="4894606"/>
                <a:ext cx="831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796" name="Ink 795">
                <a:extLst>
                  <a:ext uri="{FF2B5EF4-FFF2-40B4-BE49-F238E27FC236}">
                    <a16:creationId xmlns:a16="http://schemas.microsoft.com/office/drawing/2014/main" id="{F885845C-8038-48CB-BDC2-FD1E96815011}"/>
                  </a:ext>
                </a:extLst>
              </p14:cNvPr>
              <p14:cNvContentPartPr/>
              <p14:nvPr/>
            </p14:nvContentPartPr>
            <p14:xfrm>
              <a:off x="7233102" y="3623446"/>
              <a:ext cx="29880" cy="162360"/>
            </p14:xfrm>
          </p:contentPart>
        </mc:Choice>
        <mc:Fallback xmlns="">
          <p:pic>
            <p:nvPicPr>
              <p:cNvPr id="796" name="Ink 795">
                <a:extLst>
                  <a:ext uri="{FF2B5EF4-FFF2-40B4-BE49-F238E27FC236}">
                    <a16:creationId xmlns:a16="http://schemas.microsoft.com/office/drawing/2014/main" id="{F885845C-8038-48CB-BDC2-FD1E96815011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224102" y="3614806"/>
                <a:ext cx="475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799" name="Ink 798">
                <a:extLst>
                  <a:ext uri="{FF2B5EF4-FFF2-40B4-BE49-F238E27FC236}">
                    <a16:creationId xmlns:a16="http://schemas.microsoft.com/office/drawing/2014/main" id="{53E97A78-0019-464B-BD75-EEC005AA455E}"/>
                  </a:ext>
                </a:extLst>
              </p14:cNvPr>
              <p14:cNvContentPartPr/>
              <p14:nvPr/>
            </p14:nvContentPartPr>
            <p14:xfrm>
              <a:off x="7347942" y="3791566"/>
              <a:ext cx="41400" cy="77760"/>
            </p14:xfrm>
          </p:contentPart>
        </mc:Choice>
        <mc:Fallback xmlns="">
          <p:pic>
            <p:nvPicPr>
              <p:cNvPr id="799" name="Ink 798">
                <a:extLst>
                  <a:ext uri="{FF2B5EF4-FFF2-40B4-BE49-F238E27FC236}">
                    <a16:creationId xmlns:a16="http://schemas.microsoft.com/office/drawing/2014/main" id="{53E97A78-0019-464B-BD75-EEC005AA455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338942" y="3782566"/>
                <a:ext cx="590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817" name="Ink 816">
                <a:extLst>
                  <a:ext uri="{FF2B5EF4-FFF2-40B4-BE49-F238E27FC236}">
                    <a16:creationId xmlns:a16="http://schemas.microsoft.com/office/drawing/2014/main" id="{E25CC7BC-4F0D-44A1-B9EC-A7EA0CC9CF65}"/>
                  </a:ext>
                </a:extLst>
              </p14:cNvPr>
              <p14:cNvContentPartPr/>
              <p14:nvPr/>
            </p14:nvContentPartPr>
            <p14:xfrm>
              <a:off x="7661502" y="3689326"/>
              <a:ext cx="155880" cy="209160"/>
            </p14:xfrm>
          </p:contentPart>
        </mc:Choice>
        <mc:Fallback xmlns="">
          <p:pic>
            <p:nvPicPr>
              <p:cNvPr id="817" name="Ink 816">
                <a:extLst>
                  <a:ext uri="{FF2B5EF4-FFF2-40B4-BE49-F238E27FC236}">
                    <a16:creationId xmlns:a16="http://schemas.microsoft.com/office/drawing/2014/main" id="{E25CC7BC-4F0D-44A1-B9EC-A7EA0CC9CF6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7652862" y="3680326"/>
                <a:ext cx="173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818" name="Ink 817">
                <a:extLst>
                  <a:ext uri="{FF2B5EF4-FFF2-40B4-BE49-F238E27FC236}">
                    <a16:creationId xmlns:a16="http://schemas.microsoft.com/office/drawing/2014/main" id="{D4CF422C-E02B-472F-BF1C-4AEF5C182944}"/>
                  </a:ext>
                </a:extLst>
              </p14:cNvPr>
              <p14:cNvContentPartPr/>
              <p14:nvPr/>
            </p14:nvContentPartPr>
            <p14:xfrm>
              <a:off x="7440822" y="3712366"/>
              <a:ext cx="171000" cy="222840"/>
            </p14:xfrm>
          </p:contentPart>
        </mc:Choice>
        <mc:Fallback xmlns="">
          <p:pic>
            <p:nvPicPr>
              <p:cNvPr id="818" name="Ink 817">
                <a:extLst>
                  <a:ext uri="{FF2B5EF4-FFF2-40B4-BE49-F238E27FC236}">
                    <a16:creationId xmlns:a16="http://schemas.microsoft.com/office/drawing/2014/main" id="{D4CF422C-E02B-472F-BF1C-4AEF5C182944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431822" y="3703726"/>
                <a:ext cx="1886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787C4967-EEF4-40D1-BA21-DA7D376B59AC}"/>
                  </a:ext>
                </a:extLst>
              </p14:cNvPr>
              <p14:cNvContentPartPr/>
              <p14:nvPr/>
            </p14:nvContentPartPr>
            <p14:xfrm>
              <a:off x="7309422" y="3673486"/>
              <a:ext cx="83520" cy="95040"/>
            </p14:xfrm>
          </p:contentPart>
        </mc:Choice>
        <mc:Fallback xmlns=""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787C4967-EEF4-40D1-BA21-DA7D376B59AC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7300782" y="3664813"/>
                <a:ext cx="101160" cy="112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B6BEC39A-C523-49F9-B439-C4986626EB7D}"/>
                  </a:ext>
                </a:extLst>
              </p14:cNvPr>
              <p14:cNvContentPartPr/>
              <p14:nvPr/>
            </p14:nvContentPartPr>
            <p14:xfrm>
              <a:off x="7081182" y="3629926"/>
              <a:ext cx="72000" cy="144360"/>
            </p14:xfrm>
          </p:contentPart>
        </mc:Choice>
        <mc:Fallback xmlns=""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B6BEC39A-C523-49F9-B439-C4986626EB7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7072182" y="3620926"/>
                <a:ext cx="896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821" name="Ink 820">
                <a:extLst>
                  <a:ext uri="{FF2B5EF4-FFF2-40B4-BE49-F238E27FC236}">
                    <a16:creationId xmlns:a16="http://schemas.microsoft.com/office/drawing/2014/main" id="{C3E0412E-DCF3-4EE3-B7B9-C37AE010E7EC}"/>
                  </a:ext>
                </a:extLst>
              </p14:cNvPr>
              <p14:cNvContentPartPr/>
              <p14:nvPr/>
            </p14:nvContentPartPr>
            <p14:xfrm>
              <a:off x="6136902" y="3460726"/>
              <a:ext cx="902160" cy="1048320"/>
            </p14:xfrm>
          </p:contentPart>
        </mc:Choice>
        <mc:Fallback xmlns="">
          <p:pic>
            <p:nvPicPr>
              <p:cNvPr id="821" name="Ink 820">
                <a:extLst>
                  <a:ext uri="{FF2B5EF4-FFF2-40B4-BE49-F238E27FC236}">
                    <a16:creationId xmlns:a16="http://schemas.microsoft.com/office/drawing/2014/main" id="{C3E0412E-DCF3-4EE3-B7B9-C37AE010E7E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127902" y="3452086"/>
                <a:ext cx="919800" cy="10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852" name="Ink 851">
                <a:extLst>
                  <a:ext uri="{FF2B5EF4-FFF2-40B4-BE49-F238E27FC236}">
                    <a16:creationId xmlns:a16="http://schemas.microsoft.com/office/drawing/2014/main" id="{DBD8F19B-8E75-46A7-8162-B1A076E9B552}"/>
                  </a:ext>
                </a:extLst>
              </p14:cNvPr>
              <p14:cNvContentPartPr/>
              <p14:nvPr/>
            </p14:nvContentPartPr>
            <p14:xfrm>
              <a:off x="7658262" y="4463686"/>
              <a:ext cx="81000" cy="41400"/>
            </p14:xfrm>
          </p:contentPart>
        </mc:Choice>
        <mc:Fallback xmlns="">
          <p:pic>
            <p:nvPicPr>
              <p:cNvPr id="852" name="Ink 851">
                <a:extLst>
                  <a:ext uri="{FF2B5EF4-FFF2-40B4-BE49-F238E27FC236}">
                    <a16:creationId xmlns:a16="http://schemas.microsoft.com/office/drawing/2014/main" id="{DBD8F19B-8E75-46A7-8162-B1A076E9B55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649622" y="4454764"/>
                <a:ext cx="98640" cy="5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853" name="Ink 852">
                <a:extLst>
                  <a:ext uri="{FF2B5EF4-FFF2-40B4-BE49-F238E27FC236}">
                    <a16:creationId xmlns:a16="http://schemas.microsoft.com/office/drawing/2014/main" id="{DEE70E65-C89A-4B58-9B1C-6A04D777B62E}"/>
                  </a:ext>
                </a:extLst>
              </p14:cNvPr>
              <p14:cNvContentPartPr/>
              <p14:nvPr/>
            </p14:nvContentPartPr>
            <p14:xfrm>
              <a:off x="7813422" y="4514446"/>
              <a:ext cx="79920" cy="7200"/>
            </p14:xfrm>
          </p:contentPart>
        </mc:Choice>
        <mc:Fallback xmlns="">
          <p:pic>
            <p:nvPicPr>
              <p:cNvPr id="853" name="Ink 852">
                <a:extLst>
                  <a:ext uri="{FF2B5EF4-FFF2-40B4-BE49-F238E27FC236}">
                    <a16:creationId xmlns:a16="http://schemas.microsoft.com/office/drawing/2014/main" id="{DEE70E65-C89A-4B58-9B1C-6A04D777B62E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804782" y="4505446"/>
                <a:ext cx="975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854" name="Ink 853">
                <a:extLst>
                  <a:ext uri="{FF2B5EF4-FFF2-40B4-BE49-F238E27FC236}">
                    <a16:creationId xmlns:a16="http://schemas.microsoft.com/office/drawing/2014/main" id="{AB7D5325-E6EE-411E-8578-2E3FC52EEECB}"/>
                  </a:ext>
                </a:extLst>
              </p14:cNvPr>
              <p14:cNvContentPartPr/>
              <p14:nvPr/>
            </p14:nvContentPartPr>
            <p14:xfrm>
              <a:off x="8008542" y="4456486"/>
              <a:ext cx="11520" cy="78480"/>
            </p14:xfrm>
          </p:contentPart>
        </mc:Choice>
        <mc:Fallback xmlns="">
          <p:pic>
            <p:nvPicPr>
              <p:cNvPr id="854" name="Ink 853">
                <a:extLst>
                  <a:ext uri="{FF2B5EF4-FFF2-40B4-BE49-F238E27FC236}">
                    <a16:creationId xmlns:a16="http://schemas.microsoft.com/office/drawing/2014/main" id="{AB7D5325-E6EE-411E-8578-2E3FC52EEEC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999542" y="4447846"/>
                <a:ext cx="29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855" name="Ink 854">
                <a:extLst>
                  <a:ext uri="{FF2B5EF4-FFF2-40B4-BE49-F238E27FC236}">
                    <a16:creationId xmlns:a16="http://schemas.microsoft.com/office/drawing/2014/main" id="{D898DF46-43D5-49E9-B4D6-6F2A9A22BC41}"/>
                  </a:ext>
                </a:extLst>
              </p14:cNvPr>
              <p14:cNvContentPartPr/>
              <p14:nvPr/>
            </p14:nvContentPartPr>
            <p14:xfrm>
              <a:off x="7964982" y="4564126"/>
              <a:ext cx="122400" cy="15120"/>
            </p14:xfrm>
          </p:contentPart>
        </mc:Choice>
        <mc:Fallback xmlns="">
          <p:pic>
            <p:nvPicPr>
              <p:cNvPr id="855" name="Ink 854">
                <a:extLst>
                  <a:ext uri="{FF2B5EF4-FFF2-40B4-BE49-F238E27FC236}">
                    <a16:creationId xmlns:a16="http://schemas.microsoft.com/office/drawing/2014/main" id="{D898DF46-43D5-49E9-B4D6-6F2A9A22BC41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7955982" y="4555486"/>
                <a:ext cx="140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859" name="Ink 858">
                <a:extLst>
                  <a:ext uri="{FF2B5EF4-FFF2-40B4-BE49-F238E27FC236}">
                    <a16:creationId xmlns:a16="http://schemas.microsoft.com/office/drawing/2014/main" id="{85AAC91B-215E-4737-A378-BB476060F668}"/>
                  </a:ext>
                </a:extLst>
              </p14:cNvPr>
              <p14:cNvContentPartPr/>
              <p14:nvPr/>
            </p14:nvContentPartPr>
            <p14:xfrm>
              <a:off x="7968222" y="4628926"/>
              <a:ext cx="231120" cy="135720"/>
            </p14:xfrm>
          </p:contentPart>
        </mc:Choice>
        <mc:Fallback xmlns="">
          <p:pic>
            <p:nvPicPr>
              <p:cNvPr id="859" name="Ink 858">
                <a:extLst>
                  <a:ext uri="{FF2B5EF4-FFF2-40B4-BE49-F238E27FC236}">
                    <a16:creationId xmlns:a16="http://schemas.microsoft.com/office/drawing/2014/main" id="{85AAC91B-215E-4737-A378-BB476060F668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7959582" y="4619926"/>
                <a:ext cx="248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861" name="Ink 860">
                <a:extLst>
                  <a:ext uri="{FF2B5EF4-FFF2-40B4-BE49-F238E27FC236}">
                    <a16:creationId xmlns:a16="http://schemas.microsoft.com/office/drawing/2014/main" id="{7D9CC9F9-72F6-41F0-9583-C957055F9B94}"/>
                  </a:ext>
                </a:extLst>
              </p14:cNvPr>
              <p14:cNvContentPartPr/>
              <p14:nvPr/>
            </p14:nvContentPartPr>
            <p14:xfrm>
              <a:off x="7892262" y="3604366"/>
              <a:ext cx="1126080" cy="780840"/>
            </p14:xfrm>
          </p:contentPart>
        </mc:Choice>
        <mc:Fallback xmlns="">
          <p:pic>
            <p:nvPicPr>
              <p:cNvPr id="861" name="Ink 860">
                <a:extLst>
                  <a:ext uri="{FF2B5EF4-FFF2-40B4-BE49-F238E27FC236}">
                    <a16:creationId xmlns:a16="http://schemas.microsoft.com/office/drawing/2014/main" id="{7D9CC9F9-72F6-41F0-9583-C957055F9B9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7883622" y="3595366"/>
                <a:ext cx="1143720" cy="7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47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3F81-5305-406D-9B18-B5318852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CA87E-AD07-4814-8D78-B9FBDD5CF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9063"/>
            <a:ext cx="7886700" cy="304925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The partial derivatives are</a:t>
            </a: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Thus, the solutions are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CBC6BA81-B7C6-48F3-9228-21B4CDA4C1BB}"/>
                  </a:ext>
                </a:extLst>
              </p:cNvPr>
              <p:cNvSpPr txBox="1"/>
              <p:nvPr/>
            </p:nvSpPr>
            <p:spPr bwMode="auto">
              <a:xfrm>
                <a:off x="2697560" y="1887622"/>
                <a:ext cx="3355975" cy="3508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CBC6BA81-B7C6-48F3-9228-21B4CDA4C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7560" y="1887622"/>
                <a:ext cx="3355975" cy="3508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9000E026-8E5D-4AB8-8EA1-C8040F2E1F45}"/>
                  </a:ext>
                </a:extLst>
              </p:cNvPr>
              <p:cNvSpPr txBox="1"/>
              <p:nvPr/>
            </p:nvSpPr>
            <p:spPr bwMode="auto">
              <a:xfrm>
                <a:off x="2697560" y="2342982"/>
                <a:ext cx="3336925" cy="390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9000E026-8E5D-4AB8-8EA1-C8040F2E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7560" y="2342982"/>
                <a:ext cx="3336925" cy="390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EEFA6673-D847-43C4-B9B0-D1398F795553}"/>
                  </a:ext>
                </a:extLst>
              </p:cNvPr>
              <p:cNvSpPr txBox="1"/>
              <p:nvPr/>
            </p:nvSpPr>
            <p:spPr bwMode="auto">
              <a:xfrm>
                <a:off x="3516652" y="3503633"/>
                <a:ext cx="1316038" cy="744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33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EEFA6673-D847-43C4-B9B0-D1398F795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16652" y="3503633"/>
                <a:ext cx="1316038" cy="744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765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075" y="1047125"/>
                <a:ext cx="7886700" cy="3049250"/>
              </a:xfrm>
            </p:spPr>
            <p:txBody>
              <a:bodyPr>
                <a:no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We find critical points,</a:t>
                </a:r>
              </a:p>
              <a:p>
                <a:pPr eaLnBrk="1" hangingPunct="1">
                  <a:lnSpc>
                    <a:spcPct val="11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which gives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Now,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Thus,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&lt;0⇒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no relative extremum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and</a:t>
                </a:r>
                <a:r>
                  <a:rPr lang="en-US" altLang="en-US" sz="12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r>
                      <a:rPr lang="en-US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relative minimum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endParaRPr lang="en-US" altLang="en-US" sz="1200" dirty="0"/>
              </a:p>
              <a:p>
                <a:pPr marL="0" indent="0" eaLnBrk="1" hangingPunct="1">
                  <a:lnSpc>
                    <a:spcPct val="11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Value of the function is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75" y="1047125"/>
                <a:ext cx="7886700" cy="3049250"/>
              </a:xfrm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6EA639FB-C97D-4AF0-B21F-0B4596968406}"/>
                  </a:ext>
                </a:extLst>
              </p:cNvPr>
              <p:cNvSpPr txBox="1"/>
              <p:nvPr/>
            </p:nvSpPr>
            <p:spPr bwMode="auto">
              <a:xfrm>
                <a:off x="2240578" y="1371660"/>
                <a:ext cx="4311650" cy="3460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1"/>
                          </a:solidFill>
                          <a:latin typeface="Helvetica Light" panose="020B0403020202020204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6EA639FB-C97D-4AF0-B21F-0B4596968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0578" y="1371660"/>
                <a:ext cx="4311650" cy="346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56E893D9-207F-436A-A07E-70968062D392}"/>
                  </a:ext>
                </a:extLst>
              </p:cNvPr>
              <p:cNvSpPr txBox="1"/>
              <p:nvPr/>
            </p:nvSpPr>
            <p:spPr bwMode="auto">
              <a:xfrm>
                <a:off x="2240578" y="2230438"/>
                <a:ext cx="4302125" cy="341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56E893D9-207F-436A-A07E-70968062D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40578" y="2230438"/>
                <a:ext cx="4302125" cy="341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9C46549D-F6C4-4272-8B31-3E187FB319F0}"/>
                  </a:ext>
                </a:extLst>
              </p:cNvPr>
              <p:cNvSpPr txBox="1"/>
              <p:nvPr/>
            </p:nvSpPr>
            <p:spPr bwMode="auto">
              <a:xfrm>
                <a:off x="2707678" y="2662119"/>
                <a:ext cx="3198813" cy="3317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9C46549D-F6C4-4272-8B31-3E187FB3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7678" y="2662119"/>
                <a:ext cx="3198813" cy="331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C0C5DF30-1607-4624-A6AC-875197932AA0}"/>
                  </a:ext>
                </a:extLst>
              </p:cNvPr>
              <p:cNvSpPr txBox="1"/>
              <p:nvPr/>
            </p:nvSpPr>
            <p:spPr bwMode="auto">
              <a:xfrm>
                <a:off x="2470393" y="3928670"/>
                <a:ext cx="3769958" cy="452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Object 5">
                <a:extLst>
                  <a:ext uri="{FF2B5EF4-FFF2-40B4-BE49-F238E27FC236}">
                    <a16:creationId xmlns:a16="http://schemas.microsoft.com/office/drawing/2014/main" id="{C0C5DF30-1607-4624-A6AC-875197932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0393" y="3928670"/>
                <a:ext cx="3769958" cy="452438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36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7BDD6-5CAE-4924-95D0-830CE43239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Applying the Second-Derivative Test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Examine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for relative extrema.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F9B431-7BB6-4E72-8493-CA6FF39FB606}"/>
                  </a:ext>
                </a:extLst>
              </p14:cNvPr>
              <p14:cNvContentPartPr/>
              <p14:nvPr/>
            </p14:nvContentPartPr>
            <p14:xfrm>
              <a:off x="1498662" y="1637326"/>
              <a:ext cx="17460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F9B431-7BB6-4E72-8493-CA6FF39FB6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9662" y="1628326"/>
                <a:ext cx="192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4366F6-F019-427F-A8A9-7420A51F7B55}"/>
                  </a:ext>
                </a:extLst>
              </p14:cNvPr>
              <p14:cNvContentPartPr/>
              <p14:nvPr/>
            </p14:nvContentPartPr>
            <p14:xfrm>
              <a:off x="1545822" y="1534726"/>
              <a:ext cx="49320" cy="5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4366F6-F019-427F-A8A9-7420A51F7B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7245" y="1525726"/>
                <a:ext cx="66832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85799DF-5A29-4287-8E2C-41745E3778CA}"/>
                  </a:ext>
                </a:extLst>
              </p14:cNvPr>
              <p14:cNvContentPartPr/>
              <p14:nvPr/>
            </p14:nvContentPartPr>
            <p14:xfrm>
              <a:off x="1007622" y="2093086"/>
              <a:ext cx="71280" cy="14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85799DF-5A29-4287-8E2C-41745E3778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8622" y="2084446"/>
                <a:ext cx="889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AA5374-992E-435E-9701-E9A2D28B1236}"/>
                  </a:ext>
                </a:extLst>
              </p14:cNvPr>
              <p14:cNvContentPartPr/>
              <p14:nvPr/>
            </p14:nvContentPartPr>
            <p14:xfrm>
              <a:off x="1007622" y="2060686"/>
              <a:ext cx="76320" cy="11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AA5374-992E-435E-9701-E9A2D28B12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8622" y="2052046"/>
                <a:ext cx="93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E4D66C-C785-44A4-A3A7-8F9AC5BD3759}"/>
                  </a:ext>
                </a:extLst>
              </p14:cNvPr>
              <p14:cNvContentPartPr/>
              <p14:nvPr/>
            </p14:nvContentPartPr>
            <p14:xfrm>
              <a:off x="1184382" y="2077606"/>
              <a:ext cx="36000" cy="42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E4D66C-C785-44A4-A3A7-8F9AC5BD375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75742" y="2068606"/>
                <a:ext cx="536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111E03-E02F-49EF-91AE-F078C424004A}"/>
                  </a:ext>
                </a:extLst>
              </p14:cNvPr>
              <p14:cNvContentPartPr/>
              <p14:nvPr/>
            </p14:nvContentPartPr>
            <p14:xfrm>
              <a:off x="833022" y="2076886"/>
              <a:ext cx="69480" cy="55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111E03-E02F-49EF-91AE-F078C424004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337" y="2067886"/>
                <a:ext cx="87212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380306-8537-427B-9BC6-6A237FF8C85F}"/>
                  </a:ext>
                </a:extLst>
              </p14:cNvPr>
              <p14:cNvContentPartPr/>
              <p14:nvPr/>
            </p14:nvContentPartPr>
            <p14:xfrm>
              <a:off x="754542" y="1943686"/>
              <a:ext cx="103680" cy="112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380306-8537-427B-9BC6-6A237FF8C8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5573" y="1934686"/>
                <a:ext cx="121259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A1401C9-A810-4E12-91A7-6DE5539158D6}"/>
                  </a:ext>
                </a:extLst>
              </p14:cNvPr>
              <p14:cNvContentPartPr/>
              <p14:nvPr/>
            </p14:nvContentPartPr>
            <p14:xfrm>
              <a:off x="1040022" y="2539486"/>
              <a:ext cx="65160" cy="17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A1401C9-A810-4E12-91A7-6DE5539158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1022" y="2530486"/>
                <a:ext cx="82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478422-4E4A-4BD3-8846-E97BAE862C28}"/>
                  </a:ext>
                </a:extLst>
              </p14:cNvPr>
              <p14:cNvContentPartPr/>
              <p14:nvPr/>
            </p14:nvContentPartPr>
            <p14:xfrm>
              <a:off x="1064862" y="2503486"/>
              <a:ext cx="59760" cy="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478422-4E4A-4BD3-8846-E97BAE862C2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5862" y="2494486"/>
                <a:ext cx="77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6F58AF-2E9A-4E67-8F37-7902A206BD5D}"/>
                  </a:ext>
                </a:extLst>
              </p14:cNvPr>
              <p14:cNvContentPartPr/>
              <p14:nvPr/>
            </p14:nvContentPartPr>
            <p14:xfrm>
              <a:off x="1223262" y="2511766"/>
              <a:ext cx="40680" cy="51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6F58AF-2E9A-4E67-8F37-7902A206BD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14262" y="2502766"/>
                <a:ext cx="58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58E3AE-6D39-4627-9B31-72F092CDEBEA}"/>
                  </a:ext>
                </a:extLst>
              </p14:cNvPr>
              <p14:cNvContentPartPr/>
              <p14:nvPr/>
            </p14:nvContentPartPr>
            <p14:xfrm>
              <a:off x="535302" y="2024686"/>
              <a:ext cx="108720" cy="533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58E3AE-6D39-4627-9B31-72F092CDEBE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6662" y="2015686"/>
                <a:ext cx="1263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5BE343C-1E12-43DC-ABF9-EA761660504D}"/>
                  </a:ext>
                </a:extLst>
              </p14:cNvPr>
              <p14:cNvContentPartPr/>
              <p14:nvPr/>
            </p14:nvContentPartPr>
            <p14:xfrm>
              <a:off x="790182" y="2364166"/>
              <a:ext cx="150840" cy="22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5BE343C-1E12-43DC-ABF9-EA761660504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1182" y="2355526"/>
                <a:ext cx="1684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24F56EB-ED7C-4F10-81F4-6507E80B71F8}"/>
                  </a:ext>
                </a:extLst>
              </p14:cNvPr>
              <p14:cNvContentPartPr/>
              <p14:nvPr/>
            </p14:nvContentPartPr>
            <p14:xfrm>
              <a:off x="1412622" y="2055286"/>
              <a:ext cx="171000" cy="91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24F56EB-ED7C-4F10-81F4-6507E80B71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03982" y="2046286"/>
                <a:ext cx="188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FC04A7C-D788-40E1-99E2-4A95F82E4717}"/>
                  </a:ext>
                </a:extLst>
              </p14:cNvPr>
              <p14:cNvContentPartPr/>
              <p14:nvPr/>
            </p14:nvContentPartPr>
            <p14:xfrm>
              <a:off x="2256822" y="2039446"/>
              <a:ext cx="53280" cy="9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FC04A7C-D788-40E1-99E2-4A95F82E47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47822" y="2030446"/>
                <a:ext cx="70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6DDFE23-E5C2-44A5-9DAA-960F023477D4}"/>
                  </a:ext>
                </a:extLst>
              </p14:cNvPr>
              <p14:cNvContentPartPr/>
              <p14:nvPr/>
            </p14:nvContentPartPr>
            <p14:xfrm>
              <a:off x="3129822" y="2100646"/>
              <a:ext cx="43560" cy="55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6DDFE23-E5C2-44A5-9DAA-960F023477D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20822" y="2091646"/>
                <a:ext cx="61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00FAAFA-6062-4428-AAA8-20B570158026}"/>
                  </a:ext>
                </a:extLst>
              </p14:cNvPr>
              <p14:cNvContentPartPr/>
              <p14:nvPr/>
            </p14:nvContentPartPr>
            <p14:xfrm>
              <a:off x="2956662" y="2094166"/>
              <a:ext cx="95040" cy="5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00FAAFA-6062-4428-AAA8-20B57015802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47662" y="2085526"/>
                <a:ext cx="112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B3E17AB-4865-4A82-B4CA-EF3D497759A2}"/>
                  </a:ext>
                </a:extLst>
              </p14:cNvPr>
              <p14:cNvContentPartPr/>
              <p14:nvPr/>
            </p14:nvContentPartPr>
            <p14:xfrm>
              <a:off x="2119662" y="2103166"/>
              <a:ext cx="78120" cy="51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B3E17AB-4865-4A82-B4CA-EF3D497759A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11022" y="2094526"/>
                <a:ext cx="957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C8C35B1-EE18-47C8-B7FE-03CD23E61A6E}"/>
                  </a:ext>
                </a:extLst>
              </p14:cNvPr>
              <p14:cNvContentPartPr/>
              <p14:nvPr/>
            </p14:nvContentPartPr>
            <p14:xfrm>
              <a:off x="1410462" y="2503126"/>
              <a:ext cx="158040" cy="10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C8C35B1-EE18-47C8-B7FE-03CD23E61A6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01462" y="2494486"/>
                <a:ext cx="175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83C848C-35B7-4D61-9B9D-E3CAFC4F0AAF}"/>
                  </a:ext>
                </a:extLst>
              </p14:cNvPr>
              <p14:cNvContentPartPr/>
              <p14:nvPr/>
            </p14:nvContentPartPr>
            <p14:xfrm>
              <a:off x="2522502" y="2390446"/>
              <a:ext cx="41760" cy="72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83C848C-35B7-4D61-9B9D-E3CAFC4F0AA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13502" y="2381806"/>
                <a:ext cx="59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AEF2EA6-184E-49F8-819F-291D4C03A272}"/>
                  </a:ext>
                </a:extLst>
              </p14:cNvPr>
              <p14:cNvContentPartPr/>
              <p14:nvPr/>
            </p14:nvContentPartPr>
            <p14:xfrm>
              <a:off x="2666862" y="2566846"/>
              <a:ext cx="76320" cy="18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AEF2EA6-184E-49F8-819F-291D4C03A27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58222" y="2557846"/>
                <a:ext cx="939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2BF21AC-5250-450C-8EB0-0C677189028D}"/>
                  </a:ext>
                </a:extLst>
              </p14:cNvPr>
              <p14:cNvContentPartPr/>
              <p14:nvPr/>
            </p14:nvContentPartPr>
            <p14:xfrm>
              <a:off x="2672982" y="2520406"/>
              <a:ext cx="82080" cy="15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2BF21AC-5250-450C-8EB0-0C677189028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663982" y="2511766"/>
                <a:ext cx="99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5BF1FC2-A228-4ACF-B68A-7503C43BA792}"/>
                  </a:ext>
                </a:extLst>
              </p14:cNvPr>
              <p14:cNvContentPartPr/>
              <p14:nvPr/>
            </p14:nvContentPartPr>
            <p14:xfrm>
              <a:off x="2847222" y="2544526"/>
              <a:ext cx="38520" cy="49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5BF1FC2-A228-4ACF-B68A-7503C43BA79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38222" y="2535886"/>
                <a:ext cx="561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49E834-DEE2-40C0-AA27-8114213370F4}"/>
                  </a:ext>
                </a:extLst>
              </p14:cNvPr>
              <p14:cNvContentPartPr/>
              <p14:nvPr/>
            </p14:nvContentPartPr>
            <p14:xfrm>
              <a:off x="3383982" y="2450566"/>
              <a:ext cx="31680" cy="127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49E834-DEE2-40C0-AA27-8114213370F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74982" y="2441926"/>
                <a:ext cx="49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2B74513-2CB8-419E-A84D-F23040F8A9C8}"/>
                  </a:ext>
                </a:extLst>
              </p14:cNvPr>
              <p14:cNvContentPartPr/>
              <p14:nvPr/>
            </p14:nvContentPartPr>
            <p14:xfrm>
              <a:off x="3696462" y="2518246"/>
              <a:ext cx="50400" cy="123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2B74513-2CB8-419E-A84D-F23040F8A9C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87822" y="2509606"/>
                <a:ext cx="680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909ACBA-2EC4-4333-94BC-77D377942662}"/>
                  </a:ext>
                </a:extLst>
              </p14:cNvPr>
              <p14:cNvContentPartPr/>
              <p14:nvPr/>
            </p14:nvContentPartPr>
            <p14:xfrm>
              <a:off x="4009662" y="2558206"/>
              <a:ext cx="83520" cy="54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909ACBA-2EC4-4333-94BC-77D37794266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001022" y="2549566"/>
                <a:ext cx="1011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2EAA2F8-F4A0-4611-9F27-4BC6906C4088}"/>
                  </a:ext>
                </a:extLst>
              </p14:cNvPr>
              <p14:cNvContentPartPr/>
              <p14:nvPr/>
            </p14:nvContentPartPr>
            <p14:xfrm>
              <a:off x="3800142" y="2448406"/>
              <a:ext cx="130320" cy="156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2EAA2F8-F4A0-4611-9F27-4BC6906C408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91142" y="2439427"/>
                <a:ext cx="147960" cy="1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65518CC-5A47-47A7-905E-4CF58B2A2EEC}"/>
                  </a:ext>
                </a:extLst>
              </p14:cNvPr>
              <p14:cNvContentPartPr/>
              <p14:nvPr/>
            </p14:nvContentPartPr>
            <p14:xfrm>
              <a:off x="3462102" y="2510686"/>
              <a:ext cx="184680" cy="59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65518CC-5A47-47A7-905E-4CF58B2A2EE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53102" y="2502046"/>
                <a:ext cx="2023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7594117-A444-4D64-BDE6-787EB0132A05}"/>
                  </a:ext>
                </a:extLst>
              </p14:cNvPr>
              <p14:cNvContentPartPr/>
              <p14:nvPr/>
            </p14:nvContentPartPr>
            <p14:xfrm>
              <a:off x="3033702" y="2524726"/>
              <a:ext cx="176400" cy="84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7594117-A444-4D64-BDE6-787EB0132A0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024702" y="2516086"/>
                <a:ext cx="1940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BC3C9D1-D91A-45B8-9C26-34C1A46F59F1}"/>
                  </a:ext>
                </a:extLst>
              </p14:cNvPr>
              <p14:cNvContentPartPr/>
              <p14:nvPr/>
            </p14:nvContentPartPr>
            <p14:xfrm>
              <a:off x="4415742" y="2549206"/>
              <a:ext cx="208800" cy="94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BC3C9D1-D91A-45B8-9C26-34C1A46F59F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06757" y="2540206"/>
                <a:ext cx="22641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615F298-527D-4811-BFED-F1D639EC158D}"/>
                  </a:ext>
                </a:extLst>
              </p14:cNvPr>
              <p14:cNvContentPartPr/>
              <p14:nvPr/>
            </p14:nvContentPartPr>
            <p14:xfrm>
              <a:off x="4165182" y="2567926"/>
              <a:ext cx="51840" cy="48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615F298-527D-4811-BFED-F1D639EC158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56182" y="2559286"/>
                <a:ext cx="694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9548B35-6031-462C-8D6A-F44DD1EA9CD1}"/>
                  </a:ext>
                </a:extLst>
              </p14:cNvPr>
              <p14:cNvContentPartPr/>
              <p14:nvPr/>
            </p14:nvContentPartPr>
            <p14:xfrm>
              <a:off x="4709862" y="2373166"/>
              <a:ext cx="761400" cy="356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9548B35-6031-462C-8D6A-F44DD1EA9CD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701222" y="2364166"/>
                <a:ext cx="77904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38FC6AF-B740-4D3C-A868-DF39A734DC7D}"/>
                  </a:ext>
                </a:extLst>
              </p14:cNvPr>
              <p14:cNvContentPartPr/>
              <p14:nvPr/>
            </p14:nvContentPartPr>
            <p14:xfrm>
              <a:off x="3434382" y="2109646"/>
              <a:ext cx="212040" cy="824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38FC6AF-B740-4D3C-A868-DF39A734DC7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25742" y="2100646"/>
                <a:ext cx="229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1B060D9-B089-4345-8E14-D4668CAD5823}"/>
                  </a:ext>
                </a:extLst>
              </p14:cNvPr>
              <p14:cNvContentPartPr/>
              <p14:nvPr/>
            </p14:nvContentPartPr>
            <p14:xfrm>
              <a:off x="3795462" y="1917766"/>
              <a:ext cx="540360" cy="303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1B060D9-B089-4345-8E14-D4668CAD582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86468" y="1908766"/>
                <a:ext cx="557988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DF57DED-9FF5-41AA-B75F-F58F79525654}"/>
                  </a:ext>
                </a:extLst>
              </p14:cNvPr>
              <p14:cNvContentPartPr/>
              <p14:nvPr/>
            </p14:nvContentPartPr>
            <p14:xfrm>
              <a:off x="5875182" y="2381446"/>
              <a:ext cx="572400" cy="393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DF57DED-9FF5-41AA-B75F-F58F7952565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66542" y="2372446"/>
                <a:ext cx="5900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43BAC5-43E2-4F9F-BDA4-E6DE85A06CEF}"/>
                  </a:ext>
                </a:extLst>
              </p14:cNvPr>
              <p14:cNvContentPartPr/>
              <p14:nvPr/>
            </p14:nvContentPartPr>
            <p14:xfrm>
              <a:off x="5617782" y="2521846"/>
              <a:ext cx="169200" cy="12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43BAC5-43E2-4F9F-BDA4-E6DE85A06CE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09124" y="2513206"/>
                <a:ext cx="186878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E980E77-9BCD-44BA-9500-CA800C205735}"/>
                  </a:ext>
                </a:extLst>
              </p14:cNvPr>
              <p14:cNvContentPartPr/>
              <p14:nvPr/>
            </p14:nvContentPartPr>
            <p14:xfrm>
              <a:off x="3065742" y="746326"/>
              <a:ext cx="53640" cy="14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E980E77-9BCD-44BA-9500-CA800C20573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57102" y="737686"/>
                <a:ext cx="712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5C49EA5-B70B-49D5-AC26-44E1CA241BE8}"/>
                  </a:ext>
                </a:extLst>
              </p14:cNvPr>
              <p14:cNvContentPartPr/>
              <p14:nvPr/>
            </p14:nvContentPartPr>
            <p14:xfrm>
              <a:off x="3060342" y="703846"/>
              <a:ext cx="66600" cy="12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5C49EA5-B70B-49D5-AC26-44E1CA241BE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051342" y="694846"/>
                <a:ext cx="84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AD42552-0C38-409A-B580-D3FBFCF42435}"/>
                  </a:ext>
                </a:extLst>
              </p14:cNvPr>
              <p14:cNvContentPartPr/>
              <p14:nvPr/>
            </p14:nvContentPartPr>
            <p14:xfrm>
              <a:off x="3223062" y="607366"/>
              <a:ext cx="312120" cy="223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AD42552-0C38-409A-B580-D3FBFCF4243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14062" y="598712"/>
                <a:ext cx="329760" cy="241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06948E4-EE2D-4E88-9E57-FCED4B10DAAD}"/>
                  </a:ext>
                </a:extLst>
              </p14:cNvPr>
              <p14:cNvContentPartPr/>
              <p14:nvPr/>
            </p14:nvContentPartPr>
            <p14:xfrm>
              <a:off x="2506662" y="590446"/>
              <a:ext cx="497520" cy="204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06948E4-EE2D-4E88-9E57-FCED4B10DAA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497662" y="581446"/>
                <a:ext cx="5151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236A145-1400-4DE0-88C6-5E89697E1709}"/>
                  </a:ext>
                </a:extLst>
              </p14:cNvPr>
              <p14:cNvContentPartPr/>
              <p14:nvPr/>
            </p14:nvContentPartPr>
            <p14:xfrm>
              <a:off x="3342582" y="954766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236A145-1400-4DE0-88C6-5E89697E170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333582" y="9457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FEE5E06-519D-45FC-AF33-62A0BBF4EEBB}"/>
                  </a:ext>
                </a:extLst>
              </p14:cNvPr>
              <p14:cNvContentPartPr/>
              <p14:nvPr/>
            </p14:nvContentPartPr>
            <p14:xfrm>
              <a:off x="3804462" y="783766"/>
              <a:ext cx="43560" cy="90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FEE5E06-519D-45FC-AF33-62A0BBF4EEB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795462" y="775126"/>
                <a:ext cx="61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F5A3C9C-8B9D-4B8B-9B4D-2671FDA06D60}"/>
                  </a:ext>
                </a:extLst>
              </p14:cNvPr>
              <p14:cNvContentPartPr/>
              <p14:nvPr/>
            </p14:nvContentPartPr>
            <p14:xfrm>
              <a:off x="3923982" y="659926"/>
              <a:ext cx="648720" cy="3013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F5A3C9C-8B9D-4B8B-9B4D-2671FDA06D6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914982" y="651276"/>
                <a:ext cx="666360" cy="318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DB82A19-2E2B-417D-A15B-8780F518E1F2}"/>
                  </a:ext>
                </a:extLst>
              </p14:cNvPr>
              <p14:cNvContentPartPr/>
              <p14:nvPr/>
            </p14:nvContentPartPr>
            <p14:xfrm>
              <a:off x="3589902" y="658126"/>
              <a:ext cx="160560" cy="208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DB82A19-2E2B-417D-A15B-8780F518E1F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581262" y="649126"/>
                <a:ext cx="178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C0F627C-32C6-4B43-8BB9-39E4B90CAB89}"/>
                  </a:ext>
                </a:extLst>
              </p14:cNvPr>
              <p14:cNvContentPartPr/>
              <p14:nvPr/>
            </p14:nvContentPartPr>
            <p14:xfrm>
              <a:off x="967302" y="2977966"/>
              <a:ext cx="73800" cy="79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C0F627C-32C6-4B43-8BB9-39E4B90CAB8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58302" y="2969326"/>
                <a:ext cx="914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C83CB2EE-7F45-4A16-BEAB-07A8A3A366AB}"/>
                  </a:ext>
                </a:extLst>
              </p14:cNvPr>
              <p14:cNvContentPartPr/>
              <p14:nvPr/>
            </p14:nvContentPartPr>
            <p14:xfrm>
              <a:off x="968742" y="2944486"/>
              <a:ext cx="77760" cy="2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C83CB2EE-7F45-4A16-BEAB-07A8A3A366A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59742" y="2935486"/>
                <a:ext cx="95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0299937-2417-416D-A70F-457AC49CE53B}"/>
                  </a:ext>
                </a:extLst>
              </p14:cNvPr>
              <p14:cNvContentPartPr/>
              <p14:nvPr/>
            </p14:nvContentPartPr>
            <p14:xfrm>
              <a:off x="574902" y="2810926"/>
              <a:ext cx="294480" cy="194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0299937-2417-416D-A70F-457AC49CE53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65902" y="2802286"/>
                <a:ext cx="3121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AE03FD4-0255-490E-BD5A-0AF717849D54}"/>
                  </a:ext>
                </a:extLst>
              </p14:cNvPr>
              <p14:cNvContentPartPr/>
              <p14:nvPr/>
            </p14:nvContentPartPr>
            <p14:xfrm>
              <a:off x="1875582" y="2213326"/>
              <a:ext cx="418680" cy="666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AE03FD4-0255-490E-BD5A-0AF717849D5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866582" y="2204326"/>
                <a:ext cx="4363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140288C-E2DD-48E5-AE67-815CCD90E8CC}"/>
                  </a:ext>
                </a:extLst>
              </p14:cNvPr>
              <p14:cNvContentPartPr/>
              <p14:nvPr/>
            </p14:nvContentPartPr>
            <p14:xfrm>
              <a:off x="2398302" y="2243206"/>
              <a:ext cx="328680" cy="349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140288C-E2DD-48E5-AE67-815CCD90E8CC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389302" y="2234206"/>
                <a:ext cx="346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C0A6ED1-F5F6-47C1-A136-FFF987EE73C4}"/>
                  </a:ext>
                </a:extLst>
              </p14:cNvPr>
              <p14:cNvContentPartPr/>
              <p14:nvPr/>
            </p14:nvContentPartPr>
            <p14:xfrm>
              <a:off x="1758942" y="2009566"/>
              <a:ext cx="301680" cy="1288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C0A6ED1-F5F6-47C1-A136-FFF987EE73C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749942" y="2000902"/>
                <a:ext cx="319320" cy="146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B14371B-DD2E-4807-AA6E-EDF0D6385A54}"/>
                  </a:ext>
                </a:extLst>
              </p14:cNvPr>
              <p14:cNvContentPartPr/>
              <p14:nvPr/>
            </p14:nvContentPartPr>
            <p14:xfrm>
              <a:off x="1151622" y="2901286"/>
              <a:ext cx="147960" cy="1112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B14371B-DD2E-4807-AA6E-EDF0D6385A5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42622" y="2892646"/>
                <a:ext cx="1656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0EC5EA6-DF91-4B5E-98DF-E974DA2C842F}"/>
                  </a:ext>
                </a:extLst>
              </p14:cNvPr>
              <p14:cNvContentPartPr/>
              <p14:nvPr/>
            </p14:nvContentPartPr>
            <p14:xfrm>
              <a:off x="1478502" y="2875006"/>
              <a:ext cx="47520" cy="51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0EC5EA6-DF91-4B5E-98DF-E974DA2C842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469502" y="2866366"/>
                <a:ext cx="651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4642A71-A083-435C-AC0D-587E576534A8}"/>
                  </a:ext>
                </a:extLst>
              </p14:cNvPr>
              <p14:cNvContentPartPr/>
              <p14:nvPr/>
            </p14:nvContentPartPr>
            <p14:xfrm>
              <a:off x="1785942" y="2930086"/>
              <a:ext cx="9360" cy="694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4642A71-A083-435C-AC0D-587E576534A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76942" y="2921446"/>
                <a:ext cx="27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C20F149-7B44-423A-BBA2-82597122825A}"/>
                  </a:ext>
                </a:extLst>
              </p14:cNvPr>
              <p14:cNvContentPartPr/>
              <p14:nvPr/>
            </p14:nvContentPartPr>
            <p14:xfrm>
              <a:off x="1858662" y="2933686"/>
              <a:ext cx="97920" cy="67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C20F149-7B44-423A-BBA2-82597122825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850022" y="2925046"/>
                <a:ext cx="1155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7A43BDD-1991-4B5E-9DBA-5133FC249923}"/>
                  </a:ext>
                </a:extLst>
              </p14:cNvPr>
              <p14:cNvContentPartPr/>
              <p14:nvPr/>
            </p14:nvContentPartPr>
            <p14:xfrm>
              <a:off x="2406222" y="2952406"/>
              <a:ext cx="35640" cy="1206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7A43BDD-1991-4B5E-9DBA-5133FC24992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397222" y="2943766"/>
                <a:ext cx="532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A48C9C1-A069-4A26-B6A4-14D2691E6227}"/>
                  </a:ext>
                </a:extLst>
              </p14:cNvPr>
              <p14:cNvContentPartPr/>
              <p14:nvPr/>
            </p14:nvContentPartPr>
            <p14:xfrm>
              <a:off x="2001222" y="2903086"/>
              <a:ext cx="347760" cy="216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A48C9C1-A069-4A26-B6A4-14D2691E622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992213" y="2894446"/>
                <a:ext cx="365418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44FBDF7-F410-46E7-BEF7-08E79EB25BC9}"/>
                  </a:ext>
                </a:extLst>
              </p14:cNvPr>
              <p14:cNvContentPartPr/>
              <p14:nvPr/>
            </p14:nvContentPartPr>
            <p14:xfrm>
              <a:off x="1598022" y="2972926"/>
              <a:ext cx="86760" cy="62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44FBDF7-F410-46E7-BEF7-08E79EB25BC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589022" y="2963926"/>
                <a:ext cx="104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2EA843D-5917-4B46-85B0-5A9B66E99939}"/>
                  </a:ext>
                </a:extLst>
              </p14:cNvPr>
              <p14:cNvContentPartPr/>
              <p14:nvPr/>
            </p14:nvContentPartPr>
            <p14:xfrm>
              <a:off x="2490462" y="2917486"/>
              <a:ext cx="90000" cy="770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2EA843D-5917-4B46-85B0-5A9B66E9993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481462" y="2908486"/>
                <a:ext cx="1076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5C489C0-DA79-42F1-909A-98A2205386B5}"/>
                  </a:ext>
                </a:extLst>
              </p14:cNvPr>
              <p14:cNvContentPartPr/>
              <p14:nvPr/>
            </p14:nvContentPartPr>
            <p14:xfrm>
              <a:off x="785862" y="3260566"/>
              <a:ext cx="52200" cy="943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5C489C0-DA79-42F1-909A-98A2205386B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76862" y="3251566"/>
                <a:ext cx="698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CF17538-6423-4CB8-B073-50B8097802F1}"/>
                  </a:ext>
                </a:extLst>
              </p14:cNvPr>
              <p14:cNvContentPartPr/>
              <p14:nvPr/>
            </p14:nvContentPartPr>
            <p14:xfrm>
              <a:off x="990702" y="3330766"/>
              <a:ext cx="82800" cy="15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CF17538-6423-4CB8-B073-50B8097802F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82062" y="3321766"/>
                <a:ext cx="100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762AEEB-D417-47BE-AA53-EF5C8338250F}"/>
                  </a:ext>
                </a:extLst>
              </p14:cNvPr>
              <p14:cNvContentPartPr/>
              <p14:nvPr/>
            </p14:nvContentPartPr>
            <p14:xfrm>
              <a:off x="975582" y="3305206"/>
              <a:ext cx="96480" cy="3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762AEEB-D417-47BE-AA53-EF5C8338250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66942" y="3296206"/>
                <a:ext cx="114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9CD8C7E-E488-4FA5-A389-0BAD7CBD7E19}"/>
                  </a:ext>
                </a:extLst>
              </p14:cNvPr>
              <p14:cNvContentPartPr/>
              <p14:nvPr/>
            </p14:nvContentPartPr>
            <p14:xfrm>
              <a:off x="586422" y="3128086"/>
              <a:ext cx="156600" cy="207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9CD8C7E-E488-4FA5-A389-0BAD7CBD7E1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77782" y="3119446"/>
                <a:ext cx="1742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4CF1F8B-E395-4E73-956A-D7CBF7E6C6A7}"/>
                  </a:ext>
                </a:extLst>
              </p14:cNvPr>
              <p14:cNvContentPartPr/>
              <p14:nvPr/>
            </p14:nvContentPartPr>
            <p14:xfrm>
              <a:off x="1331982" y="3256606"/>
              <a:ext cx="19440" cy="75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4CF1F8B-E395-4E73-956A-D7CBF7E6C6A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323342" y="3247606"/>
                <a:ext cx="370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03A239B-BBF2-4E73-B298-8E2A5450B2B1}"/>
                  </a:ext>
                </a:extLst>
              </p14:cNvPr>
              <p14:cNvContentPartPr/>
              <p14:nvPr/>
            </p14:nvContentPartPr>
            <p14:xfrm>
              <a:off x="1413702" y="3269566"/>
              <a:ext cx="70920" cy="55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03A239B-BBF2-4E73-B298-8E2A5450B2B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405062" y="3260566"/>
                <a:ext cx="885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5BDD48B-F850-4BAC-8D5A-D7F36F56F481}"/>
                  </a:ext>
                </a:extLst>
              </p14:cNvPr>
              <p14:cNvContentPartPr/>
              <p14:nvPr/>
            </p14:nvContentPartPr>
            <p14:xfrm>
              <a:off x="1841382" y="3274606"/>
              <a:ext cx="56160" cy="1141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5BDD48B-F850-4BAC-8D5A-D7F36F56F48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832382" y="3265966"/>
                <a:ext cx="73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83534CC-7018-4602-9377-7B302937B571}"/>
                  </a:ext>
                </a:extLst>
              </p14:cNvPr>
              <p14:cNvContentPartPr/>
              <p14:nvPr/>
            </p14:nvContentPartPr>
            <p14:xfrm>
              <a:off x="1958022" y="3259126"/>
              <a:ext cx="29160" cy="1040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83534CC-7018-4602-9377-7B302937B57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49022" y="3250486"/>
                <a:ext cx="468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B3F4B8A-F1C8-4A29-8933-B7CED5734EDA}"/>
                  </a:ext>
                </a:extLst>
              </p14:cNvPr>
              <p14:cNvContentPartPr/>
              <p14:nvPr/>
            </p14:nvContentPartPr>
            <p14:xfrm>
              <a:off x="2060622" y="3193246"/>
              <a:ext cx="78480" cy="62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B3F4B8A-F1C8-4A29-8933-B7CED5734ED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51622" y="3184606"/>
                <a:ext cx="961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EC4E18F-473C-4268-AA72-6CC9506CCE92}"/>
                  </a:ext>
                </a:extLst>
              </p14:cNvPr>
              <p14:cNvContentPartPr/>
              <p14:nvPr/>
            </p14:nvContentPartPr>
            <p14:xfrm>
              <a:off x="1532862" y="3229606"/>
              <a:ext cx="261000" cy="100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EC4E18F-473C-4268-AA72-6CC9506CCE9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524210" y="3220966"/>
                <a:ext cx="278664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4FE86DC-508D-424B-8F35-75618CC954F3}"/>
                  </a:ext>
                </a:extLst>
              </p14:cNvPr>
              <p14:cNvContentPartPr/>
              <p14:nvPr/>
            </p14:nvContentPartPr>
            <p14:xfrm>
              <a:off x="1208142" y="3291886"/>
              <a:ext cx="73800" cy="590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4FE86DC-508D-424B-8F35-75618CC954F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199502" y="3282886"/>
                <a:ext cx="91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6AE81AA-1E18-44E0-874F-8F824C2CC8AF}"/>
                  </a:ext>
                </a:extLst>
              </p14:cNvPr>
              <p14:cNvContentPartPr/>
              <p14:nvPr/>
            </p14:nvContentPartPr>
            <p14:xfrm>
              <a:off x="1692342" y="2401246"/>
              <a:ext cx="767880" cy="324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6AE81AA-1E18-44E0-874F-8F824C2CC8A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683342" y="2392246"/>
                <a:ext cx="7855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2302025-419C-4FA0-9FE0-9CA2874B376D}"/>
                  </a:ext>
                </a:extLst>
              </p14:cNvPr>
              <p14:cNvContentPartPr/>
              <p14:nvPr/>
            </p14:nvContentPartPr>
            <p14:xfrm>
              <a:off x="582822" y="3446686"/>
              <a:ext cx="287280" cy="2602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2302025-419C-4FA0-9FE0-9CA2874B376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73811" y="3437686"/>
                <a:ext cx="304942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62E5A91-40EB-4B44-BC13-6A43E2E00C09}"/>
                  </a:ext>
                </a:extLst>
              </p14:cNvPr>
              <p14:cNvContentPartPr/>
              <p14:nvPr/>
            </p14:nvContentPartPr>
            <p14:xfrm>
              <a:off x="1266822" y="3548206"/>
              <a:ext cx="80280" cy="84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62E5A91-40EB-4B44-BC13-6A43E2E00C0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257822" y="3539206"/>
                <a:ext cx="979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71B94ED-F86D-4B31-A65F-41F53DFF037F}"/>
                  </a:ext>
                </a:extLst>
              </p14:cNvPr>
              <p14:cNvContentPartPr/>
              <p14:nvPr/>
            </p14:nvContentPartPr>
            <p14:xfrm>
              <a:off x="995742" y="3539926"/>
              <a:ext cx="221400" cy="1036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71B94ED-F86D-4B31-A65F-41F53DFF037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87088" y="3530926"/>
                <a:ext cx="239069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72E84D3-B72B-449F-80DA-CA16AE8F7AC2}"/>
                  </a:ext>
                </a:extLst>
              </p14:cNvPr>
              <p14:cNvContentPartPr/>
              <p14:nvPr/>
            </p14:nvContentPartPr>
            <p14:xfrm>
              <a:off x="1864062" y="3551806"/>
              <a:ext cx="30240" cy="125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72E84D3-B72B-449F-80DA-CA16AE8F7AC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855422" y="3542806"/>
                <a:ext cx="478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BBC3964-BF61-4C1C-89B2-75E8255409F7}"/>
                  </a:ext>
                </a:extLst>
              </p14:cNvPr>
              <p14:cNvContentPartPr/>
              <p14:nvPr/>
            </p14:nvContentPartPr>
            <p14:xfrm>
              <a:off x="1961262" y="3498886"/>
              <a:ext cx="71280" cy="734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BBC3964-BF61-4C1C-89B2-75E8255409F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952262" y="3490246"/>
                <a:ext cx="889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B7F731E-0954-45DA-93AE-B4D0BE18107A}"/>
                  </a:ext>
                </a:extLst>
              </p14:cNvPr>
              <p14:cNvContentPartPr/>
              <p14:nvPr/>
            </p14:nvContentPartPr>
            <p14:xfrm>
              <a:off x="2367342" y="1927846"/>
              <a:ext cx="480240" cy="286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B7F731E-0954-45DA-93AE-B4D0BE18107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358702" y="1918846"/>
                <a:ext cx="497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F8B2745-6C49-4CB7-A557-70F76F4EB6B5}"/>
                  </a:ext>
                </a:extLst>
              </p14:cNvPr>
              <p14:cNvContentPartPr/>
              <p14:nvPr/>
            </p14:nvContentPartPr>
            <p14:xfrm>
              <a:off x="1864062" y="3025846"/>
              <a:ext cx="13320" cy="3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F8B2745-6C49-4CB7-A557-70F76F4EB6B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855422" y="3017206"/>
                <a:ext cx="309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B0C64CE-6D1B-48A1-88D9-994B9B943375}"/>
                  </a:ext>
                </a:extLst>
              </p14:cNvPr>
              <p14:cNvContentPartPr/>
              <p14:nvPr/>
            </p14:nvContentPartPr>
            <p14:xfrm>
              <a:off x="1762182" y="3402046"/>
              <a:ext cx="9000" cy="14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B0C64CE-6D1B-48A1-88D9-994B9B94337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753182" y="3393046"/>
                <a:ext cx="266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10550A2A-BEDB-4CD2-B042-069C7F36C7A7}"/>
                  </a:ext>
                </a:extLst>
              </p14:cNvPr>
              <p14:cNvContentPartPr/>
              <p14:nvPr/>
            </p14:nvContentPartPr>
            <p14:xfrm>
              <a:off x="3400542" y="3164086"/>
              <a:ext cx="43200" cy="1436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10550A2A-BEDB-4CD2-B042-069C7F36C7A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391542" y="3155086"/>
                <a:ext cx="608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6D84882-321B-4C4B-BAD0-7925000B02CF}"/>
                  </a:ext>
                </a:extLst>
              </p14:cNvPr>
              <p14:cNvContentPartPr/>
              <p14:nvPr/>
            </p14:nvContentPartPr>
            <p14:xfrm>
              <a:off x="3638142" y="3256606"/>
              <a:ext cx="46800" cy="4212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6D84882-321B-4C4B-BAD0-7925000B02C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629142" y="3247606"/>
                <a:ext cx="644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E1490E4C-2C66-42B7-84EF-10CE2C81F26A}"/>
                  </a:ext>
                </a:extLst>
              </p14:cNvPr>
              <p14:cNvContentPartPr/>
              <p14:nvPr/>
            </p14:nvContentPartPr>
            <p14:xfrm>
              <a:off x="3733542" y="3192526"/>
              <a:ext cx="50040" cy="13896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E1490E4C-2C66-42B7-84EF-10CE2C81F26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724542" y="3183886"/>
                <a:ext cx="67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23EE1B2-6357-422B-9CCB-773EF7666BDD}"/>
                  </a:ext>
                </a:extLst>
              </p14:cNvPr>
              <p14:cNvContentPartPr/>
              <p14:nvPr/>
            </p14:nvContentPartPr>
            <p14:xfrm>
              <a:off x="3869622" y="3287566"/>
              <a:ext cx="68040" cy="446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23EE1B2-6357-422B-9CCB-773EF7666BD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860669" y="3278926"/>
                <a:ext cx="85587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B46A1C9-CA44-4BB3-861D-647AADAC848C}"/>
                  </a:ext>
                </a:extLst>
              </p14:cNvPr>
              <p14:cNvContentPartPr/>
              <p14:nvPr/>
            </p14:nvContentPartPr>
            <p14:xfrm>
              <a:off x="3494142" y="3220966"/>
              <a:ext cx="83520" cy="1065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B46A1C9-CA44-4BB3-861D-647AADAC848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485181" y="3212326"/>
                <a:ext cx="101084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527FFF1-13D8-480E-8441-A4B921D35F0E}"/>
                  </a:ext>
                </a:extLst>
              </p14:cNvPr>
              <p14:cNvContentPartPr/>
              <p14:nvPr/>
            </p14:nvContentPartPr>
            <p14:xfrm>
              <a:off x="3254022" y="3179566"/>
              <a:ext cx="93600" cy="950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527FFF1-13D8-480E-8441-A4B921D35F0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245022" y="3170600"/>
                <a:ext cx="111240" cy="112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91B296D-AEF4-4AB1-9378-CBEC311CD30D}"/>
                  </a:ext>
                </a:extLst>
              </p14:cNvPr>
              <p14:cNvContentPartPr/>
              <p14:nvPr/>
            </p14:nvContentPartPr>
            <p14:xfrm>
              <a:off x="1355022" y="2950966"/>
              <a:ext cx="96840" cy="802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91B296D-AEF4-4AB1-9378-CBEC311CD30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346022" y="2941966"/>
                <a:ext cx="1144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42F05DD6-C43E-416C-A839-CC3A17B4FA71}"/>
                  </a:ext>
                </a:extLst>
              </p14:cNvPr>
              <p14:cNvContentPartPr/>
              <p14:nvPr/>
            </p14:nvContentPartPr>
            <p14:xfrm>
              <a:off x="4127022" y="3271366"/>
              <a:ext cx="64080" cy="5040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42F05DD6-C43E-416C-A839-CC3A17B4FA7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118022" y="3262366"/>
                <a:ext cx="817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D0A1642C-BB29-4535-B071-85D82133F642}"/>
                  </a:ext>
                </a:extLst>
              </p14:cNvPr>
              <p14:cNvContentPartPr/>
              <p14:nvPr/>
            </p14:nvContentPartPr>
            <p14:xfrm>
              <a:off x="4265982" y="3268126"/>
              <a:ext cx="70560" cy="1072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D0A1642C-BB29-4535-B071-85D82133F64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257028" y="3259126"/>
                <a:ext cx="8811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B86DA99D-9E44-44E1-B163-74459A87280E}"/>
                  </a:ext>
                </a:extLst>
              </p14:cNvPr>
              <p14:cNvContentPartPr/>
              <p14:nvPr/>
            </p14:nvContentPartPr>
            <p14:xfrm>
              <a:off x="4489902" y="3308086"/>
              <a:ext cx="45720" cy="39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B86DA99D-9E44-44E1-B163-74459A87280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480902" y="3299086"/>
                <a:ext cx="63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0BBAEDAE-F72E-4F8F-8743-61723E633C52}"/>
                  </a:ext>
                </a:extLst>
              </p14:cNvPr>
              <p14:cNvContentPartPr/>
              <p14:nvPr/>
            </p14:nvContentPartPr>
            <p14:xfrm>
              <a:off x="4750182" y="3345886"/>
              <a:ext cx="104760" cy="75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0BBAEDAE-F72E-4F8F-8743-61723E633C52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741182" y="3337246"/>
                <a:ext cx="1224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D765E4E-339F-4755-AE36-5092AF0F733C}"/>
                  </a:ext>
                </a:extLst>
              </p14:cNvPr>
              <p14:cNvContentPartPr/>
              <p14:nvPr/>
            </p14:nvContentPartPr>
            <p14:xfrm>
              <a:off x="5027022" y="3330406"/>
              <a:ext cx="49320" cy="45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D765E4E-339F-4755-AE36-5092AF0F733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018022" y="3321406"/>
                <a:ext cx="66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B7548F0-FF3F-4DED-9AF4-3C2FD3F761CE}"/>
                  </a:ext>
                </a:extLst>
              </p14:cNvPr>
              <p14:cNvContentPartPr/>
              <p14:nvPr/>
            </p14:nvContentPartPr>
            <p14:xfrm>
              <a:off x="5143662" y="3238606"/>
              <a:ext cx="77760" cy="864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B7548F0-FF3F-4DED-9AF4-3C2FD3F761CE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135022" y="3229966"/>
                <a:ext cx="954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14D8ED5-22AA-444D-8FFC-7047B2F53AEA}"/>
                  </a:ext>
                </a:extLst>
              </p14:cNvPr>
              <p14:cNvContentPartPr/>
              <p14:nvPr/>
            </p14:nvContentPartPr>
            <p14:xfrm>
              <a:off x="1416582" y="3523366"/>
              <a:ext cx="384120" cy="182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14D8ED5-22AA-444D-8FFC-7047B2F53AE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407582" y="3514726"/>
                <a:ext cx="4017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0DC68D4-66A7-4355-A8F9-ACCB8608D11A}"/>
                  </a:ext>
                </a:extLst>
              </p14:cNvPr>
              <p14:cNvContentPartPr/>
              <p14:nvPr/>
            </p14:nvContentPartPr>
            <p14:xfrm>
              <a:off x="6537222" y="3407446"/>
              <a:ext cx="69840" cy="565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0DC68D4-66A7-4355-A8F9-ACCB8608D11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528582" y="3398806"/>
                <a:ext cx="87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7D9BC8F0-A592-4571-BB83-7D3F7B2000F3}"/>
                  </a:ext>
                </a:extLst>
              </p14:cNvPr>
              <p14:cNvContentPartPr/>
              <p14:nvPr/>
            </p14:nvContentPartPr>
            <p14:xfrm>
              <a:off x="6740982" y="3359926"/>
              <a:ext cx="146880" cy="975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7D9BC8F0-A592-4571-BB83-7D3F7B2000F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6731982" y="3351254"/>
                <a:ext cx="164520" cy="115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1B4E0953-68BD-42FB-ABF3-693B0E5BCFCF}"/>
                  </a:ext>
                </a:extLst>
              </p14:cNvPr>
              <p14:cNvContentPartPr/>
              <p14:nvPr/>
            </p14:nvContentPartPr>
            <p14:xfrm>
              <a:off x="6314022" y="3322486"/>
              <a:ext cx="166680" cy="128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1B4E0953-68BD-42FB-ABF3-693B0E5BCFCF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6305363" y="3313846"/>
                <a:ext cx="184358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98C83918-DD26-4162-8137-6710C53D65C2}"/>
                  </a:ext>
                </a:extLst>
              </p14:cNvPr>
              <p14:cNvContentPartPr/>
              <p14:nvPr/>
            </p14:nvContentPartPr>
            <p14:xfrm>
              <a:off x="6967422" y="3388726"/>
              <a:ext cx="110520" cy="788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98C83918-DD26-4162-8137-6710C53D65C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958782" y="3379726"/>
                <a:ext cx="1281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553AD810-C59F-41D0-9B76-724CA6B566C1}"/>
                  </a:ext>
                </a:extLst>
              </p14:cNvPr>
              <p14:cNvContentPartPr/>
              <p14:nvPr/>
            </p14:nvContentPartPr>
            <p14:xfrm>
              <a:off x="7780662" y="3460726"/>
              <a:ext cx="14760" cy="475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553AD810-C59F-41D0-9B76-724CA6B566C1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771662" y="3452086"/>
                <a:ext cx="324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724AD1BB-30B4-47C3-9B94-903BF11D0413}"/>
                  </a:ext>
                </a:extLst>
              </p14:cNvPr>
              <p14:cNvContentPartPr/>
              <p14:nvPr/>
            </p14:nvContentPartPr>
            <p14:xfrm>
              <a:off x="7805502" y="3414646"/>
              <a:ext cx="6480" cy="36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724AD1BB-30B4-47C3-9B94-903BF11D041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796862" y="3405646"/>
                <a:ext cx="24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1C8EB8E-71FC-4C47-8B28-AC5E532DA875}"/>
                  </a:ext>
                </a:extLst>
              </p14:cNvPr>
              <p14:cNvContentPartPr/>
              <p14:nvPr/>
            </p14:nvContentPartPr>
            <p14:xfrm>
              <a:off x="7861662" y="3462526"/>
              <a:ext cx="50400" cy="673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1C8EB8E-71FC-4C47-8B28-AC5E532DA87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853022" y="3453886"/>
                <a:ext cx="680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6D532A8-4E20-43A2-BFDF-92EB7C8389D6}"/>
                  </a:ext>
                </a:extLst>
              </p14:cNvPr>
              <p14:cNvContentPartPr/>
              <p14:nvPr/>
            </p14:nvContentPartPr>
            <p14:xfrm>
              <a:off x="8090622" y="3439486"/>
              <a:ext cx="2160" cy="68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6D532A8-4E20-43A2-BFDF-92EB7C8389D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081622" y="3430846"/>
                <a:ext cx="198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B761F13A-C355-4B90-9210-775C2D5E5360}"/>
                  </a:ext>
                </a:extLst>
              </p14:cNvPr>
              <p14:cNvContentPartPr/>
              <p14:nvPr/>
            </p14:nvContentPartPr>
            <p14:xfrm>
              <a:off x="8134182" y="3496726"/>
              <a:ext cx="61200" cy="572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B761F13A-C355-4B90-9210-775C2D5E536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125542" y="3487726"/>
                <a:ext cx="78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0D974688-9086-4B28-84B6-4622C8CEE4FA}"/>
                  </a:ext>
                </a:extLst>
              </p14:cNvPr>
              <p14:cNvContentPartPr/>
              <p14:nvPr/>
            </p14:nvContentPartPr>
            <p14:xfrm>
              <a:off x="8254062" y="3486286"/>
              <a:ext cx="55080" cy="676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0D974688-9086-4B28-84B6-4622C8CEE4F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45062" y="3477286"/>
                <a:ext cx="727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D90ACA5-264B-4357-B426-70E1A5A2B974}"/>
                  </a:ext>
                </a:extLst>
              </p14:cNvPr>
              <p14:cNvContentPartPr/>
              <p14:nvPr/>
            </p14:nvContentPartPr>
            <p14:xfrm>
              <a:off x="8369262" y="3521206"/>
              <a:ext cx="44280" cy="457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D90ACA5-264B-4357-B426-70E1A5A2B97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360262" y="3512566"/>
                <a:ext cx="619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EEED79A-B0D9-4141-A8AC-99F9589D0155}"/>
                  </a:ext>
                </a:extLst>
              </p14:cNvPr>
              <p14:cNvContentPartPr/>
              <p14:nvPr/>
            </p14:nvContentPartPr>
            <p14:xfrm>
              <a:off x="8069022" y="3474046"/>
              <a:ext cx="2880" cy="619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EEED79A-B0D9-4141-A8AC-99F9589D015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060022" y="3465046"/>
                <a:ext cx="205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FE3105A8-8FB3-41C3-B86D-865DFDD63836}"/>
                  </a:ext>
                </a:extLst>
              </p14:cNvPr>
              <p14:cNvContentPartPr/>
              <p14:nvPr/>
            </p14:nvContentPartPr>
            <p14:xfrm>
              <a:off x="7557822" y="3423286"/>
              <a:ext cx="72000" cy="8784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FE3105A8-8FB3-41C3-B86D-865DFDD6383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549182" y="3414646"/>
                <a:ext cx="896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0DE772A-305B-40B6-8595-A06A00268B21}"/>
                  </a:ext>
                </a:extLst>
              </p14:cNvPr>
              <p14:cNvContentPartPr/>
              <p14:nvPr/>
            </p14:nvContentPartPr>
            <p14:xfrm>
              <a:off x="7239942" y="3362086"/>
              <a:ext cx="263520" cy="1627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0DE772A-305B-40B6-8595-A06A00268B2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231302" y="3353086"/>
                <a:ext cx="2811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E109FFB-CF80-4032-9EA9-3A02D3440094}"/>
                  </a:ext>
                </a:extLst>
              </p14:cNvPr>
              <p14:cNvContentPartPr/>
              <p14:nvPr/>
            </p14:nvContentPartPr>
            <p14:xfrm>
              <a:off x="8474382" y="3513286"/>
              <a:ext cx="51840" cy="648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E109FFB-CF80-4032-9EA9-3A02D344009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65742" y="3504286"/>
                <a:ext cx="69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ED7CEEB-3B64-4025-9414-4A1E419251E6}"/>
                  </a:ext>
                </a:extLst>
              </p14:cNvPr>
              <p14:cNvContentPartPr/>
              <p14:nvPr/>
            </p14:nvContentPartPr>
            <p14:xfrm>
              <a:off x="8741502" y="3541726"/>
              <a:ext cx="85680" cy="885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ED7CEEB-3B64-4025-9414-4A1E419251E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32502" y="3532726"/>
                <a:ext cx="103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BEC4A93-B651-4B41-8CB9-4490ED0A45F6}"/>
                  </a:ext>
                </a:extLst>
              </p14:cNvPr>
              <p14:cNvContentPartPr/>
              <p14:nvPr/>
            </p14:nvContentPartPr>
            <p14:xfrm>
              <a:off x="8868222" y="3548926"/>
              <a:ext cx="35280" cy="802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BEC4A93-B651-4B41-8CB9-4490ED0A45F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859582" y="3540286"/>
                <a:ext cx="529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DF467A7-CCA7-4F74-85E9-CCBC344227DF}"/>
                  </a:ext>
                </a:extLst>
              </p14:cNvPr>
              <p14:cNvContentPartPr/>
              <p14:nvPr/>
            </p14:nvContentPartPr>
            <p14:xfrm>
              <a:off x="8944902" y="3629206"/>
              <a:ext cx="8640" cy="302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DF467A7-CCA7-4F74-85E9-CCBC344227D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935902" y="3620566"/>
                <a:ext cx="26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6487BE90-E553-442B-9426-12AAE8BE8D20}"/>
                  </a:ext>
                </a:extLst>
              </p14:cNvPr>
              <p14:cNvContentPartPr/>
              <p14:nvPr/>
            </p14:nvContentPartPr>
            <p14:xfrm>
              <a:off x="8968662" y="3567286"/>
              <a:ext cx="3240" cy="14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6487BE90-E553-442B-9426-12AAE8BE8D2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960022" y="3558646"/>
                <a:ext cx="208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429BCC27-A6A8-44A2-A44F-D9B74F20B7F1}"/>
                  </a:ext>
                </a:extLst>
              </p14:cNvPr>
              <p14:cNvContentPartPr/>
              <p14:nvPr/>
            </p14:nvContentPartPr>
            <p14:xfrm>
              <a:off x="9003942" y="3616246"/>
              <a:ext cx="178920" cy="100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429BCC27-A6A8-44A2-A44F-D9B74F20B7F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994942" y="3607606"/>
                <a:ext cx="1965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D6C5B3E-6C2D-4946-B2A8-02E902ED13A0}"/>
                  </a:ext>
                </a:extLst>
              </p14:cNvPr>
              <p14:cNvContentPartPr/>
              <p14:nvPr/>
            </p14:nvContentPartPr>
            <p14:xfrm>
              <a:off x="8573022" y="3481606"/>
              <a:ext cx="124200" cy="1105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D6C5B3E-6C2D-4946-B2A8-02E902ED13A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564357" y="3472606"/>
                <a:ext cx="141891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2E8F9DAA-EF71-4596-89B2-500D7722D0AD}"/>
                  </a:ext>
                </a:extLst>
              </p14:cNvPr>
              <p14:cNvContentPartPr/>
              <p14:nvPr/>
            </p14:nvContentPartPr>
            <p14:xfrm>
              <a:off x="2750529" y="3077686"/>
              <a:ext cx="358053" cy="4615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2E8F9DAA-EF71-4596-89B2-500D7722D0A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741542" y="3069046"/>
                <a:ext cx="375668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ED558B99-D714-4137-8E48-6165E26B5F28}"/>
                  </a:ext>
                </a:extLst>
              </p14:cNvPr>
              <p14:cNvContentPartPr/>
              <p14:nvPr/>
            </p14:nvContentPartPr>
            <p14:xfrm>
              <a:off x="2513649" y="3970846"/>
              <a:ext cx="55080" cy="968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ED558B99-D714-4137-8E48-6165E26B5F2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2505009" y="3961846"/>
                <a:ext cx="72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1906A5B3-CA52-4F95-B7DF-192A8072246D}"/>
                  </a:ext>
                </a:extLst>
              </p14:cNvPr>
              <p14:cNvContentPartPr/>
              <p14:nvPr/>
            </p14:nvContentPartPr>
            <p14:xfrm>
              <a:off x="2621289" y="3942406"/>
              <a:ext cx="36000" cy="1162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1906A5B3-CA52-4F95-B7DF-192A8072246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612289" y="3933406"/>
                <a:ext cx="536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7F176B7-DB14-47B8-9257-D8BDE8EA939D}"/>
                  </a:ext>
                </a:extLst>
              </p14:cNvPr>
              <p14:cNvContentPartPr/>
              <p14:nvPr/>
            </p14:nvContentPartPr>
            <p14:xfrm>
              <a:off x="2730369" y="3998566"/>
              <a:ext cx="72720" cy="100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7F176B7-DB14-47B8-9257-D8BDE8EA939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721729" y="3989566"/>
                <a:ext cx="90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AA0A7BA8-5F75-44FD-B323-DE87D2DF4B7D}"/>
                  </a:ext>
                </a:extLst>
              </p14:cNvPr>
              <p14:cNvContentPartPr/>
              <p14:nvPr/>
            </p14:nvContentPartPr>
            <p14:xfrm>
              <a:off x="3305649" y="3921526"/>
              <a:ext cx="23400" cy="108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AA0A7BA8-5F75-44FD-B323-DE87D2DF4B7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297009" y="3912886"/>
                <a:ext cx="410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111D2432-AF7A-4AAC-A830-D2DF9F7608B6}"/>
                  </a:ext>
                </a:extLst>
              </p14:cNvPr>
              <p14:cNvContentPartPr/>
              <p14:nvPr/>
            </p14:nvContentPartPr>
            <p14:xfrm>
              <a:off x="3753849" y="3958966"/>
              <a:ext cx="33480" cy="1004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111D2432-AF7A-4AAC-A830-D2DF9F7608B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745209" y="3949966"/>
                <a:ext cx="511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4CE6F6D8-CF5C-4ABB-998F-DAB3B004A073}"/>
                  </a:ext>
                </a:extLst>
              </p14:cNvPr>
              <p14:cNvContentPartPr/>
              <p14:nvPr/>
            </p14:nvContentPartPr>
            <p14:xfrm>
              <a:off x="3805689" y="3832246"/>
              <a:ext cx="69120" cy="918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4CE6F6D8-CF5C-4ABB-998F-DAB3B004A073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797049" y="3823246"/>
                <a:ext cx="86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A37814B1-B158-4915-AEDF-F6BCCAB41E2E}"/>
                  </a:ext>
                </a:extLst>
              </p14:cNvPr>
              <p14:cNvContentPartPr/>
              <p14:nvPr/>
            </p14:nvContentPartPr>
            <p14:xfrm>
              <a:off x="2867889" y="4102246"/>
              <a:ext cx="198720" cy="561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A37814B1-B158-4915-AEDF-F6BCCAB41E2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858889" y="4093246"/>
                <a:ext cx="2163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B2EED3F-5528-4890-BCD7-F1EBD8A32A94}"/>
                  </a:ext>
                </a:extLst>
              </p14:cNvPr>
              <p14:cNvContentPartPr/>
              <p14:nvPr/>
            </p14:nvContentPartPr>
            <p14:xfrm>
              <a:off x="3077409" y="4268566"/>
              <a:ext cx="42480" cy="334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B2EED3F-5528-4890-BCD7-F1EBD8A32A9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068409" y="4259926"/>
                <a:ext cx="60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5A80ECD-1527-4B13-A7FB-E46A0A809D6B}"/>
                  </a:ext>
                </a:extLst>
              </p14:cNvPr>
              <p14:cNvContentPartPr/>
              <p14:nvPr/>
            </p14:nvContentPartPr>
            <p14:xfrm>
              <a:off x="3341649" y="4183966"/>
              <a:ext cx="337320" cy="4608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5A80ECD-1527-4B13-A7FB-E46A0A809D6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333009" y="4175326"/>
                <a:ext cx="354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34D475EE-CE8B-4C36-B17B-F7D82DB03479}"/>
                  </a:ext>
                </a:extLst>
              </p14:cNvPr>
              <p14:cNvContentPartPr/>
              <p14:nvPr/>
            </p14:nvContentPartPr>
            <p14:xfrm>
              <a:off x="3600129" y="4322566"/>
              <a:ext cx="25920" cy="360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34D475EE-CE8B-4C36-B17B-F7D82DB0347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591129" y="4313926"/>
                <a:ext cx="43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96AE04D-DB08-46D1-9AC0-0E1ACC223427}"/>
                  </a:ext>
                </a:extLst>
              </p14:cNvPr>
              <p14:cNvContentPartPr/>
              <p14:nvPr/>
            </p14:nvContentPartPr>
            <p14:xfrm>
              <a:off x="3370449" y="4267486"/>
              <a:ext cx="115560" cy="1422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96AE04D-DB08-46D1-9AC0-0E1ACC22342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361809" y="4258824"/>
                <a:ext cx="133200" cy="15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DA91C88A-C9CF-4CEB-94D6-66468F0385CA}"/>
                  </a:ext>
                </a:extLst>
              </p14:cNvPr>
              <p14:cNvContentPartPr/>
              <p14:nvPr/>
            </p14:nvContentPartPr>
            <p14:xfrm>
              <a:off x="2865009" y="4191526"/>
              <a:ext cx="133560" cy="1389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DA91C88A-C9CF-4CEB-94D6-66468F0385C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856009" y="4182526"/>
                <a:ext cx="1512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9FB00446-8B7C-4709-A212-95A7D441AF04}"/>
                  </a:ext>
                </a:extLst>
              </p14:cNvPr>
              <p14:cNvContentPartPr/>
              <p14:nvPr/>
            </p14:nvContentPartPr>
            <p14:xfrm>
              <a:off x="3383049" y="3968326"/>
              <a:ext cx="323640" cy="1195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9FB00446-8B7C-4709-A212-95A7D441AF0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3374049" y="3959660"/>
                <a:ext cx="341280" cy="13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EA5B0316-A50B-4EE9-B85D-10AE0DD819C1}"/>
                  </a:ext>
                </a:extLst>
              </p14:cNvPr>
              <p14:cNvContentPartPr/>
              <p14:nvPr/>
            </p14:nvContentPartPr>
            <p14:xfrm>
              <a:off x="3156969" y="3983446"/>
              <a:ext cx="85320" cy="7344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EA5B0316-A50B-4EE9-B85D-10AE0DD819C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148329" y="3974446"/>
                <a:ext cx="102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BA0C6095-6F85-4E93-8F73-4C58E26555C6}"/>
                  </a:ext>
                </a:extLst>
              </p14:cNvPr>
              <p14:cNvContentPartPr/>
              <p14:nvPr/>
            </p14:nvContentPartPr>
            <p14:xfrm>
              <a:off x="2871849" y="3855646"/>
              <a:ext cx="239040" cy="1641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BA0C6095-6F85-4E93-8F73-4C58E26555C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863209" y="3847006"/>
                <a:ext cx="256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A3B6C435-07A3-4941-8254-1702B201E9C2}"/>
                  </a:ext>
                </a:extLst>
              </p14:cNvPr>
              <p14:cNvContentPartPr/>
              <p14:nvPr/>
            </p14:nvContentPartPr>
            <p14:xfrm>
              <a:off x="2258409" y="3917566"/>
              <a:ext cx="187200" cy="1386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A3B6C435-07A3-4941-8254-1702B201E9C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249769" y="3908566"/>
                <a:ext cx="2048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1C50E6EA-7209-4AFE-A30F-FFCE34A55848}"/>
                  </a:ext>
                </a:extLst>
              </p14:cNvPr>
              <p14:cNvContentPartPr/>
              <p14:nvPr/>
            </p14:nvContentPartPr>
            <p14:xfrm>
              <a:off x="2131329" y="3881926"/>
              <a:ext cx="78480" cy="1436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1C50E6EA-7209-4AFE-A30F-FFCE34A55848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122329" y="3872926"/>
                <a:ext cx="96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75DA98A7-8D5F-4B43-8021-D5723D02D3F2}"/>
                  </a:ext>
                </a:extLst>
              </p14:cNvPr>
              <p14:cNvContentPartPr/>
              <p14:nvPr/>
            </p14:nvContentPartPr>
            <p14:xfrm>
              <a:off x="3948249" y="3969046"/>
              <a:ext cx="153000" cy="1839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75DA98A7-8D5F-4B43-8021-D5723D02D3F2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939249" y="3960406"/>
                <a:ext cx="1706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806B63D-B638-48B9-888F-DF6BC334403C}"/>
                  </a:ext>
                </a:extLst>
              </p14:cNvPr>
              <p14:cNvContentPartPr/>
              <p14:nvPr/>
            </p14:nvContentPartPr>
            <p14:xfrm>
              <a:off x="4609569" y="4014046"/>
              <a:ext cx="83160" cy="1414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806B63D-B638-48B9-888F-DF6BC334403C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600530" y="4005046"/>
                <a:ext cx="100877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485BA207-EBDE-46D9-A5B6-372D34BED1D3}"/>
                  </a:ext>
                </a:extLst>
              </p14:cNvPr>
              <p14:cNvContentPartPr/>
              <p14:nvPr/>
            </p14:nvContentPartPr>
            <p14:xfrm>
              <a:off x="4740609" y="4019806"/>
              <a:ext cx="367920" cy="26388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485BA207-EBDE-46D9-A5B6-372D34BED1D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731961" y="4011166"/>
                <a:ext cx="385577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989E4416-9EDC-43FF-9075-5744679BD863}"/>
                  </a:ext>
                </a:extLst>
              </p14:cNvPr>
              <p14:cNvContentPartPr/>
              <p14:nvPr/>
            </p14:nvContentPartPr>
            <p14:xfrm>
              <a:off x="2021529" y="3884446"/>
              <a:ext cx="12240" cy="5436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989E4416-9EDC-43FF-9075-5744679BD86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012529" y="3875806"/>
                <a:ext cx="29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4D4DD156-753F-42B8-91D4-27BAA1707381}"/>
                  </a:ext>
                </a:extLst>
              </p14:cNvPr>
              <p14:cNvContentPartPr/>
              <p14:nvPr/>
            </p14:nvContentPartPr>
            <p14:xfrm>
              <a:off x="2701209" y="4037446"/>
              <a:ext cx="86400" cy="2988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4D4DD156-753F-42B8-91D4-27BAA170738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692533" y="4028446"/>
                <a:ext cx="104114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04DE70FD-0C06-4697-97A0-0CBB2C3AB528}"/>
                  </a:ext>
                </a:extLst>
              </p14:cNvPr>
              <p14:cNvContentPartPr/>
              <p14:nvPr/>
            </p14:nvContentPartPr>
            <p14:xfrm>
              <a:off x="6035889" y="4158766"/>
              <a:ext cx="7920" cy="5292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04DE70FD-0C06-4697-97A0-0CBB2C3AB52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026889" y="4149766"/>
                <a:ext cx="25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626C79BA-02FC-46B0-A6FF-0D262A8550D8}"/>
                  </a:ext>
                </a:extLst>
              </p14:cNvPr>
              <p14:cNvContentPartPr/>
              <p14:nvPr/>
            </p14:nvContentPartPr>
            <p14:xfrm>
              <a:off x="6054249" y="4124206"/>
              <a:ext cx="4680" cy="216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626C79BA-02FC-46B0-A6FF-0D262A8550D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45249" y="4115566"/>
                <a:ext cx="223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B82C3FEE-A623-456C-A486-E461590919E5}"/>
                  </a:ext>
                </a:extLst>
              </p14:cNvPr>
              <p14:cNvContentPartPr/>
              <p14:nvPr/>
            </p14:nvContentPartPr>
            <p14:xfrm>
              <a:off x="6106449" y="4162006"/>
              <a:ext cx="47160" cy="590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B82C3FEE-A623-456C-A486-E461590919E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097809" y="4153006"/>
                <a:ext cx="648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C909CFF7-9748-4381-8D76-A3D3557AD259}"/>
                  </a:ext>
                </a:extLst>
              </p14:cNvPr>
              <p14:cNvContentPartPr/>
              <p14:nvPr/>
            </p14:nvContentPartPr>
            <p14:xfrm>
              <a:off x="6314169" y="4162006"/>
              <a:ext cx="77040" cy="936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C909CFF7-9748-4381-8D76-A3D3557AD25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305529" y="4153366"/>
                <a:ext cx="94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D6418562-6BB9-482B-904D-9BB988F73A88}"/>
                  </a:ext>
                </a:extLst>
              </p14:cNvPr>
              <p14:cNvContentPartPr/>
              <p14:nvPr/>
            </p14:nvContentPartPr>
            <p14:xfrm>
              <a:off x="6498489" y="4168846"/>
              <a:ext cx="67680" cy="1008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D6418562-6BB9-482B-904D-9BB988F73A88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489489" y="4159846"/>
                <a:ext cx="85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495ADB83-056E-4C8D-A661-CE13A585B0D7}"/>
                  </a:ext>
                </a:extLst>
              </p14:cNvPr>
              <p14:cNvContentPartPr/>
              <p14:nvPr/>
            </p14:nvContentPartPr>
            <p14:xfrm>
              <a:off x="6765249" y="4146886"/>
              <a:ext cx="69120" cy="12852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495ADB83-056E-4C8D-A661-CE13A585B0D7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756609" y="4137886"/>
                <a:ext cx="867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FC331B7B-03B1-4B81-9110-FA583B24A6A9}"/>
                  </a:ext>
                </a:extLst>
              </p14:cNvPr>
              <p14:cNvContentPartPr/>
              <p14:nvPr/>
            </p14:nvContentPartPr>
            <p14:xfrm>
              <a:off x="6888009" y="4182526"/>
              <a:ext cx="137880" cy="1062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FC331B7B-03B1-4B81-9110-FA583B24A6A9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879369" y="4173526"/>
                <a:ext cx="1555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CA1DB955-C84F-4E73-A281-E80A47D9ACE6}"/>
                  </a:ext>
                </a:extLst>
              </p14:cNvPr>
              <p14:cNvContentPartPr/>
              <p14:nvPr/>
            </p14:nvContentPartPr>
            <p14:xfrm>
              <a:off x="6621249" y="4139686"/>
              <a:ext cx="96480" cy="12024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CA1DB955-C84F-4E73-A281-E80A47D9ACE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612609" y="4130713"/>
                <a:ext cx="114120" cy="137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B6BC2416-2977-4ED8-BC96-45BDD0D21B2C}"/>
                  </a:ext>
                </a:extLst>
              </p14:cNvPr>
              <p14:cNvContentPartPr/>
              <p14:nvPr/>
            </p14:nvContentPartPr>
            <p14:xfrm>
              <a:off x="5567529" y="4079206"/>
              <a:ext cx="318600" cy="16812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B6BC2416-2977-4ED8-BC96-45BDD0D21B2C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558529" y="4070566"/>
                <a:ext cx="336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82ECAE1D-58A7-4AD3-808D-3647D5B2E13E}"/>
                  </a:ext>
                </a:extLst>
              </p14:cNvPr>
              <p14:cNvContentPartPr/>
              <p14:nvPr/>
            </p14:nvContentPartPr>
            <p14:xfrm>
              <a:off x="5252169" y="4146886"/>
              <a:ext cx="156240" cy="7920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82ECAE1D-58A7-4AD3-808D-3647D5B2E13E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243169" y="4137886"/>
                <a:ext cx="1738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5A905A23-0B2D-4D65-9B41-C1622598935D}"/>
                  </a:ext>
                </a:extLst>
              </p14:cNvPr>
              <p14:cNvContentPartPr/>
              <p14:nvPr/>
            </p14:nvContentPartPr>
            <p14:xfrm>
              <a:off x="8262489" y="4328686"/>
              <a:ext cx="144720" cy="17784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5A905A23-0B2D-4D65-9B41-C1622598935D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253489" y="4320028"/>
                <a:ext cx="162360" cy="195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6229246F-7CD0-46A3-9528-7D1D72E3DE42}"/>
                  </a:ext>
                </a:extLst>
              </p14:cNvPr>
              <p14:cNvContentPartPr/>
              <p14:nvPr/>
            </p14:nvContentPartPr>
            <p14:xfrm>
              <a:off x="7848849" y="4186846"/>
              <a:ext cx="360000" cy="24264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6229246F-7CD0-46A3-9528-7D1D72E3DE42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840209" y="4177846"/>
                <a:ext cx="377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3F48C8D-5F80-484F-A1C3-C2A8F051EACC}"/>
                  </a:ext>
                </a:extLst>
              </p14:cNvPr>
              <p14:cNvContentPartPr/>
              <p14:nvPr/>
            </p14:nvContentPartPr>
            <p14:xfrm>
              <a:off x="7537089" y="4213486"/>
              <a:ext cx="203040" cy="14832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3F48C8D-5F80-484F-A1C3-C2A8F051EACC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528449" y="4204486"/>
                <a:ext cx="220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1217036B-D8A5-45B2-84A5-AD2F6E5075F6}"/>
                  </a:ext>
                </a:extLst>
              </p14:cNvPr>
              <p14:cNvContentPartPr/>
              <p14:nvPr/>
            </p14:nvContentPartPr>
            <p14:xfrm>
              <a:off x="7127409" y="4208086"/>
              <a:ext cx="258120" cy="1238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1217036B-D8A5-45B2-84A5-AD2F6E5075F6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118409" y="4199446"/>
                <a:ext cx="2757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747AE15A-746A-4465-9A01-892A71E165C8}"/>
                  </a:ext>
                </a:extLst>
              </p14:cNvPr>
              <p14:cNvContentPartPr/>
              <p14:nvPr/>
            </p14:nvContentPartPr>
            <p14:xfrm>
              <a:off x="4159209" y="3946726"/>
              <a:ext cx="297000" cy="2455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747AE15A-746A-4465-9A01-892A71E165C8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4150559" y="3937726"/>
                <a:ext cx="314661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3BE7130D-750D-4BC7-84B9-F4C333193CD6}"/>
                  </a:ext>
                </a:extLst>
              </p14:cNvPr>
              <p14:cNvContentPartPr/>
              <p14:nvPr/>
            </p14:nvContentPartPr>
            <p14:xfrm>
              <a:off x="4246329" y="4333366"/>
              <a:ext cx="360" cy="3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3BE7130D-750D-4BC7-84B9-F4C333193CD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37329" y="4324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DFDCCAEC-CEB9-4EE3-8EB2-4B374B76ABF6}"/>
                  </a:ext>
                </a:extLst>
              </p14:cNvPr>
              <p14:cNvContentPartPr/>
              <p14:nvPr/>
            </p14:nvContentPartPr>
            <p14:xfrm>
              <a:off x="5512302" y="3200446"/>
              <a:ext cx="610200" cy="41904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DFDCCAEC-CEB9-4EE3-8EB2-4B374B76ABF6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503657" y="3191806"/>
                <a:ext cx="627850" cy="43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966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We find critical points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through</a:t>
                </a:r>
              </a:p>
              <a:p>
                <a:pPr>
                  <a:lnSpc>
                    <a:spcPct val="110000"/>
                  </a:lnSpc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endParaRPr lang="en-US" altLang="en-US" sz="12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=0⇒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no information.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has a relative (and absolute) minimum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en-US" sz="1200" dirty="0"/>
                  <a:t>.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A5787BAD-A11E-4C36-A43B-F2AFD379047B}"/>
                  </a:ext>
                </a:extLst>
              </p:cNvPr>
              <p:cNvSpPr txBox="1"/>
              <p:nvPr/>
            </p:nvSpPr>
            <p:spPr bwMode="auto">
              <a:xfrm>
                <a:off x="1305079" y="2012507"/>
                <a:ext cx="6533841" cy="72548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A5787BAD-A11E-4C36-A43B-F2AFD3790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5079" y="2012507"/>
                <a:ext cx="6533841" cy="725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209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Matrix Definiteness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071B-0881-42DE-8CE5-127AE9D38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7" y="2287721"/>
            <a:ext cx="5154589" cy="2721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b="1" dirty="0">
                <a:solidFill>
                  <a:srgbClr val="0D2234"/>
                </a:solidFill>
              </a:rPr>
              <a:t>Example: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FF"/>
                </a:solidFill>
              </a:rPr>
              <a:t>Q=matrix(c(4,1,-1,1,2,-1,-1,-1,1),</a:t>
            </a:r>
            <a:r>
              <a:rPr lang="en-US" sz="1000" dirty="0" err="1">
                <a:solidFill>
                  <a:srgbClr val="0000FF"/>
                </a:solidFill>
              </a:rPr>
              <a:t>nrow</a:t>
            </a:r>
            <a:r>
              <a:rPr lang="en-US" sz="1000" dirty="0">
                <a:solidFill>
                  <a:srgbClr val="0000FF"/>
                </a:solidFill>
              </a:rPr>
              <a:t>=3, </a:t>
            </a:r>
            <a:r>
              <a:rPr lang="en-US" sz="1000" dirty="0" err="1">
                <a:solidFill>
                  <a:srgbClr val="0000FF"/>
                </a:solidFill>
              </a:rPr>
              <a:t>byrow</a:t>
            </a:r>
            <a:r>
              <a:rPr lang="en-US" sz="1000" dirty="0">
                <a:solidFill>
                  <a:srgbClr val="0000FF"/>
                </a:solidFill>
              </a:rPr>
              <a:t>=TRUE) </a:t>
            </a:r>
          </a:p>
          <a:p>
            <a:pPr marL="0" indent="0">
              <a:buNone/>
            </a:pPr>
            <a:r>
              <a:rPr lang="en-US" sz="1000" dirty="0" err="1">
                <a:solidFill>
                  <a:srgbClr val="0000FF"/>
                </a:solidFill>
              </a:rPr>
              <a:t>is.positive.definite</a:t>
            </a:r>
            <a:r>
              <a:rPr lang="en-US" sz="1000" dirty="0">
                <a:solidFill>
                  <a:srgbClr val="0000FF"/>
                </a:solidFill>
              </a:rPr>
              <a:t>(Q)</a:t>
            </a:r>
          </a:p>
          <a:p>
            <a:pPr marL="0" indent="0">
              <a:buNone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TRUE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9205CB1-94E8-4ADE-B522-C87ECE8A6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977" y="1104673"/>
                <a:ext cx="7724632" cy="101566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is.positive.definite(</a:t>
                </a:r>
                <a14:m>
                  <m:oMath xmlns:m="http://schemas.openxmlformats.org/officeDocument/2006/math">
                    <m:r>
                      <a:rPr lang="en-US" sz="10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𝑯</m:t>
                    </m:r>
                  </m:oMath>
                </a14:m>
                <a:r>
                  <a:rPr lang="en-US" sz="1000" b="1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 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is.negative.definite(</a:t>
                </a:r>
                <a14:m>
                  <m:oMath xmlns:m="http://schemas.openxmlformats.org/officeDocument/2006/math">
                    <m:r>
                      <a:rPr lang="en-US" sz="1000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𝑯</m:t>
                    </m:r>
                  </m:oMath>
                </a14:m>
                <a:r>
                  <a:rPr lang="en-US" sz="1000" b="1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D223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0D2234"/>
                    </a:solidFill>
                    <a:effectLst/>
                    <a:latin typeface="Courier New" panose="02070309020205020404" pitchFamily="49" charset="0"/>
                    <a:cs typeface="Courier New" panose="02070309020205020404" pitchFamily="49" charset="0"/>
                  </a:rPr>
                  <a:t>These are logical codes that return TRUE if the Hessian matrix is positive (/negative) definite.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6600"/>
                    </a:solidFill>
                    <a:effectLst/>
                    <a:highlight>
                      <a:srgbClr val="E5F5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Remark: These codes need installing the “</a:t>
                </a:r>
                <a:r>
                  <a:rPr kumimoji="0" lang="en-US" sz="1000" b="1" i="0" u="sng" strike="noStrike" kern="1200" cap="none" spc="0" normalizeH="0" baseline="0" noProof="0" dirty="0" err="1">
                    <a:ln>
                      <a:noFill/>
                    </a:ln>
                    <a:solidFill>
                      <a:srgbClr val="006600"/>
                    </a:solidFill>
                    <a:effectLst/>
                    <a:highlight>
                      <a:srgbClr val="E5F5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matrixcal</a:t>
                </a:r>
                <a:r>
                  <a:rPr kumimoji="0" lang="en-US" sz="10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006600"/>
                    </a:solidFill>
                    <a:effectLst/>
                    <a:highlight>
                      <a:srgbClr val="E5F5FF"/>
                    </a:highlight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" package first</a:t>
                </a:r>
                <a:endParaRPr lang="en-US" altLang="en-US" dirty="0">
                  <a:solidFill>
                    <a:srgbClr val="0D2234"/>
                  </a:solidFill>
                  <a:latin typeface="Arial" panose="020B0604020202020204" pitchFamily="34" charset="0"/>
                  <a:cs typeface="Courier New" panose="02070309020205020404" pitchFamily="49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0D2234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19205CB1-94E8-4ADE-B522-C87ECE8A6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977" y="1104673"/>
                <a:ext cx="7724632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290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Optimization in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6CF33E-C74F-498B-A07D-27C5ACA26627}"/>
                  </a:ext>
                </a:extLst>
              </p14:cNvPr>
              <p14:cNvContentPartPr/>
              <p14:nvPr/>
            </p14:nvContentPartPr>
            <p14:xfrm>
              <a:off x="1105179" y="170908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6CF33E-C74F-498B-A07D-27C5ACA266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179" y="170008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25" y="1103639"/>
            <a:ext cx="7378262" cy="132343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(initial,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method, lower, upper)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initial: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 values for the parameters to be optimized over.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function to be minimized.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 (optional):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method 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(e.g., "</a:t>
            </a:r>
            <a:r>
              <a:rPr lang="en-US" alt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Nelder</a:t>
            </a:r>
            <a:r>
              <a:rPr lang="en-US" alt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-Mead", "BFGS", "CG", "L-BFGS-B", "SANN", "Brent“)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lower, upper: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lower and upper bounds for the variable </a:t>
            </a:r>
            <a:endParaRPr lang="en-US" alt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D03B0B4-976D-4524-9A69-86A70AB0F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4124" y="2499440"/>
                <a:ext cx="6792109" cy="246493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000" b="1" dirty="0">
                    <a:solidFill>
                      <a:srgbClr val="0D2234"/>
                    </a:solidFill>
                  </a:rPr>
                  <a:t>Example: </a:t>
                </a:r>
                <a:r>
                  <a:rPr lang="en-US" sz="1000" dirty="0">
                    <a:solidFill>
                      <a:srgbClr val="0D2234"/>
                    </a:solidFill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0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0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0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0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0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0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endParaRPr lang="en-US" sz="1000" dirty="0">
                  <a:solidFill>
                    <a:srgbClr val="0D2234"/>
                  </a:solidFill>
                </a:endParaRPr>
              </a:p>
              <a:p>
                <a:pPr marL="0" indent="0">
                  <a:buNone/>
                </a:pPr>
                <a:r>
                  <a:rPr lang="en-US" sz="1000" dirty="0" err="1">
                    <a:solidFill>
                      <a:srgbClr val="0000FF"/>
                    </a:solidFill>
                  </a:rPr>
                  <a:t>func</a:t>
                </a:r>
                <a:r>
                  <a:rPr lang="en-US" sz="1000" dirty="0">
                    <a:solidFill>
                      <a:srgbClr val="0000FF"/>
                    </a:solidFill>
                  </a:rPr>
                  <a:t> =function(x){x[1]^3+x[2]^3-x[1]*x[2]}</a:t>
                </a:r>
              </a:p>
              <a:p>
                <a:pPr marL="0" indent="0">
                  <a:buNone/>
                </a:pPr>
                <a:r>
                  <a:rPr lang="en-US" sz="1000" dirty="0" err="1">
                    <a:solidFill>
                      <a:srgbClr val="0000FF"/>
                    </a:solidFill>
                  </a:rPr>
                  <a:t>optim</a:t>
                </a:r>
                <a:r>
                  <a:rPr lang="en-US" sz="1000" dirty="0">
                    <a:solidFill>
                      <a:srgbClr val="0000FF"/>
                    </a:solidFill>
                  </a:rPr>
                  <a:t>(c(0,0), </a:t>
                </a:r>
                <a:r>
                  <a:rPr lang="en-US" sz="1000" dirty="0" err="1">
                    <a:solidFill>
                      <a:srgbClr val="0000FF"/>
                    </a:solidFill>
                  </a:rPr>
                  <a:t>func</a:t>
                </a:r>
                <a:r>
                  <a:rPr lang="en-US" sz="1000" dirty="0">
                    <a:solidFill>
                      <a:srgbClr val="0000FF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sz="10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sz="10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sz="10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000" dirty="0">
                    <a:solidFill>
                      <a:srgbClr val="0000FF"/>
                    </a:solidFill>
                  </a:rPr>
                  <a:t>grad(</a:t>
                </a:r>
                <a:r>
                  <a:rPr lang="en-US" altLang="en-US" sz="1000" dirty="0" err="1">
                    <a:solidFill>
                      <a:srgbClr val="0000FF"/>
                    </a:solidFill>
                  </a:rPr>
                  <a:t>func,x</a:t>
                </a:r>
                <a:r>
                  <a:rPr lang="en-US" altLang="en-US" sz="1000" dirty="0">
                    <a:solidFill>
                      <a:srgbClr val="0000FF"/>
                    </a:solidFill>
                  </a:rPr>
                  <a:t>)                                </a:t>
                </a:r>
                <a:r>
                  <a:rPr lang="en-US" altLang="en-US" sz="1000" dirty="0">
                    <a:solidFill>
                      <a:srgbClr val="006600"/>
                    </a:solidFill>
                  </a:rPr>
                  <a:t># calculates the gradient of the function at x</a:t>
                </a:r>
              </a:p>
              <a:p>
                <a:pPr marL="0" indent="0">
                  <a:buNone/>
                </a:pPr>
                <a:endParaRPr lang="en-US" altLang="en-US" sz="1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en-US" sz="1000" dirty="0">
                    <a:solidFill>
                      <a:srgbClr val="0000FF"/>
                    </a:solidFill>
                  </a:rPr>
                  <a:t>hessian(</a:t>
                </a:r>
                <a:r>
                  <a:rPr lang="en-US" altLang="en-US" sz="1000" dirty="0" err="1">
                    <a:solidFill>
                      <a:srgbClr val="0000FF"/>
                    </a:solidFill>
                  </a:rPr>
                  <a:t>func,x</a:t>
                </a:r>
                <a:r>
                  <a:rPr lang="en-US" altLang="en-US" sz="1000" dirty="0">
                    <a:solidFill>
                      <a:srgbClr val="0000FF"/>
                    </a:solidFill>
                  </a:rPr>
                  <a:t>)                           </a:t>
                </a:r>
                <a:r>
                  <a:rPr lang="en-US" altLang="en-US" sz="1000" dirty="0">
                    <a:solidFill>
                      <a:srgbClr val="006600"/>
                    </a:solidFill>
                  </a:rPr>
                  <a:t># calculates the hessian of the function at x</a:t>
                </a:r>
                <a:endParaRPr lang="en-US" sz="10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sz="1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D03B0B4-976D-4524-9A69-86A70AB0F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4124" y="2499440"/>
                <a:ext cx="6792109" cy="2464932"/>
              </a:xfrm>
              <a:blipFill>
                <a:blip r:embed="rId4"/>
                <a:stretch>
                  <a:fillRect t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52E310F-9628-4426-B438-83723A8A03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646"/>
          <a:stretch/>
        </p:blipFill>
        <p:spPr>
          <a:xfrm>
            <a:off x="683845" y="3222339"/>
            <a:ext cx="1561716" cy="732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7E66E-84F4-4690-AF0D-866180A0B4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565" r="48778"/>
          <a:stretch/>
        </p:blipFill>
        <p:spPr>
          <a:xfrm>
            <a:off x="663372" y="4645252"/>
            <a:ext cx="1070286" cy="421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3759D5-10F3-4CF7-A543-8672482E27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8645" r="880" b="64377"/>
          <a:stretch/>
        </p:blipFill>
        <p:spPr>
          <a:xfrm>
            <a:off x="663373" y="4254749"/>
            <a:ext cx="2071088" cy="1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5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6FEE68BF-FB82-D33A-5BFA-11AD307FF13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ctr">
            <a:normAutofit/>
          </a:bodyPr>
          <a:lstStyle/>
          <a:p>
            <a:r>
              <a:rPr lang="en-US" dirty="0"/>
              <a:t>Constrained Optimization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B421A5A-1884-4B2F-800A-DF537A596E25}"/>
                  </a:ext>
                </a:extLst>
              </p14:cNvPr>
              <p14:cNvContentPartPr/>
              <p14:nvPr/>
            </p14:nvContentPartPr>
            <p14:xfrm>
              <a:off x="6682662" y="417286"/>
              <a:ext cx="49680" cy="164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B421A5A-1884-4B2F-800A-DF537A596E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3662" y="408646"/>
                <a:ext cx="673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2464480-AFF7-4E2B-8F8D-6F1A7A5A5359}"/>
                  </a:ext>
                </a:extLst>
              </p14:cNvPr>
              <p14:cNvContentPartPr/>
              <p14:nvPr/>
            </p14:nvContentPartPr>
            <p14:xfrm>
              <a:off x="6770862" y="457606"/>
              <a:ext cx="58680" cy="116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2464480-AFF7-4E2B-8F8D-6F1A7A5A53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222" y="448606"/>
                <a:ext cx="763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DA526D8-C712-4604-AE7E-7CF9B9D85DDA}"/>
                  </a:ext>
                </a:extLst>
              </p14:cNvPr>
              <p14:cNvContentPartPr/>
              <p14:nvPr/>
            </p14:nvContentPartPr>
            <p14:xfrm>
              <a:off x="6878142" y="451486"/>
              <a:ext cx="40320" cy="115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DA526D8-C712-4604-AE7E-7CF9B9D85D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9142" y="442846"/>
                <a:ext cx="579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70ED895-0309-4596-B387-84BC83601609}"/>
                  </a:ext>
                </a:extLst>
              </p14:cNvPr>
              <p14:cNvContentPartPr/>
              <p14:nvPr/>
            </p14:nvContentPartPr>
            <p14:xfrm>
              <a:off x="1236222" y="385246"/>
              <a:ext cx="71280" cy="154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70ED895-0309-4596-B387-84BC836016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7582" y="376246"/>
                <a:ext cx="88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AEAB13D-A181-43B9-82EA-BC3C02D6EFED}"/>
                  </a:ext>
                </a:extLst>
              </p14:cNvPr>
              <p14:cNvContentPartPr/>
              <p14:nvPr/>
            </p14:nvContentPartPr>
            <p14:xfrm>
              <a:off x="1018062" y="388126"/>
              <a:ext cx="58680" cy="183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AEAB13D-A181-43B9-82EA-BC3C02D6EF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9422" y="379486"/>
                <a:ext cx="76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7809BF4-A137-4AF6-8B9A-9D98DB197E8F}"/>
                  </a:ext>
                </a:extLst>
              </p14:cNvPr>
              <p14:cNvContentPartPr/>
              <p14:nvPr/>
            </p14:nvContentPartPr>
            <p14:xfrm>
              <a:off x="1112022" y="394246"/>
              <a:ext cx="87120" cy="159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7809BF4-A137-4AF6-8B9A-9D98DB197E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3346" y="385586"/>
                <a:ext cx="104833" cy="1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D1AF4B1-2344-4D65-8E69-909DD234F1AE}"/>
                  </a:ext>
                </a:extLst>
              </p14:cNvPr>
              <p14:cNvContentPartPr/>
              <p14:nvPr/>
            </p14:nvContentPartPr>
            <p14:xfrm>
              <a:off x="3292542" y="1744606"/>
              <a:ext cx="69120" cy="93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D1AF4B1-2344-4D65-8E69-909DD234F1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83542" y="1735966"/>
                <a:ext cx="867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D1A0093-9883-4BBD-B309-752B9199A889}"/>
                  </a:ext>
                </a:extLst>
              </p14:cNvPr>
              <p14:cNvContentPartPr/>
              <p14:nvPr/>
            </p14:nvContentPartPr>
            <p14:xfrm>
              <a:off x="3176622" y="1904086"/>
              <a:ext cx="248760" cy="36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D1A0093-9883-4BBD-B309-752B9199A8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67622" y="1895086"/>
                <a:ext cx="2664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10080BD-CACD-4D9D-A696-8CDFF44BCED6}"/>
                  </a:ext>
                </a:extLst>
              </p14:cNvPr>
              <p14:cNvContentPartPr/>
              <p14:nvPr/>
            </p14:nvContentPartPr>
            <p14:xfrm>
              <a:off x="3237102" y="1949806"/>
              <a:ext cx="32400" cy="59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10080BD-CACD-4D9D-A696-8CDFF44BCED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28102" y="1941166"/>
                <a:ext cx="500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EA4EBEC-E6C8-41FD-AD18-DF3BF1D93B25}"/>
                  </a:ext>
                </a:extLst>
              </p14:cNvPr>
              <p14:cNvContentPartPr/>
              <p14:nvPr/>
            </p14:nvContentPartPr>
            <p14:xfrm>
              <a:off x="3550302" y="1901926"/>
              <a:ext cx="68760" cy="43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EA4EBEC-E6C8-41FD-AD18-DF3BF1D93B2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41302" y="1892926"/>
                <a:ext cx="864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CEEA283-625A-4C66-B621-BC9B9A904F0F}"/>
                  </a:ext>
                </a:extLst>
              </p14:cNvPr>
              <p14:cNvContentPartPr/>
              <p14:nvPr/>
            </p14:nvContentPartPr>
            <p14:xfrm>
              <a:off x="3691422" y="1930366"/>
              <a:ext cx="42480" cy="36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CEEA283-625A-4C66-B621-BC9B9A904F0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82782" y="1921366"/>
                <a:ext cx="601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4BF4A29-6C5B-41AB-B251-F895FDEA6A0A}"/>
                  </a:ext>
                </a:extLst>
              </p14:cNvPr>
              <p14:cNvContentPartPr/>
              <p14:nvPr/>
            </p14:nvContentPartPr>
            <p14:xfrm>
              <a:off x="3206502" y="2124406"/>
              <a:ext cx="47160" cy="828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4BF4A29-6C5B-41AB-B251-F895FDEA6A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97862" y="2115406"/>
                <a:ext cx="64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E34871E-CA4F-4069-AB0D-CE7F1260442A}"/>
                  </a:ext>
                </a:extLst>
              </p14:cNvPr>
              <p14:cNvContentPartPr/>
              <p14:nvPr/>
            </p14:nvContentPartPr>
            <p14:xfrm>
              <a:off x="3311622" y="2141326"/>
              <a:ext cx="53280" cy="83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E34871E-CA4F-4069-AB0D-CE7F1260442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02622" y="2132326"/>
                <a:ext cx="70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5FC09E1-99B3-4D05-972D-C5D557A6B16E}"/>
                  </a:ext>
                </a:extLst>
              </p14:cNvPr>
              <p14:cNvContentPartPr/>
              <p14:nvPr/>
            </p14:nvContentPartPr>
            <p14:xfrm>
              <a:off x="3729582" y="2296126"/>
              <a:ext cx="51840" cy="43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5FC09E1-99B3-4D05-972D-C5D557A6B16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20582" y="2287486"/>
                <a:ext cx="694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E120B01-8F6E-4DC4-A839-B4525D277244}"/>
                  </a:ext>
                </a:extLst>
              </p14:cNvPr>
              <p14:cNvContentPartPr/>
              <p14:nvPr/>
            </p14:nvContentPartPr>
            <p14:xfrm>
              <a:off x="3356982" y="2769526"/>
              <a:ext cx="21600" cy="11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E120B01-8F6E-4DC4-A839-B4525D27724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48342" y="2760886"/>
                <a:ext cx="392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E67C720-E3AE-4944-8DD5-7D141105E50E}"/>
                  </a:ext>
                </a:extLst>
              </p14:cNvPr>
              <p14:cNvContentPartPr/>
              <p14:nvPr/>
            </p14:nvContentPartPr>
            <p14:xfrm>
              <a:off x="3350862" y="2854486"/>
              <a:ext cx="23040" cy="788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E67C720-E3AE-4944-8DD5-7D141105E50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42222" y="2845486"/>
                <a:ext cx="406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B866831-4CED-4815-9866-24ABA93A3AC9}"/>
                  </a:ext>
                </a:extLst>
              </p14:cNvPr>
              <p14:cNvContentPartPr/>
              <p14:nvPr/>
            </p14:nvContentPartPr>
            <p14:xfrm>
              <a:off x="3215502" y="3028366"/>
              <a:ext cx="71280" cy="87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B866831-4CED-4815-9866-24ABA93A3AC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6862" y="3019726"/>
                <a:ext cx="88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90BFB2D-25DD-4D0E-AFA7-C078418F2D6D}"/>
                  </a:ext>
                </a:extLst>
              </p14:cNvPr>
              <p14:cNvContentPartPr/>
              <p14:nvPr/>
            </p14:nvContentPartPr>
            <p14:xfrm>
              <a:off x="3342582" y="3039526"/>
              <a:ext cx="48600" cy="86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90BFB2D-25DD-4D0E-AFA7-C078418F2D6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33582" y="3030526"/>
                <a:ext cx="662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5D3124D-0184-417C-AD78-41075FB815CA}"/>
                  </a:ext>
                </a:extLst>
              </p14:cNvPr>
              <p14:cNvContentPartPr/>
              <p14:nvPr/>
            </p14:nvContentPartPr>
            <p14:xfrm>
              <a:off x="3235662" y="3186766"/>
              <a:ext cx="231480" cy="3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5D3124D-0184-417C-AD78-41075FB815C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26662" y="3177766"/>
                <a:ext cx="249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30387B0-0D0A-44A6-8DF8-B7951A67F771}"/>
                  </a:ext>
                </a:extLst>
              </p14:cNvPr>
              <p14:cNvContentPartPr/>
              <p14:nvPr/>
            </p14:nvContentPartPr>
            <p14:xfrm>
              <a:off x="3657222" y="3242206"/>
              <a:ext cx="59040" cy="12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30387B0-0D0A-44A6-8DF8-B7951A67F77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48222" y="3233566"/>
                <a:ext cx="76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D477A2C-EC83-451D-A65C-BDB689B8CD0E}"/>
                  </a:ext>
                </a:extLst>
              </p14:cNvPr>
              <p14:cNvContentPartPr/>
              <p14:nvPr/>
            </p14:nvContentPartPr>
            <p14:xfrm>
              <a:off x="3639222" y="3200086"/>
              <a:ext cx="79560" cy="154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D477A2C-EC83-451D-A65C-BDB689B8CD0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30582" y="3191446"/>
                <a:ext cx="972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75B4F88-AAD5-4EB2-971D-B0736C115BF4}"/>
                  </a:ext>
                </a:extLst>
              </p14:cNvPr>
              <p14:cNvContentPartPr/>
              <p14:nvPr/>
            </p14:nvContentPartPr>
            <p14:xfrm>
              <a:off x="3791142" y="3232846"/>
              <a:ext cx="50760" cy="64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75B4F88-AAD5-4EB2-971D-B0736C115BF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82142" y="3224206"/>
                <a:ext cx="68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8757EDF-9F54-40CB-8D3D-64D7F63D65F1}"/>
                  </a:ext>
                </a:extLst>
              </p14:cNvPr>
              <p14:cNvContentPartPr/>
              <p14:nvPr/>
            </p14:nvContentPartPr>
            <p14:xfrm>
              <a:off x="2810502" y="1892926"/>
              <a:ext cx="150480" cy="1506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8757EDF-9F54-40CB-8D3D-64D7F63D65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01862" y="1884286"/>
                <a:ext cx="168120" cy="15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ED0E3E3-7E0D-4258-AF4D-8C0F95FDFC6E}"/>
                  </a:ext>
                </a:extLst>
              </p14:cNvPr>
              <p14:cNvContentPartPr/>
              <p14:nvPr/>
            </p14:nvContentPartPr>
            <p14:xfrm>
              <a:off x="3265182" y="3228886"/>
              <a:ext cx="290160" cy="160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ED0E3E3-7E0D-4258-AF4D-8C0F95FDFC6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56171" y="3219886"/>
                <a:ext cx="307822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BEAAA30-B471-48DE-8327-8CA7116CBE26}"/>
                  </a:ext>
                </a:extLst>
              </p14:cNvPr>
              <p14:cNvContentPartPr/>
              <p14:nvPr/>
            </p14:nvContentPartPr>
            <p14:xfrm>
              <a:off x="3237822" y="2256526"/>
              <a:ext cx="396000" cy="1738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BEAAA30-B471-48DE-8327-8CA7116CBE2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29174" y="2247526"/>
                <a:ext cx="413656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0ABD3CA-0708-4B79-8ADE-DACC143631CD}"/>
                  </a:ext>
                </a:extLst>
              </p14:cNvPr>
              <p14:cNvContentPartPr/>
              <p14:nvPr/>
            </p14:nvContentPartPr>
            <p14:xfrm>
              <a:off x="3338262" y="1969966"/>
              <a:ext cx="111960" cy="109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0ABD3CA-0708-4B79-8ADE-DACC143631C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29622" y="1961326"/>
                <a:ext cx="1296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2F0969B-02F0-46A6-BEA4-C2EF4AFF4BC5}"/>
                  </a:ext>
                </a:extLst>
              </p14:cNvPr>
              <p14:cNvContentPartPr/>
              <p14:nvPr/>
            </p14:nvContentPartPr>
            <p14:xfrm>
              <a:off x="3144582" y="1737406"/>
              <a:ext cx="68760" cy="108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2F0969B-02F0-46A6-BEA4-C2EF4AFF4BC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35942" y="1728766"/>
                <a:ext cx="86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8A8C5ED4-21BC-43D4-B77F-C128057F3058}"/>
                  </a:ext>
                </a:extLst>
              </p14:cNvPr>
              <p14:cNvContentPartPr/>
              <p14:nvPr/>
            </p14:nvContentPartPr>
            <p14:xfrm>
              <a:off x="3241422" y="3611926"/>
              <a:ext cx="81360" cy="1537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8A8C5ED4-21BC-43D4-B77F-C128057F305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32422" y="3602926"/>
                <a:ext cx="99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9BF5FF2-FB4E-47CA-A526-4E3229450228}"/>
                  </a:ext>
                </a:extLst>
              </p14:cNvPr>
              <p14:cNvContentPartPr/>
              <p14:nvPr/>
            </p14:nvContentPartPr>
            <p14:xfrm>
              <a:off x="3405222" y="3610846"/>
              <a:ext cx="45720" cy="1486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9BF5FF2-FB4E-47CA-A526-4E322945022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396222" y="3601846"/>
                <a:ext cx="633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70EF51D-12F6-4B49-97A2-DC1D9D696D92}"/>
                  </a:ext>
                </a:extLst>
              </p14:cNvPr>
              <p14:cNvContentPartPr/>
              <p14:nvPr/>
            </p14:nvContentPartPr>
            <p14:xfrm>
              <a:off x="3913542" y="3747646"/>
              <a:ext cx="50760" cy="53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70EF51D-12F6-4B49-97A2-DC1D9D696D9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904542" y="3739006"/>
                <a:ext cx="684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C88BD8A-FF95-48CB-8DCC-0177E16C36C6}"/>
                  </a:ext>
                </a:extLst>
              </p14:cNvPr>
              <p14:cNvContentPartPr/>
              <p14:nvPr/>
            </p14:nvContentPartPr>
            <p14:xfrm>
              <a:off x="3745782" y="3715606"/>
              <a:ext cx="81360" cy="51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C88BD8A-FF95-48CB-8DCC-0177E16C36C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36782" y="3706606"/>
                <a:ext cx="99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F8754E5-8456-424E-9E07-84465527D932}"/>
                  </a:ext>
                </a:extLst>
              </p14:cNvPr>
              <p14:cNvContentPartPr/>
              <p14:nvPr/>
            </p14:nvContentPartPr>
            <p14:xfrm>
              <a:off x="3510702" y="3655126"/>
              <a:ext cx="164520" cy="136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F8754E5-8456-424E-9E07-84465527D93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02062" y="3646486"/>
                <a:ext cx="182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333B15-8549-45E1-B91B-D317F6037994}"/>
                  </a:ext>
                </a:extLst>
              </p14:cNvPr>
              <p14:cNvContentPartPr/>
              <p14:nvPr/>
            </p14:nvContentPartPr>
            <p14:xfrm>
              <a:off x="4718502" y="3643246"/>
              <a:ext cx="46440" cy="1396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333B15-8549-45E1-B91B-D317F603799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09862" y="3634246"/>
                <a:ext cx="64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ABCB19A-D0A6-4253-9C60-53497B53F8E7}"/>
                  </a:ext>
                </a:extLst>
              </p14:cNvPr>
              <p14:cNvContentPartPr/>
              <p14:nvPr/>
            </p14:nvContentPartPr>
            <p14:xfrm>
              <a:off x="4848822" y="3679246"/>
              <a:ext cx="55440" cy="1033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ABCB19A-D0A6-4253-9C60-53497B53F8E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839822" y="3670246"/>
                <a:ext cx="730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6C70205-E664-4F59-B804-0B74F1EC5BC5}"/>
                  </a:ext>
                </a:extLst>
              </p14:cNvPr>
              <p14:cNvContentPartPr/>
              <p14:nvPr/>
            </p14:nvContentPartPr>
            <p14:xfrm>
              <a:off x="4727502" y="3839086"/>
              <a:ext cx="237240" cy="64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6C70205-E664-4F59-B804-0B74F1EC5BC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718502" y="3830086"/>
                <a:ext cx="254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62930C6-BD2C-46E4-855D-AFC6445180C6}"/>
                  </a:ext>
                </a:extLst>
              </p14:cNvPr>
              <p14:cNvContentPartPr/>
              <p14:nvPr/>
            </p14:nvContentPartPr>
            <p14:xfrm>
              <a:off x="4777182" y="3886966"/>
              <a:ext cx="50040" cy="100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62930C6-BD2C-46E4-855D-AFC6445180C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768182" y="3877966"/>
                <a:ext cx="67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991667A-43E8-4FC3-83EF-29D4AE91D0E2}"/>
                  </a:ext>
                </a:extLst>
              </p14:cNvPr>
              <p14:cNvContentPartPr/>
              <p14:nvPr/>
            </p14:nvContentPartPr>
            <p14:xfrm>
              <a:off x="4890222" y="3904246"/>
              <a:ext cx="76680" cy="1270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991667A-43E8-4FC3-83EF-29D4AE91D0E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881222" y="3895606"/>
                <a:ext cx="94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B8FB58E-ACBD-492D-B00D-65A37568C27B}"/>
                  </a:ext>
                </a:extLst>
              </p14:cNvPr>
              <p14:cNvContentPartPr/>
              <p14:nvPr/>
            </p14:nvContentPartPr>
            <p14:xfrm>
              <a:off x="5141502" y="3865366"/>
              <a:ext cx="85680" cy="147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B8FB58E-ACBD-492D-B00D-65A37568C27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32502" y="3856726"/>
                <a:ext cx="1033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05268E9-F264-47F5-AA14-37D897C13CCA}"/>
                  </a:ext>
                </a:extLst>
              </p14:cNvPr>
              <p14:cNvContentPartPr/>
              <p14:nvPr/>
            </p14:nvContentPartPr>
            <p14:xfrm>
              <a:off x="5141502" y="3811006"/>
              <a:ext cx="85680" cy="28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05268E9-F264-47F5-AA14-37D897C13CC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32502" y="3802366"/>
                <a:ext cx="1033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82F598F-CC8C-4D75-93CE-7D36D8E2249B}"/>
                  </a:ext>
                </a:extLst>
              </p14:cNvPr>
              <p14:cNvContentPartPr/>
              <p14:nvPr/>
            </p14:nvContentPartPr>
            <p14:xfrm>
              <a:off x="5307822" y="3867526"/>
              <a:ext cx="54720" cy="619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82F598F-CC8C-4D75-93CE-7D36D8E2249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299182" y="3858526"/>
                <a:ext cx="72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DCAA03C-FD42-492A-9AAE-52E035DF8F6C}"/>
                  </a:ext>
                </a:extLst>
              </p14:cNvPr>
              <p14:cNvContentPartPr/>
              <p14:nvPr/>
            </p14:nvContentPartPr>
            <p14:xfrm>
              <a:off x="4101822" y="3748726"/>
              <a:ext cx="348480" cy="1465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DCAA03C-FD42-492A-9AAE-52E035DF8F6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092831" y="3740086"/>
                <a:ext cx="366102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B50FC86-25C4-4F67-95DC-E99CB426CB5B}"/>
                  </a:ext>
                </a:extLst>
              </p14:cNvPr>
              <p14:cNvContentPartPr/>
              <p14:nvPr/>
            </p14:nvContentPartPr>
            <p14:xfrm>
              <a:off x="1518822" y="217846"/>
              <a:ext cx="5020200" cy="14914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B50FC86-25C4-4F67-95DC-E99CB426CB5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509823" y="208846"/>
                <a:ext cx="5037839" cy="150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595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Equality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6273"/>
                <a:ext cx="7568293" cy="211984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00" dirty="0">
                    <a:solidFill>
                      <a:srgbClr val="B50043"/>
                    </a:solidFill>
                    <a:latin typeface="Helvetica Light" panose="020B0403020202020204"/>
                  </a:rPr>
                  <a:t>Lagrange Multiplier Theorem: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Consider an optimization problem with multiple equality constraints:</a:t>
                </a:r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100" b="1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lim>
                          </m:limLow>
                        </m:fName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1100" dirty="0">
                    <a:solidFill>
                      <a:schemeClr val="tx1"/>
                    </a:solidFill>
                  </a:rPr>
                  <a:t>subject to: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0      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, are continuously differentiable functions.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be a local minimum of the problem. Then there exists a unique vector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, called the </a:t>
                </a:r>
                <a:r>
                  <a:rPr lang="en-US" altLang="en-US" sz="1100" dirty="0">
                    <a:solidFill>
                      <a:srgbClr val="0000FF"/>
                    </a:solidFill>
                  </a:rPr>
                  <a:t>Lagrange multiplier vector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, such that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1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1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100" b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  <m:sSub>
                            <m:sSub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1100" b="1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1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1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6273"/>
                <a:ext cx="7568293" cy="2119847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03057DD-BEBE-3661-3F79-3187B15F65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930" y="3259182"/>
                <a:ext cx="7614013" cy="191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00" b="1" dirty="0">
                    <a:solidFill>
                      <a:srgbClr val="0000FF"/>
                    </a:solidFill>
                  </a:rPr>
                  <a:t>Remark:</a:t>
                </a:r>
                <a:r>
                  <a:rPr lang="en-US" altLang="en-US" sz="1100" b="1" dirty="0"/>
                  <a:t> </a:t>
                </a:r>
                <a:r>
                  <a:rPr lang="en-US" altLang="en-US" sz="1100" dirty="0"/>
                  <a:t>To apply the above theorem, we define the </a:t>
                </a:r>
                <a:r>
                  <a:rPr lang="en-US" altLang="en-US" sz="1100" dirty="0">
                    <a:solidFill>
                      <a:srgbClr val="0000FF"/>
                    </a:solidFill>
                  </a:rPr>
                  <a:t>Lagrange function</a:t>
                </a:r>
                <a:r>
                  <a:rPr lang="en-US" altLang="en-US" sz="1100" dirty="0"/>
                  <a:t>: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100" b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</m:d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1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b="1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100" b="1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en-US" sz="11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en-US" sz="1100" dirty="0"/>
                  <a:t> as additional variables. This transforms the constrained optimization problem into an unconstrained optimization problem by considering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1100" dirty="0"/>
                  <a:t> and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altLang="en-US" sz="1100" dirty="0"/>
                  <a:t> together. </a:t>
                </a:r>
                <a:r>
                  <a:rPr lang="en-US" sz="1100" dirty="0"/>
                  <a:t>To find the optimal point, we solve: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100" b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num>
                        <m:den>
                          <m: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1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10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1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1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11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100" b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1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e>
                          </m:d>
                        </m:num>
                        <m:den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1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11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11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1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03057DD-BEBE-3661-3F79-3187B15F6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0" y="3259182"/>
                <a:ext cx="7614013" cy="1910443"/>
              </a:xfrm>
              <a:prstGeom prst="rect">
                <a:avLst/>
              </a:prstGeom>
              <a:blipFill>
                <a:blip r:embed="rId3"/>
                <a:stretch>
                  <a:fillRect t="-99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6F27940-2B7C-4134-B2B2-BF1567CB3F87}"/>
                  </a:ext>
                </a:extLst>
              </p14:cNvPr>
              <p14:cNvContentPartPr/>
              <p14:nvPr/>
            </p14:nvContentPartPr>
            <p14:xfrm>
              <a:off x="5797062" y="216766"/>
              <a:ext cx="115920" cy="8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6F27940-2B7C-4134-B2B2-BF1567CB3F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8062" y="207766"/>
                <a:ext cx="133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37F5BB-9773-4AFA-A11A-65BC743B82E3}"/>
                  </a:ext>
                </a:extLst>
              </p14:cNvPr>
              <p14:cNvContentPartPr/>
              <p14:nvPr/>
            </p14:nvContentPartPr>
            <p14:xfrm>
              <a:off x="5951142" y="281206"/>
              <a:ext cx="6120" cy="1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37F5BB-9773-4AFA-A11A-65BC743B82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42502" y="272566"/>
                <a:ext cx="237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64D83E-A753-4F60-A972-5903E04DAB22}"/>
                  </a:ext>
                </a:extLst>
              </p14:cNvPr>
              <p14:cNvContentPartPr/>
              <p14:nvPr/>
            </p14:nvContentPartPr>
            <p14:xfrm>
              <a:off x="5982102" y="23224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64D83E-A753-4F60-A972-5903E04DAB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73462" y="2232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7076CD-6F62-48A3-8663-E31738ED3221}"/>
                  </a:ext>
                </a:extLst>
              </p14:cNvPr>
              <p14:cNvContentPartPr/>
              <p14:nvPr/>
            </p14:nvContentPartPr>
            <p14:xfrm>
              <a:off x="6019542" y="272206"/>
              <a:ext cx="52920" cy="6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7076CD-6F62-48A3-8663-E31738ED32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0542" y="263566"/>
                <a:ext cx="705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F1DC72-FA3F-4F99-B770-C1A0A560E7B3}"/>
                  </a:ext>
                </a:extLst>
              </p14:cNvPr>
              <p14:cNvContentPartPr/>
              <p14:nvPr/>
            </p14:nvContentPartPr>
            <p14:xfrm>
              <a:off x="6005862" y="447886"/>
              <a:ext cx="75240" cy="108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F1DC72-FA3F-4F99-B770-C1A0A560E7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96862" y="439246"/>
                <a:ext cx="92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7C53AE-3037-496D-8B2A-CD0996D09488}"/>
                  </a:ext>
                </a:extLst>
              </p14:cNvPr>
              <p14:cNvContentPartPr/>
              <p14:nvPr/>
            </p14:nvContentPartPr>
            <p14:xfrm>
              <a:off x="6125022" y="547246"/>
              <a:ext cx="10080" cy="34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7C53AE-3037-496D-8B2A-CD0996D094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16382" y="538606"/>
                <a:ext cx="27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7F29DB-179D-494F-90D6-141E5FABE989}"/>
                  </a:ext>
                </a:extLst>
              </p14:cNvPr>
              <p14:cNvContentPartPr/>
              <p14:nvPr/>
            </p14:nvContentPartPr>
            <p14:xfrm>
              <a:off x="6203502" y="445366"/>
              <a:ext cx="28440" cy="9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7F29DB-179D-494F-90D6-141E5FABE9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4862" y="436366"/>
                <a:ext cx="46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C6C4F88-F7B6-48EE-B9A0-6E8684328427}"/>
                  </a:ext>
                </a:extLst>
              </p14:cNvPr>
              <p14:cNvContentPartPr/>
              <p14:nvPr/>
            </p14:nvContentPartPr>
            <p14:xfrm>
              <a:off x="6397182" y="475966"/>
              <a:ext cx="36000" cy="110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C6C4F88-F7B6-48EE-B9A0-6E86843284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88182" y="467326"/>
                <a:ext cx="536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9CB16E1-87CC-412C-BE5E-9CFC46A4A4C4}"/>
                  </a:ext>
                </a:extLst>
              </p14:cNvPr>
              <p14:cNvContentPartPr/>
              <p14:nvPr/>
            </p14:nvContentPartPr>
            <p14:xfrm>
              <a:off x="6541902" y="575686"/>
              <a:ext cx="59040" cy="1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9CB16E1-87CC-412C-BE5E-9CFC46A4A4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33262" y="567046"/>
                <a:ext cx="766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E76728-64A2-4B3B-AF0C-88E359C1222A}"/>
                  </a:ext>
                </a:extLst>
              </p14:cNvPr>
              <p14:cNvContentPartPr/>
              <p14:nvPr/>
            </p14:nvContentPartPr>
            <p14:xfrm>
              <a:off x="6550542" y="534286"/>
              <a:ext cx="63720" cy="1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E76728-64A2-4B3B-AF0C-88E359C122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41542" y="525286"/>
                <a:ext cx="81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F218A2-B94A-41FA-A113-12201540F2FA}"/>
                  </a:ext>
                </a:extLst>
              </p14:cNvPr>
              <p14:cNvContentPartPr/>
              <p14:nvPr/>
            </p14:nvContentPartPr>
            <p14:xfrm>
              <a:off x="6689502" y="563446"/>
              <a:ext cx="54360" cy="38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F218A2-B94A-41FA-A113-12201540F2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80502" y="554446"/>
                <a:ext cx="72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10E889-EFF2-4283-A7CB-DE89ECE53CF0}"/>
                  </a:ext>
                </a:extLst>
              </p14:cNvPr>
              <p14:cNvContentPartPr/>
              <p14:nvPr/>
            </p14:nvContentPartPr>
            <p14:xfrm>
              <a:off x="6286302" y="481006"/>
              <a:ext cx="54360" cy="83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10E889-EFF2-4283-A7CB-DE89ECE53C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77662" y="472329"/>
                <a:ext cx="72000" cy="101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A29CB8F-8E99-4B1C-88BE-5A2256AF2F72}"/>
                  </a:ext>
                </a:extLst>
              </p14:cNvPr>
              <p14:cNvContentPartPr/>
              <p14:nvPr/>
            </p14:nvContentPartPr>
            <p14:xfrm>
              <a:off x="6414462" y="217486"/>
              <a:ext cx="183600" cy="156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A29CB8F-8E99-4B1C-88BE-5A2256AF2F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05462" y="208465"/>
                <a:ext cx="201240" cy="174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E0F327-7B49-4003-9952-C22C62BEAA67}"/>
                  </a:ext>
                </a:extLst>
              </p14:cNvPr>
              <p14:cNvContentPartPr/>
              <p14:nvPr/>
            </p14:nvContentPartPr>
            <p14:xfrm>
              <a:off x="6241302" y="180046"/>
              <a:ext cx="77040" cy="141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E0F327-7B49-4003-9952-C22C62BEAA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32662" y="171406"/>
                <a:ext cx="946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7BE6431-808E-4E9D-9E6C-B67B94B6AC42}"/>
                  </a:ext>
                </a:extLst>
              </p14:cNvPr>
              <p14:cNvContentPartPr/>
              <p14:nvPr/>
            </p14:nvContentPartPr>
            <p14:xfrm>
              <a:off x="6142662" y="656686"/>
              <a:ext cx="6840" cy="1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7BE6431-808E-4E9D-9E6C-B67B94B6AC4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33662" y="648046"/>
                <a:ext cx="24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D78DA71-2E97-42E6-876A-A43EBA519D2F}"/>
                  </a:ext>
                </a:extLst>
              </p14:cNvPr>
              <p14:cNvContentPartPr/>
              <p14:nvPr/>
            </p14:nvContentPartPr>
            <p14:xfrm>
              <a:off x="6147702" y="715726"/>
              <a:ext cx="14400" cy="61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78DA71-2E97-42E6-876A-A43EBA519D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38702" y="706726"/>
                <a:ext cx="320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5DED85-2EE7-492C-8119-FEF1FC85EDE1}"/>
                  </a:ext>
                </a:extLst>
              </p14:cNvPr>
              <p14:cNvContentPartPr/>
              <p14:nvPr/>
            </p14:nvContentPartPr>
            <p14:xfrm>
              <a:off x="6079302" y="855766"/>
              <a:ext cx="69480" cy="111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5DED85-2EE7-492C-8119-FEF1FC85ED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70302" y="846766"/>
                <a:ext cx="871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874A2CD-4255-4424-82BE-B1E7A423D124}"/>
                  </a:ext>
                </a:extLst>
              </p14:cNvPr>
              <p14:cNvContentPartPr/>
              <p14:nvPr/>
            </p14:nvContentPartPr>
            <p14:xfrm>
              <a:off x="6187662" y="957286"/>
              <a:ext cx="86400" cy="60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874A2CD-4255-4424-82BE-B1E7A423D1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78662" y="948646"/>
                <a:ext cx="104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BDB0C6-A326-4622-B868-A1FCAAA38CFB}"/>
                  </a:ext>
                </a:extLst>
              </p14:cNvPr>
              <p14:cNvContentPartPr/>
              <p14:nvPr/>
            </p14:nvContentPartPr>
            <p14:xfrm>
              <a:off x="6335262" y="877006"/>
              <a:ext cx="20880" cy="102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BDB0C6-A326-4622-B868-A1FCAAA38CF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26262" y="868366"/>
                <a:ext cx="38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640B88-54F8-48FF-A5C2-4FB9A3A2FA4F}"/>
                  </a:ext>
                </a:extLst>
              </p14:cNvPr>
              <p14:cNvContentPartPr/>
              <p14:nvPr/>
            </p14:nvContentPartPr>
            <p14:xfrm>
              <a:off x="6528222" y="910846"/>
              <a:ext cx="38880" cy="103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640B88-54F8-48FF-A5C2-4FB9A3A2FA4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19582" y="901846"/>
                <a:ext cx="565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7268A6-C84E-4FF4-8F2F-DCA0B559A477}"/>
                  </a:ext>
                </a:extLst>
              </p14:cNvPr>
              <p14:cNvContentPartPr/>
              <p14:nvPr/>
            </p14:nvContentPartPr>
            <p14:xfrm>
              <a:off x="6616422" y="959446"/>
              <a:ext cx="59760" cy="49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7268A6-C84E-4FF4-8F2F-DCA0B559A47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07782" y="950806"/>
                <a:ext cx="77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B8AF771-E0E9-4499-8F8A-29AA6A89DE76}"/>
                  </a:ext>
                </a:extLst>
              </p14:cNvPr>
              <p14:cNvContentPartPr/>
              <p14:nvPr/>
            </p14:nvContentPartPr>
            <p14:xfrm>
              <a:off x="6766182" y="978526"/>
              <a:ext cx="42480" cy="59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B8AF771-E0E9-4499-8F8A-29AA6A89DE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57182" y="969526"/>
                <a:ext cx="60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76153F-BCEB-4004-ACA0-0ADAB323F806}"/>
                  </a:ext>
                </a:extLst>
              </p14:cNvPr>
              <p14:cNvContentPartPr/>
              <p14:nvPr/>
            </p14:nvContentPartPr>
            <p14:xfrm>
              <a:off x="6417702" y="915886"/>
              <a:ext cx="70920" cy="87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76153F-BCEB-4004-ACA0-0ADAB323F80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08656" y="906886"/>
                <a:ext cx="8865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88A41AD-6C50-4DA1-9E9B-DA5E1A25A0F8}"/>
                  </a:ext>
                </a:extLst>
              </p14:cNvPr>
              <p14:cNvContentPartPr/>
              <p14:nvPr/>
            </p14:nvContentPartPr>
            <p14:xfrm>
              <a:off x="5903982" y="514486"/>
              <a:ext cx="4680" cy="52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88A41AD-6C50-4DA1-9E9B-DA5E1A25A0F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94982" y="505486"/>
                <a:ext cx="223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B2098D1-37D3-474A-8F58-2897B4F6A423}"/>
                  </a:ext>
                </a:extLst>
              </p14:cNvPr>
              <p14:cNvContentPartPr/>
              <p14:nvPr/>
            </p14:nvContentPartPr>
            <p14:xfrm>
              <a:off x="5757462" y="403246"/>
              <a:ext cx="75960" cy="114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B2098D1-37D3-474A-8F58-2897B4F6A42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48781" y="394246"/>
                <a:ext cx="93684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D0512D9-E588-46E4-B0EF-DF7B498BDABA}"/>
                  </a:ext>
                </a:extLst>
              </p14:cNvPr>
              <p14:cNvContentPartPr/>
              <p14:nvPr/>
            </p14:nvContentPartPr>
            <p14:xfrm>
              <a:off x="5853582" y="608446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D0512D9-E588-46E4-B0EF-DF7B498BDAB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44942" y="599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429CC83-576B-44D5-96B6-3F6C51589B6F}"/>
                  </a:ext>
                </a:extLst>
              </p14:cNvPr>
              <p14:cNvContentPartPr/>
              <p14:nvPr/>
            </p14:nvContentPartPr>
            <p14:xfrm>
              <a:off x="5860062" y="684406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429CC83-576B-44D5-96B6-3F6C51589B6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51422" y="6757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26C5DED-B124-43E6-9D3D-C0D576F3DF6C}"/>
                  </a:ext>
                </a:extLst>
              </p14:cNvPr>
              <p14:cNvContentPartPr/>
              <p14:nvPr/>
            </p14:nvContentPartPr>
            <p14:xfrm>
              <a:off x="5854662" y="734446"/>
              <a:ext cx="3600" cy="3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26C5DED-B124-43E6-9D3D-C0D576F3DF6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45662" y="725446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CDBF167-5FBF-434C-B923-1C923D062FB2}"/>
                  </a:ext>
                </a:extLst>
              </p14:cNvPr>
              <p14:cNvContentPartPr/>
              <p14:nvPr/>
            </p14:nvContentPartPr>
            <p14:xfrm>
              <a:off x="5921622" y="924526"/>
              <a:ext cx="97560" cy="84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CDBF167-5FBF-434C-B923-1C923D062FB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12982" y="915526"/>
                <a:ext cx="1152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33D277B-60E4-4F1C-B8F9-776E6FCC7C61}"/>
                  </a:ext>
                </a:extLst>
              </p14:cNvPr>
              <p14:cNvContentPartPr/>
              <p14:nvPr/>
            </p14:nvContentPartPr>
            <p14:xfrm>
              <a:off x="5808582" y="803926"/>
              <a:ext cx="59760" cy="129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33D277B-60E4-4F1C-B8F9-776E6FCC7C6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99942" y="795286"/>
                <a:ext cx="77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5B76EC-399B-4C17-9454-347EFAF2D9D0}"/>
                  </a:ext>
                </a:extLst>
              </p14:cNvPr>
              <p14:cNvContentPartPr/>
              <p14:nvPr/>
            </p14:nvContentPartPr>
            <p14:xfrm>
              <a:off x="3832902" y="279766"/>
              <a:ext cx="24120" cy="102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5B76EC-399B-4C17-9454-347EFAF2D9D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24262" y="271126"/>
                <a:ext cx="417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0F27370-1AA7-429D-A270-B35E6D248436}"/>
                  </a:ext>
                </a:extLst>
              </p14:cNvPr>
              <p14:cNvContentPartPr/>
              <p14:nvPr/>
            </p14:nvContentPartPr>
            <p14:xfrm>
              <a:off x="3960342" y="345646"/>
              <a:ext cx="114840" cy="11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0F27370-1AA7-429D-A270-B35E6D24843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951702" y="336646"/>
                <a:ext cx="1324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9C4FEEE-DE0E-4CB2-BBF1-BA208AC7E3A4}"/>
                  </a:ext>
                </a:extLst>
              </p14:cNvPr>
              <p14:cNvContentPartPr/>
              <p14:nvPr/>
            </p14:nvContentPartPr>
            <p14:xfrm>
              <a:off x="3688902" y="262126"/>
              <a:ext cx="113040" cy="112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9C4FEEE-DE0E-4CB2-BBF1-BA208AC7E3A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80262" y="253155"/>
                <a:ext cx="130680" cy="129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1618BCB-43AB-4DB2-B936-003DBEBBE340}"/>
                  </a:ext>
                </a:extLst>
              </p14:cNvPr>
              <p14:cNvContentPartPr/>
              <p14:nvPr/>
            </p14:nvContentPartPr>
            <p14:xfrm>
              <a:off x="3550662" y="206686"/>
              <a:ext cx="71280" cy="123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1618BCB-43AB-4DB2-B936-003DBEBBE34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41662" y="197686"/>
                <a:ext cx="889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6C2FD5B-8B37-488F-8E51-1248C226C41E}"/>
                  </a:ext>
                </a:extLst>
              </p14:cNvPr>
              <p14:cNvContentPartPr/>
              <p14:nvPr/>
            </p14:nvContentPartPr>
            <p14:xfrm>
              <a:off x="4205142" y="480286"/>
              <a:ext cx="2880" cy="42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6C2FD5B-8B37-488F-8E51-1248C226C41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196502" y="471646"/>
                <a:ext cx="205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0CE6337-F7EA-4EE9-9981-18BB1393966E}"/>
                  </a:ext>
                </a:extLst>
              </p14:cNvPr>
              <p14:cNvContentPartPr/>
              <p14:nvPr/>
            </p14:nvContentPartPr>
            <p14:xfrm>
              <a:off x="4210182" y="437446"/>
              <a:ext cx="5040" cy="1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0CE6337-F7EA-4EE9-9981-18BB1393966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201542" y="428446"/>
                <a:ext cx="22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D68BF56-C1C6-42B1-B3BF-8E91500E5BB7}"/>
                  </a:ext>
                </a:extLst>
              </p14:cNvPr>
              <p14:cNvContentPartPr/>
              <p14:nvPr/>
            </p14:nvContentPartPr>
            <p14:xfrm>
              <a:off x="4394142" y="501526"/>
              <a:ext cx="8640" cy="44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D68BF56-C1C6-42B1-B3BF-8E91500E5BB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385142" y="492886"/>
                <a:ext cx="2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F0BF39D-75DF-4CB3-A09A-18A6C597EEB9}"/>
                  </a:ext>
                </a:extLst>
              </p14:cNvPr>
              <p14:cNvContentPartPr/>
              <p14:nvPr/>
            </p14:nvContentPartPr>
            <p14:xfrm>
              <a:off x="4618782" y="339526"/>
              <a:ext cx="19080" cy="97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F0BF39D-75DF-4CB3-A09A-18A6C597EEB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610142" y="330526"/>
                <a:ext cx="36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DA770EA-43C3-4263-BED1-46686B5128CA}"/>
                  </a:ext>
                </a:extLst>
              </p14:cNvPr>
              <p14:cNvContentPartPr/>
              <p14:nvPr/>
            </p14:nvContentPartPr>
            <p14:xfrm>
              <a:off x="4744782" y="279766"/>
              <a:ext cx="64080" cy="117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DA770EA-43C3-4263-BED1-46686B5128C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736142" y="270766"/>
                <a:ext cx="817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6B14D8E-3DDD-4438-B53A-D81B5A9EDDF1}"/>
                  </a:ext>
                </a:extLst>
              </p14:cNvPr>
              <p14:cNvContentPartPr/>
              <p14:nvPr/>
            </p14:nvContentPartPr>
            <p14:xfrm>
              <a:off x="4847022" y="397846"/>
              <a:ext cx="6120" cy="48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6B14D8E-3DDD-4438-B53A-D81B5A9EDDF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838382" y="389206"/>
                <a:ext cx="237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184CACF-5EA2-4D60-AA5E-73BA10A0D580}"/>
                  </a:ext>
                </a:extLst>
              </p14:cNvPr>
              <p14:cNvContentPartPr/>
              <p14:nvPr/>
            </p14:nvContentPartPr>
            <p14:xfrm>
              <a:off x="4871502" y="345646"/>
              <a:ext cx="2880" cy="11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184CACF-5EA2-4D60-AA5E-73BA10A0D58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62502" y="336646"/>
                <a:ext cx="205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8D27BFB-3256-4405-9725-3DA8E2465FDC}"/>
                  </a:ext>
                </a:extLst>
              </p14:cNvPr>
              <p14:cNvContentPartPr/>
              <p14:nvPr/>
            </p14:nvContentPartPr>
            <p14:xfrm>
              <a:off x="5096862" y="302446"/>
              <a:ext cx="45000" cy="155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8D27BFB-3256-4405-9725-3DA8E2465FD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88222" y="293806"/>
                <a:ext cx="626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760368E-628B-4011-B589-3260D76BD5B2}"/>
                  </a:ext>
                </a:extLst>
              </p14:cNvPr>
              <p14:cNvContentPartPr/>
              <p14:nvPr/>
            </p14:nvContentPartPr>
            <p14:xfrm>
              <a:off x="3367422" y="665326"/>
              <a:ext cx="83880" cy="120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760368E-628B-4011-B589-3260D76BD5B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358422" y="656686"/>
                <a:ext cx="1015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3A5A94A-4D38-4F45-949F-EC7882EF1712}"/>
                  </a:ext>
                </a:extLst>
              </p14:cNvPr>
              <p14:cNvContentPartPr/>
              <p14:nvPr/>
            </p14:nvContentPartPr>
            <p14:xfrm>
              <a:off x="3511062" y="646966"/>
              <a:ext cx="36720" cy="152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3A5A94A-4D38-4F45-949F-EC7882EF171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502422" y="637966"/>
                <a:ext cx="543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014ABFC-DCA9-46B8-9B4F-6562423B3174}"/>
                  </a:ext>
                </a:extLst>
              </p14:cNvPr>
              <p14:cNvContentPartPr/>
              <p14:nvPr/>
            </p14:nvContentPartPr>
            <p14:xfrm>
              <a:off x="4267062" y="807526"/>
              <a:ext cx="54720" cy="53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014ABFC-DCA9-46B8-9B4F-6562423B317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58422" y="798886"/>
                <a:ext cx="72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4C76457-7841-48E7-8B74-7753786E9776}"/>
                  </a:ext>
                </a:extLst>
              </p14:cNvPr>
              <p14:cNvContentPartPr/>
              <p14:nvPr/>
            </p14:nvContentPartPr>
            <p14:xfrm>
              <a:off x="4627782" y="844246"/>
              <a:ext cx="11520" cy="3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4C76457-7841-48E7-8B74-7753786E977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18782" y="835246"/>
                <a:ext cx="29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80D09B8-C4D2-4FFE-9FF1-6D17D6C4B2CC}"/>
                  </a:ext>
                </a:extLst>
              </p14:cNvPr>
              <p14:cNvContentPartPr/>
              <p14:nvPr/>
            </p14:nvContentPartPr>
            <p14:xfrm>
              <a:off x="4695102" y="834526"/>
              <a:ext cx="52560" cy="7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80D09B8-C4D2-4FFE-9FF1-6D17D6C4B2C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686462" y="825886"/>
                <a:ext cx="70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24A089C-7D4B-4AC7-9211-90770F365DA0}"/>
                  </a:ext>
                </a:extLst>
              </p14:cNvPr>
              <p14:cNvContentPartPr/>
              <p14:nvPr/>
            </p14:nvContentPartPr>
            <p14:xfrm>
              <a:off x="4784382" y="839566"/>
              <a:ext cx="61920" cy="69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24A089C-7D4B-4AC7-9211-90770F365DA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775382" y="830926"/>
                <a:ext cx="79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374A66D-2214-46B5-9B44-A6C8ADE772B2}"/>
                  </a:ext>
                </a:extLst>
              </p14:cNvPr>
              <p14:cNvContentPartPr/>
              <p14:nvPr/>
            </p14:nvContentPartPr>
            <p14:xfrm>
              <a:off x="5009742" y="842086"/>
              <a:ext cx="110880" cy="77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374A66D-2214-46B5-9B44-A6C8ADE772B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000742" y="833446"/>
                <a:ext cx="1285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A88237A-7169-45B1-8B88-931D4AE1F04B}"/>
                  </a:ext>
                </a:extLst>
              </p14:cNvPr>
              <p14:cNvContentPartPr/>
              <p14:nvPr/>
            </p14:nvContentPartPr>
            <p14:xfrm>
              <a:off x="5201982" y="736966"/>
              <a:ext cx="39600" cy="163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A88237A-7169-45B1-8B88-931D4AE1F04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92982" y="728326"/>
                <a:ext cx="57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7F54A24-EC38-4DD3-9785-04DC48C1508C}"/>
                  </a:ext>
                </a:extLst>
              </p14:cNvPr>
              <p14:cNvContentPartPr/>
              <p14:nvPr/>
            </p14:nvContentPartPr>
            <p14:xfrm>
              <a:off x="4419702" y="947566"/>
              <a:ext cx="653760" cy="165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7F54A24-EC38-4DD3-9785-04DC48C1508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10702" y="938585"/>
                <a:ext cx="671400" cy="18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312AB73-EEC1-4169-8CA2-69BCE1C07782}"/>
                  </a:ext>
                </a:extLst>
              </p14:cNvPr>
              <p14:cNvContentPartPr/>
              <p14:nvPr/>
            </p14:nvContentPartPr>
            <p14:xfrm>
              <a:off x="4898142" y="752446"/>
              <a:ext cx="59040" cy="94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312AB73-EEC1-4169-8CA2-69BCE1C0778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889502" y="743806"/>
                <a:ext cx="766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C616E6A-28DC-4E29-8E00-2B8BFE31BCDC}"/>
                  </a:ext>
                </a:extLst>
              </p14:cNvPr>
              <p14:cNvContentPartPr/>
              <p14:nvPr/>
            </p14:nvContentPartPr>
            <p14:xfrm>
              <a:off x="4380822" y="744166"/>
              <a:ext cx="195480" cy="163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C616E6A-28DC-4E29-8E00-2B8BFE31BCD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72182" y="735507"/>
                <a:ext cx="213120" cy="18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90FEBC5-5994-4ED7-8A37-E8AA83573B28}"/>
                  </a:ext>
                </a:extLst>
              </p14:cNvPr>
              <p14:cNvContentPartPr/>
              <p14:nvPr/>
            </p14:nvContentPartPr>
            <p14:xfrm>
              <a:off x="3592062" y="704926"/>
              <a:ext cx="637920" cy="354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90FEBC5-5994-4ED7-8A37-E8AA83573B2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583062" y="696286"/>
                <a:ext cx="6555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52441BC-33FB-4EC8-9048-C100A64D8C28}"/>
                  </a:ext>
                </a:extLst>
              </p14:cNvPr>
              <p14:cNvContentPartPr/>
              <p14:nvPr/>
            </p14:nvContentPartPr>
            <p14:xfrm>
              <a:off x="3097062" y="180406"/>
              <a:ext cx="336960" cy="441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52441BC-33FB-4EC8-9048-C100A64D8C2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88413" y="171406"/>
                <a:ext cx="354619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EE52031-CC03-4502-B284-945C7C015698}"/>
                  </a:ext>
                </a:extLst>
              </p14:cNvPr>
              <p14:cNvContentPartPr/>
              <p14:nvPr/>
            </p14:nvContentPartPr>
            <p14:xfrm>
              <a:off x="4921182" y="274366"/>
              <a:ext cx="136800" cy="135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EE52031-CC03-4502-B284-945C7C01569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912542" y="265366"/>
                <a:ext cx="154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6C81AA8-4FF6-49E5-B49D-FDE1C274CE9D}"/>
                  </a:ext>
                </a:extLst>
              </p14:cNvPr>
              <p14:cNvContentPartPr/>
              <p14:nvPr/>
            </p14:nvContentPartPr>
            <p14:xfrm>
              <a:off x="4483782" y="251686"/>
              <a:ext cx="65880" cy="1242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6C81AA8-4FF6-49E5-B49D-FDE1C274CE9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474782" y="243046"/>
                <a:ext cx="83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E2CE75D-0983-47E6-9D87-E89C11DB094C}"/>
                  </a:ext>
                </a:extLst>
              </p14:cNvPr>
              <p14:cNvContentPartPr/>
              <p14:nvPr/>
            </p14:nvContentPartPr>
            <p14:xfrm>
              <a:off x="4208382" y="130006"/>
              <a:ext cx="165240" cy="279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E2CE75D-0983-47E6-9D87-E89C11DB094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199382" y="121355"/>
                <a:ext cx="182880" cy="297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19B6784-6B55-41DC-926A-28EF15B5087B}"/>
                  </a:ext>
                </a:extLst>
              </p14:cNvPr>
              <p14:cNvContentPartPr/>
              <p14:nvPr/>
            </p14:nvContentPartPr>
            <p14:xfrm>
              <a:off x="4262742" y="482806"/>
              <a:ext cx="72720" cy="45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19B6784-6B55-41DC-926A-28EF15B5087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54102" y="473806"/>
                <a:ext cx="90360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330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0F96F-DD4F-46A4-852B-CB4C36A68D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Lagrange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the critical points for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+6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subject to the constraint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F66026-E293-410C-B46F-EC4AD9FDFC23}"/>
                  </a:ext>
                </a:extLst>
              </p14:cNvPr>
              <p14:cNvContentPartPr/>
              <p14:nvPr/>
            </p14:nvContentPartPr>
            <p14:xfrm>
              <a:off x="1229022" y="1950166"/>
              <a:ext cx="75240" cy="13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F66026-E293-410C-B46F-EC4AD9FDFC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0382" y="1941526"/>
                <a:ext cx="928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C4CC27A-5135-464B-B66C-2CB327771E01}"/>
                  </a:ext>
                </a:extLst>
              </p14:cNvPr>
              <p14:cNvContentPartPr/>
              <p14:nvPr/>
            </p14:nvContentPartPr>
            <p14:xfrm>
              <a:off x="1384182" y="2072206"/>
              <a:ext cx="81000" cy="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C4CC27A-5135-464B-B66C-2CB327771E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5182" y="2063206"/>
                <a:ext cx="98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2D59AD-B205-4D71-AF39-AE22EC158D0C}"/>
                  </a:ext>
                </a:extLst>
              </p14:cNvPr>
              <p14:cNvContentPartPr/>
              <p14:nvPr/>
            </p14:nvContentPartPr>
            <p14:xfrm>
              <a:off x="1378782" y="2041246"/>
              <a:ext cx="92160" cy="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2D59AD-B205-4D71-AF39-AE22EC158D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0142" y="2032246"/>
                <a:ext cx="1098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BE7F94-D2F5-45E7-AE82-C828CFB97ABB}"/>
                  </a:ext>
                </a:extLst>
              </p14:cNvPr>
              <p14:cNvContentPartPr/>
              <p14:nvPr/>
            </p14:nvContentPartPr>
            <p14:xfrm>
              <a:off x="1617102" y="1948366"/>
              <a:ext cx="84240" cy="13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BE7F94-D2F5-45E7-AE82-C828CFB97A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8102" y="1939366"/>
                <a:ext cx="101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4EC1783-2F7A-403D-A26C-7E2E5CD019C3}"/>
                  </a:ext>
                </a:extLst>
              </p14:cNvPr>
              <p14:cNvContentPartPr/>
              <p14:nvPr/>
            </p14:nvContentPartPr>
            <p14:xfrm>
              <a:off x="1834542" y="2054566"/>
              <a:ext cx="87480" cy="7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4EC1783-2F7A-403D-A26C-7E2E5CD019C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5902" y="2045926"/>
                <a:ext cx="105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D070AB-3CED-46E1-BFB1-02AB99E6652A}"/>
                  </a:ext>
                </a:extLst>
              </p14:cNvPr>
              <p14:cNvContentPartPr/>
              <p14:nvPr/>
            </p14:nvContentPartPr>
            <p14:xfrm>
              <a:off x="2013102" y="1966366"/>
              <a:ext cx="93960" cy="123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D070AB-3CED-46E1-BFB1-02AB99E665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04429" y="1957701"/>
                <a:ext cx="111668" cy="140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4D09CDC-CED7-488D-88BA-CE166FEB87C6}"/>
                  </a:ext>
                </a:extLst>
              </p14:cNvPr>
              <p14:cNvContentPartPr/>
              <p14:nvPr/>
            </p14:nvContentPartPr>
            <p14:xfrm>
              <a:off x="2204622" y="1995166"/>
              <a:ext cx="92880" cy="144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4D09CDC-CED7-488D-88BA-CE166FEB87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5622" y="1986526"/>
                <a:ext cx="1105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78C211D-5FC1-47DE-8521-5AC032CB3D74}"/>
                  </a:ext>
                </a:extLst>
              </p14:cNvPr>
              <p14:cNvContentPartPr/>
              <p14:nvPr/>
            </p14:nvContentPartPr>
            <p14:xfrm>
              <a:off x="3981942" y="2079046"/>
              <a:ext cx="60840" cy="48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78C211D-5FC1-47DE-8521-5AC032CB3D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73302" y="2070112"/>
                <a:ext cx="78480" cy="66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8BE0154-91DE-49EA-94C0-FBC2E16AD470}"/>
                  </a:ext>
                </a:extLst>
              </p14:cNvPr>
              <p14:cNvContentPartPr/>
              <p14:nvPr/>
            </p14:nvContentPartPr>
            <p14:xfrm>
              <a:off x="2570742" y="2013166"/>
              <a:ext cx="188280" cy="84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8BE0154-91DE-49EA-94C0-FBC2E16AD4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1759" y="2004526"/>
                <a:ext cx="205886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39D9985-0F9F-47B6-81A5-D5027AD0DA2C}"/>
                  </a:ext>
                </a:extLst>
              </p14:cNvPr>
              <p14:cNvContentPartPr/>
              <p14:nvPr/>
            </p14:nvContentPartPr>
            <p14:xfrm>
              <a:off x="5445702" y="1046926"/>
              <a:ext cx="718200" cy="500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39D9985-0F9F-47B6-81A5-D5027AD0DA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36702" y="1038286"/>
                <a:ext cx="73584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EBCA578-2235-43FE-B901-0097C0DFCC74}"/>
                  </a:ext>
                </a:extLst>
              </p14:cNvPr>
              <p14:cNvContentPartPr/>
              <p14:nvPr/>
            </p14:nvContentPartPr>
            <p14:xfrm>
              <a:off x="6256782" y="1489726"/>
              <a:ext cx="165600" cy="88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EBCA578-2235-43FE-B901-0097C0DFCC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48142" y="1481086"/>
                <a:ext cx="183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9EE527E-FCA6-46E1-BC21-63510C746D09}"/>
                  </a:ext>
                </a:extLst>
              </p14:cNvPr>
              <p14:cNvContentPartPr/>
              <p14:nvPr/>
            </p14:nvContentPartPr>
            <p14:xfrm>
              <a:off x="4648302" y="2063206"/>
              <a:ext cx="59040" cy="123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9EE527E-FCA6-46E1-BC21-63510C746D0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39302" y="2054566"/>
                <a:ext cx="766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941B0E6-66CF-45DC-9CE5-3EB7C08E16F6}"/>
                  </a:ext>
                </a:extLst>
              </p14:cNvPr>
              <p14:cNvContentPartPr/>
              <p14:nvPr/>
            </p14:nvContentPartPr>
            <p14:xfrm>
              <a:off x="5148342" y="2143486"/>
              <a:ext cx="123840" cy="5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941B0E6-66CF-45DC-9CE5-3EB7C08E16F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39702" y="2134486"/>
                <a:ext cx="1414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8D96745-DEAF-46D0-9D73-5C71A45C98FF}"/>
                  </a:ext>
                </a:extLst>
              </p14:cNvPr>
              <p14:cNvContentPartPr/>
              <p14:nvPr/>
            </p14:nvContentPartPr>
            <p14:xfrm>
              <a:off x="5349582" y="2060686"/>
              <a:ext cx="80640" cy="115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8D96745-DEAF-46D0-9D73-5C71A45C98F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40942" y="2052046"/>
                <a:ext cx="982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3D8C479-EA7B-4AFB-8463-0A1C400EA385}"/>
                  </a:ext>
                </a:extLst>
              </p14:cNvPr>
              <p14:cNvContentPartPr/>
              <p14:nvPr/>
            </p14:nvContentPartPr>
            <p14:xfrm>
              <a:off x="4188222" y="1971046"/>
              <a:ext cx="140760" cy="19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3D8C479-EA7B-4AFB-8463-0A1C400EA3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79222" y="1962046"/>
                <a:ext cx="1584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795F4B5-D238-4CA2-B84D-114AAA459675}"/>
                  </a:ext>
                </a:extLst>
              </p14:cNvPr>
              <p14:cNvContentPartPr/>
              <p14:nvPr/>
            </p14:nvContentPartPr>
            <p14:xfrm>
              <a:off x="4930182" y="2036566"/>
              <a:ext cx="149760" cy="195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795F4B5-D238-4CA2-B84D-114AAA45967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21542" y="2027926"/>
                <a:ext cx="1674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6D9C6B8-0024-48A4-A572-C19184757BD5}"/>
                  </a:ext>
                </a:extLst>
              </p14:cNvPr>
              <p14:cNvContentPartPr/>
              <p14:nvPr/>
            </p14:nvContentPartPr>
            <p14:xfrm>
              <a:off x="4795902" y="2106766"/>
              <a:ext cx="72720" cy="63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6D9C6B8-0024-48A4-A572-C19184757BD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87262" y="2097766"/>
                <a:ext cx="903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179E5A7-8F52-4EDB-90A7-C7CE94127F1C}"/>
                  </a:ext>
                </a:extLst>
              </p14:cNvPr>
              <p14:cNvContentPartPr/>
              <p14:nvPr/>
            </p14:nvContentPartPr>
            <p14:xfrm>
              <a:off x="4375782" y="2056006"/>
              <a:ext cx="216360" cy="7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179E5A7-8F52-4EDB-90A7-C7CE94127F1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67128" y="2047366"/>
                <a:ext cx="234029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515EAEC-64CC-4502-B35B-D8F8483F6E4D}"/>
                  </a:ext>
                </a:extLst>
              </p14:cNvPr>
              <p14:cNvContentPartPr/>
              <p14:nvPr/>
            </p14:nvContentPartPr>
            <p14:xfrm>
              <a:off x="2787102" y="1159966"/>
              <a:ext cx="801360" cy="364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515EAEC-64CC-4502-B35B-D8F8483F6E4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78462" y="1150966"/>
                <a:ext cx="819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FE508E4-DA26-4879-8BA1-AC9E487F0EAB}"/>
                  </a:ext>
                </a:extLst>
              </p14:cNvPr>
              <p14:cNvContentPartPr/>
              <p14:nvPr/>
            </p14:nvContentPartPr>
            <p14:xfrm>
              <a:off x="2983662" y="1850446"/>
              <a:ext cx="875520" cy="288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FE508E4-DA26-4879-8BA1-AC9E487F0EA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974666" y="1841435"/>
                <a:ext cx="893153" cy="306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6588F97-EBB5-415B-AC54-73B23A3B7F29}"/>
                  </a:ext>
                </a:extLst>
              </p14:cNvPr>
              <p14:cNvContentPartPr/>
              <p14:nvPr/>
            </p14:nvContentPartPr>
            <p14:xfrm>
              <a:off x="1116342" y="2493766"/>
              <a:ext cx="91800" cy="10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6588F97-EBB5-415B-AC54-73B23A3B7F2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07702" y="2484766"/>
                <a:ext cx="109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B3A44EE-7F7C-4306-9513-F1D1C775CA1B}"/>
                  </a:ext>
                </a:extLst>
              </p14:cNvPr>
              <p14:cNvContentPartPr/>
              <p14:nvPr/>
            </p14:nvContentPartPr>
            <p14:xfrm>
              <a:off x="1132182" y="2468566"/>
              <a:ext cx="74880" cy="1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B3A44EE-7F7C-4306-9513-F1D1C775CA1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23542" y="2459566"/>
                <a:ext cx="925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49FACDC-657E-4F31-BEE8-0D0D64E0D22B}"/>
                  </a:ext>
                </a:extLst>
              </p14:cNvPr>
              <p14:cNvContentPartPr/>
              <p14:nvPr/>
            </p14:nvContentPartPr>
            <p14:xfrm>
              <a:off x="1367622" y="2478286"/>
              <a:ext cx="35640" cy="59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49FACDC-657E-4F31-BEE8-0D0D64E0D22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358982" y="2469286"/>
                <a:ext cx="532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2168D47-FE8A-49C7-BD8F-9D9871887A9B}"/>
                  </a:ext>
                </a:extLst>
              </p14:cNvPr>
              <p14:cNvContentPartPr/>
              <p14:nvPr/>
            </p14:nvContentPartPr>
            <p14:xfrm>
              <a:off x="763542" y="2336806"/>
              <a:ext cx="223920" cy="163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2168D47-FE8A-49C7-BD8F-9D9871887A9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4542" y="2328166"/>
                <a:ext cx="241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7BFBF12-97D7-4441-98D5-32C677136ACC}"/>
                  </a:ext>
                </a:extLst>
              </p14:cNvPr>
              <p14:cNvContentPartPr/>
              <p14:nvPr/>
            </p14:nvContentPartPr>
            <p14:xfrm>
              <a:off x="1144422" y="3043486"/>
              <a:ext cx="74520" cy="19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7BFBF12-97D7-4441-98D5-32C677136AC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35782" y="3034846"/>
                <a:ext cx="921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067B5BA-9C29-4CD3-9FEC-B20E0AD5A386}"/>
                  </a:ext>
                </a:extLst>
              </p14:cNvPr>
              <p14:cNvContentPartPr/>
              <p14:nvPr/>
            </p14:nvContentPartPr>
            <p14:xfrm>
              <a:off x="1173942" y="3007846"/>
              <a:ext cx="72720" cy="10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067B5BA-9C29-4CD3-9FEC-B20E0AD5A38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65302" y="2998846"/>
                <a:ext cx="903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4CE9250-954F-42D6-BCB9-95555CF1862C}"/>
                  </a:ext>
                </a:extLst>
              </p14:cNvPr>
              <p14:cNvContentPartPr/>
              <p14:nvPr/>
            </p14:nvContentPartPr>
            <p14:xfrm>
              <a:off x="1326942" y="3042766"/>
              <a:ext cx="43200" cy="45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4CE9250-954F-42D6-BCB9-95555CF1862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318302" y="3033766"/>
                <a:ext cx="60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7015B10-9A52-4631-9124-43556D239892}"/>
                  </a:ext>
                </a:extLst>
              </p14:cNvPr>
              <p14:cNvContentPartPr/>
              <p14:nvPr/>
            </p14:nvContentPartPr>
            <p14:xfrm>
              <a:off x="760662" y="2802646"/>
              <a:ext cx="240840" cy="284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7015B10-9A52-4631-9124-43556D23989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1662" y="2793646"/>
                <a:ext cx="2584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B257D6C-CFC7-4649-A6F7-63C4E8C324E0}"/>
                  </a:ext>
                </a:extLst>
              </p14:cNvPr>
              <p14:cNvContentPartPr/>
              <p14:nvPr/>
            </p14:nvContentPartPr>
            <p14:xfrm>
              <a:off x="770022" y="3437326"/>
              <a:ext cx="100080" cy="141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B257D6C-CFC7-4649-A6F7-63C4E8C324E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61382" y="3428326"/>
                <a:ext cx="117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895A8B6-90B6-4E28-AC1F-CE47DFE91546}"/>
                  </a:ext>
                </a:extLst>
              </p14:cNvPr>
              <p14:cNvContentPartPr/>
              <p14:nvPr/>
            </p14:nvContentPartPr>
            <p14:xfrm>
              <a:off x="1366902" y="3584206"/>
              <a:ext cx="60840" cy="58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895A8B6-90B6-4E28-AC1F-CE47DFE9154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57902" y="3575206"/>
                <a:ext cx="78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77F4426-68BE-4C53-8C3D-371C6DBBAE23}"/>
                  </a:ext>
                </a:extLst>
              </p14:cNvPr>
              <p14:cNvContentPartPr/>
              <p14:nvPr/>
            </p14:nvContentPartPr>
            <p14:xfrm>
              <a:off x="436302" y="2418526"/>
              <a:ext cx="156960" cy="1191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77F4426-68BE-4C53-8C3D-371C6DBBAE2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27662" y="2409526"/>
                <a:ext cx="17460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582A03E-D522-45EC-B6C7-1E07F349040E}"/>
                  </a:ext>
                </a:extLst>
              </p14:cNvPr>
              <p14:cNvContentPartPr/>
              <p14:nvPr/>
            </p14:nvContentPartPr>
            <p14:xfrm>
              <a:off x="1160982" y="3575206"/>
              <a:ext cx="115560" cy="35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582A03E-D522-45EC-B6C7-1E07F349040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51982" y="3566206"/>
                <a:ext cx="1332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FCAE09B-9942-4FDC-BFC1-0A4DABF1D911}"/>
                  </a:ext>
                </a:extLst>
              </p14:cNvPr>
              <p14:cNvContentPartPr/>
              <p14:nvPr/>
            </p14:nvContentPartPr>
            <p14:xfrm>
              <a:off x="935982" y="3568366"/>
              <a:ext cx="63000" cy="84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FCAE09B-9942-4FDC-BFC1-0A4DABF1D91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26982" y="3559366"/>
                <a:ext cx="80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0DB2EB6-4ECE-4DA6-B0F5-D904B5A50E01}"/>
                  </a:ext>
                </a:extLst>
              </p14:cNvPr>
              <p14:cNvContentPartPr/>
              <p14:nvPr/>
            </p14:nvContentPartPr>
            <p14:xfrm>
              <a:off x="1565262" y="2461726"/>
              <a:ext cx="217440" cy="1101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0DB2EB6-4ECE-4DA6-B0F5-D904B5A50E0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56262" y="2453086"/>
                <a:ext cx="235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B3EFA36-8FD3-4D27-869D-55AAF45AE793}"/>
                  </a:ext>
                </a:extLst>
              </p14:cNvPr>
              <p14:cNvContentPartPr/>
              <p14:nvPr/>
            </p14:nvContentPartPr>
            <p14:xfrm>
              <a:off x="1990782" y="2464966"/>
              <a:ext cx="69480" cy="103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B3EFA36-8FD3-4D27-869D-55AAF45AE79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981782" y="2456326"/>
                <a:ext cx="871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B6C7300-6743-4426-80F2-B3F1E30ACD19}"/>
                  </a:ext>
                </a:extLst>
              </p14:cNvPr>
              <p14:cNvContentPartPr/>
              <p14:nvPr/>
            </p14:nvContentPartPr>
            <p14:xfrm>
              <a:off x="2140182" y="2532286"/>
              <a:ext cx="113400" cy="6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B6C7300-6743-4426-80F2-B3F1E30ACD1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131542" y="2523286"/>
                <a:ext cx="1310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FF0899A-6FC3-4769-9BCF-BE3D0EBAF75C}"/>
                  </a:ext>
                </a:extLst>
              </p14:cNvPr>
              <p14:cNvContentPartPr/>
              <p14:nvPr/>
            </p14:nvContentPartPr>
            <p14:xfrm>
              <a:off x="2959902" y="2516806"/>
              <a:ext cx="71280" cy="10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FF0899A-6FC3-4769-9BCF-BE3D0EBAF75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950902" y="2507806"/>
                <a:ext cx="88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A529CBD-A339-457D-9D1E-937B53CD0A8F}"/>
                  </a:ext>
                </a:extLst>
              </p14:cNvPr>
              <p14:cNvContentPartPr/>
              <p14:nvPr/>
            </p14:nvContentPartPr>
            <p14:xfrm>
              <a:off x="2964222" y="2479006"/>
              <a:ext cx="73800" cy="6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A529CBD-A339-457D-9D1E-937B53CD0A8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955222" y="2470366"/>
                <a:ext cx="91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9D635D9-7A24-4E61-92AE-DDF04426B47D}"/>
                  </a:ext>
                </a:extLst>
              </p14:cNvPr>
              <p14:cNvContentPartPr/>
              <p14:nvPr/>
            </p14:nvContentPartPr>
            <p14:xfrm>
              <a:off x="3139902" y="2485486"/>
              <a:ext cx="41040" cy="47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9D635D9-7A24-4E61-92AE-DDF04426B47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130902" y="2476486"/>
                <a:ext cx="58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15E7FC3-E95F-4C9E-BB5B-2BEFD63471AA}"/>
                  </a:ext>
                </a:extLst>
              </p14:cNvPr>
              <p14:cNvContentPartPr/>
              <p14:nvPr/>
            </p14:nvContentPartPr>
            <p14:xfrm>
              <a:off x="2632302" y="2465686"/>
              <a:ext cx="110880" cy="666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15E7FC3-E95F-4C9E-BB5B-2BEFD63471A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23302" y="2457046"/>
                <a:ext cx="12852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DACFF7C-D96F-4186-8E0E-BB69890E06A4}"/>
                  </a:ext>
                </a:extLst>
              </p14:cNvPr>
              <p14:cNvContentPartPr/>
              <p14:nvPr/>
            </p14:nvContentPartPr>
            <p14:xfrm>
              <a:off x="2377422" y="2449126"/>
              <a:ext cx="196920" cy="103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DACFF7C-D96F-4186-8E0E-BB69890E06A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68766" y="2440486"/>
                <a:ext cx="214592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80D5D4-4476-4ACD-B030-CA76EAA099B5}"/>
                  </a:ext>
                </a:extLst>
              </p14:cNvPr>
              <p14:cNvContentPartPr/>
              <p14:nvPr/>
            </p14:nvContentPartPr>
            <p14:xfrm>
              <a:off x="1600182" y="3023686"/>
              <a:ext cx="171720" cy="96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80D5D4-4476-4ACD-B030-CA76EAA099B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591182" y="3015046"/>
                <a:ext cx="189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A4E2F23-10F9-4781-8EB8-F89075008AAD}"/>
                  </a:ext>
                </a:extLst>
              </p14:cNvPr>
              <p14:cNvContentPartPr/>
              <p14:nvPr/>
            </p14:nvContentPartPr>
            <p14:xfrm>
              <a:off x="1983222" y="3052126"/>
              <a:ext cx="61200" cy="6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A4E2F23-10F9-4781-8EB8-F89075008AAD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974582" y="3043126"/>
                <a:ext cx="78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5E55166-1803-4072-B621-744D09E55A1B}"/>
                  </a:ext>
                </a:extLst>
              </p14:cNvPr>
              <p14:cNvContentPartPr/>
              <p14:nvPr/>
            </p14:nvContentPartPr>
            <p14:xfrm>
              <a:off x="2126142" y="3004606"/>
              <a:ext cx="12600" cy="83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5E55166-1803-4072-B621-744D09E55A1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117502" y="2995606"/>
                <a:ext cx="302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A1EFADB-A4FE-4B9F-9101-2AA38B1437D9}"/>
                  </a:ext>
                </a:extLst>
              </p14:cNvPr>
              <p14:cNvContentPartPr/>
              <p14:nvPr/>
            </p14:nvContentPartPr>
            <p14:xfrm>
              <a:off x="2262582" y="3058606"/>
              <a:ext cx="59400" cy="7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A1EFADB-A4FE-4B9F-9101-2AA38B1437D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53942" y="3049966"/>
                <a:ext cx="77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2D4CBCF-83CF-4FB0-A229-EF345560271D}"/>
                  </a:ext>
                </a:extLst>
              </p14:cNvPr>
              <p14:cNvContentPartPr/>
              <p14:nvPr/>
            </p14:nvContentPartPr>
            <p14:xfrm>
              <a:off x="2392542" y="3005686"/>
              <a:ext cx="84240" cy="74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2D4CBCF-83CF-4FB0-A229-EF345560271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383902" y="2996686"/>
                <a:ext cx="101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D3273BD-726F-45AF-A002-268C04880489}"/>
                  </a:ext>
                </a:extLst>
              </p14:cNvPr>
              <p14:cNvContentPartPr/>
              <p14:nvPr/>
            </p14:nvContentPartPr>
            <p14:xfrm>
              <a:off x="2542302" y="2991646"/>
              <a:ext cx="51840" cy="94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D3273BD-726F-45AF-A002-268C0488048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533302" y="2983006"/>
                <a:ext cx="694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3157E44-57B0-477F-A6A8-C63883F0B554}"/>
                  </a:ext>
                </a:extLst>
              </p14:cNvPr>
              <p14:cNvContentPartPr/>
              <p14:nvPr/>
            </p14:nvContentPartPr>
            <p14:xfrm>
              <a:off x="2694942" y="2997766"/>
              <a:ext cx="64080" cy="122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3157E44-57B0-477F-A6A8-C63883F0B55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686302" y="2988766"/>
                <a:ext cx="817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A3BA7C8-F659-4F10-988B-617F15F9F456}"/>
                  </a:ext>
                </a:extLst>
              </p14:cNvPr>
              <p14:cNvContentPartPr/>
              <p14:nvPr/>
            </p14:nvContentPartPr>
            <p14:xfrm>
              <a:off x="3068622" y="3057886"/>
              <a:ext cx="42840" cy="39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A3BA7C8-F659-4F10-988B-617F15F9F45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059622" y="3048886"/>
                <a:ext cx="60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FA7D8BE-109C-4C47-8FCA-FCC46064CB16}"/>
                  </a:ext>
                </a:extLst>
              </p14:cNvPr>
              <p14:cNvContentPartPr/>
              <p14:nvPr/>
            </p14:nvContentPartPr>
            <p14:xfrm>
              <a:off x="2882862" y="3037366"/>
              <a:ext cx="82080" cy="590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FA7D8BE-109C-4C47-8FCA-FCC46064CB16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874222" y="3028673"/>
                <a:ext cx="99720" cy="76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2BE104B-87B0-40FF-92CE-788D9697047B}"/>
                  </a:ext>
                </a:extLst>
              </p14:cNvPr>
              <p14:cNvContentPartPr/>
              <p14:nvPr/>
            </p14:nvContentPartPr>
            <p14:xfrm>
              <a:off x="5526702" y="2026846"/>
              <a:ext cx="952920" cy="3528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2BE104B-87B0-40FF-92CE-788D9697047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517702" y="2017846"/>
                <a:ext cx="970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CD7C103-52D2-4D49-A97F-86DFE7798851}"/>
                  </a:ext>
                </a:extLst>
              </p14:cNvPr>
              <p14:cNvContentPartPr/>
              <p14:nvPr/>
            </p14:nvContentPartPr>
            <p14:xfrm>
              <a:off x="1574982" y="3562966"/>
              <a:ext cx="164160" cy="91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CD7C103-52D2-4D49-A97F-86DFE779885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566002" y="3554326"/>
                <a:ext cx="181761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9FDDDA6-042B-4D42-A40B-41375C6C399D}"/>
                  </a:ext>
                </a:extLst>
              </p14:cNvPr>
              <p14:cNvContentPartPr/>
              <p14:nvPr/>
            </p14:nvContentPartPr>
            <p14:xfrm>
              <a:off x="1893222" y="3602206"/>
              <a:ext cx="80280" cy="7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9FDDDA6-042B-4D42-A40B-41375C6C399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884582" y="3593206"/>
                <a:ext cx="979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DB18599-ACA3-4E82-876C-020A5A7EEC38}"/>
                  </a:ext>
                </a:extLst>
              </p14:cNvPr>
              <p14:cNvContentPartPr/>
              <p14:nvPr/>
            </p14:nvContentPartPr>
            <p14:xfrm>
              <a:off x="3126222" y="3645766"/>
              <a:ext cx="80640" cy="20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DB18599-ACA3-4E82-876C-020A5A7EEC3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117582" y="3636766"/>
                <a:ext cx="98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3558628-3ADC-4812-B009-968D4C935866}"/>
                  </a:ext>
                </a:extLst>
              </p14:cNvPr>
              <p14:cNvContentPartPr/>
              <p14:nvPr/>
            </p14:nvContentPartPr>
            <p14:xfrm>
              <a:off x="3144582" y="3607246"/>
              <a:ext cx="69120" cy="9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3558628-3ADC-4812-B009-968D4C93586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35942" y="3598246"/>
                <a:ext cx="867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E5711DD-7F0D-45B5-AB37-CAA698BBB9A2}"/>
                  </a:ext>
                </a:extLst>
              </p14:cNvPr>
              <p14:cNvContentPartPr/>
              <p14:nvPr/>
            </p14:nvContentPartPr>
            <p14:xfrm>
              <a:off x="3268062" y="3646846"/>
              <a:ext cx="48600" cy="514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E5711DD-7F0D-45B5-AB37-CAA698BBB9A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259422" y="3637846"/>
                <a:ext cx="662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48C2D04-F0D6-446B-9680-0CB3265910A2}"/>
                  </a:ext>
                </a:extLst>
              </p14:cNvPr>
              <p14:cNvContentPartPr/>
              <p14:nvPr/>
            </p14:nvContentPartPr>
            <p14:xfrm>
              <a:off x="2175102" y="3735766"/>
              <a:ext cx="789480" cy="43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48C2D04-F0D6-446B-9680-0CB3265910A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66102" y="3727126"/>
                <a:ext cx="807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CB44F30-C56E-4763-8A0E-D2612CFE4BF7}"/>
                  </a:ext>
                </a:extLst>
              </p14:cNvPr>
              <p14:cNvContentPartPr/>
              <p14:nvPr/>
            </p14:nvContentPartPr>
            <p14:xfrm>
              <a:off x="2530062" y="3502846"/>
              <a:ext cx="512280" cy="186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CB44F30-C56E-4763-8A0E-D2612CFE4BF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521062" y="3493846"/>
                <a:ext cx="5299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B9FE282-C93E-4056-AA4D-78E2B1BCE6A3}"/>
                  </a:ext>
                </a:extLst>
              </p14:cNvPr>
              <p14:cNvContentPartPr/>
              <p14:nvPr/>
            </p14:nvContentPartPr>
            <p14:xfrm>
              <a:off x="2075022" y="3509686"/>
              <a:ext cx="396360" cy="147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B9FE282-C93E-4056-AA4D-78E2B1BCE6A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066030" y="3501025"/>
                <a:ext cx="413984" cy="16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D37FD6D-FC15-4186-8A89-3A33AB8A0922}"/>
                  </a:ext>
                </a:extLst>
              </p14:cNvPr>
              <p14:cNvContentPartPr/>
              <p14:nvPr/>
            </p14:nvContentPartPr>
            <p14:xfrm>
              <a:off x="3367062" y="2489086"/>
              <a:ext cx="179640" cy="99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D37FD6D-FC15-4186-8A89-3A33AB8A092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358062" y="2480086"/>
                <a:ext cx="197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2D698AC-034E-40F0-A065-549B08BD6FBA}"/>
                  </a:ext>
                </a:extLst>
              </p14:cNvPr>
              <p14:cNvContentPartPr/>
              <p14:nvPr/>
            </p14:nvContentPartPr>
            <p14:xfrm>
              <a:off x="3359862" y="3067606"/>
              <a:ext cx="172440" cy="95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2D698AC-034E-40F0-A065-549B08BD6FB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350881" y="3058606"/>
                <a:ext cx="190043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D6E4577-D82B-4CE3-B25E-7E2D925ADC88}"/>
                  </a:ext>
                </a:extLst>
              </p14:cNvPr>
              <p14:cNvContentPartPr/>
              <p14:nvPr/>
            </p14:nvContentPartPr>
            <p14:xfrm>
              <a:off x="3580182" y="3641086"/>
              <a:ext cx="182160" cy="1108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D6E4577-D82B-4CE3-B25E-7E2D925ADC8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571542" y="3632446"/>
                <a:ext cx="1998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00E5164-119F-4331-A82D-07C304C0D6DA}"/>
                  </a:ext>
                </a:extLst>
              </p14:cNvPr>
              <p14:cNvContentPartPr/>
              <p14:nvPr/>
            </p14:nvContentPartPr>
            <p14:xfrm>
              <a:off x="4460742" y="3619486"/>
              <a:ext cx="57960" cy="1227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00E5164-119F-4331-A82D-07C304C0D6D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451742" y="3610846"/>
                <a:ext cx="756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BE6CFEC-5A10-464F-9020-8EC88C76457C}"/>
                  </a:ext>
                </a:extLst>
              </p14:cNvPr>
              <p14:cNvContentPartPr/>
              <p14:nvPr/>
            </p14:nvContentPartPr>
            <p14:xfrm>
              <a:off x="4589982" y="3580606"/>
              <a:ext cx="62640" cy="583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BE6CFEC-5A10-464F-9020-8EC88C76457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581342" y="3571966"/>
                <a:ext cx="80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E1A91D6-10C8-4545-AE6D-12A58E6B6260}"/>
                  </a:ext>
                </a:extLst>
              </p14:cNvPr>
              <p14:cNvContentPartPr/>
              <p14:nvPr/>
            </p14:nvContentPartPr>
            <p14:xfrm>
              <a:off x="4829382" y="3680686"/>
              <a:ext cx="67320" cy="172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E1A91D6-10C8-4545-AE6D-12A58E6B6260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820382" y="3671686"/>
                <a:ext cx="84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DD9C8E6-E4B3-49D0-AAA7-6611F19C68CF}"/>
                  </a:ext>
                </a:extLst>
              </p14:cNvPr>
              <p14:cNvContentPartPr/>
              <p14:nvPr/>
            </p14:nvContentPartPr>
            <p14:xfrm>
              <a:off x="4830102" y="3647206"/>
              <a:ext cx="67320" cy="12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DD9C8E6-E4B3-49D0-AAA7-6611F19C68C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821462" y="3638566"/>
                <a:ext cx="849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A598E97-A944-4D45-8C26-B157D574380D}"/>
                  </a:ext>
                </a:extLst>
              </p14:cNvPr>
              <p14:cNvContentPartPr/>
              <p14:nvPr/>
            </p14:nvContentPartPr>
            <p14:xfrm>
              <a:off x="5014062" y="3601486"/>
              <a:ext cx="86400" cy="101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A598E97-A944-4D45-8C26-B157D574380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005062" y="3592486"/>
                <a:ext cx="1040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FF9BDA-074D-4825-92D8-BD35CFF80822}"/>
                  </a:ext>
                </a:extLst>
              </p14:cNvPr>
              <p14:cNvContentPartPr/>
              <p14:nvPr/>
            </p14:nvContentPartPr>
            <p14:xfrm>
              <a:off x="5322222" y="3646486"/>
              <a:ext cx="195120" cy="1119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FF9BDA-074D-4825-92D8-BD35CFF8082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313239" y="3637486"/>
                <a:ext cx="212728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8EB2C02-C6D9-4E06-8E05-BE929B23652E}"/>
                  </a:ext>
                </a:extLst>
              </p14:cNvPr>
              <p14:cNvContentPartPr/>
              <p14:nvPr/>
            </p14:nvContentPartPr>
            <p14:xfrm>
              <a:off x="4282902" y="3642526"/>
              <a:ext cx="65880" cy="525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8EB2C02-C6D9-4E06-8E05-BE929B23652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274262" y="3633526"/>
                <a:ext cx="835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CE96BEA-1B48-48E5-B121-C3F8F9FCAD9E}"/>
                  </a:ext>
                </a:extLst>
              </p14:cNvPr>
              <p14:cNvContentPartPr/>
              <p14:nvPr/>
            </p14:nvContentPartPr>
            <p14:xfrm>
              <a:off x="4005342" y="3560446"/>
              <a:ext cx="220680" cy="1108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CE96BEA-1B48-48E5-B121-C3F8F9FCAD9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996702" y="3551475"/>
                <a:ext cx="238320" cy="128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FC13744-2C8D-4918-9EE4-100260358C2C}"/>
                  </a:ext>
                </a:extLst>
              </p14:cNvPr>
              <p14:cNvContentPartPr/>
              <p14:nvPr/>
            </p14:nvContentPartPr>
            <p14:xfrm>
              <a:off x="5752062" y="3591406"/>
              <a:ext cx="649080" cy="3290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FC13744-2C8D-4918-9EE4-100260358C2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743422" y="3582396"/>
                <a:ext cx="666720" cy="346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9E55078-7F6A-4E7C-8D79-4A0C653241E2}"/>
                  </a:ext>
                </a:extLst>
              </p14:cNvPr>
              <p14:cNvContentPartPr/>
              <p14:nvPr/>
            </p14:nvContentPartPr>
            <p14:xfrm>
              <a:off x="6523542" y="3641806"/>
              <a:ext cx="51120" cy="267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9E55078-7F6A-4E7C-8D79-4A0C653241E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514902" y="3633166"/>
                <a:ext cx="687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4730C98-7BE9-4E42-AE16-EE6AD7A6BB98}"/>
                  </a:ext>
                </a:extLst>
              </p14:cNvPr>
              <p14:cNvContentPartPr/>
              <p14:nvPr/>
            </p14:nvContentPartPr>
            <p14:xfrm>
              <a:off x="6628302" y="3736126"/>
              <a:ext cx="67320" cy="129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4730C98-7BE9-4E42-AE16-EE6AD7A6BB9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619302" y="3727126"/>
                <a:ext cx="849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BC160B2-926C-47E5-A7C0-8C3A288E7CC8}"/>
                  </a:ext>
                </a:extLst>
              </p14:cNvPr>
              <p14:cNvContentPartPr/>
              <p14:nvPr/>
            </p14:nvContentPartPr>
            <p14:xfrm>
              <a:off x="6774102" y="3705886"/>
              <a:ext cx="7200" cy="83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BC160B2-926C-47E5-A7C0-8C3A288E7CC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765462" y="3696886"/>
                <a:ext cx="24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B93BE1B-2378-447B-9574-59B5B08C1931}"/>
                  </a:ext>
                </a:extLst>
              </p14:cNvPr>
              <p14:cNvContentPartPr/>
              <p14:nvPr/>
            </p14:nvContentPartPr>
            <p14:xfrm>
              <a:off x="6679422" y="3839446"/>
              <a:ext cx="156600" cy="9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B93BE1B-2378-447B-9574-59B5B08C193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670422" y="3830446"/>
                <a:ext cx="174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7F6E7930-BFA9-47A1-93AB-76480357BE6B}"/>
                  </a:ext>
                </a:extLst>
              </p14:cNvPr>
              <p14:cNvContentPartPr/>
              <p14:nvPr/>
            </p14:nvContentPartPr>
            <p14:xfrm>
              <a:off x="6932502" y="3714526"/>
              <a:ext cx="35280" cy="2235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7F6E7930-BFA9-47A1-93AB-76480357BE6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923862" y="3705526"/>
                <a:ext cx="529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106E107-C966-4FB7-8BF0-C667DD0E00E7}"/>
                  </a:ext>
                </a:extLst>
              </p14:cNvPr>
              <p14:cNvContentPartPr/>
              <p14:nvPr/>
            </p14:nvContentPartPr>
            <p14:xfrm>
              <a:off x="7023222" y="3692926"/>
              <a:ext cx="74160" cy="820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106E107-C966-4FB7-8BF0-C667DD0E00E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014582" y="3684286"/>
                <a:ext cx="918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1E02674-EA3A-4B1E-8876-B2042E700A03}"/>
                  </a:ext>
                </a:extLst>
              </p14:cNvPr>
              <p14:cNvContentPartPr/>
              <p14:nvPr/>
            </p14:nvContentPartPr>
            <p14:xfrm>
              <a:off x="7376742" y="3774286"/>
              <a:ext cx="88560" cy="1494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1E02674-EA3A-4B1E-8876-B2042E700A0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368102" y="3765646"/>
                <a:ext cx="1062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CA75E6E-1040-4D3A-82B8-4831BC7B1543}"/>
                  </a:ext>
                </a:extLst>
              </p14:cNvPr>
              <p14:cNvContentPartPr/>
              <p14:nvPr/>
            </p14:nvContentPartPr>
            <p14:xfrm>
              <a:off x="7207182" y="3841606"/>
              <a:ext cx="82440" cy="67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CA75E6E-1040-4D3A-82B8-4831BC7B154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198542" y="3832920"/>
                <a:ext cx="100080" cy="8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1E48D94-48C2-46CD-A600-5C75BA722C8C}"/>
                  </a:ext>
                </a:extLst>
              </p14:cNvPr>
              <p14:cNvContentPartPr/>
              <p14:nvPr/>
            </p14:nvContentPartPr>
            <p14:xfrm>
              <a:off x="6670062" y="3896686"/>
              <a:ext cx="190800" cy="1018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1E48D94-48C2-46CD-A600-5C75BA722C8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661422" y="3887686"/>
                <a:ext cx="2084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7E1D72BC-8C68-4D5F-BB60-378C834BBDB5}"/>
                  </a:ext>
                </a:extLst>
              </p14:cNvPr>
              <p14:cNvContentPartPr/>
              <p14:nvPr/>
            </p14:nvContentPartPr>
            <p14:xfrm>
              <a:off x="3311622" y="4113406"/>
              <a:ext cx="147960" cy="975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7E1D72BC-8C68-4D5F-BB60-378C834BBDB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302644" y="4104766"/>
                <a:ext cx="165557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9691846-5F31-4AF0-9CA4-529A8AC18A5C}"/>
                  </a:ext>
                </a:extLst>
              </p14:cNvPr>
              <p14:cNvContentPartPr/>
              <p14:nvPr/>
            </p14:nvContentPartPr>
            <p14:xfrm>
              <a:off x="3742182" y="4196926"/>
              <a:ext cx="70560" cy="982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9691846-5F31-4AF0-9CA4-529A8AC18A5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733542" y="4188286"/>
                <a:ext cx="882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8D18CD7-0A95-4895-9430-C931073A813D}"/>
                  </a:ext>
                </a:extLst>
              </p14:cNvPr>
              <p14:cNvContentPartPr/>
              <p14:nvPr/>
            </p14:nvContentPartPr>
            <p14:xfrm>
              <a:off x="3729942" y="3990646"/>
              <a:ext cx="195840" cy="1486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8D18CD7-0A95-4895-9430-C931073A813D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721302" y="3982006"/>
                <a:ext cx="213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F82DEAB-2D45-435A-B565-67CF402A6CF5}"/>
                  </a:ext>
                </a:extLst>
              </p14:cNvPr>
              <p14:cNvContentPartPr/>
              <p14:nvPr/>
            </p14:nvContentPartPr>
            <p14:xfrm>
              <a:off x="3884022" y="4208086"/>
              <a:ext cx="151560" cy="1134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F82DEAB-2D45-435A-B565-67CF402A6CF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3875043" y="4199114"/>
                <a:ext cx="169158" cy="130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5D037C1-E602-41F4-AFFD-E630E30060FE}"/>
                  </a:ext>
                </a:extLst>
              </p14:cNvPr>
              <p14:cNvContentPartPr/>
              <p14:nvPr/>
            </p14:nvContentPartPr>
            <p14:xfrm>
              <a:off x="5389542" y="4180006"/>
              <a:ext cx="182520" cy="1051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5D037C1-E602-41F4-AFFD-E630E30060F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380542" y="4171006"/>
                <a:ext cx="200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F60BCE9-BB83-46E7-ABCD-6B7D12087448}"/>
                  </a:ext>
                </a:extLst>
              </p14:cNvPr>
              <p14:cNvContentPartPr/>
              <p14:nvPr/>
            </p14:nvContentPartPr>
            <p14:xfrm>
              <a:off x="4137102" y="4124926"/>
              <a:ext cx="97560" cy="748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F60BCE9-BB83-46E7-ABCD-6B7D1208744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128102" y="4116286"/>
                <a:ext cx="115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5184BC35-7B0A-4B95-B223-DCDBCA5214EC}"/>
                  </a:ext>
                </a:extLst>
              </p14:cNvPr>
              <p14:cNvContentPartPr/>
              <p14:nvPr/>
            </p14:nvContentPartPr>
            <p14:xfrm>
              <a:off x="5750982" y="4151926"/>
              <a:ext cx="64440" cy="1101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5184BC35-7B0A-4B95-B223-DCDBCA5214E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742342" y="4142926"/>
                <a:ext cx="82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067D163E-F7CD-43AF-9EE8-95C8A2B52D4D}"/>
                  </a:ext>
                </a:extLst>
              </p14:cNvPr>
              <p14:cNvContentPartPr/>
              <p14:nvPr/>
            </p14:nvContentPartPr>
            <p14:xfrm>
              <a:off x="5876622" y="4129606"/>
              <a:ext cx="53640" cy="727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067D163E-F7CD-43AF-9EE8-95C8A2B52D4D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867982" y="4120606"/>
                <a:ext cx="712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4CF3539-D442-48DA-9371-B94161A2C659}"/>
                  </a:ext>
                </a:extLst>
              </p14:cNvPr>
              <p14:cNvContentPartPr/>
              <p14:nvPr/>
            </p14:nvContentPartPr>
            <p14:xfrm>
              <a:off x="6002262" y="4256326"/>
              <a:ext cx="83520" cy="40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4CF3539-D442-48DA-9371-B94161A2C65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993622" y="4247686"/>
                <a:ext cx="101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F6608C2-6A52-4200-9743-5451E69E636D}"/>
                  </a:ext>
                </a:extLst>
              </p14:cNvPr>
              <p14:cNvContentPartPr/>
              <p14:nvPr/>
            </p14:nvContentPartPr>
            <p14:xfrm>
              <a:off x="4407822" y="4014046"/>
              <a:ext cx="879840" cy="3729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F6608C2-6A52-4200-9743-5451E69E636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399178" y="4005046"/>
                <a:ext cx="897487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52A270C9-B8F8-4B6A-AE17-6C2B4099955D}"/>
                  </a:ext>
                </a:extLst>
              </p14:cNvPr>
              <p14:cNvContentPartPr/>
              <p14:nvPr/>
            </p14:nvContentPartPr>
            <p14:xfrm>
              <a:off x="6170382" y="4090726"/>
              <a:ext cx="397440" cy="3589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52A270C9-B8F8-4B6A-AE17-6C2B4099955D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161742" y="4081726"/>
                <a:ext cx="4150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590F4FA-9958-4C62-AB1A-3C82374F8428}"/>
                  </a:ext>
                </a:extLst>
              </p14:cNvPr>
              <p14:cNvContentPartPr/>
              <p14:nvPr/>
            </p14:nvContentPartPr>
            <p14:xfrm>
              <a:off x="6652422" y="4023766"/>
              <a:ext cx="1501560" cy="6858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590F4FA-9958-4C62-AB1A-3C82374F8428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643780" y="4014766"/>
                <a:ext cx="1519204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E3280148-0F16-49DF-BB79-C1EBD7CC4E9E}"/>
                  </a:ext>
                </a:extLst>
              </p14:cNvPr>
              <p14:cNvContentPartPr/>
              <p14:nvPr/>
            </p14:nvContentPartPr>
            <p14:xfrm>
              <a:off x="8232822" y="4171726"/>
              <a:ext cx="711000" cy="5536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E3280148-0F16-49DF-BB79-C1EBD7CC4E9E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224178" y="4162726"/>
                <a:ext cx="728649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766C176D-9793-4777-B30C-AEC400496A90}"/>
                  </a:ext>
                </a:extLst>
              </p14:cNvPr>
              <p14:cNvContentPartPr/>
              <p14:nvPr/>
            </p14:nvContentPartPr>
            <p14:xfrm>
              <a:off x="3606822" y="2362006"/>
              <a:ext cx="1020960" cy="9799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766C176D-9793-4777-B30C-AEC400496A9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598179" y="2353363"/>
                <a:ext cx="1038606" cy="99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573ECC16-EA5E-44E0-A50E-714A5F19C934}"/>
                  </a:ext>
                </a:extLst>
              </p14:cNvPr>
              <p14:cNvContentPartPr/>
              <p14:nvPr/>
            </p14:nvContentPartPr>
            <p14:xfrm>
              <a:off x="5086782" y="2512486"/>
              <a:ext cx="14040" cy="802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573ECC16-EA5E-44E0-A50E-714A5F19C93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5077782" y="2503846"/>
                <a:ext cx="316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E5DD71E4-D0CA-433F-B76A-8ED03FF3E133}"/>
                  </a:ext>
                </a:extLst>
              </p14:cNvPr>
              <p14:cNvContentPartPr/>
              <p14:nvPr/>
            </p14:nvContentPartPr>
            <p14:xfrm>
              <a:off x="5164902" y="2594206"/>
              <a:ext cx="6120" cy="50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E5DD71E4-D0CA-433F-B76A-8ED03FF3E13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156262" y="2585206"/>
                <a:ext cx="23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3BD6AFD2-FD38-4688-8F54-B541E282E403}"/>
                  </a:ext>
                </a:extLst>
              </p14:cNvPr>
              <p14:cNvContentPartPr/>
              <p14:nvPr/>
            </p14:nvContentPartPr>
            <p14:xfrm>
              <a:off x="5091822" y="2670166"/>
              <a:ext cx="279360" cy="1810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3BD6AFD2-FD38-4688-8F54-B541E282E40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082822" y="2661526"/>
                <a:ext cx="2970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39DFC48C-5DB6-402E-8250-8A187250997D}"/>
                  </a:ext>
                </a:extLst>
              </p14:cNvPr>
              <p14:cNvContentPartPr/>
              <p14:nvPr/>
            </p14:nvContentPartPr>
            <p14:xfrm>
              <a:off x="5231502" y="2526166"/>
              <a:ext cx="95040" cy="849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39DFC48C-5DB6-402E-8250-8A187250997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222862" y="2517526"/>
                <a:ext cx="1126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EFA1FDA7-7127-4EF9-AF57-F6F4A27AF594}"/>
                  </a:ext>
                </a:extLst>
              </p14:cNvPr>
              <p14:cNvContentPartPr/>
              <p14:nvPr/>
            </p14:nvContentPartPr>
            <p14:xfrm>
              <a:off x="4739742" y="2629126"/>
              <a:ext cx="94680" cy="4356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EFA1FDA7-7127-4EF9-AF57-F6F4A27AF59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730742" y="2620126"/>
                <a:ext cx="1123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74595296-5C50-415E-B85A-00D119391F05}"/>
                  </a:ext>
                </a:extLst>
              </p14:cNvPr>
              <p14:cNvContentPartPr/>
              <p14:nvPr/>
            </p14:nvContentPartPr>
            <p14:xfrm>
              <a:off x="4757382" y="3234646"/>
              <a:ext cx="62280" cy="180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74595296-5C50-415E-B85A-00D119391F05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748742" y="3225646"/>
                <a:ext cx="79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B6605A9C-AE78-4865-8689-20F683972E2D}"/>
                  </a:ext>
                </a:extLst>
              </p14:cNvPr>
              <p14:cNvContentPartPr/>
              <p14:nvPr/>
            </p14:nvContentPartPr>
            <p14:xfrm>
              <a:off x="4735062" y="3199006"/>
              <a:ext cx="80640" cy="792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B6605A9C-AE78-4865-8689-20F683972E2D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726062" y="3190006"/>
                <a:ext cx="982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9B60C90-DAC2-4AB4-952D-D9A08B41CA6F}"/>
                  </a:ext>
                </a:extLst>
              </p14:cNvPr>
              <p14:cNvContentPartPr/>
              <p14:nvPr/>
            </p14:nvContentPartPr>
            <p14:xfrm>
              <a:off x="4948182" y="3145006"/>
              <a:ext cx="90000" cy="140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9B60C90-DAC2-4AB4-952D-D9A08B41CA6F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939542" y="3136006"/>
                <a:ext cx="1076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CCF654CC-0AE0-4B98-BB97-D8AE08D32ED1}"/>
                  </a:ext>
                </a:extLst>
              </p14:cNvPr>
              <p14:cNvContentPartPr/>
              <p14:nvPr/>
            </p14:nvContentPartPr>
            <p14:xfrm>
              <a:off x="5067702" y="3234286"/>
              <a:ext cx="314640" cy="1623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CCF654CC-0AE0-4B98-BB97-D8AE08D32ED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59062" y="3225286"/>
                <a:ext cx="332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A06B0779-1816-45F5-AC68-E93A4015826E}"/>
                  </a:ext>
                </a:extLst>
              </p14:cNvPr>
              <p14:cNvContentPartPr/>
              <p14:nvPr/>
            </p14:nvContentPartPr>
            <p14:xfrm>
              <a:off x="5117742" y="3092806"/>
              <a:ext cx="248400" cy="878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A06B0779-1816-45F5-AC68-E93A4015826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108755" y="3084166"/>
                <a:ext cx="266014" cy="1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049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64" y="1158666"/>
                <a:ext cx="8351088" cy="34536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Constraint</a:t>
                </a:r>
              </a:p>
              <a:p>
                <a:pPr marL="0" indent="0" eaLnBrk="1" hangingPunct="1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 eaLnBrk="1" hangingPunct="1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Construct the function </a:t>
                </a:r>
              </a:p>
              <a:p>
                <a:pPr marL="0" indent="0" eaLnBrk="1" hangingPunct="1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Setting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/>
                  <a:t>,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we solve the equations to be</a:t>
                </a:r>
              </a:p>
              <a:p>
                <a:pPr marL="0" indent="0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64" y="1158666"/>
                <a:ext cx="8351088" cy="3453628"/>
              </a:xfrm>
              <a:blipFill>
                <a:blip r:embed="rId2"/>
                <a:stretch>
                  <a:fillRect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8258EBC1-142A-435F-BC36-31C777C410E0}"/>
                  </a:ext>
                </a:extLst>
              </p:cNvPr>
              <p:cNvSpPr txBox="1"/>
              <p:nvPr/>
            </p:nvSpPr>
            <p:spPr bwMode="auto">
              <a:xfrm>
                <a:off x="3059989" y="1292221"/>
                <a:ext cx="2403475" cy="352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8258EBC1-142A-435F-BC36-31C777C41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59989" y="1292221"/>
                <a:ext cx="2403475" cy="352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8C0ED367-86F1-4521-86F6-0E7B9AF6CA4D}"/>
                  </a:ext>
                </a:extLst>
              </p:cNvPr>
              <p:cNvSpPr txBox="1"/>
              <p:nvPr/>
            </p:nvSpPr>
            <p:spPr bwMode="auto">
              <a:xfrm>
                <a:off x="1849651" y="2083354"/>
                <a:ext cx="5529263" cy="352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+6−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8C0ED367-86F1-4521-86F6-0E7B9AF6C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9651" y="2083354"/>
                <a:ext cx="5529263" cy="352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6">
                <a:extLst>
                  <a:ext uri="{FF2B5EF4-FFF2-40B4-BE49-F238E27FC236}">
                    <a16:creationId xmlns:a16="http://schemas.microsoft.com/office/drawing/2014/main" id="{B00779C8-9BF8-4BCD-A194-EB2123B8FB3D}"/>
                  </a:ext>
                </a:extLst>
              </p:cNvPr>
              <p:cNvSpPr txBox="1"/>
              <p:nvPr/>
            </p:nvSpPr>
            <p:spPr bwMode="auto">
              <a:xfrm>
                <a:off x="2062756" y="3266662"/>
                <a:ext cx="5160204" cy="7620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3−2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−1−2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+4=0</m:t>
                              </m:r>
                            </m:e>
                          </m:mr>
                        </m: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m:rPr>
                        <m:nor/>
                      </m:rPr>
                      <a:rPr lang="en-US" sz="120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m:rPr>
                        <m:nor/>
                      </m:rPr>
                      <a:rPr lang="en-US" sz="120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12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8" name="Object 6">
                <a:extLst>
                  <a:ext uri="{FF2B5EF4-FFF2-40B4-BE49-F238E27FC236}">
                    <a16:creationId xmlns:a16="http://schemas.microsoft.com/office/drawing/2014/main" id="{B00779C8-9BF8-4BCD-A194-EB2123B8F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2756" y="3266662"/>
                <a:ext cx="5160204" cy="76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466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C94659-581E-4E08-97A1-34AF862F5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Minimizing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Suppose a firm has an order for 200 units of its product and wishes to distribute its manufacture between two of its plants, plant 1 and plant 2. Let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denote the outputs of plants 1 and 2, respectively, and suppose the total-cost function is given by </a:t>
                </a:r>
              </a:p>
              <a:p>
                <a:pPr eaLnBrk="1" hangingPunct="1">
                  <a:lnSpc>
                    <a:spcPct val="150000"/>
                  </a:lnSpc>
                </a:pPr>
                <a:endParaRPr lang="en-US" altLang="en-US" sz="1200" i="1" dirty="0"/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How should the output be distributed in order to minimize costs?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42BAF652-5E58-44CA-B3FD-B3FB2C6692D8}"/>
                  </a:ext>
                </a:extLst>
              </p:cNvPr>
              <p:cNvSpPr txBox="1"/>
              <p:nvPr/>
            </p:nvSpPr>
            <p:spPr bwMode="auto">
              <a:xfrm>
                <a:off x="2957302" y="2471689"/>
                <a:ext cx="3802583" cy="377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+200.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42BAF652-5E58-44CA-B3FD-B3FB2C669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57302" y="2471689"/>
                <a:ext cx="3802583" cy="3778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BDEAA1-DE3A-4370-8763-1CBB6ED4DD56}"/>
                  </a:ext>
                </a:extLst>
              </p14:cNvPr>
              <p14:cNvContentPartPr/>
              <p14:nvPr/>
            </p14:nvContentPartPr>
            <p14:xfrm>
              <a:off x="3959622" y="560566"/>
              <a:ext cx="12240" cy="35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7BDEAA1-DE3A-4370-8763-1CBB6ED4DD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0622" y="551566"/>
                <a:ext cx="298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4F73C1-C129-4C58-B186-5E9DFCAF68EB}"/>
                  </a:ext>
                </a:extLst>
              </p14:cNvPr>
              <p14:cNvContentPartPr/>
              <p14:nvPr/>
            </p14:nvContentPartPr>
            <p14:xfrm>
              <a:off x="3974382" y="526726"/>
              <a:ext cx="2160" cy="2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4F73C1-C129-4C58-B186-5E9DFCAF68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5742" y="518086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3609F9-8372-4FFB-924E-968454B8090E}"/>
                  </a:ext>
                </a:extLst>
              </p14:cNvPr>
              <p14:cNvContentPartPr/>
              <p14:nvPr/>
            </p14:nvContentPartPr>
            <p14:xfrm>
              <a:off x="4037742" y="569206"/>
              <a:ext cx="51480" cy="57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3609F9-8372-4FFB-924E-968454B809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9102" y="560206"/>
                <a:ext cx="69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6B5768-9BD7-4170-BFB9-A18BF27F55CA}"/>
                  </a:ext>
                </a:extLst>
              </p14:cNvPr>
              <p14:cNvContentPartPr/>
              <p14:nvPr/>
            </p14:nvContentPartPr>
            <p14:xfrm>
              <a:off x="4319622" y="510526"/>
              <a:ext cx="96840" cy="84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6B5768-9BD7-4170-BFB9-A18BF27F55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0622" y="501526"/>
                <a:ext cx="1144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DC80B3-AA18-496B-A7BD-69987FB208F3}"/>
                  </a:ext>
                </a:extLst>
              </p14:cNvPr>
              <p14:cNvContentPartPr/>
              <p14:nvPr/>
            </p14:nvContentPartPr>
            <p14:xfrm>
              <a:off x="4629942" y="613126"/>
              <a:ext cx="7920" cy="38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DC80B3-AA18-496B-A7BD-69987FB208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21302" y="604486"/>
                <a:ext cx="25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5714753-28B1-493C-B0F8-06EA793C804E}"/>
                  </a:ext>
                </a:extLst>
              </p14:cNvPr>
              <p14:cNvContentPartPr/>
              <p14:nvPr/>
            </p14:nvContentPartPr>
            <p14:xfrm>
              <a:off x="4693662" y="587566"/>
              <a:ext cx="43560" cy="30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5714753-28B1-493C-B0F8-06EA793C80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85022" y="578566"/>
                <a:ext cx="61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042AFA6-0ABA-471D-BACE-0252C2DEA285}"/>
                  </a:ext>
                </a:extLst>
              </p14:cNvPr>
              <p14:cNvContentPartPr/>
              <p14:nvPr/>
            </p14:nvContentPartPr>
            <p14:xfrm>
              <a:off x="4916502" y="631486"/>
              <a:ext cx="52560" cy="6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042AFA6-0ABA-471D-BACE-0252C2DEA2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7502" y="622486"/>
                <a:ext cx="702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9665D7E-370C-4737-BD6A-2ABCC62D93E1}"/>
                  </a:ext>
                </a:extLst>
              </p14:cNvPr>
              <p14:cNvContentPartPr/>
              <p14:nvPr/>
            </p14:nvContentPartPr>
            <p14:xfrm>
              <a:off x="5006862" y="527446"/>
              <a:ext cx="34200" cy="148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9665D7E-370C-4737-BD6A-2ABCC62D93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98222" y="518806"/>
                <a:ext cx="51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74F039D-CCC6-476A-B563-B2C28502986B}"/>
                  </a:ext>
                </a:extLst>
              </p14:cNvPr>
              <p14:cNvContentPartPr/>
              <p14:nvPr/>
            </p14:nvContentPartPr>
            <p14:xfrm>
              <a:off x="4260582" y="714286"/>
              <a:ext cx="78120" cy="9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74F039D-CCC6-476A-B563-B2C2850298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51942" y="705646"/>
                <a:ext cx="95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75FE01F-D9F2-4266-8A17-AACCBC610BD9}"/>
                  </a:ext>
                </a:extLst>
              </p14:cNvPr>
              <p14:cNvContentPartPr/>
              <p14:nvPr/>
            </p14:nvContentPartPr>
            <p14:xfrm>
              <a:off x="4391262" y="784486"/>
              <a:ext cx="3240" cy="9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75FE01F-D9F2-4266-8A17-AACCBC610B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82622" y="775846"/>
                <a:ext cx="20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C4D51B3-5284-496B-AF08-9B9DD8B91891}"/>
                  </a:ext>
                </a:extLst>
              </p14:cNvPr>
              <p14:cNvContentPartPr/>
              <p14:nvPr/>
            </p14:nvContentPartPr>
            <p14:xfrm>
              <a:off x="4428342" y="711766"/>
              <a:ext cx="100080" cy="111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C4D51B3-5284-496B-AF08-9B9DD8B918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19702" y="702766"/>
                <a:ext cx="1177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A677102-7639-45AD-BE0D-DAAE82C61200}"/>
                  </a:ext>
                </a:extLst>
              </p14:cNvPr>
              <p14:cNvContentPartPr/>
              <p14:nvPr/>
            </p14:nvContentPartPr>
            <p14:xfrm>
              <a:off x="4783662" y="523846"/>
              <a:ext cx="92520" cy="115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A677102-7639-45AD-BE0D-DAAE82C612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74988" y="515206"/>
                <a:ext cx="110229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D07BBB9-503A-4672-9833-09CD79B92C26}"/>
                  </a:ext>
                </a:extLst>
              </p14:cNvPr>
              <p14:cNvContentPartPr/>
              <p14:nvPr/>
            </p14:nvContentPartPr>
            <p14:xfrm>
              <a:off x="4450662" y="485686"/>
              <a:ext cx="139680" cy="143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D07BBB9-503A-4672-9833-09CD79B92C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42022" y="477046"/>
                <a:ext cx="157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813CCF4-B4BE-4F74-93FF-00D0544229D6}"/>
                  </a:ext>
                </a:extLst>
              </p14:cNvPr>
              <p14:cNvContentPartPr/>
              <p14:nvPr/>
            </p14:nvContentPartPr>
            <p14:xfrm>
              <a:off x="3826782" y="486406"/>
              <a:ext cx="95040" cy="9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813CCF4-B4BE-4F74-93FF-00D0544229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18142" y="477406"/>
                <a:ext cx="112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868230-6122-43BA-83B3-BAF3A1908B2E}"/>
                  </a:ext>
                </a:extLst>
              </p14:cNvPr>
              <p14:cNvContentPartPr/>
              <p14:nvPr/>
            </p14:nvContentPartPr>
            <p14:xfrm>
              <a:off x="4229622" y="1006966"/>
              <a:ext cx="5400" cy="50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868230-6122-43BA-83B3-BAF3A1908B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0622" y="998326"/>
                <a:ext cx="230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DE58C8B-8E99-4A24-A67C-CDA0337C7D4F}"/>
                  </a:ext>
                </a:extLst>
              </p14:cNvPr>
              <p14:cNvContentPartPr/>
              <p14:nvPr/>
            </p14:nvContentPartPr>
            <p14:xfrm>
              <a:off x="4937382" y="984286"/>
              <a:ext cx="75240" cy="90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DE58C8B-8E99-4A24-A67C-CDA0337C7D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28742" y="975646"/>
                <a:ext cx="928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2566044-F5AA-42F5-8C0A-4D78D0308952}"/>
                  </a:ext>
                </a:extLst>
              </p14:cNvPr>
              <p14:cNvContentPartPr/>
              <p14:nvPr/>
            </p14:nvContentPartPr>
            <p14:xfrm>
              <a:off x="5059782" y="1019566"/>
              <a:ext cx="68400" cy="58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2566044-F5AA-42F5-8C0A-4D78D03089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51142" y="1010926"/>
                <a:ext cx="860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D410FB6-79A4-40CC-A3C8-E70E4A5CB9C5}"/>
                  </a:ext>
                </a:extLst>
              </p14:cNvPr>
              <p14:cNvContentPartPr/>
              <p14:nvPr/>
            </p14:nvContentPartPr>
            <p14:xfrm>
              <a:off x="5172102" y="1031806"/>
              <a:ext cx="52560" cy="60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D410FB6-79A4-40CC-A3C8-E70E4A5CB9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63462" y="1023166"/>
                <a:ext cx="702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4730F07-51B5-44F4-B06F-618A67D06895}"/>
                  </a:ext>
                </a:extLst>
              </p14:cNvPr>
              <p14:cNvContentPartPr/>
              <p14:nvPr/>
            </p14:nvContentPartPr>
            <p14:xfrm>
              <a:off x="4780782" y="1013806"/>
              <a:ext cx="84960" cy="54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4730F07-51B5-44F4-B06F-618A67D068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72105" y="1004806"/>
                <a:ext cx="102675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5CBF9F1-4EE8-4636-9185-2A986325244C}"/>
                  </a:ext>
                </a:extLst>
              </p14:cNvPr>
              <p14:cNvContentPartPr/>
              <p14:nvPr/>
            </p14:nvContentPartPr>
            <p14:xfrm>
              <a:off x="4085262" y="892486"/>
              <a:ext cx="91800" cy="131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5CBF9F1-4EE8-4636-9185-2A98632524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76262" y="883486"/>
                <a:ext cx="109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8E4F4F-230D-484C-8DC7-44D370BC9DB3}"/>
                  </a:ext>
                </a:extLst>
              </p14:cNvPr>
              <p14:cNvContentPartPr/>
              <p14:nvPr/>
            </p14:nvContentPartPr>
            <p14:xfrm>
              <a:off x="5034582" y="781966"/>
              <a:ext cx="28800" cy="45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8E4F4F-230D-484C-8DC7-44D370BC9D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25582" y="773326"/>
                <a:ext cx="46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F39DE75-82A1-4EE3-B2BA-82874177B0CD}"/>
                  </a:ext>
                </a:extLst>
              </p14:cNvPr>
              <p14:cNvContentPartPr/>
              <p14:nvPr/>
            </p14:nvContentPartPr>
            <p14:xfrm>
              <a:off x="4276782" y="866566"/>
              <a:ext cx="420480" cy="304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F39DE75-82A1-4EE3-B2BA-82874177B0C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68135" y="857566"/>
                <a:ext cx="438135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C68BFBD-E196-406C-8ACF-0D955D7C2022}"/>
                  </a:ext>
                </a:extLst>
              </p14:cNvPr>
              <p14:cNvContentPartPr/>
              <p14:nvPr/>
            </p14:nvContentPartPr>
            <p14:xfrm>
              <a:off x="851022" y="3285406"/>
              <a:ext cx="87120" cy="135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C68BFBD-E196-406C-8ACF-0D955D7C20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2022" y="3276406"/>
                <a:ext cx="1047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CDBC5C8-8372-467F-AFA4-B56250B2B282}"/>
                  </a:ext>
                </a:extLst>
              </p14:cNvPr>
              <p14:cNvContentPartPr/>
              <p14:nvPr/>
            </p14:nvContentPartPr>
            <p14:xfrm>
              <a:off x="3643542" y="850366"/>
              <a:ext cx="96840" cy="141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CDBC5C8-8372-467F-AFA4-B56250B2B28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34542" y="841366"/>
                <a:ext cx="114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9CA845A-6863-4F45-891B-880EEA70E04E}"/>
                  </a:ext>
                </a:extLst>
              </p14:cNvPr>
              <p14:cNvContentPartPr/>
              <p14:nvPr/>
            </p14:nvContentPartPr>
            <p14:xfrm>
              <a:off x="1001502" y="3277126"/>
              <a:ext cx="50400" cy="133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9CA845A-6863-4F45-891B-880EEA70E04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2862" y="3268126"/>
                <a:ext cx="680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93B1C8B-D40F-48A1-AB42-497206AE8703}"/>
                  </a:ext>
                </a:extLst>
              </p14:cNvPr>
              <p14:cNvContentPartPr/>
              <p14:nvPr/>
            </p14:nvContentPartPr>
            <p14:xfrm>
              <a:off x="1276182" y="3386206"/>
              <a:ext cx="46440" cy="36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93B1C8B-D40F-48A1-AB42-497206AE870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67542" y="3377206"/>
                <a:ext cx="640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0E41382-A750-4685-A08F-D53B51B2442D}"/>
                  </a:ext>
                </a:extLst>
              </p14:cNvPr>
              <p14:cNvContentPartPr/>
              <p14:nvPr/>
            </p14:nvContentPartPr>
            <p14:xfrm>
              <a:off x="1663902" y="3303406"/>
              <a:ext cx="60120" cy="10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0E41382-A750-4685-A08F-D53B51B2442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55262" y="3294766"/>
                <a:ext cx="77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64A59F1-B8DF-48B7-B54A-1238479B7E28}"/>
                  </a:ext>
                </a:extLst>
              </p14:cNvPr>
              <p14:cNvContentPartPr/>
              <p14:nvPr/>
            </p14:nvContentPartPr>
            <p14:xfrm>
              <a:off x="1810782" y="3269566"/>
              <a:ext cx="39960" cy="147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64A59F1-B8DF-48B7-B54A-1238479B7E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01782" y="3260566"/>
                <a:ext cx="57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35A4CC1-2E8A-4FF4-82AB-69B787B77820}"/>
                  </a:ext>
                </a:extLst>
              </p14:cNvPr>
              <p14:cNvContentPartPr/>
              <p14:nvPr/>
            </p14:nvContentPartPr>
            <p14:xfrm>
              <a:off x="1917342" y="3397726"/>
              <a:ext cx="48960" cy="9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35A4CC1-2E8A-4FF4-82AB-69B787B7782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08342" y="3388726"/>
                <a:ext cx="666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228B701-4D92-48F1-8998-B3FFD21EA662}"/>
                  </a:ext>
                </a:extLst>
              </p14:cNvPr>
              <p14:cNvContentPartPr/>
              <p14:nvPr/>
            </p14:nvContentPartPr>
            <p14:xfrm>
              <a:off x="1925982" y="3370366"/>
              <a:ext cx="43560" cy="4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228B701-4D92-48F1-8998-B3FFD21EA66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917342" y="3361366"/>
                <a:ext cx="612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70B404D-4F4A-4851-8C39-ED9F065C3177}"/>
                  </a:ext>
                </a:extLst>
              </p14:cNvPr>
              <p14:cNvContentPartPr/>
              <p14:nvPr/>
            </p14:nvContentPartPr>
            <p14:xfrm>
              <a:off x="1370862" y="3302686"/>
              <a:ext cx="229320" cy="162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70B404D-4F4A-4851-8C39-ED9F065C317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61862" y="3293706"/>
                <a:ext cx="246960" cy="180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3BDDBA-A8F8-4C73-ABB4-0C02D862B3F5}"/>
                  </a:ext>
                </a:extLst>
              </p14:cNvPr>
              <p14:cNvContentPartPr/>
              <p14:nvPr/>
            </p14:nvContentPartPr>
            <p14:xfrm>
              <a:off x="1090062" y="3299806"/>
              <a:ext cx="83520" cy="117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3BDDBA-A8F8-4C73-ABB4-0C02D862B3F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81385" y="3291166"/>
                <a:ext cx="101236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A61EA5D-18A1-435F-9A88-65C09EEB2B26}"/>
                  </a:ext>
                </a:extLst>
              </p14:cNvPr>
              <p14:cNvContentPartPr/>
              <p14:nvPr/>
            </p14:nvContentPartPr>
            <p14:xfrm>
              <a:off x="2148822" y="3310966"/>
              <a:ext cx="84600" cy="83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A61EA5D-18A1-435F-9A88-65C09EEB2B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39822" y="3301966"/>
                <a:ext cx="1022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BF38A14-4821-4434-8055-F4E400BB9FF3}"/>
                  </a:ext>
                </a:extLst>
              </p14:cNvPr>
              <p14:cNvContentPartPr/>
              <p14:nvPr/>
            </p14:nvContentPartPr>
            <p14:xfrm>
              <a:off x="2431062" y="3424006"/>
              <a:ext cx="9360" cy="43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BF38A14-4821-4434-8055-F4E400BB9FF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22062" y="3415366"/>
                <a:ext cx="270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65D5DB-79FD-47B9-91CC-002DC1065B96}"/>
                  </a:ext>
                </a:extLst>
              </p14:cNvPr>
              <p14:cNvContentPartPr/>
              <p14:nvPr/>
            </p14:nvContentPartPr>
            <p14:xfrm>
              <a:off x="2450862" y="3290086"/>
              <a:ext cx="61920" cy="59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65D5DB-79FD-47B9-91CC-002DC1065B9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41862" y="3281446"/>
                <a:ext cx="795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13E3C38-BC85-4FAE-AD11-D4832958A41B}"/>
                  </a:ext>
                </a:extLst>
              </p14:cNvPr>
              <p14:cNvContentPartPr/>
              <p14:nvPr/>
            </p14:nvContentPartPr>
            <p14:xfrm>
              <a:off x="3263022" y="3317086"/>
              <a:ext cx="230400" cy="183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13E3C38-BC85-4FAE-AD11-D4832958A41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54022" y="3308086"/>
                <a:ext cx="2480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5190A06-64F0-45F5-B053-6ADC1A0F160B}"/>
                  </a:ext>
                </a:extLst>
              </p14:cNvPr>
              <p14:cNvContentPartPr/>
              <p14:nvPr/>
            </p14:nvContentPartPr>
            <p14:xfrm>
              <a:off x="3102102" y="3362446"/>
              <a:ext cx="96480" cy="48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5190A06-64F0-45F5-B053-6ADC1A0F160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93102" y="3353446"/>
                <a:ext cx="114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2EDF660-CA3B-4A87-A652-077F00B827B1}"/>
                  </a:ext>
                </a:extLst>
              </p14:cNvPr>
              <p14:cNvContentPartPr/>
              <p14:nvPr/>
            </p14:nvContentPartPr>
            <p14:xfrm>
              <a:off x="2728062" y="3316726"/>
              <a:ext cx="322560" cy="161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2EDF660-CA3B-4A87-A652-077F00B827B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19062" y="3308086"/>
                <a:ext cx="340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D711789-804C-467F-A5FD-8B8E16E14B8D}"/>
                  </a:ext>
                </a:extLst>
              </p14:cNvPr>
              <p14:cNvContentPartPr/>
              <p14:nvPr/>
            </p14:nvContentPartPr>
            <p14:xfrm>
              <a:off x="2566422" y="3366766"/>
              <a:ext cx="102600" cy="58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D711789-804C-467F-A5FD-8B8E16E14B8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57782" y="3358126"/>
                <a:ext cx="1202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436B5DE-810D-4367-BB31-5C12DC64DEED}"/>
                  </a:ext>
                </a:extLst>
              </p14:cNvPr>
              <p14:cNvContentPartPr/>
              <p14:nvPr/>
            </p14:nvContentPartPr>
            <p14:xfrm>
              <a:off x="2304342" y="3321046"/>
              <a:ext cx="85680" cy="110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436B5DE-810D-4367-BB31-5C12DC64DEE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95380" y="3312406"/>
                <a:ext cx="103246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A06FB53-7254-4832-A068-CC7E0F82A594}"/>
                  </a:ext>
                </a:extLst>
              </p14:cNvPr>
              <p14:cNvContentPartPr/>
              <p14:nvPr/>
            </p14:nvContentPartPr>
            <p14:xfrm>
              <a:off x="1215342" y="3387286"/>
              <a:ext cx="9360" cy="57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A06FB53-7254-4832-A068-CC7E0F82A59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06342" y="3378646"/>
                <a:ext cx="270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00C761-4340-4CCD-B7FC-727D66854F4C}"/>
                  </a:ext>
                </a:extLst>
              </p14:cNvPr>
              <p14:cNvContentPartPr/>
              <p14:nvPr/>
            </p14:nvContentPartPr>
            <p14:xfrm>
              <a:off x="789102" y="3590326"/>
              <a:ext cx="74160" cy="112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00C761-4340-4CCD-B7FC-727D66854F4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0102" y="3581686"/>
                <a:ext cx="918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129BDEA-75C5-4373-818F-9327D4A603F1}"/>
                  </a:ext>
                </a:extLst>
              </p14:cNvPr>
              <p14:cNvContentPartPr/>
              <p14:nvPr/>
            </p14:nvContentPartPr>
            <p14:xfrm>
              <a:off x="1127142" y="3717046"/>
              <a:ext cx="73440" cy="86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129BDEA-75C5-4373-818F-9327D4A603F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8502" y="3708046"/>
                <a:ext cx="910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A7B66BD-084A-4A0F-B1B2-0833BCBE9BF9}"/>
                  </a:ext>
                </a:extLst>
              </p14:cNvPr>
              <p14:cNvContentPartPr/>
              <p14:nvPr/>
            </p14:nvContentPartPr>
            <p14:xfrm>
              <a:off x="1128582" y="3682126"/>
              <a:ext cx="84600" cy="3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A7B66BD-084A-4A0F-B1B2-0833BCBE9BF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9582" y="3673126"/>
                <a:ext cx="102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B3707D9-764F-4C8F-9C4C-463E1ECEBC44}"/>
                  </a:ext>
                </a:extLst>
              </p14:cNvPr>
              <p14:cNvContentPartPr/>
              <p14:nvPr/>
            </p14:nvContentPartPr>
            <p14:xfrm>
              <a:off x="1288782" y="3692926"/>
              <a:ext cx="52560" cy="42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B3707D9-764F-4C8F-9C4C-463E1ECEBC4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279782" y="3684286"/>
                <a:ext cx="702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FCEDA74-317E-4476-B6C5-D85EDAE88D26}"/>
                  </a:ext>
                </a:extLst>
              </p14:cNvPr>
              <p14:cNvContentPartPr/>
              <p14:nvPr/>
            </p14:nvContentPartPr>
            <p14:xfrm>
              <a:off x="915102" y="3668446"/>
              <a:ext cx="96840" cy="138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FCEDA74-317E-4476-B6C5-D85EDAE88D2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6430" y="3659806"/>
                <a:ext cx="114546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5CFF510-0FE6-4A73-BA68-62E776077F98}"/>
                  </a:ext>
                </a:extLst>
              </p14:cNvPr>
              <p14:cNvContentPartPr/>
              <p14:nvPr/>
            </p14:nvContentPartPr>
            <p14:xfrm>
              <a:off x="755982" y="3949246"/>
              <a:ext cx="87840" cy="108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5CFF510-0FE6-4A73-BA68-62E776077F9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6982" y="3940606"/>
                <a:ext cx="1054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51406EB-89FD-491D-8D01-7EA58EB1C797}"/>
                  </a:ext>
                </a:extLst>
              </p14:cNvPr>
              <p14:cNvContentPartPr/>
              <p14:nvPr/>
            </p14:nvContentPartPr>
            <p14:xfrm>
              <a:off x="1173222" y="4113406"/>
              <a:ext cx="69120" cy="11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51406EB-89FD-491D-8D01-7EA58EB1C79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64222" y="4104766"/>
                <a:ext cx="867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2BDD0E5-F0F5-4E6A-AF5F-2930342E2030}"/>
                  </a:ext>
                </a:extLst>
              </p14:cNvPr>
              <p14:cNvContentPartPr/>
              <p14:nvPr/>
            </p14:nvContentPartPr>
            <p14:xfrm>
              <a:off x="1169262" y="4076686"/>
              <a:ext cx="82080" cy="6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2BDD0E5-F0F5-4E6A-AF5F-2930342E20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60622" y="4068046"/>
                <a:ext cx="99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848AC76-B262-4E07-B0E5-DC1C42FFDB67}"/>
                  </a:ext>
                </a:extLst>
              </p14:cNvPr>
              <p14:cNvContentPartPr/>
              <p14:nvPr/>
            </p14:nvContentPartPr>
            <p14:xfrm>
              <a:off x="1311822" y="4100806"/>
              <a:ext cx="46800" cy="32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848AC76-B262-4E07-B0E5-DC1C42FFDB6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303182" y="4091806"/>
                <a:ext cx="64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83726FE-7231-4A7F-AB65-5461199ACB28}"/>
                  </a:ext>
                </a:extLst>
              </p14:cNvPr>
              <p14:cNvContentPartPr/>
              <p14:nvPr/>
            </p14:nvContentPartPr>
            <p14:xfrm>
              <a:off x="722502" y="4318606"/>
              <a:ext cx="63360" cy="129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83726FE-7231-4A7F-AB65-5461199ACB2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13862" y="4309606"/>
                <a:ext cx="810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0C41E6A-FC79-453B-B44E-AFD76F1AC5CC}"/>
                  </a:ext>
                </a:extLst>
              </p14:cNvPr>
              <p14:cNvContentPartPr/>
              <p14:nvPr/>
            </p14:nvContentPartPr>
            <p14:xfrm>
              <a:off x="862182" y="4417246"/>
              <a:ext cx="70200" cy="96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0C41E6A-FC79-453B-B44E-AFD76F1AC5C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53542" y="4408606"/>
                <a:ext cx="87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EF1E57C-062A-46DA-B699-4DBC0590E040}"/>
                  </a:ext>
                </a:extLst>
              </p14:cNvPr>
              <p14:cNvContentPartPr/>
              <p14:nvPr/>
            </p14:nvContentPartPr>
            <p14:xfrm>
              <a:off x="1003662" y="4485646"/>
              <a:ext cx="68400" cy="10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EF1E57C-062A-46DA-B699-4DBC0590E04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95022" y="4477006"/>
                <a:ext cx="86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0ABD12F-CD5B-4BA7-AC1D-6E8E924D8385}"/>
                  </a:ext>
                </a:extLst>
              </p14:cNvPr>
              <p14:cNvContentPartPr/>
              <p14:nvPr/>
            </p14:nvContentPartPr>
            <p14:xfrm>
              <a:off x="989262" y="4457566"/>
              <a:ext cx="85680" cy="5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0ABD12F-CD5B-4BA7-AC1D-6E8E924D838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80622" y="4448926"/>
                <a:ext cx="103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D9C0463-7329-4E70-8A4F-8EA6D8F1BF54}"/>
                  </a:ext>
                </a:extLst>
              </p14:cNvPr>
              <p14:cNvContentPartPr/>
              <p14:nvPr/>
            </p14:nvContentPartPr>
            <p14:xfrm>
              <a:off x="1161702" y="4440646"/>
              <a:ext cx="53280" cy="63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D9C0463-7329-4E70-8A4F-8EA6D8F1BF5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52702" y="4432006"/>
                <a:ext cx="70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1D76E7-AF98-4C31-B6FA-C94850D3EFA4}"/>
                  </a:ext>
                </a:extLst>
              </p14:cNvPr>
              <p14:cNvContentPartPr/>
              <p14:nvPr/>
            </p14:nvContentPartPr>
            <p14:xfrm>
              <a:off x="888102" y="4007206"/>
              <a:ext cx="169920" cy="139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1D76E7-AF98-4C31-B6FA-C94850D3EFA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79102" y="3998183"/>
                <a:ext cx="187560" cy="15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5A97EF6-8E0B-4EE7-AF6B-CDEC3D92CA0E}"/>
                  </a:ext>
                </a:extLst>
              </p14:cNvPr>
              <p14:cNvContentPartPr/>
              <p14:nvPr/>
            </p14:nvContentPartPr>
            <p14:xfrm>
              <a:off x="501102" y="3671686"/>
              <a:ext cx="129960" cy="752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5A97EF6-8E0B-4EE7-AF6B-CDEC3D92CA0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92462" y="3662686"/>
                <a:ext cx="147600" cy="7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36CE7BB-CBF2-45AD-A8A8-A11FD1E5FF89}"/>
                  </a:ext>
                </a:extLst>
              </p14:cNvPr>
              <p14:cNvContentPartPr/>
              <p14:nvPr/>
            </p14:nvContentPartPr>
            <p14:xfrm>
              <a:off x="1527462" y="3678166"/>
              <a:ext cx="145440" cy="81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36CE7BB-CBF2-45AD-A8A8-A11FD1E5FF8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518484" y="3669526"/>
                <a:ext cx="163036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C7CFC9C-58A9-42AB-A1F1-039379800A1E}"/>
                  </a:ext>
                </a:extLst>
              </p14:cNvPr>
              <p14:cNvContentPartPr/>
              <p14:nvPr/>
            </p14:nvContentPartPr>
            <p14:xfrm>
              <a:off x="1835622" y="3644686"/>
              <a:ext cx="77040" cy="98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C7CFC9C-58A9-42AB-A1F1-039379800A1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26622" y="3636046"/>
                <a:ext cx="946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24B518-EAE8-4412-B756-B6522114EEB7}"/>
                  </a:ext>
                </a:extLst>
              </p14:cNvPr>
              <p14:cNvContentPartPr/>
              <p14:nvPr/>
            </p14:nvContentPartPr>
            <p14:xfrm>
              <a:off x="2183022" y="3708046"/>
              <a:ext cx="79560" cy="50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24B518-EAE8-4412-B756-B6522114EEB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174022" y="3699406"/>
                <a:ext cx="97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C517523-1998-4608-9DD9-BD94C3C242B2}"/>
                  </a:ext>
                </a:extLst>
              </p14:cNvPr>
              <p14:cNvContentPartPr/>
              <p14:nvPr/>
            </p14:nvContentPartPr>
            <p14:xfrm>
              <a:off x="1995462" y="3643246"/>
              <a:ext cx="121680" cy="166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C517523-1998-4608-9DD9-BD94C3C242B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986489" y="3634587"/>
                <a:ext cx="139268" cy="18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083A4ED-08BA-4ECB-800E-2E120AA90EE8}"/>
                  </a:ext>
                </a:extLst>
              </p14:cNvPr>
              <p14:cNvContentPartPr/>
              <p14:nvPr/>
            </p14:nvContentPartPr>
            <p14:xfrm>
              <a:off x="2810862" y="3638926"/>
              <a:ext cx="82440" cy="11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083A4ED-08BA-4ECB-800E-2E120AA90EE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801901" y="3629926"/>
                <a:ext cx="100003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E9B0791-C683-4175-B07C-37835B345817}"/>
                  </a:ext>
                </a:extLst>
              </p14:cNvPr>
              <p14:cNvContentPartPr/>
              <p14:nvPr/>
            </p14:nvContentPartPr>
            <p14:xfrm>
              <a:off x="2958462" y="3750166"/>
              <a:ext cx="75960" cy="15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E9B0791-C683-4175-B07C-37835B34581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949462" y="3741166"/>
                <a:ext cx="93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C9AFDA5-0D66-4FEF-9461-18DCEE0B8742}"/>
                  </a:ext>
                </a:extLst>
              </p14:cNvPr>
              <p14:cNvContentPartPr/>
              <p14:nvPr/>
            </p14:nvContentPartPr>
            <p14:xfrm>
              <a:off x="2984742" y="3719926"/>
              <a:ext cx="62280" cy="86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C9AFDA5-0D66-4FEF-9461-18DCEE0B874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976102" y="3711286"/>
                <a:ext cx="799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163A0F4-FA73-46FF-8354-275EBE284102}"/>
                  </a:ext>
                </a:extLst>
              </p14:cNvPr>
              <p14:cNvContentPartPr/>
              <p14:nvPr/>
            </p14:nvContentPartPr>
            <p14:xfrm>
              <a:off x="3159702" y="3728926"/>
              <a:ext cx="60840" cy="52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163A0F4-FA73-46FF-8354-275EBE28410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150702" y="3719926"/>
                <a:ext cx="784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590E8B3-45CE-4924-AB33-20FCFEE6184F}"/>
                  </a:ext>
                </a:extLst>
              </p14:cNvPr>
              <p14:cNvContentPartPr/>
              <p14:nvPr/>
            </p14:nvContentPartPr>
            <p14:xfrm>
              <a:off x="1490022" y="4087126"/>
              <a:ext cx="154440" cy="99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590E8B3-45CE-4924-AB33-20FCFEE6184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481382" y="4078126"/>
                <a:ext cx="172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44F57FD-8651-4B29-958D-CD95531E6C7A}"/>
                  </a:ext>
                </a:extLst>
              </p14:cNvPr>
              <p14:cNvContentPartPr/>
              <p14:nvPr/>
            </p14:nvContentPartPr>
            <p14:xfrm>
              <a:off x="2891862" y="3503926"/>
              <a:ext cx="360" cy="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44F57FD-8651-4B29-958D-CD95531E6C7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883222" y="3494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FD328EE-062B-433D-B629-0EE82CFF2005}"/>
                  </a:ext>
                </a:extLst>
              </p14:cNvPr>
              <p14:cNvContentPartPr/>
              <p14:nvPr/>
            </p14:nvContentPartPr>
            <p14:xfrm>
              <a:off x="1924182" y="4173166"/>
              <a:ext cx="4320" cy="58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FD328EE-062B-433D-B629-0EE82CFF200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915542" y="4164526"/>
                <a:ext cx="21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83068A8-BAC8-4E6B-B1FE-104026D3505E}"/>
                  </a:ext>
                </a:extLst>
              </p14:cNvPr>
              <p14:cNvContentPartPr/>
              <p14:nvPr/>
            </p14:nvContentPartPr>
            <p14:xfrm>
              <a:off x="1786662" y="4056886"/>
              <a:ext cx="88920" cy="131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83068A8-BAC8-4E6B-B1FE-104026D3505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778022" y="4048246"/>
                <a:ext cx="106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7D68FBA-CED2-4077-9769-34EFE141F17F}"/>
                  </a:ext>
                </a:extLst>
              </p14:cNvPr>
              <p14:cNvContentPartPr/>
              <p14:nvPr/>
            </p14:nvContentPartPr>
            <p14:xfrm>
              <a:off x="2177262" y="4099366"/>
              <a:ext cx="75600" cy="856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7D68FBA-CED2-4077-9769-34EFE141F17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168262" y="4090366"/>
                <a:ext cx="932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E9FBED1-2198-48B8-A747-DB1D7B8473EB}"/>
                  </a:ext>
                </a:extLst>
              </p14:cNvPr>
              <p14:cNvContentPartPr/>
              <p14:nvPr/>
            </p14:nvContentPartPr>
            <p14:xfrm>
              <a:off x="2310102" y="4101886"/>
              <a:ext cx="193320" cy="1908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E9FBED1-2198-48B8-A747-DB1D7B8473E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301462" y="4093246"/>
                <a:ext cx="2109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05DBBDB-D50E-4ED7-803C-51106191484C}"/>
                  </a:ext>
                </a:extLst>
              </p14:cNvPr>
              <p14:cNvContentPartPr/>
              <p14:nvPr/>
            </p14:nvContentPartPr>
            <p14:xfrm>
              <a:off x="2002662" y="4129246"/>
              <a:ext cx="93240" cy="705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05DBBDB-D50E-4ED7-803C-51106191484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994022" y="4120606"/>
                <a:ext cx="1108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2E5D7CF-4BAA-47CF-856E-4F6EE628D67C}"/>
                  </a:ext>
                </a:extLst>
              </p14:cNvPr>
              <p14:cNvContentPartPr/>
              <p14:nvPr/>
            </p14:nvContentPartPr>
            <p14:xfrm>
              <a:off x="2553822" y="4186846"/>
              <a:ext cx="110520" cy="79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2E5D7CF-4BAA-47CF-856E-4F6EE628D67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545182" y="4178206"/>
                <a:ext cx="128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938FF4F-7DF8-485A-A5F2-3A0A646A3772}"/>
                  </a:ext>
                </a:extLst>
              </p14:cNvPr>
              <p14:cNvContentPartPr/>
              <p14:nvPr/>
            </p14:nvContentPartPr>
            <p14:xfrm>
              <a:off x="2724462" y="4114846"/>
              <a:ext cx="78840" cy="110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938FF4F-7DF8-485A-A5F2-3A0A646A377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715822" y="4105846"/>
                <a:ext cx="96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4ADCC90-06AB-4363-8E36-F5F3EBA10E35}"/>
                  </a:ext>
                </a:extLst>
              </p14:cNvPr>
              <p14:cNvContentPartPr/>
              <p14:nvPr/>
            </p14:nvContentPartPr>
            <p14:xfrm>
              <a:off x="3089142" y="4190086"/>
              <a:ext cx="52560" cy="44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4ADCC90-06AB-4363-8E36-F5F3EBA10E3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080142" y="4181086"/>
                <a:ext cx="702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B97F1F8-B115-44A4-B6AC-22A41B4669D6}"/>
                  </a:ext>
                </a:extLst>
              </p14:cNvPr>
              <p14:cNvContentPartPr/>
              <p14:nvPr/>
            </p14:nvContentPartPr>
            <p14:xfrm>
              <a:off x="2906622" y="4166686"/>
              <a:ext cx="86040" cy="41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B97F1F8-B115-44A4-B6AC-22A41B4669D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897622" y="4157686"/>
                <a:ext cx="103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EE38A0A-ECDA-4397-ACDF-01664A74E7A2}"/>
                  </a:ext>
                </a:extLst>
              </p14:cNvPr>
              <p14:cNvContentPartPr/>
              <p14:nvPr/>
            </p14:nvContentPartPr>
            <p14:xfrm>
              <a:off x="1745982" y="4499326"/>
              <a:ext cx="105480" cy="7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EE38A0A-ECDA-4397-ACDF-01664A74E7A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736982" y="4490326"/>
                <a:ext cx="1231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1148C96-6E54-4AB4-97E0-DC950254EBDD}"/>
                  </a:ext>
                </a:extLst>
              </p14:cNvPr>
              <p14:cNvContentPartPr/>
              <p14:nvPr/>
            </p14:nvContentPartPr>
            <p14:xfrm>
              <a:off x="1942182" y="4401046"/>
              <a:ext cx="35280" cy="1407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1148C96-6E54-4AB4-97E0-DC950254EBD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933542" y="4392046"/>
                <a:ext cx="52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2195FE4-9FB5-4E78-988C-C4EAA02418E3}"/>
                  </a:ext>
                </a:extLst>
              </p14:cNvPr>
              <p14:cNvContentPartPr/>
              <p14:nvPr/>
            </p14:nvContentPartPr>
            <p14:xfrm>
              <a:off x="2180142" y="4554406"/>
              <a:ext cx="9360" cy="565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2195FE4-9FB5-4E78-988C-C4EAA02418E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171502" y="4545406"/>
                <a:ext cx="270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EF3D7B9-27AC-4B6C-939A-6AA7A7BA6019}"/>
                  </a:ext>
                </a:extLst>
              </p14:cNvPr>
              <p14:cNvContentPartPr/>
              <p14:nvPr/>
            </p14:nvContentPartPr>
            <p14:xfrm>
              <a:off x="2247822" y="4503646"/>
              <a:ext cx="79920" cy="74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EF3D7B9-27AC-4B6C-939A-6AA7A7BA601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238822" y="4495006"/>
                <a:ext cx="975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3C5D80C-E5C3-4BC1-936D-8106ADD5DCF9}"/>
                  </a:ext>
                </a:extLst>
              </p14:cNvPr>
              <p14:cNvContentPartPr/>
              <p14:nvPr/>
            </p14:nvContentPartPr>
            <p14:xfrm>
              <a:off x="2046942" y="4439206"/>
              <a:ext cx="85680" cy="132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3C5D80C-E5C3-4BC1-936D-8106ADD5DCF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038302" y="4430566"/>
                <a:ext cx="10332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C1A5F82-FF50-4A86-9B34-3F8E3E8AEA6D}"/>
                  </a:ext>
                </a:extLst>
              </p14:cNvPr>
              <p14:cNvContentPartPr/>
              <p14:nvPr/>
            </p14:nvContentPartPr>
            <p14:xfrm>
              <a:off x="1323702" y="4447126"/>
              <a:ext cx="200880" cy="964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C1A5F82-FF50-4A86-9B34-3F8E3E8AEA6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315062" y="4438126"/>
                <a:ext cx="2185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405B689-FE55-46C8-9343-C2803EDC862C}"/>
                  </a:ext>
                </a:extLst>
              </p14:cNvPr>
              <p14:cNvContentPartPr/>
              <p14:nvPr/>
            </p14:nvContentPartPr>
            <p14:xfrm>
              <a:off x="2721582" y="4493566"/>
              <a:ext cx="82080" cy="90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405B689-FE55-46C8-9343-C2803EDC862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712942" y="4484926"/>
                <a:ext cx="997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4C9C450-53B1-4B4B-9DD2-5DDFC2EA8AF3}"/>
                  </a:ext>
                </a:extLst>
              </p14:cNvPr>
              <p14:cNvContentPartPr/>
              <p14:nvPr/>
            </p14:nvContentPartPr>
            <p14:xfrm>
              <a:off x="2852982" y="4528126"/>
              <a:ext cx="46440" cy="518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4C9C450-53B1-4B4B-9DD2-5DDFC2EA8AF3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843982" y="4519486"/>
                <a:ext cx="640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AAD2E66-F3E2-42D6-A541-FBC2910F4C6E}"/>
                  </a:ext>
                </a:extLst>
              </p14:cNvPr>
              <p14:cNvContentPartPr/>
              <p14:nvPr/>
            </p14:nvContentPartPr>
            <p14:xfrm>
              <a:off x="3144222" y="4569526"/>
              <a:ext cx="73440" cy="201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AAD2E66-F3E2-42D6-A541-FBC2910F4C6E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135222" y="4560526"/>
                <a:ext cx="910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BF9F3D3-EBE0-45D4-82BB-E74CAF902893}"/>
                  </a:ext>
                </a:extLst>
              </p14:cNvPr>
              <p14:cNvContentPartPr/>
              <p14:nvPr/>
            </p14:nvContentPartPr>
            <p14:xfrm>
              <a:off x="3141342" y="4531726"/>
              <a:ext cx="88920" cy="15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BF9F3D3-EBE0-45D4-82BB-E74CAF902893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3132702" y="4522726"/>
                <a:ext cx="1065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E014B51-7E62-4AD0-8930-D612A6EE0CB3}"/>
                  </a:ext>
                </a:extLst>
              </p14:cNvPr>
              <p14:cNvContentPartPr/>
              <p14:nvPr/>
            </p14:nvContentPartPr>
            <p14:xfrm>
              <a:off x="3305142" y="4565566"/>
              <a:ext cx="53640" cy="496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E014B51-7E62-4AD0-8930-D612A6EE0CB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296142" y="4556926"/>
                <a:ext cx="712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84BDC17-1102-4A03-A76F-A2333CA12F1D}"/>
                  </a:ext>
                </a:extLst>
              </p14:cNvPr>
              <p14:cNvContentPartPr/>
              <p14:nvPr/>
            </p14:nvContentPartPr>
            <p14:xfrm>
              <a:off x="2944782" y="4430566"/>
              <a:ext cx="115920" cy="1972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84BDC17-1102-4A03-A76F-A2333CA12F1D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35754" y="4421566"/>
                <a:ext cx="133615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B6CAE4C-F253-494B-AA69-22145A5621A0}"/>
                  </a:ext>
                </a:extLst>
              </p14:cNvPr>
              <p14:cNvContentPartPr/>
              <p14:nvPr/>
            </p14:nvContentPartPr>
            <p14:xfrm>
              <a:off x="2387502" y="4446046"/>
              <a:ext cx="284400" cy="1872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B6CAE4C-F253-494B-AA69-22145A5621A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378862" y="4437046"/>
                <a:ext cx="302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40B2654-91E7-4377-AE72-435DDFEBA9CA}"/>
                  </a:ext>
                </a:extLst>
              </p14:cNvPr>
              <p14:cNvContentPartPr/>
              <p14:nvPr/>
            </p14:nvContentPartPr>
            <p14:xfrm>
              <a:off x="3310182" y="4168846"/>
              <a:ext cx="187920" cy="889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40B2654-91E7-4377-AE72-435DDFEBA9C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301542" y="4160206"/>
                <a:ext cx="2055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673FCBE-D755-4891-8C10-02F06807745F}"/>
                  </a:ext>
                </a:extLst>
              </p14:cNvPr>
              <p14:cNvContentPartPr/>
              <p14:nvPr/>
            </p14:nvContentPartPr>
            <p14:xfrm>
              <a:off x="3326382" y="3723886"/>
              <a:ext cx="133200" cy="975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673FCBE-D755-4891-8C10-02F06807745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317742" y="3715246"/>
                <a:ext cx="1508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1E0F3E1-0E80-44DA-AEF6-3C980112E143}"/>
                  </a:ext>
                </a:extLst>
              </p14:cNvPr>
              <p14:cNvContentPartPr/>
              <p14:nvPr/>
            </p14:nvContentPartPr>
            <p14:xfrm>
              <a:off x="5695182" y="4053646"/>
              <a:ext cx="91800" cy="738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1E0F3E1-0E80-44DA-AEF6-3C980112E143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5686542" y="4044646"/>
                <a:ext cx="109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5E3FBC3-FE19-447F-83C7-0CDD90B62947}"/>
                  </a:ext>
                </a:extLst>
              </p14:cNvPr>
              <p14:cNvContentPartPr/>
              <p14:nvPr/>
            </p14:nvContentPartPr>
            <p14:xfrm>
              <a:off x="8377902" y="4071646"/>
              <a:ext cx="26280" cy="3067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5E3FBC3-FE19-447F-83C7-0CDD90B6294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368902" y="4063006"/>
                <a:ext cx="439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5BF0178-4D91-4182-8148-D45273F95B1E}"/>
                  </a:ext>
                </a:extLst>
              </p14:cNvPr>
              <p14:cNvContentPartPr/>
              <p14:nvPr/>
            </p14:nvContentPartPr>
            <p14:xfrm>
              <a:off x="7212582" y="3899926"/>
              <a:ext cx="1024920" cy="5331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5BF0178-4D91-4182-8148-D45273F95B1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203579" y="3891286"/>
                <a:ext cx="1042566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BF21FAEA-1289-48B8-9FCB-525E9E137458}"/>
                  </a:ext>
                </a:extLst>
              </p14:cNvPr>
              <p14:cNvContentPartPr/>
              <p14:nvPr/>
            </p14:nvContentPartPr>
            <p14:xfrm>
              <a:off x="6279462" y="3973006"/>
              <a:ext cx="667440" cy="3571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BF21FAEA-1289-48B8-9FCB-525E9E13745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270822" y="3964366"/>
                <a:ext cx="6850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FA8554B-3CE2-4291-BFA6-D2BBD9BD011A}"/>
                  </a:ext>
                </a:extLst>
              </p14:cNvPr>
              <p14:cNvContentPartPr/>
              <p14:nvPr/>
            </p14:nvContentPartPr>
            <p14:xfrm>
              <a:off x="5831982" y="3965806"/>
              <a:ext cx="347040" cy="30888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FA8554B-3CE2-4291-BFA6-D2BBD9BD011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823333" y="3956806"/>
                <a:ext cx="364698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C41CEF9B-2EC7-4128-8D08-F6CBFF5B9FEF}"/>
                  </a:ext>
                </a:extLst>
              </p14:cNvPr>
              <p14:cNvContentPartPr/>
              <p14:nvPr/>
            </p14:nvContentPartPr>
            <p14:xfrm>
              <a:off x="3584862" y="4535326"/>
              <a:ext cx="193680" cy="950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C41CEF9B-2EC7-4128-8D08-F6CBFF5B9FE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576222" y="4526686"/>
                <a:ext cx="211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84229F63-5079-4541-8456-D86702C7EE1D}"/>
                  </a:ext>
                </a:extLst>
              </p14:cNvPr>
              <p14:cNvContentPartPr/>
              <p14:nvPr/>
            </p14:nvContentPartPr>
            <p14:xfrm>
              <a:off x="2167182" y="4632166"/>
              <a:ext cx="3240" cy="32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84229F63-5079-4541-8456-D86702C7EE1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158182" y="4623166"/>
                <a:ext cx="20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A2599E39-3A0A-460C-8835-39C0581B0F82}"/>
                  </a:ext>
                </a:extLst>
              </p14:cNvPr>
              <p14:cNvContentPartPr/>
              <p14:nvPr/>
            </p14:nvContentPartPr>
            <p14:xfrm>
              <a:off x="4461462" y="4542166"/>
              <a:ext cx="83520" cy="1008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A2599E39-3A0A-460C-8835-39C0581B0F8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452822" y="4533166"/>
                <a:ext cx="1011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2F82C6B-C8A0-4369-AE6E-574B2625998D}"/>
                  </a:ext>
                </a:extLst>
              </p14:cNvPr>
              <p14:cNvContentPartPr/>
              <p14:nvPr/>
            </p14:nvContentPartPr>
            <p14:xfrm>
              <a:off x="4905342" y="4642606"/>
              <a:ext cx="73080" cy="190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2F82C6B-C8A0-4369-AE6E-574B2625998D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896342" y="4633606"/>
                <a:ext cx="907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C6A22BC-FE1B-48C7-BF24-9F1022787A10}"/>
                  </a:ext>
                </a:extLst>
              </p14:cNvPr>
              <p14:cNvContentPartPr/>
              <p14:nvPr/>
            </p14:nvContentPartPr>
            <p14:xfrm>
              <a:off x="4892022" y="4613806"/>
              <a:ext cx="90360" cy="68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C6A22BC-FE1B-48C7-BF24-9F1022787A1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883382" y="4605166"/>
                <a:ext cx="108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51D6EFE-83B8-4693-9C32-09C4C1B47B4A}"/>
                  </a:ext>
                </a:extLst>
              </p14:cNvPr>
              <p14:cNvContentPartPr/>
              <p14:nvPr/>
            </p14:nvContentPartPr>
            <p14:xfrm>
              <a:off x="5077422" y="4564846"/>
              <a:ext cx="93960" cy="1054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51D6EFE-83B8-4693-9C32-09C4C1B47B4A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068422" y="4555846"/>
                <a:ext cx="1116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2F47E163-BC4D-4B50-9FDB-B85EC7CE2C45}"/>
                  </a:ext>
                </a:extLst>
              </p14:cNvPr>
              <p14:cNvContentPartPr/>
              <p14:nvPr/>
            </p14:nvContentPartPr>
            <p14:xfrm>
              <a:off x="5224662" y="4615246"/>
              <a:ext cx="50760" cy="637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2F47E163-BC4D-4B50-9FDB-B85EC7CE2C4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215662" y="4606606"/>
                <a:ext cx="68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AE47C528-7F66-4F2C-A8DB-22797B95F0E6}"/>
                  </a:ext>
                </a:extLst>
              </p14:cNvPr>
              <p14:cNvContentPartPr/>
              <p14:nvPr/>
            </p14:nvContentPartPr>
            <p14:xfrm>
              <a:off x="5325102" y="4618126"/>
              <a:ext cx="64800" cy="727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AE47C528-7F66-4F2C-A8DB-22797B95F0E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316462" y="4609126"/>
                <a:ext cx="824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405B2AEC-093C-429B-8FE1-2CE5A27A04BB}"/>
                  </a:ext>
                </a:extLst>
              </p14:cNvPr>
              <p14:cNvContentPartPr/>
              <p14:nvPr/>
            </p14:nvContentPartPr>
            <p14:xfrm>
              <a:off x="5547582" y="4610206"/>
              <a:ext cx="160200" cy="914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405B2AEC-093C-429B-8FE1-2CE5A27A04B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538942" y="4601566"/>
                <a:ext cx="1778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6A81C203-ADF3-4C8D-A0DB-3C3E2DC27520}"/>
                  </a:ext>
                </a:extLst>
              </p14:cNvPr>
              <p14:cNvContentPartPr/>
              <p14:nvPr/>
            </p14:nvContentPartPr>
            <p14:xfrm>
              <a:off x="4614462" y="4547926"/>
              <a:ext cx="144000" cy="20556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6A81C203-ADF3-4C8D-A0DB-3C3E2DC2752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605844" y="4539286"/>
                <a:ext cx="161596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FF92A951-C031-4DBB-AE1A-E08160EE9261}"/>
                  </a:ext>
                </a:extLst>
              </p14:cNvPr>
              <p14:cNvContentPartPr/>
              <p14:nvPr/>
            </p14:nvContentPartPr>
            <p14:xfrm>
              <a:off x="4322862" y="4561966"/>
              <a:ext cx="76320" cy="561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FF92A951-C031-4DBB-AE1A-E08160EE926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313862" y="4552966"/>
                <a:ext cx="939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5710648D-3689-4C81-AE61-52B7AA45E6EE}"/>
                  </a:ext>
                </a:extLst>
              </p14:cNvPr>
              <p14:cNvContentPartPr/>
              <p14:nvPr/>
            </p14:nvContentPartPr>
            <p14:xfrm>
              <a:off x="4133142" y="4490326"/>
              <a:ext cx="125640" cy="1832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5710648D-3689-4C81-AE61-52B7AA45E6EE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124477" y="4481686"/>
                <a:ext cx="143331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88923F6A-6C7D-4A76-908B-299AF976B46F}"/>
                  </a:ext>
                </a:extLst>
              </p14:cNvPr>
              <p14:cNvContentPartPr/>
              <p14:nvPr/>
            </p14:nvContentPartPr>
            <p14:xfrm>
              <a:off x="2364462" y="3584566"/>
              <a:ext cx="388440" cy="2725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88923F6A-6C7D-4A76-908B-299AF976B46F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355822" y="3575566"/>
                <a:ext cx="4060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C316E37C-91F5-493A-A797-C440E349CA9B}"/>
                  </a:ext>
                </a:extLst>
              </p14:cNvPr>
              <p14:cNvContentPartPr/>
              <p14:nvPr/>
            </p14:nvContentPartPr>
            <p14:xfrm>
              <a:off x="7181622" y="4691566"/>
              <a:ext cx="88560" cy="65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C316E37C-91F5-493A-A797-C440E349CA9B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172622" y="4682615"/>
                <a:ext cx="106200" cy="8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703E1CBC-1985-4AEC-99E0-F8B17396151C}"/>
                  </a:ext>
                </a:extLst>
              </p14:cNvPr>
              <p14:cNvContentPartPr/>
              <p14:nvPr/>
            </p14:nvContentPartPr>
            <p14:xfrm>
              <a:off x="6963822" y="4552246"/>
              <a:ext cx="169200" cy="17856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703E1CBC-1985-4AEC-99E0-F8B17396151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955182" y="4543606"/>
                <a:ext cx="186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2F70CBA9-4D72-484E-B15F-A1FA24E7358C}"/>
                  </a:ext>
                </a:extLst>
              </p14:cNvPr>
              <p14:cNvContentPartPr/>
              <p14:nvPr/>
            </p14:nvContentPartPr>
            <p14:xfrm>
              <a:off x="3599982" y="3284326"/>
              <a:ext cx="2027880" cy="1110240"/>
            </p14:xfrm>
          </p:contentPart>
        </mc:Choice>
        <mc:Fallback xmlns=""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2F70CBA9-4D72-484E-B15F-A1FA24E7358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590984" y="3275326"/>
                <a:ext cx="2045517" cy="11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DD8F09C6-05DF-45A0-B5CD-95FF2AA88641}"/>
                  </a:ext>
                </a:extLst>
              </p14:cNvPr>
              <p14:cNvContentPartPr/>
              <p14:nvPr/>
            </p14:nvContentPartPr>
            <p14:xfrm>
              <a:off x="7409862" y="4576726"/>
              <a:ext cx="72360" cy="1461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DD8F09C6-05DF-45A0-B5CD-95FF2AA8864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401222" y="4567726"/>
                <a:ext cx="90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CD5EDBD7-7A0D-4A49-9305-32D231511254}"/>
                  </a:ext>
                </a:extLst>
              </p14:cNvPr>
              <p14:cNvContentPartPr/>
              <p14:nvPr/>
            </p14:nvContentPartPr>
            <p14:xfrm>
              <a:off x="7802622" y="4610926"/>
              <a:ext cx="150120" cy="1544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CD5EDBD7-7A0D-4A49-9305-32D231511254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793961" y="4601926"/>
                <a:ext cx="167802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A63F22FC-0C86-44CE-AED5-07B2AC50A145}"/>
                  </a:ext>
                </a:extLst>
              </p14:cNvPr>
              <p14:cNvContentPartPr/>
              <p14:nvPr/>
            </p14:nvContentPartPr>
            <p14:xfrm>
              <a:off x="7538022" y="4590046"/>
              <a:ext cx="215280" cy="16128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A63F22FC-0C86-44CE-AED5-07B2AC50A14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529022" y="4581046"/>
                <a:ext cx="232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B59AD84A-A963-4F63-B0DF-D58A1B2073F4}"/>
                  </a:ext>
                </a:extLst>
              </p14:cNvPr>
              <p14:cNvContentPartPr/>
              <p14:nvPr/>
            </p14:nvContentPartPr>
            <p14:xfrm>
              <a:off x="8047782" y="4616326"/>
              <a:ext cx="11520" cy="1069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B59AD84A-A963-4F63-B0DF-D58A1B2073F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038782" y="4607326"/>
                <a:ext cx="29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C9E45F6E-A5FF-4639-AAF2-06C6777D3A8D}"/>
                  </a:ext>
                </a:extLst>
              </p14:cNvPr>
              <p14:cNvContentPartPr/>
              <p14:nvPr/>
            </p14:nvContentPartPr>
            <p14:xfrm>
              <a:off x="8014662" y="4883446"/>
              <a:ext cx="11520" cy="20988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C9E45F6E-A5FF-4639-AAF2-06C6777D3A8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005662" y="4874446"/>
                <a:ext cx="291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CCB4DDB1-6A6F-448C-8A46-111734E21D7C}"/>
                  </a:ext>
                </a:extLst>
              </p14:cNvPr>
              <p14:cNvContentPartPr/>
              <p14:nvPr/>
            </p14:nvContentPartPr>
            <p14:xfrm>
              <a:off x="6743862" y="4511206"/>
              <a:ext cx="29520" cy="5101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CCB4DDB1-6A6F-448C-8A46-111734E21D7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734862" y="4502206"/>
                <a:ext cx="471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CEA0ED04-0988-457D-850E-F165E8CA795F}"/>
                  </a:ext>
                </a:extLst>
              </p14:cNvPr>
              <p14:cNvContentPartPr/>
              <p14:nvPr/>
            </p14:nvContentPartPr>
            <p14:xfrm>
              <a:off x="5773302" y="4365046"/>
              <a:ext cx="897120" cy="68184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CEA0ED04-0988-457D-850E-F165E8CA795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764302" y="4356406"/>
                <a:ext cx="91476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9622F077-F574-48E0-9FE1-394E8356A434}"/>
                  </a:ext>
                </a:extLst>
              </p14:cNvPr>
              <p14:cNvContentPartPr/>
              <p14:nvPr/>
            </p14:nvContentPartPr>
            <p14:xfrm>
              <a:off x="7027182" y="4805686"/>
              <a:ext cx="920880" cy="32688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9622F077-F574-48E0-9FE1-394E8356A434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018539" y="4797046"/>
                <a:ext cx="938527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8BBB2465-9D5C-451C-86FC-E9592C539AE7}"/>
                  </a:ext>
                </a:extLst>
              </p14:cNvPr>
              <p14:cNvContentPartPr/>
              <p14:nvPr/>
            </p14:nvContentPartPr>
            <p14:xfrm>
              <a:off x="8124822" y="4644406"/>
              <a:ext cx="176040" cy="13428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8BBB2465-9D5C-451C-86FC-E9592C539AE7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116182" y="4635382"/>
                <a:ext cx="193680" cy="151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28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7FD168-754E-4CAD-9001-A09AB767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DB8BB3-30C4-4676-AC66-F423FFA92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5922169" cy="404813"/>
          </a:xfrm>
        </p:spPr>
        <p:txBody>
          <a:bodyPr>
            <a:normAutofit/>
          </a:bodyPr>
          <a:lstStyle/>
          <a:p>
            <a:r>
              <a:rPr lang="en-US" dirty="0"/>
              <a:t>Partial Derivatives of a Function of Four Variables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9CFA1-2DD5-4FF0-90F6-8454540A7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𝑟𝑠𝑢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m:rPr>
                        <m:nor/>
                      </m:rPr>
                      <a:rPr lang="en-US" sz="1200" i="1" smtClean="0"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smtClean="0">
                        <a:latin typeface="Helvetica Light" panose="020B0403020202020204"/>
                      </a:rPr>
                      <m:t>and</m:t>
                    </m:r>
                    <m:r>
                      <m:rPr>
                        <m:nor/>
                      </m:rPr>
                      <a:rPr lang="en-US" sz="1200" i="1" smtClean="0">
                        <a:latin typeface="Helvetica Light" panose="020B0403020202020204"/>
                      </a:rPr>
                      <m:t> 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b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0,1,1,1</m:t>
                            </m:r>
                          </m:e>
                        </m:d>
                      </m:sub>
                    </m:sSub>
                    <m:r>
                      <a:rPr lang="en-US" sz="1200" b="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1200" i="1" dirty="0">
                  <a:latin typeface="Helvetica Light" panose="020B0403020202020204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9CFA1-2DD5-4FF0-90F6-8454540A7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82F0A58-42D9-48B6-829A-C7A0F6F93B1B}"/>
                  </a:ext>
                </a:extLst>
              </p14:cNvPr>
              <p14:cNvContentPartPr/>
              <p14:nvPr/>
            </p14:nvContentPartPr>
            <p14:xfrm>
              <a:off x="710262" y="2247886"/>
              <a:ext cx="227520" cy="12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82F0A58-42D9-48B6-829A-C7A0F6F93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262" y="2238886"/>
                <a:ext cx="2451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15D7B8-C108-42FC-830E-F1E1501A21CF}"/>
                  </a:ext>
                </a:extLst>
              </p14:cNvPr>
              <p14:cNvContentPartPr/>
              <p14:nvPr/>
            </p14:nvContentPartPr>
            <p14:xfrm>
              <a:off x="1050102" y="2298286"/>
              <a:ext cx="54360" cy="1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15D7B8-C108-42FC-830E-F1E1501A21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1462" y="2289286"/>
                <a:ext cx="72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B1D45D-A0DF-4509-87AC-D484A3AA7319}"/>
                  </a:ext>
                </a:extLst>
              </p14:cNvPr>
              <p14:cNvContentPartPr/>
              <p14:nvPr/>
            </p14:nvContentPartPr>
            <p14:xfrm>
              <a:off x="1033542" y="2266606"/>
              <a:ext cx="55080" cy="7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B1D45D-A0DF-4509-87AC-D484A3AA73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542" y="2257606"/>
                <a:ext cx="72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7EEFFB-B68C-4859-B231-A31077EAA639}"/>
                  </a:ext>
                </a:extLst>
              </p14:cNvPr>
              <p14:cNvContentPartPr/>
              <p14:nvPr/>
            </p14:nvContentPartPr>
            <p14:xfrm>
              <a:off x="781542" y="2297566"/>
              <a:ext cx="128160" cy="9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7EEFFB-B68C-4859-B231-A31077EAA6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2926" y="2288959"/>
                <a:ext cx="145751" cy="111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0E9C941-177E-468B-8C12-8E34C97650D3}"/>
                  </a:ext>
                </a:extLst>
              </p14:cNvPr>
              <p14:cNvContentPartPr/>
              <p14:nvPr/>
            </p14:nvContentPartPr>
            <p14:xfrm>
              <a:off x="715302" y="2125486"/>
              <a:ext cx="152640" cy="8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0E9C941-177E-468B-8C12-8E34C97650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323" y="2116522"/>
                <a:ext cx="170238" cy="106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72E49D8-09E6-4C11-BDD0-A7A7BD133494}"/>
                  </a:ext>
                </a:extLst>
              </p14:cNvPr>
              <p14:cNvContentPartPr/>
              <p14:nvPr/>
            </p14:nvContentPartPr>
            <p14:xfrm>
              <a:off x="1260702" y="2088046"/>
              <a:ext cx="2080440" cy="234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72E49D8-09E6-4C11-BDD0-A7A7BD13349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2063" y="2079393"/>
                <a:ext cx="2098077" cy="251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5CB00DF-E6AE-4A76-86E6-4694487A8711}"/>
                  </a:ext>
                </a:extLst>
              </p14:cNvPr>
              <p14:cNvContentPartPr/>
              <p14:nvPr/>
            </p14:nvContentPartPr>
            <p14:xfrm>
              <a:off x="2723382" y="2357326"/>
              <a:ext cx="42480" cy="64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5CB00DF-E6AE-4A76-86E6-4694487A871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14382" y="2348686"/>
                <a:ext cx="601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B8B1D61-C7A4-488E-B19F-F0D07EF5BF4C}"/>
                  </a:ext>
                </a:extLst>
              </p14:cNvPr>
              <p14:cNvContentPartPr/>
              <p14:nvPr/>
            </p14:nvContentPartPr>
            <p14:xfrm>
              <a:off x="1984302" y="2376766"/>
              <a:ext cx="667800" cy="191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B8B1D61-C7A4-488E-B19F-F0D07EF5BF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75662" y="2368126"/>
                <a:ext cx="6854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FECD5A1-993C-47E5-92F6-A86C8B495CFA}"/>
                  </a:ext>
                </a:extLst>
              </p14:cNvPr>
              <p14:cNvContentPartPr/>
              <p14:nvPr/>
            </p14:nvContentPartPr>
            <p14:xfrm>
              <a:off x="3098502" y="1944766"/>
              <a:ext cx="102240" cy="24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FECD5A1-993C-47E5-92F6-A86C8B495C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89862" y="1936126"/>
                <a:ext cx="119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94F538C-F978-47E3-B551-7B9AB063030C}"/>
                  </a:ext>
                </a:extLst>
              </p14:cNvPr>
              <p14:cNvContentPartPr/>
              <p14:nvPr/>
            </p14:nvContentPartPr>
            <p14:xfrm>
              <a:off x="747342" y="2975086"/>
              <a:ext cx="51480" cy="81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94F538C-F978-47E3-B551-7B9AB06303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8342" y="2966446"/>
                <a:ext cx="69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BDE6EBB-1CF5-4571-8D83-3475C0B245BB}"/>
                  </a:ext>
                </a:extLst>
              </p14:cNvPr>
              <p14:cNvContentPartPr/>
              <p14:nvPr/>
            </p14:nvContentPartPr>
            <p14:xfrm>
              <a:off x="756342" y="3088126"/>
              <a:ext cx="227160" cy="16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BDE6EBB-1CF5-4571-8D83-3475C0B245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7702" y="3079486"/>
                <a:ext cx="244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C57B58B-AEC5-43DF-8B19-4901FDC0D3E1}"/>
                  </a:ext>
                </a:extLst>
              </p14:cNvPr>
              <p14:cNvContentPartPr/>
              <p14:nvPr/>
            </p14:nvContentPartPr>
            <p14:xfrm>
              <a:off x="1114182" y="3124126"/>
              <a:ext cx="57600" cy="61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C57B58B-AEC5-43DF-8B19-4901FDC0D3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5182" y="3115486"/>
                <a:ext cx="75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5CFBBB6-63F8-4989-85DF-44289770D40E}"/>
                  </a:ext>
                </a:extLst>
              </p14:cNvPr>
              <p14:cNvContentPartPr/>
              <p14:nvPr/>
            </p14:nvContentPartPr>
            <p14:xfrm>
              <a:off x="1105902" y="3091726"/>
              <a:ext cx="82080" cy="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5CFBBB6-63F8-4989-85DF-44289770D4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97262" y="3083086"/>
                <a:ext cx="997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912A55B-0984-4D8F-A91B-B736DF4519A5}"/>
                  </a:ext>
                </a:extLst>
              </p14:cNvPr>
              <p14:cNvContentPartPr/>
              <p14:nvPr/>
            </p14:nvContentPartPr>
            <p14:xfrm>
              <a:off x="789822" y="3139966"/>
              <a:ext cx="149760" cy="91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912A55B-0984-4D8F-A91B-B736DF4519A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1182" y="3131326"/>
                <a:ext cx="1674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960024D-28CC-4BA6-83EC-3670585A5E4E}"/>
                  </a:ext>
                </a:extLst>
              </p14:cNvPr>
              <p14:cNvContentPartPr/>
              <p14:nvPr/>
            </p14:nvContentPartPr>
            <p14:xfrm>
              <a:off x="866502" y="2968246"/>
              <a:ext cx="46800" cy="88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960024D-28CC-4BA6-83EC-3670585A5E4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7502" y="2959606"/>
                <a:ext cx="644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42E3625-7448-497A-853C-E49126951E29}"/>
                  </a:ext>
                </a:extLst>
              </p14:cNvPr>
              <p14:cNvContentPartPr/>
              <p14:nvPr/>
            </p14:nvContentPartPr>
            <p14:xfrm>
              <a:off x="2058102" y="1578646"/>
              <a:ext cx="460440" cy="394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42E3625-7448-497A-853C-E49126951E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49102" y="1569646"/>
                <a:ext cx="4780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80219AC-2FEE-4ABD-8490-386A900378FB}"/>
                  </a:ext>
                </a:extLst>
              </p14:cNvPr>
              <p14:cNvContentPartPr/>
              <p14:nvPr/>
            </p14:nvContentPartPr>
            <p14:xfrm>
              <a:off x="2646702" y="3222766"/>
              <a:ext cx="57960" cy="60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80219AC-2FEE-4ABD-8490-386A900378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38062" y="3214126"/>
                <a:ext cx="756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C717A19-278C-4A45-9CEC-C8E58416A20F}"/>
                  </a:ext>
                </a:extLst>
              </p14:cNvPr>
              <p14:cNvContentPartPr/>
              <p14:nvPr/>
            </p14:nvContentPartPr>
            <p14:xfrm>
              <a:off x="2431062" y="3255166"/>
              <a:ext cx="145440" cy="136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C717A19-278C-4A45-9CEC-C8E58416A20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22084" y="3246526"/>
                <a:ext cx="163036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1C8AF36-A861-4289-B5C2-0B059AD8AAB6}"/>
                  </a:ext>
                </a:extLst>
              </p14:cNvPr>
              <p14:cNvContentPartPr/>
              <p14:nvPr/>
            </p14:nvContentPartPr>
            <p14:xfrm>
              <a:off x="2126142" y="3244006"/>
              <a:ext cx="241920" cy="136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1C8AF36-A861-4289-B5C2-0B059AD8AAB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17502" y="3235343"/>
                <a:ext cx="259560" cy="153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4913A6E-D2EB-4067-A132-C8EB0A6AB7F5}"/>
                  </a:ext>
                </a:extLst>
              </p14:cNvPr>
              <p14:cNvContentPartPr/>
              <p14:nvPr/>
            </p14:nvContentPartPr>
            <p14:xfrm>
              <a:off x="1734462" y="3236806"/>
              <a:ext cx="325080" cy="142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4913A6E-D2EB-4067-A132-C8EB0A6AB7F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25472" y="3227806"/>
                <a:ext cx="3427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A0B39AA-DF51-4673-8C72-3E4F0339643B}"/>
                  </a:ext>
                </a:extLst>
              </p14:cNvPr>
              <p14:cNvContentPartPr/>
              <p14:nvPr/>
            </p14:nvContentPartPr>
            <p14:xfrm>
              <a:off x="1343142" y="1671526"/>
              <a:ext cx="39240" cy="34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A0B39AA-DF51-4673-8C72-3E4F033964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34502" y="1662886"/>
                <a:ext cx="56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4A6A3B5-A857-461C-8D77-E7F44A2ABDE1}"/>
                  </a:ext>
                </a:extLst>
              </p14:cNvPr>
              <p14:cNvContentPartPr/>
              <p14:nvPr/>
            </p14:nvContentPartPr>
            <p14:xfrm>
              <a:off x="1527102" y="1663966"/>
              <a:ext cx="3240" cy="50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4A6A3B5-A857-461C-8D77-E7F44A2ABDE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18102" y="1655326"/>
                <a:ext cx="20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0B63CE5-FC0D-40CC-8AA0-563D27B912BA}"/>
                  </a:ext>
                </a:extLst>
              </p14:cNvPr>
              <p14:cNvContentPartPr/>
              <p14:nvPr/>
            </p14:nvContentPartPr>
            <p14:xfrm>
              <a:off x="1645182" y="1667926"/>
              <a:ext cx="9360" cy="504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0B63CE5-FC0D-40CC-8AA0-563D27B912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36182" y="1658926"/>
                <a:ext cx="270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ABE08E9-2D14-4D7D-BA2A-ED5767DEA94A}"/>
                  </a:ext>
                </a:extLst>
              </p14:cNvPr>
              <p14:cNvContentPartPr/>
              <p14:nvPr/>
            </p14:nvContentPartPr>
            <p14:xfrm>
              <a:off x="1790982" y="1659286"/>
              <a:ext cx="9720" cy="51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ABE08E9-2D14-4D7D-BA2A-ED5767DEA94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782342" y="1650646"/>
                <a:ext cx="27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C161BC3-20F5-4562-A683-5DCAA7DBD48D}"/>
                  </a:ext>
                </a:extLst>
              </p14:cNvPr>
              <p14:cNvContentPartPr/>
              <p14:nvPr/>
            </p14:nvContentPartPr>
            <p14:xfrm>
              <a:off x="1524222" y="183388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C161BC3-20F5-4562-A683-5DCAA7DBD48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15582" y="18248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992B3AE-0F98-4B46-B483-29DA1F67CF03}"/>
                  </a:ext>
                </a:extLst>
              </p14:cNvPr>
              <p14:cNvContentPartPr/>
              <p14:nvPr/>
            </p14:nvContentPartPr>
            <p14:xfrm>
              <a:off x="1630062" y="1829566"/>
              <a:ext cx="2160" cy="1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992B3AE-0F98-4B46-B483-29DA1F67CF0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621422" y="1820926"/>
                <a:ext cx="19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976BF4B-1DC5-4128-B2E0-8611203CC680}"/>
                  </a:ext>
                </a:extLst>
              </p14:cNvPr>
              <p14:cNvContentPartPr/>
              <p14:nvPr/>
            </p14:nvContentPartPr>
            <p14:xfrm>
              <a:off x="1754982" y="1829566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976BF4B-1DC5-4128-B2E0-8611203CC68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745982" y="1820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58B6FAB-B428-4F37-A643-48B1E850DA46}"/>
                  </a:ext>
                </a:extLst>
              </p14:cNvPr>
              <p14:cNvContentPartPr/>
              <p14:nvPr/>
            </p14:nvContentPartPr>
            <p14:xfrm>
              <a:off x="3361302" y="2957446"/>
              <a:ext cx="14400" cy="2944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58B6FAB-B428-4F37-A643-48B1E850DA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52302" y="2948446"/>
                <a:ext cx="320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34DE7D5-6A57-4CC8-800C-B370FF99461D}"/>
                  </a:ext>
                </a:extLst>
              </p14:cNvPr>
              <p14:cNvContentPartPr/>
              <p14:nvPr/>
            </p14:nvContentPartPr>
            <p14:xfrm>
              <a:off x="3794742" y="3335086"/>
              <a:ext cx="56160" cy="120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34DE7D5-6A57-4CC8-800C-B370FF99461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85742" y="3326446"/>
                <a:ext cx="73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8CD6A92-9FAC-4294-9838-961C4277C0C3}"/>
                  </a:ext>
                </a:extLst>
              </p14:cNvPr>
              <p14:cNvContentPartPr/>
              <p14:nvPr/>
            </p14:nvContentPartPr>
            <p14:xfrm>
              <a:off x="3956382" y="3313486"/>
              <a:ext cx="115560" cy="151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8CD6A92-9FAC-4294-9838-961C4277C0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47410" y="3304846"/>
                <a:ext cx="133145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3AEEAB4-A6E5-4FDB-A352-BF26EFB0FEA4}"/>
                  </a:ext>
                </a:extLst>
              </p14:cNvPr>
              <p14:cNvContentPartPr/>
              <p14:nvPr/>
            </p14:nvContentPartPr>
            <p14:xfrm>
              <a:off x="3673062" y="3326086"/>
              <a:ext cx="58320" cy="117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3AEEAB4-A6E5-4FDB-A352-BF26EFB0FEA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64062" y="3317446"/>
                <a:ext cx="75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C69D4A6-1D55-4960-910E-6BBD9127E293}"/>
                  </a:ext>
                </a:extLst>
              </p14:cNvPr>
              <p14:cNvContentPartPr/>
              <p14:nvPr/>
            </p14:nvContentPartPr>
            <p14:xfrm>
              <a:off x="3445182" y="3262726"/>
              <a:ext cx="157320" cy="155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C69D4A6-1D55-4960-910E-6BBD9127E29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36182" y="3254066"/>
                <a:ext cx="174960" cy="173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8AC2247-2044-415F-AC46-5AC854220B3C}"/>
                  </a:ext>
                </a:extLst>
              </p14:cNvPr>
              <p14:cNvContentPartPr/>
              <p14:nvPr/>
            </p14:nvContentPartPr>
            <p14:xfrm>
              <a:off x="2729862" y="2713006"/>
              <a:ext cx="31680" cy="38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8AC2247-2044-415F-AC46-5AC854220B3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20862" y="2704366"/>
                <a:ext cx="49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CA04A9E-B954-4FC0-A28F-630C8799F69A}"/>
                  </a:ext>
                </a:extLst>
              </p14:cNvPr>
              <p14:cNvContentPartPr/>
              <p14:nvPr/>
            </p14:nvContentPartPr>
            <p14:xfrm>
              <a:off x="1281222" y="2821006"/>
              <a:ext cx="1828080" cy="355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CA04A9E-B954-4FC0-A28F-630C8799F6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72222" y="2812366"/>
                <a:ext cx="1845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75B7E86-A288-413D-A476-B81DB72561D6}"/>
                  </a:ext>
                </a:extLst>
              </p14:cNvPr>
              <p14:cNvContentPartPr/>
              <p14:nvPr/>
            </p14:nvContentPartPr>
            <p14:xfrm>
              <a:off x="2534022" y="3433366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75B7E86-A288-413D-A476-B81DB72561D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25382" y="3424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C577499-C0DD-4334-B0EF-2EE3A8664CC2}"/>
                  </a:ext>
                </a:extLst>
              </p14:cNvPr>
              <p14:cNvContentPartPr/>
              <p14:nvPr/>
            </p14:nvContentPartPr>
            <p14:xfrm>
              <a:off x="4231422" y="3245446"/>
              <a:ext cx="98280" cy="12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C577499-C0DD-4334-B0EF-2EE3A8664CC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222782" y="3236806"/>
                <a:ext cx="115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D6A6F0D-51F9-4335-B6A6-A78C48012F5E}"/>
                  </a:ext>
                </a:extLst>
              </p14:cNvPr>
              <p14:cNvContentPartPr/>
              <p14:nvPr/>
            </p14:nvContentPartPr>
            <p14:xfrm>
              <a:off x="4204782" y="3201526"/>
              <a:ext cx="102240" cy="9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D6A6F0D-51F9-4335-B6A6-A78C48012F5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195782" y="3192526"/>
                <a:ext cx="119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8C99A72A-F6A8-4DED-AB23-47979D943B17}"/>
                  </a:ext>
                </a:extLst>
              </p14:cNvPr>
              <p14:cNvContentPartPr/>
              <p14:nvPr/>
            </p14:nvContentPartPr>
            <p14:xfrm>
              <a:off x="4492422" y="3199006"/>
              <a:ext cx="48600" cy="75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8C99A72A-F6A8-4DED-AB23-47979D943B1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483782" y="3190006"/>
                <a:ext cx="66240" cy="9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664" y="1144261"/>
                <a:ext cx="7886700" cy="367742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We minimize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1200" dirty="0"/>
                  <a:t>,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given the constraint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altLang="en-US" sz="1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664" y="1144261"/>
                <a:ext cx="7886700" cy="3677422"/>
              </a:xfrm>
              <a:blipFill>
                <a:blip r:embed="rId2"/>
                <a:stretch>
                  <a:fillRect t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37A1BA3-3DA0-4D00-A8A8-89DD25A3D7FD}"/>
                  </a:ext>
                </a:extLst>
              </p:cNvPr>
              <p:cNvSpPr txBox="1"/>
              <p:nvPr/>
            </p:nvSpPr>
            <p:spPr bwMode="auto">
              <a:xfrm>
                <a:off x="1970088" y="1608256"/>
                <a:ext cx="5178425" cy="354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+200−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−200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2">
                <a:extLst>
                  <a:ext uri="{FF2B5EF4-FFF2-40B4-BE49-F238E27FC236}">
                    <a16:creationId xmlns:a16="http://schemas.microsoft.com/office/drawing/2014/main" id="{537A1BA3-3DA0-4D00-A8A8-89DD25A3D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0088" y="1608256"/>
                <a:ext cx="5178425" cy="354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6DADA324-E41D-4BE9-A153-C7E0E06B42B8}"/>
                  </a:ext>
                </a:extLst>
              </p:cNvPr>
              <p:cNvSpPr txBox="1"/>
              <p:nvPr/>
            </p:nvSpPr>
            <p:spPr bwMode="auto">
              <a:xfrm>
                <a:off x="1890672" y="2191295"/>
                <a:ext cx="4390457" cy="17097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𝜕𝜆</m:t>
                                    </m:r>
                                  </m:den>
                                </m:f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+200=0</m:t>
                                </m:r>
                              </m:e>
                            </m:mr>
                          </m: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=50,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=150</m:t>
                          </m:r>
                          <m:r>
                            <m:rPr>
                              <m:nor/>
                            </m:rPr>
                            <a:rPr lang="en-US" sz="1200" i="1" dirty="0">
                              <a:solidFill>
                                <a:srgbClr val="0066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6DADA324-E41D-4BE9-A153-C7E0E06B4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0672" y="2191295"/>
                <a:ext cx="4390457" cy="1709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471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62F01-E638-4ADD-913F-BCC365C0C6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5732859" cy="404813"/>
          </a:xfrm>
        </p:spPr>
        <p:txBody>
          <a:bodyPr>
            <a:normAutofit/>
          </a:bodyPr>
          <a:lstStyle/>
          <a:p>
            <a:r>
              <a:rPr lang="en-US" dirty="0"/>
              <a:t>Lagrange Multipliers with Two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critical points 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subject to the constraints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8 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𝑦𝑧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A3CE69-A1C4-459E-BD59-DA23B7BCD2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C636E4-6167-431C-B735-E37A80C521DA}"/>
                  </a:ext>
                </a:extLst>
              </p14:cNvPr>
              <p14:cNvContentPartPr/>
              <p14:nvPr/>
            </p14:nvContentPartPr>
            <p14:xfrm>
              <a:off x="2215422" y="1984366"/>
              <a:ext cx="146880" cy="126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C636E4-6167-431C-B735-E37A80C521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422" y="1975366"/>
                <a:ext cx="164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B2BB1DC-47C9-40DD-9662-5E7F05335F50}"/>
                  </a:ext>
                </a:extLst>
              </p14:cNvPr>
              <p14:cNvContentPartPr/>
              <p14:nvPr/>
            </p14:nvContentPartPr>
            <p14:xfrm>
              <a:off x="2001222" y="2014966"/>
              <a:ext cx="152640" cy="101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B2BB1DC-47C9-40DD-9662-5E7F05335F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2222" y="2006326"/>
                <a:ext cx="170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04E56E-E5ED-4008-909E-6C4EA2D86FBE}"/>
                  </a:ext>
                </a:extLst>
              </p14:cNvPr>
              <p14:cNvContentPartPr/>
              <p14:nvPr/>
            </p14:nvContentPartPr>
            <p14:xfrm>
              <a:off x="1693422" y="1969966"/>
              <a:ext cx="232200" cy="160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04E56E-E5ED-4008-909E-6C4EA2D86F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4782" y="1961307"/>
                <a:ext cx="249840" cy="1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A5C0078-BA91-4A5C-A16E-DAF573648FFD}"/>
                  </a:ext>
                </a:extLst>
              </p14:cNvPr>
              <p14:cNvContentPartPr/>
              <p14:nvPr/>
            </p14:nvContentPartPr>
            <p14:xfrm>
              <a:off x="5439942" y="1278766"/>
              <a:ext cx="49680" cy="90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A5C0078-BA91-4A5C-A16E-DAF573648F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0942" y="1269766"/>
                <a:ext cx="67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B9DB374-B16E-4EEC-88FF-662B9C3C1B92}"/>
                  </a:ext>
                </a:extLst>
              </p14:cNvPr>
              <p14:cNvContentPartPr/>
              <p14:nvPr/>
            </p14:nvContentPartPr>
            <p14:xfrm>
              <a:off x="5545782" y="1213606"/>
              <a:ext cx="61560" cy="74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B9DB374-B16E-4EEC-88FF-662B9C3C1B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7142" y="1204966"/>
                <a:ext cx="792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8C2CA1D-5B5D-4CA8-A1FF-592C404DE078}"/>
                  </a:ext>
                </a:extLst>
              </p14:cNvPr>
              <p14:cNvContentPartPr/>
              <p14:nvPr/>
            </p14:nvContentPartPr>
            <p14:xfrm>
              <a:off x="5609862" y="1319806"/>
              <a:ext cx="63360" cy="16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8C2CA1D-5B5D-4CA8-A1FF-592C404DE0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01222" y="1311166"/>
                <a:ext cx="810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7683E8-F747-42FD-89B4-99EBD4140BCF}"/>
                  </a:ext>
                </a:extLst>
              </p14:cNvPr>
              <p14:cNvContentPartPr/>
              <p14:nvPr/>
            </p14:nvContentPartPr>
            <p14:xfrm>
              <a:off x="5734422" y="1274086"/>
              <a:ext cx="63360" cy="103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7683E8-F747-42FD-89B4-99EBD4140B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25782" y="1265446"/>
                <a:ext cx="81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291E8D5-663B-48DA-9B73-38FA6477674A}"/>
                  </a:ext>
                </a:extLst>
              </p14:cNvPr>
              <p14:cNvContentPartPr/>
              <p14:nvPr/>
            </p14:nvContentPartPr>
            <p14:xfrm>
              <a:off x="5262822" y="1213966"/>
              <a:ext cx="134280" cy="113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291E8D5-663B-48DA-9B73-38FA647767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54182" y="1205326"/>
                <a:ext cx="151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B9FAA52-754B-4565-B444-5C45884F83B0}"/>
                  </a:ext>
                </a:extLst>
              </p14:cNvPr>
              <p14:cNvContentPartPr/>
              <p14:nvPr/>
            </p14:nvContentPartPr>
            <p14:xfrm>
              <a:off x="5133942" y="1240606"/>
              <a:ext cx="93600" cy="69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B9FAA52-754B-4565-B444-5C45884F83B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25302" y="1231606"/>
                <a:ext cx="111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6CEB977-453B-4D4C-ABAA-5B37B589B9E4}"/>
                  </a:ext>
                </a:extLst>
              </p14:cNvPr>
              <p14:cNvContentPartPr/>
              <p14:nvPr/>
            </p14:nvContentPartPr>
            <p14:xfrm>
              <a:off x="6742782" y="1410526"/>
              <a:ext cx="50400" cy="20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6CEB977-453B-4D4C-ABAA-5B37B589B9E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33782" y="1401886"/>
                <a:ext cx="68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75F59D4-FB32-4B31-82D3-496795A103E4}"/>
                  </a:ext>
                </a:extLst>
              </p14:cNvPr>
              <p14:cNvContentPartPr/>
              <p14:nvPr/>
            </p14:nvContentPartPr>
            <p14:xfrm>
              <a:off x="6854742" y="1365526"/>
              <a:ext cx="72720" cy="108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75F59D4-FB32-4B31-82D3-496795A103E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45742" y="1356886"/>
                <a:ext cx="903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EF3FB9B-10BC-416E-BF45-47D917ED0567}"/>
                  </a:ext>
                </a:extLst>
              </p14:cNvPr>
              <p14:cNvContentPartPr/>
              <p14:nvPr/>
            </p14:nvContentPartPr>
            <p14:xfrm>
              <a:off x="6977502" y="1432126"/>
              <a:ext cx="110520" cy="93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EF3FB9B-10BC-416E-BF45-47D917ED056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68862" y="1423126"/>
                <a:ext cx="1281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5766011-96A8-49D3-8897-E6853FFD9474}"/>
                  </a:ext>
                </a:extLst>
              </p14:cNvPr>
              <p14:cNvContentPartPr/>
              <p14:nvPr/>
            </p14:nvContentPartPr>
            <p14:xfrm>
              <a:off x="6642342" y="1318366"/>
              <a:ext cx="65160" cy="102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5766011-96A8-49D3-8897-E6853FFD947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33342" y="1309366"/>
                <a:ext cx="828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2C8E838-A1AA-446F-A3B7-EE39BEDDB598}"/>
                  </a:ext>
                </a:extLst>
              </p14:cNvPr>
              <p14:cNvContentPartPr/>
              <p14:nvPr/>
            </p14:nvContentPartPr>
            <p14:xfrm>
              <a:off x="4745142" y="778366"/>
              <a:ext cx="64080" cy="51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2C8E838-A1AA-446F-A3B7-EE39BEDDB59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36502" y="769366"/>
                <a:ext cx="817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E4B7B6B-B647-4B8E-A855-4242DB90E26C}"/>
                  </a:ext>
                </a:extLst>
              </p14:cNvPr>
              <p14:cNvContentPartPr/>
              <p14:nvPr/>
            </p14:nvContentPartPr>
            <p14:xfrm>
              <a:off x="4901022" y="720406"/>
              <a:ext cx="19440" cy="109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E4B7B6B-B647-4B8E-A855-4242DB90E26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92022" y="711766"/>
                <a:ext cx="37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F733B6-124D-4AD2-8928-A91C3A1A7838}"/>
                  </a:ext>
                </a:extLst>
              </p14:cNvPr>
              <p14:cNvContentPartPr/>
              <p14:nvPr/>
            </p14:nvContentPartPr>
            <p14:xfrm>
              <a:off x="5116302" y="765406"/>
              <a:ext cx="144720" cy="149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F733B6-124D-4AD2-8928-A91C3A1A78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07302" y="756766"/>
                <a:ext cx="162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2D6EF31-A918-40D0-8B60-007360698B0E}"/>
                  </a:ext>
                </a:extLst>
              </p14:cNvPr>
              <p14:cNvContentPartPr/>
              <p14:nvPr/>
            </p14:nvContentPartPr>
            <p14:xfrm>
              <a:off x="4956822" y="768646"/>
              <a:ext cx="97920" cy="107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2D6EF31-A918-40D0-8B60-007360698B0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47822" y="760006"/>
                <a:ext cx="115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5C53E27-493C-4BDF-91A5-47B681907D25}"/>
                  </a:ext>
                </a:extLst>
              </p14:cNvPr>
              <p14:cNvContentPartPr/>
              <p14:nvPr/>
            </p14:nvContentPartPr>
            <p14:xfrm>
              <a:off x="4612302" y="699526"/>
              <a:ext cx="95400" cy="131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5C53E27-493C-4BDF-91A5-47B681907D2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03302" y="690526"/>
                <a:ext cx="113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1FB5CED-A154-461C-AA32-0091932575F8}"/>
                  </a:ext>
                </a:extLst>
              </p14:cNvPr>
              <p14:cNvContentPartPr/>
              <p14:nvPr/>
            </p14:nvContentPartPr>
            <p14:xfrm>
              <a:off x="4341942" y="1117486"/>
              <a:ext cx="62640" cy="129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1FB5CED-A154-461C-AA32-0091932575F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33302" y="1108846"/>
                <a:ext cx="802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F73B8EC-57AB-4FE9-B4B1-72633F085307}"/>
                  </a:ext>
                </a:extLst>
              </p14:cNvPr>
              <p14:cNvContentPartPr/>
              <p14:nvPr/>
            </p14:nvContentPartPr>
            <p14:xfrm>
              <a:off x="4458942" y="1270126"/>
              <a:ext cx="4680" cy="52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F73B8EC-57AB-4FE9-B4B1-72633F0853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49942" y="1261126"/>
                <a:ext cx="22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716579F-C234-4AD3-8806-8960494B6375}"/>
                  </a:ext>
                </a:extLst>
              </p14:cNvPr>
              <p14:cNvContentPartPr/>
              <p14:nvPr/>
            </p14:nvContentPartPr>
            <p14:xfrm>
              <a:off x="2481822" y="2079766"/>
              <a:ext cx="92520" cy="3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716579F-C234-4AD3-8806-8960494B637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72822" y="2071126"/>
                <a:ext cx="1101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EE69158-BDFC-45B0-9F20-DC1D2F244965}"/>
                  </a:ext>
                </a:extLst>
              </p14:cNvPr>
              <p14:cNvContentPartPr/>
              <p14:nvPr/>
            </p14:nvContentPartPr>
            <p14:xfrm>
              <a:off x="2707542" y="1985086"/>
              <a:ext cx="51840" cy="120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EE69158-BDFC-45B0-9F20-DC1D2F24496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98902" y="1976086"/>
                <a:ext cx="694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894A55A-7DDF-40A2-807D-FEF3AE27A683}"/>
                  </a:ext>
                </a:extLst>
              </p14:cNvPr>
              <p14:cNvContentPartPr/>
              <p14:nvPr/>
            </p14:nvContentPartPr>
            <p14:xfrm>
              <a:off x="2798622" y="2085526"/>
              <a:ext cx="7920" cy="59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894A55A-7DDF-40A2-807D-FEF3AE27A68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89622" y="2076886"/>
                <a:ext cx="25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620980B-A7E3-4532-9B66-DE62D1D83885}"/>
                  </a:ext>
                </a:extLst>
              </p14:cNvPr>
              <p14:cNvContentPartPr/>
              <p14:nvPr/>
            </p14:nvContentPartPr>
            <p14:xfrm>
              <a:off x="3916062" y="2072206"/>
              <a:ext cx="91080" cy="7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620980B-A7E3-4532-9B66-DE62D1D8388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07422" y="2063566"/>
                <a:ext cx="1087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2928978-F47A-4FEE-98CB-6A235C85B188}"/>
                  </a:ext>
                </a:extLst>
              </p14:cNvPr>
              <p14:cNvContentPartPr/>
              <p14:nvPr/>
            </p14:nvContentPartPr>
            <p14:xfrm>
              <a:off x="4901742" y="2017486"/>
              <a:ext cx="40320" cy="171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2928978-F47A-4FEE-98CB-6A235C85B18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93102" y="2008846"/>
                <a:ext cx="579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142E556-39AF-414D-9F4D-06C6F7A37022}"/>
                  </a:ext>
                </a:extLst>
              </p14:cNvPr>
              <p14:cNvContentPartPr/>
              <p14:nvPr/>
            </p14:nvContentPartPr>
            <p14:xfrm>
              <a:off x="4646862" y="2034406"/>
              <a:ext cx="176400" cy="118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142E556-39AF-414D-9F4D-06C6F7A3702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37844" y="2025406"/>
                <a:ext cx="194076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8575FB0-3563-44E0-9872-9524B21D7B57}"/>
                  </a:ext>
                </a:extLst>
              </p14:cNvPr>
              <p14:cNvContentPartPr/>
              <p14:nvPr/>
            </p14:nvContentPartPr>
            <p14:xfrm>
              <a:off x="4413942" y="2020366"/>
              <a:ext cx="174240" cy="149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8575FB0-3563-44E0-9872-9524B21D7B5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05302" y="2011388"/>
                <a:ext cx="191880" cy="166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2B79D08-71A7-402C-9091-70F51CF11634}"/>
                  </a:ext>
                </a:extLst>
              </p14:cNvPr>
              <p14:cNvContentPartPr/>
              <p14:nvPr/>
            </p14:nvContentPartPr>
            <p14:xfrm>
              <a:off x="4082382" y="1958806"/>
              <a:ext cx="256320" cy="185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2B79D08-71A7-402C-9091-70F51CF1163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073382" y="1949806"/>
                <a:ext cx="2739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885F8A4-91B9-440D-95EF-DABB5E3BB4B7}"/>
                  </a:ext>
                </a:extLst>
              </p14:cNvPr>
              <p14:cNvContentPartPr/>
              <p14:nvPr/>
            </p14:nvContentPartPr>
            <p14:xfrm>
              <a:off x="3227022" y="1982566"/>
              <a:ext cx="480240" cy="1616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885F8A4-91B9-440D-95EF-DABB5E3BB4B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18376" y="1973926"/>
                <a:ext cx="497893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22EA10A-EAD0-4EEE-9F44-0DC1D556712A}"/>
                  </a:ext>
                </a:extLst>
              </p14:cNvPr>
              <p14:cNvContentPartPr/>
              <p14:nvPr/>
            </p14:nvContentPartPr>
            <p14:xfrm>
              <a:off x="2884662" y="1942606"/>
              <a:ext cx="303120" cy="211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22EA10A-EAD0-4EEE-9F44-0DC1D556712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76012" y="1933621"/>
                <a:ext cx="320781" cy="228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D2ECD3C-CF96-4598-B38A-27DF9234A243}"/>
                  </a:ext>
                </a:extLst>
              </p14:cNvPr>
              <p14:cNvContentPartPr/>
              <p14:nvPr/>
            </p14:nvContentPartPr>
            <p14:xfrm>
              <a:off x="365022" y="2742886"/>
              <a:ext cx="232200" cy="13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D2ECD3C-CF96-4598-B38A-27DF9234A24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6382" y="2734246"/>
                <a:ext cx="249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C9A0832-2BA0-4F86-A532-498A1F3BA11F}"/>
                  </a:ext>
                </a:extLst>
              </p14:cNvPr>
              <p14:cNvContentPartPr/>
              <p14:nvPr/>
            </p14:nvContentPartPr>
            <p14:xfrm>
              <a:off x="687942" y="2853406"/>
              <a:ext cx="85320" cy="16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C9A0832-2BA0-4F86-A532-498A1F3BA11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78942" y="2844766"/>
                <a:ext cx="102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6C7A038-25AB-4030-9BF5-17A9AD4C1097}"/>
                  </a:ext>
                </a:extLst>
              </p14:cNvPr>
              <p14:cNvContentPartPr/>
              <p14:nvPr/>
            </p14:nvContentPartPr>
            <p14:xfrm>
              <a:off x="700902" y="2809486"/>
              <a:ext cx="98640" cy="118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6C7A038-25AB-4030-9BF5-17A9AD4C109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2262" y="2800846"/>
                <a:ext cx="1162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7D31C4C-6BB1-48B9-9009-92273A66DDFE}"/>
                  </a:ext>
                </a:extLst>
              </p14:cNvPr>
              <p14:cNvContentPartPr/>
              <p14:nvPr/>
            </p14:nvContentPartPr>
            <p14:xfrm>
              <a:off x="863982" y="2845846"/>
              <a:ext cx="39240" cy="432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7D31C4C-6BB1-48B9-9009-92273A66DDF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55342" y="2837206"/>
                <a:ext cx="56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017532A-0706-4F34-B9D6-1583B632E573}"/>
                  </a:ext>
                </a:extLst>
              </p14:cNvPr>
              <p14:cNvContentPartPr/>
              <p14:nvPr/>
            </p14:nvContentPartPr>
            <p14:xfrm>
              <a:off x="1015542" y="2812006"/>
              <a:ext cx="228240" cy="142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017532A-0706-4F34-B9D6-1583B632E57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06916" y="2803366"/>
                <a:ext cx="245852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F8202DA-0A26-4602-872C-313890142BA8}"/>
                  </a:ext>
                </a:extLst>
              </p14:cNvPr>
              <p14:cNvContentPartPr/>
              <p14:nvPr/>
            </p14:nvContentPartPr>
            <p14:xfrm>
              <a:off x="1641222" y="29566"/>
              <a:ext cx="1641960" cy="5918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F8202DA-0A26-4602-872C-313890142BA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632222" y="20566"/>
                <a:ext cx="165960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A7EDC3DE-BC7C-4BD8-B2CE-1C69DC31905B}"/>
                  </a:ext>
                </a:extLst>
              </p14:cNvPr>
              <p14:cNvContentPartPr/>
              <p14:nvPr/>
            </p14:nvContentPartPr>
            <p14:xfrm>
              <a:off x="5902542" y="858646"/>
              <a:ext cx="676800" cy="579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A7EDC3DE-BC7C-4BD8-B2CE-1C69DC31905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893542" y="850001"/>
                <a:ext cx="694440" cy="596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A631C43-C5F4-4169-8595-08292E3F7587}"/>
                  </a:ext>
                </a:extLst>
              </p14:cNvPr>
              <p14:cNvContentPartPr/>
              <p14:nvPr/>
            </p14:nvContentPartPr>
            <p14:xfrm>
              <a:off x="4542462" y="1070686"/>
              <a:ext cx="501480" cy="384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A631C43-C5F4-4169-8595-08292E3F758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533462" y="1061686"/>
                <a:ext cx="5191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AC73F7F-7288-4867-9936-BC834574046F}"/>
                  </a:ext>
                </a:extLst>
              </p14:cNvPr>
              <p14:cNvContentPartPr/>
              <p14:nvPr/>
            </p14:nvContentPartPr>
            <p14:xfrm>
              <a:off x="2194902" y="2167966"/>
              <a:ext cx="88920" cy="43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AC73F7F-7288-4867-9936-BC834574046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185902" y="2158966"/>
                <a:ext cx="1065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44F2C169-0F77-4D78-B247-920835992D5A}"/>
                  </a:ext>
                </a:extLst>
              </p14:cNvPr>
              <p14:cNvContentPartPr/>
              <p14:nvPr/>
            </p14:nvContentPartPr>
            <p14:xfrm>
              <a:off x="2198862" y="2202166"/>
              <a:ext cx="84240" cy="3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44F2C169-0F77-4D78-B247-920835992D5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190222" y="2193526"/>
                <a:ext cx="101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3EEF55C1-2CB9-4E35-9707-52D0950ABA34}"/>
                  </a:ext>
                </a:extLst>
              </p14:cNvPr>
              <p14:cNvContentPartPr/>
              <p14:nvPr/>
            </p14:nvContentPartPr>
            <p14:xfrm>
              <a:off x="1528542" y="2027566"/>
              <a:ext cx="65160" cy="529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3EEF55C1-2CB9-4E35-9707-52D0950ABA3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19542" y="2018926"/>
                <a:ext cx="828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78B0C004-8C2E-4D02-A14D-A120C7C6FEA7}"/>
                  </a:ext>
                </a:extLst>
              </p14:cNvPr>
              <p14:cNvContentPartPr/>
              <p14:nvPr/>
            </p14:nvContentPartPr>
            <p14:xfrm>
              <a:off x="1267182" y="2036566"/>
              <a:ext cx="167400" cy="1569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78B0C004-8C2E-4D02-A14D-A120C7C6FEA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58182" y="2027926"/>
                <a:ext cx="1850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72D96DB-F762-4944-B155-672AD34629EC}"/>
                  </a:ext>
                </a:extLst>
              </p14:cNvPr>
              <p14:cNvContentPartPr/>
              <p14:nvPr/>
            </p14:nvContentPartPr>
            <p14:xfrm>
              <a:off x="892422" y="2030086"/>
              <a:ext cx="326160" cy="1339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72D96DB-F762-4944-B155-672AD34629E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3422" y="2021446"/>
                <a:ext cx="3438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2F38840-6023-478F-821F-C1837075B28D}"/>
                  </a:ext>
                </a:extLst>
              </p14:cNvPr>
              <p14:cNvContentPartPr/>
              <p14:nvPr/>
            </p14:nvContentPartPr>
            <p14:xfrm>
              <a:off x="456102" y="1959166"/>
              <a:ext cx="383040" cy="1785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2F38840-6023-478F-821F-C1837075B28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47462" y="1950166"/>
                <a:ext cx="4006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54860E43-2694-4C92-97EF-A49860ED7BEC}"/>
                  </a:ext>
                </a:extLst>
              </p14:cNvPr>
              <p14:cNvContentPartPr/>
              <p14:nvPr/>
            </p14:nvContentPartPr>
            <p14:xfrm>
              <a:off x="5581782" y="1843966"/>
              <a:ext cx="79560" cy="158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54860E43-2694-4C92-97EF-A49860ED7BE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572782" y="1835326"/>
                <a:ext cx="97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6A18836-63BF-49C9-A489-35E52F97C84A}"/>
                  </a:ext>
                </a:extLst>
              </p14:cNvPr>
              <p14:cNvContentPartPr/>
              <p14:nvPr/>
            </p14:nvContentPartPr>
            <p14:xfrm>
              <a:off x="6496902" y="3313126"/>
              <a:ext cx="63000" cy="15696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6A18836-63BF-49C9-A489-35E52F97C8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88262" y="3304486"/>
                <a:ext cx="806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51AE79E6-938D-455B-8BC0-E240361DB7A0}"/>
                  </a:ext>
                </a:extLst>
              </p14:cNvPr>
              <p14:cNvContentPartPr/>
              <p14:nvPr/>
            </p14:nvContentPartPr>
            <p14:xfrm>
              <a:off x="6689142" y="3454966"/>
              <a:ext cx="99720" cy="504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51AE79E6-938D-455B-8BC0-E240361DB7A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680502" y="3446326"/>
                <a:ext cx="117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B438D958-BCD2-496B-942B-07C3CFFD3ACF}"/>
                  </a:ext>
                </a:extLst>
              </p14:cNvPr>
              <p14:cNvContentPartPr/>
              <p14:nvPr/>
            </p14:nvContentPartPr>
            <p14:xfrm>
              <a:off x="7324542" y="3363526"/>
              <a:ext cx="85680" cy="27504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B438D958-BCD2-496B-942B-07C3CFFD3A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315542" y="3354526"/>
                <a:ext cx="1033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9542D903-C286-4A09-97EA-0AEC19B711B0}"/>
                  </a:ext>
                </a:extLst>
              </p14:cNvPr>
              <p14:cNvContentPartPr/>
              <p14:nvPr/>
            </p14:nvContentPartPr>
            <p14:xfrm>
              <a:off x="8035182" y="3613366"/>
              <a:ext cx="205560" cy="10656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9542D903-C286-4A09-97EA-0AEC19B711B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026198" y="3604726"/>
                <a:ext cx="223169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FB9D3A3C-69D7-42A2-B078-E6235B1CBFAD}"/>
                  </a:ext>
                </a:extLst>
              </p14:cNvPr>
              <p14:cNvContentPartPr/>
              <p14:nvPr/>
            </p14:nvContentPartPr>
            <p14:xfrm>
              <a:off x="1343142" y="2280646"/>
              <a:ext cx="5074920" cy="28612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FB9D3A3C-69D7-42A2-B078-E6235B1CBFA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334142" y="2272006"/>
                <a:ext cx="5092560" cy="28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10EC71D9-FFD8-4CBC-A52E-F497A3A208DB}"/>
                  </a:ext>
                </a:extLst>
              </p14:cNvPr>
              <p14:cNvContentPartPr/>
              <p14:nvPr/>
            </p14:nvContentPartPr>
            <p14:xfrm>
              <a:off x="6941142" y="3256606"/>
              <a:ext cx="326160" cy="39600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10EC71D9-FFD8-4CBC-A52E-F497A3A208D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932492" y="3247966"/>
                <a:ext cx="343819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5087B67B-7368-4C90-A86C-5A15FAEC2A53}"/>
                  </a:ext>
                </a:extLst>
              </p14:cNvPr>
              <p14:cNvContentPartPr/>
              <p14:nvPr/>
            </p14:nvContentPartPr>
            <p14:xfrm>
              <a:off x="7522902" y="3416806"/>
              <a:ext cx="337680" cy="45900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5087B67B-7368-4C90-A86C-5A15FAEC2A5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514262" y="3408166"/>
                <a:ext cx="355320" cy="4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94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CE69-A1C4-459E-BD59-DA23B7BCD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64" y="1200150"/>
            <a:ext cx="7886700" cy="3412144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Set</a:t>
            </a: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br>
              <a:rPr lang="en-US" altLang="en-US" sz="1200" dirty="0">
                <a:solidFill>
                  <a:schemeClr val="tx1"/>
                </a:solidFill>
              </a:rPr>
            </a:b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We obtain 4 critical points:</a:t>
            </a:r>
          </a:p>
          <a:p>
            <a:pPr marL="0" indent="0" eaLnBrk="1" hangingPunct="1">
              <a:lnSpc>
                <a:spcPct val="100000"/>
              </a:lnSpc>
              <a:buNone/>
            </a:pPr>
            <a:endParaRPr lang="en-US" alt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FB32F099-19FD-4CB1-B154-408B48D20211}"/>
                  </a:ext>
                </a:extLst>
              </p:cNvPr>
              <p:cNvSpPr txBox="1"/>
              <p:nvPr/>
            </p:nvSpPr>
            <p:spPr bwMode="auto">
              <a:xfrm>
                <a:off x="1887339" y="1384462"/>
                <a:ext cx="5213350" cy="3540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𝑦𝑧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−8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FB32F099-19FD-4CB1-B154-408B48D2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7339" y="1384462"/>
                <a:ext cx="5213350" cy="354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421DE5-1C2A-455E-ABF7-90518479E81A}"/>
                  </a:ext>
                </a:extLst>
              </p:cNvPr>
              <p:cNvSpPr txBox="1"/>
              <p:nvPr/>
            </p:nvSpPr>
            <p:spPr>
              <a:xfrm>
                <a:off x="2845132" y="1922786"/>
                <a:ext cx="2703110" cy="1646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+8=0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+8=0⇒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=8/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0421DE5-1C2A-455E-ABF7-90518479E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132" y="1922786"/>
                <a:ext cx="2703110" cy="1646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550434-D814-4F93-8591-C1EA174E2F22}"/>
                  </a:ext>
                </a:extLst>
              </p:cNvPr>
              <p:cNvSpPr txBox="1"/>
              <p:nvPr/>
            </p:nvSpPr>
            <p:spPr>
              <a:xfrm>
                <a:off x="2282588" y="4304723"/>
                <a:ext cx="355524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2,2,4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2,−2,−4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−2,2,4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(−2,−2,−4)</m:t>
                      </m:r>
                    </m:oMath>
                  </m:oMathPara>
                </a14:m>
                <a:endParaRPr lang="en-US" alt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550434-D814-4F93-8591-C1EA174E2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588" y="4304723"/>
                <a:ext cx="355524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8E1C13-E4DB-421C-8A54-5FD21554AC17}"/>
                  </a:ext>
                </a:extLst>
              </p14:cNvPr>
              <p14:cNvContentPartPr/>
              <p14:nvPr/>
            </p14:nvContentPartPr>
            <p14:xfrm>
              <a:off x="2529702" y="4105126"/>
              <a:ext cx="2998800" cy="802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8E1C13-E4DB-421C-8A54-5FD21554AC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0703" y="4096126"/>
                <a:ext cx="3016438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D55DC18-9552-4D8F-92B6-F3306D89BAB6}"/>
                  </a:ext>
                </a:extLst>
              </p14:cNvPr>
              <p14:cNvContentPartPr/>
              <p14:nvPr/>
            </p14:nvContentPartPr>
            <p14:xfrm>
              <a:off x="3964302" y="1624006"/>
              <a:ext cx="14040" cy="3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D55DC18-9552-4D8F-92B6-F3306D89BA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5302" y="1615366"/>
                <a:ext cx="3168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283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in 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6CF33E-C74F-498B-A07D-27C5ACA26627}"/>
                  </a:ext>
                </a:extLst>
              </p14:cNvPr>
              <p14:cNvContentPartPr/>
              <p14:nvPr/>
            </p14:nvContentPartPr>
            <p14:xfrm>
              <a:off x="1105179" y="170908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6CF33E-C74F-498B-A07D-27C5ACA266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179" y="170008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90" y="1377979"/>
            <a:ext cx="7501398" cy="1367682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constrOptim.nl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(initial,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heq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=f1,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=f2)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u="sng" dirty="0">
                <a:solidFill>
                  <a:srgbClr val="006600"/>
                </a:solidFill>
                <a:highlight>
                  <a:srgbClr val="E5F5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Remark: constrOptim.nl needs "Alabama" and "</a:t>
            </a:r>
            <a:r>
              <a:rPr lang="en-US" sz="1000" b="1" u="sng" dirty="0" err="1">
                <a:solidFill>
                  <a:srgbClr val="006600"/>
                </a:solidFill>
                <a:highlight>
                  <a:srgbClr val="E5F5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numDeriv</a:t>
            </a:r>
            <a:r>
              <a:rPr lang="en-US" sz="1000" b="1" u="sng" dirty="0">
                <a:solidFill>
                  <a:srgbClr val="006600"/>
                </a:solidFill>
                <a:highlight>
                  <a:srgbClr val="E5F5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packages to be installed first</a:t>
            </a:r>
            <a:endParaRPr kumimoji="0" lang="en-US" altLang="en-US" sz="1000" b="1" i="0" u="sng" strike="noStrike" cap="none" normalizeH="0" baseline="0" dirty="0">
              <a:ln>
                <a:noFill/>
              </a:ln>
              <a:solidFill>
                <a:srgbClr val="006600"/>
              </a:solidFill>
              <a:effectLst/>
              <a:highlight>
                <a:srgbClr val="E5F5FF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initial: 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 values for the parameters to be optimized over.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alt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function to be </a:t>
            </a:r>
            <a:r>
              <a:rPr lang="en-US" alt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minimized</a:t>
            </a: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heq</a:t>
            </a:r>
            <a:r>
              <a:rPr lang="en-US" alt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=f1: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function for the equality constraints such that </a:t>
            </a:r>
            <a:r>
              <a:rPr lang="en-US" sz="9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[j]=0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all j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</a:t>
            </a:r>
            <a:r>
              <a:rPr lang="en-US" altLang="en-US" sz="9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=f2: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function for the inequality constraints such that </a:t>
            </a:r>
            <a:r>
              <a:rPr lang="en-US" sz="9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</a:t>
            </a:r>
            <a:r>
              <a:rPr lang="en-US" sz="9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all 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14B26-AD15-5C70-09E2-474BD835C31C}"/>
              </a:ext>
            </a:extLst>
          </p:cNvPr>
          <p:cNvSpPr txBox="1"/>
          <p:nvPr/>
        </p:nvSpPr>
        <p:spPr>
          <a:xfrm>
            <a:off x="724790" y="3046917"/>
            <a:ext cx="7501398" cy="253916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0000FF"/>
                </a:solidFill>
                <a:latin typeface="Helvetica Light" panose="020B0403020202020204"/>
                <a:cs typeface="Courier New" panose="02070309020205020404" pitchFamily="49" charset="0"/>
              </a:rPr>
              <a:t>Remark: </a:t>
            </a:r>
            <a:r>
              <a:rPr lang="en-US" sz="1050" dirty="0">
                <a:solidFill>
                  <a:srgbClr val="0D2234"/>
                </a:solidFill>
                <a:latin typeface="Helvetica Light" panose="020B0403020202020204"/>
                <a:cs typeface="Courier New" panose="02070309020205020404" pitchFamily="49" charset="0"/>
              </a:rPr>
              <a:t>The initial point must satisfy the inequality constraints strictly. That is, at the initial point, we must have: </a:t>
            </a:r>
            <a:r>
              <a:rPr lang="en-US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hin</a:t>
            </a:r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[j]</a:t>
            </a:r>
            <a:r>
              <a:rPr lang="en-US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50" dirty="0">
                <a:solidFill>
                  <a:srgbClr val="0D2234"/>
                </a:solidFill>
                <a:latin typeface="Helvetica Light" panose="020B0403020202020204"/>
                <a:cs typeface="Courier New" panose="02070309020205020404" pitchFamily="49" charset="0"/>
              </a:rPr>
              <a:t>   </a:t>
            </a:r>
            <a:endParaRPr lang="en-US" sz="1050" dirty="0">
              <a:solidFill>
                <a:srgbClr val="0D2234"/>
              </a:solidFill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44203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 in 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4D44B82-C4C3-4439-940A-8D4E170FB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4543852" cy="404813"/>
          </a:xfrm>
        </p:spPr>
        <p:txBody>
          <a:bodyPr>
            <a:normAutofit/>
          </a:bodyPr>
          <a:lstStyle/>
          <a:p>
            <a:r>
              <a:rPr lang="en-US" dirty="0"/>
              <a:t>Example: Mixed Equality and Inequality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D03B0B4-976D-4524-9A69-86A70AB0F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3473"/>
                <a:ext cx="7886700" cy="157296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Maximize</a:t>
                </a:r>
                <a:r>
                  <a:rPr lang="en-US" sz="1200" b="1" dirty="0">
                    <a:solidFill>
                      <a:srgbClr val="0D223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20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bSup>
                      <m:sSub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D2234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rgbClr val="0D2234"/>
                    </a:solidFill>
                  </a:rPr>
                  <a:t>subject to: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≤5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                           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≥0,  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≥0,  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200" dirty="0">
                  <a:solidFill>
                    <a:srgbClr val="0D2234"/>
                  </a:solidFill>
                </a:endParaRPr>
              </a:p>
              <a:p>
                <a:pPr marL="0" indent="0">
                  <a:lnSpc>
                    <a:spcPct val="60000"/>
                  </a:lnSpc>
                  <a:buNone/>
                </a:pPr>
                <a:endParaRPr lang="en-US" sz="1200" b="1" dirty="0">
                  <a:solidFill>
                    <a:srgbClr val="0D2234"/>
                  </a:solidFill>
                </a:endParaRPr>
              </a:p>
              <a:p>
                <a:pPr marL="0" indent="0">
                  <a:buNone/>
                </a:pPr>
                <a:endParaRPr lang="en-US" sz="100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D03B0B4-976D-4524-9A69-86A70AB0F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3473"/>
                <a:ext cx="7886700" cy="1572965"/>
              </a:xfrm>
              <a:blipFill>
                <a:blip r:embed="rId2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460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4D44B82-C4C3-4439-940A-8D4E170FB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942" y="950059"/>
            <a:ext cx="4024312" cy="40481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D03B0B4-976D-4524-9A69-86A70AB0FE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942" y="1256258"/>
                <a:ext cx="8392520" cy="375242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60000"/>
                  </a:lnSpc>
                  <a:buNone/>
                </a:pPr>
                <a:r>
                  <a:rPr lang="en-US" sz="1100" dirty="0">
                    <a:solidFill>
                      <a:srgbClr val="0D2234"/>
                    </a:solidFill>
                  </a:rPr>
                  <a:t>Write the function as minimizing </a:t>
                </a:r>
                <a14:m>
                  <m:oMath xmlns:m="http://schemas.openxmlformats.org/officeDocument/2006/math">
                    <m:r>
                      <a:rPr lang="en-US" sz="11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b="1" dirty="0">
                    <a:solidFill>
                      <a:srgbClr val="0D2234"/>
                    </a:solidFill>
                  </a:rPr>
                  <a:t>.</a:t>
                </a:r>
              </a:p>
              <a:p>
                <a:pPr marL="0" indent="0">
                  <a:lnSpc>
                    <a:spcPct val="60000"/>
                  </a:lnSpc>
                  <a:buNone/>
                </a:pPr>
                <a:endParaRPr lang="en-US" sz="1100" b="1" dirty="0">
                  <a:solidFill>
                    <a:srgbClr val="0D2234"/>
                  </a:solidFill>
                </a:endParaRP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func</a:t>
                </a: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=function(x) -(20*x[1]+16*x[2]-2*x[1]^2-x[2]^2-x[3]^2)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C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p0=c(0.64,0.64,1.28) 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g1=function(x){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h=0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h[1]=x[3]-x[1]-x[2]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return (h)}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g2=function(x){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h=0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h[1]=5-x[1]-x[2]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h[2]=x[1]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h[3]=x[2]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h[4]=x[3]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return (h)}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y=constrOptim.nl(p0,func,heq=g1,hin=g2)</a:t>
                </a:r>
              </a:p>
              <a:p>
                <a:pPr marL="0" indent="0">
                  <a:lnSpc>
                    <a:spcPct val="5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</a:t>
                </a:r>
                <a:r>
                  <a:rPr lang="en-US" sz="1050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y$par</a:t>
                </a: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lnSpc>
                    <a:spcPct val="60000"/>
                  </a:lnSpc>
                  <a:buNone/>
                </a:pPr>
                <a:r>
                  <a:rPr lang="en-US" sz="105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[1] 2.333258 2.666742 5.000000</a:t>
                </a:r>
              </a:p>
              <a:p>
                <a:pPr marL="0" indent="0">
                  <a:lnSpc>
                    <a:spcPct val="60000"/>
                  </a:lnSpc>
                  <a:buNone/>
                </a:pP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</a:t>
                </a:r>
                <a:r>
                  <a:rPr lang="en-US" sz="1050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y$value</a:t>
                </a:r>
                <a:r>
                  <a:rPr lang="en-US" sz="105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pPr marL="0" indent="0">
                  <a:lnSpc>
                    <a:spcPct val="60000"/>
                  </a:lnSpc>
                  <a:buNone/>
                </a:pPr>
                <a:r>
                  <a:rPr lang="en-US" sz="1050" dirty="0">
                    <a:solidFill>
                      <a:srgbClr val="0D223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[1] -46.33333 #Note that the optimal value is </a:t>
                </a:r>
                <a:r>
                  <a:rPr lang="en-US" sz="1050" b="1" dirty="0">
                    <a:solidFill>
                      <a:srgbClr val="0D223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f*=+46.33 </a:t>
                </a:r>
                <a:r>
                  <a:rPr lang="en-US" sz="1050" dirty="0">
                    <a:solidFill>
                      <a:srgbClr val="0D2234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because we minimized –f.</a:t>
                </a:r>
              </a:p>
              <a:p>
                <a:pPr marL="0" indent="0">
                  <a:lnSpc>
                    <a:spcPct val="60000"/>
                  </a:lnSpc>
                  <a:buNone/>
                </a:pPr>
                <a:endParaRPr lang="en-US" sz="110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buNone/>
                </a:pPr>
                <a:endParaRPr lang="en-US" sz="90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D03B0B4-976D-4524-9A69-86A70AB0FE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942" y="1256258"/>
                <a:ext cx="8392520" cy="3752427"/>
              </a:xfrm>
              <a:blipFill>
                <a:blip r:embed="rId2"/>
                <a:stretch>
                  <a:fillRect t="-1786" b="-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36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CFA1-2DD5-4FF0-90F6-8454540A7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50" y="1121037"/>
            <a:ext cx="7886700" cy="3453628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By partial differentiating, we get</a:t>
            </a:r>
          </a:p>
          <a:p>
            <a:pPr marL="0" indent="0">
              <a:buNone/>
            </a:pPr>
            <a:endParaRPr lang="en-US" sz="1400" dirty="0">
              <a:latin typeface="Helvetica Light" panose="020B0403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0" name="Object 4">
                <a:extLst>
                  <a:ext uri="{FF2B5EF4-FFF2-40B4-BE49-F238E27FC236}">
                    <a16:creationId xmlns:a16="http://schemas.microsoft.com/office/drawing/2014/main" id="{63E23174-E08B-4944-A0C8-8C4D9E2EDCA1}"/>
                  </a:ext>
                </a:extLst>
              </p:cNvPr>
              <p:cNvSpPr txBox="1"/>
              <p:nvPr/>
            </p:nvSpPr>
            <p:spPr bwMode="auto">
              <a:xfrm>
                <a:off x="992187" y="1765301"/>
                <a:ext cx="4556805" cy="5810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𝑟𝑢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𝑟𝑠𝑢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𝑟𝑢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100" name="Object 4">
                <a:extLst>
                  <a:ext uri="{FF2B5EF4-FFF2-40B4-BE49-F238E27FC236}">
                    <a16:creationId xmlns:a16="http://schemas.microsoft.com/office/drawing/2014/main" id="{63E23174-E08B-4944-A0C8-8C4D9E2E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2187" y="1765301"/>
                <a:ext cx="4556805" cy="581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Object 5">
                <a:extLst>
                  <a:ext uri="{FF2B5EF4-FFF2-40B4-BE49-F238E27FC236}">
                    <a16:creationId xmlns:a16="http://schemas.microsoft.com/office/drawing/2014/main" id="{9B909B52-C76A-4F47-AC34-9EEB028DB132}"/>
                  </a:ext>
                </a:extLst>
              </p:cNvPr>
              <p:cNvSpPr txBox="1"/>
              <p:nvPr/>
            </p:nvSpPr>
            <p:spPr bwMode="auto">
              <a:xfrm>
                <a:off x="1001713" y="2359026"/>
                <a:ext cx="4622766" cy="6032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𝑟𝑠𝑢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𝑟𝑠𝑢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101" name="Object 5">
                <a:extLst>
                  <a:ext uri="{FF2B5EF4-FFF2-40B4-BE49-F238E27FC236}">
                    <a16:creationId xmlns:a16="http://schemas.microsoft.com/office/drawing/2014/main" id="{9B909B52-C76A-4F47-AC34-9EEB028DB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1713" y="2359026"/>
                <a:ext cx="4622766" cy="6032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02" name="Object 6">
                <a:extLst>
                  <a:ext uri="{FF2B5EF4-FFF2-40B4-BE49-F238E27FC236}">
                    <a16:creationId xmlns:a16="http://schemas.microsoft.com/office/drawing/2014/main" id="{DC0F895B-CBB9-4ED7-A09E-1EA03E18288D}"/>
                  </a:ext>
                </a:extLst>
              </p:cNvPr>
              <p:cNvSpPr txBox="1"/>
              <p:nvPr/>
            </p:nvSpPr>
            <p:spPr bwMode="auto">
              <a:xfrm>
                <a:off x="992187" y="2984501"/>
                <a:ext cx="1356406" cy="5318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0,1,1,1</m:t>
                              </m:r>
                            </m:e>
                          </m:d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102" name="Object 6">
                <a:extLst>
                  <a:ext uri="{FF2B5EF4-FFF2-40B4-BE49-F238E27FC236}">
                    <a16:creationId xmlns:a16="http://schemas.microsoft.com/office/drawing/2014/main" id="{DC0F895B-CBB9-4ED7-A09E-1EA03E182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2187" y="2984501"/>
                <a:ext cx="1356406" cy="531812"/>
              </a:xfrm>
              <a:prstGeom prst="rect">
                <a:avLst/>
              </a:prstGeom>
              <a:blipFill>
                <a:blip r:embed="rId4"/>
                <a:stretch>
                  <a:fillRect l="-37838" t="-167816" b="-24023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F07FD168-754E-4CAD-9001-A09AB767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88582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21F1-9D43-4C9C-BBE8-5E155EB6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Partial Derivatives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C88CF-FEC7-4677-8E37-0280BCA15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Interpretation of rate of change</a:t>
            </a:r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C56C7F42-1079-4A73-82E4-869F224BA7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altLang="en-US" sz="1300" dirty="0">
              <a:solidFill>
                <a:srgbClr val="0000FF"/>
              </a:solidFill>
            </a:endParaRPr>
          </a:p>
          <a:p>
            <a:endParaRPr lang="en-US" altLang="en-US" sz="13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en-US" sz="13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en-US" sz="13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3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Object 2">
                <a:extLst>
                  <a:ext uri="{FF2B5EF4-FFF2-40B4-BE49-F238E27FC236}">
                    <a16:creationId xmlns:a16="http://schemas.microsoft.com/office/drawing/2014/main" id="{CF98562D-966B-4396-89E1-663CB26F2CF4}"/>
                  </a:ext>
                </a:extLst>
              </p:cNvPr>
              <p:cNvSpPr txBox="1"/>
              <p:nvPr/>
            </p:nvSpPr>
            <p:spPr bwMode="auto">
              <a:xfrm>
                <a:off x="907257" y="1629842"/>
                <a:ext cx="7093744" cy="5549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: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the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rate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of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change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of</m:t>
                    </m:r>
                    <m:r>
                      <m:rPr>
                        <m:nor/>
                      </m:rPr>
                      <a:rPr lang="en-US" sz="1200" b="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with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respect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i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to</m:t>
                    </m:r>
                    <m:r>
                      <a:rPr lang="en-US" sz="1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keeping all other variables constant.</a:t>
                </a:r>
                <a:b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</a:b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122" name="Object 2">
                <a:extLst>
                  <a:ext uri="{FF2B5EF4-FFF2-40B4-BE49-F238E27FC236}">
                    <a16:creationId xmlns:a16="http://schemas.microsoft.com/office/drawing/2014/main" id="{CF98562D-966B-4396-89E1-663CB26F2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7257" y="1629842"/>
                <a:ext cx="7093744" cy="5549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8B7027E-58DA-4BE7-80B8-13F2A0AEC5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462" y="2411425"/>
                <a:ext cx="7372351" cy="1599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For example, consider a manufacturer producing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units of product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units of product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Then the total cost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of these units depends on both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forming a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joint-cost function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is approximately additional the cost of producing one more unit of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is fixed. 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is approximately the additional cost of producing one more unit of</a:t>
                </a:r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assuming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100" dirty="0">
                    <a:latin typeface="Helvetica Light" panose="020B0403020202020204"/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is fixed.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8B7027E-58DA-4BE7-80B8-13F2A0AEC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62" y="2411425"/>
                <a:ext cx="7372351" cy="1599010"/>
              </a:xfrm>
              <a:prstGeom prst="rect">
                <a:avLst/>
              </a:prstGeom>
              <a:blipFill>
                <a:blip r:embed="rId3"/>
                <a:stretch>
                  <a:fillRect l="-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755436-1FD1-4892-A5B2-97E064F2FBBE}"/>
                  </a:ext>
                </a:extLst>
              </p14:cNvPr>
              <p14:cNvContentPartPr/>
              <p14:nvPr/>
            </p14:nvContentPartPr>
            <p14:xfrm>
              <a:off x="1842102" y="2032246"/>
              <a:ext cx="677880" cy="1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755436-1FD1-4892-A5B2-97E064F2FB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3102" y="2023606"/>
                <a:ext cx="6955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F23134-2B7B-4551-AAF7-5A36AF6D6FDE}"/>
                  </a:ext>
                </a:extLst>
              </p14:cNvPr>
              <p14:cNvContentPartPr/>
              <p14:nvPr/>
            </p14:nvContentPartPr>
            <p14:xfrm>
              <a:off x="1930662" y="2080846"/>
              <a:ext cx="568440" cy="1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F23134-2B7B-4551-AAF7-5A36AF6D6F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1662" y="2071846"/>
                <a:ext cx="586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CA8AB0-2DA1-41AA-90BF-E5E0919ECF6E}"/>
                  </a:ext>
                </a:extLst>
              </p14:cNvPr>
              <p14:cNvContentPartPr/>
              <p14:nvPr/>
            </p14:nvContentPartPr>
            <p14:xfrm>
              <a:off x="1133622" y="3098566"/>
              <a:ext cx="258120" cy="33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CA8AB0-2DA1-41AA-90BF-E5E0919EC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4622" y="3089566"/>
                <a:ext cx="2757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735D126-49FB-4A41-AEA9-71DFF3A5EBB4}"/>
                  </a:ext>
                </a:extLst>
              </p14:cNvPr>
              <p14:cNvContentPartPr/>
              <p14:nvPr/>
            </p14:nvContentPartPr>
            <p14:xfrm>
              <a:off x="5438142" y="857926"/>
              <a:ext cx="208440" cy="15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735D126-49FB-4A41-AEA9-71DFF3A5EB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9502" y="848926"/>
                <a:ext cx="226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01957C4-5D33-4C22-A460-4043011D68DA}"/>
                  </a:ext>
                </a:extLst>
              </p14:cNvPr>
              <p14:cNvContentPartPr/>
              <p14:nvPr/>
            </p14:nvContentPartPr>
            <p14:xfrm>
              <a:off x="5489622" y="899326"/>
              <a:ext cx="183600" cy="100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01957C4-5D33-4C22-A460-4043011D68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80982" y="890358"/>
                <a:ext cx="201240" cy="117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475FF55-86DC-4F8C-82B9-F1CCBB3D4898}"/>
                  </a:ext>
                </a:extLst>
              </p14:cNvPr>
              <p14:cNvContentPartPr/>
              <p14:nvPr/>
            </p14:nvContentPartPr>
            <p14:xfrm>
              <a:off x="5434182" y="722926"/>
              <a:ext cx="165600" cy="95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475FF55-86DC-4F8C-82B9-F1CCBB3D48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25202" y="713926"/>
                <a:ext cx="183202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242624B-D6BC-49BC-9CD3-E4A49E4B2D46}"/>
                  </a:ext>
                </a:extLst>
              </p14:cNvPr>
              <p14:cNvContentPartPr/>
              <p14:nvPr/>
            </p14:nvContentPartPr>
            <p14:xfrm>
              <a:off x="2711502" y="3375046"/>
              <a:ext cx="406800" cy="32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242624B-D6BC-49BC-9CD3-E4A49E4B2D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02862" y="3366046"/>
                <a:ext cx="4244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23" name="Ink 5122">
                <a:extLst>
                  <a:ext uri="{FF2B5EF4-FFF2-40B4-BE49-F238E27FC236}">
                    <a16:creationId xmlns:a16="http://schemas.microsoft.com/office/drawing/2014/main" id="{6D9F6BF6-72D9-4BEC-96A6-470E779AAF37}"/>
                  </a:ext>
                </a:extLst>
              </p14:cNvPr>
              <p14:cNvContentPartPr/>
              <p14:nvPr/>
            </p14:nvContentPartPr>
            <p14:xfrm>
              <a:off x="5278662" y="356806"/>
              <a:ext cx="559800" cy="175320"/>
            </p14:xfrm>
          </p:contentPart>
        </mc:Choice>
        <mc:Fallback xmlns="">
          <p:pic>
            <p:nvPicPr>
              <p:cNvPr id="5123" name="Ink 5122">
                <a:extLst>
                  <a:ext uri="{FF2B5EF4-FFF2-40B4-BE49-F238E27FC236}">
                    <a16:creationId xmlns:a16="http://schemas.microsoft.com/office/drawing/2014/main" id="{6D9F6BF6-72D9-4BEC-96A6-470E779AAF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0022" y="348148"/>
                <a:ext cx="577440" cy="192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8" name="Ink 5127">
                <a:extLst>
                  <a:ext uri="{FF2B5EF4-FFF2-40B4-BE49-F238E27FC236}">
                    <a16:creationId xmlns:a16="http://schemas.microsoft.com/office/drawing/2014/main" id="{59802F96-C432-41DB-9785-B9459C05525B}"/>
                  </a:ext>
                </a:extLst>
              </p14:cNvPr>
              <p14:cNvContentPartPr/>
              <p14:nvPr/>
            </p14:nvContentPartPr>
            <p14:xfrm>
              <a:off x="6363342" y="371566"/>
              <a:ext cx="61560" cy="97560"/>
            </p14:xfrm>
          </p:contentPart>
        </mc:Choice>
        <mc:Fallback xmlns="">
          <p:pic>
            <p:nvPicPr>
              <p:cNvPr id="5128" name="Ink 5127">
                <a:extLst>
                  <a:ext uri="{FF2B5EF4-FFF2-40B4-BE49-F238E27FC236}">
                    <a16:creationId xmlns:a16="http://schemas.microsoft.com/office/drawing/2014/main" id="{59802F96-C432-41DB-9785-B9459C0552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54702" y="362926"/>
                <a:ext cx="79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29" name="Ink 5128">
                <a:extLst>
                  <a:ext uri="{FF2B5EF4-FFF2-40B4-BE49-F238E27FC236}">
                    <a16:creationId xmlns:a16="http://schemas.microsoft.com/office/drawing/2014/main" id="{51AAB5CE-C3EA-48AF-87D4-E48D4DDA77B7}"/>
                  </a:ext>
                </a:extLst>
              </p14:cNvPr>
              <p14:cNvContentPartPr/>
              <p14:nvPr/>
            </p14:nvContentPartPr>
            <p14:xfrm>
              <a:off x="6493302" y="407926"/>
              <a:ext cx="63360" cy="59760"/>
            </p14:xfrm>
          </p:contentPart>
        </mc:Choice>
        <mc:Fallback xmlns="">
          <p:pic>
            <p:nvPicPr>
              <p:cNvPr id="5129" name="Ink 5128">
                <a:extLst>
                  <a:ext uri="{FF2B5EF4-FFF2-40B4-BE49-F238E27FC236}">
                    <a16:creationId xmlns:a16="http://schemas.microsoft.com/office/drawing/2014/main" id="{51AAB5CE-C3EA-48AF-87D4-E48D4DDA77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4302" y="398926"/>
                <a:ext cx="81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41" name="Ink 5140">
                <a:extLst>
                  <a:ext uri="{FF2B5EF4-FFF2-40B4-BE49-F238E27FC236}">
                    <a16:creationId xmlns:a16="http://schemas.microsoft.com/office/drawing/2014/main" id="{38296F64-9CD6-4F6F-A505-E6304E36C226}"/>
                  </a:ext>
                </a:extLst>
              </p14:cNvPr>
              <p14:cNvContentPartPr/>
              <p14:nvPr/>
            </p14:nvContentPartPr>
            <p14:xfrm>
              <a:off x="6428862" y="548326"/>
              <a:ext cx="518040" cy="133920"/>
            </p14:xfrm>
          </p:contentPart>
        </mc:Choice>
        <mc:Fallback xmlns="">
          <p:pic>
            <p:nvPicPr>
              <p:cNvPr id="5141" name="Ink 5140">
                <a:extLst>
                  <a:ext uri="{FF2B5EF4-FFF2-40B4-BE49-F238E27FC236}">
                    <a16:creationId xmlns:a16="http://schemas.microsoft.com/office/drawing/2014/main" id="{38296F64-9CD6-4F6F-A505-E6304E36C22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20222" y="539663"/>
                <a:ext cx="53568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42" name="Ink 5141">
                <a:extLst>
                  <a:ext uri="{FF2B5EF4-FFF2-40B4-BE49-F238E27FC236}">
                    <a16:creationId xmlns:a16="http://schemas.microsoft.com/office/drawing/2014/main" id="{D583A312-0A79-4BD8-B013-A64D6C47A8F7}"/>
                  </a:ext>
                </a:extLst>
              </p14:cNvPr>
              <p14:cNvContentPartPr/>
              <p14:nvPr/>
            </p14:nvContentPartPr>
            <p14:xfrm>
              <a:off x="6803982" y="420526"/>
              <a:ext cx="109440" cy="102600"/>
            </p14:xfrm>
          </p:contentPart>
        </mc:Choice>
        <mc:Fallback xmlns="">
          <p:pic>
            <p:nvPicPr>
              <p:cNvPr id="5142" name="Ink 5141">
                <a:extLst>
                  <a:ext uri="{FF2B5EF4-FFF2-40B4-BE49-F238E27FC236}">
                    <a16:creationId xmlns:a16="http://schemas.microsoft.com/office/drawing/2014/main" id="{D583A312-0A79-4BD8-B013-A64D6C47A8F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95342" y="411886"/>
                <a:ext cx="1270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43" name="Ink 5142">
                <a:extLst>
                  <a:ext uri="{FF2B5EF4-FFF2-40B4-BE49-F238E27FC236}">
                    <a16:creationId xmlns:a16="http://schemas.microsoft.com/office/drawing/2014/main" id="{971349DE-D259-40CD-B13B-19A9406EE3EB}"/>
                  </a:ext>
                </a:extLst>
              </p14:cNvPr>
              <p14:cNvContentPartPr/>
              <p14:nvPr/>
            </p14:nvContentPartPr>
            <p14:xfrm>
              <a:off x="6602022" y="387046"/>
              <a:ext cx="149400" cy="108000"/>
            </p14:xfrm>
          </p:contentPart>
        </mc:Choice>
        <mc:Fallback xmlns="">
          <p:pic>
            <p:nvPicPr>
              <p:cNvPr id="5143" name="Ink 5142">
                <a:extLst>
                  <a:ext uri="{FF2B5EF4-FFF2-40B4-BE49-F238E27FC236}">
                    <a16:creationId xmlns:a16="http://schemas.microsoft.com/office/drawing/2014/main" id="{971349DE-D259-40CD-B13B-19A9406EE3E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93022" y="378046"/>
                <a:ext cx="1670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144" name="Ink 5143">
                <a:extLst>
                  <a:ext uri="{FF2B5EF4-FFF2-40B4-BE49-F238E27FC236}">
                    <a16:creationId xmlns:a16="http://schemas.microsoft.com/office/drawing/2014/main" id="{D46E1E40-D033-456D-997D-6CAB5D0B3AAE}"/>
                  </a:ext>
                </a:extLst>
              </p14:cNvPr>
              <p14:cNvContentPartPr/>
              <p14:nvPr/>
            </p14:nvContentPartPr>
            <p14:xfrm>
              <a:off x="5944662" y="469486"/>
              <a:ext cx="224640" cy="51120"/>
            </p14:xfrm>
          </p:contentPart>
        </mc:Choice>
        <mc:Fallback xmlns="">
          <p:pic>
            <p:nvPicPr>
              <p:cNvPr id="5144" name="Ink 5143">
                <a:extLst>
                  <a:ext uri="{FF2B5EF4-FFF2-40B4-BE49-F238E27FC236}">
                    <a16:creationId xmlns:a16="http://schemas.microsoft.com/office/drawing/2014/main" id="{D46E1E40-D033-456D-997D-6CAB5D0B3A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35662" y="460486"/>
                <a:ext cx="242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80" name="Ink 5179">
                <a:extLst>
                  <a:ext uri="{FF2B5EF4-FFF2-40B4-BE49-F238E27FC236}">
                    <a16:creationId xmlns:a16="http://schemas.microsoft.com/office/drawing/2014/main" id="{2EC9F534-D2A7-4EC3-B1C2-A3EEB18941AD}"/>
                  </a:ext>
                </a:extLst>
              </p14:cNvPr>
              <p14:cNvContentPartPr/>
              <p14:nvPr/>
            </p14:nvContentPartPr>
            <p14:xfrm>
              <a:off x="2106702" y="4110886"/>
              <a:ext cx="337320" cy="158400"/>
            </p14:xfrm>
          </p:contentPart>
        </mc:Choice>
        <mc:Fallback xmlns="">
          <p:pic>
            <p:nvPicPr>
              <p:cNvPr id="5180" name="Ink 5179">
                <a:extLst>
                  <a:ext uri="{FF2B5EF4-FFF2-40B4-BE49-F238E27FC236}">
                    <a16:creationId xmlns:a16="http://schemas.microsoft.com/office/drawing/2014/main" id="{2EC9F534-D2A7-4EC3-B1C2-A3EEB18941A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97702" y="4102226"/>
                <a:ext cx="354960" cy="1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82" name="Ink 5181">
                <a:extLst>
                  <a:ext uri="{FF2B5EF4-FFF2-40B4-BE49-F238E27FC236}">
                    <a16:creationId xmlns:a16="http://schemas.microsoft.com/office/drawing/2014/main" id="{8F7DB8A7-048E-4584-89C1-52D666F7A79E}"/>
                  </a:ext>
                </a:extLst>
              </p14:cNvPr>
              <p14:cNvContentPartPr/>
              <p14:nvPr/>
            </p14:nvContentPartPr>
            <p14:xfrm>
              <a:off x="2033262" y="3856006"/>
              <a:ext cx="245160" cy="158760"/>
            </p14:xfrm>
          </p:contentPart>
        </mc:Choice>
        <mc:Fallback xmlns="">
          <p:pic>
            <p:nvPicPr>
              <p:cNvPr id="5182" name="Ink 5181">
                <a:extLst>
                  <a:ext uri="{FF2B5EF4-FFF2-40B4-BE49-F238E27FC236}">
                    <a16:creationId xmlns:a16="http://schemas.microsoft.com/office/drawing/2014/main" id="{8F7DB8A7-048E-4584-89C1-52D666F7A7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24622" y="3847006"/>
                <a:ext cx="262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16" name="Ink 5215">
                <a:extLst>
                  <a:ext uri="{FF2B5EF4-FFF2-40B4-BE49-F238E27FC236}">
                    <a16:creationId xmlns:a16="http://schemas.microsoft.com/office/drawing/2014/main" id="{F9EEE506-2C4D-48A9-8431-C0502B7E1E97}"/>
                  </a:ext>
                </a:extLst>
              </p14:cNvPr>
              <p14:cNvContentPartPr/>
              <p14:nvPr/>
            </p14:nvContentPartPr>
            <p14:xfrm>
              <a:off x="6249222" y="4252726"/>
              <a:ext cx="45000" cy="14040"/>
            </p14:xfrm>
          </p:contentPart>
        </mc:Choice>
        <mc:Fallback xmlns="">
          <p:pic>
            <p:nvPicPr>
              <p:cNvPr id="5216" name="Ink 5215">
                <a:extLst>
                  <a:ext uri="{FF2B5EF4-FFF2-40B4-BE49-F238E27FC236}">
                    <a16:creationId xmlns:a16="http://schemas.microsoft.com/office/drawing/2014/main" id="{F9EEE506-2C4D-48A9-8431-C0502B7E1E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0582" y="4244086"/>
                <a:ext cx="626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19" name="Ink 5218">
                <a:extLst>
                  <a:ext uri="{FF2B5EF4-FFF2-40B4-BE49-F238E27FC236}">
                    <a16:creationId xmlns:a16="http://schemas.microsoft.com/office/drawing/2014/main" id="{69A1A071-5EA6-4065-95E8-FEF7785AC922}"/>
                  </a:ext>
                </a:extLst>
              </p14:cNvPr>
              <p14:cNvContentPartPr/>
              <p14:nvPr/>
            </p14:nvContentPartPr>
            <p14:xfrm>
              <a:off x="6363342" y="4171366"/>
              <a:ext cx="128880" cy="190080"/>
            </p14:xfrm>
          </p:contentPart>
        </mc:Choice>
        <mc:Fallback xmlns="">
          <p:pic>
            <p:nvPicPr>
              <p:cNvPr id="5219" name="Ink 5218">
                <a:extLst>
                  <a:ext uri="{FF2B5EF4-FFF2-40B4-BE49-F238E27FC236}">
                    <a16:creationId xmlns:a16="http://schemas.microsoft.com/office/drawing/2014/main" id="{69A1A071-5EA6-4065-95E8-FEF7785AC92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54342" y="4162366"/>
                <a:ext cx="1465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20" name="Ink 5219">
                <a:extLst>
                  <a:ext uri="{FF2B5EF4-FFF2-40B4-BE49-F238E27FC236}">
                    <a16:creationId xmlns:a16="http://schemas.microsoft.com/office/drawing/2014/main" id="{B9E51A6B-45F0-4C88-9534-EF3632D5F33F}"/>
                  </a:ext>
                </a:extLst>
              </p14:cNvPr>
              <p14:cNvContentPartPr/>
              <p14:nvPr/>
            </p14:nvContentPartPr>
            <p14:xfrm>
              <a:off x="5823702" y="4089646"/>
              <a:ext cx="415080" cy="128520"/>
            </p14:xfrm>
          </p:contentPart>
        </mc:Choice>
        <mc:Fallback xmlns="">
          <p:pic>
            <p:nvPicPr>
              <p:cNvPr id="5220" name="Ink 5219">
                <a:extLst>
                  <a:ext uri="{FF2B5EF4-FFF2-40B4-BE49-F238E27FC236}">
                    <a16:creationId xmlns:a16="http://schemas.microsoft.com/office/drawing/2014/main" id="{B9E51A6B-45F0-4C88-9534-EF3632D5F3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14710" y="4081006"/>
                <a:ext cx="432705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21" name="Ink 5220">
                <a:extLst>
                  <a:ext uri="{FF2B5EF4-FFF2-40B4-BE49-F238E27FC236}">
                    <a16:creationId xmlns:a16="http://schemas.microsoft.com/office/drawing/2014/main" id="{EBE33E34-AC2F-469E-92FE-27D664722916}"/>
                  </a:ext>
                </a:extLst>
              </p14:cNvPr>
              <p14:cNvContentPartPr/>
              <p14:nvPr/>
            </p14:nvContentPartPr>
            <p14:xfrm>
              <a:off x="4889502" y="3970486"/>
              <a:ext cx="858240" cy="252360"/>
            </p14:xfrm>
          </p:contentPart>
        </mc:Choice>
        <mc:Fallback xmlns="">
          <p:pic>
            <p:nvPicPr>
              <p:cNvPr id="5221" name="Ink 5220">
                <a:extLst>
                  <a:ext uri="{FF2B5EF4-FFF2-40B4-BE49-F238E27FC236}">
                    <a16:creationId xmlns:a16="http://schemas.microsoft.com/office/drawing/2014/main" id="{EBE33E34-AC2F-469E-92FE-27D66472291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80502" y="3961834"/>
                <a:ext cx="875880" cy="270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58" name="Ink 5257">
                <a:extLst>
                  <a:ext uri="{FF2B5EF4-FFF2-40B4-BE49-F238E27FC236}">
                    <a16:creationId xmlns:a16="http://schemas.microsoft.com/office/drawing/2014/main" id="{C4C26F7F-7399-4730-9865-6515F13EF0A2}"/>
                  </a:ext>
                </a:extLst>
              </p14:cNvPr>
              <p14:cNvContentPartPr/>
              <p14:nvPr/>
            </p14:nvContentPartPr>
            <p14:xfrm>
              <a:off x="5448582" y="1346086"/>
              <a:ext cx="71280" cy="7200"/>
            </p14:xfrm>
          </p:contentPart>
        </mc:Choice>
        <mc:Fallback xmlns="">
          <p:pic>
            <p:nvPicPr>
              <p:cNvPr id="5258" name="Ink 5257">
                <a:extLst>
                  <a:ext uri="{FF2B5EF4-FFF2-40B4-BE49-F238E27FC236}">
                    <a16:creationId xmlns:a16="http://schemas.microsoft.com/office/drawing/2014/main" id="{C4C26F7F-7399-4730-9865-6515F13EF0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39582" y="1337086"/>
                <a:ext cx="88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59" name="Ink 5258">
                <a:extLst>
                  <a:ext uri="{FF2B5EF4-FFF2-40B4-BE49-F238E27FC236}">
                    <a16:creationId xmlns:a16="http://schemas.microsoft.com/office/drawing/2014/main" id="{6C4E1F95-6421-4E64-BF5D-194BE84B011A}"/>
                  </a:ext>
                </a:extLst>
              </p14:cNvPr>
              <p14:cNvContentPartPr/>
              <p14:nvPr/>
            </p14:nvContentPartPr>
            <p14:xfrm>
              <a:off x="5458302" y="1316206"/>
              <a:ext cx="53640" cy="2880"/>
            </p14:xfrm>
          </p:contentPart>
        </mc:Choice>
        <mc:Fallback xmlns="">
          <p:pic>
            <p:nvPicPr>
              <p:cNvPr id="5259" name="Ink 5258">
                <a:extLst>
                  <a:ext uri="{FF2B5EF4-FFF2-40B4-BE49-F238E27FC236}">
                    <a16:creationId xmlns:a16="http://schemas.microsoft.com/office/drawing/2014/main" id="{6C4E1F95-6421-4E64-BF5D-194BE84B01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49662" y="1307206"/>
                <a:ext cx="712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68" name="Ink 5267">
                <a:extLst>
                  <a:ext uri="{FF2B5EF4-FFF2-40B4-BE49-F238E27FC236}">
                    <a16:creationId xmlns:a16="http://schemas.microsoft.com/office/drawing/2014/main" id="{B3F27676-C96C-4D1D-A5E1-E0D7AD6C32AE}"/>
                  </a:ext>
                </a:extLst>
              </p14:cNvPr>
              <p14:cNvContentPartPr/>
              <p14:nvPr/>
            </p14:nvContentPartPr>
            <p14:xfrm>
              <a:off x="5579982" y="1215406"/>
              <a:ext cx="399600" cy="206640"/>
            </p14:xfrm>
          </p:contentPart>
        </mc:Choice>
        <mc:Fallback xmlns="">
          <p:pic>
            <p:nvPicPr>
              <p:cNvPr id="5268" name="Ink 5267">
                <a:extLst>
                  <a:ext uri="{FF2B5EF4-FFF2-40B4-BE49-F238E27FC236}">
                    <a16:creationId xmlns:a16="http://schemas.microsoft.com/office/drawing/2014/main" id="{B3F27676-C96C-4D1D-A5E1-E0D7AD6C32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70990" y="1206422"/>
                <a:ext cx="417224" cy="224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69" name="Ink 5268">
                <a:extLst>
                  <a:ext uri="{FF2B5EF4-FFF2-40B4-BE49-F238E27FC236}">
                    <a16:creationId xmlns:a16="http://schemas.microsoft.com/office/drawing/2014/main" id="{6B379AA3-32BB-4BB7-8C17-990A41BD8947}"/>
                  </a:ext>
                </a:extLst>
              </p14:cNvPr>
              <p14:cNvContentPartPr/>
              <p14:nvPr/>
            </p14:nvContentPartPr>
            <p14:xfrm>
              <a:off x="4270302" y="982126"/>
              <a:ext cx="1080000" cy="480240"/>
            </p14:xfrm>
          </p:contentPart>
        </mc:Choice>
        <mc:Fallback xmlns="">
          <p:pic>
            <p:nvPicPr>
              <p:cNvPr id="5269" name="Ink 5268">
                <a:extLst>
                  <a:ext uri="{FF2B5EF4-FFF2-40B4-BE49-F238E27FC236}">
                    <a16:creationId xmlns:a16="http://schemas.microsoft.com/office/drawing/2014/main" id="{6B379AA3-32BB-4BB7-8C17-990A41BD89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61662" y="973480"/>
                <a:ext cx="1097640" cy="49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78" name="Ink 5277">
                <a:extLst>
                  <a:ext uri="{FF2B5EF4-FFF2-40B4-BE49-F238E27FC236}">
                    <a16:creationId xmlns:a16="http://schemas.microsoft.com/office/drawing/2014/main" id="{40D6BF10-89C7-4528-9E74-6718EED7978A}"/>
                  </a:ext>
                </a:extLst>
              </p14:cNvPr>
              <p14:cNvContentPartPr/>
              <p14:nvPr/>
            </p14:nvContentPartPr>
            <p14:xfrm>
              <a:off x="6157422" y="1045126"/>
              <a:ext cx="171360" cy="136080"/>
            </p14:xfrm>
          </p:contentPart>
        </mc:Choice>
        <mc:Fallback xmlns="">
          <p:pic>
            <p:nvPicPr>
              <p:cNvPr id="5278" name="Ink 5277">
                <a:extLst>
                  <a:ext uri="{FF2B5EF4-FFF2-40B4-BE49-F238E27FC236}">
                    <a16:creationId xmlns:a16="http://schemas.microsoft.com/office/drawing/2014/main" id="{40D6BF10-89C7-4528-9E74-6718EED7978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48441" y="1036486"/>
                <a:ext cx="188963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79" name="Ink 5278">
                <a:extLst>
                  <a:ext uri="{FF2B5EF4-FFF2-40B4-BE49-F238E27FC236}">
                    <a16:creationId xmlns:a16="http://schemas.microsoft.com/office/drawing/2014/main" id="{4936C3E9-6907-43CC-B5CA-4297145DE231}"/>
                  </a:ext>
                </a:extLst>
              </p14:cNvPr>
              <p14:cNvContentPartPr/>
              <p14:nvPr/>
            </p14:nvContentPartPr>
            <p14:xfrm>
              <a:off x="6043662" y="1205326"/>
              <a:ext cx="293040" cy="255960"/>
            </p14:xfrm>
          </p:contentPart>
        </mc:Choice>
        <mc:Fallback xmlns="">
          <p:pic>
            <p:nvPicPr>
              <p:cNvPr id="5279" name="Ink 5278">
                <a:extLst>
                  <a:ext uri="{FF2B5EF4-FFF2-40B4-BE49-F238E27FC236}">
                    <a16:creationId xmlns:a16="http://schemas.microsoft.com/office/drawing/2014/main" id="{4936C3E9-6907-43CC-B5CA-4297145DE2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35022" y="1196326"/>
                <a:ext cx="3106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284" name="Ink 5283">
                <a:extLst>
                  <a:ext uri="{FF2B5EF4-FFF2-40B4-BE49-F238E27FC236}">
                    <a16:creationId xmlns:a16="http://schemas.microsoft.com/office/drawing/2014/main" id="{BD372153-46AB-46A0-BF3D-A8854A2BBC5C}"/>
                  </a:ext>
                </a:extLst>
              </p14:cNvPr>
              <p14:cNvContentPartPr/>
              <p14:nvPr/>
            </p14:nvContentPartPr>
            <p14:xfrm>
              <a:off x="6591942" y="3893806"/>
              <a:ext cx="667800" cy="543240"/>
            </p14:xfrm>
          </p:contentPart>
        </mc:Choice>
        <mc:Fallback xmlns="">
          <p:pic>
            <p:nvPicPr>
              <p:cNvPr id="5284" name="Ink 5283">
                <a:extLst>
                  <a:ext uri="{FF2B5EF4-FFF2-40B4-BE49-F238E27FC236}">
                    <a16:creationId xmlns:a16="http://schemas.microsoft.com/office/drawing/2014/main" id="{BD372153-46AB-46A0-BF3D-A8854A2BBC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83302" y="3885166"/>
                <a:ext cx="68544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86" name="Ink 5285">
                <a:extLst>
                  <a:ext uri="{FF2B5EF4-FFF2-40B4-BE49-F238E27FC236}">
                    <a16:creationId xmlns:a16="http://schemas.microsoft.com/office/drawing/2014/main" id="{B0BD89A2-7AC8-44F4-ACE5-305E1312878D}"/>
                  </a:ext>
                </a:extLst>
              </p14:cNvPr>
              <p14:cNvContentPartPr/>
              <p14:nvPr/>
            </p14:nvContentPartPr>
            <p14:xfrm>
              <a:off x="2538702" y="3676726"/>
              <a:ext cx="2080440" cy="738000"/>
            </p14:xfrm>
          </p:contentPart>
        </mc:Choice>
        <mc:Fallback xmlns="">
          <p:pic>
            <p:nvPicPr>
              <p:cNvPr id="5286" name="Ink 5285">
                <a:extLst>
                  <a:ext uri="{FF2B5EF4-FFF2-40B4-BE49-F238E27FC236}">
                    <a16:creationId xmlns:a16="http://schemas.microsoft.com/office/drawing/2014/main" id="{B0BD89A2-7AC8-44F4-ACE5-305E131287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30062" y="3667726"/>
                <a:ext cx="209808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293" name="Ink 5292">
                <a:extLst>
                  <a:ext uri="{FF2B5EF4-FFF2-40B4-BE49-F238E27FC236}">
                    <a16:creationId xmlns:a16="http://schemas.microsoft.com/office/drawing/2014/main" id="{7E5D47D6-7CEE-43E1-9641-C5CAE19DFB5B}"/>
                  </a:ext>
                </a:extLst>
              </p14:cNvPr>
              <p14:cNvContentPartPr/>
              <p14:nvPr/>
            </p14:nvContentPartPr>
            <p14:xfrm>
              <a:off x="1105542" y="3699766"/>
              <a:ext cx="795960" cy="485280"/>
            </p14:xfrm>
          </p:contentPart>
        </mc:Choice>
        <mc:Fallback xmlns="">
          <p:pic>
            <p:nvPicPr>
              <p:cNvPr id="5293" name="Ink 5292">
                <a:extLst>
                  <a:ext uri="{FF2B5EF4-FFF2-40B4-BE49-F238E27FC236}">
                    <a16:creationId xmlns:a16="http://schemas.microsoft.com/office/drawing/2014/main" id="{7E5D47D6-7CEE-43E1-9641-C5CAE19DFB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6542" y="3691126"/>
                <a:ext cx="813600" cy="50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7FD168-754E-4CAD-9001-A09AB7670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DB8BB3-30C4-4676-AC66-F423FFA92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5922169" cy="404813"/>
          </a:xfrm>
        </p:spPr>
        <p:txBody>
          <a:bodyPr>
            <a:normAutofit/>
          </a:bodyPr>
          <a:lstStyle/>
          <a:p>
            <a:r>
              <a:rPr lang="en-US" dirty="0"/>
              <a:t>Marginal Costs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9CFA1-2DD5-4FF0-90F6-8454540A7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A company manufactures two types of skis, the Lightning and the Alpine models. Suppose the joint-cost function for producing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pairs of the Lightning model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pairs of the Alpine model per week is</a:t>
                </a:r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1200" dirty="0"/>
                  <a:t> is expressed in dollars. Determine the marginal costs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en-US" sz="1200" dirty="0"/>
                  <a:t> when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US" alt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altLang="en-US" sz="1200" dirty="0"/>
                  <a:t> and interpret the results.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D9CFA1-2DD5-4FF0-90F6-8454540A7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8CF033D-140F-48C2-9D52-C98183C6690B}"/>
                  </a:ext>
                </a:extLst>
              </p:cNvPr>
              <p:cNvSpPr txBox="1"/>
              <p:nvPr/>
            </p:nvSpPr>
            <p:spPr bwMode="auto">
              <a:xfrm>
                <a:off x="2719387" y="2338405"/>
                <a:ext cx="3705225" cy="352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=0.07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+75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+85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+6000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88CF033D-140F-48C2-9D52-C98183C66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9387" y="2338405"/>
                <a:ext cx="3705225" cy="352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37F4E0-7483-41A8-9536-AD48C81F3E5B}"/>
                  </a:ext>
                </a:extLst>
              </p14:cNvPr>
              <p14:cNvContentPartPr/>
              <p14:nvPr/>
            </p14:nvContentPartPr>
            <p14:xfrm>
              <a:off x="5163822" y="1909846"/>
              <a:ext cx="255960" cy="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37F4E0-7483-41A8-9536-AD48C81F3E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5182" y="1901206"/>
                <a:ext cx="273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E90EE0E-FBB4-411E-AC39-2654686AC396}"/>
                  </a:ext>
                </a:extLst>
              </p14:cNvPr>
              <p14:cNvContentPartPr/>
              <p14:nvPr/>
            </p14:nvContentPartPr>
            <p14:xfrm>
              <a:off x="5187582" y="1566406"/>
              <a:ext cx="92520" cy="10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E90EE0E-FBB4-411E-AC39-2654686AC3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8942" y="1557406"/>
                <a:ext cx="1101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D8A89E8-3A0D-4CC1-88B1-5E6390084329}"/>
                  </a:ext>
                </a:extLst>
              </p14:cNvPr>
              <p14:cNvContentPartPr/>
              <p14:nvPr/>
            </p14:nvContentPartPr>
            <p14:xfrm>
              <a:off x="779382" y="3462526"/>
              <a:ext cx="57960" cy="90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D8A89E8-3A0D-4CC1-88B1-5E63900843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382" y="3453886"/>
                <a:ext cx="75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6F3D96-DA13-4BDF-9F57-50A6C4ACB9EA}"/>
                  </a:ext>
                </a:extLst>
              </p14:cNvPr>
              <p14:cNvContentPartPr/>
              <p14:nvPr/>
            </p14:nvContentPartPr>
            <p14:xfrm>
              <a:off x="852822" y="3612286"/>
              <a:ext cx="588960" cy="17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6F3D96-DA13-4BDF-9F57-50A6C4ACB9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3822" y="3603646"/>
                <a:ext cx="606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295AD02-23C2-4F94-8C62-7256A64558E8}"/>
                  </a:ext>
                </a:extLst>
              </p14:cNvPr>
              <p14:cNvContentPartPr/>
              <p14:nvPr/>
            </p14:nvContentPartPr>
            <p14:xfrm>
              <a:off x="913662" y="3457846"/>
              <a:ext cx="469440" cy="132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295AD02-23C2-4F94-8C62-7256A64558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4662" y="3448846"/>
                <a:ext cx="4870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29A74E7-7540-47B3-863A-20DB78FC05D3}"/>
                  </a:ext>
                </a:extLst>
              </p14:cNvPr>
              <p14:cNvContentPartPr/>
              <p14:nvPr/>
            </p14:nvContentPartPr>
            <p14:xfrm>
              <a:off x="1592262" y="3653686"/>
              <a:ext cx="77400" cy="10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29A74E7-7540-47B3-863A-20DB78FC05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83262" y="3644686"/>
                <a:ext cx="95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318280A-35AE-4949-97DC-67C428BD9DEB}"/>
                  </a:ext>
                </a:extLst>
              </p14:cNvPr>
              <p14:cNvContentPartPr/>
              <p14:nvPr/>
            </p14:nvContentPartPr>
            <p14:xfrm>
              <a:off x="1549062" y="3624166"/>
              <a:ext cx="107280" cy="5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318280A-35AE-4949-97DC-67C428BD9DE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0422" y="3615166"/>
                <a:ext cx="124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40F486E-0F87-4F5A-A5BB-E61FE2EE701D}"/>
                  </a:ext>
                </a:extLst>
              </p14:cNvPr>
              <p14:cNvContentPartPr/>
              <p14:nvPr/>
            </p14:nvContentPartPr>
            <p14:xfrm>
              <a:off x="1022022" y="3682126"/>
              <a:ext cx="216360" cy="106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40F486E-0F87-4F5A-A5BB-E61FE2EE70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3368" y="3673126"/>
                <a:ext cx="234029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30CBD5-D031-4C1D-B90C-52CEDDEE9728}"/>
                  </a:ext>
                </a:extLst>
              </p14:cNvPr>
              <p14:cNvContentPartPr/>
              <p14:nvPr/>
            </p14:nvContentPartPr>
            <p14:xfrm>
              <a:off x="3512502" y="2562526"/>
              <a:ext cx="336960" cy="57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30CBD5-D031-4C1D-B90C-52CEDDEE97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03862" y="2553886"/>
                <a:ext cx="3546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26C8A67-5215-4A33-8AEA-127C29952C0C}"/>
                  </a:ext>
                </a:extLst>
              </p14:cNvPr>
              <p14:cNvContentPartPr/>
              <p14:nvPr/>
            </p14:nvContentPartPr>
            <p14:xfrm>
              <a:off x="2011302" y="3555766"/>
              <a:ext cx="624600" cy="141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26C8A67-5215-4A33-8AEA-127C29952C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2662" y="3546766"/>
                <a:ext cx="642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0D8F769-867E-44F5-B04D-80F4A4255C2B}"/>
                  </a:ext>
                </a:extLst>
              </p14:cNvPr>
              <p14:cNvContentPartPr/>
              <p14:nvPr/>
            </p14:nvContentPartPr>
            <p14:xfrm>
              <a:off x="1825902" y="3575926"/>
              <a:ext cx="126720" cy="74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0D8F769-867E-44F5-B04D-80F4A4255C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16902" y="3566926"/>
                <a:ext cx="144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198F451-5F15-46C4-BAE9-E6F5DCEDD07A}"/>
                  </a:ext>
                </a:extLst>
              </p14:cNvPr>
              <p14:cNvContentPartPr/>
              <p14:nvPr/>
            </p14:nvContentPartPr>
            <p14:xfrm>
              <a:off x="3306942" y="3694006"/>
              <a:ext cx="66600" cy="10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198F451-5F15-46C4-BAE9-E6F5DCEDD0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7942" y="3685366"/>
                <a:ext cx="842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617534B-27F2-4937-990B-38B363D94790}"/>
                  </a:ext>
                </a:extLst>
              </p14:cNvPr>
              <p14:cNvContentPartPr/>
              <p14:nvPr/>
            </p14:nvContentPartPr>
            <p14:xfrm>
              <a:off x="3296142" y="3664126"/>
              <a:ext cx="75960" cy="8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617534B-27F2-4937-990B-38B363D947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87142" y="3655486"/>
                <a:ext cx="93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78922E8-824F-4F68-9E94-DA9F13FD0875}"/>
                  </a:ext>
                </a:extLst>
              </p14:cNvPr>
              <p14:cNvContentPartPr/>
              <p14:nvPr/>
            </p14:nvContentPartPr>
            <p14:xfrm>
              <a:off x="3100662" y="3593206"/>
              <a:ext cx="102960" cy="99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78922E8-824F-4F68-9E94-DA9F13FD087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91662" y="3584597"/>
                <a:ext cx="120600" cy="117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6EF51C8-0AA0-4380-B8DE-F22712C3D9F4}"/>
                  </a:ext>
                </a:extLst>
              </p14:cNvPr>
              <p14:cNvContentPartPr/>
              <p14:nvPr/>
            </p14:nvContentPartPr>
            <p14:xfrm>
              <a:off x="2950542" y="3578806"/>
              <a:ext cx="87840" cy="111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6EF51C8-0AA0-4380-B8DE-F22712C3D9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41505" y="3570166"/>
                <a:ext cx="105553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A3B0001-B460-499E-81EB-BC5BE52B0A71}"/>
                  </a:ext>
                </a:extLst>
              </p14:cNvPr>
              <p14:cNvContentPartPr/>
              <p14:nvPr/>
            </p14:nvContentPartPr>
            <p14:xfrm>
              <a:off x="2750022" y="3623806"/>
              <a:ext cx="93600" cy="73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A3B0001-B460-499E-81EB-BC5BE52B0A7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41022" y="3614806"/>
                <a:ext cx="1112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069B469-F9F1-4CA8-935F-BD661163ACC0}"/>
                  </a:ext>
                </a:extLst>
              </p14:cNvPr>
              <p14:cNvContentPartPr/>
              <p14:nvPr/>
            </p14:nvContentPartPr>
            <p14:xfrm>
              <a:off x="817182" y="4041046"/>
              <a:ext cx="66960" cy="91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069B469-F9F1-4CA8-935F-BD661163AC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182" y="4032406"/>
                <a:ext cx="84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E1B8223-C72C-48D6-8993-379EEA7CDA9C}"/>
                  </a:ext>
                </a:extLst>
              </p14:cNvPr>
              <p14:cNvContentPartPr/>
              <p14:nvPr/>
            </p14:nvContentPartPr>
            <p14:xfrm>
              <a:off x="883062" y="4192966"/>
              <a:ext cx="570960" cy="10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E1B8223-C72C-48D6-8993-379EEA7CDA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4062" y="4183966"/>
                <a:ext cx="5886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E74B6A6-EE7A-4D40-867B-A9F0366E9D39}"/>
                  </a:ext>
                </a:extLst>
              </p14:cNvPr>
              <p14:cNvContentPartPr/>
              <p14:nvPr/>
            </p14:nvContentPartPr>
            <p14:xfrm>
              <a:off x="1032102" y="4259566"/>
              <a:ext cx="45000" cy="72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E74B6A6-EE7A-4D40-867B-A9F0366E9D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3102" y="4250926"/>
                <a:ext cx="626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28417B2-A9D1-4090-A8BA-73ECB259E7C0}"/>
                  </a:ext>
                </a:extLst>
              </p14:cNvPr>
              <p14:cNvContentPartPr/>
              <p14:nvPr/>
            </p14:nvContentPartPr>
            <p14:xfrm>
              <a:off x="1130742" y="4281166"/>
              <a:ext cx="83520" cy="108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28417B2-A9D1-4090-A8BA-73ECB259E7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2102" y="4272526"/>
                <a:ext cx="1011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D4AD7BE-1EAA-4665-A29F-01DB5A98FA81}"/>
                  </a:ext>
                </a:extLst>
              </p14:cNvPr>
              <p14:cNvContentPartPr/>
              <p14:nvPr/>
            </p14:nvContentPartPr>
            <p14:xfrm>
              <a:off x="1608102" y="4224286"/>
              <a:ext cx="79200" cy="6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D4AD7BE-1EAA-4665-A29F-01DB5A98FA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99462" y="4215286"/>
                <a:ext cx="96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112451A-B08E-4D05-93C7-AE1096547E3B}"/>
                  </a:ext>
                </a:extLst>
              </p14:cNvPr>
              <p14:cNvContentPartPr/>
              <p14:nvPr/>
            </p14:nvContentPartPr>
            <p14:xfrm>
              <a:off x="1596582" y="4193326"/>
              <a:ext cx="106200" cy="5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112451A-B08E-4D05-93C7-AE1096547E3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87582" y="4184686"/>
                <a:ext cx="1238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6C165EE-312C-4394-B952-D7CA0B024FF1}"/>
                  </a:ext>
                </a:extLst>
              </p14:cNvPr>
              <p14:cNvContentPartPr/>
              <p14:nvPr/>
            </p14:nvContentPartPr>
            <p14:xfrm>
              <a:off x="945342" y="4029886"/>
              <a:ext cx="451800" cy="133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6C165EE-312C-4394-B952-D7CA0B024F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36695" y="4020910"/>
                <a:ext cx="469454" cy="1511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E2F71F7-7804-4C37-9371-9FA295E5323F}"/>
                  </a:ext>
                </a:extLst>
              </p14:cNvPr>
              <p14:cNvContentPartPr/>
              <p14:nvPr/>
            </p14:nvContentPartPr>
            <p14:xfrm>
              <a:off x="1868382" y="4141486"/>
              <a:ext cx="58680" cy="108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E2F71F7-7804-4C37-9371-9FA295E5323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59742" y="4132486"/>
                <a:ext cx="76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43EC077-6012-4E9E-8751-6C995C4EFF92}"/>
                  </a:ext>
                </a:extLst>
              </p14:cNvPr>
              <p14:cNvContentPartPr/>
              <p14:nvPr/>
            </p14:nvContentPartPr>
            <p14:xfrm>
              <a:off x="2000142" y="4176046"/>
              <a:ext cx="116640" cy="95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43EC077-6012-4E9E-8751-6C995C4EFF9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91502" y="4167012"/>
                <a:ext cx="134280" cy="11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BEFA145-B4F3-4B35-9756-F48BECDD8840}"/>
                  </a:ext>
                </a:extLst>
              </p14:cNvPr>
              <p14:cNvContentPartPr/>
              <p14:nvPr/>
            </p14:nvContentPartPr>
            <p14:xfrm>
              <a:off x="6777702" y="2683126"/>
              <a:ext cx="383040" cy="441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BEFA145-B4F3-4B35-9756-F48BECDD884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69062" y="2674133"/>
                <a:ext cx="400680" cy="459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EA0DE7C-F75A-4499-A1A0-83D646978C20}"/>
                  </a:ext>
                </a:extLst>
              </p14:cNvPr>
              <p14:cNvContentPartPr/>
              <p14:nvPr/>
            </p14:nvContentPartPr>
            <p14:xfrm>
              <a:off x="3872862" y="1472446"/>
              <a:ext cx="635760" cy="482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EA0DE7C-F75A-4499-A1A0-83D646978C2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64222" y="1463446"/>
                <a:ext cx="6534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9341C70-F73B-4B4E-A859-0EE4AD854E9C}"/>
                  </a:ext>
                </a:extLst>
              </p14:cNvPr>
              <p14:cNvContentPartPr/>
              <p14:nvPr/>
            </p14:nvContentPartPr>
            <p14:xfrm>
              <a:off x="6023502" y="2688526"/>
              <a:ext cx="327960" cy="379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9341C70-F73B-4B4E-A859-0EE4AD854E9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14502" y="2679526"/>
                <a:ext cx="3456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3286E1E-FE74-48E0-A651-9C94230A8FDE}"/>
                  </a:ext>
                </a:extLst>
              </p14:cNvPr>
              <p14:cNvContentPartPr/>
              <p14:nvPr/>
            </p14:nvContentPartPr>
            <p14:xfrm>
              <a:off x="5007222" y="3593206"/>
              <a:ext cx="793080" cy="328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3286E1E-FE74-48E0-A651-9C94230A8F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98222" y="3584557"/>
                <a:ext cx="810720" cy="345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E1EF8D-8744-48AE-A73B-7539B6B4B659}"/>
                  </a:ext>
                </a:extLst>
              </p14:cNvPr>
              <p14:cNvContentPartPr/>
              <p14:nvPr/>
            </p14:nvContentPartPr>
            <p14:xfrm>
              <a:off x="5942142" y="3843046"/>
              <a:ext cx="78120" cy="12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E1EF8D-8744-48AE-A73B-7539B6B4B6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33502" y="3834046"/>
                <a:ext cx="957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F206727-2353-4FA2-B719-AC8394AFEEDA}"/>
                  </a:ext>
                </a:extLst>
              </p14:cNvPr>
              <p14:cNvContentPartPr/>
              <p14:nvPr/>
            </p14:nvContentPartPr>
            <p14:xfrm>
              <a:off x="5938542" y="3809926"/>
              <a:ext cx="70560" cy="79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F206727-2353-4FA2-B719-AC8394AFEED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29542" y="3800926"/>
                <a:ext cx="88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8058A72-52B4-408D-9B18-7FD7E1103787}"/>
                  </a:ext>
                </a:extLst>
              </p14:cNvPr>
              <p14:cNvContentPartPr/>
              <p14:nvPr/>
            </p14:nvContentPartPr>
            <p14:xfrm>
              <a:off x="7020342" y="3814246"/>
              <a:ext cx="100800" cy="99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8058A72-52B4-408D-9B18-7FD7E11037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11342" y="3805606"/>
                <a:ext cx="1184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38D08F3-368D-4513-B2CF-612802363A9B}"/>
                  </a:ext>
                </a:extLst>
              </p14:cNvPr>
              <p14:cNvContentPartPr/>
              <p14:nvPr/>
            </p14:nvContentPartPr>
            <p14:xfrm>
              <a:off x="6209982" y="3753406"/>
              <a:ext cx="744480" cy="149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38D08F3-368D-4513-B2CF-612802363A9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01338" y="3744406"/>
                <a:ext cx="762129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EC36A9D-334B-4EC7-B988-0A68522F36C7}"/>
                  </a:ext>
                </a:extLst>
              </p14:cNvPr>
              <p14:cNvContentPartPr/>
              <p14:nvPr/>
            </p14:nvContentPartPr>
            <p14:xfrm>
              <a:off x="2810862" y="446086"/>
              <a:ext cx="360" cy="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EC36A9D-334B-4EC7-B988-0A68522F36C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01862" y="437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2D69071-63F9-47BB-A4FE-1FC8730234DC}"/>
                  </a:ext>
                </a:extLst>
              </p14:cNvPr>
              <p14:cNvContentPartPr/>
              <p14:nvPr/>
            </p14:nvContentPartPr>
            <p14:xfrm>
              <a:off x="2771622" y="292366"/>
              <a:ext cx="69840" cy="96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2D69071-63F9-47BB-A4FE-1FC8730234D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762982" y="283726"/>
                <a:ext cx="874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862F8F1-CEF6-4928-884B-D083ED25F8B9}"/>
                  </a:ext>
                </a:extLst>
              </p14:cNvPr>
              <p14:cNvContentPartPr/>
              <p14:nvPr/>
            </p14:nvContentPartPr>
            <p14:xfrm>
              <a:off x="2913462" y="274006"/>
              <a:ext cx="477000" cy="1479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862F8F1-CEF6-4928-884B-D083ED25F8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04815" y="265006"/>
                <a:ext cx="494653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65709BF-9B4D-4A8C-A690-064C8C8987E9}"/>
                  </a:ext>
                </a:extLst>
              </p14:cNvPr>
              <p14:cNvContentPartPr/>
              <p14:nvPr/>
            </p14:nvContentPartPr>
            <p14:xfrm>
              <a:off x="7184142" y="3550726"/>
              <a:ext cx="712080" cy="584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65709BF-9B4D-4A8C-A690-064C8C8987E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75502" y="3541726"/>
                <a:ext cx="72972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2D98C86-6A55-4538-9F69-6FB49976279E}"/>
                  </a:ext>
                </a:extLst>
              </p14:cNvPr>
              <p14:cNvContentPartPr/>
              <p14:nvPr/>
            </p14:nvContentPartPr>
            <p14:xfrm>
              <a:off x="2968542" y="535006"/>
              <a:ext cx="51120" cy="85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2D98C86-6A55-4538-9F69-6FB49976279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59902" y="526006"/>
                <a:ext cx="687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F56F10E-2C4B-476C-BADB-0578EFA5DAF3}"/>
                  </a:ext>
                </a:extLst>
              </p14:cNvPr>
              <p14:cNvContentPartPr/>
              <p14:nvPr/>
            </p14:nvContentPartPr>
            <p14:xfrm>
              <a:off x="3529782" y="446446"/>
              <a:ext cx="207000" cy="137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F56F10E-2C4B-476C-BADB-0578EFA5DA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20782" y="437446"/>
                <a:ext cx="2246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97D540D-4B59-443B-914E-7ECAD47237EA}"/>
                  </a:ext>
                </a:extLst>
              </p14:cNvPr>
              <p14:cNvContentPartPr/>
              <p14:nvPr/>
            </p14:nvContentPartPr>
            <p14:xfrm>
              <a:off x="3080862" y="567766"/>
              <a:ext cx="98280" cy="583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97D540D-4B59-443B-914E-7ECAD47237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71862" y="559126"/>
                <a:ext cx="1159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F45BFDA-15BF-495A-A08D-A975CE579B4C}"/>
                  </a:ext>
                </a:extLst>
              </p14:cNvPr>
              <p14:cNvContentPartPr/>
              <p14:nvPr/>
            </p14:nvContentPartPr>
            <p14:xfrm>
              <a:off x="2809422" y="468406"/>
              <a:ext cx="586440" cy="24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F45BFDA-15BF-495A-A08D-A975CE579B4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00422" y="459766"/>
                <a:ext cx="6040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0010443-B304-40C7-9BDD-A2EE91970280}"/>
                  </a:ext>
                </a:extLst>
              </p14:cNvPr>
              <p14:cNvContentPartPr/>
              <p14:nvPr/>
            </p14:nvContentPartPr>
            <p14:xfrm>
              <a:off x="4002102" y="431686"/>
              <a:ext cx="104040" cy="86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0010443-B304-40C7-9BDD-A2EE9197028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93462" y="422686"/>
                <a:ext cx="1216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168E093-FEF6-47F6-9021-57170394593A}"/>
                  </a:ext>
                </a:extLst>
              </p14:cNvPr>
              <p14:cNvContentPartPr/>
              <p14:nvPr/>
            </p14:nvContentPartPr>
            <p14:xfrm>
              <a:off x="4633542" y="451486"/>
              <a:ext cx="130320" cy="1195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168E093-FEF6-47F6-9021-57170394593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24542" y="442846"/>
                <a:ext cx="147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6FBC646-151F-490C-889F-86363A43C696}"/>
                  </a:ext>
                </a:extLst>
              </p14:cNvPr>
              <p14:cNvContentPartPr/>
              <p14:nvPr/>
            </p14:nvContentPartPr>
            <p14:xfrm>
              <a:off x="4201902" y="405406"/>
              <a:ext cx="376920" cy="1857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6FBC646-151F-490C-889F-86363A43C69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92902" y="396749"/>
                <a:ext cx="394560" cy="203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39E1EA8-D991-4EED-9429-C9EA2D6CCC07}"/>
                  </a:ext>
                </a:extLst>
              </p14:cNvPr>
              <p14:cNvContentPartPr/>
              <p14:nvPr/>
            </p14:nvContentPartPr>
            <p14:xfrm>
              <a:off x="4961502" y="537886"/>
              <a:ext cx="71280" cy="162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39E1EA8-D991-4EED-9429-C9EA2D6CCC0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952502" y="529246"/>
                <a:ext cx="889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979A674-057F-4D63-ACBD-B538F680CADC}"/>
                  </a:ext>
                </a:extLst>
              </p14:cNvPr>
              <p14:cNvContentPartPr/>
              <p14:nvPr/>
            </p14:nvContentPartPr>
            <p14:xfrm>
              <a:off x="4973022" y="490366"/>
              <a:ext cx="91440" cy="97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979A674-057F-4D63-ACBD-B538F680CAD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964382" y="481366"/>
                <a:ext cx="1090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7398287-3D8E-4A7A-BC67-B30B9709C132}"/>
                  </a:ext>
                </a:extLst>
              </p14:cNvPr>
              <p14:cNvContentPartPr/>
              <p14:nvPr/>
            </p14:nvContentPartPr>
            <p14:xfrm>
              <a:off x="5213142" y="457246"/>
              <a:ext cx="85320" cy="75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7398287-3D8E-4A7A-BC67-B30B9709C13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04142" y="448246"/>
                <a:ext cx="1029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CA4C453-9434-4889-B83D-C08036DAFC8A}"/>
                  </a:ext>
                </a:extLst>
              </p14:cNvPr>
              <p14:cNvContentPartPr/>
              <p14:nvPr/>
            </p14:nvContentPartPr>
            <p14:xfrm>
              <a:off x="5701302" y="495046"/>
              <a:ext cx="57600" cy="118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CA4C453-9434-4889-B83D-C08036DAFC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2302" y="486046"/>
                <a:ext cx="75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4B2B3BB-DD47-4A1A-A3D9-B56227D3DD29}"/>
                  </a:ext>
                </a:extLst>
              </p14:cNvPr>
              <p14:cNvContentPartPr/>
              <p14:nvPr/>
            </p14:nvContentPartPr>
            <p14:xfrm>
              <a:off x="5839902" y="512326"/>
              <a:ext cx="82800" cy="114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4B2B3BB-DD47-4A1A-A3D9-B56227D3DD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31262" y="503686"/>
                <a:ext cx="1004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476A920A-30B5-4121-81DA-8D9792F657E5}"/>
                  </a:ext>
                </a:extLst>
              </p14:cNvPr>
              <p14:cNvContentPartPr/>
              <p14:nvPr/>
            </p14:nvContentPartPr>
            <p14:xfrm>
              <a:off x="5983542" y="486046"/>
              <a:ext cx="37080" cy="1062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476A920A-30B5-4121-81DA-8D9792F657E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74542" y="477046"/>
                <a:ext cx="547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22CD604-0317-4C54-B397-2EE8FB6FBD24}"/>
                  </a:ext>
                </a:extLst>
              </p14:cNvPr>
              <p14:cNvContentPartPr/>
              <p14:nvPr/>
            </p14:nvContentPartPr>
            <p14:xfrm>
              <a:off x="6098742" y="582526"/>
              <a:ext cx="82440" cy="43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22CD604-0317-4C54-B397-2EE8FB6FBD2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090102" y="573886"/>
                <a:ext cx="1000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BE1FABE-C19D-41DE-8646-36A9275D9118}"/>
                  </a:ext>
                </a:extLst>
              </p14:cNvPr>
              <p14:cNvContentPartPr/>
              <p14:nvPr/>
            </p14:nvContentPartPr>
            <p14:xfrm>
              <a:off x="5857542" y="386326"/>
              <a:ext cx="64440" cy="84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BE1FABE-C19D-41DE-8646-36A9275D911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48542" y="377686"/>
                <a:ext cx="820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0B85A8F-F9C8-4796-A9F2-391135462724}"/>
                  </a:ext>
                </a:extLst>
              </p14:cNvPr>
              <p14:cNvContentPartPr/>
              <p14:nvPr/>
            </p14:nvContentPartPr>
            <p14:xfrm>
              <a:off x="5880222" y="279406"/>
              <a:ext cx="128160" cy="802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0B85A8F-F9C8-4796-A9F2-39113546272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71222" y="270766"/>
                <a:ext cx="1458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76475D3-6322-41AB-8FCA-D8686DF02883}"/>
                  </a:ext>
                </a:extLst>
              </p14:cNvPr>
              <p14:cNvContentPartPr/>
              <p14:nvPr/>
            </p14:nvContentPartPr>
            <p14:xfrm>
              <a:off x="5352822" y="231886"/>
              <a:ext cx="277920" cy="3384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76475D3-6322-41AB-8FCA-D8686DF0288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43822" y="223246"/>
                <a:ext cx="2955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B05B41D-A0EE-4948-9A6E-5B0A7651D0B2}"/>
                  </a:ext>
                </a:extLst>
              </p14:cNvPr>
              <p14:cNvContentPartPr/>
              <p14:nvPr/>
            </p14:nvContentPartPr>
            <p14:xfrm>
              <a:off x="6675822" y="574606"/>
              <a:ext cx="119520" cy="147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B05B41D-A0EE-4948-9A6E-5B0A7651D0B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66849" y="565945"/>
                <a:ext cx="137107" cy="165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9F133219-95BC-4C5E-88B2-89F63F6D0A27}"/>
                  </a:ext>
                </a:extLst>
              </p14:cNvPr>
              <p14:cNvContentPartPr/>
              <p14:nvPr/>
            </p14:nvContentPartPr>
            <p14:xfrm>
              <a:off x="6239862" y="504766"/>
              <a:ext cx="356760" cy="151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9F133219-95BC-4C5E-88B2-89F63F6D0A2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31222" y="496126"/>
                <a:ext cx="374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362A2A9-46EF-47FD-9769-0306F4B88DE9}"/>
                  </a:ext>
                </a:extLst>
              </p14:cNvPr>
              <p14:cNvContentPartPr/>
              <p14:nvPr/>
            </p14:nvContentPartPr>
            <p14:xfrm>
              <a:off x="2823462" y="4391686"/>
              <a:ext cx="191160" cy="1274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362A2A9-46EF-47FD-9769-0306F4B88DE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14462" y="4382686"/>
                <a:ext cx="2088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0315EBF-4159-418A-A660-8D58F584887D}"/>
                  </a:ext>
                </a:extLst>
              </p14:cNvPr>
              <p14:cNvContentPartPr/>
              <p14:nvPr/>
            </p14:nvContentPartPr>
            <p14:xfrm>
              <a:off x="2226222" y="4233646"/>
              <a:ext cx="172800" cy="896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0315EBF-4159-418A-A660-8D58F584887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17222" y="4225006"/>
                <a:ext cx="1904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A89FC68F-F6B0-474A-8FE0-AEF07646BEDB}"/>
                  </a:ext>
                </a:extLst>
              </p14:cNvPr>
              <p14:cNvContentPartPr/>
              <p14:nvPr/>
            </p14:nvContentPartPr>
            <p14:xfrm>
              <a:off x="3459222" y="4354606"/>
              <a:ext cx="68400" cy="15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A89FC68F-F6B0-474A-8FE0-AEF07646BED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450582" y="4345966"/>
                <a:ext cx="860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05DC096-62AF-40B2-9C0A-66682E992F2E}"/>
                  </a:ext>
                </a:extLst>
              </p14:cNvPr>
              <p14:cNvContentPartPr/>
              <p14:nvPr/>
            </p14:nvContentPartPr>
            <p14:xfrm>
              <a:off x="3494502" y="4316086"/>
              <a:ext cx="58320" cy="82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05DC096-62AF-40B2-9C0A-66682E992F2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85502" y="4307086"/>
                <a:ext cx="75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5E48D91-23E1-4F00-973C-F57D791742A6}"/>
                  </a:ext>
                </a:extLst>
              </p14:cNvPr>
              <p14:cNvContentPartPr/>
              <p14:nvPr/>
            </p14:nvContentPartPr>
            <p14:xfrm>
              <a:off x="3613302" y="4277566"/>
              <a:ext cx="70200" cy="1094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5E48D91-23E1-4F00-973C-F57D791742A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04662" y="4268926"/>
                <a:ext cx="878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C650B68-DD5D-456A-BC32-EC446D046689}"/>
                  </a:ext>
                </a:extLst>
              </p14:cNvPr>
              <p14:cNvContentPartPr/>
              <p14:nvPr/>
            </p14:nvContentPartPr>
            <p14:xfrm>
              <a:off x="2585862" y="4129246"/>
              <a:ext cx="809280" cy="2001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C650B68-DD5D-456A-BC32-EC446D04668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576862" y="4120262"/>
                <a:ext cx="826920" cy="217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AC813F7-F878-40BE-8282-F95B0F17F813}"/>
                  </a:ext>
                </a:extLst>
              </p14:cNvPr>
              <p14:cNvContentPartPr/>
              <p14:nvPr/>
            </p14:nvContentPartPr>
            <p14:xfrm>
              <a:off x="3738222" y="4307446"/>
              <a:ext cx="114120" cy="1051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AC813F7-F878-40BE-8282-F95B0F17F81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29222" y="4298446"/>
                <a:ext cx="131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A2918D4-DE58-4195-9202-DC8F90B754C2}"/>
                  </a:ext>
                </a:extLst>
              </p14:cNvPr>
              <p14:cNvContentPartPr/>
              <p14:nvPr/>
            </p14:nvContentPartPr>
            <p14:xfrm>
              <a:off x="3436182" y="3393406"/>
              <a:ext cx="1370160" cy="4784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A2918D4-DE58-4195-9202-DC8F90B754C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27542" y="3384406"/>
                <a:ext cx="138780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458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3CE69-A1C4-459E-BD59-DA23B7BCD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64" y="1158666"/>
            <a:ext cx="7886700" cy="345362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The marginal costs are</a:t>
            </a: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Thus,</a:t>
            </a: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and</a:t>
            </a:r>
          </a:p>
          <a:p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BBD14-86DF-4B0C-AC3B-D20C29A1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E1C8B-0929-4CB7-B45E-0E4897BFB78B}"/>
                  </a:ext>
                </a:extLst>
              </p:cNvPr>
              <p:cNvSpPr txBox="1"/>
              <p:nvPr/>
            </p:nvSpPr>
            <p:spPr>
              <a:xfrm>
                <a:off x="2873829" y="1451803"/>
                <a:ext cx="3033486" cy="475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=0.14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+75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=85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2E1C8B-0929-4CB7-B45E-0E4897BFB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9" y="1451803"/>
                <a:ext cx="3033486" cy="475002"/>
              </a:xfrm>
              <a:prstGeom prst="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9824AF-7948-4D29-8A21-F83B39797121}"/>
                  </a:ext>
                </a:extLst>
              </p:cNvPr>
              <p:cNvSpPr txBox="1"/>
              <p:nvPr/>
            </p:nvSpPr>
            <p:spPr>
              <a:xfrm>
                <a:off x="2784956" y="2348594"/>
                <a:ext cx="3350958" cy="547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100,50</m:t>
                              </m:r>
                            </m:e>
                          </m:d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=0.14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+75=$89</m:t>
                      </m:r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br>
                  <a:rPr lang="en-US" sz="1200" i="0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9824AF-7948-4D29-8A21-F83B3979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956" y="2348594"/>
                <a:ext cx="3350958" cy="547329"/>
              </a:xfrm>
              <a:prstGeom prst="rect">
                <a:avLst/>
              </a:prstGeom>
              <a:blipFill>
                <a:blip r:embed="rId3"/>
                <a:stretch>
                  <a:fillRect l="-15273" t="-162222" b="-2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C8580-3747-4853-AD54-CE581DA96951}"/>
                  </a:ext>
                </a:extLst>
              </p:cNvPr>
              <p:cNvSpPr txBox="1"/>
              <p:nvPr/>
            </p:nvSpPr>
            <p:spPr>
              <a:xfrm>
                <a:off x="2618014" y="3607675"/>
                <a:ext cx="1796143" cy="54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100,50</m:t>
                              </m:r>
                            </m:e>
                          </m:d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=$85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0C8580-3747-4853-AD54-CE581DA96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014" y="3607675"/>
                <a:ext cx="1796143" cy="547266"/>
              </a:xfrm>
              <a:prstGeom prst="rect">
                <a:avLst/>
              </a:prstGeom>
              <a:blipFill>
                <a:blip r:embed="rId4"/>
                <a:stretch>
                  <a:fillRect l="-14237" t="-162222" b="-2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8381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68316</TotalTime>
  <Words>3792</Words>
  <Application>Microsoft Office PowerPoint</Application>
  <PresentationFormat>On-screen Show (16:9)</PresentationFormat>
  <Paragraphs>404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Times New Roman</vt:lpstr>
      <vt:lpstr>Wingdings</vt:lpstr>
      <vt:lpstr>Office Theme</vt:lpstr>
      <vt:lpstr>Mathematics for Analytics and Finance</vt:lpstr>
      <vt:lpstr>Partial Derivative</vt:lpstr>
      <vt:lpstr>Example</vt:lpstr>
      <vt:lpstr>Solution</vt:lpstr>
      <vt:lpstr>Example</vt:lpstr>
      <vt:lpstr>Solution</vt:lpstr>
      <vt:lpstr>Applications of Partial Derivatives</vt:lpstr>
      <vt:lpstr>Example</vt:lpstr>
      <vt:lpstr>Solution</vt:lpstr>
      <vt:lpstr>Example</vt:lpstr>
      <vt:lpstr>Solution</vt:lpstr>
      <vt:lpstr>Implicit Partial Differentiation</vt:lpstr>
      <vt:lpstr>Solution</vt:lpstr>
      <vt:lpstr>Second-Order Partial Derivatives</vt:lpstr>
      <vt:lpstr>Solution</vt:lpstr>
      <vt:lpstr>Example</vt:lpstr>
      <vt:lpstr>Solution</vt:lpstr>
      <vt:lpstr>The Chain Rule</vt:lpstr>
      <vt:lpstr>Chain Rule</vt:lpstr>
      <vt:lpstr>Chain Rule</vt:lpstr>
      <vt:lpstr>Example</vt:lpstr>
      <vt:lpstr>Solution</vt:lpstr>
      <vt:lpstr>Directional (Fréchet) Derivative</vt:lpstr>
      <vt:lpstr>Directional (Fréchet) Derivative</vt:lpstr>
      <vt:lpstr>Directional (Fréchet) Derivative</vt:lpstr>
      <vt:lpstr>Unconstrained Optimization</vt:lpstr>
      <vt:lpstr>Relative Maximum and Minimum</vt:lpstr>
      <vt:lpstr>First Order Necessary Condition</vt:lpstr>
      <vt:lpstr>First Order Necessary Condition</vt:lpstr>
      <vt:lpstr>Example</vt:lpstr>
      <vt:lpstr>Solution</vt:lpstr>
      <vt:lpstr>The Matrix of Second Derivatives</vt:lpstr>
      <vt:lpstr>Second Order Necessary Conditions</vt:lpstr>
      <vt:lpstr>Second Order Necessary Conditions</vt:lpstr>
      <vt:lpstr>Second Order Sufficient Conditions</vt:lpstr>
      <vt:lpstr>Second Order Sufficient Conditions</vt:lpstr>
      <vt:lpstr>Second Order Condition for Two Variables</vt:lpstr>
      <vt:lpstr>Second Derivative Test for Two Variables</vt:lpstr>
      <vt:lpstr>Example</vt:lpstr>
      <vt:lpstr>Solution</vt:lpstr>
      <vt:lpstr>Example</vt:lpstr>
      <vt:lpstr>Solution</vt:lpstr>
      <vt:lpstr>Checking Matrix Definiteness in R</vt:lpstr>
      <vt:lpstr>Unconstrained Optimization in R</vt:lpstr>
      <vt:lpstr>Constrained Optimization</vt:lpstr>
      <vt:lpstr>Equality Constraint</vt:lpstr>
      <vt:lpstr>Example</vt:lpstr>
      <vt:lpstr>Solution</vt:lpstr>
      <vt:lpstr>Example</vt:lpstr>
      <vt:lpstr>Solution</vt:lpstr>
      <vt:lpstr>Example</vt:lpstr>
      <vt:lpstr>Solution</vt:lpstr>
      <vt:lpstr>Constrained Optimization in R</vt:lpstr>
      <vt:lpstr>Constrained Optimization in R</vt:lpstr>
      <vt:lpstr>Constrained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Dictor</dc:creator>
  <cp:lastModifiedBy> </cp:lastModifiedBy>
  <cp:revision>427</cp:revision>
  <dcterms:created xsi:type="dcterms:W3CDTF">2019-11-25T23:29:35Z</dcterms:created>
  <dcterms:modified xsi:type="dcterms:W3CDTF">2024-11-08T18:16:56Z</dcterms:modified>
</cp:coreProperties>
</file>